
<file path=[Content_Types].xml><?xml version="1.0" encoding="utf-8"?>
<Types xmlns="http://schemas.openxmlformats.org/package/2006/content-types">
  <Default Extension="xml" ContentType="application/xml"/>
  <Default Extension="rels" ContentType="application/vnd.openxmlformats-package.relationships+xml"/>
  <Default Extension="jpeg" ContentType="image/jpg"/>
  <Default Extension="png" ContentType="image/png"/>
  <Default Extension="bmp" ContentType="image/bmp"/>
  <Default Extension="gif" ContentType="image/gif"/>
  <Default Extension="tif" ContentType="image/tif"/>
  <Default Extension="pdf" ContentType="application/pdf"/>
  <Default Extension="mov" ContentType="application/movie"/>
  <Default Extension="vml" ContentType="application/vnd.openxmlformats-officedocument.vmlDrawing"/>
  <Default Extension="xlsx" ContentType="application/vnd.openxmlformats-officedocument.spreadsheetml.sheet"/>
  <Override PartName="/docProps/core.xml" ContentType="application/vnd.openxmlformats-package.core-properties+xml"/>
  <Override PartName="/docProps/app.xml" ContentType="application/vnd.openxmlformats-officedocument.extended-properties+xml"/>
  <Override PartName="/ppt/presentation.xml" ContentType="application/vnd.openxmlformats-officedocument.presentationml.presentation.main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commentAuthors.xml" ContentType="application/vnd.openxmlformats-officedocument.presentationml.commentAuthors+xml"/>
  <Override PartName="/ppt/tableStyles.xml" ContentType="application/vnd.openxmlformats-officedocument.presentationml.tableStyles+xml"/>
  <Override PartName="/ppt/slideMasters/slideMaster1.xml" ContentType="application/vnd.openxmlformats-officedocument.presentationml.slideMaster+xml"/>
  <Override PartName="/ppt/theme/theme1.xml" ContentType="application/vnd.openxmlformats-officedocument.theme+xml"/>
  <Override PartName="/ppt/notesMasters/notesMaster1.xml" ContentType="application/vnd.openxmlformats-officedocument.presentationml.notes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theme/theme2.xml" ContentType="application/vnd.openxmlformats-officedocument.theme+xml"/>
  <Override PartName="/ppt/media/image1.jpeg" ContentType="image/jpeg"/>
</Types>
</file>

<file path=_rels/.rels><?xml version="1.0" encoding="UTF-8"?>
<Relationships xmlns="http://schemas.openxmlformats.org/package/2006/relationships"><Relationship Id="rId1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3" Type="http://schemas.openxmlformats.org/officeDocument/2006/relationships/officeDocument" Target="ppt/presentation.xml"/></Relationships>
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>
  <p:sldMasterIdLst>
    <p:sldMasterId id="2147483648" r:id="rId5"/>
  </p:sldMasterIdLst>
  <p:notesMasterIdLst>
    <p:notesMasterId r:id="rId7"/>
  </p:notesMasterIdLst>
  <p:sldIdLst>
    <p:sldId id="256" r:id="rId8"/>
    <p:sldId id="257" r:id="rId9"/>
    <p:sldId id="258" r:id="rId10"/>
    <p:sldId id="259" r:id="rId11"/>
    <p:sldId id="260" r:id="rId12"/>
    <p:sldId id="261" r:id="rId13"/>
    <p:sldId id="262" r:id="rId14"/>
    <p:sldId id="263" r:id="rId15"/>
    <p:sldId id="264" r:id="rId16"/>
    <p:sldId id="265" r:id="rId17"/>
    <p:sldId id="266" r:id="rId18"/>
  </p:sldIdLst>
  <p:sldSz cx="24384000" cy="13716000"/>
  <p:notesSz cx="6858000" cy="9144000"/>
  <p:defaultTextStyle>
    <a:defPPr marL="0" marR="0" indent="0" algn="l" defTabSz="914400" rtl="0" fontAlgn="auto" latinLnBrk="1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b="0" baseline="0" cap="none" i="0" spc="0" strike="noStrike" sz="1800" u="none" kumimoji="0" normalizeH="0">
        <a:ln>
          <a:noFill/>
        </a:ln>
        <a:solidFill>
          <a:srgbClr val="000000"/>
        </a:solidFill>
        <a:effectLst/>
        <a:uFillTx/>
      </a:defRPr>
    </a:defPPr>
    <a:lvl1pPr marL="0" marR="0" indent="0" algn="l" defTabSz="2438400" rtl="1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b="0" baseline="0" cap="none" i="0" spc="0" strike="noStrike" sz="3600" u="none" kumimoji="0" normalizeH="0">
        <a:ln>
          <a:noFill/>
        </a:ln>
        <a:solidFill>
          <a:schemeClr val="accent3"/>
        </a:solidFill>
        <a:effectLst/>
        <a:uFillTx/>
        <a:latin typeface="+mn-lt"/>
        <a:ea typeface="+mn-ea"/>
        <a:cs typeface="+mn-cs"/>
        <a:sym typeface="Arial"/>
      </a:defRPr>
    </a:lvl1pPr>
    <a:lvl2pPr marL="0" marR="0" indent="0" algn="l" defTabSz="2438400" rtl="1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b="0" baseline="0" cap="none" i="0" spc="0" strike="noStrike" sz="3600" u="none" kumimoji="0" normalizeH="0">
        <a:ln>
          <a:noFill/>
        </a:ln>
        <a:solidFill>
          <a:schemeClr val="accent3"/>
        </a:solidFill>
        <a:effectLst/>
        <a:uFillTx/>
        <a:latin typeface="+mn-lt"/>
        <a:ea typeface="+mn-ea"/>
        <a:cs typeface="+mn-cs"/>
        <a:sym typeface="Arial"/>
      </a:defRPr>
    </a:lvl2pPr>
    <a:lvl3pPr marL="0" marR="0" indent="0" algn="l" defTabSz="2438400" rtl="1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b="0" baseline="0" cap="none" i="0" spc="0" strike="noStrike" sz="3600" u="none" kumimoji="0" normalizeH="0">
        <a:ln>
          <a:noFill/>
        </a:ln>
        <a:solidFill>
          <a:schemeClr val="accent3"/>
        </a:solidFill>
        <a:effectLst/>
        <a:uFillTx/>
        <a:latin typeface="+mn-lt"/>
        <a:ea typeface="+mn-ea"/>
        <a:cs typeface="+mn-cs"/>
        <a:sym typeface="Arial"/>
      </a:defRPr>
    </a:lvl3pPr>
    <a:lvl4pPr marL="0" marR="0" indent="0" algn="l" defTabSz="2438400" rtl="1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b="0" baseline="0" cap="none" i="0" spc="0" strike="noStrike" sz="3600" u="none" kumimoji="0" normalizeH="0">
        <a:ln>
          <a:noFill/>
        </a:ln>
        <a:solidFill>
          <a:schemeClr val="accent3"/>
        </a:solidFill>
        <a:effectLst/>
        <a:uFillTx/>
        <a:latin typeface="+mn-lt"/>
        <a:ea typeface="+mn-ea"/>
        <a:cs typeface="+mn-cs"/>
        <a:sym typeface="Arial"/>
      </a:defRPr>
    </a:lvl4pPr>
    <a:lvl5pPr marL="0" marR="0" indent="0" algn="l" defTabSz="2438400" rtl="1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b="0" baseline="0" cap="none" i="0" spc="0" strike="noStrike" sz="3600" u="none" kumimoji="0" normalizeH="0">
        <a:ln>
          <a:noFill/>
        </a:ln>
        <a:solidFill>
          <a:schemeClr val="accent3"/>
        </a:solidFill>
        <a:effectLst/>
        <a:uFillTx/>
        <a:latin typeface="+mn-lt"/>
        <a:ea typeface="+mn-ea"/>
        <a:cs typeface="+mn-cs"/>
        <a:sym typeface="Arial"/>
      </a:defRPr>
    </a:lvl5pPr>
    <a:lvl6pPr marL="0" marR="0" indent="0" algn="l" defTabSz="2438400" rtl="1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b="0" baseline="0" cap="none" i="0" spc="0" strike="noStrike" sz="3600" u="none" kumimoji="0" normalizeH="0">
        <a:ln>
          <a:noFill/>
        </a:ln>
        <a:solidFill>
          <a:schemeClr val="accent3"/>
        </a:solidFill>
        <a:effectLst/>
        <a:uFillTx/>
        <a:latin typeface="+mn-lt"/>
        <a:ea typeface="+mn-ea"/>
        <a:cs typeface="+mn-cs"/>
        <a:sym typeface="Arial"/>
      </a:defRPr>
    </a:lvl6pPr>
    <a:lvl7pPr marL="0" marR="0" indent="0" algn="l" defTabSz="2438400" rtl="1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b="0" baseline="0" cap="none" i="0" spc="0" strike="noStrike" sz="3600" u="none" kumimoji="0" normalizeH="0">
        <a:ln>
          <a:noFill/>
        </a:ln>
        <a:solidFill>
          <a:schemeClr val="accent3"/>
        </a:solidFill>
        <a:effectLst/>
        <a:uFillTx/>
        <a:latin typeface="+mn-lt"/>
        <a:ea typeface="+mn-ea"/>
        <a:cs typeface="+mn-cs"/>
        <a:sym typeface="Arial"/>
      </a:defRPr>
    </a:lvl7pPr>
    <a:lvl8pPr marL="0" marR="0" indent="0" algn="l" defTabSz="2438400" rtl="1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b="0" baseline="0" cap="none" i="0" spc="0" strike="noStrike" sz="3600" u="none" kumimoji="0" normalizeH="0">
        <a:ln>
          <a:noFill/>
        </a:ln>
        <a:solidFill>
          <a:schemeClr val="accent3"/>
        </a:solidFill>
        <a:effectLst/>
        <a:uFillTx/>
        <a:latin typeface="+mn-lt"/>
        <a:ea typeface="+mn-ea"/>
        <a:cs typeface="+mn-cs"/>
        <a:sym typeface="Arial"/>
      </a:defRPr>
    </a:lvl8pPr>
    <a:lvl9pPr marL="0" marR="0" indent="0" algn="l" defTabSz="2438400" rtl="1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b="0" baseline="0" cap="none" i="0" spc="0" strike="noStrike" sz="3600" u="none" kumimoji="0" normalizeH="0">
        <a:ln>
          <a:noFill/>
        </a:ln>
        <a:solidFill>
          <a:schemeClr val="accent3"/>
        </a:solidFill>
        <a:effectLst/>
        <a:uFillTx/>
        <a:latin typeface="+mn-lt"/>
        <a:ea typeface="+mn-ea"/>
        <a:cs typeface="+mn-cs"/>
        <a:sym typeface="Arial"/>
      </a:defRPr>
    </a:lvl9pPr>
  </p:defaultTextStyle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/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>
  <p:showPr loop="0"/>
</p:presentationPr>
</file>

<file path=ppt/tableStyles.xml><?xml version="1.0" encoding="utf-8"?>
<a:tblStyleLst xmlns:a="http://schemas.openxmlformats.org/drawingml/2006/main" xmlns:r="http://schemas.openxmlformats.org/officeDocument/2006/relationships" def="{5940675A-B579-460E-94D1-54222C63F5DA}">
  <a:tblStyle styleId="{4C3C2611-4C71-4FC5-86AE-919BDF0F9419}" styleName="">
    <a:tblBg/>
    <a:wholeTbl>
      <a:tcTxStyle b="off" i="off">
        <a:fontRef idx="minor">
          <a:srgbClr val="000000"/>
        </a:fontRef>
        <a:srgbClr val="000000"/>
      </a:tcTxStyle>
      <a:tcStyle>
        <a:tcBdr>
          <a:left>
            <a:ln w="25400" cap="flat">
              <a:solidFill>
                <a:srgbClr val="9E9E9E"/>
              </a:solidFill>
              <a:prstDash val="solid"/>
              <a:round/>
            </a:ln>
          </a:left>
          <a:right>
            <a:ln w="25400" cap="flat">
              <a:solidFill>
                <a:srgbClr val="9E9E9E"/>
              </a:solidFill>
              <a:prstDash val="solid"/>
              <a:round/>
            </a:ln>
          </a:right>
          <a:top>
            <a:ln w="25400" cap="flat">
              <a:solidFill>
                <a:srgbClr val="9E9E9E"/>
              </a:solidFill>
              <a:prstDash val="solid"/>
              <a:round/>
            </a:ln>
          </a:top>
          <a:bottom>
            <a:ln w="25400" cap="flat">
              <a:solidFill>
                <a:srgbClr val="9E9E9E"/>
              </a:solidFill>
              <a:prstDash val="solid"/>
              <a:round/>
            </a:ln>
          </a:bottom>
          <a:insideH>
            <a:ln w="25400" cap="flat">
              <a:solidFill>
                <a:srgbClr val="9E9E9E"/>
              </a:solidFill>
              <a:prstDash val="solid"/>
              <a:round/>
            </a:ln>
          </a:insideH>
          <a:insideV>
            <a:ln w="25400" cap="flat">
              <a:solidFill>
                <a:srgbClr val="9E9E9E"/>
              </a:solidFill>
              <a:prstDash val="solid"/>
              <a:round/>
            </a:ln>
          </a:insideV>
        </a:tcBdr>
        <a:fill>
          <a:noFill/>
        </a:fill>
      </a:tcStyle>
    </a:wholeTbl>
    <a:band2H>
      <a:tcTxStyle b="def" i="def"/>
      <a:tcStyle>
        <a:tcBdr/>
        <a:fill>
          <a:solidFill>
            <a:schemeClr val="accent2">
              <a:lumOff val="44000"/>
            </a:schemeClr>
          </a:solidFill>
        </a:fill>
      </a:tcStyle>
    </a:band2H>
    <a:firstCol>
      <a:tcTxStyle b="off" i="off">
        <a:fontRef idx="minor">
          <a:srgbClr val="000000"/>
        </a:fontRef>
        <a:srgbClr val="000000"/>
      </a:tcTxStyle>
      <a:tcStyle>
        <a:tcBdr>
          <a:left>
            <a:ln w="25400" cap="flat">
              <a:solidFill>
                <a:srgbClr val="9E9E9E"/>
              </a:solidFill>
              <a:prstDash val="solid"/>
              <a:round/>
            </a:ln>
          </a:left>
          <a:right>
            <a:ln w="25400" cap="flat">
              <a:solidFill>
                <a:srgbClr val="9E9E9E"/>
              </a:solidFill>
              <a:prstDash val="solid"/>
              <a:round/>
            </a:ln>
          </a:right>
          <a:top>
            <a:ln w="25400" cap="flat">
              <a:solidFill>
                <a:srgbClr val="9E9E9E"/>
              </a:solidFill>
              <a:prstDash val="solid"/>
              <a:round/>
            </a:ln>
          </a:top>
          <a:bottom>
            <a:ln w="25400" cap="flat">
              <a:solidFill>
                <a:srgbClr val="9E9E9E"/>
              </a:solidFill>
              <a:prstDash val="solid"/>
              <a:round/>
            </a:ln>
          </a:bottom>
          <a:insideH>
            <a:ln w="25400" cap="flat">
              <a:solidFill>
                <a:srgbClr val="9E9E9E"/>
              </a:solidFill>
              <a:prstDash val="solid"/>
              <a:round/>
            </a:ln>
          </a:insideH>
          <a:insideV>
            <a:ln w="25400" cap="flat">
              <a:solidFill>
                <a:srgbClr val="9E9E9E"/>
              </a:solidFill>
              <a:prstDash val="solid"/>
              <a:round/>
            </a:ln>
          </a:insideV>
        </a:tcBdr>
        <a:fill>
          <a:noFill/>
        </a:fill>
      </a:tcStyle>
    </a:firstCol>
    <a:lastRow>
      <a:tcTxStyle b="off" i="off">
        <a:fontRef idx="minor">
          <a:srgbClr val="000000"/>
        </a:fontRef>
        <a:srgbClr val="000000"/>
      </a:tcTxStyle>
      <a:tcStyle>
        <a:tcBdr>
          <a:left>
            <a:ln w="25400" cap="flat">
              <a:solidFill>
                <a:srgbClr val="9E9E9E"/>
              </a:solidFill>
              <a:prstDash val="solid"/>
              <a:round/>
            </a:ln>
          </a:left>
          <a:right>
            <a:ln w="25400" cap="flat">
              <a:solidFill>
                <a:srgbClr val="9E9E9E"/>
              </a:solidFill>
              <a:prstDash val="solid"/>
              <a:round/>
            </a:ln>
          </a:right>
          <a:top>
            <a:ln w="25400" cap="flat">
              <a:solidFill>
                <a:srgbClr val="9E9E9E"/>
              </a:solidFill>
              <a:prstDash val="solid"/>
              <a:round/>
            </a:ln>
          </a:top>
          <a:bottom>
            <a:ln w="25400" cap="flat">
              <a:solidFill>
                <a:srgbClr val="9E9E9E"/>
              </a:solidFill>
              <a:prstDash val="solid"/>
              <a:round/>
            </a:ln>
          </a:bottom>
          <a:insideH>
            <a:ln w="25400" cap="flat">
              <a:solidFill>
                <a:srgbClr val="9E9E9E"/>
              </a:solidFill>
              <a:prstDash val="solid"/>
              <a:round/>
            </a:ln>
          </a:insideH>
          <a:insideV>
            <a:ln w="25400" cap="flat">
              <a:solidFill>
                <a:srgbClr val="9E9E9E"/>
              </a:solidFill>
              <a:prstDash val="solid"/>
              <a:round/>
            </a:ln>
          </a:insideV>
        </a:tcBdr>
        <a:fill>
          <a:noFill/>
        </a:fill>
      </a:tcStyle>
    </a:lastRow>
    <a:firstRow>
      <a:tcTxStyle b="off" i="off">
        <a:fontRef idx="minor">
          <a:srgbClr val="000000"/>
        </a:fontRef>
        <a:srgbClr val="000000"/>
      </a:tcTxStyle>
      <a:tcStyle>
        <a:tcBdr>
          <a:left>
            <a:ln w="25400" cap="flat">
              <a:solidFill>
                <a:srgbClr val="9E9E9E"/>
              </a:solidFill>
              <a:prstDash val="solid"/>
              <a:round/>
            </a:ln>
          </a:left>
          <a:right>
            <a:ln w="25400" cap="flat">
              <a:solidFill>
                <a:srgbClr val="9E9E9E"/>
              </a:solidFill>
              <a:prstDash val="solid"/>
              <a:round/>
            </a:ln>
          </a:right>
          <a:top>
            <a:ln w="25400" cap="flat">
              <a:solidFill>
                <a:srgbClr val="9E9E9E"/>
              </a:solidFill>
              <a:prstDash val="solid"/>
              <a:round/>
            </a:ln>
          </a:top>
          <a:bottom>
            <a:ln w="25400" cap="flat">
              <a:solidFill>
                <a:srgbClr val="9E9E9E"/>
              </a:solidFill>
              <a:prstDash val="solid"/>
              <a:round/>
            </a:ln>
          </a:bottom>
          <a:insideH>
            <a:ln w="25400" cap="flat">
              <a:solidFill>
                <a:srgbClr val="9E9E9E"/>
              </a:solidFill>
              <a:prstDash val="solid"/>
              <a:round/>
            </a:ln>
          </a:insideH>
          <a:insideV>
            <a:ln w="25400" cap="flat">
              <a:solidFill>
                <a:srgbClr val="9E9E9E"/>
              </a:solidFill>
              <a:prstDash val="solid"/>
              <a:round/>
            </a:ln>
          </a:insideV>
        </a:tcBdr>
        <a:fill>
          <a:noFill/>
        </a:fill>
      </a:tcStyle>
    </a:firstRow>
  </a:tblStyle>
  <a:tblStyle styleId="{C7B018BB-80A7-4F77-B60F-C8B233D01FF8}" styleName="">
    <a:tblBg/>
    <a:wholeTbl>
      <a:tcTxStyle b="off" i="off">
        <a:fontRef idx="minor">
          <a:schemeClr val="accent3"/>
        </a:fontRef>
        <a:schemeClr val="accent3"/>
      </a:tcTxStyle>
      <a:tcStyle>
        <a:tcBdr>
          <a:left>
            <a:ln w="25400" cap="flat">
              <a:solidFill>
                <a:srgbClr val="E9FCE3"/>
              </a:solidFill>
              <a:prstDash val="solid"/>
              <a:round/>
            </a:ln>
          </a:left>
          <a:right>
            <a:ln w="25400" cap="flat">
              <a:solidFill>
                <a:srgbClr val="E9FCE3"/>
              </a:solidFill>
              <a:prstDash val="solid"/>
              <a:round/>
            </a:ln>
          </a:right>
          <a:top>
            <a:ln w="25400" cap="flat">
              <a:solidFill>
                <a:srgbClr val="E9FCE3"/>
              </a:solidFill>
              <a:prstDash val="solid"/>
              <a:round/>
            </a:ln>
          </a:top>
          <a:bottom>
            <a:ln w="25400" cap="flat">
              <a:solidFill>
                <a:srgbClr val="E9FCE3"/>
              </a:solidFill>
              <a:prstDash val="solid"/>
              <a:round/>
            </a:ln>
          </a:bottom>
          <a:insideH>
            <a:ln w="25400" cap="flat">
              <a:solidFill>
                <a:srgbClr val="E9FCE3"/>
              </a:solidFill>
              <a:prstDash val="solid"/>
              <a:round/>
            </a:ln>
          </a:insideH>
          <a:insideV>
            <a:ln w="25400" cap="flat">
              <a:solidFill>
                <a:srgbClr val="E9FCE3"/>
              </a:solidFill>
              <a:prstDash val="solid"/>
              <a:round/>
            </a:ln>
          </a:insideV>
        </a:tcBdr>
        <a:fill>
          <a:solidFill>
            <a:srgbClr val="F4FAF2"/>
          </a:solidFill>
        </a:fill>
      </a:tcStyle>
    </a:wholeTbl>
    <a:band2H>
      <a:tcTxStyle b="def" i="def"/>
      <a:tcStyle>
        <a:tcBdr/>
        <a:fill>
          <a:solidFill>
            <a:srgbClr val="FAFCF9"/>
          </a:solidFill>
        </a:fill>
      </a:tcStyle>
    </a:band2H>
    <a:firstCol>
      <a:tcTxStyle b="on" i="off">
        <a:fontRef idx="minor">
          <a:srgbClr val="E9FCE3"/>
        </a:fontRef>
        <a:srgbClr val="E9FCE3"/>
      </a:tcTxStyle>
      <a:tcStyle>
        <a:tcBdr>
          <a:left>
            <a:ln w="25400" cap="flat">
              <a:solidFill>
                <a:srgbClr val="E9FCE3"/>
              </a:solidFill>
              <a:prstDash val="solid"/>
              <a:round/>
            </a:ln>
          </a:left>
          <a:right>
            <a:ln w="25400" cap="flat">
              <a:solidFill>
                <a:srgbClr val="E9FCE3"/>
              </a:solidFill>
              <a:prstDash val="solid"/>
              <a:round/>
            </a:ln>
          </a:right>
          <a:top>
            <a:ln w="25400" cap="flat">
              <a:solidFill>
                <a:srgbClr val="E9FCE3"/>
              </a:solidFill>
              <a:prstDash val="solid"/>
              <a:round/>
            </a:ln>
          </a:top>
          <a:bottom>
            <a:ln w="25400" cap="flat">
              <a:solidFill>
                <a:srgbClr val="E9FCE3"/>
              </a:solidFill>
              <a:prstDash val="solid"/>
              <a:round/>
            </a:ln>
          </a:bottom>
          <a:insideH>
            <a:ln w="25400" cap="flat">
              <a:solidFill>
                <a:srgbClr val="E9FCE3"/>
              </a:solidFill>
              <a:prstDash val="solid"/>
              <a:round/>
            </a:ln>
          </a:insideH>
          <a:insideV>
            <a:ln w="25400" cap="flat">
              <a:solidFill>
                <a:srgbClr val="E9FCE3"/>
              </a:solidFill>
              <a:prstDash val="solid"/>
              <a:round/>
            </a:ln>
          </a:insideV>
        </a:tcBdr>
        <a:fill>
          <a:solidFill>
            <a:schemeClr val="accent1"/>
          </a:solidFill>
        </a:fill>
      </a:tcStyle>
    </a:firstCol>
    <a:lastRow>
      <a:tcTxStyle b="on" i="off">
        <a:fontRef idx="minor">
          <a:srgbClr val="E9FCE3"/>
        </a:fontRef>
        <a:srgbClr val="E9FCE3"/>
      </a:tcTxStyle>
      <a:tcStyle>
        <a:tcBdr>
          <a:left>
            <a:ln w="25400" cap="flat">
              <a:solidFill>
                <a:srgbClr val="E9FCE3"/>
              </a:solidFill>
              <a:prstDash val="solid"/>
              <a:round/>
            </a:ln>
          </a:left>
          <a:right>
            <a:ln w="25400" cap="flat">
              <a:solidFill>
                <a:srgbClr val="E9FCE3"/>
              </a:solidFill>
              <a:prstDash val="solid"/>
              <a:round/>
            </a:ln>
          </a:right>
          <a:top>
            <a:ln w="101600" cap="flat">
              <a:solidFill>
                <a:srgbClr val="E9FCE3"/>
              </a:solidFill>
              <a:prstDash val="solid"/>
              <a:round/>
            </a:ln>
          </a:top>
          <a:bottom>
            <a:ln w="25400" cap="flat">
              <a:solidFill>
                <a:srgbClr val="E9FCE3"/>
              </a:solidFill>
              <a:prstDash val="solid"/>
              <a:round/>
            </a:ln>
          </a:bottom>
          <a:insideH>
            <a:ln w="25400" cap="flat">
              <a:solidFill>
                <a:srgbClr val="E9FCE3"/>
              </a:solidFill>
              <a:prstDash val="solid"/>
              <a:round/>
            </a:ln>
          </a:insideH>
          <a:insideV>
            <a:ln w="25400" cap="flat">
              <a:solidFill>
                <a:srgbClr val="E9FCE3"/>
              </a:solidFill>
              <a:prstDash val="solid"/>
              <a:round/>
            </a:ln>
          </a:insideV>
        </a:tcBdr>
        <a:fill>
          <a:solidFill>
            <a:schemeClr val="accent1"/>
          </a:solidFill>
        </a:fill>
      </a:tcStyle>
    </a:lastRow>
    <a:firstRow>
      <a:tcTxStyle b="on" i="off">
        <a:fontRef idx="minor">
          <a:srgbClr val="E9FCE3"/>
        </a:fontRef>
        <a:srgbClr val="E9FCE3"/>
      </a:tcTxStyle>
      <a:tcStyle>
        <a:tcBdr>
          <a:left>
            <a:ln w="25400" cap="flat">
              <a:solidFill>
                <a:srgbClr val="E9FCE3"/>
              </a:solidFill>
              <a:prstDash val="solid"/>
              <a:round/>
            </a:ln>
          </a:left>
          <a:right>
            <a:ln w="25400" cap="flat">
              <a:solidFill>
                <a:srgbClr val="E9FCE3"/>
              </a:solidFill>
              <a:prstDash val="solid"/>
              <a:round/>
            </a:ln>
          </a:right>
          <a:top>
            <a:ln w="25400" cap="flat">
              <a:solidFill>
                <a:srgbClr val="E9FCE3"/>
              </a:solidFill>
              <a:prstDash val="solid"/>
              <a:round/>
            </a:ln>
          </a:top>
          <a:bottom>
            <a:ln w="101600" cap="flat">
              <a:solidFill>
                <a:srgbClr val="E9FCE3"/>
              </a:solidFill>
              <a:prstDash val="solid"/>
              <a:round/>
            </a:ln>
          </a:bottom>
          <a:insideH>
            <a:ln w="25400" cap="flat">
              <a:solidFill>
                <a:srgbClr val="E9FCE3"/>
              </a:solidFill>
              <a:prstDash val="solid"/>
              <a:round/>
            </a:ln>
          </a:insideH>
          <a:insideV>
            <a:ln w="25400" cap="flat">
              <a:solidFill>
                <a:srgbClr val="E9FCE3"/>
              </a:solidFill>
              <a:prstDash val="solid"/>
              <a:round/>
            </a:ln>
          </a:insideV>
        </a:tcBdr>
        <a:fill>
          <a:solidFill>
            <a:schemeClr val="accent1"/>
          </a:solidFill>
        </a:fill>
      </a:tcStyle>
    </a:firstRow>
  </a:tblStyle>
  <a:tblStyle styleId="{EEE7283C-3CF3-47DC-8721-378D4A62B228}" styleName="">
    <a:tblBg/>
    <a:wholeTbl>
      <a:tcTxStyle b="off" i="off">
        <a:fontRef idx="minor">
          <a:schemeClr val="accent3"/>
        </a:fontRef>
        <a:schemeClr val="accent3"/>
      </a:tcTxStyle>
      <a:tcStyle>
        <a:tcBdr>
          <a:left>
            <a:ln w="25400" cap="flat">
              <a:solidFill>
                <a:srgbClr val="E9FCE3"/>
              </a:solidFill>
              <a:prstDash val="solid"/>
              <a:round/>
            </a:ln>
          </a:left>
          <a:right>
            <a:ln w="25400" cap="flat">
              <a:solidFill>
                <a:srgbClr val="E9FCE3"/>
              </a:solidFill>
              <a:prstDash val="solid"/>
              <a:round/>
            </a:ln>
          </a:right>
          <a:top>
            <a:ln w="25400" cap="flat">
              <a:solidFill>
                <a:srgbClr val="E9FCE3"/>
              </a:solidFill>
              <a:prstDash val="solid"/>
              <a:round/>
            </a:ln>
          </a:top>
          <a:bottom>
            <a:ln w="25400" cap="flat">
              <a:solidFill>
                <a:srgbClr val="E9FCE3"/>
              </a:solidFill>
              <a:prstDash val="solid"/>
              <a:round/>
            </a:ln>
          </a:bottom>
          <a:insideH>
            <a:ln w="25400" cap="flat">
              <a:solidFill>
                <a:srgbClr val="E9FCE3"/>
              </a:solidFill>
              <a:prstDash val="solid"/>
              <a:round/>
            </a:ln>
          </a:insideH>
          <a:insideV>
            <a:ln w="25400" cap="flat">
              <a:solidFill>
                <a:srgbClr val="E9FCE3"/>
              </a:solidFill>
              <a:prstDash val="solid"/>
              <a:round/>
            </a:ln>
          </a:insideV>
        </a:tcBdr>
        <a:fill>
          <a:solidFill>
            <a:srgbClr val="D2CFE1"/>
          </a:solidFill>
        </a:fill>
      </a:tcStyle>
    </a:wholeTbl>
    <a:band2H>
      <a:tcTxStyle b="def" i="def"/>
      <a:tcStyle>
        <a:tcBdr/>
        <a:fill>
          <a:solidFill>
            <a:srgbClr val="EAE8F0"/>
          </a:solidFill>
        </a:fill>
      </a:tcStyle>
    </a:band2H>
    <a:firstCol>
      <a:tcTxStyle b="on" i="off">
        <a:fontRef idx="minor">
          <a:srgbClr val="E9FCE3"/>
        </a:fontRef>
        <a:srgbClr val="E9FCE3"/>
      </a:tcTxStyle>
      <a:tcStyle>
        <a:tcBdr>
          <a:left>
            <a:ln w="25400" cap="flat">
              <a:solidFill>
                <a:srgbClr val="E9FCE3"/>
              </a:solidFill>
              <a:prstDash val="solid"/>
              <a:round/>
            </a:ln>
          </a:left>
          <a:right>
            <a:ln w="25400" cap="flat">
              <a:solidFill>
                <a:srgbClr val="E9FCE3"/>
              </a:solidFill>
              <a:prstDash val="solid"/>
              <a:round/>
            </a:ln>
          </a:right>
          <a:top>
            <a:ln w="25400" cap="flat">
              <a:solidFill>
                <a:srgbClr val="E9FCE3"/>
              </a:solidFill>
              <a:prstDash val="solid"/>
              <a:round/>
            </a:ln>
          </a:top>
          <a:bottom>
            <a:ln w="25400" cap="flat">
              <a:solidFill>
                <a:srgbClr val="E9FCE3"/>
              </a:solidFill>
              <a:prstDash val="solid"/>
              <a:round/>
            </a:ln>
          </a:bottom>
          <a:insideH>
            <a:ln w="25400" cap="flat">
              <a:solidFill>
                <a:srgbClr val="E9FCE3"/>
              </a:solidFill>
              <a:prstDash val="solid"/>
              <a:round/>
            </a:ln>
          </a:insideH>
          <a:insideV>
            <a:ln w="25400" cap="flat">
              <a:solidFill>
                <a:srgbClr val="E9FCE3"/>
              </a:solidFill>
              <a:prstDash val="solid"/>
              <a:round/>
            </a:ln>
          </a:insideV>
        </a:tcBdr>
        <a:fill>
          <a:solidFill>
            <a:schemeClr val="accent3"/>
          </a:solidFill>
        </a:fill>
      </a:tcStyle>
    </a:firstCol>
    <a:lastRow>
      <a:tcTxStyle b="on" i="off">
        <a:fontRef idx="minor">
          <a:srgbClr val="E9FCE3"/>
        </a:fontRef>
        <a:srgbClr val="E9FCE3"/>
      </a:tcTxStyle>
      <a:tcStyle>
        <a:tcBdr>
          <a:left>
            <a:ln w="25400" cap="flat">
              <a:solidFill>
                <a:srgbClr val="E9FCE3"/>
              </a:solidFill>
              <a:prstDash val="solid"/>
              <a:round/>
            </a:ln>
          </a:left>
          <a:right>
            <a:ln w="25400" cap="flat">
              <a:solidFill>
                <a:srgbClr val="E9FCE3"/>
              </a:solidFill>
              <a:prstDash val="solid"/>
              <a:round/>
            </a:ln>
          </a:right>
          <a:top>
            <a:ln w="101600" cap="flat">
              <a:solidFill>
                <a:srgbClr val="E9FCE3"/>
              </a:solidFill>
              <a:prstDash val="solid"/>
              <a:round/>
            </a:ln>
          </a:top>
          <a:bottom>
            <a:ln w="25400" cap="flat">
              <a:solidFill>
                <a:srgbClr val="E9FCE3"/>
              </a:solidFill>
              <a:prstDash val="solid"/>
              <a:round/>
            </a:ln>
          </a:bottom>
          <a:insideH>
            <a:ln w="25400" cap="flat">
              <a:solidFill>
                <a:srgbClr val="E9FCE3"/>
              </a:solidFill>
              <a:prstDash val="solid"/>
              <a:round/>
            </a:ln>
          </a:insideH>
          <a:insideV>
            <a:ln w="25400" cap="flat">
              <a:solidFill>
                <a:srgbClr val="E9FCE3"/>
              </a:solidFill>
              <a:prstDash val="solid"/>
              <a:round/>
            </a:ln>
          </a:insideV>
        </a:tcBdr>
        <a:fill>
          <a:solidFill>
            <a:schemeClr val="accent3"/>
          </a:solidFill>
        </a:fill>
      </a:tcStyle>
    </a:lastRow>
    <a:firstRow>
      <a:tcTxStyle b="on" i="off">
        <a:fontRef idx="minor">
          <a:srgbClr val="E9FCE3"/>
        </a:fontRef>
        <a:srgbClr val="E9FCE3"/>
      </a:tcTxStyle>
      <a:tcStyle>
        <a:tcBdr>
          <a:left>
            <a:ln w="25400" cap="flat">
              <a:solidFill>
                <a:srgbClr val="E9FCE3"/>
              </a:solidFill>
              <a:prstDash val="solid"/>
              <a:round/>
            </a:ln>
          </a:left>
          <a:right>
            <a:ln w="25400" cap="flat">
              <a:solidFill>
                <a:srgbClr val="E9FCE3"/>
              </a:solidFill>
              <a:prstDash val="solid"/>
              <a:round/>
            </a:ln>
          </a:right>
          <a:top>
            <a:ln w="25400" cap="flat">
              <a:solidFill>
                <a:srgbClr val="E9FCE3"/>
              </a:solidFill>
              <a:prstDash val="solid"/>
              <a:round/>
            </a:ln>
          </a:top>
          <a:bottom>
            <a:ln w="101600" cap="flat">
              <a:solidFill>
                <a:srgbClr val="E9FCE3"/>
              </a:solidFill>
              <a:prstDash val="solid"/>
              <a:round/>
            </a:ln>
          </a:bottom>
          <a:insideH>
            <a:ln w="25400" cap="flat">
              <a:solidFill>
                <a:srgbClr val="E9FCE3"/>
              </a:solidFill>
              <a:prstDash val="solid"/>
              <a:round/>
            </a:ln>
          </a:insideH>
          <a:insideV>
            <a:ln w="25400" cap="flat">
              <a:solidFill>
                <a:srgbClr val="E9FCE3"/>
              </a:solidFill>
              <a:prstDash val="solid"/>
              <a:round/>
            </a:ln>
          </a:insideV>
        </a:tcBdr>
        <a:fill>
          <a:solidFill>
            <a:schemeClr val="accent3"/>
          </a:solidFill>
        </a:fill>
      </a:tcStyle>
    </a:firstRow>
  </a:tblStyle>
  <a:tblStyle styleId="{CF821DB8-F4EB-4A41-A1BA-3FCAFE7338EE}" styleName="">
    <a:tblBg/>
    <a:wholeTbl>
      <a:tcTxStyle b="off" i="off">
        <a:fontRef idx="minor">
          <a:schemeClr val="accent3"/>
        </a:fontRef>
        <a:schemeClr val="accent3"/>
      </a:tcTxStyle>
      <a:tcStyle>
        <a:tcBdr>
          <a:left>
            <a:ln w="25400" cap="flat">
              <a:solidFill>
                <a:srgbClr val="E9FCE3"/>
              </a:solidFill>
              <a:prstDash val="solid"/>
              <a:round/>
            </a:ln>
          </a:left>
          <a:right>
            <a:ln w="25400" cap="flat">
              <a:solidFill>
                <a:srgbClr val="E9FCE3"/>
              </a:solidFill>
              <a:prstDash val="solid"/>
              <a:round/>
            </a:ln>
          </a:right>
          <a:top>
            <a:ln w="25400" cap="flat">
              <a:solidFill>
                <a:srgbClr val="E9FCE3"/>
              </a:solidFill>
              <a:prstDash val="solid"/>
              <a:round/>
            </a:ln>
          </a:top>
          <a:bottom>
            <a:ln w="25400" cap="flat">
              <a:solidFill>
                <a:srgbClr val="E9FCE3"/>
              </a:solidFill>
              <a:prstDash val="solid"/>
              <a:round/>
            </a:ln>
          </a:bottom>
          <a:insideH>
            <a:ln w="25400" cap="flat">
              <a:solidFill>
                <a:srgbClr val="E9FCE3"/>
              </a:solidFill>
              <a:prstDash val="solid"/>
              <a:round/>
            </a:ln>
          </a:insideH>
          <a:insideV>
            <a:ln w="25400" cap="flat">
              <a:solidFill>
                <a:srgbClr val="E9FCE3"/>
              </a:solidFill>
              <a:prstDash val="solid"/>
              <a:round/>
            </a:ln>
          </a:insideV>
        </a:tcBdr>
        <a:fill>
          <a:solidFill>
            <a:srgbClr val="FDFFFC"/>
          </a:solidFill>
        </a:fill>
      </a:tcStyle>
    </a:wholeTbl>
    <a:band2H>
      <a:tcTxStyle b="def" i="def"/>
      <a:tcStyle>
        <a:tcBdr/>
        <a:fill>
          <a:solidFill>
            <a:srgbClr val="FEFFFD"/>
          </a:solidFill>
        </a:fill>
      </a:tcStyle>
    </a:band2H>
    <a:firstCol>
      <a:tcTxStyle b="on" i="off">
        <a:fontRef idx="minor">
          <a:srgbClr val="E9FCE3"/>
        </a:fontRef>
        <a:srgbClr val="E9FCE3"/>
      </a:tcTxStyle>
      <a:tcStyle>
        <a:tcBdr>
          <a:left>
            <a:ln w="25400" cap="flat">
              <a:solidFill>
                <a:srgbClr val="E9FCE3"/>
              </a:solidFill>
              <a:prstDash val="solid"/>
              <a:round/>
            </a:ln>
          </a:left>
          <a:right>
            <a:ln w="25400" cap="flat">
              <a:solidFill>
                <a:srgbClr val="E9FCE3"/>
              </a:solidFill>
              <a:prstDash val="solid"/>
              <a:round/>
            </a:ln>
          </a:right>
          <a:top>
            <a:ln w="25400" cap="flat">
              <a:solidFill>
                <a:srgbClr val="E9FCE3"/>
              </a:solidFill>
              <a:prstDash val="solid"/>
              <a:round/>
            </a:ln>
          </a:top>
          <a:bottom>
            <a:ln w="25400" cap="flat">
              <a:solidFill>
                <a:srgbClr val="E9FCE3"/>
              </a:solidFill>
              <a:prstDash val="solid"/>
              <a:round/>
            </a:ln>
          </a:bottom>
          <a:insideH>
            <a:ln w="25400" cap="flat">
              <a:solidFill>
                <a:srgbClr val="E9FCE3"/>
              </a:solidFill>
              <a:prstDash val="solid"/>
              <a:round/>
            </a:ln>
          </a:insideH>
          <a:insideV>
            <a:ln w="25400" cap="flat">
              <a:solidFill>
                <a:srgbClr val="E9FCE3"/>
              </a:solidFill>
              <a:prstDash val="solid"/>
              <a:round/>
            </a:ln>
          </a:insideV>
        </a:tcBdr>
        <a:fill>
          <a:solidFill>
            <a:schemeClr val="accent6"/>
          </a:solidFill>
        </a:fill>
      </a:tcStyle>
    </a:firstCol>
    <a:lastRow>
      <a:tcTxStyle b="on" i="off">
        <a:fontRef idx="minor">
          <a:srgbClr val="E9FCE3"/>
        </a:fontRef>
        <a:srgbClr val="E9FCE3"/>
      </a:tcTxStyle>
      <a:tcStyle>
        <a:tcBdr>
          <a:left>
            <a:ln w="25400" cap="flat">
              <a:solidFill>
                <a:srgbClr val="E9FCE3"/>
              </a:solidFill>
              <a:prstDash val="solid"/>
              <a:round/>
            </a:ln>
          </a:left>
          <a:right>
            <a:ln w="25400" cap="flat">
              <a:solidFill>
                <a:srgbClr val="E9FCE3"/>
              </a:solidFill>
              <a:prstDash val="solid"/>
              <a:round/>
            </a:ln>
          </a:right>
          <a:top>
            <a:ln w="101600" cap="flat">
              <a:solidFill>
                <a:srgbClr val="E9FCE3"/>
              </a:solidFill>
              <a:prstDash val="solid"/>
              <a:round/>
            </a:ln>
          </a:top>
          <a:bottom>
            <a:ln w="25400" cap="flat">
              <a:solidFill>
                <a:srgbClr val="E9FCE3"/>
              </a:solidFill>
              <a:prstDash val="solid"/>
              <a:round/>
            </a:ln>
          </a:bottom>
          <a:insideH>
            <a:ln w="25400" cap="flat">
              <a:solidFill>
                <a:srgbClr val="E9FCE3"/>
              </a:solidFill>
              <a:prstDash val="solid"/>
              <a:round/>
            </a:ln>
          </a:insideH>
          <a:insideV>
            <a:ln w="25400" cap="flat">
              <a:solidFill>
                <a:srgbClr val="E9FCE3"/>
              </a:solidFill>
              <a:prstDash val="solid"/>
              <a:round/>
            </a:ln>
          </a:insideV>
        </a:tcBdr>
        <a:fill>
          <a:solidFill>
            <a:schemeClr val="accent6"/>
          </a:solidFill>
        </a:fill>
      </a:tcStyle>
    </a:lastRow>
    <a:firstRow>
      <a:tcTxStyle b="on" i="off">
        <a:fontRef idx="minor">
          <a:srgbClr val="E9FCE3"/>
        </a:fontRef>
        <a:srgbClr val="E9FCE3"/>
      </a:tcTxStyle>
      <a:tcStyle>
        <a:tcBdr>
          <a:left>
            <a:ln w="25400" cap="flat">
              <a:solidFill>
                <a:srgbClr val="E9FCE3"/>
              </a:solidFill>
              <a:prstDash val="solid"/>
              <a:round/>
            </a:ln>
          </a:left>
          <a:right>
            <a:ln w="25400" cap="flat">
              <a:solidFill>
                <a:srgbClr val="E9FCE3"/>
              </a:solidFill>
              <a:prstDash val="solid"/>
              <a:round/>
            </a:ln>
          </a:right>
          <a:top>
            <a:ln w="25400" cap="flat">
              <a:solidFill>
                <a:srgbClr val="E9FCE3"/>
              </a:solidFill>
              <a:prstDash val="solid"/>
              <a:round/>
            </a:ln>
          </a:top>
          <a:bottom>
            <a:ln w="101600" cap="flat">
              <a:solidFill>
                <a:srgbClr val="E9FCE3"/>
              </a:solidFill>
              <a:prstDash val="solid"/>
              <a:round/>
            </a:ln>
          </a:bottom>
          <a:insideH>
            <a:ln w="25400" cap="flat">
              <a:solidFill>
                <a:srgbClr val="E9FCE3"/>
              </a:solidFill>
              <a:prstDash val="solid"/>
              <a:round/>
            </a:ln>
          </a:insideH>
          <a:insideV>
            <a:ln w="25400" cap="flat">
              <a:solidFill>
                <a:srgbClr val="E9FCE3"/>
              </a:solidFill>
              <a:prstDash val="solid"/>
              <a:round/>
            </a:ln>
          </a:insideV>
        </a:tcBdr>
        <a:fill>
          <a:solidFill>
            <a:schemeClr val="accent6"/>
          </a:solidFill>
        </a:fill>
      </a:tcStyle>
    </a:firstRow>
  </a:tblStyle>
  <a:tblStyle styleId="{33BA23B1-9221-436E-865A-0063620EA4FD}" styleName="">
    <a:tblBg/>
    <a:wholeTbl>
      <a:tcTxStyle b="off" i="off">
        <a:fontRef idx="minor">
          <a:schemeClr val="accent3"/>
        </a:fontRef>
        <a:schemeClr val="accent3"/>
      </a:tcTxStyle>
      <a:tcStyle>
        <a:tcBdr>
          <a:left>
            <a:ln w="25400" cap="flat">
              <a:noFill/>
              <a:miter lim="400000"/>
            </a:ln>
          </a:left>
          <a:right>
            <a:ln w="25400" cap="flat">
              <a:noFill/>
              <a:miter lim="400000"/>
            </a:ln>
          </a:right>
          <a:top>
            <a:ln w="25400" cap="flat">
              <a:noFill/>
              <a:miter lim="400000"/>
            </a:ln>
          </a:top>
          <a:bottom>
            <a:ln w="25400" cap="flat">
              <a:noFill/>
              <a:miter lim="400000"/>
            </a:ln>
          </a:bottom>
          <a:insideH>
            <a:ln w="25400" cap="flat">
              <a:noFill/>
              <a:miter lim="400000"/>
            </a:ln>
          </a:insideH>
          <a:insideV>
            <a:ln w="25400" cap="flat">
              <a:noFill/>
              <a:miter lim="400000"/>
            </a:ln>
          </a:insideV>
        </a:tcBdr>
        <a:fill>
          <a:solidFill>
            <a:srgbClr val="EAE8F0"/>
          </a:solidFill>
        </a:fill>
      </a:tcStyle>
    </a:wholeTbl>
    <a:band2H>
      <a:tcTxStyle b="def" i="def"/>
      <a:tcStyle>
        <a:tcBdr/>
        <a:fill>
          <a:solidFill>
            <a:srgbClr val="E9FCE3"/>
          </a:solidFill>
        </a:fill>
      </a:tcStyle>
    </a:band2H>
    <a:firstCol>
      <a:tcTxStyle b="on" i="off">
        <a:fontRef idx="minor">
          <a:srgbClr val="E9FCE3"/>
        </a:fontRef>
        <a:srgbClr val="E9FCE3"/>
      </a:tcTxStyle>
      <a:tcStyle>
        <a:tcBdr>
          <a:left>
            <a:ln w="25400" cap="flat">
              <a:noFill/>
              <a:miter lim="400000"/>
            </a:ln>
          </a:left>
          <a:right>
            <a:ln w="25400" cap="flat">
              <a:noFill/>
              <a:miter lim="400000"/>
            </a:ln>
          </a:right>
          <a:top>
            <a:ln w="25400" cap="flat">
              <a:noFill/>
              <a:miter lim="400000"/>
            </a:ln>
          </a:top>
          <a:bottom>
            <a:ln w="25400" cap="flat">
              <a:noFill/>
              <a:miter lim="400000"/>
            </a:ln>
          </a:bottom>
          <a:insideH>
            <a:ln w="25400" cap="flat">
              <a:noFill/>
              <a:miter lim="400000"/>
            </a:ln>
          </a:insideH>
          <a:insideV>
            <a:ln w="25400" cap="flat">
              <a:noFill/>
              <a:miter lim="400000"/>
            </a:ln>
          </a:insideV>
        </a:tcBdr>
        <a:fill>
          <a:solidFill>
            <a:schemeClr val="accent1"/>
          </a:solidFill>
        </a:fill>
      </a:tcStyle>
    </a:firstCol>
    <a:lastRow>
      <a:tcTxStyle b="on" i="off">
        <a:fontRef idx="minor">
          <a:schemeClr val="accent3"/>
        </a:fontRef>
        <a:schemeClr val="accent3"/>
      </a:tcTxStyle>
      <a:tcStyle>
        <a:tcBdr>
          <a:left>
            <a:ln w="25400" cap="flat">
              <a:noFill/>
              <a:miter lim="400000"/>
            </a:ln>
          </a:left>
          <a:right>
            <a:ln w="25400" cap="flat">
              <a:noFill/>
              <a:miter lim="400000"/>
            </a:ln>
          </a:right>
          <a:top>
            <a:ln w="127000" cap="flat">
              <a:solidFill>
                <a:schemeClr val="accent3"/>
              </a:solidFill>
              <a:prstDash val="solid"/>
              <a:round/>
            </a:ln>
          </a:top>
          <a:bottom>
            <a:ln w="63500" cap="flat">
              <a:solidFill>
                <a:schemeClr val="accent3"/>
              </a:solidFill>
              <a:prstDash val="solid"/>
              <a:round/>
            </a:ln>
          </a:bottom>
          <a:insideH>
            <a:ln w="25400" cap="flat">
              <a:noFill/>
              <a:miter lim="400000"/>
            </a:ln>
          </a:insideH>
          <a:insideV>
            <a:ln w="25400" cap="flat">
              <a:noFill/>
              <a:miter lim="400000"/>
            </a:ln>
          </a:insideV>
        </a:tcBdr>
        <a:fill>
          <a:solidFill>
            <a:srgbClr val="E9FCE3"/>
          </a:solidFill>
        </a:fill>
      </a:tcStyle>
    </a:lastRow>
    <a:firstRow>
      <a:tcTxStyle b="on" i="off">
        <a:fontRef idx="minor">
          <a:srgbClr val="E9FCE3"/>
        </a:fontRef>
        <a:srgbClr val="E9FCE3"/>
      </a:tcTxStyle>
      <a:tcStyle>
        <a:tcBdr>
          <a:left>
            <a:ln w="25400" cap="flat">
              <a:noFill/>
              <a:miter lim="400000"/>
            </a:ln>
          </a:left>
          <a:right>
            <a:ln w="25400" cap="flat">
              <a:noFill/>
              <a:miter lim="400000"/>
            </a:ln>
          </a:right>
          <a:top>
            <a:ln w="63500" cap="flat">
              <a:solidFill>
                <a:schemeClr val="accent3"/>
              </a:solidFill>
              <a:prstDash val="solid"/>
              <a:round/>
            </a:ln>
          </a:top>
          <a:bottom>
            <a:ln w="63500" cap="flat">
              <a:solidFill>
                <a:schemeClr val="accent3"/>
              </a:solidFill>
              <a:prstDash val="solid"/>
              <a:round/>
            </a:ln>
          </a:bottom>
          <a:insideH>
            <a:ln w="25400" cap="flat">
              <a:noFill/>
              <a:miter lim="400000"/>
            </a:ln>
          </a:insideH>
          <a:insideV>
            <a:ln w="25400" cap="flat">
              <a:noFill/>
              <a:miter lim="400000"/>
            </a:ln>
          </a:insideV>
        </a:tcBdr>
        <a:fill>
          <a:solidFill>
            <a:schemeClr val="accent1"/>
          </a:solidFill>
        </a:fill>
      </a:tcStyle>
    </a:firstRow>
  </a:tblStyle>
  <a:tblStyle styleId="{2708684C-4D16-4618-839F-0558EEFCDFE6}" styleName="">
    <a:tblBg/>
    <a:wholeTbl>
      <a:tcTxStyle b="off" i="off">
        <a:fontRef idx="minor">
          <a:schemeClr val="accent3"/>
        </a:fontRef>
        <a:schemeClr val="accent3"/>
      </a:tcTxStyle>
      <a:tcStyle>
        <a:tcBdr>
          <a:left>
            <a:ln w="25400" cap="flat">
              <a:solidFill>
                <a:srgbClr val="E9FCE3"/>
              </a:solidFill>
              <a:prstDash val="solid"/>
              <a:round/>
            </a:ln>
          </a:left>
          <a:right>
            <a:ln w="25400" cap="flat">
              <a:solidFill>
                <a:srgbClr val="E9FCE3"/>
              </a:solidFill>
              <a:prstDash val="solid"/>
              <a:round/>
            </a:ln>
          </a:right>
          <a:top>
            <a:ln w="25400" cap="flat">
              <a:solidFill>
                <a:srgbClr val="E9FCE3"/>
              </a:solidFill>
              <a:prstDash val="solid"/>
              <a:round/>
            </a:ln>
          </a:top>
          <a:bottom>
            <a:ln w="25400" cap="flat">
              <a:solidFill>
                <a:srgbClr val="E9FCE3"/>
              </a:solidFill>
              <a:prstDash val="solid"/>
              <a:round/>
            </a:ln>
          </a:bottom>
          <a:insideH>
            <a:ln w="25400" cap="flat">
              <a:solidFill>
                <a:srgbClr val="E9FCE3"/>
              </a:solidFill>
              <a:prstDash val="solid"/>
              <a:round/>
            </a:ln>
          </a:insideH>
          <a:insideV>
            <a:ln w="25400" cap="flat">
              <a:solidFill>
                <a:srgbClr val="E9FCE3"/>
              </a:solidFill>
              <a:prstDash val="solid"/>
              <a:round/>
            </a:ln>
          </a:insideV>
        </a:tcBdr>
        <a:fill>
          <a:solidFill>
            <a:srgbClr val="D2CFE1"/>
          </a:solidFill>
        </a:fill>
      </a:tcStyle>
    </a:wholeTbl>
    <a:band2H>
      <a:tcTxStyle b="def" i="def"/>
      <a:tcStyle>
        <a:tcBdr/>
        <a:fill>
          <a:solidFill>
            <a:srgbClr val="EAE8F0"/>
          </a:solidFill>
        </a:fill>
      </a:tcStyle>
    </a:band2H>
    <a:firstCol>
      <a:tcTxStyle b="on" i="off">
        <a:fontRef idx="minor">
          <a:srgbClr val="E9FCE3"/>
        </a:fontRef>
        <a:srgbClr val="E9FCE3"/>
      </a:tcTxStyle>
      <a:tcStyle>
        <a:tcBdr>
          <a:left>
            <a:ln w="25400" cap="flat">
              <a:solidFill>
                <a:srgbClr val="E9FCE3"/>
              </a:solidFill>
              <a:prstDash val="solid"/>
              <a:round/>
            </a:ln>
          </a:left>
          <a:right>
            <a:ln w="25400" cap="flat">
              <a:solidFill>
                <a:srgbClr val="E9FCE3"/>
              </a:solidFill>
              <a:prstDash val="solid"/>
              <a:round/>
            </a:ln>
          </a:right>
          <a:top>
            <a:ln w="25400" cap="flat">
              <a:solidFill>
                <a:srgbClr val="E9FCE3"/>
              </a:solidFill>
              <a:prstDash val="solid"/>
              <a:round/>
            </a:ln>
          </a:top>
          <a:bottom>
            <a:ln w="25400" cap="flat">
              <a:solidFill>
                <a:srgbClr val="E9FCE3"/>
              </a:solidFill>
              <a:prstDash val="solid"/>
              <a:round/>
            </a:ln>
          </a:bottom>
          <a:insideH>
            <a:ln w="25400" cap="flat">
              <a:solidFill>
                <a:srgbClr val="E9FCE3"/>
              </a:solidFill>
              <a:prstDash val="solid"/>
              <a:round/>
            </a:ln>
          </a:insideH>
          <a:insideV>
            <a:ln w="25400" cap="flat">
              <a:solidFill>
                <a:srgbClr val="E9FCE3"/>
              </a:solidFill>
              <a:prstDash val="solid"/>
              <a:round/>
            </a:ln>
          </a:insideV>
        </a:tcBdr>
        <a:fill>
          <a:solidFill>
            <a:schemeClr val="accent3"/>
          </a:solidFill>
        </a:fill>
      </a:tcStyle>
    </a:firstCol>
    <a:lastRow>
      <a:tcTxStyle b="on" i="off">
        <a:fontRef idx="minor">
          <a:srgbClr val="E9FCE3"/>
        </a:fontRef>
        <a:srgbClr val="E9FCE3"/>
      </a:tcTxStyle>
      <a:tcStyle>
        <a:tcBdr>
          <a:left>
            <a:ln w="25400" cap="flat">
              <a:solidFill>
                <a:srgbClr val="E9FCE3"/>
              </a:solidFill>
              <a:prstDash val="solid"/>
              <a:round/>
            </a:ln>
          </a:left>
          <a:right>
            <a:ln w="25400" cap="flat">
              <a:solidFill>
                <a:srgbClr val="E9FCE3"/>
              </a:solidFill>
              <a:prstDash val="solid"/>
              <a:round/>
            </a:ln>
          </a:right>
          <a:top>
            <a:ln w="101600" cap="flat">
              <a:solidFill>
                <a:srgbClr val="E9FCE3"/>
              </a:solidFill>
              <a:prstDash val="solid"/>
              <a:round/>
            </a:ln>
          </a:top>
          <a:bottom>
            <a:ln w="25400" cap="flat">
              <a:solidFill>
                <a:srgbClr val="E9FCE3"/>
              </a:solidFill>
              <a:prstDash val="solid"/>
              <a:round/>
            </a:ln>
          </a:bottom>
          <a:insideH>
            <a:ln w="25400" cap="flat">
              <a:solidFill>
                <a:srgbClr val="E9FCE3"/>
              </a:solidFill>
              <a:prstDash val="solid"/>
              <a:round/>
            </a:ln>
          </a:insideH>
          <a:insideV>
            <a:ln w="25400" cap="flat">
              <a:solidFill>
                <a:srgbClr val="E9FCE3"/>
              </a:solidFill>
              <a:prstDash val="solid"/>
              <a:round/>
            </a:ln>
          </a:insideV>
        </a:tcBdr>
        <a:fill>
          <a:solidFill>
            <a:schemeClr val="accent3"/>
          </a:solidFill>
        </a:fill>
      </a:tcStyle>
    </a:lastRow>
    <a:firstRow>
      <a:tcTxStyle b="on" i="off">
        <a:fontRef idx="minor">
          <a:srgbClr val="E9FCE3"/>
        </a:fontRef>
        <a:srgbClr val="E9FCE3"/>
      </a:tcTxStyle>
      <a:tcStyle>
        <a:tcBdr>
          <a:left>
            <a:ln w="25400" cap="flat">
              <a:solidFill>
                <a:srgbClr val="E9FCE3"/>
              </a:solidFill>
              <a:prstDash val="solid"/>
              <a:round/>
            </a:ln>
          </a:left>
          <a:right>
            <a:ln w="25400" cap="flat">
              <a:solidFill>
                <a:srgbClr val="E9FCE3"/>
              </a:solidFill>
              <a:prstDash val="solid"/>
              <a:round/>
            </a:ln>
          </a:right>
          <a:top>
            <a:ln w="25400" cap="flat">
              <a:solidFill>
                <a:srgbClr val="E9FCE3"/>
              </a:solidFill>
              <a:prstDash val="solid"/>
              <a:round/>
            </a:ln>
          </a:top>
          <a:bottom>
            <a:ln w="101600" cap="flat">
              <a:solidFill>
                <a:srgbClr val="E9FCE3"/>
              </a:solidFill>
              <a:prstDash val="solid"/>
              <a:round/>
            </a:ln>
          </a:bottom>
          <a:insideH>
            <a:ln w="25400" cap="flat">
              <a:solidFill>
                <a:srgbClr val="E9FCE3"/>
              </a:solidFill>
              <a:prstDash val="solid"/>
              <a:round/>
            </a:ln>
          </a:insideH>
          <a:insideV>
            <a:ln w="25400" cap="flat">
              <a:solidFill>
                <a:srgbClr val="E9FCE3"/>
              </a:solidFill>
              <a:prstDash val="solid"/>
              <a:round/>
            </a:ln>
          </a:insideV>
        </a:tcBdr>
        <a:fill>
          <a:solidFill>
            <a:schemeClr val="accent3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Comments="1"/>
</file>

<file path=ppt/_rels/presentation.xml.rels><?xml version="1.0" encoding="UTF-8"?>
<Relationships xmlns="http://schemas.openxmlformats.org/package/2006/relationships"><Relationship Id="rId1" Type="http://schemas.openxmlformats.org/officeDocument/2006/relationships/presProps" Target="presProps.xml"/><Relationship Id="rId2" Type="http://schemas.openxmlformats.org/officeDocument/2006/relationships/viewProps" Target="viewProps.xml"/><Relationship Id="rId3" Type="http://schemas.openxmlformats.org/officeDocument/2006/relationships/commentAuthors" Target="commentAuthors.xml"/><Relationship Id="rId4" Type="http://schemas.openxmlformats.org/officeDocument/2006/relationships/tableStyles" Target="tableStyles.xml"/><Relationship Id="rId5" Type="http://schemas.openxmlformats.org/officeDocument/2006/relationships/slideMaster" Target="slideMasters/slideMaster1.xml"/><Relationship Id="rId6" Type="http://schemas.openxmlformats.org/officeDocument/2006/relationships/theme" Target="theme/theme1.xml"/><Relationship Id="rId7" Type="http://schemas.openxmlformats.org/officeDocument/2006/relationships/notesMaster" Target="notesMasters/notesMaster1.xml"/><Relationship Id="rId8" Type="http://schemas.openxmlformats.org/officeDocument/2006/relationships/slide" Target="slides/slide1.xml"/><Relationship Id="rId9" Type="http://schemas.openxmlformats.org/officeDocument/2006/relationships/slide" Target="slides/slide2.xml"/><Relationship Id="rId10" Type="http://schemas.openxmlformats.org/officeDocument/2006/relationships/slide" Target="slides/slide3.xml"/><Relationship Id="rId11" Type="http://schemas.openxmlformats.org/officeDocument/2006/relationships/slide" Target="slides/slide4.xml"/><Relationship Id="rId12" Type="http://schemas.openxmlformats.org/officeDocument/2006/relationships/slide" Target="slides/slide5.xml"/><Relationship Id="rId13" Type="http://schemas.openxmlformats.org/officeDocument/2006/relationships/slide" Target="slides/slide6.xml"/><Relationship Id="rId14" Type="http://schemas.openxmlformats.org/officeDocument/2006/relationships/slide" Target="slides/slide7.xml"/><Relationship Id="rId15" Type="http://schemas.openxmlformats.org/officeDocument/2006/relationships/slide" Target="slides/slide8.xml"/><Relationship Id="rId16" Type="http://schemas.openxmlformats.org/officeDocument/2006/relationships/slide" Target="slides/slide9.xml"/><Relationship Id="rId17" Type="http://schemas.openxmlformats.org/officeDocument/2006/relationships/slide" Target="slides/slide10.xml"/><Relationship Id="rId18" Type="http://schemas.openxmlformats.org/officeDocument/2006/relationships/slide" Target="slides/slide11.xml"/></Relationships>

</file>

<file path=ppt/notesMasters/_rels/notesMaster1.xml.rels><?xml version="1.0" encoding="UTF-8"?>
<Relationships xmlns="http://schemas.openxmlformats.org/package/2006/relationships"><Relationship Id="rId1" Type="http://schemas.openxmlformats.org/officeDocument/2006/relationships/theme" Target="../theme/theme2.xml"/></Relationships>
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75" name="Shape 9575"/>
          <p:cNvSpPr/>
          <p:nvPr>
            <p:ph type="sldImg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</p:spPr>
        <p:txBody>
          <a:bodyPr/>
          <a:lstStyle/>
          <a:p>
            <a:pPr/>
          </a:p>
        </p:txBody>
      </p:sp>
      <p:sp>
        <p:nvSpPr>
          <p:cNvPr id="9576" name="Shape 9576"/>
          <p:cNvSpPr/>
          <p:nvPr>
            <p:ph type="body" sz="quarter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</p:spPr>
        <p:txBody>
          <a:bodyPr/>
          <a:lstStyle/>
          <a:p>
            <a:p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defTabSz="2438400" rtl="1" latinLnBrk="0">
      <a:defRPr sz="3600">
        <a:latin typeface="+mn-lt"/>
        <a:ea typeface="+mn-ea"/>
        <a:cs typeface="+mn-cs"/>
        <a:sym typeface="Arial"/>
      </a:defRPr>
    </a:lvl1pPr>
    <a:lvl2pPr indent="228600" defTabSz="2438400" rtl="1" latinLnBrk="0">
      <a:defRPr sz="3600">
        <a:latin typeface="+mn-lt"/>
        <a:ea typeface="+mn-ea"/>
        <a:cs typeface="+mn-cs"/>
        <a:sym typeface="Arial"/>
      </a:defRPr>
    </a:lvl2pPr>
    <a:lvl3pPr indent="457200" defTabSz="2438400" rtl="1" latinLnBrk="0">
      <a:defRPr sz="3600">
        <a:latin typeface="+mn-lt"/>
        <a:ea typeface="+mn-ea"/>
        <a:cs typeface="+mn-cs"/>
        <a:sym typeface="Arial"/>
      </a:defRPr>
    </a:lvl3pPr>
    <a:lvl4pPr indent="685800" defTabSz="2438400" rtl="1" latinLnBrk="0">
      <a:defRPr sz="3600">
        <a:latin typeface="+mn-lt"/>
        <a:ea typeface="+mn-ea"/>
        <a:cs typeface="+mn-cs"/>
        <a:sym typeface="Arial"/>
      </a:defRPr>
    </a:lvl4pPr>
    <a:lvl5pPr indent="914400" defTabSz="2438400" rtl="1" latinLnBrk="0">
      <a:defRPr sz="3600">
        <a:latin typeface="+mn-lt"/>
        <a:ea typeface="+mn-ea"/>
        <a:cs typeface="+mn-cs"/>
        <a:sym typeface="Arial"/>
      </a:defRPr>
    </a:lvl5pPr>
    <a:lvl6pPr indent="1143000" defTabSz="2438400" rtl="1" latinLnBrk="0">
      <a:defRPr sz="3600">
        <a:latin typeface="+mn-lt"/>
        <a:ea typeface="+mn-ea"/>
        <a:cs typeface="+mn-cs"/>
        <a:sym typeface="Arial"/>
      </a:defRPr>
    </a:lvl6pPr>
    <a:lvl7pPr indent="1371600" defTabSz="2438400" rtl="1" latinLnBrk="0">
      <a:defRPr sz="3600">
        <a:latin typeface="+mn-lt"/>
        <a:ea typeface="+mn-ea"/>
        <a:cs typeface="+mn-cs"/>
        <a:sym typeface="Arial"/>
      </a:defRPr>
    </a:lvl7pPr>
    <a:lvl8pPr indent="1600200" defTabSz="2438400" rtl="1" latinLnBrk="0">
      <a:defRPr sz="3600">
        <a:latin typeface="+mn-lt"/>
        <a:ea typeface="+mn-ea"/>
        <a:cs typeface="+mn-cs"/>
        <a:sym typeface="Arial"/>
      </a:defRPr>
    </a:lvl8pPr>
    <a:lvl9pPr indent="1828800" defTabSz="2438400" rtl="1" latinLnBrk="0">
      <a:defRPr sz="3600">
        <a:latin typeface="+mn-lt"/>
        <a:ea typeface="+mn-ea"/>
        <a:cs typeface="+mn-cs"/>
        <a:sym typeface="Arial"/>
      </a:defRPr>
    </a:lvl9pPr>
  </p:notesStyle>
</p:notesMaster>
</file>

<file path=ppt/slideLayouts/_rels/slideLayout1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Relationship Id="rId3" Type="http://schemas.openxmlformats.org/officeDocument/2006/relationships/image" Target="../media/image2.png"/></Relationships>

</file>

<file path=ppt/slideLayouts/_rels/slideLayout10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Relationship Id="rId3" Type="http://schemas.openxmlformats.org/officeDocument/2006/relationships/image" Target="../media/image2.png"/></Relationships>

</file>

<file path=ppt/slideLayouts/_rels/slideLayout11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12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13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14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Relationship Id="rId3" Type="http://schemas.openxmlformats.org/officeDocument/2006/relationships/image" Target="../media/image2.png"/></Relationships>

</file>

<file path=ppt/slideLayouts/_rels/slideLayout15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16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17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18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19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2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20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21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22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23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24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25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26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27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Relationship Id="rId3" Type="http://schemas.openxmlformats.org/officeDocument/2006/relationships/image" Target="../media/image2.png"/></Relationships>

</file>

<file path=ppt/slideLayouts/_rels/slideLayout28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29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3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30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31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32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33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34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35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36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37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38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39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4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40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41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/Relationships>

</file>

<file path=ppt/slideLayouts/_rels/slideLayout42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43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Relationship Id="rId3" Type="http://schemas.openxmlformats.org/officeDocument/2006/relationships/image" Target="../media/image2.png"/></Relationships>

</file>

<file path=ppt/slideLayouts/_rels/slideLayout44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45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46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hyperlink" Target="http://bit.ly/2Tynxth" TargetMode="External"/><Relationship Id="rId3" Type="http://schemas.openxmlformats.org/officeDocument/2006/relationships/hyperlink" Target="http://bit.ly/2TyoMsr" TargetMode="External"/><Relationship Id="rId4" Type="http://schemas.openxmlformats.org/officeDocument/2006/relationships/hyperlink" Target="http://bit.ly/2TtBDfr" TargetMode="External"/></Relationships>

</file>

<file path=ppt/slideLayouts/_rels/slideLayout47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48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49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5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50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51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52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6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Relationship Id="rId3" Type="http://schemas.openxmlformats.org/officeDocument/2006/relationships/image" Target="../media/image2.png"/></Relationships>

</file>

<file path=ppt/slideLayouts/_rels/slideLayout7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Relationship Id="rId3" Type="http://schemas.openxmlformats.org/officeDocument/2006/relationships/image" Target="../media/image2.png"/></Relationships>

</file>

<file path=ppt/slideLayouts/_rels/slideLayout8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9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itle" showMasterSp="0" showMasterPhAnim="1">
  <p:cSld name="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5" name="Google Shape;10;p2"/>
          <p:cNvGrpSpPr/>
          <p:nvPr/>
        </p:nvGrpSpPr>
        <p:grpSpPr>
          <a:xfrm>
            <a:off x="-349845" y="-1299"/>
            <a:ext cx="25417589" cy="13716477"/>
            <a:chOff x="0" y="0"/>
            <a:chExt cx="25417587" cy="13716475"/>
          </a:xfrm>
        </p:grpSpPr>
        <p:sp>
          <p:nvSpPr>
            <p:cNvPr id="270" name="Google Shape;11;p2"/>
            <p:cNvSpPr/>
            <p:nvPr/>
          </p:nvSpPr>
          <p:spPr>
            <a:xfrm>
              <a:off x="22896176" y="1380229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12"/>
                  </a:cubicBezTo>
                  <a:cubicBezTo>
                    <a:pt x="871" y="1338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64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9" y="21579"/>
                    <a:pt x="5489" y="21600"/>
                    <a:pt x="6934" y="21600"/>
                  </a:cubicBezTo>
                  <a:cubicBezTo>
                    <a:pt x="11489" y="21600"/>
                    <a:pt x="16781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1" name="Google Shape;12;p2"/>
            <p:cNvSpPr/>
            <p:nvPr/>
          </p:nvSpPr>
          <p:spPr>
            <a:xfrm>
              <a:off x="23975893" y="61642"/>
              <a:ext cx="144169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25"/>
                    <a:pt x="9718" y="10504"/>
                    <a:pt x="8932" y="16592"/>
                  </a:cubicBezTo>
                  <a:cubicBezTo>
                    <a:pt x="8903" y="16841"/>
                    <a:pt x="8726" y="16973"/>
                    <a:pt x="8549" y="16973"/>
                  </a:cubicBezTo>
                  <a:cubicBezTo>
                    <a:pt x="8392" y="16973"/>
                    <a:pt x="8236" y="16870"/>
                    <a:pt x="8178" y="16654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5" y="7176"/>
                    <a:pt x="4962" y="6860"/>
                    <a:pt x="4524" y="6860"/>
                  </a:cubicBezTo>
                  <a:cubicBezTo>
                    <a:pt x="4516" y="6860"/>
                    <a:pt x="4507" y="6860"/>
                    <a:pt x="4498" y="6860"/>
                  </a:cubicBezTo>
                  <a:cubicBezTo>
                    <a:pt x="2763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78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09"/>
                    <a:pt x="14032" y="2950"/>
                    <a:pt x="14589" y="2925"/>
                  </a:cubicBezTo>
                  <a:lnTo>
                    <a:pt x="17362" y="2835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34"/>
                    <a:pt x="18895" y="5358"/>
                    <a:pt x="19313" y="5358"/>
                  </a:cubicBezTo>
                  <a:cubicBezTo>
                    <a:pt x="19329" y="5358"/>
                    <a:pt x="19345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43"/>
                    <a:pt x="21436" y="4709"/>
                    <a:pt x="21381" y="4109"/>
                  </a:cubicBezTo>
                  <a:cubicBezTo>
                    <a:pt x="21272" y="3065"/>
                    <a:pt x="20977" y="2110"/>
                    <a:pt x="20704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2" name="Google Shape;13;p2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3" name="Google Shape;14;p2"/>
            <p:cNvSpPr/>
            <p:nvPr/>
          </p:nvSpPr>
          <p:spPr>
            <a:xfrm>
              <a:off x="20002468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6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4" name="Google Shape;15;p2"/>
            <p:cNvSpPr/>
            <p:nvPr/>
          </p:nvSpPr>
          <p:spPr>
            <a:xfrm>
              <a:off x="21563798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9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4" y="10481"/>
                    <a:pt x="6794" y="11327"/>
                  </a:cubicBezTo>
                  <a:cubicBezTo>
                    <a:pt x="7216" y="11962"/>
                    <a:pt x="2537" y="18529"/>
                    <a:pt x="2885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71" y="20776"/>
                  </a:cubicBezTo>
                  <a:cubicBezTo>
                    <a:pt x="8743" y="18837"/>
                    <a:pt x="9702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9" y="18576"/>
                    <a:pt x="17246" y="19586"/>
                  </a:cubicBezTo>
                  <a:cubicBezTo>
                    <a:pt x="17437" y="19699"/>
                    <a:pt x="17645" y="19754"/>
                    <a:pt x="17852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5" name="Google Shape;16;p2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6" name="Google Shape;17;p2"/>
            <p:cNvSpPr/>
            <p:nvPr/>
          </p:nvSpPr>
          <p:spPr>
            <a:xfrm>
              <a:off x="22896176" y="8406147"/>
              <a:ext cx="81924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7"/>
                    <a:pt x="18947" y="28"/>
                  </a:cubicBezTo>
                  <a:cubicBezTo>
                    <a:pt x="17365" y="733"/>
                    <a:pt x="14370" y="852"/>
                    <a:pt x="11236" y="852"/>
                  </a:cubicBezTo>
                  <a:cubicBezTo>
                    <a:pt x="9595" y="852"/>
                    <a:pt x="7914" y="817"/>
                    <a:pt x="6380" y="817"/>
                  </a:cubicBezTo>
                  <a:cubicBezTo>
                    <a:pt x="4329" y="817"/>
                    <a:pt x="2537" y="880"/>
                    <a:pt x="1431" y="1152"/>
                  </a:cubicBezTo>
                  <a:cubicBezTo>
                    <a:pt x="871" y="1278"/>
                    <a:pt x="385" y="3016"/>
                    <a:pt x="234" y="5445"/>
                  </a:cubicBezTo>
                  <a:cubicBezTo>
                    <a:pt x="10" y="9306"/>
                    <a:pt x="-82" y="13669"/>
                    <a:pt x="86" y="17034"/>
                  </a:cubicBezTo>
                  <a:cubicBezTo>
                    <a:pt x="199" y="19708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8" y="21600"/>
                    <a:pt x="16906" y="21377"/>
                    <a:pt x="19565" y="19834"/>
                  </a:cubicBezTo>
                  <a:cubicBezTo>
                    <a:pt x="21518" y="18738"/>
                    <a:pt x="21011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7" name="Google Shape;18;p2"/>
            <p:cNvSpPr/>
            <p:nvPr/>
          </p:nvSpPr>
          <p:spPr>
            <a:xfrm>
              <a:off x="23975893" y="7086817"/>
              <a:ext cx="144169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3"/>
                    <a:pt x="8932" y="16590"/>
                  </a:cubicBezTo>
                  <a:cubicBezTo>
                    <a:pt x="8903" y="16847"/>
                    <a:pt x="8726" y="16982"/>
                    <a:pt x="8550" y="16982"/>
                  </a:cubicBezTo>
                  <a:cubicBezTo>
                    <a:pt x="8393" y="16982"/>
                    <a:pt x="8236" y="16876"/>
                    <a:pt x="8178" y="16655"/>
                  </a:cubicBezTo>
                  <a:cubicBezTo>
                    <a:pt x="7141" y="12654"/>
                    <a:pt x="6901" y="11088"/>
                    <a:pt x="5546" y="7649"/>
                  </a:cubicBezTo>
                  <a:cubicBezTo>
                    <a:pt x="5361" y="7165"/>
                    <a:pt x="4947" y="6860"/>
                    <a:pt x="4498" y="6860"/>
                  </a:cubicBezTo>
                  <a:cubicBezTo>
                    <a:pt x="2763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2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3" y="10240"/>
                    <a:pt x="3803" y="10240"/>
                  </a:cubicBezTo>
                  <a:cubicBezTo>
                    <a:pt x="3993" y="10240"/>
                    <a:pt x="4125" y="10310"/>
                    <a:pt x="4170" y="10465"/>
                  </a:cubicBezTo>
                  <a:cubicBezTo>
                    <a:pt x="5022" y="13190"/>
                    <a:pt x="6125" y="19252"/>
                    <a:pt x="6846" y="20920"/>
                  </a:cubicBezTo>
                  <a:cubicBezTo>
                    <a:pt x="7040" y="21353"/>
                    <a:pt x="7857" y="21600"/>
                    <a:pt x="8704" y="21600"/>
                  </a:cubicBezTo>
                  <a:cubicBezTo>
                    <a:pt x="9578" y="21600"/>
                    <a:pt x="10484" y="21337"/>
                    <a:pt x="10767" y="20742"/>
                  </a:cubicBezTo>
                  <a:cubicBezTo>
                    <a:pt x="12569" y="16922"/>
                    <a:pt x="12514" y="8911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4" y="5038"/>
                    <a:pt x="18883" y="5361"/>
                    <a:pt x="19293" y="5361"/>
                  </a:cubicBezTo>
                  <a:cubicBezTo>
                    <a:pt x="19315" y="5361"/>
                    <a:pt x="19338" y="5359"/>
                    <a:pt x="19361" y="5358"/>
                  </a:cubicBezTo>
                  <a:cubicBezTo>
                    <a:pt x="19732" y="5332"/>
                    <a:pt x="20147" y="5306"/>
                    <a:pt x="20507" y="5294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78"/>
                    <a:pt x="20977" y="2123"/>
                    <a:pt x="20704" y="1396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8" name="Google Shape;19;p2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9" name="Google Shape;20;p2"/>
            <p:cNvSpPr/>
            <p:nvPr/>
          </p:nvSpPr>
          <p:spPr>
            <a:xfrm>
              <a:off x="20002462" y="8100988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0" name="Google Shape;21;p2"/>
            <p:cNvSpPr/>
            <p:nvPr/>
          </p:nvSpPr>
          <p:spPr>
            <a:xfrm>
              <a:off x="21563798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9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4" y="10487"/>
                    <a:pt x="6794" y="11332"/>
                  </a:cubicBezTo>
                  <a:cubicBezTo>
                    <a:pt x="7216" y="11967"/>
                    <a:pt x="2537" y="18515"/>
                    <a:pt x="2885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71" y="20779"/>
                  </a:cubicBezTo>
                  <a:cubicBezTo>
                    <a:pt x="8743" y="18840"/>
                    <a:pt x="9702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9" y="18579"/>
                    <a:pt x="17246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1" name="Google Shape;22;p2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2" name="Google Shape;23;p2"/>
            <p:cNvSpPr/>
            <p:nvPr/>
          </p:nvSpPr>
          <p:spPr>
            <a:xfrm>
              <a:off x="20457982" y="6435487"/>
              <a:ext cx="1084872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4"/>
                    <a:pt x="14156" y="866"/>
                    <a:pt x="10900" y="866"/>
                  </a:cubicBezTo>
                  <a:cubicBezTo>
                    <a:pt x="9350" y="866"/>
                    <a:pt x="7775" y="845"/>
                    <a:pt x="6330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6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6" y="21586"/>
                    <a:pt x="1334" y="21586"/>
                  </a:cubicBezTo>
                  <a:cubicBezTo>
                    <a:pt x="1345" y="21586"/>
                    <a:pt x="1355" y="21579"/>
                    <a:pt x="1364" y="21579"/>
                  </a:cubicBezTo>
                  <a:cubicBezTo>
                    <a:pt x="1782" y="21572"/>
                    <a:pt x="2239" y="21565"/>
                    <a:pt x="2727" y="21565"/>
                  </a:cubicBezTo>
                  <a:cubicBezTo>
                    <a:pt x="4126" y="21565"/>
                    <a:pt x="5786" y="21600"/>
                    <a:pt x="7530" y="21600"/>
                  </a:cubicBezTo>
                  <a:cubicBezTo>
                    <a:pt x="11943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3" name="Google Shape;24;p2"/>
            <p:cNvSpPr/>
            <p:nvPr/>
          </p:nvSpPr>
          <p:spPr>
            <a:xfrm>
              <a:off x="20232485" y="5259082"/>
              <a:ext cx="81880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1"/>
                    <a:pt x="10904" y="871"/>
                  </a:cubicBezTo>
                  <a:cubicBezTo>
                    <a:pt x="9353" y="871"/>
                    <a:pt x="7778" y="843"/>
                    <a:pt x="6333" y="843"/>
                  </a:cubicBezTo>
                  <a:cubicBezTo>
                    <a:pt x="4303" y="843"/>
                    <a:pt x="2532" y="892"/>
                    <a:pt x="1439" y="1150"/>
                  </a:cubicBezTo>
                  <a:cubicBezTo>
                    <a:pt x="858" y="1331"/>
                    <a:pt x="374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204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4" name="Google Shape;25;p2"/>
            <p:cNvSpPr/>
            <p:nvPr/>
          </p:nvSpPr>
          <p:spPr>
            <a:xfrm>
              <a:off x="20232485" y="4893188"/>
              <a:ext cx="818802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2"/>
                    <a:pt x="10904" y="872"/>
                  </a:cubicBezTo>
                  <a:cubicBezTo>
                    <a:pt x="9353" y="872"/>
                    <a:pt x="7778" y="844"/>
                    <a:pt x="6333" y="844"/>
                  </a:cubicBezTo>
                  <a:cubicBezTo>
                    <a:pt x="4303" y="844"/>
                    <a:pt x="2532" y="899"/>
                    <a:pt x="1439" y="1150"/>
                  </a:cubicBezTo>
                  <a:cubicBezTo>
                    <a:pt x="858" y="1276"/>
                    <a:pt x="374" y="3012"/>
                    <a:pt x="223" y="5501"/>
                  </a:cubicBezTo>
                  <a:cubicBezTo>
                    <a:pt x="17" y="9294"/>
                    <a:pt x="-77" y="13652"/>
                    <a:pt x="74" y="17075"/>
                  </a:cubicBezTo>
                  <a:cubicBezTo>
                    <a:pt x="202" y="19704"/>
                    <a:pt x="730" y="21551"/>
                    <a:pt x="1334" y="21551"/>
                  </a:cubicBezTo>
                  <a:cubicBezTo>
                    <a:pt x="1345" y="21551"/>
                    <a:pt x="1355" y="21551"/>
                    <a:pt x="1364" y="21551"/>
                  </a:cubicBezTo>
                  <a:cubicBezTo>
                    <a:pt x="1586" y="21544"/>
                    <a:pt x="1816" y="21544"/>
                    <a:pt x="2058" y="21544"/>
                  </a:cubicBezTo>
                  <a:cubicBezTo>
                    <a:pt x="3578" y="21544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08"/>
                  </a:cubicBezTo>
                  <a:cubicBezTo>
                    <a:pt x="21523" y="18713"/>
                    <a:pt x="21011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5" name="Google Shape;26;p2"/>
            <p:cNvSpPr/>
            <p:nvPr/>
          </p:nvSpPr>
          <p:spPr>
            <a:xfrm>
              <a:off x="22584655" y="4634488"/>
              <a:ext cx="982117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1" y="0"/>
                  </a:moveTo>
                  <a:cubicBezTo>
                    <a:pt x="16858" y="0"/>
                    <a:pt x="16422" y="178"/>
                    <a:pt x="16094" y="504"/>
                  </a:cubicBezTo>
                  <a:cubicBezTo>
                    <a:pt x="11992" y="4766"/>
                    <a:pt x="3466" y="13243"/>
                    <a:pt x="320" y="17441"/>
                  </a:cubicBezTo>
                  <a:cubicBezTo>
                    <a:pt x="-895" y="19076"/>
                    <a:pt x="1608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04"/>
                    <a:pt x="18978" y="838"/>
                    <a:pt x="18161" y="268"/>
                  </a:cubicBezTo>
                  <a:cubicBezTo>
                    <a:pt x="17895" y="85"/>
                    <a:pt x="17594" y="0"/>
                    <a:pt x="172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6" name="Google Shape;27;p2"/>
            <p:cNvSpPr/>
            <p:nvPr/>
          </p:nvSpPr>
          <p:spPr>
            <a:xfrm>
              <a:off x="22666627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7" name="Google Shape;28;p2"/>
            <p:cNvSpPr/>
            <p:nvPr/>
          </p:nvSpPr>
          <p:spPr>
            <a:xfrm>
              <a:off x="23251670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5" y="0"/>
                  </a:moveTo>
                  <a:cubicBezTo>
                    <a:pt x="2665" y="0"/>
                    <a:pt x="-1620" y="5733"/>
                    <a:pt x="601" y="16505"/>
                  </a:cubicBezTo>
                  <a:cubicBezTo>
                    <a:pt x="1310" y="20041"/>
                    <a:pt x="4171" y="21600"/>
                    <a:pt x="7360" y="21600"/>
                  </a:cubicBezTo>
                  <a:cubicBezTo>
                    <a:pt x="13132" y="21600"/>
                    <a:pt x="19980" y="16498"/>
                    <a:pt x="17145" y="8724"/>
                  </a:cubicBezTo>
                  <a:cubicBezTo>
                    <a:pt x="14980" y="2828"/>
                    <a:pt x="11139" y="0"/>
                    <a:pt x="764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8" name="Google Shape;29;p2"/>
            <p:cNvSpPr/>
            <p:nvPr/>
          </p:nvSpPr>
          <p:spPr>
            <a:xfrm>
              <a:off x="22533254" y="6435487"/>
              <a:ext cx="1084827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4"/>
                    <a:pt x="14166" y="866"/>
                    <a:pt x="10911" y="866"/>
                  </a:cubicBezTo>
                  <a:cubicBezTo>
                    <a:pt x="9360" y="866"/>
                    <a:pt x="7785" y="845"/>
                    <a:pt x="6338" y="845"/>
                  </a:cubicBezTo>
                  <a:cubicBezTo>
                    <a:pt x="4308" y="845"/>
                    <a:pt x="2531" y="894"/>
                    <a:pt x="1434" y="1145"/>
                  </a:cubicBezTo>
                  <a:cubicBezTo>
                    <a:pt x="869" y="1271"/>
                    <a:pt x="375" y="3017"/>
                    <a:pt x="234" y="5510"/>
                  </a:cubicBezTo>
                  <a:cubicBezTo>
                    <a:pt x="8" y="9309"/>
                    <a:pt x="-76" y="13667"/>
                    <a:pt x="79" y="17096"/>
                  </a:cubicBezTo>
                  <a:cubicBezTo>
                    <a:pt x="204" y="19728"/>
                    <a:pt x="739" y="21586"/>
                    <a:pt x="1348" y="21586"/>
                  </a:cubicBezTo>
                  <a:cubicBezTo>
                    <a:pt x="1358" y="21586"/>
                    <a:pt x="1367" y="21579"/>
                    <a:pt x="1378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7" y="21600"/>
                    <a:pt x="7538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9" name="Google Shape;30;p2"/>
            <p:cNvSpPr/>
            <p:nvPr/>
          </p:nvSpPr>
          <p:spPr>
            <a:xfrm>
              <a:off x="22974492" y="6144191"/>
              <a:ext cx="202237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0" name="Google Shape;31;p2"/>
            <p:cNvSpPr/>
            <p:nvPr/>
          </p:nvSpPr>
          <p:spPr>
            <a:xfrm>
              <a:off x="22974507" y="6777780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1" name="Google Shape;32;p2"/>
            <p:cNvSpPr/>
            <p:nvPr/>
          </p:nvSpPr>
          <p:spPr>
            <a:xfrm>
              <a:off x="23888517" y="5397138"/>
              <a:ext cx="1132688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96"/>
                    <a:pt x="577" y="8873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7" y="14079"/>
                    <a:pt x="2093" y="14071"/>
                    <a:pt x="2171" y="14057"/>
                  </a:cubicBezTo>
                  <a:cubicBezTo>
                    <a:pt x="3999" y="13700"/>
                    <a:pt x="5690" y="13577"/>
                    <a:pt x="7116" y="13508"/>
                  </a:cubicBezTo>
                  <a:cubicBezTo>
                    <a:pt x="7133" y="13508"/>
                    <a:pt x="7150" y="13508"/>
                    <a:pt x="7166" y="13508"/>
                  </a:cubicBezTo>
                  <a:cubicBezTo>
                    <a:pt x="7892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100" y="14497"/>
                  </a:cubicBezTo>
                  <a:cubicBezTo>
                    <a:pt x="13993" y="13717"/>
                    <a:pt x="14606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14" y="8352"/>
                    <a:pt x="17006" y="8199"/>
                    <a:pt x="15624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3" y="6994"/>
                  </a:cubicBezTo>
                  <a:cubicBezTo>
                    <a:pt x="13504" y="5361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2" name="Google Shape;33;p2"/>
            <p:cNvSpPr/>
            <p:nvPr/>
          </p:nvSpPr>
          <p:spPr>
            <a:xfrm>
              <a:off x="24227609" y="3512959"/>
              <a:ext cx="1080347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20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595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52" y="15826"/>
                  </a:cubicBezTo>
                  <a:cubicBezTo>
                    <a:pt x="10813" y="15411"/>
                    <a:pt x="11225" y="15192"/>
                    <a:pt x="11640" y="15192"/>
                  </a:cubicBezTo>
                  <a:cubicBezTo>
                    <a:pt x="11943" y="15192"/>
                    <a:pt x="12250" y="15307"/>
                    <a:pt x="12501" y="15548"/>
                  </a:cubicBezTo>
                  <a:cubicBezTo>
                    <a:pt x="14011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393" y="17161"/>
                    <a:pt x="21090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501" y="11165"/>
                    <a:pt x="15815" y="10090"/>
                  </a:cubicBezTo>
                  <a:cubicBezTo>
                    <a:pt x="15073" y="9618"/>
                    <a:pt x="14914" y="8494"/>
                    <a:pt x="15481" y="7778"/>
                  </a:cubicBezTo>
                  <a:cubicBezTo>
                    <a:pt x="16527" y="6474"/>
                    <a:pt x="17718" y="5153"/>
                    <a:pt x="18663" y="3884"/>
                  </a:cubicBezTo>
                  <a:cubicBezTo>
                    <a:pt x="19158" y="3232"/>
                    <a:pt x="19041" y="2239"/>
                    <a:pt x="18417" y="1733"/>
                  </a:cubicBezTo>
                  <a:cubicBezTo>
                    <a:pt x="17675" y="1130"/>
                    <a:pt x="16919" y="690"/>
                    <a:pt x="16105" y="184"/>
                  </a:cubicBezTo>
                  <a:cubicBezTo>
                    <a:pt x="15904" y="60"/>
                    <a:pt x="15684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3" name="Google Shape;34;p2"/>
            <p:cNvSpPr/>
            <p:nvPr/>
          </p:nvSpPr>
          <p:spPr>
            <a:xfrm>
              <a:off x="21311737" y="3573858"/>
              <a:ext cx="1441817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8"/>
                    <a:pt x="11024" y="415"/>
                  </a:cubicBezTo>
                  <a:cubicBezTo>
                    <a:pt x="9953" y="938"/>
                    <a:pt x="9724" y="10513"/>
                    <a:pt x="8939" y="16586"/>
                  </a:cubicBezTo>
                  <a:cubicBezTo>
                    <a:pt x="8903" y="16843"/>
                    <a:pt x="8725" y="16977"/>
                    <a:pt x="8546" y="16977"/>
                  </a:cubicBezTo>
                  <a:cubicBezTo>
                    <a:pt x="8388" y="16977"/>
                    <a:pt x="8231" y="16872"/>
                    <a:pt x="8174" y="16650"/>
                  </a:cubicBezTo>
                  <a:cubicBezTo>
                    <a:pt x="7138" y="12664"/>
                    <a:pt x="6897" y="11085"/>
                    <a:pt x="5544" y="7647"/>
                  </a:cubicBezTo>
                  <a:cubicBezTo>
                    <a:pt x="5359" y="7163"/>
                    <a:pt x="4944" y="6858"/>
                    <a:pt x="4496" y="6858"/>
                  </a:cubicBezTo>
                  <a:cubicBezTo>
                    <a:pt x="2760" y="6884"/>
                    <a:pt x="916" y="7469"/>
                    <a:pt x="109" y="9329"/>
                  </a:cubicBezTo>
                  <a:cubicBezTo>
                    <a:pt x="-164" y="10245"/>
                    <a:pt x="119" y="10806"/>
                    <a:pt x="502" y="11455"/>
                  </a:cubicBezTo>
                  <a:cubicBezTo>
                    <a:pt x="628" y="11682"/>
                    <a:pt x="833" y="11801"/>
                    <a:pt x="1044" y="11801"/>
                  </a:cubicBezTo>
                  <a:cubicBezTo>
                    <a:pt x="1198" y="11801"/>
                    <a:pt x="1354" y="11736"/>
                    <a:pt x="1484" y="11608"/>
                  </a:cubicBezTo>
                  <a:cubicBezTo>
                    <a:pt x="2296" y="10791"/>
                    <a:pt x="3275" y="10238"/>
                    <a:pt x="3808" y="10238"/>
                  </a:cubicBezTo>
                  <a:cubicBezTo>
                    <a:pt x="3997" y="10238"/>
                    <a:pt x="4131" y="10308"/>
                    <a:pt x="4179" y="10462"/>
                  </a:cubicBezTo>
                  <a:cubicBezTo>
                    <a:pt x="5031" y="13186"/>
                    <a:pt x="6122" y="19246"/>
                    <a:pt x="6843" y="20915"/>
                  </a:cubicBezTo>
                  <a:cubicBezTo>
                    <a:pt x="7035" y="21352"/>
                    <a:pt x="7849" y="21600"/>
                    <a:pt x="8693" y="21600"/>
                  </a:cubicBezTo>
                  <a:cubicBezTo>
                    <a:pt x="9569" y="21600"/>
                    <a:pt x="10478" y="21333"/>
                    <a:pt x="10761" y="20737"/>
                  </a:cubicBezTo>
                  <a:cubicBezTo>
                    <a:pt x="12562" y="16930"/>
                    <a:pt x="12508" y="8909"/>
                    <a:pt x="13424" y="4071"/>
                  </a:cubicBezTo>
                  <a:cubicBezTo>
                    <a:pt x="13544" y="3421"/>
                    <a:pt x="14025" y="2962"/>
                    <a:pt x="14593" y="2937"/>
                  </a:cubicBezTo>
                  <a:lnTo>
                    <a:pt x="17354" y="2847"/>
                  </a:lnTo>
                  <a:cubicBezTo>
                    <a:pt x="17976" y="3064"/>
                    <a:pt x="18271" y="3905"/>
                    <a:pt x="18413" y="4566"/>
                  </a:cubicBezTo>
                  <a:cubicBezTo>
                    <a:pt x="18518" y="5045"/>
                    <a:pt x="18887" y="5369"/>
                    <a:pt x="19305" y="5369"/>
                  </a:cubicBezTo>
                  <a:cubicBezTo>
                    <a:pt x="19321" y="5369"/>
                    <a:pt x="19335" y="5369"/>
                    <a:pt x="19351" y="5369"/>
                  </a:cubicBezTo>
                  <a:cubicBezTo>
                    <a:pt x="19723" y="5344"/>
                    <a:pt x="20149" y="5318"/>
                    <a:pt x="20509" y="5292"/>
                  </a:cubicBezTo>
                  <a:cubicBezTo>
                    <a:pt x="21032" y="5254"/>
                    <a:pt x="21436" y="4720"/>
                    <a:pt x="21371" y="4120"/>
                  </a:cubicBezTo>
                  <a:cubicBezTo>
                    <a:pt x="21262" y="3077"/>
                    <a:pt x="20967" y="2122"/>
                    <a:pt x="20695" y="1409"/>
                  </a:cubicBezTo>
                  <a:cubicBezTo>
                    <a:pt x="20378" y="594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4" name="Google Shape;35;p2"/>
            <p:cNvSpPr/>
            <p:nvPr/>
          </p:nvSpPr>
          <p:spPr>
            <a:xfrm>
              <a:off x="23121630" y="2922528"/>
              <a:ext cx="108484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8" y="864"/>
                    <a:pt x="7782" y="843"/>
                    <a:pt x="6337" y="843"/>
                  </a:cubicBezTo>
                  <a:cubicBezTo>
                    <a:pt x="4305" y="843"/>
                    <a:pt x="2528" y="892"/>
                    <a:pt x="1431" y="1143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288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6" y="21579"/>
                    <a:pt x="2368" y="21579"/>
                    <a:pt x="2928" y="21579"/>
                  </a:cubicBezTo>
                  <a:cubicBezTo>
                    <a:pt x="4121" y="21579"/>
                    <a:pt x="5494" y="21600"/>
                    <a:pt x="6940" y="21600"/>
                  </a:cubicBezTo>
                  <a:cubicBezTo>
                    <a:pt x="11498" y="21600"/>
                    <a:pt x="16790" y="21405"/>
                    <a:pt x="19574" y="19795"/>
                  </a:cubicBezTo>
                  <a:cubicBezTo>
                    <a:pt x="21521" y="18694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5" name="Google Shape;36;p2"/>
            <p:cNvSpPr/>
            <p:nvPr/>
          </p:nvSpPr>
          <p:spPr>
            <a:xfrm>
              <a:off x="22896176" y="1746123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05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1" y="21586"/>
                    <a:pt x="2359" y="21579"/>
                    <a:pt x="2912" y="21579"/>
                  </a:cubicBezTo>
                  <a:cubicBezTo>
                    <a:pt x="4150" y="21579"/>
                    <a:pt x="5581" y="21600"/>
                    <a:pt x="7087" y="21600"/>
                  </a:cubicBezTo>
                  <a:cubicBezTo>
                    <a:pt x="11606" y="21600"/>
                    <a:pt x="16813" y="21405"/>
                    <a:pt x="19561" y="19858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6" name="Google Shape;37;p2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7" name="Google Shape;38;p2"/>
            <p:cNvSpPr/>
            <p:nvPr/>
          </p:nvSpPr>
          <p:spPr>
            <a:xfrm>
              <a:off x="20587692" y="1873781"/>
              <a:ext cx="232013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0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318" y="20041"/>
                    <a:pt x="4189" y="21600"/>
                    <a:pt x="7383" y="21600"/>
                  </a:cubicBezTo>
                  <a:cubicBezTo>
                    <a:pt x="13157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8" name="Google Shape;39;p2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9" name="Google Shape;40;p2"/>
            <p:cNvSpPr/>
            <p:nvPr/>
          </p:nvSpPr>
          <p:spPr>
            <a:xfrm>
              <a:off x="20310537" y="2631232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0" name="Google Shape;41;p2"/>
            <p:cNvSpPr/>
            <p:nvPr/>
          </p:nvSpPr>
          <p:spPr>
            <a:xfrm>
              <a:off x="20310537" y="3265068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1" name="Google Shape;42;p2"/>
            <p:cNvSpPr/>
            <p:nvPr/>
          </p:nvSpPr>
          <p:spPr>
            <a:xfrm>
              <a:off x="21224357" y="1884179"/>
              <a:ext cx="1132690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3999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1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599" y="21093"/>
                    <a:pt x="9112" y="21531"/>
                    <a:pt x="9720" y="21558"/>
                  </a:cubicBezTo>
                  <a:cubicBezTo>
                    <a:pt x="10326" y="21582"/>
                    <a:pt x="10966" y="21600"/>
                    <a:pt x="11621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4" y="13041"/>
                  </a:cubicBezTo>
                  <a:cubicBezTo>
                    <a:pt x="16995" y="13164"/>
                    <a:pt x="18574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303" y="11244"/>
                    <a:pt x="21151" y="10449"/>
                    <a:pt x="21013" y="9572"/>
                  </a:cubicBezTo>
                  <a:cubicBezTo>
                    <a:pt x="20929" y="8995"/>
                    <a:pt x="20458" y="8571"/>
                    <a:pt x="19890" y="8502"/>
                  </a:cubicBezTo>
                  <a:cubicBezTo>
                    <a:pt x="18512" y="8351"/>
                    <a:pt x="17006" y="8199"/>
                    <a:pt x="15622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600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2" name="Google Shape;43;p2"/>
            <p:cNvSpPr/>
            <p:nvPr/>
          </p:nvSpPr>
          <p:spPr>
            <a:xfrm>
              <a:off x="20457982" y="13460663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1" y="773"/>
                    <a:pt x="13963" y="871"/>
                    <a:pt x="10603" y="871"/>
                  </a:cubicBezTo>
                  <a:cubicBezTo>
                    <a:pt x="9350" y="871"/>
                    <a:pt x="8088" y="857"/>
                    <a:pt x="6900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8" y="21579"/>
                    <a:pt x="2904" y="21579"/>
                  </a:cubicBezTo>
                  <a:cubicBezTo>
                    <a:pt x="4145" y="21579"/>
                    <a:pt x="5575" y="21600"/>
                    <a:pt x="7082" y="21600"/>
                  </a:cubicBezTo>
                  <a:cubicBezTo>
                    <a:pt x="11605" y="21600"/>
                    <a:pt x="16811" y="21405"/>
                    <a:pt x="19562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3" name="Google Shape;44;p2"/>
            <p:cNvSpPr/>
            <p:nvPr/>
          </p:nvSpPr>
          <p:spPr>
            <a:xfrm>
              <a:off x="20232485" y="12284917"/>
              <a:ext cx="81882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7" y="0"/>
                  </a:moveTo>
                  <a:cubicBezTo>
                    <a:pt x="19063" y="0"/>
                    <a:pt x="19015" y="14"/>
                    <a:pt x="18969" y="35"/>
                  </a:cubicBezTo>
                  <a:cubicBezTo>
                    <a:pt x="17377" y="733"/>
                    <a:pt x="14376" y="859"/>
                    <a:pt x="11237" y="859"/>
                  </a:cubicBezTo>
                  <a:cubicBezTo>
                    <a:pt x="9595" y="859"/>
                    <a:pt x="7913" y="824"/>
                    <a:pt x="6378" y="824"/>
                  </a:cubicBezTo>
                  <a:cubicBezTo>
                    <a:pt x="4329" y="824"/>
                    <a:pt x="2538" y="880"/>
                    <a:pt x="1439" y="1152"/>
                  </a:cubicBezTo>
                  <a:cubicBezTo>
                    <a:pt x="858" y="1278"/>
                    <a:pt x="374" y="3023"/>
                    <a:pt x="223" y="5452"/>
                  </a:cubicBezTo>
                  <a:cubicBezTo>
                    <a:pt x="17" y="9313"/>
                    <a:pt x="-77" y="13676"/>
                    <a:pt x="74" y="17034"/>
                  </a:cubicBezTo>
                  <a:cubicBezTo>
                    <a:pt x="204" y="19715"/>
                    <a:pt x="747" y="21586"/>
                    <a:pt x="1364" y="21586"/>
                  </a:cubicBezTo>
                  <a:cubicBezTo>
                    <a:pt x="1783" y="21572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84"/>
                    <a:pt x="19566" y="19841"/>
                  </a:cubicBezTo>
                  <a:cubicBezTo>
                    <a:pt x="21523" y="18682"/>
                    <a:pt x="21016" y="0"/>
                    <a:pt x="1910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4" name="Google Shape;45;p2"/>
            <p:cNvSpPr/>
            <p:nvPr/>
          </p:nvSpPr>
          <p:spPr>
            <a:xfrm>
              <a:off x="20232485" y="11918363"/>
              <a:ext cx="818802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14"/>
                    <a:pt x="18967" y="28"/>
                  </a:cubicBezTo>
                  <a:cubicBezTo>
                    <a:pt x="17271" y="773"/>
                    <a:pt x="13968" y="877"/>
                    <a:pt x="10607" y="877"/>
                  </a:cubicBezTo>
                  <a:cubicBezTo>
                    <a:pt x="9353" y="877"/>
                    <a:pt x="8092" y="863"/>
                    <a:pt x="6901" y="863"/>
                  </a:cubicBezTo>
                  <a:cubicBezTo>
                    <a:pt x="4637" y="863"/>
                    <a:pt x="2632" y="912"/>
                    <a:pt x="1439" y="1211"/>
                  </a:cubicBezTo>
                  <a:cubicBezTo>
                    <a:pt x="858" y="1337"/>
                    <a:pt x="374" y="3070"/>
                    <a:pt x="223" y="5492"/>
                  </a:cubicBezTo>
                  <a:cubicBezTo>
                    <a:pt x="17" y="9342"/>
                    <a:pt x="-77" y="13630"/>
                    <a:pt x="74" y="17048"/>
                  </a:cubicBezTo>
                  <a:cubicBezTo>
                    <a:pt x="204" y="19714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1" y="21565"/>
                    <a:pt x="5792" y="21600"/>
                    <a:pt x="7537" y="21600"/>
                  </a:cubicBezTo>
                  <a:cubicBezTo>
                    <a:pt x="11951" y="21600"/>
                    <a:pt x="16906" y="21377"/>
                    <a:pt x="19565" y="19839"/>
                  </a:cubicBezTo>
                  <a:cubicBezTo>
                    <a:pt x="21523" y="18683"/>
                    <a:pt x="21011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5" name="Google Shape;46;p2"/>
            <p:cNvSpPr/>
            <p:nvPr/>
          </p:nvSpPr>
          <p:spPr>
            <a:xfrm>
              <a:off x="22584641" y="11660158"/>
              <a:ext cx="982132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81" y="0"/>
                  </a:moveTo>
                  <a:cubicBezTo>
                    <a:pt x="16849" y="0"/>
                    <a:pt x="16419" y="178"/>
                    <a:pt x="16094" y="510"/>
                  </a:cubicBezTo>
                  <a:cubicBezTo>
                    <a:pt x="11992" y="4773"/>
                    <a:pt x="3466" y="13250"/>
                    <a:pt x="320" y="17449"/>
                  </a:cubicBezTo>
                  <a:cubicBezTo>
                    <a:pt x="-895" y="19073"/>
                    <a:pt x="1604" y="21600"/>
                    <a:pt x="3511" y="21600"/>
                  </a:cubicBezTo>
                  <a:cubicBezTo>
                    <a:pt x="4024" y="21600"/>
                    <a:pt x="4494" y="21417"/>
                    <a:pt x="4838" y="20982"/>
                  </a:cubicBezTo>
                  <a:cubicBezTo>
                    <a:pt x="7661" y="17465"/>
                    <a:pt x="17205" y="8163"/>
                    <a:pt x="20150" y="4789"/>
                  </a:cubicBezTo>
                  <a:cubicBezTo>
                    <a:pt x="20627" y="4234"/>
                    <a:pt x="20705" y="3442"/>
                    <a:pt x="20351" y="2808"/>
                  </a:cubicBezTo>
                  <a:cubicBezTo>
                    <a:pt x="19765" y="1810"/>
                    <a:pt x="18978" y="828"/>
                    <a:pt x="18161" y="274"/>
                  </a:cubicBezTo>
                  <a:cubicBezTo>
                    <a:pt x="17891" y="89"/>
                    <a:pt x="17587" y="0"/>
                    <a:pt x="1728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6" name="Google Shape;47;p2"/>
            <p:cNvSpPr/>
            <p:nvPr/>
          </p:nvSpPr>
          <p:spPr>
            <a:xfrm>
              <a:off x="22666619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7" name="Google Shape;48;p2"/>
            <p:cNvSpPr/>
            <p:nvPr/>
          </p:nvSpPr>
          <p:spPr>
            <a:xfrm>
              <a:off x="23251676" y="12412410"/>
              <a:ext cx="23218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9" y="0"/>
                  </a:moveTo>
                  <a:cubicBezTo>
                    <a:pt x="2670" y="0"/>
                    <a:pt x="-1620" y="5753"/>
                    <a:pt x="601" y="16542"/>
                  </a:cubicBezTo>
                  <a:cubicBezTo>
                    <a:pt x="1303" y="20047"/>
                    <a:pt x="4156" y="21600"/>
                    <a:pt x="7339" y="21600"/>
                  </a:cubicBezTo>
                  <a:cubicBezTo>
                    <a:pt x="13109" y="21600"/>
                    <a:pt x="19980" y="16507"/>
                    <a:pt x="17139" y="8753"/>
                  </a:cubicBezTo>
                  <a:cubicBezTo>
                    <a:pt x="14975" y="2830"/>
                    <a:pt x="11141" y="0"/>
                    <a:pt x="764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8" name="Google Shape;49;p2"/>
            <p:cNvSpPr/>
            <p:nvPr/>
          </p:nvSpPr>
          <p:spPr>
            <a:xfrm>
              <a:off x="22533254" y="13460663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268" y="773"/>
                    <a:pt x="13972" y="871"/>
                    <a:pt x="10613" y="871"/>
                  </a:cubicBezTo>
                  <a:cubicBezTo>
                    <a:pt x="9360" y="871"/>
                    <a:pt x="8098" y="857"/>
                    <a:pt x="6908" y="857"/>
                  </a:cubicBezTo>
                  <a:cubicBezTo>
                    <a:pt x="4642" y="857"/>
                    <a:pt x="2632" y="913"/>
                    <a:pt x="1434" y="1205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351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5" y="21586"/>
                    <a:pt x="2363" y="21579"/>
                    <a:pt x="2918" y="21579"/>
                  </a:cubicBezTo>
                  <a:cubicBezTo>
                    <a:pt x="4156" y="21579"/>
                    <a:pt x="5587" y="21600"/>
                    <a:pt x="7092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9" name="Google Shape;50;p2"/>
            <p:cNvSpPr/>
            <p:nvPr/>
          </p:nvSpPr>
          <p:spPr>
            <a:xfrm>
              <a:off x="22974484" y="13169532"/>
              <a:ext cx="20222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14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0" name="Google Shape;51;p2"/>
            <p:cNvSpPr/>
            <p:nvPr/>
          </p:nvSpPr>
          <p:spPr>
            <a:xfrm>
              <a:off x="23888517" y="12422809"/>
              <a:ext cx="1132688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2" y="8330"/>
                  </a:cubicBezTo>
                  <a:cubicBezTo>
                    <a:pt x="7782" y="8988"/>
                    <a:pt x="577" y="8865"/>
                    <a:pt x="147" y="9607"/>
                  </a:cubicBezTo>
                  <a:cubicBezTo>
                    <a:pt x="-255" y="10306"/>
                    <a:pt x="245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71" y="14051"/>
                  </a:cubicBezTo>
                  <a:cubicBezTo>
                    <a:pt x="3999" y="13708"/>
                    <a:pt x="5690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3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5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100" y="14491"/>
                  </a:cubicBezTo>
                  <a:cubicBezTo>
                    <a:pt x="13994" y="13717"/>
                    <a:pt x="14595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1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3" y="6986"/>
                  </a:cubicBezTo>
                  <a:cubicBezTo>
                    <a:pt x="13504" y="5353"/>
                    <a:pt x="13337" y="3076"/>
                    <a:pt x="13157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1" name="Google Shape;52;p2"/>
            <p:cNvSpPr/>
            <p:nvPr/>
          </p:nvSpPr>
          <p:spPr>
            <a:xfrm>
              <a:off x="24227609" y="10538217"/>
              <a:ext cx="1080347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8" y="5256"/>
                    <a:pt x="10435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595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4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52" y="15830"/>
                  </a:cubicBezTo>
                  <a:cubicBezTo>
                    <a:pt x="10814" y="15412"/>
                    <a:pt x="11231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11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393" y="17164"/>
                    <a:pt x="21090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501" y="11156"/>
                    <a:pt x="15815" y="10097"/>
                  </a:cubicBezTo>
                  <a:cubicBezTo>
                    <a:pt x="15073" y="9627"/>
                    <a:pt x="14914" y="8502"/>
                    <a:pt x="15481" y="7787"/>
                  </a:cubicBezTo>
                  <a:cubicBezTo>
                    <a:pt x="16527" y="6484"/>
                    <a:pt x="17718" y="5165"/>
                    <a:pt x="18663" y="3896"/>
                  </a:cubicBezTo>
                  <a:cubicBezTo>
                    <a:pt x="19158" y="3228"/>
                    <a:pt x="19041" y="2236"/>
                    <a:pt x="18417" y="1730"/>
                  </a:cubicBezTo>
                  <a:cubicBezTo>
                    <a:pt x="17675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2" name="Google Shape;53;p2"/>
            <p:cNvSpPr/>
            <p:nvPr/>
          </p:nvSpPr>
          <p:spPr>
            <a:xfrm>
              <a:off x="21311737" y="10599777"/>
              <a:ext cx="1441817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4"/>
                    <a:pt x="8939" y="16592"/>
                  </a:cubicBezTo>
                  <a:cubicBezTo>
                    <a:pt x="8903" y="16847"/>
                    <a:pt x="8727" y="16977"/>
                    <a:pt x="8550" y="16977"/>
                  </a:cubicBezTo>
                  <a:cubicBezTo>
                    <a:pt x="8391" y="16977"/>
                    <a:pt x="8232" y="16871"/>
                    <a:pt x="8174" y="16656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59" y="7166"/>
                    <a:pt x="4944" y="6860"/>
                    <a:pt x="4496" y="6860"/>
                  </a:cubicBezTo>
                  <a:cubicBezTo>
                    <a:pt x="2760" y="6873"/>
                    <a:pt x="916" y="7471"/>
                    <a:pt x="109" y="9332"/>
                  </a:cubicBezTo>
                  <a:cubicBezTo>
                    <a:pt x="-164" y="10248"/>
                    <a:pt x="119" y="10796"/>
                    <a:pt x="502" y="11459"/>
                  </a:cubicBezTo>
                  <a:cubicBezTo>
                    <a:pt x="629" y="11682"/>
                    <a:pt x="837" y="11800"/>
                    <a:pt x="1050" y="11800"/>
                  </a:cubicBezTo>
                  <a:cubicBezTo>
                    <a:pt x="1201" y="11800"/>
                    <a:pt x="1356" y="11739"/>
                    <a:pt x="1484" y="11612"/>
                  </a:cubicBezTo>
                  <a:cubicBezTo>
                    <a:pt x="2299" y="10792"/>
                    <a:pt x="3281" y="10230"/>
                    <a:pt x="3812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31" y="13191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76" y="3065"/>
                    <a:pt x="18271" y="3906"/>
                    <a:pt x="18413" y="4567"/>
                  </a:cubicBezTo>
                  <a:cubicBezTo>
                    <a:pt x="18518" y="5046"/>
                    <a:pt x="18886" y="5360"/>
                    <a:pt x="19303" y="5360"/>
                  </a:cubicBezTo>
                  <a:cubicBezTo>
                    <a:pt x="19319" y="5360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3" name="Google Shape;54;p2"/>
            <p:cNvSpPr/>
            <p:nvPr/>
          </p:nvSpPr>
          <p:spPr>
            <a:xfrm>
              <a:off x="23121630" y="9948363"/>
              <a:ext cx="108484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9" y="0"/>
                  </a:moveTo>
                  <a:cubicBezTo>
                    <a:pt x="19063" y="0"/>
                    <a:pt x="19017" y="14"/>
                    <a:pt x="18969" y="35"/>
                  </a:cubicBezTo>
                  <a:cubicBezTo>
                    <a:pt x="17341" y="719"/>
                    <a:pt x="14229" y="831"/>
                    <a:pt x="11003" y="831"/>
                  </a:cubicBezTo>
                  <a:cubicBezTo>
                    <a:pt x="9570" y="831"/>
                    <a:pt x="8114" y="810"/>
                    <a:pt x="6756" y="810"/>
                  </a:cubicBezTo>
                  <a:cubicBezTo>
                    <a:pt x="4551" y="810"/>
                    <a:pt x="2604" y="866"/>
                    <a:pt x="1431" y="1152"/>
                  </a:cubicBezTo>
                  <a:cubicBezTo>
                    <a:pt x="866" y="1278"/>
                    <a:pt x="372" y="3023"/>
                    <a:pt x="231" y="5452"/>
                  </a:cubicBezTo>
                  <a:cubicBezTo>
                    <a:pt x="19" y="9313"/>
                    <a:pt x="-79" y="13669"/>
                    <a:pt x="76" y="17034"/>
                  </a:cubicBezTo>
                  <a:cubicBezTo>
                    <a:pt x="203" y="19715"/>
                    <a:pt x="754" y="21579"/>
                    <a:pt x="1376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8" y="21565"/>
                    <a:pt x="5797" y="21600"/>
                    <a:pt x="7541" y="21600"/>
                  </a:cubicBezTo>
                  <a:cubicBezTo>
                    <a:pt x="11956" y="21600"/>
                    <a:pt x="16915" y="21384"/>
                    <a:pt x="19577" y="19841"/>
                  </a:cubicBezTo>
                  <a:cubicBezTo>
                    <a:pt x="21521" y="18682"/>
                    <a:pt x="21014" y="0"/>
                    <a:pt x="1910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4" name="Google Shape;55;p2"/>
            <p:cNvSpPr/>
            <p:nvPr/>
          </p:nvSpPr>
          <p:spPr>
            <a:xfrm>
              <a:off x="22896176" y="8772041"/>
              <a:ext cx="81926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3"/>
                    <a:pt x="1431" y="1151"/>
                  </a:cubicBezTo>
                  <a:cubicBezTo>
                    <a:pt x="871" y="1332"/>
                    <a:pt x="385" y="3013"/>
                    <a:pt x="234" y="5503"/>
                  </a:cubicBezTo>
                  <a:cubicBezTo>
                    <a:pt x="10" y="9297"/>
                    <a:pt x="-82" y="13656"/>
                    <a:pt x="86" y="17074"/>
                  </a:cubicBezTo>
                  <a:cubicBezTo>
                    <a:pt x="197" y="19710"/>
                    <a:pt x="741" y="21558"/>
                    <a:pt x="1345" y="21558"/>
                  </a:cubicBezTo>
                  <a:cubicBezTo>
                    <a:pt x="1355" y="21558"/>
                    <a:pt x="1366" y="21558"/>
                    <a:pt x="1376" y="21558"/>
                  </a:cubicBezTo>
                  <a:cubicBezTo>
                    <a:pt x="1594" y="21551"/>
                    <a:pt x="1824" y="21551"/>
                    <a:pt x="2065" y="21551"/>
                  </a:cubicBezTo>
                  <a:cubicBezTo>
                    <a:pt x="3580" y="21551"/>
                    <a:pt x="5482" y="21600"/>
                    <a:pt x="7502" y="21600"/>
                  </a:cubicBezTo>
                  <a:cubicBezTo>
                    <a:pt x="11923" y="21600"/>
                    <a:pt x="16896" y="21356"/>
                    <a:pt x="19561" y="19815"/>
                  </a:cubicBezTo>
                  <a:cubicBezTo>
                    <a:pt x="21518" y="18720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5" name="Google Shape;56;p2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6" name="Google Shape;57;p2"/>
            <p:cNvSpPr/>
            <p:nvPr/>
          </p:nvSpPr>
          <p:spPr>
            <a:xfrm>
              <a:off x="20587701" y="8899452"/>
              <a:ext cx="232017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5" h="21600" fill="norm" stroke="1" extrusionOk="0">
                  <a:moveTo>
                    <a:pt x="7659" y="0"/>
                  </a:moveTo>
                  <a:cubicBezTo>
                    <a:pt x="2686" y="0"/>
                    <a:pt x="-1604" y="5745"/>
                    <a:pt x="588" y="16521"/>
                  </a:cubicBezTo>
                  <a:cubicBezTo>
                    <a:pt x="1311" y="20041"/>
                    <a:pt x="4168" y="21600"/>
                    <a:pt x="7355" y="21600"/>
                  </a:cubicBezTo>
                  <a:cubicBezTo>
                    <a:pt x="13134" y="21600"/>
                    <a:pt x="19996" y="16485"/>
                    <a:pt x="17151" y="8742"/>
                  </a:cubicBezTo>
                  <a:cubicBezTo>
                    <a:pt x="14984" y="2827"/>
                    <a:pt x="11151" y="0"/>
                    <a:pt x="76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7" name="Google Shape;58;p2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8" name="Google Shape;59;p2"/>
            <p:cNvSpPr/>
            <p:nvPr/>
          </p:nvSpPr>
          <p:spPr>
            <a:xfrm>
              <a:off x="20310554" y="9656903"/>
              <a:ext cx="202517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6" h="21600" fill="norm" stroke="1" extrusionOk="0">
                  <a:moveTo>
                    <a:pt x="7670" y="0"/>
                  </a:moveTo>
                  <a:cubicBezTo>
                    <a:pt x="2692" y="0"/>
                    <a:pt x="-1589" y="5725"/>
                    <a:pt x="577" y="16501"/>
                  </a:cubicBezTo>
                  <a:cubicBezTo>
                    <a:pt x="1289" y="20039"/>
                    <a:pt x="4160" y="21600"/>
                    <a:pt x="7358" y="21600"/>
                  </a:cubicBezTo>
                  <a:cubicBezTo>
                    <a:pt x="13150" y="21600"/>
                    <a:pt x="20011" y="16493"/>
                    <a:pt x="17177" y="8734"/>
                  </a:cubicBezTo>
                  <a:cubicBezTo>
                    <a:pt x="15003" y="2838"/>
                    <a:pt x="11166" y="0"/>
                    <a:pt x="767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9" name="Google Shape;60;p2"/>
            <p:cNvSpPr/>
            <p:nvPr/>
          </p:nvSpPr>
          <p:spPr>
            <a:xfrm>
              <a:off x="20310530" y="10290409"/>
              <a:ext cx="202552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290" y="20054"/>
                    <a:pt x="4145" y="21600"/>
                    <a:pt x="7333" y="21600"/>
                  </a:cubicBezTo>
                  <a:cubicBezTo>
                    <a:pt x="13122" y="21600"/>
                    <a:pt x="20007" y="16505"/>
                    <a:pt x="17167" y="8773"/>
                  </a:cubicBezTo>
                  <a:cubicBezTo>
                    <a:pt x="15003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0" name="Google Shape;61;p2"/>
            <p:cNvSpPr/>
            <p:nvPr/>
          </p:nvSpPr>
          <p:spPr>
            <a:xfrm>
              <a:off x="21224357" y="8910097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3999" y="13700"/>
                    <a:pt x="5703" y="13564"/>
                    <a:pt x="7116" y="13508"/>
                  </a:cubicBezTo>
                  <a:cubicBezTo>
                    <a:pt x="7139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599" y="21094"/>
                    <a:pt x="9112" y="21519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4" y="13724"/>
                    <a:pt x="14595" y="13038"/>
                    <a:pt x="15373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74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303" y="11245"/>
                    <a:pt x="21151" y="10436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3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8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1" name="Google Shape;62;p2"/>
            <p:cNvSpPr/>
            <p:nvPr/>
          </p:nvSpPr>
          <p:spPr>
            <a:xfrm>
              <a:off x="17568357" y="1380229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12"/>
                  </a:cubicBezTo>
                  <a:cubicBezTo>
                    <a:pt x="857" y="1338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64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4" y="21586"/>
                    <a:pt x="2359" y="21579"/>
                    <a:pt x="2918" y="21579"/>
                  </a:cubicBezTo>
                  <a:cubicBezTo>
                    <a:pt x="4116" y="21579"/>
                    <a:pt x="5487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2" name="Google Shape;63;p2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3" name="Google Shape;64;p2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4" name="Google Shape;65;p2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5" name="Google Shape;66;p2"/>
            <p:cNvSpPr/>
            <p:nvPr/>
          </p:nvSpPr>
          <p:spPr>
            <a:xfrm>
              <a:off x="14674812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63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40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6" name="Google Shape;67;p2"/>
            <p:cNvSpPr/>
            <p:nvPr/>
          </p:nvSpPr>
          <p:spPr>
            <a:xfrm>
              <a:off x="16235705" y="0"/>
              <a:ext cx="108009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72" y="0"/>
                  </a:moveTo>
                  <a:cubicBezTo>
                    <a:pt x="15117" y="0"/>
                    <a:pt x="14771" y="159"/>
                    <a:pt x="14518" y="462"/>
                  </a:cubicBezTo>
                  <a:cubicBezTo>
                    <a:pt x="13339" y="1815"/>
                    <a:pt x="12045" y="3362"/>
                    <a:pt x="11114" y="4844"/>
                  </a:cubicBezTo>
                  <a:cubicBezTo>
                    <a:pt x="10848" y="5261"/>
                    <a:pt x="10436" y="5485"/>
                    <a:pt x="10017" y="5485"/>
                  </a:cubicBezTo>
                  <a:cubicBezTo>
                    <a:pt x="9747" y="5485"/>
                    <a:pt x="9477" y="5394"/>
                    <a:pt x="9239" y="5202"/>
                  </a:cubicBezTo>
                  <a:cubicBezTo>
                    <a:pt x="7842" y="4079"/>
                    <a:pt x="5834" y="2597"/>
                    <a:pt x="4176" y="1408"/>
                  </a:cubicBezTo>
                  <a:cubicBezTo>
                    <a:pt x="3956" y="1251"/>
                    <a:pt x="3710" y="1176"/>
                    <a:pt x="3464" y="1176"/>
                  </a:cubicBezTo>
                  <a:cubicBezTo>
                    <a:pt x="3092" y="1176"/>
                    <a:pt x="2724" y="1349"/>
                    <a:pt x="2459" y="1684"/>
                  </a:cubicBezTo>
                  <a:cubicBezTo>
                    <a:pt x="1543" y="2841"/>
                    <a:pt x="423" y="4470"/>
                    <a:pt x="59" y="5692"/>
                  </a:cubicBezTo>
                  <a:cubicBezTo>
                    <a:pt x="-115" y="6311"/>
                    <a:pt x="103" y="7010"/>
                    <a:pt x="597" y="7370"/>
                  </a:cubicBezTo>
                  <a:cubicBezTo>
                    <a:pt x="2445" y="8721"/>
                    <a:pt x="6227" y="10481"/>
                    <a:pt x="6795" y="11327"/>
                  </a:cubicBezTo>
                  <a:cubicBezTo>
                    <a:pt x="7230" y="11962"/>
                    <a:pt x="2547" y="18529"/>
                    <a:pt x="2896" y="19456"/>
                  </a:cubicBezTo>
                  <a:cubicBezTo>
                    <a:pt x="3216" y="20320"/>
                    <a:pt x="5006" y="21134"/>
                    <a:pt x="6314" y="21542"/>
                  </a:cubicBezTo>
                  <a:cubicBezTo>
                    <a:pt x="6439" y="21580"/>
                    <a:pt x="6567" y="21600"/>
                    <a:pt x="6690" y="21600"/>
                  </a:cubicBezTo>
                  <a:cubicBezTo>
                    <a:pt x="7186" y="21600"/>
                    <a:pt x="7649" y="21297"/>
                    <a:pt x="7871" y="20776"/>
                  </a:cubicBezTo>
                  <a:cubicBezTo>
                    <a:pt x="8743" y="18837"/>
                    <a:pt x="9718" y="17192"/>
                    <a:pt x="10561" y="15824"/>
                  </a:cubicBezTo>
                  <a:cubicBezTo>
                    <a:pt x="10824" y="15417"/>
                    <a:pt x="11238" y="15202"/>
                    <a:pt x="11655" y="15202"/>
                  </a:cubicBezTo>
                  <a:cubicBezTo>
                    <a:pt x="11957" y="15202"/>
                    <a:pt x="12260" y="15315"/>
                    <a:pt x="12511" y="15547"/>
                  </a:cubicBezTo>
                  <a:cubicBezTo>
                    <a:pt x="14024" y="16964"/>
                    <a:pt x="15609" y="18576"/>
                    <a:pt x="17267" y="19586"/>
                  </a:cubicBezTo>
                  <a:cubicBezTo>
                    <a:pt x="17459" y="19699"/>
                    <a:pt x="17667" y="19754"/>
                    <a:pt x="17874" y="19754"/>
                  </a:cubicBezTo>
                  <a:cubicBezTo>
                    <a:pt x="18260" y="19754"/>
                    <a:pt x="18640" y="19562"/>
                    <a:pt x="18896" y="19212"/>
                  </a:cubicBezTo>
                  <a:cubicBezTo>
                    <a:pt x="19638" y="18251"/>
                    <a:pt x="20409" y="17159"/>
                    <a:pt x="21107" y="16036"/>
                  </a:cubicBezTo>
                  <a:cubicBezTo>
                    <a:pt x="21485" y="15417"/>
                    <a:pt x="21399" y="14570"/>
                    <a:pt x="20888" y="14080"/>
                  </a:cubicBezTo>
                  <a:cubicBezTo>
                    <a:pt x="19594" y="12777"/>
                    <a:pt x="17500" y="11164"/>
                    <a:pt x="15827" y="10089"/>
                  </a:cubicBezTo>
                  <a:cubicBezTo>
                    <a:pt x="15071" y="9618"/>
                    <a:pt x="14911" y="8493"/>
                    <a:pt x="15493" y="7793"/>
                  </a:cubicBezTo>
                  <a:cubicBezTo>
                    <a:pt x="16540" y="6473"/>
                    <a:pt x="17732" y="5169"/>
                    <a:pt x="18677" y="3884"/>
                  </a:cubicBezTo>
                  <a:cubicBezTo>
                    <a:pt x="19173" y="3232"/>
                    <a:pt x="19056" y="2239"/>
                    <a:pt x="18431" y="1733"/>
                  </a:cubicBezTo>
                  <a:cubicBezTo>
                    <a:pt x="17689" y="1130"/>
                    <a:pt x="16933" y="690"/>
                    <a:pt x="16118" y="184"/>
                  </a:cubicBezTo>
                  <a:cubicBezTo>
                    <a:pt x="15912" y="60"/>
                    <a:pt x="15690" y="0"/>
                    <a:pt x="1547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7" name="Google Shape;68;p2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8" name="Google Shape;69;p2"/>
            <p:cNvSpPr/>
            <p:nvPr/>
          </p:nvSpPr>
          <p:spPr>
            <a:xfrm>
              <a:off x="17568357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106" y="0"/>
                  </a:moveTo>
                  <a:cubicBezTo>
                    <a:pt x="19060" y="0"/>
                    <a:pt x="19014" y="7"/>
                    <a:pt x="18968" y="28"/>
                  </a:cubicBezTo>
                  <a:cubicBezTo>
                    <a:pt x="17384" y="733"/>
                    <a:pt x="14384" y="852"/>
                    <a:pt x="11242" y="852"/>
                  </a:cubicBezTo>
                  <a:cubicBezTo>
                    <a:pt x="9600" y="852"/>
                    <a:pt x="7918" y="817"/>
                    <a:pt x="6381" y="817"/>
                  </a:cubicBezTo>
                  <a:cubicBezTo>
                    <a:pt x="4330" y="817"/>
                    <a:pt x="2537" y="880"/>
                    <a:pt x="1438" y="1152"/>
                  </a:cubicBezTo>
                  <a:cubicBezTo>
                    <a:pt x="857" y="1278"/>
                    <a:pt x="371" y="3016"/>
                    <a:pt x="241" y="5445"/>
                  </a:cubicBezTo>
                  <a:cubicBezTo>
                    <a:pt x="16" y="9306"/>
                    <a:pt x="-78" y="13669"/>
                    <a:pt x="73" y="17034"/>
                  </a:cubicBezTo>
                  <a:cubicBezTo>
                    <a:pt x="203" y="19708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4" y="21377"/>
                    <a:pt x="19565" y="19834"/>
                  </a:cubicBezTo>
                  <a:cubicBezTo>
                    <a:pt x="21522" y="18738"/>
                    <a:pt x="21012" y="0"/>
                    <a:pt x="1910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9" name="Google Shape;70;p2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0" name="Google Shape;71;p2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1" name="Google Shape;72;p2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2" name="Google Shape;73;p2"/>
            <p:cNvSpPr/>
            <p:nvPr/>
          </p:nvSpPr>
          <p:spPr>
            <a:xfrm>
              <a:off x="14674805" y="8100988"/>
              <a:ext cx="23220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3" name="Google Shape;74;p2"/>
            <p:cNvSpPr/>
            <p:nvPr/>
          </p:nvSpPr>
          <p:spPr>
            <a:xfrm>
              <a:off x="16235705" y="7025505"/>
              <a:ext cx="108009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69" y="0"/>
                  </a:moveTo>
                  <a:cubicBezTo>
                    <a:pt x="15115" y="0"/>
                    <a:pt x="14769" y="153"/>
                    <a:pt x="14518" y="455"/>
                  </a:cubicBezTo>
                  <a:cubicBezTo>
                    <a:pt x="13339" y="1824"/>
                    <a:pt x="12045" y="3353"/>
                    <a:pt x="11114" y="4852"/>
                  </a:cubicBezTo>
                  <a:cubicBezTo>
                    <a:pt x="10851" y="5264"/>
                    <a:pt x="10445" y="5482"/>
                    <a:pt x="10030" y="5482"/>
                  </a:cubicBezTo>
                  <a:cubicBezTo>
                    <a:pt x="9757" y="5482"/>
                    <a:pt x="9480" y="5387"/>
                    <a:pt x="9239" y="5193"/>
                  </a:cubicBezTo>
                  <a:cubicBezTo>
                    <a:pt x="7842" y="4071"/>
                    <a:pt x="5834" y="2605"/>
                    <a:pt x="4176" y="1417"/>
                  </a:cubicBezTo>
                  <a:cubicBezTo>
                    <a:pt x="3958" y="1254"/>
                    <a:pt x="3712" y="1177"/>
                    <a:pt x="3467" y="1177"/>
                  </a:cubicBezTo>
                  <a:cubicBezTo>
                    <a:pt x="3094" y="1177"/>
                    <a:pt x="2724" y="1358"/>
                    <a:pt x="2459" y="1692"/>
                  </a:cubicBezTo>
                  <a:cubicBezTo>
                    <a:pt x="1543" y="2833"/>
                    <a:pt x="423" y="4461"/>
                    <a:pt x="59" y="5682"/>
                  </a:cubicBezTo>
                  <a:cubicBezTo>
                    <a:pt x="-115" y="6318"/>
                    <a:pt x="103" y="7000"/>
                    <a:pt x="597" y="7360"/>
                  </a:cubicBezTo>
                  <a:cubicBezTo>
                    <a:pt x="2445" y="8711"/>
                    <a:pt x="6227" y="10487"/>
                    <a:pt x="6795" y="11332"/>
                  </a:cubicBezTo>
                  <a:cubicBezTo>
                    <a:pt x="7230" y="11967"/>
                    <a:pt x="2547" y="18515"/>
                    <a:pt x="2896" y="19442"/>
                  </a:cubicBezTo>
                  <a:cubicBezTo>
                    <a:pt x="3216" y="20322"/>
                    <a:pt x="5006" y="21136"/>
                    <a:pt x="6314" y="21543"/>
                  </a:cubicBezTo>
                  <a:cubicBezTo>
                    <a:pt x="6436" y="21582"/>
                    <a:pt x="6560" y="21600"/>
                    <a:pt x="6681" y="21600"/>
                  </a:cubicBezTo>
                  <a:cubicBezTo>
                    <a:pt x="7181" y="21600"/>
                    <a:pt x="7649" y="21290"/>
                    <a:pt x="7871" y="20779"/>
                  </a:cubicBezTo>
                  <a:cubicBezTo>
                    <a:pt x="8743" y="18840"/>
                    <a:pt x="9718" y="17179"/>
                    <a:pt x="10561" y="15828"/>
                  </a:cubicBezTo>
                  <a:cubicBezTo>
                    <a:pt x="10825" y="15410"/>
                    <a:pt x="11241" y="15191"/>
                    <a:pt x="11660" y="15191"/>
                  </a:cubicBezTo>
                  <a:cubicBezTo>
                    <a:pt x="11960" y="15191"/>
                    <a:pt x="12262" y="15302"/>
                    <a:pt x="12511" y="15534"/>
                  </a:cubicBezTo>
                  <a:cubicBezTo>
                    <a:pt x="14024" y="16951"/>
                    <a:pt x="15609" y="18579"/>
                    <a:pt x="17267" y="19572"/>
                  </a:cubicBezTo>
                  <a:cubicBezTo>
                    <a:pt x="17464" y="19689"/>
                    <a:pt x="17676" y="19745"/>
                    <a:pt x="17888" y="19745"/>
                  </a:cubicBezTo>
                  <a:cubicBezTo>
                    <a:pt x="18270" y="19745"/>
                    <a:pt x="18643" y="19561"/>
                    <a:pt x="18896" y="19214"/>
                  </a:cubicBezTo>
                  <a:cubicBezTo>
                    <a:pt x="19638" y="18238"/>
                    <a:pt x="20409" y="17162"/>
                    <a:pt x="21107" y="16023"/>
                  </a:cubicBezTo>
                  <a:cubicBezTo>
                    <a:pt x="21485" y="15405"/>
                    <a:pt x="21399" y="14574"/>
                    <a:pt x="20888" y="14068"/>
                  </a:cubicBezTo>
                  <a:cubicBezTo>
                    <a:pt x="19594" y="12765"/>
                    <a:pt x="17500" y="11153"/>
                    <a:pt x="15827" y="10094"/>
                  </a:cubicBezTo>
                  <a:cubicBezTo>
                    <a:pt x="15071" y="9624"/>
                    <a:pt x="14911" y="8499"/>
                    <a:pt x="15493" y="7784"/>
                  </a:cubicBezTo>
                  <a:cubicBezTo>
                    <a:pt x="16540" y="6480"/>
                    <a:pt x="17732" y="5160"/>
                    <a:pt x="18677" y="3892"/>
                  </a:cubicBezTo>
                  <a:cubicBezTo>
                    <a:pt x="19173" y="3240"/>
                    <a:pt x="19056" y="2245"/>
                    <a:pt x="18431" y="1741"/>
                  </a:cubicBezTo>
                  <a:cubicBezTo>
                    <a:pt x="17689" y="1139"/>
                    <a:pt x="16933" y="683"/>
                    <a:pt x="16118" y="179"/>
                  </a:cubicBezTo>
                  <a:cubicBezTo>
                    <a:pt x="15912" y="60"/>
                    <a:pt x="15689" y="0"/>
                    <a:pt x="154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4" name="Google Shape;75;p2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5" name="Google Shape;76;p2"/>
            <p:cNvSpPr/>
            <p:nvPr/>
          </p:nvSpPr>
          <p:spPr>
            <a:xfrm>
              <a:off x="15129816" y="6435487"/>
              <a:ext cx="108465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9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5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3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6" name="Google Shape;77;p2"/>
            <p:cNvSpPr/>
            <p:nvPr/>
          </p:nvSpPr>
          <p:spPr>
            <a:xfrm>
              <a:off x="14904364" y="5259082"/>
              <a:ext cx="81909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1"/>
                    <a:pt x="10906" y="871"/>
                  </a:cubicBezTo>
                  <a:cubicBezTo>
                    <a:pt x="9353" y="871"/>
                    <a:pt x="7779" y="843"/>
                    <a:pt x="6334" y="843"/>
                  </a:cubicBezTo>
                  <a:cubicBezTo>
                    <a:pt x="4303" y="843"/>
                    <a:pt x="2529" y="892"/>
                    <a:pt x="1431" y="1150"/>
                  </a:cubicBezTo>
                  <a:cubicBezTo>
                    <a:pt x="871" y="1331"/>
                    <a:pt x="366" y="3073"/>
                    <a:pt x="236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6" y="21586"/>
                    <a:pt x="2365" y="21579"/>
                    <a:pt x="2925" y="21579"/>
                  </a:cubicBezTo>
                  <a:cubicBezTo>
                    <a:pt x="4117" y="21579"/>
                    <a:pt x="5487" y="21600"/>
                    <a:pt x="6931" y="21600"/>
                  </a:cubicBezTo>
                  <a:cubicBezTo>
                    <a:pt x="11480" y="21600"/>
                    <a:pt x="16764" y="21405"/>
                    <a:pt x="19544" y="19795"/>
                  </a:cubicBezTo>
                  <a:cubicBezTo>
                    <a:pt x="21518" y="18701"/>
                    <a:pt x="21007" y="0"/>
                    <a:pt x="190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7" name="Google Shape;78;p2"/>
            <p:cNvSpPr/>
            <p:nvPr/>
          </p:nvSpPr>
          <p:spPr>
            <a:xfrm>
              <a:off x="14904364" y="4893188"/>
              <a:ext cx="81909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2"/>
                    <a:pt x="10906" y="872"/>
                  </a:cubicBezTo>
                  <a:cubicBezTo>
                    <a:pt x="9353" y="872"/>
                    <a:pt x="7779" y="844"/>
                    <a:pt x="6334" y="844"/>
                  </a:cubicBezTo>
                  <a:cubicBezTo>
                    <a:pt x="4303" y="844"/>
                    <a:pt x="2529" y="899"/>
                    <a:pt x="1431" y="1150"/>
                  </a:cubicBezTo>
                  <a:cubicBezTo>
                    <a:pt x="871" y="1276"/>
                    <a:pt x="366" y="3012"/>
                    <a:pt x="236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6" y="21544"/>
                    <a:pt x="1825" y="21544"/>
                    <a:pt x="2066" y="21544"/>
                  </a:cubicBezTo>
                  <a:cubicBezTo>
                    <a:pt x="3581" y="21544"/>
                    <a:pt x="5481" y="21600"/>
                    <a:pt x="7499" y="21600"/>
                  </a:cubicBezTo>
                  <a:cubicBezTo>
                    <a:pt x="11913" y="21600"/>
                    <a:pt x="16879" y="21356"/>
                    <a:pt x="19544" y="19808"/>
                  </a:cubicBezTo>
                  <a:cubicBezTo>
                    <a:pt x="21518" y="18713"/>
                    <a:pt x="21007" y="0"/>
                    <a:pt x="190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8" name="Google Shape;79;p2"/>
            <p:cNvSpPr/>
            <p:nvPr/>
          </p:nvSpPr>
          <p:spPr>
            <a:xfrm>
              <a:off x="17256819" y="4634488"/>
              <a:ext cx="982178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71" y="0"/>
                  </a:moveTo>
                  <a:cubicBezTo>
                    <a:pt x="16840" y="0"/>
                    <a:pt x="16408" y="178"/>
                    <a:pt x="16090" y="504"/>
                  </a:cubicBezTo>
                  <a:cubicBezTo>
                    <a:pt x="11991" y="4766"/>
                    <a:pt x="3467" y="13243"/>
                    <a:pt x="325" y="17441"/>
                  </a:cubicBezTo>
                  <a:cubicBezTo>
                    <a:pt x="-903" y="19076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39" y="20989"/>
                  </a:cubicBezTo>
                  <a:cubicBezTo>
                    <a:pt x="7644" y="17457"/>
                    <a:pt x="17199" y="8157"/>
                    <a:pt x="20142" y="4782"/>
                  </a:cubicBezTo>
                  <a:cubicBezTo>
                    <a:pt x="20621" y="4244"/>
                    <a:pt x="20697" y="3436"/>
                    <a:pt x="20327" y="2802"/>
                  </a:cubicBezTo>
                  <a:cubicBezTo>
                    <a:pt x="19757" y="1804"/>
                    <a:pt x="18971" y="838"/>
                    <a:pt x="18139" y="268"/>
                  </a:cubicBezTo>
                  <a:cubicBezTo>
                    <a:pt x="17874" y="85"/>
                    <a:pt x="17572" y="0"/>
                    <a:pt x="1727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9" name="Google Shape;80;p2"/>
            <p:cNvSpPr/>
            <p:nvPr/>
          </p:nvSpPr>
          <p:spPr>
            <a:xfrm>
              <a:off x="17339047" y="4588442"/>
              <a:ext cx="231923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3" h="21600" fill="norm" stroke="1" extrusionOk="0">
                  <a:moveTo>
                    <a:pt x="7662" y="0"/>
                  </a:moveTo>
                  <a:cubicBezTo>
                    <a:pt x="2681" y="0"/>
                    <a:pt x="-1604" y="5758"/>
                    <a:pt x="589" y="16537"/>
                  </a:cubicBezTo>
                  <a:cubicBezTo>
                    <a:pt x="1292" y="20047"/>
                    <a:pt x="4145" y="21600"/>
                    <a:pt x="7333" y="21600"/>
                  </a:cubicBezTo>
                  <a:cubicBezTo>
                    <a:pt x="13113" y="21600"/>
                    <a:pt x="19996" y="16501"/>
                    <a:pt x="17150" y="8758"/>
                  </a:cubicBezTo>
                  <a:cubicBezTo>
                    <a:pt x="14983" y="2837"/>
                    <a:pt x="11154" y="0"/>
                    <a:pt x="76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0" name="Google Shape;81;p2"/>
            <p:cNvSpPr/>
            <p:nvPr/>
          </p:nvSpPr>
          <p:spPr>
            <a:xfrm>
              <a:off x="17923535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1" name="Google Shape;82;p2"/>
            <p:cNvSpPr/>
            <p:nvPr/>
          </p:nvSpPr>
          <p:spPr>
            <a:xfrm>
              <a:off x="17205619" y="6435487"/>
              <a:ext cx="108483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2" y="21572"/>
                    <a:pt x="2238" y="21565"/>
                    <a:pt x="2727" y="21565"/>
                  </a:cubicBezTo>
                  <a:cubicBezTo>
                    <a:pt x="4126" y="21565"/>
                    <a:pt x="5786" y="21600"/>
                    <a:pt x="7529" y="21600"/>
                  </a:cubicBezTo>
                  <a:cubicBezTo>
                    <a:pt x="11944" y="21600"/>
                    <a:pt x="16901" y="21384"/>
                    <a:pt x="19563" y="19840"/>
                  </a:cubicBezTo>
                  <a:cubicBezTo>
                    <a:pt x="21524" y="18737"/>
                    <a:pt x="21014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2" name="Google Shape;83;p2"/>
            <p:cNvSpPr/>
            <p:nvPr/>
          </p:nvSpPr>
          <p:spPr>
            <a:xfrm>
              <a:off x="17646910" y="6144191"/>
              <a:ext cx="20202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47" y="0"/>
                  </a:moveTo>
                  <a:cubicBezTo>
                    <a:pt x="2671" y="0"/>
                    <a:pt x="-1614" y="5740"/>
                    <a:pt x="598" y="16495"/>
                  </a:cubicBezTo>
                  <a:cubicBezTo>
                    <a:pt x="1311" y="20037"/>
                    <a:pt x="4177" y="21600"/>
                    <a:pt x="7371" y="21600"/>
                  </a:cubicBezTo>
                  <a:cubicBezTo>
                    <a:pt x="13140" y="21600"/>
                    <a:pt x="19986" y="16487"/>
                    <a:pt x="17149" y="8720"/>
                  </a:cubicBezTo>
                  <a:cubicBezTo>
                    <a:pt x="14981" y="2825"/>
                    <a:pt x="11147" y="0"/>
                    <a:pt x="76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3" name="Google Shape;84;p2"/>
            <p:cNvSpPr/>
            <p:nvPr/>
          </p:nvSpPr>
          <p:spPr>
            <a:xfrm>
              <a:off x="17646902" y="6777780"/>
              <a:ext cx="20202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71" y="21600"/>
                  </a:cubicBezTo>
                  <a:cubicBezTo>
                    <a:pt x="13140" y="21600"/>
                    <a:pt x="19986" y="16493"/>
                    <a:pt x="17149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4" name="Google Shape;85;p2"/>
            <p:cNvSpPr/>
            <p:nvPr/>
          </p:nvSpPr>
          <p:spPr>
            <a:xfrm>
              <a:off x="18560305" y="5397138"/>
              <a:ext cx="1133287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27" y="0"/>
                  </a:moveTo>
                  <a:cubicBezTo>
                    <a:pt x="9541" y="0"/>
                    <a:pt x="8536" y="83"/>
                    <a:pt x="7848" y="327"/>
                  </a:cubicBezTo>
                  <a:cubicBezTo>
                    <a:pt x="7308" y="520"/>
                    <a:pt x="6976" y="1041"/>
                    <a:pt x="7016" y="1604"/>
                  </a:cubicBezTo>
                  <a:cubicBezTo>
                    <a:pt x="7182" y="3688"/>
                    <a:pt x="8209" y="7460"/>
                    <a:pt x="7973" y="8338"/>
                  </a:cubicBezTo>
                  <a:cubicBezTo>
                    <a:pt x="7793" y="8996"/>
                    <a:pt x="574" y="8873"/>
                    <a:pt x="145" y="9600"/>
                  </a:cubicBezTo>
                  <a:cubicBezTo>
                    <a:pt x="-257" y="10300"/>
                    <a:pt x="256" y="12069"/>
                    <a:pt x="740" y="13276"/>
                  </a:cubicBezTo>
                  <a:cubicBezTo>
                    <a:pt x="945" y="13765"/>
                    <a:pt x="1423" y="14079"/>
                    <a:pt x="1947" y="14079"/>
                  </a:cubicBezTo>
                  <a:cubicBezTo>
                    <a:pt x="2024" y="14079"/>
                    <a:pt x="2102" y="14071"/>
                    <a:pt x="2181" y="14057"/>
                  </a:cubicBezTo>
                  <a:cubicBezTo>
                    <a:pt x="4011" y="13700"/>
                    <a:pt x="5701" y="13577"/>
                    <a:pt x="7128" y="13508"/>
                  </a:cubicBezTo>
                  <a:cubicBezTo>
                    <a:pt x="7143" y="13508"/>
                    <a:pt x="7160" y="13508"/>
                    <a:pt x="7176" y="13508"/>
                  </a:cubicBezTo>
                  <a:cubicBezTo>
                    <a:pt x="7903" y="13508"/>
                    <a:pt x="8485" y="14102"/>
                    <a:pt x="8457" y="14826"/>
                  </a:cubicBezTo>
                  <a:cubicBezTo>
                    <a:pt x="8389" y="16705"/>
                    <a:pt x="8209" y="18734"/>
                    <a:pt x="8513" y="20504"/>
                  </a:cubicBezTo>
                  <a:cubicBezTo>
                    <a:pt x="8609" y="21094"/>
                    <a:pt x="9110" y="21532"/>
                    <a:pt x="9718" y="21546"/>
                  </a:cubicBezTo>
                  <a:cubicBezTo>
                    <a:pt x="10354" y="21578"/>
                    <a:pt x="11020" y="21600"/>
                    <a:pt x="11698" y="21600"/>
                  </a:cubicBezTo>
                  <a:cubicBezTo>
                    <a:pt x="12189" y="21600"/>
                    <a:pt x="12688" y="21589"/>
                    <a:pt x="13182" y="21560"/>
                  </a:cubicBezTo>
                  <a:cubicBezTo>
                    <a:pt x="13820" y="21532"/>
                    <a:pt x="14332" y="21011"/>
                    <a:pt x="14387" y="20381"/>
                  </a:cubicBezTo>
                  <a:cubicBezTo>
                    <a:pt x="14499" y="18720"/>
                    <a:pt x="14374" y="16320"/>
                    <a:pt x="14110" y="14497"/>
                  </a:cubicBezTo>
                  <a:cubicBezTo>
                    <a:pt x="13991" y="13717"/>
                    <a:pt x="14615" y="13039"/>
                    <a:pt x="15392" y="13039"/>
                  </a:cubicBezTo>
                  <a:cubicBezTo>
                    <a:pt x="15421" y="13039"/>
                    <a:pt x="15452" y="13041"/>
                    <a:pt x="15482" y="13042"/>
                  </a:cubicBezTo>
                  <a:cubicBezTo>
                    <a:pt x="16993" y="13165"/>
                    <a:pt x="18586" y="13371"/>
                    <a:pt x="19998" y="13427"/>
                  </a:cubicBezTo>
                  <a:cubicBezTo>
                    <a:pt x="20015" y="13427"/>
                    <a:pt x="20031" y="13427"/>
                    <a:pt x="20046" y="13427"/>
                  </a:cubicBezTo>
                  <a:cubicBezTo>
                    <a:pt x="20759" y="13427"/>
                    <a:pt x="21343" y="12835"/>
                    <a:pt x="21329" y="12123"/>
                  </a:cubicBezTo>
                  <a:cubicBezTo>
                    <a:pt x="21301" y="11245"/>
                    <a:pt x="21163" y="10450"/>
                    <a:pt x="21011" y="9558"/>
                  </a:cubicBezTo>
                  <a:cubicBezTo>
                    <a:pt x="20927" y="8996"/>
                    <a:pt x="20470" y="8558"/>
                    <a:pt x="19888" y="8502"/>
                  </a:cubicBezTo>
                  <a:cubicBezTo>
                    <a:pt x="18510" y="8352"/>
                    <a:pt x="17013" y="8199"/>
                    <a:pt x="15632" y="8199"/>
                  </a:cubicBezTo>
                  <a:cubicBezTo>
                    <a:pt x="15389" y="8199"/>
                    <a:pt x="15149" y="8204"/>
                    <a:pt x="14913" y="8215"/>
                  </a:cubicBezTo>
                  <a:cubicBezTo>
                    <a:pt x="14888" y="8216"/>
                    <a:pt x="14864" y="8216"/>
                    <a:pt x="14840" y="8216"/>
                  </a:cubicBezTo>
                  <a:cubicBezTo>
                    <a:pt x="14152" y="8216"/>
                    <a:pt x="13596" y="7669"/>
                    <a:pt x="13570" y="6994"/>
                  </a:cubicBezTo>
                  <a:cubicBezTo>
                    <a:pt x="13514" y="5361"/>
                    <a:pt x="13334" y="3070"/>
                    <a:pt x="13168" y="1205"/>
                  </a:cubicBezTo>
                  <a:cubicBezTo>
                    <a:pt x="13113" y="575"/>
                    <a:pt x="12601" y="95"/>
                    <a:pt x="11976" y="54"/>
                  </a:cubicBezTo>
                  <a:cubicBezTo>
                    <a:pt x="11528" y="22"/>
                    <a:pt x="11031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5" name="Google Shape;86;p2"/>
            <p:cNvSpPr/>
            <p:nvPr/>
          </p:nvSpPr>
          <p:spPr>
            <a:xfrm>
              <a:off x="18899630" y="3512959"/>
              <a:ext cx="1080108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7" y="0"/>
                    <a:pt x="14760" y="155"/>
                    <a:pt x="14500" y="446"/>
                  </a:cubicBezTo>
                  <a:cubicBezTo>
                    <a:pt x="13323" y="1815"/>
                    <a:pt x="12044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8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3" y="1176"/>
                    <a:pt x="3457" y="1176"/>
                  </a:cubicBezTo>
                  <a:cubicBezTo>
                    <a:pt x="3081" y="1176"/>
                    <a:pt x="2712" y="1350"/>
                    <a:pt x="2450" y="1684"/>
                  </a:cubicBezTo>
                  <a:cubicBezTo>
                    <a:pt x="1549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4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50" y="15192"/>
                  </a:cubicBezTo>
                  <a:cubicBezTo>
                    <a:pt x="11953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6" y="19752"/>
                    <a:pt x="17868" y="19752"/>
                  </a:cubicBezTo>
                  <a:cubicBezTo>
                    <a:pt x="18251" y="19752"/>
                    <a:pt x="1862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2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13" y="5153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6" name="Google Shape;87;p2"/>
            <p:cNvSpPr/>
            <p:nvPr/>
          </p:nvSpPr>
          <p:spPr>
            <a:xfrm>
              <a:off x="15984078" y="3573858"/>
              <a:ext cx="1441092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4" y="16843"/>
                    <a:pt x="8728" y="16977"/>
                    <a:pt x="8549" y="16977"/>
                  </a:cubicBezTo>
                  <a:cubicBezTo>
                    <a:pt x="8390" y="16977"/>
                    <a:pt x="8229" y="16872"/>
                    <a:pt x="8168" y="16650"/>
                  </a:cubicBezTo>
                  <a:cubicBezTo>
                    <a:pt x="7130" y="12664"/>
                    <a:pt x="6901" y="11085"/>
                    <a:pt x="5548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06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38" y="11801"/>
                  </a:cubicBezTo>
                  <a:cubicBezTo>
                    <a:pt x="1193" y="11801"/>
                    <a:pt x="1349" y="11736"/>
                    <a:pt x="1474" y="11608"/>
                  </a:cubicBezTo>
                  <a:cubicBezTo>
                    <a:pt x="2287" y="10791"/>
                    <a:pt x="3266" y="10238"/>
                    <a:pt x="3800" y="10238"/>
                  </a:cubicBezTo>
                  <a:cubicBezTo>
                    <a:pt x="3989" y="10238"/>
                    <a:pt x="4123" y="10308"/>
                    <a:pt x="4172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34" y="21352"/>
                    <a:pt x="7848" y="21600"/>
                    <a:pt x="8693" y="21600"/>
                  </a:cubicBezTo>
                  <a:cubicBezTo>
                    <a:pt x="9571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2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69" y="3905"/>
                    <a:pt x="18411" y="4566"/>
                  </a:cubicBezTo>
                  <a:cubicBezTo>
                    <a:pt x="18517" y="5045"/>
                    <a:pt x="18895" y="5369"/>
                    <a:pt x="19304" y="5369"/>
                  </a:cubicBezTo>
                  <a:cubicBezTo>
                    <a:pt x="19320" y="5369"/>
                    <a:pt x="19334" y="5369"/>
                    <a:pt x="19350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70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7" name="Google Shape;88;p2"/>
            <p:cNvSpPr/>
            <p:nvPr/>
          </p:nvSpPr>
          <p:spPr>
            <a:xfrm>
              <a:off x="17793820" y="2922528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5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5" y="1143"/>
                  </a:cubicBezTo>
                  <a:cubicBezTo>
                    <a:pt x="870" y="1331"/>
                    <a:pt x="377" y="3073"/>
                    <a:pt x="234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81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8" name="Google Shape;89;p2"/>
            <p:cNvSpPr/>
            <p:nvPr/>
          </p:nvSpPr>
          <p:spPr>
            <a:xfrm>
              <a:off x="17568357" y="1746123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05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2" y="21586"/>
                    <a:pt x="2350" y="21579"/>
                    <a:pt x="2906" y="21579"/>
                  </a:cubicBezTo>
                  <a:cubicBezTo>
                    <a:pt x="4147" y="21579"/>
                    <a:pt x="5579" y="21600"/>
                    <a:pt x="7087" y="21600"/>
                  </a:cubicBezTo>
                  <a:cubicBezTo>
                    <a:pt x="11612" y="21600"/>
                    <a:pt x="16812" y="21405"/>
                    <a:pt x="19564" y="19858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9" name="Google Shape;90;p2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0" name="Google Shape;91;p2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1" name="Google Shape;92;p2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2" name="Google Shape;93;p2"/>
            <p:cNvSpPr/>
            <p:nvPr/>
          </p:nvSpPr>
          <p:spPr>
            <a:xfrm>
              <a:off x="15259378" y="1873781"/>
              <a:ext cx="23265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0" y="0"/>
                  </a:moveTo>
                  <a:cubicBezTo>
                    <a:pt x="2673" y="0"/>
                    <a:pt x="-1601" y="5733"/>
                    <a:pt x="587" y="16505"/>
                  </a:cubicBezTo>
                  <a:cubicBezTo>
                    <a:pt x="1308" y="20041"/>
                    <a:pt x="4178" y="21600"/>
                    <a:pt x="7378" y="21600"/>
                  </a:cubicBezTo>
                  <a:cubicBezTo>
                    <a:pt x="13157" y="21600"/>
                    <a:pt x="19999" y="16498"/>
                    <a:pt x="17166" y="8724"/>
                  </a:cubicBezTo>
                  <a:cubicBezTo>
                    <a:pt x="14978" y="2828"/>
                    <a:pt x="11140" y="0"/>
                    <a:pt x="765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3" name="Google Shape;94;p2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4" name="Google Shape;95;p2"/>
            <p:cNvSpPr/>
            <p:nvPr/>
          </p:nvSpPr>
          <p:spPr>
            <a:xfrm>
              <a:off x="14982677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5" name="Google Shape;96;p2"/>
            <p:cNvSpPr/>
            <p:nvPr/>
          </p:nvSpPr>
          <p:spPr>
            <a:xfrm>
              <a:off x="14982677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6" name="Google Shape;97;p2"/>
            <p:cNvSpPr/>
            <p:nvPr/>
          </p:nvSpPr>
          <p:spPr>
            <a:xfrm>
              <a:off x="15896736" y="1884179"/>
              <a:ext cx="1132731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4" y="10299"/>
                    <a:pt x="245" y="12082"/>
                    <a:pt x="729" y="13275"/>
                  </a:cubicBezTo>
                  <a:cubicBezTo>
                    <a:pt x="934" y="13775"/>
                    <a:pt x="1409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7" y="13507"/>
                  </a:cubicBezTo>
                  <a:cubicBezTo>
                    <a:pt x="7133" y="13507"/>
                    <a:pt x="7150" y="13507"/>
                    <a:pt x="7166" y="13507"/>
                  </a:cubicBezTo>
                  <a:cubicBezTo>
                    <a:pt x="7891" y="13507"/>
                    <a:pt x="8473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18" y="21600"/>
                  </a:cubicBezTo>
                  <a:cubicBezTo>
                    <a:pt x="12133" y="21600"/>
                    <a:pt x="12653" y="21589"/>
                    <a:pt x="13172" y="21558"/>
                  </a:cubicBezTo>
                  <a:cubicBezTo>
                    <a:pt x="13822" y="21531"/>
                    <a:pt x="14335" y="21023"/>
                    <a:pt x="14377" y="20379"/>
                  </a:cubicBezTo>
                  <a:cubicBezTo>
                    <a:pt x="14501" y="18733"/>
                    <a:pt x="14363" y="16319"/>
                    <a:pt x="14100" y="14496"/>
                  </a:cubicBezTo>
                  <a:cubicBezTo>
                    <a:pt x="13993" y="13716"/>
                    <a:pt x="14607" y="13038"/>
                    <a:pt x="15382" y="13038"/>
                  </a:cubicBezTo>
                  <a:cubicBezTo>
                    <a:pt x="15411" y="13038"/>
                    <a:pt x="15441" y="13040"/>
                    <a:pt x="15472" y="13041"/>
                  </a:cubicBezTo>
                  <a:cubicBezTo>
                    <a:pt x="16982" y="13164"/>
                    <a:pt x="18575" y="13370"/>
                    <a:pt x="20003" y="13426"/>
                  </a:cubicBezTo>
                  <a:cubicBezTo>
                    <a:pt x="20018" y="13426"/>
                    <a:pt x="20035" y="13426"/>
                    <a:pt x="20051" y="13426"/>
                  </a:cubicBezTo>
                  <a:cubicBezTo>
                    <a:pt x="20764" y="13426"/>
                    <a:pt x="21346" y="12834"/>
                    <a:pt x="21320" y="12122"/>
                  </a:cubicBezTo>
                  <a:cubicBezTo>
                    <a:pt x="21292" y="11244"/>
                    <a:pt x="21153" y="10449"/>
                    <a:pt x="21014" y="9572"/>
                  </a:cubicBezTo>
                  <a:cubicBezTo>
                    <a:pt x="20917" y="8995"/>
                    <a:pt x="20461" y="8571"/>
                    <a:pt x="19892" y="8502"/>
                  </a:cubicBezTo>
                  <a:cubicBezTo>
                    <a:pt x="18515" y="8351"/>
                    <a:pt x="17006" y="8199"/>
                    <a:pt x="15624" y="8199"/>
                  </a:cubicBezTo>
                  <a:cubicBezTo>
                    <a:pt x="15379" y="8199"/>
                    <a:pt x="15140" y="8203"/>
                    <a:pt x="14903" y="8214"/>
                  </a:cubicBezTo>
                  <a:cubicBezTo>
                    <a:pt x="14879" y="8216"/>
                    <a:pt x="14852" y="8216"/>
                    <a:pt x="14827" y="8216"/>
                  </a:cubicBezTo>
                  <a:cubicBezTo>
                    <a:pt x="14142" y="8216"/>
                    <a:pt x="13586" y="7681"/>
                    <a:pt x="13560" y="6993"/>
                  </a:cubicBezTo>
                  <a:cubicBezTo>
                    <a:pt x="13504" y="5361"/>
                    <a:pt x="13324" y="3084"/>
                    <a:pt x="13158" y="1205"/>
                  </a:cubicBezTo>
                  <a:cubicBezTo>
                    <a:pt x="13102" y="589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7" name="Google Shape;98;p2"/>
            <p:cNvSpPr/>
            <p:nvPr/>
          </p:nvSpPr>
          <p:spPr>
            <a:xfrm>
              <a:off x="15129816" y="13460663"/>
              <a:ext cx="108465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70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30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5" y="21579"/>
                  </a:cubicBezTo>
                  <a:cubicBezTo>
                    <a:pt x="4153" y="21579"/>
                    <a:pt x="5584" y="21600"/>
                    <a:pt x="7090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8" name="Google Shape;99;p2"/>
            <p:cNvSpPr/>
            <p:nvPr/>
          </p:nvSpPr>
          <p:spPr>
            <a:xfrm>
              <a:off x="14904364" y="12284917"/>
              <a:ext cx="81911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7" y="733"/>
                    <a:pt x="14370" y="859"/>
                    <a:pt x="11236" y="859"/>
                  </a:cubicBezTo>
                  <a:cubicBezTo>
                    <a:pt x="9595" y="859"/>
                    <a:pt x="7916" y="824"/>
                    <a:pt x="6380" y="824"/>
                  </a:cubicBezTo>
                  <a:cubicBezTo>
                    <a:pt x="4331" y="824"/>
                    <a:pt x="2537" y="880"/>
                    <a:pt x="1431" y="1152"/>
                  </a:cubicBezTo>
                  <a:cubicBezTo>
                    <a:pt x="871" y="1278"/>
                    <a:pt x="366" y="3023"/>
                    <a:pt x="237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3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38" y="21600"/>
                    <a:pt x="16887" y="21384"/>
                    <a:pt x="19546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9" name="Google Shape;100;p2"/>
            <p:cNvSpPr/>
            <p:nvPr/>
          </p:nvSpPr>
          <p:spPr>
            <a:xfrm>
              <a:off x="14904364" y="11918363"/>
              <a:ext cx="81909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14"/>
                    <a:pt x="18945" y="28"/>
                  </a:cubicBezTo>
                  <a:cubicBezTo>
                    <a:pt x="17258" y="773"/>
                    <a:pt x="13965" y="877"/>
                    <a:pt x="10606" y="877"/>
                  </a:cubicBezTo>
                  <a:cubicBezTo>
                    <a:pt x="9355" y="877"/>
                    <a:pt x="8094" y="863"/>
                    <a:pt x="6904" y="863"/>
                  </a:cubicBezTo>
                  <a:cubicBezTo>
                    <a:pt x="4639" y="863"/>
                    <a:pt x="2629" y="912"/>
                    <a:pt x="1431" y="1211"/>
                  </a:cubicBezTo>
                  <a:cubicBezTo>
                    <a:pt x="871" y="1337"/>
                    <a:pt x="366" y="3070"/>
                    <a:pt x="236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3" y="21565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0" y="21600"/>
                  </a:cubicBezTo>
                  <a:cubicBezTo>
                    <a:pt x="11936" y="21600"/>
                    <a:pt x="16885" y="21377"/>
                    <a:pt x="19544" y="19839"/>
                  </a:cubicBezTo>
                  <a:cubicBezTo>
                    <a:pt x="21518" y="18683"/>
                    <a:pt x="21007" y="0"/>
                    <a:pt x="190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0" name="Google Shape;101;p2"/>
            <p:cNvSpPr/>
            <p:nvPr/>
          </p:nvSpPr>
          <p:spPr>
            <a:xfrm>
              <a:off x="17256827" y="11660158"/>
              <a:ext cx="982170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3" y="0"/>
                  </a:moveTo>
                  <a:cubicBezTo>
                    <a:pt x="16833" y="0"/>
                    <a:pt x="16408" y="178"/>
                    <a:pt x="16092" y="510"/>
                  </a:cubicBezTo>
                  <a:cubicBezTo>
                    <a:pt x="11992" y="4773"/>
                    <a:pt x="3468" y="13250"/>
                    <a:pt x="326" y="17449"/>
                  </a:cubicBezTo>
                  <a:cubicBezTo>
                    <a:pt x="-901" y="19073"/>
                    <a:pt x="1602" y="21600"/>
                    <a:pt x="3511" y="21600"/>
                  </a:cubicBezTo>
                  <a:cubicBezTo>
                    <a:pt x="4026" y="21600"/>
                    <a:pt x="4498" y="21417"/>
                    <a:pt x="4840" y="20982"/>
                  </a:cubicBezTo>
                  <a:cubicBezTo>
                    <a:pt x="7645" y="17465"/>
                    <a:pt x="17201" y="8163"/>
                    <a:pt x="20144" y="4789"/>
                  </a:cubicBezTo>
                  <a:cubicBezTo>
                    <a:pt x="20623" y="4234"/>
                    <a:pt x="20699" y="3442"/>
                    <a:pt x="20329" y="2808"/>
                  </a:cubicBezTo>
                  <a:cubicBezTo>
                    <a:pt x="19759" y="1810"/>
                    <a:pt x="18973" y="828"/>
                    <a:pt x="18140" y="274"/>
                  </a:cubicBezTo>
                  <a:cubicBezTo>
                    <a:pt x="17873" y="89"/>
                    <a:pt x="17567" y="0"/>
                    <a:pt x="1726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1" name="Google Shape;102;p2"/>
            <p:cNvSpPr/>
            <p:nvPr/>
          </p:nvSpPr>
          <p:spPr>
            <a:xfrm>
              <a:off x="17339045" y="11613947"/>
              <a:ext cx="23191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58" y="0"/>
                  </a:moveTo>
                  <a:cubicBezTo>
                    <a:pt x="2681" y="0"/>
                    <a:pt x="-1605" y="5733"/>
                    <a:pt x="589" y="16498"/>
                  </a:cubicBezTo>
                  <a:cubicBezTo>
                    <a:pt x="1292" y="20034"/>
                    <a:pt x="4158" y="21600"/>
                    <a:pt x="7353" y="21600"/>
                  </a:cubicBezTo>
                  <a:cubicBezTo>
                    <a:pt x="13135" y="21600"/>
                    <a:pt x="19995" y="16498"/>
                    <a:pt x="17155" y="8724"/>
                  </a:cubicBezTo>
                  <a:cubicBezTo>
                    <a:pt x="14986" y="2828"/>
                    <a:pt x="11151" y="0"/>
                    <a:pt x="765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2" name="Google Shape;103;p2"/>
            <p:cNvSpPr/>
            <p:nvPr/>
          </p:nvSpPr>
          <p:spPr>
            <a:xfrm>
              <a:off x="17923543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63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3" name="Google Shape;104;p2"/>
            <p:cNvSpPr/>
            <p:nvPr/>
          </p:nvSpPr>
          <p:spPr>
            <a:xfrm>
              <a:off x="17205619" y="13460663"/>
              <a:ext cx="108483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9" y="21579"/>
                    <a:pt x="2904" y="21579"/>
                  </a:cubicBezTo>
                  <a:cubicBezTo>
                    <a:pt x="4143" y="21579"/>
                    <a:pt x="5576" y="21600"/>
                    <a:pt x="7082" y="21600"/>
                  </a:cubicBezTo>
                  <a:cubicBezTo>
                    <a:pt x="11606" y="21600"/>
                    <a:pt x="16811" y="21405"/>
                    <a:pt x="19563" y="19858"/>
                  </a:cubicBezTo>
                  <a:cubicBezTo>
                    <a:pt x="21524" y="18701"/>
                    <a:pt x="21014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4" name="Google Shape;105;p2"/>
            <p:cNvSpPr/>
            <p:nvPr/>
          </p:nvSpPr>
          <p:spPr>
            <a:xfrm>
              <a:off x="17646902" y="13169532"/>
              <a:ext cx="20204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22" y="21600"/>
                    <a:pt x="19987" y="16505"/>
                    <a:pt x="17143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5" name="Google Shape;106;p2"/>
            <p:cNvSpPr/>
            <p:nvPr/>
          </p:nvSpPr>
          <p:spPr>
            <a:xfrm>
              <a:off x="18560305" y="12422809"/>
              <a:ext cx="1133287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85" y="0"/>
                  </a:moveTo>
                  <a:cubicBezTo>
                    <a:pt x="9580" y="0"/>
                    <a:pt x="8550" y="78"/>
                    <a:pt x="7848" y="318"/>
                  </a:cubicBezTo>
                  <a:cubicBezTo>
                    <a:pt x="7308" y="511"/>
                    <a:pt x="6976" y="1046"/>
                    <a:pt x="7016" y="1609"/>
                  </a:cubicBezTo>
                  <a:cubicBezTo>
                    <a:pt x="7182" y="3694"/>
                    <a:pt x="8209" y="7466"/>
                    <a:pt x="7973" y="8330"/>
                  </a:cubicBezTo>
                  <a:cubicBezTo>
                    <a:pt x="7793" y="8988"/>
                    <a:pt x="574" y="8865"/>
                    <a:pt x="145" y="9607"/>
                  </a:cubicBezTo>
                  <a:cubicBezTo>
                    <a:pt x="-257" y="10306"/>
                    <a:pt x="256" y="12076"/>
                    <a:pt x="740" y="13284"/>
                  </a:cubicBezTo>
                  <a:cubicBezTo>
                    <a:pt x="942" y="13766"/>
                    <a:pt x="1411" y="14077"/>
                    <a:pt x="1925" y="14077"/>
                  </a:cubicBezTo>
                  <a:cubicBezTo>
                    <a:pt x="2009" y="14077"/>
                    <a:pt x="2096" y="14069"/>
                    <a:pt x="2181" y="14051"/>
                  </a:cubicBezTo>
                  <a:cubicBezTo>
                    <a:pt x="4011" y="13708"/>
                    <a:pt x="5701" y="13571"/>
                    <a:pt x="7128" y="13516"/>
                  </a:cubicBezTo>
                  <a:cubicBezTo>
                    <a:pt x="7151" y="13514"/>
                    <a:pt x="7174" y="13514"/>
                    <a:pt x="7198" y="13514"/>
                  </a:cubicBezTo>
                  <a:cubicBezTo>
                    <a:pt x="7914" y="13514"/>
                    <a:pt x="8485" y="14116"/>
                    <a:pt x="8457" y="14834"/>
                  </a:cubicBezTo>
                  <a:cubicBezTo>
                    <a:pt x="8389" y="16713"/>
                    <a:pt x="8209" y="18743"/>
                    <a:pt x="8513" y="20499"/>
                  </a:cubicBezTo>
                  <a:cubicBezTo>
                    <a:pt x="8609" y="21089"/>
                    <a:pt x="9110" y="21528"/>
                    <a:pt x="9718" y="21555"/>
                  </a:cubicBezTo>
                  <a:cubicBezTo>
                    <a:pt x="10375" y="21580"/>
                    <a:pt x="11066" y="21600"/>
                    <a:pt x="11770" y="21600"/>
                  </a:cubicBezTo>
                  <a:cubicBezTo>
                    <a:pt x="12237" y="21600"/>
                    <a:pt x="12711" y="21591"/>
                    <a:pt x="13182" y="21569"/>
                  </a:cubicBezTo>
                  <a:cubicBezTo>
                    <a:pt x="13820" y="21528"/>
                    <a:pt x="14332" y="21020"/>
                    <a:pt x="14387" y="20390"/>
                  </a:cubicBezTo>
                  <a:cubicBezTo>
                    <a:pt x="14499" y="18729"/>
                    <a:pt x="14374" y="16315"/>
                    <a:pt x="14110" y="14491"/>
                  </a:cubicBezTo>
                  <a:cubicBezTo>
                    <a:pt x="13991" y="13717"/>
                    <a:pt x="14604" y="13045"/>
                    <a:pt x="15371" y="13045"/>
                  </a:cubicBezTo>
                  <a:cubicBezTo>
                    <a:pt x="15407" y="13045"/>
                    <a:pt x="15444" y="13047"/>
                    <a:pt x="15482" y="13050"/>
                  </a:cubicBezTo>
                  <a:cubicBezTo>
                    <a:pt x="16993" y="13159"/>
                    <a:pt x="18586" y="13365"/>
                    <a:pt x="19998" y="13420"/>
                  </a:cubicBezTo>
                  <a:cubicBezTo>
                    <a:pt x="20015" y="13420"/>
                    <a:pt x="20031" y="13420"/>
                    <a:pt x="20046" y="13420"/>
                  </a:cubicBezTo>
                  <a:cubicBezTo>
                    <a:pt x="20759" y="13420"/>
                    <a:pt x="21343" y="12828"/>
                    <a:pt x="21329" y="12116"/>
                  </a:cubicBezTo>
                  <a:cubicBezTo>
                    <a:pt x="21301" y="11252"/>
                    <a:pt x="21163" y="10443"/>
                    <a:pt x="21011" y="9565"/>
                  </a:cubicBezTo>
                  <a:cubicBezTo>
                    <a:pt x="20927" y="9002"/>
                    <a:pt x="20470" y="8564"/>
                    <a:pt x="19888" y="8495"/>
                  </a:cubicBezTo>
                  <a:cubicBezTo>
                    <a:pt x="18524" y="8346"/>
                    <a:pt x="17044" y="8204"/>
                    <a:pt x="15676" y="8204"/>
                  </a:cubicBezTo>
                  <a:cubicBezTo>
                    <a:pt x="15418" y="8204"/>
                    <a:pt x="15163" y="8210"/>
                    <a:pt x="14913" y="8221"/>
                  </a:cubicBezTo>
                  <a:cubicBezTo>
                    <a:pt x="14896" y="8221"/>
                    <a:pt x="14879" y="8221"/>
                    <a:pt x="14862" y="8221"/>
                  </a:cubicBezTo>
                  <a:cubicBezTo>
                    <a:pt x="14165" y="8221"/>
                    <a:pt x="13598" y="7683"/>
                    <a:pt x="13570" y="6986"/>
                  </a:cubicBezTo>
                  <a:cubicBezTo>
                    <a:pt x="13514" y="5353"/>
                    <a:pt x="13334" y="3076"/>
                    <a:pt x="13168" y="1196"/>
                  </a:cubicBezTo>
                  <a:cubicBezTo>
                    <a:pt x="13113" y="580"/>
                    <a:pt x="12601" y="86"/>
                    <a:pt x="11976" y="45"/>
                  </a:cubicBezTo>
                  <a:cubicBezTo>
                    <a:pt x="11545" y="18"/>
                    <a:pt x="11068" y="0"/>
                    <a:pt x="105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6" name="Google Shape;107;p2"/>
            <p:cNvSpPr/>
            <p:nvPr/>
          </p:nvSpPr>
          <p:spPr>
            <a:xfrm>
              <a:off x="18899630" y="10538217"/>
              <a:ext cx="1080108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0"/>
                  </a:cubicBezTo>
                  <a:cubicBezTo>
                    <a:pt x="13323" y="1829"/>
                    <a:pt x="12044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3" y="1183"/>
                    <a:pt x="3455" y="1183"/>
                  </a:cubicBezTo>
                  <a:cubicBezTo>
                    <a:pt x="3081" y="1183"/>
                    <a:pt x="2712" y="1358"/>
                    <a:pt x="2450" y="1681"/>
                  </a:cubicBezTo>
                  <a:cubicBezTo>
                    <a:pt x="1549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21" y="20323"/>
                    <a:pt x="5008" y="21120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7" y="21600"/>
                    <a:pt x="7638" y="21286"/>
                    <a:pt x="7871" y="20762"/>
                  </a:cubicBezTo>
                  <a:cubicBezTo>
                    <a:pt x="8744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8" y="19746"/>
                    <a:pt x="17868" y="19746"/>
                  </a:cubicBezTo>
                  <a:cubicBezTo>
                    <a:pt x="18251" y="19746"/>
                    <a:pt x="1862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2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13" y="5165"/>
                    <a:pt x="18673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7" name="Google Shape;108;p2"/>
            <p:cNvSpPr/>
            <p:nvPr/>
          </p:nvSpPr>
          <p:spPr>
            <a:xfrm>
              <a:off x="15984078" y="10599777"/>
              <a:ext cx="144109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1" y="16977"/>
                  </a:cubicBezTo>
                  <a:cubicBezTo>
                    <a:pt x="8392" y="16977"/>
                    <a:pt x="8229" y="16871"/>
                    <a:pt x="8168" y="16656"/>
                  </a:cubicBezTo>
                  <a:cubicBezTo>
                    <a:pt x="7130" y="12655"/>
                    <a:pt x="6901" y="11076"/>
                    <a:pt x="5548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06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4" y="11800"/>
                  </a:cubicBezTo>
                  <a:cubicBezTo>
                    <a:pt x="1197" y="11800"/>
                    <a:pt x="1351" y="11739"/>
                    <a:pt x="1474" y="11612"/>
                  </a:cubicBezTo>
                  <a:cubicBezTo>
                    <a:pt x="2289" y="10792"/>
                    <a:pt x="3272" y="10230"/>
                    <a:pt x="3804" y="10230"/>
                  </a:cubicBezTo>
                  <a:cubicBezTo>
                    <a:pt x="3992" y="10230"/>
                    <a:pt x="4123" y="10300"/>
                    <a:pt x="4172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35" y="21349"/>
                    <a:pt x="7857" y="21600"/>
                    <a:pt x="8709" y="21600"/>
                  </a:cubicBezTo>
                  <a:cubicBezTo>
                    <a:pt x="9582" y="21600"/>
                    <a:pt x="10485" y="21337"/>
                    <a:pt x="10767" y="20743"/>
                  </a:cubicBezTo>
                  <a:cubicBezTo>
                    <a:pt x="12569" y="16923"/>
                    <a:pt x="12514" y="8899"/>
                    <a:pt x="13432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69" y="3906"/>
                    <a:pt x="18411" y="4567"/>
                  </a:cubicBezTo>
                  <a:cubicBezTo>
                    <a:pt x="18515" y="5046"/>
                    <a:pt x="18895" y="5360"/>
                    <a:pt x="19302" y="5360"/>
                  </a:cubicBezTo>
                  <a:cubicBezTo>
                    <a:pt x="19318" y="5360"/>
                    <a:pt x="19334" y="5358"/>
                    <a:pt x="19350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70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8" name="Google Shape;109;p2"/>
            <p:cNvSpPr/>
            <p:nvPr/>
          </p:nvSpPr>
          <p:spPr>
            <a:xfrm>
              <a:off x="17793820" y="9948363"/>
              <a:ext cx="10848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7" y="14"/>
                    <a:pt x="18960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7" y="831"/>
                    <a:pt x="8111" y="810"/>
                    <a:pt x="6754" y="810"/>
                  </a:cubicBezTo>
                  <a:cubicBezTo>
                    <a:pt x="4548" y="810"/>
                    <a:pt x="2602" y="866"/>
                    <a:pt x="1436" y="1152"/>
                  </a:cubicBezTo>
                  <a:cubicBezTo>
                    <a:pt x="871" y="1278"/>
                    <a:pt x="377" y="3023"/>
                    <a:pt x="234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2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2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9" name="Google Shape;110;p2"/>
            <p:cNvSpPr/>
            <p:nvPr/>
          </p:nvSpPr>
          <p:spPr>
            <a:xfrm>
              <a:off x="17568357" y="8772041"/>
              <a:ext cx="81877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326" y="753"/>
                    <a:pt x="14170" y="872"/>
                    <a:pt x="10912" y="872"/>
                  </a:cubicBezTo>
                  <a:cubicBezTo>
                    <a:pt x="9358" y="872"/>
                    <a:pt x="7781" y="844"/>
                    <a:pt x="6336" y="844"/>
                  </a:cubicBezTo>
                  <a:cubicBezTo>
                    <a:pt x="4304" y="844"/>
                    <a:pt x="2528" y="893"/>
                    <a:pt x="1438" y="1151"/>
                  </a:cubicBezTo>
                  <a:cubicBezTo>
                    <a:pt x="857" y="1332"/>
                    <a:pt x="371" y="3013"/>
                    <a:pt x="241" y="5503"/>
                  </a:cubicBezTo>
                  <a:cubicBezTo>
                    <a:pt x="16" y="9297"/>
                    <a:pt x="-78" y="13656"/>
                    <a:pt x="73" y="17074"/>
                  </a:cubicBezTo>
                  <a:cubicBezTo>
                    <a:pt x="201" y="19710"/>
                    <a:pt x="727" y="21558"/>
                    <a:pt x="1333" y="21558"/>
                  </a:cubicBezTo>
                  <a:cubicBezTo>
                    <a:pt x="1344" y="21558"/>
                    <a:pt x="1352" y="21558"/>
                    <a:pt x="1363" y="21558"/>
                  </a:cubicBezTo>
                  <a:cubicBezTo>
                    <a:pt x="1583" y="21551"/>
                    <a:pt x="1815" y="21551"/>
                    <a:pt x="2057" y="21551"/>
                  </a:cubicBezTo>
                  <a:cubicBezTo>
                    <a:pt x="3577" y="21551"/>
                    <a:pt x="5483" y="21600"/>
                    <a:pt x="7504" y="21600"/>
                  </a:cubicBezTo>
                  <a:cubicBezTo>
                    <a:pt x="11927" y="21600"/>
                    <a:pt x="16896" y="21356"/>
                    <a:pt x="19564" y="19815"/>
                  </a:cubicBezTo>
                  <a:cubicBezTo>
                    <a:pt x="21522" y="18720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0" name="Google Shape;111;p2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1" name="Google Shape;112;p2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2" name="Google Shape;113;p2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3" name="Google Shape;114;p2"/>
            <p:cNvSpPr/>
            <p:nvPr/>
          </p:nvSpPr>
          <p:spPr>
            <a:xfrm>
              <a:off x="15259378" y="8899452"/>
              <a:ext cx="232665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4" y="0"/>
                  </a:moveTo>
                  <a:cubicBezTo>
                    <a:pt x="2673" y="0"/>
                    <a:pt x="-1600" y="5745"/>
                    <a:pt x="587" y="16521"/>
                  </a:cubicBezTo>
                  <a:cubicBezTo>
                    <a:pt x="1308" y="20041"/>
                    <a:pt x="4165" y="21600"/>
                    <a:pt x="7351" y="21600"/>
                  </a:cubicBezTo>
                  <a:cubicBezTo>
                    <a:pt x="13135" y="21600"/>
                    <a:pt x="20000" y="16485"/>
                    <a:pt x="17162" y="8742"/>
                  </a:cubicBezTo>
                  <a:cubicBezTo>
                    <a:pt x="14981" y="2827"/>
                    <a:pt x="11144" y="0"/>
                    <a:pt x="765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4" name="Google Shape;115;p2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5" name="Google Shape;116;p2"/>
            <p:cNvSpPr/>
            <p:nvPr/>
          </p:nvSpPr>
          <p:spPr>
            <a:xfrm>
              <a:off x="14982693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81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6" name="Google Shape;117;p2"/>
            <p:cNvSpPr/>
            <p:nvPr/>
          </p:nvSpPr>
          <p:spPr>
            <a:xfrm>
              <a:off x="14982700" y="10290409"/>
              <a:ext cx="20219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0" h="21600" fill="norm" stroke="1" extrusionOk="0">
                  <a:moveTo>
                    <a:pt x="7628" y="0"/>
                  </a:moveTo>
                  <a:cubicBezTo>
                    <a:pt x="2662" y="0"/>
                    <a:pt x="-1607" y="5754"/>
                    <a:pt x="593" y="16546"/>
                  </a:cubicBezTo>
                  <a:cubicBezTo>
                    <a:pt x="1312" y="20054"/>
                    <a:pt x="4165" y="21600"/>
                    <a:pt x="7345" y="21600"/>
                  </a:cubicBezTo>
                  <a:cubicBezTo>
                    <a:pt x="13125" y="21600"/>
                    <a:pt x="19993" y="16505"/>
                    <a:pt x="17111" y="8773"/>
                  </a:cubicBezTo>
                  <a:cubicBezTo>
                    <a:pt x="14947" y="2849"/>
                    <a:pt x="11113" y="0"/>
                    <a:pt x="762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7" name="Google Shape;118;p2"/>
            <p:cNvSpPr/>
            <p:nvPr/>
          </p:nvSpPr>
          <p:spPr>
            <a:xfrm>
              <a:off x="15896736" y="8910097"/>
              <a:ext cx="113273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4" y="10300"/>
                    <a:pt x="245" y="12069"/>
                    <a:pt x="729" y="13276"/>
                  </a:cubicBezTo>
                  <a:cubicBezTo>
                    <a:pt x="931" y="13759"/>
                    <a:pt x="1399" y="14069"/>
                    <a:pt x="1914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7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73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10" y="21600"/>
                    <a:pt x="11688" y="21600"/>
                  </a:cubicBezTo>
                  <a:cubicBezTo>
                    <a:pt x="12179" y="21600"/>
                    <a:pt x="12676" y="21589"/>
                    <a:pt x="13172" y="21560"/>
                  </a:cubicBezTo>
                  <a:cubicBezTo>
                    <a:pt x="13822" y="21519"/>
                    <a:pt x="14335" y="21011"/>
                    <a:pt x="14377" y="20381"/>
                  </a:cubicBezTo>
                  <a:cubicBezTo>
                    <a:pt x="14501" y="18720"/>
                    <a:pt x="14363" y="16306"/>
                    <a:pt x="14100" y="14497"/>
                  </a:cubicBezTo>
                  <a:cubicBezTo>
                    <a:pt x="13995" y="13724"/>
                    <a:pt x="14596" y="13038"/>
                    <a:pt x="15363" y="13038"/>
                  </a:cubicBezTo>
                  <a:cubicBezTo>
                    <a:pt x="15399" y="13038"/>
                    <a:pt x="15435" y="13039"/>
                    <a:pt x="15472" y="13042"/>
                  </a:cubicBezTo>
                  <a:cubicBezTo>
                    <a:pt x="16982" y="13152"/>
                    <a:pt x="18575" y="13371"/>
                    <a:pt x="20003" y="13413"/>
                  </a:cubicBezTo>
                  <a:cubicBezTo>
                    <a:pt x="20018" y="13413"/>
                    <a:pt x="20035" y="13413"/>
                    <a:pt x="20051" y="13413"/>
                  </a:cubicBezTo>
                  <a:cubicBezTo>
                    <a:pt x="20764" y="13413"/>
                    <a:pt x="21346" y="12821"/>
                    <a:pt x="21320" y="12109"/>
                  </a:cubicBezTo>
                  <a:cubicBezTo>
                    <a:pt x="21292" y="11245"/>
                    <a:pt x="21153" y="10436"/>
                    <a:pt x="21014" y="9558"/>
                  </a:cubicBezTo>
                  <a:cubicBezTo>
                    <a:pt x="20917" y="8996"/>
                    <a:pt x="20461" y="8558"/>
                    <a:pt x="19892" y="8502"/>
                  </a:cubicBezTo>
                  <a:cubicBezTo>
                    <a:pt x="18527" y="8341"/>
                    <a:pt x="17034" y="8199"/>
                    <a:pt x="15663" y="8199"/>
                  </a:cubicBezTo>
                  <a:cubicBezTo>
                    <a:pt x="15405" y="8199"/>
                    <a:pt x="15152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55" y="8215"/>
                    <a:pt x="13586" y="7677"/>
                    <a:pt x="13560" y="6994"/>
                  </a:cubicBezTo>
                  <a:cubicBezTo>
                    <a:pt x="13504" y="5347"/>
                    <a:pt x="13324" y="3070"/>
                    <a:pt x="13158" y="1205"/>
                  </a:cubicBezTo>
                  <a:cubicBezTo>
                    <a:pt x="13102" y="575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8" name="Google Shape;119;p2"/>
            <p:cNvSpPr/>
            <p:nvPr/>
          </p:nvSpPr>
          <p:spPr>
            <a:xfrm>
              <a:off x="12240532" y="1380229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12"/>
                  </a:cubicBezTo>
                  <a:cubicBezTo>
                    <a:pt x="864" y="1338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64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42" y="21586"/>
                    <a:pt x="2364" y="21579"/>
                    <a:pt x="2924" y="21579"/>
                  </a:cubicBezTo>
                  <a:cubicBezTo>
                    <a:pt x="4121" y="21579"/>
                    <a:pt x="5495" y="21600"/>
                    <a:pt x="6942" y="21600"/>
                  </a:cubicBezTo>
                  <a:cubicBezTo>
                    <a:pt x="11501" y="21600"/>
                    <a:pt x="16790" y="21405"/>
                    <a:pt x="19572" y="19795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9" name="Google Shape;120;p2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0" name="Google Shape;121;p2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1" name="Google Shape;122;p2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2" name="Google Shape;123;p2"/>
            <p:cNvSpPr/>
            <p:nvPr/>
          </p:nvSpPr>
          <p:spPr>
            <a:xfrm>
              <a:off x="9346497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0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3" name="Google Shape;124;p2"/>
            <p:cNvSpPr/>
            <p:nvPr/>
          </p:nvSpPr>
          <p:spPr>
            <a:xfrm>
              <a:off x="10907826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8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4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2" y="10481"/>
                    <a:pt x="6794" y="11327"/>
                  </a:cubicBezTo>
                  <a:cubicBezTo>
                    <a:pt x="7231" y="11962"/>
                    <a:pt x="2550" y="18529"/>
                    <a:pt x="2884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69" y="20776"/>
                  </a:cubicBezTo>
                  <a:cubicBezTo>
                    <a:pt x="8743" y="18837"/>
                    <a:pt x="9701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8" y="18576"/>
                    <a:pt x="17245" y="19586"/>
                  </a:cubicBezTo>
                  <a:cubicBezTo>
                    <a:pt x="17437" y="19699"/>
                    <a:pt x="17645" y="19754"/>
                    <a:pt x="17851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4" name="Google Shape;125;p2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5" name="Google Shape;126;p2"/>
            <p:cNvSpPr/>
            <p:nvPr/>
          </p:nvSpPr>
          <p:spPr>
            <a:xfrm>
              <a:off x="12240532" y="8406147"/>
              <a:ext cx="818920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3" h="21600" fill="norm" stroke="1" extrusionOk="0">
                  <a:moveTo>
                    <a:pt x="19096" y="0"/>
                  </a:moveTo>
                  <a:cubicBezTo>
                    <a:pt x="19050" y="0"/>
                    <a:pt x="19004" y="7"/>
                    <a:pt x="18956" y="28"/>
                  </a:cubicBezTo>
                  <a:cubicBezTo>
                    <a:pt x="17372" y="733"/>
                    <a:pt x="14375" y="852"/>
                    <a:pt x="11238" y="852"/>
                  </a:cubicBezTo>
                  <a:cubicBezTo>
                    <a:pt x="9595" y="852"/>
                    <a:pt x="7913" y="817"/>
                    <a:pt x="6376" y="817"/>
                  </a:cubicBezTo>
                  <a:cubicBezTo>
                    <a:pt x="4325" y="817"/>
                    <a:pt x="2530" y="880"/>
                    <a:pt x="1424" y="1152"/>
                  </a:cubicBezTo>
                  <a:cubicBezTo>
                    <a:pt x="864" y="1278"/>
                    <a:pt x="378" y="3016"/>
                    <a:pt x="227" y="5445"/>
                  </a:cubicBezTo>
                  <a:cubicBezTo>
                    <a:pt x="2" y="9306"/>
                    <a:pt x="-71" y="13669"/>
                    <a:pt x="78" y="17034"/>
                  </a:cubicBezTo>
                  <a:cubicBezTo>
                    <a:pt x="189" y="19708"/>
                    <a:pt x="751" y="21579"/>
                    <a:pt x="1368" y="21579"/>
                  </a:cubicBezTo>
                  <a:cubicBezTo>
                    <a:pt x="1787" y="21565"/>
                    <a:pt x="2244" y="21565"/>
                    <a:pt x="2735" y="21565"/>
                  </a:cubicBezTo>
                  <a:cubicBezTo>
                    <a:pt x="4136" y="21565"/>
                    <a:pt x="5797" y="21600"/>
                    <a:pt x="7542" y="21600"/>
                  </a:cubicBezTo>
                  <a:cubicBezTo>
                    <a:pt x="11959" y="21600"/>
                    <a:pt x="16913" y="21377"/>
                    <a:pt x="19574" y="19834"/>
                  </a:cubicBezTo>
                  <a:cubicBezTo>
                    <a:pt x="21529" y="18738"/>
                    <a:pt x="21021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6" name="Google Shape;127;p2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7" name="Google Shape;128;p2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8" name="Google Shape;129;p2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9" name="Google Shape;130;p2"/>
            <p:cNvSpPr/>
            <p:nvPr/>
          </p:nvSpPr>
          <p:spPr>
            <a:xfrm>
              <a:off x="9346489" y="8100988"/>
              <a:ext cx="23273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0" name="Google Shape;131;p2"/>
            <p:cNvSpPr/>
            <p:nvPr/>
          </p:nvSpPr>
          <p:spPr>
            <a:xfrm>
              <a:off x="10907826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8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4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2" y="10487"/>
                    <a:pt x="6794" y="11332"/>
                  </a:cubicBezTo>
                  <a:cubicBezTo>
                    <a:pt x="7231" y="11967"/>
                    <a:pt x="2550" y="18515"/>
                    <a:pt x="2884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69" y="20779"/>
                  </a:cubicBezTo>
                  <a:cubicBezTo>
                    <a:pt x="8743" y="18840"/>
                    <a:pt x="9701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8" y="18579"/>
                    <a:pt x="17245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1" name="Google Shape;132;p2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2" name="Google Shape;133;p2"/>
            <p:cNvSpPr/>
            <p:nvPr/>
          </p:nvSpPr>
          <p:spPr>
            <a:xfrm>
              <a:off x="9802006" y="6435487"/>
              <a:ext cx="108486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8" y="754"/>
                    <a:pt x="14162" y="866"/>
                    <a:pt x="10907" y="866"/>
                  </a:cubicBezTo>
                  <a:cubicBezTo>
                    <a:pt x="9354" y="866"/>
                    <a:pt x="7778" y="845"/>
                    <a:pt x="6333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3" y="21572"/>
                    <a:pt x="2241" y="21565"/>
                    <a:pt x="2730" y="21565"/>
                  </a:cubicBezTo>
                  <a:cubicBezTo>
                    <a:pt x="4132" y="21565"/>
                    <a:pt x="5792" y="21600"/>
                    <a:pt x="7534" y="21600"/>
                  </a:cubicBezTo>
                  <a:cubicBezTo>
                    <a:pt x="11950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3" name="Google Shape;134;p2"/>
            <p:cNvSpPr/>
            <p:nvPr/>
          </p:nvSpPr>
          <p:spPr>
            <a:xfrm>
              <a:off x="9576541" y="5259082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1"/>
                    <a:pt x="10903" y="871"/>
                  </a:cubicBezTo>
                  <a:cubicBezTo>
                    <a:pt x="9352" y="871"/>
                    <a:pt x="7777" y="843"/>
                    <a:pt x="6332" y="843"/>
                  </a:cubicBezTo>
                  <a:cubicBezTo>
                    <a:pt x="4302" y="843"/>
                    <a:pt x="2528" y="892"/>
                    <a:pt x="1438" y="1150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6" y="21586"/>
                    <a:pt x="2359" y="21579"/>
                    <a:pt x="2918" y="21579"/>
                  </a:cubicBezTo>
                  <a:cubicBezTo>
                    <a:pt x="4116" y="21579"/>
                    <a:pt x="5489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4" name="Google Shape;135;p2"/>
            <p:cNvSpPr/>
            <p:nvPr/>
          </p:nvSpPr>
          <p:spPr>
            <a:xfrm>
              <a:off x="9576541" y="4893188"/>
              <a:ext cx="81877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2"/>
                    <a:pt x="10903" y="872"/>
                  </a:cubicBezTo>
                  <a:cubicBezTo>
                    <a:pt x="9352" y="872"/>
                    <a:pt x="7777" y="844"/>
                    <a:pt x="6332" y="844"/>
                  </a:cubicBezTo>
                  <a:cubicBezTo>
                    <a:pt x="4302" y="844"/>
                    <a:pt x="2528" y="899"/>
                    <a:pt x="1438" y="1150"/>
                  </a:cubicBezTo>
                  <a:cubicBezTo>
                    <a:pt x="857" y="1276"/>
                    <a:pt x="371" y="3012"/>
                    <a:pt x="241" y="5501"/>
                  </a:cubicBezTo>
                  <a:cubicBezTo>
                    <a:pt x="16" y="9294"/>
                    <a:pt x="-78" y="13652"/>
                    <a:pt x="73" y="17075"/>
                  </a:cubicBezTo>
                  <a:cubicBezTo>
                    <a:pt x="201" y="19704"/>
                    <a:pt x="727" y="21551"/>
                    <a:pt x="1333" y="21551"/>
                  </a:cubicBezTo>
                  <a:cubicBezTo>
                    <a:pt x="1344" y="21551"/>
                    <a:pt x="1352" y="21551"/>
                    <a:pt x="1363" y="21551"/>
                  </a:cubicBezTo>
                  <a:cubicBezTo>
                    <a:pt x="1583" y="21544"/>
                    <a:pt x="1815" y="21544"/>
                    <a:pt x="2057" y="21544"/>
                  </a:cubicBezTo>
                  <a:cubicBezTo>
                    <a:pt x="3577" y="21544"/>
                    <a:pt x="5483" y="21600"/>
                    <a:pt x="7504" y="21600"/>
                  </a:cubicBezTo>
                  <a:cubicBezTo>
                    <a:pt x="11927" y="21600"/>
                    <a:pt x="16898" y="21356"/>
                    <a:pt x="19564" y="19808"/>
                  </a:cubicBezTo>
                  <a:cubicBezTo>
                    <a:pt x="21522" y="18713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5" name="Google Shape;136;p2"/>
            <p:cNvSpPr/>
            <p:nvPr/>
          </p:nvSpPr>
          <p:spPr>
            <a:xfrm>
              <a:off x="11928682" y="4634488"/>
              <a:ext cx="982411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1" y="178"/>
                    <a:pt x="16082" y="504"/>
                  </a:cubicBezTo>
                  <a:cubicBezTo>
                    <a:pt x="11999" y="4766"/>
                    <a:pt x="3464" y="13243"/>
                    <a:pt x="320" y="17441"/>
                  </a:cubicBezTo>
                  <a:cubicBezTo>
                    <a:pt x="-894" y="19076"/>
                    <a:pt x="1607" y="21600"/>
                    <a:pt x="3514" y="21600"/>
                  </a:cubicBezTo>
                  <a:cubicBezTo>
                    <a:pt x="4025" y="21600"/>
                    <a:pt x="4493" y="21419"/>
                    <a:pt x="4835" y="20989"/>
                  </a:cubicBezTo>
                  <a:cubicBezTo>
                    <a:pt x="7654" y="17457"/>
                    <a:pt x="17207" y="8157"/>
                    <a:pt x="20134" y="4782"/>
                  </a:cubicBezTo>
                  <a:cubicBezTo>
                    <a:pt x="20613" y="4244"/>
                    <a:pt x="20706" y="3436"/>
                    <a:pt x="20335" y="2802"/>
                  </a:cubicBezTo>
                  <a:cubicBezTo>
                    <a:pt x="19749" y="1804"/>
                    <a:pt x="18963" y="838"/>
                    <a:pt x="18148" y="268"/>
                  </a:cubicBezTo>
                  <a:cubicBezTo>
                    <a:pt x="17882" y="85"/>
                    <a:pt x="17582" y="0"/>
                    <a:pt x="1727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6" name="Google Shape;137;p2"/>
            <p:cNvSpPr/>
            <p:nvPr/>
          </p:nvSpPr>
          <p:spPr>
            <a:xfrm>
              <a:off x="12010654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7" name="Google Shape;138;p2"/>
            <p:cNvSpPr/>
            <p:nvPr/>
          </p:nvSpPr>
          <p:spPr>
            <a:xfrm>
              <a:off x="12595878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9" y="20041"/>
                    <a:pt x="4164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8" name="Google Shape;139;p2"/>
            <p:cNvSpPr/>
            <p:nvPr/>
          </p:nvSpPr>
          <p:spPr>
            <a:xfrm>
              <a:off x="11877454" y="6435487"/>
              <a:ext cx="1084655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9" name="Google Shape;140;p2"/>
            <p:cNvSpPr/>
            <p:nvPr/>
          </p:nvSpPr>
          <p:spPr>
            <a:xfrm>
              <a:off x="12318700" y="6144191"/>
              <a:ext cx="202584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0" h="21600" fill="norm" stroke="1" extrusionOk="0">
                  <a:moveTo>
                    <a:pt x="7654" y="0"/>
                  </a:moveTo>
                  <a:cubicBezTo>
                    <a:pt x="2686" y="0"/>
                    <a:pt x="-1592" y="5740"/>
                    <a:pt x="580" y="16495"/>
                  </a:cubicBezTo>
                  <a:cubicBezTo>
                    <a:pt x="1299" y="20037"/>
                    <a:pt x="4160" y="21600"/>
                    <a:pt x="7363" y="21600"/>
                  </a:cubicBezTo>
                  <a:cubicBezTo>
                    <a:pt x="13145" y="21600"/>
                    <a:pt x="20008" y="16487"/>
                    <a:pt x="17168" y="8720"/>
                  </a:cubicBezTo>
                  <a:cubicBezTo>
                    <a:pt x="14975" y="2825"/>
                    <a:pt x="11147" y="0"/>
                    <a:pt x="765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0" name="Google Shape;141;p2"/>
            <p:cNvSpPr/>
            <p:nvPr/>
          </p:nvSpPr>
          <p:spPr>
            <a:xfrm>
              <a:off x="12318716" y="6777780"/>
              <a:ext cx="20256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40" y="0"/>
                  </a:moveTo>
                  <a:cubicBezTo>
                    <a:pt x="2671" y="0"/>
                    <a:pt x="-1587" y="5725"/>
                    <a:pt x="578" y="16501"/>
                  </a:cubicBezTo>
                  <a:cubicBezTo>
                    <a:pt x="1297" y="20039"/>
                    <a:pt x="4160" y="21600"/>
                    <a:pt x="7364" y="21600"/>
                  </a:cubicBezTo>
                  <a:cubicBezTo>
                    <a:pt x="13147" y="21600"/>
                    <a:pt x="20013" y="16493"/>
                    <a:pt x="17172" y="8734"/>
                  </a:cubicBezTo>
                  <a:cubicBezTo>
                    <a:pt x="14978" y="2838"/>
                    <a:pt x="11135" y="0"/>
                    <a:pt x="764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1" name="Google Shape;142;p2"/>
            <p:cNvSpPr/>
            <p:nvPr/>
          </p:nvSpPr>
          <p:spPr>
            <a:xfrm>
              <a:off x="13232531" y="5397138"/>
              <a:ext cx="113270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1" y="8338"/>
                  </a:cubicBezTo>
                  <a:cubicBezTo>
                    <a:pt x="7781" y="8996"/>
                    <a:pt x="577" y="8873"/>
                    <a:pt x="147" y="9600"/>
                  </a:cubicBezTo>
                  <a:cubicBezTo>
                    <a:pt x="-255" y="10300"/>
                    <a:pt x="244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6" y="14079"/>
                    <a:pt x="2093" y="14071"/>
                    <a:pt x="2169" y="14057"/>
                  </a:cubicBezTo>
                  <a:cubicBezTo>
                    <a:pt x="3999" y="13700"/>
                    <a:pt x="5689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098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2" name="Google Shape;143;p2"/>
            <p:cNvSpPr/>
            <p:nvPr/>
          </p:nvSpPr>
          <p:spPr>
            <a:xfrm>
              <a:off x="13571644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19" y="15411"/>
                    <a:pt x="11226" y="15192"/>
                    <a:pt x="11642" y="15192"/>
                  </a:cubicBezTo>
                  <a:cubicBezTo>
                    <a:pt x="11943" y="15192"/>
                    <a:pt x="12248" y="15307"/>
                    <a:pt x="12501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8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5" y="10090"/>
                  </a:cubicBezTo>
                  <a:cubicBezTo>
                    <a:pt x="15073" y="9618"/>
                    <a:pt x="14912" y="8494"/>
                    <a:pt x="15479" y="7778"/>
                  </a:cubicBezTo>
                  <a:cubicBezTo>
                    <a:pt x="16541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15" y="1733"/>
                  </a:cubicBezTo>
                  <a:cubicBezTo>
                    <a:pt x="17674" y="1130"/>
                    <a:pt x="16919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3" name="Google Shape;144;p2"/>
            <p:cNvSpPr/>
            <p:nvPr/>
          </p:nvSpPr>
          <p:spPr>
            <a:xfrm>
              <a:off x="10655975" y="3573858"/>
              <a:ext cx="1441605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5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4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3" y="7469"/>
                    <a:pt x="115" y="9329"/>
                  </a:cubicBezTo>
                  <a:cubicBezTo>
                    <a:pt x="-169" y="10245"/>
                    <a:pt x="115" y="10806"/>
                    <a:pt x="498" y="11455"/>
                  </a:cubicBezTo>
                  <a:cubicBezTo>
                    <a:pt x="624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1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39" y="20915"/>
                  </a:cubicBezTo>
                  <a:cubicBezTo>
                    <a:pt x="7031" y="21352"/>
                    <a:pt x="7845" y="21600"/>
                    <a:pt x="8689" y="21600"/>
                  </a:cubicBezTo>
                  <a:cubicBezTo>
                    <a:pt x="9565" y="21600"/>
                    <a:pt x="10474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40" y="3421"/>
                    <a:pt x="14021" y="2962"/>
                    <a:pt x="14588" y="2937"/>
                  </a:cubicBezTo>
                  <a:lnTo>
                    <a:pt x="17350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3" y="5369"/>
                    <a:pt x="19300" y="5369"/>
                  </a:cubicBezTo>
                  <a:cubicBezTo>
                    <a:pt x="19316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6" y="4120"/>
                  </a:cubicBezTo>
                  <a:cubicBezTo>
                    <a:pt x="21256" y="3077"/>
                    <a:pt x="20962" y="2122"/>
                    <a:pt x="20690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4" name="Google Shape;145;p2"/>
            <p:cNvSpPr/>
            <p:nvPr/>
          </p:nvSpPr>
          <p:spPr>
            <a:xfrm>
              <a:off x="12465685" y="2922528"/>
              <a:ext cx="1085369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2" y="0"/>
                    <a:pt x="18997" y="7"/>
                    <a:pt x="18953" y="28"/>
                  </a:cubicBezTo>
                  <a:cubicBezTo>
                    <a:pt x="17310" y="753"/>
                    <a:pt x="14156" y="864"/>
                    <a:pt x="10903" y="864"/>
                  </a:cubicBezTo>
                  <a:cubicBezTo>
                    <a:pt x="9353" y="864"/>
                    <a:pt x="7779" y="843"/>
                    <a:pt x="6335" y="843"/>
                  </a:cubicBezTo>
                  <a:cubicBezTo>
                    <a:pt x="4307" y="843"/>
                    <a:pt x="2534" y="892"/>
                    <a:pt x="1443" y="1143"/>
                  </a:cubicBezTo>
                  <a:cubicBezTo>
                    <a:pt x="864" y="1331"/>
                    <a:pt x="371" y="3073"/>
                    <a:pt x="244" y="5498"/>
                  </a:cubicBezTo>
                  <a:cubicBezTo>
                    <a:pt x="18" y="9288"/>
                    <a:pt x="-80" y="13636"/>
                    <a:pt x="75" y="17057"/>
                  </a:cubicBezTo>
                  <a:cubicBezTo>
                    <a:pt x="202" y="19733"/>
                    <a:pt x="752" y="21593"/>
                    <a:pt x="1372" y="21593"/>
                  </a:cubicBezTo>
                  <a:cubicBezTo>
                    <a:pt x="1843" y="21579"/>
                    <a:pt x="2365" y="21579"/>
                    <a:pt x="2923" y="21579"/>
                  </a:cubicBezTo>
                  <a:cubicBezTo>
                    <a:pt x="4118" y="21579"/>
                    <a:pt x="5489" y="21600"/>
                    <a:pt x="6934" y="21600"/>
                  </a:cubicBezTo>
                  <a:cubicBezTo>
                    <a:pt x="11489" y="21600"/>
                    <a:pt x="16778" y="21405"/>
                    <a:pt x="19560" y="19795"/>
                  </a:cubicBezTo>
                  <a:cubicBezTo>
                    <a:pt x="21520" y="18694"/>
                    <a:pt x="21009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5" name="Google Shape;146;p2"/>
            <p:cNvSpPr/>
            <p:nvPr/>
          </p:nvSpPr>
          <p:spPr>
            <a:xfrm>
              <a:off x="12240532" y="1746123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05"/>
                  </a:cubicBezTo>
                  <a:cubicBezTo>
                    <a:pt x="864" y="1331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57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37" y="21586"/>
                    <a:pt x="2355" y="21579"/>
                    <a:pt x="2913" y="21579"/>
                  </a:cubicBezTo>
                  <a:cubicBezTo>
                    <a:pt x="4155" y="21579"/>
                    <a:pt x="5587" y="21600"/>
                    <a:pt x="7095" y="21600"/>
                  </a:cubicBezTo>
                  <a:cubicBezTo>
                    <a:pt x="11618" y="21600"/>
                    <a:pt x="16821" y="21405"/>
                    <a:pt x="19572" y="19858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6" name="Google Shape;147;p2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7" name="Google Shape;148;p2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8" name="Google Shape;149;p2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9" name="Google Shape;150;p2"/>
            <p:cNvSpPr/>
            <p:nvPr/>
          </p:nvSpPr>
          <p:spPr>
            <a:xfrm>
              <a:off x="9931720" y="1873781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505"/>
                  </a:cubicBezTo>
                  <a:cubicBezTo>
                    <a:pt x="1309" y="20041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0" name="Google Shape;151;p2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1" name="Google Shape;152;p2"/>
            <p:cNvSpPr/>
            <p:nvPr/>
          </p:nvSpPr>
          <p:spPr>
            <a:xfrm>
              <a:off x="9654564" y="2631232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2" name="Google Shape;153;p2"/>
            <p:cNvSpPr/>
            <p:nvPr/>
          </p:nvSpPr>
          <p:spPr>
            <a:xfrm>
              <a:off x="9654564" y="3265068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3" name="Google Shape;154;p2"/>
            <p:cNvSpPr/>
            <p:nvPr/>
          </p:nvSpPr>
          <p:spPr>
            <a:xfrm>
              <a:off x="10568384" y="1884179"/>
              <a:ext cx="1133394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4013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905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611" y="21093"/>
                    <a:pt x="9112" y="21531"/>
                    <a:pt x="9720" y="21558"/>
                  </a:cubicBezTo>
                  <a:cubicBezTo>
                    <a:pt x="10326" y="21582"/>
                    <a:pt x="10969" y="21600"/>
                    <a:pt x="11626" y="21600"/>
                  </a:cubicBezTo>
                  <a:cubicBezTo>
                    <a:pt x="12142" y="21600"/>
                    <a:pt x="12666" y="21589"/>
                    <a:pt x="13184" y="21558"/>
                  </a:cubicBezTo>
                  <a:cubicBezTo>
                    <a:pt x="13822" y="21531"/>
                    <a:pt x="14334" y="21023"/>
                    <a:pt x="14390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17" y="13038"/>
                    <a:pt x="15394" y="13038"/>
                  </a:cubicBezTo>
                  <a:cubicBezTo>
                    <a:pt x="15425" y="13038"/>
                    <a:pt x="15454" y="13040"/>
                    <a:pt x="15484" y="13041"/>
                  </a:cubicBezTo>
                  <a:cubicBezTo>
                    <a:pt x="16995" y="13164"/>
                    <a:pt x="18588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1" y="13426"/>
                    <a:pt x="21345" y="12834"/>
                    <a:pt x="21331" y="12122"/>
                  </a:cubicBezTo>
                  <a:cubicBezTo>
                    <a:pt x="21303" y="11244"/>
                    <a:pt x="21165" y="10449"/>
                    <a:pt x="21013" y="9572"/>
                  </a:cubicBezTo>
                  <a:cubicBezTo>
                    <a:pt x="20929" y="8995"/>
                    <a:pt x="20472" y="8571"/>
                    <a:pt x="19890" y="8502"/>
                  </a:cubicBezTo>
                  <a:cubicBezTo>
                    <a:pt x="18512" y="8351"/>
                    <a:pt x="17004" y="8199"/>
                    <a:pt x="15631" y="8199"/>
                  </a:cubicBezTo>
                  <a:cubicBezTo>
                    <a:pt x="15387" y="8199"/>
                    <a:pt x="15150" y="8203"/>
                    <a:pt x="14917" y="8214"/>
                  </a:cubicBezTo>
                  <a:cubicBezTo>
                    <a:pt x="14890" y="8216"/>
                    <a:pt x="14866" y="8216"/>
                    <a:pt x="14841" y="8216"/>
                  </a:cubicBezTo>
                  <a:cubicBezTo>
                    <a:pt x="14154" y="8216"/>
                    <a:pt x="13598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4" name="Google Shape;155;p2"/>
            <p:cNvSpPr/>
            <p:nvPr/>
          </p:nvSpPr>
          <p:spPr>
            <a:xfrm>
              <a:off x="9802006" y="13460663"/>
              <a:ext cx="108486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7" y="773"/>
                    <a:pt x="13969" y="871"/>
                    <a:pt x="10608" y="871"/>
                  </a:cubicBezTo>
                  <a:cubicBezTo>
                    <a:pt x="9354" y="871"/>
                    <a:pt x="8093" y="857"/>
                    <a:pt x="6901" y="857"/>
                  </a:cubicBezTo>
                  <a:cubicBezTo>
                    <a:pt x="4635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4" y="21586"/>
                    <a:pt x="2352" y="21579"/>
                    <a:pt x="2907" y="21579"/>
                  </a:cubicBezTo>
                  <a:cubicBezTo>
                    <a:pt x="4149" y="21579"/>
                    <a:pt x="5582" y="21600"/>
                    <a:pt x="7088" y="21600"/>
                  </a:cubicBezTo>
                  <a:cubicBezTo>
                    <a:pt x="11611" y="21600"/>
                    <a:pt x="16810" y="21405"/>
                    <a:pt x="19562" y="19858"/>
                  </a:cubicBezTo>
                  <a:cubicBezTo>
                    <a:pt x="21524" y="18701"/>
                    <a:pt x="21013" y="0"/>
                    <a:pt x="190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5" name="Google Shape;156;p2"/>
            <p:cNvSpPr/>
            <p:nvPr/>
          </p:nvSpPr>
          <p:spPr>
            <a:xfrm>
              <a:off x="9576541" y="12284917"/>
              <a:ext cx="818793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106" y="0"/>
                  </a:moveTo>
                  <a:cubicBezTo>
                    <a:pt x="19060" y="0"/>
                    <a:pt x="19014" y="14"/>
                    <a:pt x="18968" y="35"/>
                  </a:cubicBezTo>
                  <a:cubicBezTo>
                    <a:pt x="17376" y="733"/>
                    <a:pt x="14375" y="859"/>
                    <a:pt x="11236" y="859"/>
                  </a:cubicBezTo>
                  <a:cubicBezTo>
                    <a:pt x="9594" y="859"/>
                    <a:pt x="7912" y="824"/>
                    <a:pt x="6377" y="824"/>
                  </a:cubicBezTo>
                  <a:cubicBezTo>
                    <a:pt x="4328" y="824"/>
                    <a:pt x="2537" y="880"/>
                    <a:pt x="1438" y="1152"/>
                  </a:cubicBezTo>
                  <a:cubicBezTo>
                    <a:pt x="857" y="1278"/>
                    <a:pt x="371" y="3023"/>
                    <a:pt x="241" y="5452"/>
                  </a:cubicBezTo>
                  <a:cubicBezTo>
                    <a:pt x="16" y="9313"/>
                    <a:pt x="-78" y="13676"/>
                    <a:pt x="73" y="17034"/>
                  </a:cubicBezTo>
                  <a:cubicBezTo>
                    <a:pt x="203" y="19715"/>
                    <a:pt x="746" y="21586"/>
                    <a:pt x="1363" y="21586"/>
                  </a:cubicBezTo>
                  <a:cubicBezTo>
                    <a:pt x="1782" y="21572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6" y="21384"/>
                    <a:pt x="19565" y="19841"/>
                  </a:cubicBezTo>
                  <a:cubicBezTo>
                    <a:pt x="21522" y="18682"/>
                    <a:pt x="21015" y="0"/>
                    <a:pt x="1910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6" name="Google Shape;157;p2"/>
            <p:cNvSpPr/>
            <p:nvPr/>
          </p:nvSpPr>
          <p:spPr>
            <a:xfrm>
              <a:off x="9576541" y="11918363"/>
              <a:ext cx="81877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14"/>
                    <a:pt x="18966" y="28"/>
                  </a:cubicBezTo>
                  <a:cubicBezTo>
                    <a:pt x="17267" y="773"/>
                    <a:pt x="13967" y="877"/>
                    <a:pt x="10606" y="877"/>
                  </a:cubicBezTo>
                  <a:cubicBezTo>
                    <a:pt x="9352" y="877"/>
                    <a:pt x="8091" y="863"/>
                    <a:pt x="6900" y="863"/>
                  </a:cubicBezTo>
                  <a:cubicBezTo>
                    <a:pt x="4636" y="863"/>
                    <a:pt x="2631" y="912"/>
                    <a:pt x="1438" y="1211"/>
                  </a:cubicBezTo>
                  <a:cubicBezTo>
                    <a:pt x="857" y="1337"/>
                    <a:pt x="371" y="3070"/>
                    <a:pt x="241" y="5492"/>
                  </a:cubicBezTo>
                  <a:cubicBezTo>
                    <a:pt x="16" y="9342"/>
                    <a:pt x="-78" y="13630"/>
                    <a:pt x="73" y="17048"/>
                  </a:cubicBezTo>
                  <a:cubicBezTo>
                    <a:pt x="203" y="19714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0" y="21565"/>
                    <a:pt x="5791" y="21600"/>
                    <a:pt x="7534" y="21600"/>
                  </a:cubicBezTo>
                  <a:cubicBezTo>
                    <a:pt x="11950" y="21600"/>
                    <a:pt x="16905" y="21377"/>
                    <a:pt x="19564" y="19839"/>
                  </a:cubicBezTo>
                  <a:cubicBezTo>
                    <a:pt x="21522" y="18683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7" name="Google Shape;158;p2"/>
            <p:cNvSpPr/>
            <p:nvPr/>
          </p:nvSpPr>
          <p:spPr>
            <a:xfrm>
              <a:off x="11928668" y="11660158"/>
              <a:ext cx="98242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9" y="0"/>
                  </a:moveTo>
                  <a:cubicBezTo>
                    <a:pt x="16837" y="0"/>
                    <a:pt x="16407" y="178"/>
                    <a:pt x="16082" y="510"/>
                  </a:cubicBezTo>
                  <a:cubicBezTo>
                    <a:pt x="11999" y="4773"/>
                    <a:pt x="3464" y="13250"/>
                    <a:pt x="320" y="17449"/>
                  </a:cubicBezTo>
                  <a:cubicBezTo>
                    <a:pt x="-894" y="19073"/>
                    <a:pt x="1603" y="21600"/>
                    <a:pt x="3509" y="21600"/>
                  </a:cubicBezTo>
                  <a:cubicBezTo>
                    <a:pt x="4022" y="21600"/>
                    <a:pt x="4491" y="21417"/>
                    <a:pt x="4835" y="20982"/>
                  </a:cubicBezTo>
                  <a:cubicBezTo>
                    <a:pt x="7654" y="17465"/>
                    <a:pt x="17207" y="8163"/>
                    <a:pt x="20134" y="4789"/>
                  </a:cubicBezTo>
                  <a:cubicBezTo>
                    <a:pt x="20613" y="4234"/>
                    <a:pt x="20706" y="3442"/>
                    <a:pt x="20335" y="2808"/>
                  </a:cubicBezTo>
                  <a:cubicBezTo>
                    <a:pt x="19749" y="1810"/>
                    <a:pt x="18963" y="828"/>
                    <a:pt x="18148" y="274"/>
                  </a:cubicBezTo>
                  <a:cubicBezTo>
                    <a:pt x="17879" y="89"/>
                    <a:pt x="17573" y="0"/>
                    <a:pt x="172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8" name="Google Shape;159;p2"/>
            <p:cNvSpPr/>
            <p:nvPr/>
          </p:nvSpPr>
          <p:spPr>
            <a:xfrm>
              <a:off x="12010646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09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9" name="Google Shape;160;p2"/>
            <p:cNvSpPr/>
            <p:nvPr/>
          </p:nvSpPr>
          <p:spPr>
            <a:xfrm>
              <a:off x="12595885" y="12412410"/>
              <a:ext cx="231999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59" y="0"/>
                  </a:moveTo>
                  <a:cubicBezTo>
                    <a:pt x="2686" y="0"/>
                    <a:pt x="-1604" y="5753"/>
                    <a:pt x="588" y="16542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7"/>
                    <a:pt x="17151" y="8753"/>
                  </a:cubicBezTo>
                  <a:cubicBezTo>
                    <a:pt x="14984" y="2830"/>
                    <a:pt x="11157" y="0"/>
                    <a:pt x="76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0" name="Google Shape;161;p2"/>
            <p:cNvSpPr/>
            <p:nvPr/>
          </p:nvSpPr>
          <p:spPr>
            <a:xfrm>
              <a:off x="11877454" y="13460663"/>
              <a:ext cx="108465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69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4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1" name="Google Shape;162;p2"/>
            <p:cNvSpPr/>
            <p:nvPr/>
          </p:nvSpPr>
          <p:spPr>
            <a:xfrm>
              <a:off x="12318693" y="13169532"/>
              <a:ext cx="202573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2" name="Google Shape;163;p2"/>
            <p:cNvSpPr/>
            <p:nvPr/>
          </p:nvSpPr>
          <p:spPr>
            <a:xfrm>
              <a:off x="13232531" y="12422809"/>
              <a:ext cx="1132701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1" y="8330"/>
                  </a:cubicBezTo>
                  <a:cubicBezTo>
                    <a:pt x="7781" y="8988"/>
                    <a:pt x="577" y="8865"/>
                    <a:pt x="147" y="9607"/>
                  </a:cubicBezTo>
                  <a:cubicBezTo>
                    <a:pt x="-255" y="10306"/>
                    <a:pt x="244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69" y="14051"/>
                  </a:cubicBezTo>
                  <a:cubicBezTo>
                    <a:pt x="3999" y="13708"/>
                    <a:pt x="5689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3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098" y="14491"/>
                  </a:cubicBezTo>
                  <a:cubicBezTo>
                    <a:pt x="13993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0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3" name="Google Shape;164;p2"/>
            <p:cNvSpPr/>
            <p:nvPr/>
          </p:nvSpPr>
          <p:spPr>
            <a:xfrm>
              <a:off x="13571644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1" y="15412"/>
                    <a:pt x="11233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408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5" y="10097"/>
                  </a:cubicBezTo>
                  <a:cubicBezTo>
                    <a:pt x="15073" y="9627"/>
                    <a:pt x="14912" y="8502"/>
                    <a:pt x="15479" y="7787"/>
                  </a:cubicBezTo>
                  <a:cubicBezTo>
                    <a:pt x="16541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15" y="1730"/>
                  </a:cubicBezTo>
                  <a:cubicBezTo>
                    <a:pt x="17674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4" name="Google Shape;165;p2"/>
            <p:cNvSpPr/>
            <p:nvPr/>
          </p:nvSpPr>
          <p:spPr>
            <a:xfrm>
              <a:off x="10655975" y="10599777"/>
              <a:ext cx="144160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5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4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3" y="7471"/>
                    <a:pt x="115" y="9332"/>
                  </a:cubicBezTo>
                  <a:cubicBezTo>
                    <a:pt x="-169" y="10248"/>
                    <a:pt x="115" y="10796"/>
                    <a:pt x="498" y="11459"/>
                  </a:cubicBezTo>
                  <a:cubicBezTo>
                    <a:pt x="625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39" y="20909"/>
                  </a:cubicBezTo>
                  <a:cubicBezTo>
                    <a:pt x="7032" y="21349"/>
                    <a:pt x="7854" y="21600"/>
                    <a:pt x="8705" y="21600"/>
                  </a:cubicBezTo>
                  <a:cubicBezTo>
                    <a:pt x="9576" y="21600"/>
                    <a:pt x="10475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40" y="3422"/>
                    <a:pt x="14021" y="2951"/>
                    <a:pt x="14588" y="2938"/>
                  </a:cubicBezTo>
                  <a:lnTo>
                    <a:pt x="17350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4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6" y="4109"/>
                  </a:cubicBezTo>
                  <a:cubicBezTo>
                    <a:pt x="21256" y="3065"/>
                    <a:pt x="20962" y="2110"/>
                    <a:pt x="20690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5" name="Google Shape;166;p2"/>
            <p:cNvSpPr/>
            <p:nvPr/>
          </p:nvSpPr>
          <p:spPr>
            <a:xfrm>
              <a:off x="12465685" y="9948363"/>
              <a:ext cx="108536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8" y="719"/>
                    <a:pt x="14217" y="831"/>
                    <a:pt x="10996" y="831"/>
                  </a:cubicBezTo>
                  <a:cubicBezTo>
                    <a:pt x="9564" y="831"/>
                    <a:pt x="8111" y="810"/>
                    <a:pt x="6755" y="810"/>
                  </a:cubicBezTo>
                  <a:cubicBezTo>
                    <a:pt x="4553" y="810"/>
                    <a:pt x="2609" y="866"/>
                    <a:pt x="1443" y="1152"/>
                  </a:cubicBezTo>
                  <a:cubicBezTo>
                    <a:pt x="864" y="1278"/>
                    <a:pt x="371" y="3023"/>
                    <a:pt x="244" y="5452"/>
                  </a:cubicBezTo>
                  <a:cubicBezTo>
                    <a:pt x="18" y="9313"/>
                    <a:pt x="-80" y="13669"/>
                    <a:pt x="75" y="17034"/>
                  </a:cubicBezTo>
                  <a:cubicBezTo>
                    <a:pt x="202" y="19715"/>
                    <a:pt x="752" y="21579"/>
                    <a:pt x="1372" y="21579"/>
                  </a:cubicBezTo>
                  <a:cubicBezTo>
                    <a:pt x="1790" y="21572"/>
                    <a:pt x="2247" y="21565"/>
                    <a:pt x="2734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7" y="21600"/>
                    <a:pt x="16903" y="21384"/>
                    <a:pt x="19563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6" name="Google Shape;167;p2"/>
            <p:cNvSpPr/>
            <p:nvPr/>
          </p:nvSpPr>
          <p:spPr>
            <a:xfrm>
              <a:off x="12240532" y="8772041"/>
              <a:ext cx="818900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316" y="753"/>
                    <a:pt x="14162" y="872"/>
                    <a:pt x="10905" y="872"/>
                  </a:cubicBezTo>
                  <a:cubicBezTo>
                    <a:pt x="9353" y="872"/>
                    <a:pt x="7778" y="844"/>
                    <a:pt x="6331" y="844"/>
                  </a:cubicBezTo>
                  <a:cubicBezTo>
                    <a:pt x="4299" y="844"/>
                    <a:pt x="2523" y="893"/>
                    <a:pt x="1424" y="1151"/>
                  </a:cubicBezTo>
                  <a:cubicBezTo>
                    <a:pt x="864" y="1332"/>
                    <a:pt x="378" y="3013"/>
                    <a:pt x="227" y="5503"/>
                  </a:cubicBezTo>
                  <a:cubicBezTo>
                    <a:pt x="2" y="9297"/>
                    <a:pt x="-71" y="13656"/>
                    <a:pt x="78" y="17074"/>
                  </a:cubicBezTo>
                  <a:cubicBezTo>
                    <a:pt x="189" y="19710"/>
                    <a:pt x="732" y="21558"/>
                    <a:pt x="1338" y="21558"/>
                  </a:cubicBezTo>
                  <a:cubicBezTo>
                    <a:pt x="1349" y="21558"/>
                    <a:pt x="1359" y="21558"/>
                    <a:pt x="1368" y="21558"/>
                  </a:cubicBezTo>
                  <a:cubicBezTo>
                    <a:pt x="1590" y="21551"/>
                    <a:pt x="1821" y="21551"/>
                    <a:pt x="2062" y="21551"/>
                  </a:cubicBezTo>
                  <a:cubicBezTo>
                    <a:pt x="3582" y="21551"/>
                    <a:pt x="5488" y="21600"/>
                    <a:pt x="7510" y="21600"/>
                  </a:cubicBezTo>
                  <a:cubicBezTo>
                    <a:pt x="11933" y="21600"/>
                    <a:pt x="16905" y="21356"/>
                    <a:pt x="19572" y="19815"/>
                  </a:cubicBezTo>
                  <a:cubicBezTo>
                    <a:pt x="21529" y="18720"/>
                    <a:pt x="21017" y="0"/>
                    <a:pt x="190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7" name="Google Shape;168;p2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8" name="Google Shape;169;p2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9" name="Google Shape;170;p2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0" name="Google Shape;171;p2"/>
            <p:cNvSpPr/>
            <p:nvPr/>
          </p:nvSpPr>
          <p:spPr>
            <a:xfrm>
              <a:off x="9931727" y="8899452"/>
              <a:ext cx="232180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45"/>
                    <a:pt x="587" y="16521"/>
                  </a:cubicBezTo>
                  <a:cubicBezTo>
                    <a:pt x="1308" y="20041"/>
                    <a:pt x="4168" y="21600"/>
                    <a:pt x="7357" y="21600"/>
                  </a:cubicBezTo>
                  <a:cubicBezTo>
                    <a:pt x="13140" y="21600"/>
                    <a:pt x="19998" y="16485"/>
                    <a:pt x="17126" y="8742"/>
                  </a:cubicBezTo>
                  <a:cubicBezTo>
                    <a:pt x="14962" y="2827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1" name="Google Shape;172;p2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2" name="Google Shape;173;p2"/>
            <p:cNvSpPr/>
            <p:nvPr/>
          </p:nvSpPr>
          <p:spPr>
            <a:xfrm>
              <a:off x="9654550" y="9656903"/>
              <a:ext cx="202565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70" y="0"/>
                  </a:moveTo>
                  <a:cubicBezTo>
                    <a:pt x="2694" y="0"/>
                    <a:pt x="-1593" y="5725"/>
                    <a:pt x="579" y="16501"/>
                  </a:cubicBezTo>
                  <a:cubicBezTo>
                    <a:pt x="1320" y="20039"/>
                    <a:pt x="4190" y="21600"/>
                    <a:pt x="7387" y="21600"/>
                  </a:cubicBezTo>
                  <a:cubicBezTo>
                    <a:pt x="13170" y="21600"/>
                    <a:pt x="20007" y="16493"/>
                    <a:pt x="17173" y="8734"/>
                  </a:cubicBezTo>
                  <a:cubicBezTo>
                    <a:pt x="15001" y="2838"/>
                    <a:pt x="11165" y="0"/>
                    <a:pt x="767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3" name="Google Shape;174;p2"/>
            <p:cNvSpPr/>
            <p:nvPr/>
          </p:nvSpPr>
          <p:spPr>
            <a:xfrm>
              <a:off x="9654557" y="10290409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312" y="20054"/>
                    <a:pt x="4174" y="21600"/>
                    <a:pt x="7362" y="21600"/>
                  </a:cubicBezTo>
                  <a:cubicBezTo>
                    <a:pt x="13151" y="21600"/>
                    <a:pt x="20007" y="16505"/>
                    <a:pt x="17167" y="8773"/>
                  </a:cubicBezTo>
                  <a:cubicBezTo>
                    <a:pt x="14996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4" name="Google Shape;175;p2"/>
            <p:cNvSpPr/>
            <p:nvPr/>
          </p:nvSpPr>
          <p:spPr>
            <a:xfrm>
              <a:off x="10568384" y="8910097"/>
              <a:ext cx="1133394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4013" y="13700"/>
                    <a:pt x="5703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16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611" y="21094"/>
                    <a:pt x="9112" y="21519"/>
                    <a:pt x="9720" y="21546"/>
                  </a:cubicBezTo>
                  <a:cubicBezTo>
                    <a:pt x="10348" y="21578"/>
                    <a:pt x="11016" y="21600"/>
                    <a:pt x="11696" y="21600"/>
                  </a:cubicBezTo>
                  <a:cubicBezTo>
                    <a:pt x="12190" y="21600"/>
                    <a:pt x="12690" y="21589"/>
                    <a:pt x="13184" y="21560"/>
                  </a:cubicBezTo>
                  <a:cubicBezTo>
                    <a:pt x="13822" y="21519"/>
                    <a:pt x="14334" y="21011"/>
                    <a:pt x="14390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3" y="13724"/>
                    <a:pt x="14608" y="13038"/>
                    <a:pt x="15375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88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1" y="13413"/>
                    <a:pt x="21345" y="12821"/>
                    <a:pt x="21331" y="12109"/>
                  </a:cubicBezTo>
                  <a:cubicBezTo>
                    <a:pt x="21303" y="11245"/>
                    <a:pt x="21165" y="10436"/>
                    <a:pt x="21013" y="9558"/>
                  </a:cubicBezTo>
                  <a:cubicBezTo>
                    <a:pt x="20929" y="8996"/>
                    <a:pt x="20472" y="8558"/>
                    <a:pt x="19890" y="8502"/>
                  </a:cubicBezTo>
                  <a:cubicBezTo>
                    <a:pt x="18525" y="8341"/>
                    <a:pt x="17032" y="8199"/>
                    <a:pt x="15669" y="8199"/>
                  </a:cubicBezTo>
                  <a:cubicBezTo>
                    <a:pt x="15412" y="8199"/>
                    <a:pt x="15162" y="8204"/>
                    <a:pt x="14917" y="8215"/>
                  </a:cubicBezTo>
                  <a:cubicBezTo>
                    <a:pt x="14898" y="8215"/>
                    <a:pt x="14881" y="8215"/>
                    <a:pt x="14864" y="8215"/>
                  </a:cubicBezTo>
                  <a:cubicBezTo>
                    <a:pt x="14167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5" name="Google Shape;176;p2"/>
            <p:cNvSpPr/>
            <p:nvPr/>
          </p:nvSpPr>
          <p:spPr>
            <a:xfrm>
              <a:off x="6912357" y="1380229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12"/>
                  </a:cubicBezTo>
                  <a:cubicBezTo>
                    <a:pt x="858" y="1338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64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2" y="21586"/>
                    <a:pt x="2374" y="21579"/>
                    <a:pt x="2932" y="21579"/>
                  </a:cubicBezTo>
                  <a:cubicBezTo>
                    <a:pt x="4125" y="21579"/>
                    <a:pt x="5497" y="21600"/>
                    <a:pt x="6941" y="21600"/>
                  </a:cubicBezTo>
                  <a:cubicBezTo>
                    <a:pt x="11494" y="21600"/>
                    <a:pt x="16784" y="21405"/>
                    <a:pt x="19565" y="19795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6" name="Google Shape;177;p2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7" name="Google Shape;178;p2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8" name="Google Shape;179;p2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9" name="Google Shape;180;p2"/>
            <p:cNvSpPr/>
            <p:nvPr/>
          </p:nvSpPr>
          <p:spPr>
            <a:xfrm>
              <a:off x="4018839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57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0" name="Google Shape;181;p2"/>
            <p:cNvSpPr/>
            <p:nvPr/>
          </p:nvSpPr>
          <p:spPr>
            <a:xfrm>
              <a:off x="5579821" y="0"/>
              <a:ext cx="108003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70" y="0"/>
                  </a:moveTo>
                  <a:cubicBezTo>
                    <a:pt x="15115" y="0"/>
                    <a:pt x="14767" y="159"/>
                    <a:pt x="14516" y="462"/>
                  </a:cubicBezTo>
                  <a:cubicBezTo>
                    <a:pt x="13337" y="1815"/>
                    <a:pt x="12043" y="3362"/>
                    <a:pt x="11112" y="4844"/>
                  </a:cubicBezTo>
                  <a:cubicBezTo>
                    <a:pt x="10856" y="5261"/>
                    <a:pt x="10442" y="5485"/>
                    <a:pt x="10018" y="5485"/>
                  </a:cubicBezTo>
                  <a:cubicBezTo>
                    <a:pt x="9749" y="5485"/>
                    <a:pt x="9475" y="5394"/>
                    <a:pt x="9235" y="5202"/>
                  </a:cubicBezTo>
                  <a:cubicBezTo>
                    <a:pt x="7854" y="4079"/>
                    <a:pt x="5832" y="2597"/>
                    <a:pt x="4174" y="1408"/>
                  </a:cubicBezTo>
                  <a:cubicBezTo>
                    <a:pt x="3954" y="1251"/>
                    <a:pt x="3708" y="1176"/>
                    <a:pt x="3462" y="1176"/>
                  </a:cubicBezTo>
                  <a:cubicBezTo>
                    <a:pt x="3090" y="1176"/>
                    <a:pt x="2722" y="1349"/>
                    <a:pt x="2457" y="1684"/>
                  </a:cubicBezTo>
                  <a:cubicBezTo>
                    <a:pt x="1541" y="2841"/>
                    <a:pt x="421" y="4470"/>
                    <a:pt x="57" y="5692"/>
                  </a:cubicBezTo>
                  <a:cubicBezTo>
                    <a:pt x="-117" y="6311"/>
                    <a:pt x="116" y="7010"/>
                    <a:pt x="596" y="7370"/>
                  </a:cubicBezTo>
                  <a:cubicBezTo>
                    <a:pt x="2443" y="8721"/>
                    <a:pt x="6225" y="10481"/>
                    <a:pt x="6807" y="11327"/>
                  </a:cubicBezTo>
                  <a:cubicBezTo>
                    <a:pt x="7228" y="11962"/>
                    <a:pt x="2546" y="18529"/>
                    <a:pt x="2894" y="19456"/>
                  </a:cubicBezTo>
                  <a:cubicBezTo>
                    <a:pt x="3214" y="20320"/>
                    <a:pt x="5003" y="21134"/>
                    <a:pt x="6312" y="21542"/>
                  </a:cubicBezTo>
                  <a:cubicBezTo>
                    <a:pt x="6437" y="21580"/>
                    <a:pt x="6563" y="21600"/>
                    <a:pt x="6688" y="21600"/>
                  </a:cubicBezTo>
                  <a:cubicBezTo>
                    <a:pt x="7186" y="21600"/>
                    <a:pt x="7650" y="21297"/>
                    <a:pt x="7884" y="20776"/>
                  </a:cubicBezTo>
                  <a:cubicBezTo>
                    <a:pt x="8741" y="18837"/>
                    <a:pt x="9716" y="17192"/>
                    <a:pt x="10559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5" y="15202"/>
                    <a:pt x="12258" y="15315"/>
                    <a:pt x="12509" y="15547"/>
                  </a:cubicBezTo>
                  <a:cubicBezTo>
                    <a:pt x="14021" y="16964"/>
                    <a:pt x="15607" y="18576"/>
                    <a:pt x="17265" y="19586"/>
                  </a:cubicBezTo>
                  <a:cubicBezTo>
                    <a:pt x="17457" y="19699"/>
                    <a:pt x="17665" y="19754"/>
                    <a:pt x="17872" y="19754"/>
                  </a:cubicBezTo>
                  <a:cubicBezTo>
                    <a:pt x="18260" y="19754"/>
                    <a:pt x="18643" y="19562"/>
                    <a:pt x="18909" y="19212"/>
                  </a:cubicBezTo>
                  <a:cubicBezTo>
                    <a:pt x="19636" y="18251"/>
                    <a:pt x="20407" y="17159"/>
                    <a:pt x="21105" y="16036"/>
                  </a:cubicBezTo>
                  <a:cubicBezTo>
                    <a:pt x="21483" y="15417"/>
                    <a:pt x="21395" y="14570"/>
                    <a:pt x="20901" y="14080"/>
                  </a:cubicBezTo>
                  <a:cubicBezTo>
                    <a:pt x="19592" y="12777"/>
                    <a:pt x="17498" y="11164"/>
                    <a:pt x="15825" y="10089"/>
                  </a:cubicBezTo>
                  <a:cubicBezTo>
                    <a:pt x="15084" y="9618"/>
                    <a:pt x="14909" y="8493"/>
                    <a:pt x="15491" y="7793"/>
                  </a:cubicBezTo>
                  <a:cubicBezTo>
                    <a:pt x="16538" y="6473"/>
                    <a:pt x="17730" y="5169"/>
                    <a:pt x="18675" y="3884"/>
                  </a:cubicBezTo>
                  <a:cubicBezTo>
                    <a:pt x="19171" y="3232"/>
                    <a:pt x="19054" y="2239"/>
                    <a:pt x="18429" y="1733"/>
                  </a:cubicBezTo>
                  <a:cubicBezTo>
                    <a:pt x="17687" y="1130"/>
                    <a:pt x="16931" y="690"/>
                    <a:pt x="16116" y="184"/>
                  </a:cubicBezTo>
                  <a:cubicBezTo>
                    <a:pt x="15910" y="60"/>
                    <a:pt x="15688" y="0"/>
                    <a:pt x="1547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1" name="Google Shape;182;p2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2" name="Google Shape;183;p2"/>
            <p:cNvSpPr/>
            <p:nvPr/>
          </p:nvSpPr>
          <p:spPr>
            <a:xfrm>
              <a:off x="6912357" y="8406147"/>
              <a:ext cx="81899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5" h="21600" fill="norm" stroke="1" extrusionOk="0">
                  <a:moveTo>
                    <a:pt x="19109" y="0"/>
                  </a:moveTo>
                  <a:cubicBezTo>
                    <a:pt x="19063" y="0"/>
                    <a:pt x="19017" y="7"/>
                    <a:pt x="18971" y="28"/>
                  </a:cubicBezTo>
                  <a:cubicBezTo>
                    <a:pt x="17387" y="733"/>
                    <a:pt x="14386" y="852"/>
                    <a:pt x="11244" y="852"/>
                  </a:cubicBezTo>
                  <a:cubicBezTo>
                    <a:pt x="9600" y="852"/>
                    <a:pt x="7920" y="817"/>
                    <a:pt x="6383" y="817"/>
                  </a:cubicBezTo>
                  <a:cubicBezTo>
                    <a:pt x="4332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42" y="5445"/>
                  </a:cubicBezTo>
                  <a:cubicBezTo>
                    <a:pt x="17" y="9306"/>
                    <a:pt x="-77" y="13669"/>
                    <a:pt x="72" y="17034"/>
                  </a:cubicBezTo>
                  <a:cubicBezTo>
                    <a:pt x="204" y="19708"/>
                    <a:pt x="747" y="21579"/>
                    <a:pt x="1383" y="21579"/>
                  </a:cubicBezTo>
                  <a:cubicBezTo>
                    <a:pt x="1800" y="21565"/>
                    <a:pt x="2255" y="21565"/>
                    <a:pt x="2744" y="21565"/>
                  </a:cubicBezTo>
                  <a:cubicBezTo>
                    <a:pt x="4141" y="21565"/>
                    <a:pt x="5800" y="21600"/>
                    <a:pt x="7542" y="21600"/>
                  </a:cubicBezTo>
                  <a:cubicBezTo>
                    <a:pt x="11953" y="21600"/>
                    <a:pt x="16907" y="21377"/>
                    <a:pt x="19568" y="19834"/>
                  </a:cubicBezTo>
                  <a:cubicBezTo>
                    <a:pt x="21523" y="18738"/>
                    <a:pt x="21034" y="0"/>
                    <a:pt x="1910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3" name="Google Shape;184;p2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4" name="Google Shape;185;p2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5" name="Google Shape;186;p2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6" name="Google Shape;187;p2"/>
            <p:cNvSpPr/>
            <p:nvPr/>
          </p:nvSpPr>
          <p:spPr>
            <a:xfrm>
              <a:off x="4018832" y="8100988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7" name="Google Shape;188;p2"/>
            <p:cNvSpPr/>
            <p:nvPr/>
          </p:nvSpPr>
          <p:spPr>
            <a:xfrm>
              <a:off x="5579821" y="7025505"/>
              <a:ext cx="108003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67" y="0"/>
                  </a:moveTo>
                  <a:cubicBezTo>
                    <a:pt x="15113" y="0"/>
                    <a:pt x="14767" y="153"/>
                    <a:pt x="14516" y="455"/>
                  </a:cubicBezTo>
                  <a:cubicBezTo>
                    <a:pt x="13337" y="1824"/>
                    <a:pt x="12043" y="3353"/>
                    <a:pt x="11112" y="4852"/>
                  </a:cubicBezTo>
                  <a:cubicBezTo>
                    <a:pt x="10857" y="5264"/>
                    <a:pt x="10450" y="5482"/>
                    <a:pt x="10032" y="5482"/>
                  </a:cubicBezTo>
                  <a:cubicBezTo>
                    <a:pt x="9757" y="5482"/>
                    <a:pt x="9478" y="5387"/>
                    <a:pt x="9235" y="5193"/>
                  </a:cubicBezTo>
                  <a:cubicBezTo>
                    <a:pt x="7854" y="4071"/>
                    <a:pt x="5832" y="2605"/>
                    <a:pt x="4174" y="1417"/>
                  </a:cubicBezTo>
                  <a:cubicBezTo>
                    <a:pt x="3956" y="1254"/>
                    <a:pt x="3710" y="1177"/>
                    <a:pt x="3465" y="1177"/>
                  </a:cubicBezTo>
                  <a:cubicBezTo>
                    <a:pt x="3092" y="1177"/>
                    <a:pt x="2722" y="1358"/>
                    <a:pt x="2457" y="1692"/>
                  </a:cubicBezTo>
                  <a:cubicBezTo>
                    <a:pt x="1541" y="2833"/>
                    <a:pt x="421" y="4461"/>
                    <a:pt x="57" y="5682"/>
                  </a:cubicBezTo>
                  <a:cubicBezTo>
                    <a:pt x="-117" y="6318"/>
                    <a:pt x="116" y="7000"/>
                    <a:pt x="596" y="7360"/>
                  </a:cubicBezTo>
                  <a:cubicBezTo>
                    <a:pt x="2443" y="8711"/>
                    <a:pt x="6225" y="10487"/>
                    <a:pt x="6807" y="11332"/>
                  </a:cubicBezTo>
                  <a:cubicBezTo>
                    <a:pt x="7228" y="11967"/>
                    <a:pt x="2546" y="18515"/>
                    <a:pt x="2894" y="19442"/>
                  </a:cubicBezTo>
                  <a:cubicBezTo>
                    <a:pt x="3214" y="20322"/>
                    <a:pt x="5003" y="21136"/>
                    <a:pt x="6312" y="21543"/>
                  </a:cubicBezTo>
                  <a:cubicBezTo>
                    <a:pt x="6434" y="21582"/>
                    <a:pt x="6558" y="21600"/>
                    <a:pt x="6679" y="21600"/>
                  </a:cubicBezTo>
                  <a:cubicBezTo>
                    <a:pt x="7179" y="21600"/>
                    <a:pt x="7649" y="21290"/>
                    <a:pt x="7884" y="20779"/>
                  </a:cubicBezTo>
                  <a:cubicBezTo>
                    <a:pt x="8741" y="18840"/>
                    <a:pt x="9716" y="17179"/>
                    <a:pt x="10559" y="15828"/>
                  </a:cubicBezTo>
                  <a:cubicBezTo>
                    <a:pt x="10822" y="15410"/>
                    <a:pt x="11239" y="15191"/>
                    <a:pt x="11658" y="15191"/>
                  </a:cubicBezTo>
                  <a:cubicBezTo>
                    <a:pt x="11958" y="15191"/>
                    <a:pt x="12260" y="15302"/>
                    <a:pt x="12509" y="15534"/>
                  </a:cubicBezTo>
                  <a:cubicBezTo>
                    <a:pt x="14021" y="16951"/>
                    <a:pt x="15607" y="18579"/>
                    <a:pt x="17265" y="19572"/>
                  </a:cubicBezTo>
                  <a:cubicBezTo>
                    <a:pt x="17461" y="19689"/>
                    <a:pt x="17674" y="19745"/>
                    <a:pt x="17886" y="19745"/>
                  </a:cubicBezTo>
                  <a:cubicBezTo>
                    <a:pt x="18269" y="19745"/>
                    <a:pt x="18646" y="19561"/>
                    <a:pt x="18909" y="19214"/>
                  </a:cubicBezTo>
                  <a:cubicBezTo>
                    <a:pt x="19636" y="18238"/>
                    <a:pt x="20407" y="17162"/>
                    <a:pt x="21105" y="16023"/>
                  </a:cubicBezTo>
                  <a:cubicBezTo>
                    <a:pt x="21483" y="15405"/>
                    <a:pt x="21395" y="14574"/>
                    <a:pt x="20901" y="14068"/>
                  </a:cubicBezTo>
                  <a:cubicBezTo>
                    <a:pt x="19592" y="12765"/>
                    <a:pt x="17498" y="11153"/>
                    <a:pt x="15825" y="10094"/>
                  </a:cubicBezTo>
                  <a:cubicBezTo>
                    <a:pt x="15084" y="9624"/>
                    <a:pt x="14909" y="8499"/>
                    <a:pt x="15491" y="7784"/>
                  </a:cubicBezTo>
                  <a:cubicBezTo>
                    <a:pt x="16538" y="6480"/>
                    <a:pt x="17730" y="5160"/>
                    <a:pt x="18675" y="3892"/>
                  </a:cubicBezTo>
                  <a:cubicBezTo>
                    <a:pt x="19171" y="3240"/>
                    <a:pt x="19054" y="2245"/>
                    <a:pt x="18429" y="1741"/>
                  </a:cubicBezTo>
                  <a:cubicBezTo>
                    <a:pt x="17687" y="1139"/>
                    <a:pt x="16931" y="683"/>
                    <a:pt x="16116" y="179"/>
                  </a:cubicBezTo>
                  <a:cubicBezTo>
                    <a:pt x="15910" y="60"/>
                    <a:pt x="15687" y="0"/>
                    <a:pt x="1546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8" name="Google Shape;189;p2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9" name="Google Shape;190;p2"/>
            <p:cNvSpPr/>
            <p:nvPr/>
          </p:nvSpPr>
          <p:spPr>
            <a:xfrm>
              <a:off x="4473842" y="6435487"/>
              <a:ext cx="1084710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4"/>
                    <a:pt x="14166" y="866"/>
                    <a:pt x="10909" y="866"/>
                  </a:cubicBezTo>
                  <a:cubicBezTo>
                    <a:pt x="9358" y="866"/>
                    <a:pt x="7782" y="845"/>
                    <a:pt x="6337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0" name="Google Shape;191;p2"/>
            <p:cNvSpPr/>
            <p:nvPr/>
          </p:nvSpPr>
          <p:spPr>
            <a:xfrm>
              <a:off x="4248388" y="5259082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1"/>
                    <a:pt x="10902" y="871"/>
                  </a:cubicBezTo>
                  <a:cubicBezTo>
                    <a:pt x="9352" y="871"/>
                    <a:pt x="7779" y="843"/>
                    <a:pt x="6333" y="843"/>
                  </a:cubicBezTo>
                  <a:cubicBezTo>
                    <a:pt x="4303" y="843"/>
                    <a:pt x="2528" y="892"/>
                    <a:pt x="1431" y="1150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6" y="21579"/>
                    <a:pt x="5487" y="21600"/>
                    <a:pt x="6930" y="21600"/>
                  </a:cubicBezTo>
                  <a:cubicBezTo>
                    <a:pt x="11481" y="21600"/>
                    <a:pt x="16769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1" name="Google Shape;192;p2"/>
            <p:cNvSpPr/>
            <p:nvPr/>
          </p:nvSpPr>
          <p:spPr>
            <a:xfrm>
              <a:off x="4248388" y="4893188"/>
              <a:ext cx="81926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9"/>
                    <a:pt x="1431" y="1150"/>
                  </a:cubicBezTo>
                  <a:cubicBezTo>
                    <a:pt x="871" y="1276"/>
                    <a:pt x="385" y="3012"/>
                    <a:pt x="234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4" y="21544"/>
                    <a:pt x="1824" y="21544"/>
                    <a:pt x="2065" y="21544"/>
                  </a:cubicBezTo>
                  <a:cubicBezTo>
                    <a:pt x="3580" y="21544"/>
                    <a:pt x="5480" y="21600"/>
                    <a:pt x="7498" y="21600"/>
                  </a:cubicBezTo>
                  <a:cubicBezTo>
                    <a:pt x="11914" y="21600"/>
                    <a:pt x="16884" y="21356"/>
                    <a:pt x="19561" y="19808"/>
                  </a:cubicBezTo>
                  <a:cubicBezTo>
                    <a:pt x="21518" y="18713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2" name="Google Shape;193;p2"/>
            <p:cNvSpPr/>
            <p:nvPr/>
          </p:nvSpPr>
          <p:spPr>
            <a:xfrm>
              <a:off x="6601033" y="4634488"/>
              <a:ext cx="981965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8" h="21600" fill="norm" stroke="1" extrusionOk="0">
                  <a:moveTo>
                    <a:pt x="17278" y="0"/>
                  </a:moveTo>
                  <a:cubicBezTo>
                    <a:pt x="16844" y="0"/>
                    <a:pt x="16413" y="178"/>
                    <a:pt x="16095" y="504"/>
                  </a:cubicBezTo>
                  <a:cubicBezTo>
                    <a:pt x="11994" y="4766"/>
                    <a:pt x="3466" y="13243"/>
                    <a:pt x="320" y="17441"/>
                  </a:cubicBezTo>
                  <a:cubicBezTo>
                    <a:pt x="-895" y="19076"/>
                    <a:pt x="1609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45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35" y="2802"/>
                  </a:cubicBezTo>
                  <a:cubicBezTo>
                    <a:pt x="19765" y="1804"/>
                    <a:pt x="18978" y="838"/>
                    <a:pt x="18145" y="268"/>
                  </a:cubicBezTo>
                  <a:cubicBezTo>
                    <a:pt x="17881" y="85"/>
                    <a:pt x="17578" y="0"/>
                    <a:pt x="1727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3" name="Google Shape;194;p2"/>
            <p:cNvSpPr/>
            <p:nvPr/>
          </p:nvSpPr>
          <p:spPr>
            <a:xfrm>
              <a:off x="6682998" y="4588442"/>
              <a:ext cx="231999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66" y="0"/>
                  </a:moveTo>
                  <a:cubicBezTo>
                    <a:pt x="2686" y="0"/>
                    <a:pt x="-1604" y="5758"/>
                    <a:pt x="588" y="16537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1"/>
                    <a:pt x="17151" y="8758"/>
                  </a:cubicBezTo>
                  <a:cubicBezTo>
                    <a:pt x="14984" y="2837"/>
                    <a:pt x="11157" y="0"/>
                    <a:pt x="766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4" name="Google Shape;195;p2"/>
            <p:cNvSpPr/>
            <p:nvPr/>
          </p:nvSpPr>
          <p:spPr>
            <a:xfrm>
              <a:off x="7267562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5" name="Google Shape;196;p2"/>
            <p:cNvSpPr/>
            <p:nvPr/>
          </p:nvSpPr>
          <p:spPr>
            <a:xfrm>
              <a:off x="6549645" y="6435487"/>
              <a:ext cx="108480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5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4" y="21572"/>
                    <a:pt x="2241" y="21565"/>
                    <a:pt x="2730" y="21565"/>
                  </a:cubicBezTo>
                  <a:cubicBezTo>
                    <a:pt x="4132" y="21565"/>
                    <a:pt x="5791" y="21600"/>
                    <a:pt x="7535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6" name="Google Shape;197;p2"/>
            <p:cNvSpPr/>
            <p:nvPr/>
          </p:nvSpPr>
          <p:spPr>
            <a:xfrm>
              <a:off x="6990907" y="6144191"/>
              <a:ext cx="202002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6" y="0"/>
                  </a:moveTo>
                  <a:cubicBezTo>
                    <a:pt x="2672" y="0"/>
                    <a:pt x="-1619" y="5740"/>
                    <a:pt x="599" y="16495"/>
                  </a:cubicBezTo>
                  <a:cubicBezTo>
                    <a:pt x="1312" y="20037"/>
                    <a:pt x="4177" y="21600"/>
                    <a:pt x="7363" y="21600"/>
                  </a:cubicBezTo>
                  <a:cubicBezTo>
                    <a:pt x="13137" y="21600"/>
                    <a:pt x="19981" y="16487"/>
                    <a:pt x="17137" y="8720"/>
                  </a:cubicBezTo>
                  <a:cubicBezTo>
                    <a:pt x="14970" y="2825"/>
                    <a:pt x="11145" y="0"/>
                    <a:pt x="764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7" name="Google Shape;198;p2"/>
            <p:cNvSpPr/>
            <p:nvPr/>
          </p:nvSpPr>
          <p:spPr>
            <a:xfrm>
              <a:off x="6990929" y="6777780"/>
              <a:ext cx="20198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64" y="21600"/>
                  </a:cubicBezTo>
                  <a:cubicBezTo>
                    <a:pt x="13140" y="21600"/>
                    <a:pt x="19986" y="16493"/>
                    <a:pt x="17141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8" name="Google Shape;199;p2"/>
            <p:cNvSpPr/>
            <p:nvPr/>
          </p:nvSpPr>
          <p:spPr>
            <a:xfrm>
              <a:off x="7904605" y="5397138"/>
              <a:ext cx="1133012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29" y="0"/>
                  </a:moveTo>
                  <a:cubicBezTo>
                    <a:pt x="9543" y="0"/>
                    <a:pt x="8532" y="83"/>
                    <a:pt x="7844" y="327"/>
                  </a:cubicBezTo>
                  <a:cubicBezTo>
                    <a:pt x="7304" y="520"/>
                    <a:pt x="6971" y="1041"/>
                    <a:pt x="7012" y="1604"/>
                  </a:cubicBezTo>
                  <a:cubicBezTo>
                    <a:pt x="7178" y="3688"/>
                    <a:pt x="8204" y="7460"/>
                    <a:pt x="7968" y="8338"/>
                  </a:cubicBezTo>
                  <a:cubicBezTo>
                    <a:pt x="7788" y="8996"/>
                    <a:pt x="569" y="8873"/>
                    <a:pt x="153" y="9600"/>
                  </a:cubicBezTo>
                  <a:cubicBezTo>
                    <a:pt x="-262" y="10300"/>
                    <a:pt x="251" y="12069"/>
                    <a:pt x="735" y="13276"/>
                  </a:cubicBezTo>
                  <a:cubicBezTo>
                    <a:pt x="940" y="13765"/>
                    <a:pt x="1419" y="14079"/>
                    <a:pt x="1942" y="14079"/>
                  </a:cubicBezTo>
                  <a:cubicBezTo>
                    <a:pt x="2020" y="14079"/>
                    <a:pt x="2097" y="14071"/>
                    <a:pt x="2176" y="14057"/>
                  </a:cubicBezTo>
                  <a:cubicBezTo>
                    <a:pt x="4005" y="13700"/>
                    <a:pt x="5696" y="13577"/>
                    <a:pt x="7123" y="13508"/>
                  </a:cubicBezTo>
                  <a:cubicBezTo>
                    <a:pt x="7139" y="13508"/>
                    <a:pt x="7156" y="13508"/>
                    <a:pt x="7171" y="13508"/>
                  </a:cubicBezTo>
                  <a:cubicBezTo>
                    <a:pt x="7897" y="13508"/>
                    <a:pt x="8481" y="14102"/>
                    <a:pt x="8453" y="14826"/>
                  </a:cubicBezTo>
                  <a:cubicBezTo>
                    <a:pt x="8383" y="16705"/>
                    <a:pt x="8204" y="18734"/>
                    <a:pt x="8509" y="20504"/>
                  </a:cubicBezTo>
                  <a:cubicBezTo>
                    <a:pt x="8605" y="21094"/>
                    <a:pt x="9118" y="21532"/>
                    <a:pt x="9714" y="21546"/>
                  </a:cubicBezTo>
                  <a:cubicBezTo>
                    <a:pt x="10349" y="21578"/>
                    <a:pt x="11016" y="21600"/>
                    <a:pt x="11694" y="21600"/>
                  </a:cubicBezTo>
                  <a:cubicBezTo>
                    <a:pt x="12185" y="21600"/>
                    <a:pt x="12684" y="21589"/>
                    <a:pt x="13178" y="21560"/>
                  </a:cubicBezTo>
                  <a:cubicBezTo>
                    <a:pt x="13828" y="21532"/>
                    <a:pt x="14329" y="21011"/>
                    <a:pt x="14383" y="20381"/>
                  </a:cubicBezTo>
                  <a:cubicBezTo>
                    <a:pt x="14495" y="18720"/>
                    <a:pt x="14369" y="16320"/>
                    <a:pt x="14106" y="14497"/>
                  </a:cubicBezTo>
                  <a:cubicBezTo>
                    <a:pt x="13999" y="13717"/>
                    <a:pt x="14613" y="13039"/>
                    <a:pt x="15388" y="13039"/>
                  </a:cubicBezTo>
                  <a:cubicBezTo>
                    <a:pt x="15417" y="13039"/>
                    <a:pt x="15448" y="13041"/>
                    <a:pt x="15478" y="13042"/>
                  </a:cubicBezTo>
                  <a:cubicBezTo>
                    <a:pt x="16988" y="13165"/>
                    <a:pt x="18581" y="13371"/>
                    <a:pt x="20008" y="13427"/>
                  </a:cubicBezTo>
                  <a:cubicBezTo>
                    <a:pt x="20026" y="13427"/>
                    <a:pt x="20041" y="13427"/>
                    <a:pt x="20057" y="13427"/>
                  </a:cubicBezTo>
                  <a:cubicBezTo>
                    <a:pt x="20770" y="13427"/>
                    <a:pt x="21338" y="12835"/>
                    <a:pt x="21326" y="12123"/>
                  </a:cubicBezTo>
                  <a:cubicBezTo>
                    <a:pt x="21298" y="11245"/>
                    <a:pt x="21159" y="10450"/>
                    <a:pt x="21020" y="9558"/>
                  </a:cubicBezTo>
                  <a:cubicBezTo>
                    <a:pt x="20923" y="8996"/>
                    <a:pt x="20467" y="8558"/>
                    <a:pt x="19898" y="8502"/>
                  </a:cubicBezTo>
                  <a:cubicBezTo>
                    <a:pt x="18521" y="8352"/>
                    <a:pt x="17012" y="8199"/>
                    <a:pt x="15630" y="8199"/>
                  </a:cubicBezTo>
                  <a:cubicBezTo>
                    <a:pt x="15385" y="8199"/>
                    <a:pt x="15145" y="8204"/>
                    <a:pt x="14909" y="8215"/>
                  </a:cubicBezTo>
                  <a:cubicBezTo>
                    <a:pt x="14885" y="8216"/>
                    <a:pt x="14860" y="8216"/>
                    <a:pt x="14836" y="8216"/>
                  </a:cubicBezTo>
                  <a:cubicBezTo>
                    <a:pt x="14148" y="8216"/>
                    <a:pt x="13592" y="7669"/>
                    <a:pt x="13566" y="6994"/>
                  </a:cubicBezTo>
                  <a:cubicBezTo>
                    <a:pt x="13510" y="5361"/>
                    <a:pt x="13330" y="3070"/>
                    <a:pt x="13164" y="1205"/>
                  </a:cubicBezTo>
                  <a:cubicBezTo>
                    <a:pt x="13109" y="575"/>
                    <a:pt x="12595" y="95"/>
                    <a:pt x="11972" y="54"/>
                  </a:cubicBezTo>
                  <a:cubicBezTo>
                    <a:pt x="11528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9" name="Google Shape;200;p2"/>
            <p:cNvSpPr/>
            <p:nvPr/>
          </p:nvSpPr>
          <p:spPr>
            <a:xfrm>
              <a:off x="8243658" y="3512959"/>
              <a:ext cx="1080102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9" y="0"/>
                    <a:pt x="14765" y="155"/>
                    <a:pt x="14514" y="446"/>
                  </a:cubicBezTo>
                  <a:cubicBezTo>
                    <a:pt x="13323" y="1815"/>
                    <a:pt x="12042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6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6" y="1176"/>
                    <a:pt x="3460" y="1176"/>
                  </a:cubicBezTo>
                  <a:cubicBezTo>
                    <a:pt x="3087" y="1176"/>
                    <a:pt x="2720" y="1350"/>
                    <a:pt x="2450" y="1684"/>
                  </a:cubicBezTo>
                  <a:cubicBezTo>
                    <a:pt x="1547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19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3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48" y="15192"/>
                  </a:cubicBezTo>
                  <a:cubicBezTo>
                    <a:pt x="11951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8" y="19752"/>
                    <a:pt x="17871" y="19752"/>
                  </a:cubicBezTo>
                  <a:cubicBezTo>
                    <a:pt x="18257" y="19752"/>
                    <a:pt x="1863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1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28" y="5153"/>
                    <a:pt x="18671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098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0" name="Google Shape;201;p2"/>
            <p:cNvSpPr/>
            <p:nvPr/>
          </p:nvSpPr>
          <p:spPr>
            <a:xfrm>
              <a:off x="5328105" y="3573858"/>
              <a:ext cx="1441696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3" y="16843"/>
                    <a:pt x="8726" y="16977"/>
                    <a:pt x="8550" y="16977"/>
                  </a:cubicBezTo>
                  <a:cubicBezTo>
                    <a:pt x="8393" y="16977"/>
                    <a:pt x="8236" y="16872"/>
                    <a:pt x="8178" y="16650"/>
                  </a:cubicBezTo>
                  <a:cubicBezTo>
                    <a:pt x="7141" y="12664"/>
                    <a:pt x="6901" y="11085"/>
                    <a:pt x="5546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17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40" y="11801"/>
                  </a:cubicBezTo>
                  <a:cubicBezTo>
                    <a:pt x="1197" y="11801"/>
                    <a:pt x="1355" y="11736"/>
                    <a:pt x="1485" y="11608"/>
                  </a:cubicBezTo>
                  <a:cubicBezTo>
                    <a:pt x="2289" y="10791"/>
                    <a:pt x="3273" y="10238"/>
                    <a:pt x="3803" y="10238"/>
                  </a:cubicBezTo>
                  <a:cubicBezTo>
                    <a:pt x="3993" y="10238"/>
                    <a:pt x="4125" y="10308"/>
                    <a:pt x="4170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40" y="21352"/>
                    <a:pt x="7852" y="21600"/>
                    <a:pt x="8697" y="21600"/>
                  </a:cubicBezTo>
                  <a:cubicBezTo>
                    <a:pt x="9574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1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79" y="3905"/>
                    <a:pt x="18421" y="4566"/>
                  </a:cubicBezTo>
                  <a:cubicBezTo>
                    <a:pt x="18517" y="5045"/>
                    <a:pt x="18895" y="5369"/>
                    <a:pt x="19313" y="5369"/>
                  </a:cubicBezTo>
                  <a:cubicBezTo>
                    <a:pt x="19329" y="5369"/>
                    <a:pt x="19345" y="5369"/>
                    <a:pt x="19361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81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1" name="Google Shape;202;p2"/>
            <p:cNvSpPr/>
            <p:nvPr/>
          </p:nvSpPr>
          <p:spPr>
            <a:xfrm>
              <a:off x="7137828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6" y="864"/>
                    <a:pt x="10911" y="864"/>
                  </a:cubicBezTo>
                  <a:cubicBezTo>
                    <a:pt x="9360" y="864"/>
                    <a:pt x="7785" y="843"/>
                    <a:pt x="6340" y="843"/>
                  </a:cubicBezTo>
                  <a:cubicBezTo>
                    <a:pt x="4308" y="843"/>
                    <a:pt x="2532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2" name="Google Shape;203;p2"/>
            <p:cNvSpPr/>
            <p:nvPr/>
          </p:nvSpPr>
          <p:spPr>
            <a:xfrm>
              <a:off x="6912357" y="1746123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05"/>
                  </a:cubicBezTo>
                  <a:cubicBezTo>
                    <a:pt x="858" y="1331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57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0" y="21586"/>
                    <a:pt x="2366" y="21579"/>
                    <a:pt x="2919" y="21579"/>
                  </a:cubicBezTo>
                  <a:cubicBezTo>
                    <a:pt x="4159" y="21579"/>
                    <a:pt x="5589" y="21600"/>
                    <a:pt x="7094" y="21600"/>
                  </a:cubicBezTo>
                  <a:cubicBezTo>
                    <a:pt x="11613" y="21600"/>
                    <a:pt x="16813" y="21405"/>
                    <a:pt x="19565" y="19858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3" name="Google Shape;204;p2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4" name="Google Shape;205;p2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5" name="Google Shape;206;p2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6" name="Google Shape;207;p2"/>
            <p:cNvSpPr/>
            <p:nvPr/>
          </p:nvSpPr>
          <p:spPr>
            <a:xfrm>
              <a:off x="4603359" y="1873781"/>
              <a:ext cx="232700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1" h="21600" fill="norm" stroke="1" extrusionOk="0">
                  <a:moveTo>
                    <a:pt x="7647" y="0"/>
                  </a:moveTo>
                  <a:cubicBezTo>
                    <a:pt x="2677" y="0"/>
                    <a:pt x="-1597" y="5733"/>
                    <a:pt x="584" y="16505"/>
                  </a:cubicBezTo>
                  <a:cubicBezTo>
                    <a:pt x="1312" y="20041"/>
                    <a:pt x="4182" y="21600"/>
                    <a:pt x="7382" y="21600"/>
                  </a:cubicBezTo>
                  <a:cubicBezTo>
                    <a:pt x="13161" y="21600"/>
                    <a:pt x="20003" y="16498"/>
                    <a:pt x="17170" y="8724"/>
                  </a:cubicBezTo>
                  <a:cubicBezTo>
                    <a:pt x="14982" y="2828"/>
                    <a:pt x="11144" y="0"/>
                    <a:pt x="76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7" name="Google Shape;208;p2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8" name="Google Shape;209;p2"/>
            <p:cNvSpPr/>
            <p:nvPr/>
          </p:nvSpPr>
          <p:spPr>
            <a:xfrm>
              <a:off x="4326704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9" name="Google Shape;210;p2"/>
            <p:cNvSpPr/>
            <p:nvPr/>
          </p:nvSpPr>
          <p:spPr>
            <a:xfrm>
              <a:off x="4326704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0" name="Google Shape;211;p2"/>
            <p:cNvSpPr/>
            <p:nvPr/>
          </p:nvSpPr>
          <p:spPr>
            <a:xfrm>
              <a:off x="5240728" y="1884179"/>
              <a:ext cx="1132689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5" y="10299"/>
                    <a:pt x="245" y="12082"/>
                    <a:pt x="730" y="13275"/>
                  </a:cubicBezTo>
                  <a:cubicBezTo>
                    <a:pt x="933" y="13775"/>
                    <a:pt x="1410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2" y="13507"/>
                    <a:pt x="8487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20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62" y="16319"/>
                    <a:pt x="14100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5" y="13041"/>
                  </a:cubicBezTo>
                  <a:cubicBezTo>
                    <a:pt x="16981" y="13164"/>
                    <a:pt x="18574" y="13370"/>
                    <a:pt x="20002" y="13426"/>
                  </a:cubicBezTo>
                  <a:cubicBezTo>
                    <a:pt x="20017" y="13426"/>
                    <a:pt x="20034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291" y="11244"/>
                    <a:pt x="21151" y="10449"/>
                    <a:pt x="21013" y="9572"/>
                  </a:cubicBezTo>
                  <a:cubicBezTo>
                    <a:pt x="20916" y="8995"/>
                    <a:pt x="20458" y="8571"/>
                    <a:pt x="19891" y="8502"/>
                  </a:cubicBezTo>
                  <a:cubicBezTo>
                    <a:pt x="18514" y="8351"/>
                    <a:pt x="17006" y="8199"/>
                    <a:pt x="15624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586" y="7681"/>
                    <a:pt x="13573" y="6993"/>
                  </a:cubicBezTo>
                  <a:cubicBezTo>
                    <a:pt x="13504" y="5361"/>
                    <a:pt x="13337" y="3084"/>
                    <a:pt x="13157" y="1205"/>
                  </a:cubicBezTo>
                  <a:cubicBezTo>
                    <a:pt x="13101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1" name="Google Shape;212;p2"/>
            <p:cNvSpPr/>
            <p:nvPr/>
          </p:nvSpPr>
          <p:spPr>
            <a:xfrm>
              <a:off x="4473842" y="13460663"/>
              <a:ext cx="108471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272" y="773"/>
                    <a:pt x="13973" y="871"/>
                    <a:pt x="10612" y="871"/>
                  </a:cubicBezTo>
                  <a:cubicBezTo>
                    <a:pt x="9358" y="871"/>
                    <a:pt x="8097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2" name="Google Shape;213;p2"/>
            <p:cNvSpPr/>
            <p:nvPr/>
          </p:nvSpPr>
          <p:spPr>
            <a:xfrm>
              <a:off x="4248388" y="12284917"/>
              <a:ext cx="81924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5" y="733"/>
                    <a:pt x="14370" y="859"/>
                    <a:pt x="11236" y="859"/>
                  </a:cubicBezTo>
                  <a:cubicBezTo>
                    <a:pt x="9595" y="859"/>
                    <a:pt x="7914" y="824"/>
                    <a:pt x="6378" y="824"/>
                  </a:cubicBezTo>
                  <a:cubicBezTo>
                    <a:pt x="4329" y="824"/>
                    <a:pt x="2537" y="880"/>
                    <a:pt x="1431" y="1152"/>
                  </a:cubicBezTo>
                  <a:cubicBezTo>
                    <a:pt x="871" y="1278"/>
                    <a:pt x="385" y="3023"/>
                    <a:pt x="234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1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40" y="21600"/>
                    <a:pt x="16893" y="21384"/>
                    <a:pt x="19565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3" name="Google Shape;214;p2"/>
            <p:cNvSpPr/>
            <p:nvPr/>
          </p:nvSpPr>
          <p:spPr>
            <a:xfrm>
              <a:off x="4248388" y="11918363"/>
              <a:ext cx="81926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14"/>
                    <a:pt x="18943" y="28"/>
                  </a:cubicBezTo>
                  <a:cubicBezTo>
                    <a:pt x="17257" y="773"/>
                    <a:pt x="13963" y="877"/>
                    <a:pt x="10605" y="877"/>
                  </a:cubicBezTo>
                  <a:cubicBezTo>
                    <a:pt x="9354" y="877"/>
                    <a:pt x="8093" y="863"/>
                    <a:pt x="6903" y="863"/>
                  </a:cubicBezTo>
                  <a:cubicBezTo>
                    <a:pt x="4636" y="863"/>
                    <a:pt x="2629" y="912"/>
                    <a:pt x="1431" y="1211"/>
                  </a:cubicBezTo>
                  <a:cubicBezTo>
                    <a:pt x="871" y="1337"/>
                    <a:pt x="385" y="3070"/>
                    <a:pt x="234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1" y="21565"/>
                    <a:pt x="5788" y="21600"/>
                    <a:pt x="7529" y="21600"/>
                  </a:cubicBezTo>
                  <a:cubicBezTo>
                    <a:pt x="11937" y="21600"/>
                    <a:pt x="16890" y="21377"/>
                    <a:pt x="19561" y="19839"/>
                  </a:cubicBezTo>
                  <a:cubicBezTo>
                    <a:pt x="21518" y="18683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4" name="Google Shape;215;p2"/>
            <p:cNvSpPr/>
            <p:nvPr/>
          </p:nvSpPr>
          <p:spPr>
            <a:xfrm>
              <a:off x="6601042" y="11660158"/>
              <a:ext cx="98195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68" y="0"/>
                  </a:moveTo>
                  <a:cubicBezTo>
                    <a:pt x="16837" y="0"/>
                    <a:pt x="16411" y="178"/>
                    <a:pt x="16096" y="510"/>
                  </a:cubicBezTo>
                  <a:cubicBezTo>
                    <a:pt x="11994" y="4773"/>
                    <a:pt x="3465" y="13250"/>
                    <a:pt x="319" y="17449"/>
                  </a:cubicBezTo>
                  <a:cubicBezTo>
                    <a:pt x="-894" y="19073"/>
                    <a:pt x="1604" y="21600"/>
                    <a:pt x="3510" y="21600"/>
                  </a:cubicBezTo>
                  <a:cubicBezTo>
                    <a:pt x="4024" y="21600"/>
                    <a:pt x="4496" y="21417"/>
                    <a:pt x="4838" y="20982"/>
                  </a:cubicBezTo>
                  <a:cubicBezTo>
                    <a:pt x="7645" y="17465"/>
                    <a:pt x="17206" y="8163"/>
                    <a:pt x="20151" y="4789"/>
                  </a:cubicBezTo>
                  <a:cubicBezTo>
                    <a:pt x="20628" y="4234"/>
                    <a:pt x="20706" y="3442"/>
                    <a:pt x="20336" y="2808"/>
                  </a:cubicBezTo>
                  <a:cubicBezTo>
                    <a:pt x="19766" y="1810"/>
                    <a:pt x="18979" y="828"/>
                    <a:pt x="18146" y="274"/>
                  </a:cubicBezTo>
                  <a:cubicBezTo>
                    <a:pt x="17878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5" name="Google Shape;216;p2"/>
            <p:cNvSpPr/>
            <p:nvPr/>
          </p:nvSpPr>
          <p:spPr>
            <a:xfrm>
              <a:off x="6683027" y="11613947"/>
              <a:ext cx="231959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1" h="21600" fill="norm" stroke="1" extrusionOk="0">
                  <a:moveTo>
                    <a:pt x="7662" y="0"/>
                  </a:moveTo>
                  <a:cubicBezTo>
                    <a:pt x="2685" y="0"/>
                    <a:pt x="-1601" y="5733"/>
                    <a:pt x="586" y="16498"/>
                  </a:cubicBezTo>
                  <a:cubicBezTo>
                    <a:pt x="1296" y="20034"/>
                    <a:pt x="4162" y="21600"/>
                    <a:pt x="7357" y="21600"/>
                  </a:cubicBezTo>
                  <a:cubicBezTo>
                    <a:pt x="13139" y="21600"/>
                    <a:pt x="19999" y="16498"/>
                    <a:pt x="17159" y="8724"/>
                  </a:cubicBezTo>
                  <a:cubicBezTo>
                    <a:pt x="14990" y="2828"/>
                    <a:pt x="11155" y="0"/>
                    <a:pt x="76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6" name="Google Shape;217;p2"/>
            <p:cNvSpPr/>
            <p:nvPr/>
          </p:nvSpPr>
          <p:spPr>
            <a:xfrm>
              <a:off x="7267569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57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7" name="Google Shape;218;p2"/>
            <p:cNvSpPr/>
            <p:nvPr/>
          </p:nvSpPr>
          <p:spPr>
            <a:xfrm>
              <a:off x="6549645" y="13460663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5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2" y="21593"/>
                    <a:pt x="1364" y="21593"/>
                  </a:cubicBezTo>
                  <a:cubicBezTo>
                    <a:pt x="1833" y="21586"/>
                    <a:pt x="2352" y="21579"/>
                    <a:pt x="2907" y="21579"/>
                  </a:cubicBezTo>
                  <a:cubicBezTo>
                    <a:pt x="4150" y="21579"/>
                    <a:pt x="5582" y="21600"/>
                    <a:pt x="7089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8" name="Google Shape;219;p2"/>
            <p:cNvSpPr/>
            <p:nvPr/>
          </p:nvSpPr>
          <p:spPr>
            <a:xfrm>
              <a:off x="6990930" y="13169532"/>
              <a:ext cx="201990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14" y="21600"/>
                    <a:pt x="19987" y="16505"/>
                    <a:pt x="17136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9" name="Google Shape;220;p2"/>
            <p:cNvSpPr/>
            <p:nvPr/>
          </p:nvSpPr>
          <p:spPr>
            <a:xfrm>
              <a:off x="7904605" y="12422809"/>
              <a:ext cx="1133012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87" y="0"/>
                  </a:moveTo>
                  <a:cubicBezTo>
                    <a:pt x="9582" y="0"/>
                    <a:pt x="8546" y="78"/>
                    <a:pt x="7844" y="318"/>
                  </a:cubicBezTo>
                  <a:cubicBezTo>
                    <a:pt x="7304" y="511"/>
                    <a:pt x="6971" y="1046"/>
                    <a:pt x="7012" y="1609"/>
                  </a:cubicBezTo>
                  <a:cubicBezTo>
                    <a:pt x="7178" y="3694"/>
                    <a:pt x="8204" y="7466"/>
                    <a:pt x="7968" y="8330"/>
                  </a:cubicBezTo>
                  <a:cubicBezTo>
                    <a:pt x="7788" y="8988"/>
                    <a:pt x="569" y="8865"/>
                    <a:pt x="153" y="9607"/>
                  </a:cubicBezTo>
                  <a:cubicBezTo>
                    <a:pt x="-262" y="10306"/>
                    <a:pt x="251" y="12076"/>
                    <a:pt x="735" y="13284"/>
                  </a:cubicBezTo>
                  <a:cubicBezTo>
                    <a:pt x="937" y="13766"/>
                    <a:pt x="1406" y="14077"/>
                    <a:pt x="1920" y="14077"/>
                  </a:cubicBezTo>
                  <a:cubicBezTo>
                    <a:pt x="2004" y="14077"/>
                    <a:pt x="2090" y="14069"/>
                    <a:pt x="2176" y="14051"/>
                  </a:cubicBezTo>
                  <a:cubicBezTo>
                    <a:pt x="4005" y="13708"/>
                    <a:pt x="5696" y="13571"/>
                    <a:pt x="7123" y="13516"/>
                  </a:cubicBezTo>
                  <a:cubicBezTo>
                    <a:pt x="7147" y="13514"/>
                    <a:pt x="7170" y="13514"/>
                    <a:pt x="7193" y="13514"/>
                  </a:cubicBezTo>
                  <a:cubicBezTo>
                    <a:pt x="7909" y="13514"/>
                    <a:pt x="8479" y="14116"/>
                    <a:pt x="8453" y="14834"/>
                  </a:cubicBezTo>
                  <a:cubicBezTo>
                    <a:pt x="8383" y="16713"/>
                    <a:pt x="8204" y="18743"/>
                    <a:pt x="8509" y="20499"/>
                  </a:cubicBezTo>
                  <a:cubicBezTo>
                    <a:pt x="8605" y="21089"/>
                    <a:pt x="9118" y="21528"/>
                    <a:pt x="9714" y="21555"/>
                  </a:cubicBezTo>
                  <a:cubicBezTo>
                    <a:pt x="10371" y="21580"/>
                    <a:pt x="11062" y="21600"/>
                    <a:pt x="11766" y="21600"/>
                  </a:cubicBezTo>
                  <a:cubicBezTo>
                    <a:pt x="12233" y="21600"/>
                    <a:pt x="12707" y="21591"/>
                    <a:pt x="13178" y="21569"/>
                  </a:cubicBezTo>
                  <a:cubicBezTo>
                    <a:pt x="13828" y="21528"/>
                    <a:pt x="14329" y="21020"/>
                    <a:pt x="14383" y="20390"/>
                  </a:cubicBezTo>
                  <a:cubicBezTo>
                    <a:pt x="14495" y="18729"/>
                    <a:pt x="14369" y="16315"/>
                    <a:pt x="14106" y="14491"/>
                  </a:cubicBezTo>
                  <a:cubicBezTo>
                    <a:pt x="14001" y="13717"/>
                    <a:pt x="14602" y="13045"/>
                    <a:pt x="15368" y="13045"/>
                  </a:cubicBezTo>
                  <a:cubicBezTo>
                    <a:pt x="15403" y="13045"/>
                    <a:pt x="15441" y="13047"/>
                    <a:pt x="15478" y="13050"/>
                  </a:cubicBezTo>
                  <a:cubicBezTo>
                    <a:pt x="16988" y="13159"/>
                    <a:pt x="18581" y="13365"/>
                    <a:pt x="20008" y="13420"/>
                  </a:cubicBezTo>
                  <a:cubicBezTo>
                    <a:pt x="20026" y="13420"/>
                    <a:pt x="20041" y="13420"/>
                    <a:pt x="20057" y="13420"/>
                  </a:cubicBezTo>
                  <a:cubicBezTo>
                    <a:pt x="20770" y="13420"/>
                    <a:pt x="21338" y="12828"/>
                    <a:pt x="21326" y="12116"/>
                  </a:cubicBezTo>
                  <a:cubicBezTo>
                    <a:pt x="21298" y="11252"/>
                    <a:pt x="21159" y="10443"/>
                    <a:pt x="21020" y="9565"/>
                  </a:cubicBezTo>
                  <a:cubicBezTo>
                    <a:pt x="20923" y="9002"/>
                    <a:pt x="20467" y="8564"/>
                    <a:pt x="19898" y="8495"/>
                  </a:cubicBezTo>
                  <a:cubicBezTo>
                    <a:pt x="18535" y="8346"/>
                    <a:pt x="17043" y="8204"/>
                    <a:pt x="15672" y="8204"/>
                  </a:cubicBezTo>
                  <a:cubicBezTo>
                    <a:pt x="15414" y="8204"/>
                    <a:pt x="15159" y="8210"/>
                    <a:pt x="14909" y="8221"/>
                  </a:cubicBezTo>
                  <a:cubicBezTo>
                    <a:pt x="14892" y="8221"/>
                    <a:pt x="14875" y="8221"/>
                    <a:pt x="14858" y="8221"/>
                  </a:cubicBezTo>
                  <a:cubicBezTo>
                    <a:pt x="14161" y="8221"/>
                    <a:pt x="13592" y="7683"/>
                    <a:pt x="13566" y="6986"/>
                  </a:cubicBezTo>
                  <a:cubicBezTo>
                    <a:pt x="13510" y="5353"/>
                    <a:pt x="13330" y="3076"/>
                    <a:pt x="13164" y="1196"/>
                  </a:cubicBezTo>
                  <a:cubicBezTo>
                    <a:pt x="13109" y="580"/>
                    <a:pt x="12595" y="86"/>
                    <a:pt x="11972" y="45"/>
                  </a:cubicBezTo>
                  <a:cubicBezTo>
                    <a:pt x="11545" y="18"/>
                    <a:pt x="11070" y="0"/>
                    <a:pt x="105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0" name="Google Shape;221;p2"/>
            <p:cNvSpPr/>
            <p:nvPr/>
          </p:nvSpPr>
          <p:spPr>
            <a:xfrm>
              <a:off x="8243658" y="10538217"/>
              <a:ext cx="1080102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2" y="0"/>
                    <a:pt x="14767" y="159"/>
                    <a:pt x="14514" y="460"/>
                  </a:cubicBezTo>
                  <a:cubicBezTo>
                    <a:pt x="13323" y="1829"/>
                    <a:pt x="12042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5" y="1183"/>
                    <a:pt x="3459" y="1183"/>
                  </a:cubicBezTo>
                  <a:cubicBezTo>
                    <a:pt x="3087" y="1183"/>
                    <a:pt x="2720" y="1358"/>
                    <a:pt x="2450" y="1681"/>
                  </a:cubicBezTo>
                  <a:cubicBezTo>
                    <a:pt x="1547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19" y="20323"/>
                    <a:pt x="5008" y="21120"/>
                    <a:pt x="6317" y="21543"/>
                  </a:cubicBezTo>
                  <a:cubicBezTo>
                    <a:pt x="6436" y="21582"/>
                    <a:pt x="6554" y="21600"/>
                    <a:pt x="6675" y="21600"/>
                  </a:cubicBezTo>
                  <a:cubicBezTo>
                    <a:pt x="7167" y="21600"/>
                    <a:pt x="7636" y="21286"/>
                    <a:pt x="7871" y="20762"/>
                  </a:cubicBezTo>
                  <a:cubicBezTo>
                    <a:pt x="8743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9" y="19746"/>
                    <a:pt x="17871" y="19746"/>
                  </a:cubicBezTo>
                  <a:cubicBezTo>
                    <a:pt x="18257" y="19746"/>
                    <a:pt x="1863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1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28" y="5165"/>
                    <a:pt x="18671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098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1" name="Google Shape;222;p2"/>
            <p:cNvSpPr/>
            <p:nvPr/>
          </p:nvSpPr>
          <p:spPr>
            <a:xfrm>
              <a:off x="5328105" y="10599777"/>
              <a:ext cx="1441696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3" y="16977"/>
                  </a:cubicBezTo>
                  <a:cubicBezTo>
                    <a:pt x="8395" y="16977"/>
                    <a:pt x="8236" y="16871"/>
                    <a:pt x="8178" y="16656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17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7" y="11800"/>
                  </a:cubicBezTo>
                  <a:cubicBezTo>
                    <a:pt x="1201" y="11800"/>
                    <a:pt x="1358" y="11739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46"/>
                    <a:pt x="18894" y="5360"/>
                    <a:pt x="19312" y="5360"/>
                  </a:cubicBezTo>
                  <a:cubicBezTo>
                    <a:pt x="19328" y="5360"/>
                    <a:pt x="19344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2" name="Google Shape;223;p2"/>
            <p:cNvSpPr/>
            <p:nvPr/>
          </p:nvSpPr>
          <p:spPr>
            <a:xfrm>
              <a:off x="7137828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7" y="831"/>
                    <a:pt x="11004" y="831"/>
                  </a:cubicBezTo>
                  <a:cubicBezTo>
                    <a:pt x="9572" y="831"/>
                    <a:pt x="8117" y="810"/>
                    <a:pt x="6759" y="810"/>
                  </a:cubicBezTo>
                  <a:cubicBezTo>
                    <a:pt x="4554" y="810"/>
                    <a:pt x="2607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3" name="Google Shape;224;p2"/>
            <p:cNvSpPr/>
            <p:nvPr/>
          </p:nvSpPr>
          <p:spPr>
            <a:xfrm>
              <a:off x="6912357" y="8772041"/>
              <a:ext cx="819012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27" y="753"/>
                    <a:pt x="14171" y="872"/>
                    <a:pt x="10913" y="872"/>
                  </a:cubicBezTo>
                  <a:cubicBezTo>
                    <a:pt x="9359" y="872"/>
                    <a:pt x="7782" y="844"/>
                    <a:pt x="6337" y="844"/>
                  </a:cubicBezTo>
                  <a:cubicBezTo>
                    <a:pt x="4303" y="844"/>
                    <a:pt x="2529" y="893"/>
                    <a:pt x="1439" y="1151"/>
                  </a:cubicBezTo>
                  <a:cubicBezTo>
                    <a:pt x="858" y="1332"/>
                    <a:pt x="372" y="3013"/>
                    <a:pt x="242" y="5503"/>
                  </a:cubicBezTo>
                  <a:cubicBezTo>
                    <a:pt x="17" y="9297"/>
                    <a:pt x="-77" y="13656"/>
                    <a:pt x="72" y="17074"/>
                  </a:cubicBezTo>
                  <a:cubicBezTo>
                    <a:pt x="202" y="19710"/>
                    <a:pt x="728" y="21558"/>
                    <a:pt x="1351" y="21558"/>
                  </a:cubicBezTo>
                  <a:cubicBezTo>
                    <a:pt x="1361" y="21558"/>
                    <a:pt x="1372" y="21558"/>
                    <a:pt x="1382" y="21558"/>
                  </a:cubicBezTo>
                  <a:cubicBezTo>
                    <a:pt x="1603" y="21551"/>
                    <a:pt x="1833" y="21551"/>
                    <a:pt x="2072" y="21551"/>
                  </a:cubicBezTo>
                  <a:cubicBezTo>
                    <a:pt x="3588" y="21551"/>
                    <a:pt x="5490" y="21600"/>
                    <a:pt x="7510" y="21600"/>
                  </a:cubicBezTo>
                  <a:cubicBezTo>
                    <a:pt x="11928" y="21600"/>
                    <a:pt x="16897" y="21356"/>
                    <a:pt x="19565" y="19815"/>
                  </a:cubicBezTo>
                  <a:cubicBezTo>
                    <a:pt x="21523" y="18720"/>
                    <a:pt x="21028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4" name="Google Shape;225;p2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5" name="Google Shape;226;p2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6" name="Google Shape;227;p2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7" name="Google Shape;228;p2"/>
            <p:cNvSpPr/>
            <p:nvPr/>
          </p:nvSpPr>
          <p:spPr>
            <a:xfrm>
              <a:off x="4603329" y="8899452"/>
              <a:ext cx="232741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2" y="0"/>
                  </a:moveTo>
                  <a:cubicBezTo>
                    <a:pt x="2678" y="0"/>
                    <a:pt x="-1600" y="5745"/>
                    <a:pt x="587" y="16521"/>
                  </a:cubicBezTo>
                  <a:cubicBezTo>
                    <a:pt x="1313" y="20041"/>
                    <a:pt x="4170" y="21600"/>
                    <a:pt x="7355" y="21600"/>
                  </a:cubicBezTo>
                  <a:cubicBezTo>
                    <a:pt x="13137" y="21600"/>
                    <a:pt x="20000" y="16485"/>
                    <a:pt x="17163" y="8742"/>
                  </a:cubicBezTo>
                  <a:cubicBezTo>
                    <a:pt x="14976" y="2827"/>
                    <a:pt x="11146" y="0"/>
                    <a:pt x="765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8" name="Google Shape;229;p2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9" name="Google Shape;230;p2"/>
            <p:cNvSpPr/>
            <p:nvPr/>
          </p:nvSpPr>
          <p:spPr>
            <a:xfrm>
              <a:off x="4326720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07" y="0"/>
                    <a:pt x="762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0" name="Google Shape;231;p2"/>
            <p:cNvSpPr/>
            <p:nvPr/>
          </p:nvSpPr>
          <p:spPr>
            <a:xfrm>
              <a:off x="4326697" y="10290409"/>
              <a:ext cx="202227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07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1" name="Google Shape;232;p2"/>
            <p:cNvSpPr/>
            <p:nvPr/>
          </p:nvSpPr>
          <p:spPr>
            <a:xfrm>
              <a:off x="5240728" y="8910097"/>
              <a:ext cx="1132689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2" y="13759"/>
                    <a:pt x="1399" y="14069"/>
                    <a:pt x="1913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62" y="16306"/>
                    <a:pt x="14100" y="14497"/>
                  </a:cubicBezTo>
                  <a:cubicBezTo>
                    <a:pt x="13993" y="13724"/>
                    <a:pt x="14595" y="13038"/>
                    <a:pt x="15375" y="13038"/>
                  </a:cubicBezTo>
                  <a:cubicBezTo>
                    <a:pt x="15411" y="13038"/>
                    <a:pt x="15448" y="13039"/>
                    <a:pt x="15485" y="13042"/>
                  </a:cubicBezTo>
                  <a:cubicBezTo>
                    <a:pt x="16981" y="13152"/>
                    <a:pt x="18574" y="13371"/>
                    <a:pt x="20002" y="13413"/>
                  </a:cubicBezTo>
                  <a:cubicBezTo>
                    <a:pt x="20017" y="13413"/>
                    <a:pt x="20034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291" y="11245"/>
                    <a:pt x="21151" y="10436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5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7" y="8215"/>
                    <a:pt x="13586" y="7677"/>
                    <a:pt x="13573" y="6994"/>
                  </a:cubicBezTo>
                  <a:cubicBezTo>
                    <a:pt x="13504" y="5347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2" name="Google Shape;233;p2"/>
            <p:cNvSpPr/>
            <p:nvPr/>
          </p:nvSpPr>
          <p:spPr>
            <a:xfrm>
              <a:off x="1584698" y="1380229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12"/>
                  </a:cubicBezTo>
                  <a:cubicBezTo>
                    <a:pt x="858" y="1338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64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3" name="Google Shape;234;p2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4" name="Google Shape;235;p2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5" name="Google Shape;236;p2"/>
            <p:cNvSpPr/>
            <p:nvPr/>
          </p:nvSpPr>
          <p:spPr>
            <a:xfrm>
              <a:off x="251843" y="0"/>
              <a:ext cx="1080108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2"/>
                  </a:cubicBezTo>
                  <a:cubicBezTo>
                    <a:pt x="13323" y="1815"/>
                    <a:pt x="12044" y="3362"/>
                    <a:pt x="11114" y="4844"/>
                  </a:cubicBezTo>
                  <a:cubicBezTo>
                    <a:pt x="10846" y="5261"/>
                    <a:pt x="10436" y="5485"/>
                    <a:pt x="10015" y="5485"/>
                  </a:cubicBezTo>
                  <a:cubicBezTo>
                    <a:pt x="9748" y="5485"/>
                    <a:pt x="9476" y="5394"/>
                    <a:pt x="9238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6" y="1251"/>
                    <a:pt x="3698" y="1176"/>
                    <a:pt x="3454" y="1176"/>
                  </a:cubicBezTo>
                  <a:cubicBezTo>
                    <a:pt x="3081" y="1176"/>
                    <a:pt x="2712" y="1349"/>
                    <a:pt x="2450" y="1684"/>
                  </a:cubicBezTo>
                  <a:cubicBezTo>
                    <a:pt x="1549" y="2841"/>
                    <a:pt x="415" y="4470"/>
                    <a:pt x="66" y="5692"/>
                  </a:cubicBezTo>
                  <a:cubicBezTo>
                    <a:pt x="-123" y="6311"/>
                    <a:pt x="108" y="7010"/>
                    <a:pt x="604" y="7370"/>
                  </a:cubicBezTo>
                  <a:cubicBezTo>
                    <a:pt x="2435" y="8721"/>
                    <a:pt x="6229" y="10481"/>
                    <a:pt x="6796" y="11327"/>
                  </a:cubicBezTo>
                  <a:cubicBezTo>
                    <a:pt x="7232" y="11962"/>
                    <a:pt x="2551" y="18529"/>
                    <a:pt x="2885" y="19456"/>
                  </a:cubicBezTo>
                  <a:cubicBezTo>
                    <a:pt x="3221" y="20320"/>
                    <a:pt x="5008" y="21134"/>
                    <a:pt x="6317" y="21542"/>
                  </a:cubicBezTo>
                  <a:cubicBezTo>
                    <a:pt x="6439" y="21580"/>
                    <a:pt x="6563" y="21600"/>
                    <a:pt x="6685" y="21600"/>
                  </a:cubicBezTo>
                  <a:cubicBezTo>
                    <a:pt x="7174" y="21600"/>
                    <a:pt x="7640" y="21297"/>
                    <a:pt x="7871" y="20776"/>
                  </a:cubicBezTo>
                  <a:cubicBezTo>
                    <a:pt x="8744" y="18837"/>
                    <a:pt x="9703" y="17192"/>
                    <a:pt x="10561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4" y="15202"/>
                    <a:pt x="12259" y="15315"/>
                    <a:pt x="12509" y="15547"/>
                  </a:cubicBezTo>
                  <a:cubicBezTo>
                    <a:pt x="14021" y="16964"/>
                    <a:pt x="15604" y="18576"/>
                    <a:pt x="17247" y="19586"/>
                  </a:cubicBezTo>
                  <a:cubicBezTo>
                    <a:pt x="17439" y="19699"/>
                    <a:pt x="17648" y="19754"/>
                    <a:pt x="17853" y="19754"/>
                  </a:cubicBezTo>
                  <a:cubicBezTo>
                    <a:pt x="18241" y="19754"/>
                    <a:pt x="18624" y="19562"/>
                    <a:pt x="18889" y="19212"/>
                  </a:cubicBezTo>
                  <a:cubicBezTo>
                    <a:pt x="19616" y="18251"/>
                    <a:pt x="20402" y="17159"/>
                    <a:pt x="21099" y="16036"/>
                  </a:cubicBezTo>
                  <a:cubicBezTo>
                    <a:pt x="21477" y="15417"/>
                    <a:pt x="21376" y="14570"/>
                    <a:pt x="20882" y="14080"/>
                  </a:cubicBezTo>
                  <a:cubicBezTo>
                    <a:pt x="19588" y="12777"/>
                    <a:pt x="17495" y="11164"/>
                    <a:pt x="15808" y="10089"/>
                  </a:cubicBezTo>
                  <a:cubicBezTo>
                    <a:pt x="15067" y="9618"/>
                    <a:pt x="14907" y="8493"/>
                    <a:pt x="15489" y="7793"/>
                  </a:cubicBezTo>
                  <a:cubicBezTo>
                    <a:pt x="16535" y="6473"/>
                    <a:pt x="17713" y="5169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6" name="Google Shape;237;p2"/>
            <p:cNvSpPr/>
            <p:nvPr/>
          </p:nvSpPr>
          <p:spPr>
            <a:xfrm>
              <a:off x="1584698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090" y="0"/>
                  </a:moveTo>
                  <a:cubicBezTo>
                    <a:pt x="19044" y="0"/>
                    <a:pt x="18998" y="7"/>
                    <a:pt x="18950" y="28"/>
                  </a:cubicBezTo>
                  <a:cubicBezTo>
                    <a:pt x="17367" y="733"/>
                    <a:pt x="14370" y="852"/>
                    <a:pt x="11233" y="852"/>
                  </a:cubicBezTo>
                  <a:cubicBezTo>
                    <a:pt x="9593" y="852"/>
                    <a:pt x="7913" y="817"/>
                    <a:pt x="6378" y="817"/>
                  </a:cubicBezTo>
                  <a:cubicBezTo>
                    <a:pt x="4329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23" y="5445"/>
                  </a:cubicBezTo>
                  <a:cubicBezTo>
                    <a:pt x="17" y="9306"/>
                    <a:pt x="-77" y="13669"/>
                    <a:pt x="74" y="17034"/>
                  </a:cubicBezTo>
                  <a:cubicBezTo>
                    <a:pt x="185" y="19708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77"/>
                    <a:pt x="19566" y="19834"/>
                  </a:cubicBezTo>
                  <a:cubicBezTo>
                    <a:pt x="21523" y="18738"/>
                    <a:pt x="21016" y="0"/>
                    <a:pt x="190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7" name="Google Shape;238;p2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8" name="Google Shape;239;p2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9" name="Google Shape;240;p2"/>
            <p:cNvSpPr/>
            <p:nvPr/>
          </p:nvSpPr>
          <p:spPr>
            <a:xfrm>
              <a:off x="251843" y="7025505"/>
              <a:ext cx="1080108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1" y="0"/>
                  </a:moveTo>
                  <a:cubicBezTo>
                    <a:pt x="15109" y="0"/>
                    <a:pt x="14760" y="153"/>
                    <a:pt x="14500" y="455"/>
                  </a:cubicBezTo>
                  <a:cubicBezTo>
                    <a:pt x="13323" y="1824"/>
                    <a:pt x="12044" y="3353"/>
                    <a:pt x="11114" y="4852"/>
                  </a:cubicBezTo>
                  <a:cubicBezTo>
                    <a:pt x="10850" y="5264"/>
                    <a:pt x="10444" y="5482"/>
                    <a:pt x="10030" y="5482"/>
                  </a:cubicBezTo>
                  <a:cubicBezTo>
                    <a:pt x="9756" y="5482"/>
                    <a:pt x="9479" y="5387"/>
                    <a:pt x="9238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1" y="1177"/>
                    <a:pt x="3457" y="1177"/>
                  </a:cubicBezTo>
                  <a:cubicBezTo>
                    <a:pt x="3084" y="1177"/>
                    <a:pt x="2714" y="1358"/>
                    <a:pt x="2450" y="1692"/>
                  </a:cubicBezTo>
                  <a:cubicBezTo>
                    <a:pt x="1549" y="2833"/>
                    <a:pt x="415" y="4461"/>
                    <a:pt x="66" y="5682"/>
                  </a:cubicBezTo>
                  <a:cubicBezTo>
                    <a:pt x="-123" y="6318"/>
                    <a:pt x="108" y="7000"/>
                    <a:pt x="604" y="7360"/>
                  </a:cubicBezTo>
                  <a:cubicBezTo>
                    <a:pt x="2435" y="8711"/>
                    <a:pt x="6229" y="10487"/>
                    <a:pt x="6796" y="11332"/>
                  </a:cubicBezTo>
                  <a:cubicBezTo>
                    <a:pt x="7232" y="11967"/>
                    <a:pt x="2551" y="18515"/>
                    <a:pt x="2885" y="19442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9"/>
                  </a:cubicBezTo>
                  <a:cubicBezTo>
                    <a:pt x="8744" y="18840"/>
                    <a:pt x="9703" y="17179"/>
                    <a:pt x="10561" y="15828"/>
                  </a:cubicBezTo>
                  <a:cubicBezTo>
                    <a:pt x="10824" y="15410"/>
                    <a:pt x="11239" y="15191"/>
                    <a:pt x="11658" y="15191"/>
                  </a:cubicBezTo>
                  <a:cubicBezTo>
                    <a:pt x="11958" y="15191"/>
                    <a:pt x="12259" y="15302"/>
                    <a:pt x="12509" y="15534"/>
                  </a:cubicBezTo>
                  <a:cubicBezTo>
                    <a:pt x="14021" y="16951"/>
                    <a:pt x="15604" y="18579"/>
                    <a:pt x="17247" y="19572"/>
                  </a:cubicBezTo>
                  <a:cubicBezTo>
                    <a:pt x="17444" y="19689"/>
                    <a:pt x="17658" y="19745"/>
                    <a:pt x="17868" y="19745"/>
                  </a:cubicBezTo>
                  <a:cubicBezTo>
                    <a:pt x="18251" y="19745"/>
                    <a:pt x="18627" y="19561"/>
                    <a:pt x="18889" y="19214"/>
                  </a:cubicBezTo>
                  <a:cubicBezTo>
                    <a:pt x="19616" y="18238"/>
                    <a:pt x="20402" y="17162"/>
                    <a:pt x="21099" y="16023"/>
                  </a:cubicBezTo>
                  <a:cubicBezTo>
                    <a:pt x="21477" y="15405"/>
                    <a:pt x="21376" y="14574"/>
                    <a:pt x="20882" y="14068"/>
                  </a:cubicBezTo>
                  <a:cubicBezTo>
                    <a:pt x="19588" y="12765"/>
                    <a:pt x="17495" y="11153"/>
                    <a:pt x="15808" y="10094"/>
                  </a:cubicBezTo>
                  <a:cubicBezTo>
                    <a:pt x="15067" y="9624"/>
                    <a:pt x="14907" y="8499"/>
                    <a:pt x="15489" y="7784"/>
                  </a:cubicBezTo>
                  <a:cubicBezTo>
                    <a:pt x="16535" y="6480"/>
                    <a:pt x="17713" y="5160"/>
                    <a:pt x="18673" y="3892"/>
                  </a:cubicBezTo>
                  <a:cubicBezTo>
                    <a:pt x="19152" y="3240"/>
                    <a:pt x="19036" y="2245"/>
                    <a:pt x="18425" y="1741"/>
                  </a:cubicBezTo>
                  <a:cubicBezTo>
                    <a:pt x="17684" y="1139"/>
                    <a:pt x="16928" y="683"/>
                    <a:pt x="16100" y="179"/>
                  </a:cubicBezTo>
                  <a:cubicBezTo>
                    <a:pt x="15899" y="60"/>
                    <a:pt x="15679" y="0"/>
                    <a:pt x="154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0" name="Google Shape;241;p2"/>
            <p:cNvSpPr/>
            <p:nvPr/>
          </p:nvSpPr>
          <p:spPr>
            <a:xfrm>
              <a:off x="1272682" y="4634488"/>
              <a:ext cx="982404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0" y="178"/>
                    <a:pt x="16082" y="504"/>
                  </a:cubicBezTo>
                  <a:cubicBezTo>
                    <a:pt x="11999" y="4766"/>
                    <a:pt x="3463" y="13243"/>
                    <a:pt x="320" y="17441"/>
                  </a:cubicBezTo>
                  <a:cubicBezTo>
                    <a:pt x="-896" y="19076"/>
                    <a:pt x="1607" y="21600"/>
                    <a:pt x="3520" y="21600"/>
                  </a:cubicBezTo>
                  <a:cubicBezTo>
                    <a:pt x="4033" y="21600"/>
                    <a:pt x="4505" y="21419"/>
                    <a:pt x="4850" y="20989"/>
                  </a:cubicBezTo>
                  <a:cubicBezTo>
                    <a:pt x="7653" y="17457"/>
                    <a:pt x="17206" y="8157"/>
                    <a:pt x="20134" y="4782"/>
                  </a:cubicBezTo>
                  <a:cubicBezTo>
                    <a:pt x="20612" y="4244"/>
                    <a:pt x="20704" y="3436"/>
                    <a:pt x="20334" y="2802"/>
                  </a:cubicBezTo>
                  <a:cubicBezTo>
                    <a:pt x="19764" y="1804"/>
                    <a:pt x="18963" y="838"/>
                    <a:pt x="18148" y="268"/>
                  </a:cubicBezTo>
                  <a:cubicBezTo>
                    <a:pt x="17882" y="85"/>
                    <a:pt x="17580" y="0"/>
                    <a:pt x="1727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1" name="Google Shape;242;p2"/>
            <p:cNvSpPr/>
            <p:nvPr/>
          </p:nvSpPr>
          <p:spPr>
            <a:xfrm>
              <a:off x="1354682" y="4588442"/>
              <a:ext cx="232712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3" y="0"/>
                  </a:moveTo>
                  <a:cubicBezTo>
                    <a:pt x="2679" y="0"/>
                    <a:pt x="-1601" y="5758"/>
                    <a:pt x="586" y="16537"/>
                  </a:cubicBezTo>
                  <a:cubicBezTo>
                    <a:pt x="1307" y="20047"/>
                    <a:pt x="4170" y="21600"/>
                    <a:pt x="7356" y="21600"/>
                  </a:cubicBezTo>
                  <a:cubicBezTo>
                    <a:pt x="13140" y="21600"/>
                    <a:pt x="19999" y="16501"/>
                    <a:pt x="17167" y="8758"/>
                  </a:cubicBezTo>
                  <a:cubicBezTo>
                    <a:pt x="14980" y="2837"/>
                    <a:pt x="11143" y="0"/>
                    <a:pt x="765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2" name="Google Shape;243;p2"/>
            <p:cNvSpPr/>
            <p:nvPr/>
          </p:nvSpPr>
          <p:spPr>
            <a:xfrm>
              <a:off x="1939905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2" y="20041"/>
                    <a:pt x="4157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3" name="Google Shape;244;p2"/>
            <p:cNvSpPr/>
            <p:nvPr/>
          </p:nvSpPr>
          <p:spPr>
            <a:xfrm>
              <a:off x="1221445" y="6435487"/>
              <a:ext cx="1084691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6" y="845"/>
                  </a:cubicBezTo>
                  <a:cubicBezTo>
                    <a:pt x="4304" y="845"/>
                    <a:pt x="2528" y="894"/>
                    <a:pt x="1431" y="1145"/>
                  </a:cubicBezTo>
                  <a:cubicBezTo>
                    <a:pt x="866" y="1271"/>
                    <a:pt x="373" y="3017"/>
                    <a:pt x="232" y="5510"/>
                  </a:cubicBezTo>
                  <a:cubicBezTo>
                    <a:pt x="20" y="9309"/>
                    <a:pt x="-80" y="13667"/>
                    <a:pt x="77" y="17096"/>
                  </a:cubicBezTo>
                  <a:cubicBezTo>
                    <a:pt x="202" y="19728"/>
                    <a:pt x="737" y="21586"/>
                    <a:pt x="1344" y="21586"/>
                  </a:cubicBezTo>
                  <a:cubicBezTo>
                    <a:pt x="1355" y="21586"/>
                    <a:pt x="1365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7" y="21384"/>
                    <a:pt x="19559" y="19840"/>
                  </a:cubicBezTo>
                  <a:cubicBezTo>
                    <a:pt x="21520" y="18737"/>
                    <a:pt x="21009" y="0"/>
                    <a:pt x="190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4" name="Google Shape;245;p2"/>
            <p:cNvSpPr/>
            <p:nvPr/>
          </p:nvSpPr>
          <p:spPr>
            <a:xfrm>
              <a:off x="1662727" y="6144191"/>
              <a:ext cx="202556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4" h="21600" fill="norm" stroke="1" extrusionOk="0">
                  <a:moveTo>
                    <a:pt x="7656" y="0"/>
                  </a:moveTo>
                  <a:cubicBezTo>
                    <a:pt x="2686" y="0"/>
                    <a:pt x="-1593" y="5740"/>
                    <a:pt x="579" y="16495"/>
                  </a:cubicBezTo>
                  <a:cubicBezTo>
                    <a:pt x="1291" y="20037"/>
                    <a:pt x="4161" y="21600"/>
                    <a:pt x="7358" y="21600"/>
                  </a:cubicBezTo>
                  <a:cubicBezTo>
                    <a:pt x="13148" y="21600"/>
                    <a:pt x="20007" y="16487"/>
                    <a:pt x="17173" y="8720"/>
                  </a:cubicBezTo>
                  <a:cubicBezTo>
                    <a:pt x="14979" y="2825"/>
                    <a:pt x="11150" y="0"/>
                    <a:pt x="765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5" name="Google Shape;246;p2"/>
            <p:cNvSpPr/>
            <p:nvPr/>
          </p:nvSpPr>
          <p:spPr>
            <a:xfrm>
              <a:off x="1662743" y="6777780"/>
              <a:ext cx="20254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8" h="21600" fill="norm" stroke="1" extrusionOk="0">
                  <a:moveTo>
                    <a:pt x="7643" y="0"/>
                  </a:moveTo>
                  <a:cubicBezTo>
                    <a:pt x="2672" y="0"/>
                    <a:pt x="-1587" y="5725"/>
                    <a:pt x="579" y="16501"/>
                  </a:cubicBezTo>
                  <a:cubicBezTo>
                    <a:pt x="1291" y="20039"/>
                    <a:pt x="4162" y="21600"/>
                    <a:pt x="7360" y="21600"/>
                  </a:cubicBezTo>
                  <a:cubicBezTo>
                    <a:pt x="13152" y="21600"/>
                    <a:pt x="20013" y="16493"/>
                    <a:pt x="17179" y="8734"/>
                  </a:cubicBezTo>
                  <a:cubicBezTo>
                    <a:pt x="14984" y="2838"/>
                    <a:pt x="11139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6" name="Google Shape;247;p2"/>
            <p:cNvSpPr/>
            <p:nvPr/>
          </p:nvSpPr>
          <p:spPr>
            <a:xfrm>
              <a:off x="2576569" y="5397138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81" y="8996"/>
                    <a:pt x="576" y="8873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6" y="13765"/>
                    <a:pt x="1424" y="14079"/>
                    <a:pt x="1949" y="14079"/>
                  </a:cubicBezTo>
                  <a:cubicBezTo>
                    <a:pt x="2026" y="14079"/>
                    <a:pt x="2106" y="14071"/>
                    <a:pt x="2183" y="14057"/>
                  </a:cubicBezTo>
                  <a:cubicBezTo>
                    <a:pt x="3999" y="13700"/>
                    <a:pt x="5703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59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76" y="16320"/>
                    <a:pt x="14112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4" y="13042"/>
                  </a:cubicBezTo>
                  <a:cubicBezTo>
                    <a:pt x="16995" y="13165"/>
                    <a:pt x="18574" y="13371"/>
                    <a:pt x="20002" y="13427"/>
                  </a:cubicBezTo>
                  <a:cubicBezTo>
                    <a:pt x="20017" y="13427"/>
                    <a:pt x="20033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303" y="11245"/>
                    <a:pt x="21151" y="10450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3" y="8216"/>
                    <a:pt x="14830" y="8216"/>
                  </a:cubicBezTo>
                  <a:cubicBezTo>
                    <a:pt x="14156" y="8216"/>
                    <a:pt x="13600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7" name="Google Shape;248;p2"/>
            <p:cNvSpPr/>
            <p:nvPr/>
          </p:nvSpPr>
          <p:spPr>
            <a:xfrm>
              <a:off x="2915671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2" y="0"/>
                    <a:pt x="14765" y="155"/>
                    <a:pt x="14506" y="446"/>
                  </a:cubicBezTo>
                  <a:cubicBezTo>
                    <a:pt x="13328" y="1815"/>
                    <a:pt x="12049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6" y="5387"/>
                    <a:pt x="9243" y="5203"/>
                  </a:cubicBezTo>
                  <a:cubicBezTo>
                    <a:pt x="7849" y="4080"/>
                    <a:pt x="5843" y="2597"/>
                    <a:pt x="4171" y="1408"/>
                  </a:cubicBezTo>
                  <a:cubicBezTo>
                    <a:pt x="3951" y="1251"/>
                    <a:pt x="3704" y="1176"/>
                    <a:pt x="3459" y="1176"/>
                  </a:cubicBezTo>
                  <a:cubicBezTo>
                    <a:pt x="3086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1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27" y="15411"/>
                    <a:pt x="11235" y="15192"/>
                    <a:pt x="11645" y="15192"/>
                  </a:cubicBezTo>
                  <a:cubicBezTo>
                    <a:pt x="11945" y="15192"/>
                    <a:pt x="12248" y="15307"/>
                    <a:pt x="12499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1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6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3" y="10090"/>
                  </a:cubicBezTo>
                  <a:cubicBezTo>
                    <a:pt x="15072" y="9618"/>
                    <a:pt x="14912" y="8494"/>
                    <a:pt x="15479" y="7778"/>
                  </a:cubicBezTo>
                  <a:cubicBezTo>
                    <a:pt x="16540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30" y="1733"/>
                  </a:cubicBezTo>
                  <a:cubicBezTo>
                    <a:pt x="17688" y="1130"/>
                    <a:pt x="16932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8" name="Google Shape;249;p2"/>
            <p:cNvSpPr/>
            <p:nvPr/>
          </p:nvSpPr>
          <p:spPr>
            <a:xfrm>
              <a:off x="0" y="3573858"/>
              <a:ext cx="1441541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3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3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1" y="7469"/>
                    <a:pt x="115" y="9329"/>
                  </a:cubicBezTo>
                  <a:cubicBezTo>
                    <a:pt x="-169" y="10245"/>
                    <a:pt x="115" y="10806"/>
                    <a:pt x="497" y="11455"/>
                  </a:cubicBezTo>
                  <a:cubicBezTo>
                    <a:pt x="623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0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49" y="20915"/>
                  </a:cubicBezTo>
                  <a:cubicBezTo>
                    <a:pt x="7037" y="21352"/>
                    <a:pt x="7849" y="21600"/>
                    <a:pt x="8694" y="21600"/>
                  </a:cubicBezTo>
                  <a:cubicBezTo>
                    <a:pt x="9570" y="21600"/>
                    <a:pt x="10479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51" y="3421"/>
                    <a:pt x="14021" y="2962"/>
                    <a:pt x="14588" y="2937"/>
                  </a:cubicBezTo>
                  <a:lnTo>
                    <a:pt x="17359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1" y="5369"/>
                    <a:pt x="19300" y="5369"/>
                  </a:cubicBezTo>
                  <a:cubicBezTo>
                    <a:pt x="19314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5" y="4120"/>
                  </a:cubicBezTo>
                  <a:cubicBezTo>
                    <a:pt x="21256" y="3077"/>
                    <a:pt x="20972" y="2122"/>
                    <a:pt x="20688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9" name="Google Shape;250;p2"/>
            <p:cNvSpPr/>
            <p:nvPr/>
          </p:nvSpPr>
          <p:spPr>
            <a:xfrm>
              <a:off x="1810195" y="2922528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3"/>
                    <a:pt x="14156" y="864"/>
                    <a:pt x="10900" y="864"/>
                  </a:cubicBezTo>
                  <a:cubicBezTo>
                    <a:pt x="9350" y="864"/>
                    <a:pt x="7775" y="843"/>
                    <a:pt x="6330" y="843"/>
                  </a:cubicBezTo>
                  <a:cubicBezTo>
                    <a:pt x="4301" y="843"/>
                    <a:pt x="2527" y="892"/>
                    <a:pt x="1435" y="1143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6" y="21579"/>
                    <a:pt x="2356" y="21579"/>
                    <a:pt x="2917" y="21579"/>
                  </a:cubicBezTo>
                  <a:cubicBezTo>
                    <a:pt x="4111" y="21579"/>
                    <a:pt x="5483" y="21600"/>
                    <a:pt x="6930" y="21600"/>
                  </a:cubicBezTo>
                  <a:cubicBezTo>
                    <a:pt x="11488" y="21600"/>
                    <a:pt x="16780" y="21405"/>
                    <a:pt x="19562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0" name="Google Shape;251;p2"/>
            <p:cNvSpPr/>
            <p:nvPr/>
          </p:nvSpPr>
          <p:spPr>
            <a:xfrm>
              <a:off x="1584698" y="1746123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05"/>
                  </a:cubicBezTo>
                  <a:cubicBezTo>
                    <a:pt x="858" y="1331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3" y="21586"/>
                    <a:pt x="2351" y="21579"/>
                    <a:pt x="2907" y="21579"/>
                  </a:cubicBezTo>
                  <a:cubicBezTo>
                    <a:pt x="4148" y="21579"/>
                    <a:pt x="5582" y="21600"/>
                    <a:pt x="7090" y="21600"/>
                  </a:cubicBezTo>
                  <a:cubicBezTo>
                    <a:pt x="11613" y="21600"/>
                    <a:pt x="16815" y="21405"/>
                    <a:pt x="19565" y="19858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1" name="Google Shape;252;p2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2" name="Google Shape;253;p2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3" name="Google Shape;254;p2"/>
            <p:cNvSpPr/>
            <p:nvPr/>
          </p:nvSpPr>
          <p:spPr>
            <a:xfrm>
              <a:off x="1272697" y="11660158"/>
              <a:ext cx="982389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3" h="21600" fill="norm" stroke="1" extrusionOk="0">
                  <a:moveTo>
                    <a:pt x="17270" y="0"/>
                  </a:moveTo>
                  <a:cubicBezTo>
                    <a:pt x="16839" y="0"/>
                    <a:pt x="16408" y="178"/>
                    <a:pt x="16084" y="510"/>
                  </a:cubicBezTo>
                  <a:cubicBezTo>
                    <a:pt x="12000" y="4773"/>
                    <a:pt x="3464" y="13250"/>
                    <a:pt x="320" y="17449"/>
                  </a:cubicBezTo>
                  <a:cubicBezTo>
                    <a:pt x="-894" y="19073"/>
                    <a:pt x="1604" y="21600"/>
                    <a:pt x="3516" y="21600"/>
                  </a:cubicBezTo>
                  <a:cubicBezTo>
                    <a:pt x="4031" y="21600"/>
                    <a:pt x="4504" y="21417"/>
                    <a:pt x="4851" y="20982"/>
                  </a:cubicBezTo>
                  <a:cubicBezTo>
                    <a:pt x="7654" y="17465"/>
                    <a:pt x="17208" y="8163"/>
                    <a:pt x="20136" y="4789"/>
                  </a:cubicBezTo>
                  <a:cubicBezTo>
                    <a:pt x="20614" y="4234"/>
                    <a:pt x="20706" y="3442"/>
                    <a:pt x="20336" y="2808"/>
                  </a:cubicBezTo>
                  <a:cubicBezTo>
                    <a:pt x="19766" y="1810"/>
                    <a:pt x="18965" y="828"/>
                    <a:pt x="18150" y="274"/>
                  </a:cubicBezTo>
                  <a:cubicBezTo>
                    <a:pt x="17880" y="89"/>
                    <a:pt x="17574" y="0"/>
                    <a:pt x="1727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4" name="Google Shape;255;p2"/>
            <p:cNvSpPr/>
            <p:nvPr/>
          </p:nvSpPr>
          <p:spPr>
            <a:xfrm>
              <a:off x="1354674" y="11613947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5" name="Google Shape;256;p2"/>
            <p:cNvSpPr/>
            <p:nvPr/>
          </p:nvSpPr>
          <p:spPr>
            <a:xfrm>
              <a:off x="1939913" y="12412410"/>
              <a:ext cx="23197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61" y="0"/>
                  </a:moveTo>
                  <a:cubicBezTo>
                    <a:pt x="2686" y="0"/>
                    <a:pt x="-1605" y="5753"/>
                    <a:pt x="588" y="16542"/>
                  </a:cubicBezTo>
                  <a:cubicBezTo>
                    <a:pt x="1291" y="20047"/>
                    <a:pt x="4150" y="21600"/>
                    <a:pt x="7338" y="21600"/>
                  </a:cubicBezTo>
                  <a:cubicBezTo>
                    <a:pt x="13118" y="21600"/>
                    <a:pt x="19995" y="16507"/>
                    <a:pt x="17156" y="8753"/>
                  </a:cubicBezTo>
                  <a:cubicBezTo>
                    <a:pt x="14988" y="2830"/>
                    <a:pt x="11153" y="0"/>
                    <a:pt x="76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6" name="Google Shape;257;p2"/>
            <p:cNvSpPr/>
            <p:nvPr/>
          </p:nvSpPr>
          <p:spPr>
            <a:xfrm>
              <a:off x="1221445" y="13460663"/>
              <a:ext cx="1084691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265" y="773"/>
                    <a:pt x="13968" y="871"/>
                    <a:pt x="10608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8" y="857"/>
                    <a:pt x="2629" y="913"/>
                    <a:pt x="1431" y="1205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351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3" y="21586"/>
                    <a:pt x="2359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7" y="21600"/>
                    <a:pt x="16807" y="21405"/>
                    <a:pt x="19559" y="19858"/>
                  </a:cubicBezTo>
                  <a:cubicBezTo>
                    <a:pt x="21520" y="18701"/>
                    <a:pt x="21009" y="0"/>
                    <a:pt x="190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7" name="Google Shape;258;p2"/>
            <p:cNvSpPr/>
            <p:nvPr/>
          </p:nvSpPr>
          <p:spPr>
            <a:xfrm>
              <a:off x="1662720" y="13169532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8" name="Google Shape;259;p2"/>
            <p:cNvSpPr/>
            <p:nvPr/>
          </p:nvSpPr>
          <p:spPr>
            <a:xfrm>
              <a:off x="2576569" y="12422809"/>
              <a:ext cx="1132690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86" y="3694"/>
                    <a:pt x="8211" y="7466"/>
                    <a:pt x="7961" y="8330"/>
                  </a:cubicBezTo>
                  <a:cubicBezTo>
                    <a:pt x="7781" y="8988"/>
                    <a:pt x="576" y="8865"/>
                    <a:pt x="147" y="9607"/>
                  </a:cubicBezTo>
                  <a:cubicBezTo>
                    <a:pt x="-255" y="10306"/>
                    <a:pt x="244" y="12076"/>
                    <a:pt x="742" y="13284"/>
                  </a:cubicBezTo>
                  <a:cubicBezTo>
                    <a:pt x="933" y="13766"/>
                    <a:pt x="1410" y="14077"/>
                    <a:pt x="1927" y="14077"/>
                  </a:cubicBezTo>
                  <a:cubicBezTo>
                    <a:pt x="2011" y="14077"/>
                    <a:pt x="2098" y="14069"/>
                    <a:pt x="2183" y="14051"/>
                  </a:cubicBezTo>
                  <a:cubicBezTo>
                    <a:pt x="3999" y="13708"/>
                    <a:pt x="5703" y="13571"/>
                    <a:pt x="7116" y="13516"/>
                  </a:cubicBezTo>
                  <a:cubicBezTo>
                    <a:pt x="7139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59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20" y="21555"/>
                  </a:cubicBezTo>
                  <a:cubicBezTo>
                    <a:pt x="10370" y="21580"/>
                    <a:pt x="11058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76" y="16315"/>
                    <a:pt x="14112" y="14491"/>
                  </a:cubicBezTo>
                  <a:cubicBezTo>
                    <a:pt x="13994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4" y="13050"/>
                  </a:cubicBezTo>
                  <a:cubicBezTo>
                    <a:pt x="16995" y="13159"/>
                    <a:pt x="18574" y="13365"/>
                    <a:pt x="20002" y="13420"/>
                  </a:cubicBezTo>
                  <a:cubicBezTo>
                    <a:pt x="20017" y="13420"/>
                    <a:pt x="20033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303" y="11252"/>
                    <a:pt x="21151" y="10443"/>
                    <a:pt x="21013" y="9565"/>
                  </a:cubicBezTo>
                  <a:cubicBezTo>
                    <a:pt x="20929" y="9002"/>
                    <a:pt x="20458" y="8564"/>
                    <a:pt x="19890" y="8495"/>
                  </a:cubicBezTo>
                  <a:cubicBezTo>
                    <a:pt x="18526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8" y="8221"/>
                    <a:pt x="13600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15" y="580"/>
                    <a:pt x="12603" y="86"/>
                    <a:pt x="11966" y="45"/>
                  </a:cubicBezTo>
                  <a:cubicBezTo>
                    <a:pt x="11537" y="18"/>
                    <a:pt x="11062" y="0"/>
                    <a:pt x="1058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9" name="Google Shape;260;p2"/>
            <p:cNvSpPr/>
            <p:nvPr/>
          </p:nvSpPr>
          <p:spPr>
            <a:xfrm>
              <a:off x="2915671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6" y="0"/>
                    <a:pt x="14767" y="159"/>
                    <a:pt x="14506" y="460"/>
                  </a:cubicBezTo>
                  <a:cubicBezTo>
                    <a:pt x="13328" y="1829"/>
                    <a:pt x="12049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43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1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3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9" y="15412"/>
                    <a:pt x="11239" y="15193"/>
                    <a:pt x="11655" y="15193"/>
                  </a:cubicBezTo>
                  <a:cubicBezTo>
                    <a:pt x="11951" y="15193"/>
                    <a:pt x="12251" y="15304"/>
                    <a:pt x="12499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5" y="19746"/>
                    <a:pt x="18633" y="19562"/>
                    <a:pt x="18896" y="19215"/>
                  </a:cubicBezTo>
                  <a:cubicBezTo>
                    <a:pt x="19622" y="18238"/>
                    <a:pt x="20406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3" y="10097"/>
                  </a:cubicBezTo>
                  <a:cubicBezTo>
                    <a:pt x="15072" y="9627"/>
                    <a:pt x="14912" y="8502"/>
                    <a:pt x="15479" y="7787"/>
                  </a:cubicBezTo>
                  <a:cubicBezTo>
                    <a:pt x="16540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30" y="1730"/>
                  </a:cubicBezTo>
                  <a:cubicBezTo>
                    <a:pt x="17688" y="1128"/>
                    <a:pt x="16932" y="688"/>
                    <a:pt x="16105" y="184"/>
                  </a:cubicBezTo>
                  <a:cubicBezTo>
                    <a:pt x="15904" y="60"/>
                    <a:pt x="15686" y="0"/>
                    <a:pt x="154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0" name="Google Shape;261;p2"/>
            <p:cNvSpPr/>
            <p:nvPr/>
          </p:nvSpPr>
          <p:spPr>
            <a:xfrm>
              <a:off x="0" y="10599777"/>
              <a:ext cx="1441541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3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3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1" y="7471"/>
                    <a:pt x="115" y="9332"/>
                  </a:cubicBezTo>
                  <a:cubicBezTo>
                    <a:pt x="-169" y="10248"/>
                    <a:pt x="115" y="10796"/>
                    <a:pt x="497" y="11459"/>
                  </a:cubicBezTo>
                  <a:cubicBezTo>
                    <a:pt x="624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49" y="20909"/>
                  </a:cubicBezTo>
                  <a:cubicBezTo>
                    <a:pt x="7038" y="21349"/>
                    <a:pt x="7860" y="21600"/>
                    <a:pt x="8710" y="21600"/>
                  </a:cubicBezTo>
                  <a:cubicBezTo>
                    <a:pt x="9581" y="21600"/>
                    <a:pt x="10480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51" y="3422"/>
                    <a:pt x="14021" y="2951"/>
                    <a:pt x="14588" y="2938"/>
                  </a:cubicBezTo>
                  <a:lnTo>
                    <a:pt x="17359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3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5" y="4109"/>
                  </a:cubicBezTo>
                  <a:cubicBezTo>
                    <a:pt x="21256" y="3065"/>
                    <a:pt x="20972" y="2110"/>
                    <a:pt x="20688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1" name="Google Shape;262;p2"/>
            <p:cNvSpPr/>
            <p:nvPr/>
          </p:nvSpPr>
          <p:spPr>
            <a:xfrm>
              <a:off x="1810195" y="9948363"/>
              <a:ext cx="108486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098" y="0"/>
                  </a:moveTo>
                  <a:cubicBezTo>
                    <a:pt x="19052" y="0"/>
                    <a:pt x="19006" y="14"/>
                    <a:pt x="18958" y="35"/>
                  </a:cubicBezTo>
                  <a:cubicBezTo>
                    <a:pt x="17330" y="719"/>
                    <a:pt x="14216" y="831"/>
                    <a:pt x="10994" y="831"/>
                  </a:cubicBezTo>
                  <a:cubicBezTo>
                    <a:pt x="9561" y="831"/>
                    <a:pt x="8107" y="810"/>
                    <a:pt x="6750" y="810"/>
                  </a:cubicBezTo>
                  <a:cubicBezTo>
                    <a:pt x="4546" y="810"/>
                    <a:pt x="2602" y="866"/>
                    <a:pt x="1436" y="1152"/>
                  </a:cubicBezTo>
                  <a:cubicBezTo>
                    <a:pt x="856" y="1278"/>
                    <a:pt x="377" y="3023"/>
                    <a:pt x="236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193" y="19715"/>
                    <a:pt x="744" y="21579"/>
                    <a:pt x="1364" y="21579"/>
                  </a:cubicBezTo>
                  <a:cubicBezTo>
                    <a:pt x="1782" y="21572"/>
                    <a:pt x="2240" y="21565"/>
                    <a:pt x="2727" y="21565"/>
                  </a:cubicBezTo>
                  <a:cubicBezTo>
                    <a:pt x="4126" y="21565"/>
                    <a:pt x="5787" y="21600"/>
                    <a:pt x="7531" y="21600"/>
                  </a:cubicBezTo>
                  <a:cubicBezTo>
                    <a:pt x="11945" y="21600"/>
                    <a:pt x="16902" y="21384"/>
                    <a:pt x="19565" y="19841"/>
                  </a:cubicBezTo>
                  <a:cubicBezTo>
                    <a:pt x="21524" y="18682"/>
                    <a:pt x="21018" y="0"/>
                    <a:pt x="1909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2" name="Google Shape;263;p2"/>
            <p:cNvSpPr/>
            <p:nvPr/>
          </p:nvSpPr>
          <p:spPr>
            <a:xfrm>
              <a:off x="1584698" y="8772041"/>
              <a:ext cx="818746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310" y="753"/>
                    <a:pt x="14157" y="872"/>
                    <a:pt x="10902" y="872"/>
                  </a:cubicBezTo>
                  <a:cubicBezTo>
                    <a:pt x="9351" y="872"/>
                    <a:pt x="7778" y="844"/>
                    <a:pt x="6333" y="844"/>
                  </a:cubicBezTo>
                  <a:cubicBezTo>
                    <a:pt x="4303" y="844"/>
                    <a:pt x="2532" y="893"/>
                    <a:pt x="1439" y="1151"/>
                  </a:cubicBezTo>
                  <a:cubicBezTo>
                    <a:pt x="858" y="1332"/>
                    <a:pt x="372" y="3013"/>
                    <a:pt x="223" y="5503"/>
                  </a:cubicBezTo>
                  <a:cubicBezTo>
                    <a:pt x="17" y="9297"/>
                    <a:pt x="-77" y="13656"/>
                    <a:pt x="74" y="17074"/>
                  </a:cubicBezTo>
                  <a:cubicBezTo>
                    <a:pt x="183" y="19710"/>
                    <a:pt x="728" y="21558"/>
                    <a:pt x="1334" y="21558"/>
                  </a:cubicBezTo>
                  <a:cubicBezTo>
                    <a:pt x="1345" y="21558"/>
                    <a:pt x="1355" y="21558"/>
                    <a:pt x="1364" y="21558"/>
                  </a:cubicBezTo>
                  <a:cubicBezTo>
                    <a:pt x="1586" y="21551"/>
                    <a:pt x="1816" y="21551"/>
                    <a:pt x="2058" y="21551"/>
                  </a:cubicBezTo>
                  <a:cubicBezTo>
                    <a:pt x="3578" y="21551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15"/>
                  </a:cubicBezTo>
                  <a:cubicBezTo>
                    <a:pt x="21523" y="18720"/>
                    <a:pt x="21011" y="0"/>
                    <a:pt x="190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3" name="Google Shape;264;p2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4" name="Google Shape;265;p2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526" name="Google Shape;266;p2"/>
          <p:cNvSpPr/>
          <p:nvPr/>
        </p:nvSpPr>
        <p:spPr>
          <a:xfrm flipH="1">
            <a:off x="6401195" y="4739"/>
            <a:ext cx="17982664" cy="154383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0" y="21600"/>
                </a:lnTo>
                <a:lnTo>
                  <a:pt x="9922" y="21600"/>
                </a:lnTo>
                <a:cubicBezTo>
                  <a:pt x="10054" y="19976"/>
                  <a:pt x="10396" y="17968"/>
                  <a:pt x="11345" y="16874"/>
                </a:cubicBezTo>
                <a:cubicBezTo>
                  <a:pt x="11881" y="16254"/>
                  <a:pt x="12439" y="16125"/>
                  <a:pt x="12971" y="16125"/>
                </a:cubicBezTo>
                <a:cubicBezTo>
                  <a:pt x="13352" y="16125"/>
                  <a:pt x="13719" y="16191"/>
                  <a:pt x="14056" y="16191"/>
                </a:cubicBezTo>
                <a:cubicBezTo>
                  <a:pt x="14499" y="16191"/>
                  <a:pt x="14891" y="16076"/>
                  <a:pt x="15191" y="15547"/>
                </a:cubicBezTo>
                <a:cubicBezTo>
                  <a:pt x="16276" y="13619"/>
                  <a:pt x="14366" y="9394"/>
                  <a:pt x="15477" y="7328"/>
                </a:cubicBezTo>
                <a:cubicBezTo>
                  <a:pt x="15857" y="6621"/>
                  <a:pt x="16360" y="6599"/>
                  <a:pt x="16962" y="6599"/>
                </a:cubicBezTo>
                <a:cubicBezTo>
                  <a:pt x="17001" y="6599"/>
                  <a:pt x="17041" y="6600"/>
                  <a:pt x="17081" y="6600"/>
                </a:cubicBezTo>
                <a:cubicBezTo>
                  <a:pt x="17655" y="6600"/>
                  <a:pt x="18314" y="6581"/>
                  <a:pt x="19036" y="6002"/>
                </a:cubicBezTo>
                <a:cubicBezTo>
                  <a:pt x="20515" y="4813"/>
                  <a:pt x="21228" y="2095"/>
                  <a:pt x="21600" y="0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121919" tIns="121919" rIns="121919" bIns="121919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527" name="نص العنوان"/>
          <p:cNvSpPr txBox="1"/>
          <p:nvPr>
            <p:ph type="title"/>
          </p:nvPr>
        </p:nvSpPr>
        <p:spPr>
          <a:xfrm>
            <a:off x="12192399" y="1439999"/>
            <a:ext cx="10272002" cy="6484802"/>
          </a:xfrm>
          <a:prstGeom prst="rect">
            <a:avLst/>
          </a:prstGeom>
        </p:spPr>
        <p:txBody>
          <a:bodyPr/>
          <a:lstStyle>
            <a:lvl1pPr algn="r">
              <a:defRPr sz="13200"/>
            </a:lvl1pPr>
          </a:lstStyle>
          <a:p>
            <a:pPr/>
            <a:r>
              <a:t>نص العنوان</a:t>
            </a:r>
          </a:p>
        </p:txBody>
      </p:sp>
      <p:sp>
        <p:nvSpPr>
          <p:cNvPr id="528" name="مستوى النص الأول…"/>
          <p:cNvSpPr txBox="1"/>
          <p:nvPr>
            <p:ph type="body" sz="quarter" idx="1"/>
          </p:nvPr>
        </p:nvSpPr>
        <p:spPr>
          <a:xfrm>
            <a:off x="12192399" y="8386234"/>
            <a:ext cx="10272002" cy="2113601"/>
          </a:xfrm>
          <a:prstGeom prst="rect">
            <a:avLst/>
          </a:prstGeom>
        </p:spPr>
        <p:txBody>
          <a:bodyPr/>
          <a:lstStyle>
            <a:lvl1pPr marL="880533" indent="-753533" algn="r">
              <a:lnSpc>
                <a:spcPct val="115000"/>
              </a:lnSpc>
              <a:buClrTx/>
              <a:buSzTx/>
              <a:buFontTx/>
              <a:buNone/>
              <a:defRPr sz="6000"/>
            </a:lvl1pPr>
            <a:lvl2pPr marL="880533" indent="-296333" algn="r">
              <a:lnSpc>
                <a:spcPct val="115000"/>
              </a:lnSpc>
              <a:buClrTx/>
              <a:buSzTx/>
              <a:buFontTx/>
              <a:buNone/>
              <a:defRPr sz="6000"/>
            </a:lvl2pPr>
            <a:lvl3pPr marL="880533" indent="160866" algn="r">
              <a:lnSpc>
                <a:spcPct val="115000"/>
              </a:lnSpc>
              <a:buClrTx/>
              <a:buSzTx/>
              <a:buFontTx/>
              <a:buNone/>
              <a:defRPr sz="6000"/>
            </a:lvl3pPr>
            <a:lvl4pPr marL="880533" indent="618066" algn="r">
              <a:lnSpc>
                <a:spcPct val="115000"/>
              </a:lnSpc>
              <a:buClrTx/>
              <a:buSzTx/>
              <a:buFontTx/>
              <a:buNone/>
              <a:defRPr sz="6000"/>
            </a:lvl4pPr>
            <a:lvl5pPr marL="880533" indent="1075266" algn="r">
              <a:lnSpc>
                <a:spcPct val="115000"/>
              </a:lnSpc>
              <a:buClrTx/>
              <a:buSzTx/>
              <a:buFontTx/>
              <a:buNone/>
              <a:defRPr sz="6000"/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pic>
        <p:nvPicPr>
          <p:cNvPr id="529" name="IMG_4033.png" descr="IMG_4033.png"/>
          <p:cNvPicPr>
            <a:picLocks noChangeAspect="1"/>
          </p:cNvPicPr>
          <p:nvPr/>
        </p:nvPicPr>
        <p:blipFill>
          <a:blip r:embed="rId2">
            <a:alphaModFix amt="43150"/>
            <a:extLst/>
          </a:blip>
          <a:stretch>
            <a:fillRect/>
          </a:stretch>
        </p:blipFill>
        <p:spPr>
          <a:xfrm>
            <a:off x="7924420" y="1177263"/>
            <a:ext cx="3141207" cy="2831672"/>
          </a:xfrm>
          <a:prstGeom prst="rect">
            <a:avLst/>
          </a:prstGeom>
          <a:ln w="12700">
            <a:miter lim="400000"/>
          </a:ln>
        </p:spPr>
      </p:pic>
      <p:pic>
        <p:nvPicPr>
          <p:cNvPr id="530" name="phonto 2.png" descr="phonto 2.png"/>
          <p:cNvPicPr>
            <a:picLocks noChangeAspect="1"/>
          </p:cNvPicPr>
          <p:nvPr/>
        </p:nvPicPr>
        <p:blipFill>
          <a:blip r:embed="rId3">
            <a:alphaModFix amt="59817"/>
            <a:extLst/>
          </a:blip>
          <a:srcRect l="36431" t="40593" r="29419" b="39038"/>
          <a:stretch>
            <a:fillRect/>
          </a:stretch>
        </p:blipFill>
        <p:spPr>
          <a:xfrm>
            <a:off x="8863057" y="12890303"/>
            <a:ext cx="3040778" cy="800228"/>
          </a:xfrm>
          <a:prstGeom prst="rect">
            <a:avLst/>
          </a:prstGeom>
          <a:ln w="12700">
            <a:miter lim="400000"/>
          </a:ln>
        </p:spPr>
      </p:pic>
      <p:sp>
        <p:nvSpPr>
          <p:cNvPr id="531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BIG_NUMB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9" name="Google Shape;1336;p11"/>
          <p:cNvGrpSpPr/>
          <p:nvPr/>
        </p:nvGrpSpPr>
        <p:grpSpPr>
          <a:xfrm>
            <a:off x="-349845" y="-1299"/>
            <a:ext cx="25417589" cy="13716477"/>
            <a:chOff x="0" y="0"/>
            <a:chExt cx="25417587" cy="13716475"/>
          </a:xfrm>
        </p:grpSpPr>
        <p:sp>
          <p:nvSpPr>
            <p:cNvPr id="1384" name="Google Shape;1337;p11"/>
            <p:cNvSpPr/>
            <p:nvPr/>
          </p:nvSpPr>
          <p:spPr>
            <a:xfrm>
              <a:off x="22896176" y="1380229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12"/>
                  </a:cubicBezTo>
                  <a:cubicBezTo>
                    <a:pt x="871" y="1338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64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9" y="21579"/>
                    <a:pt x="5489" y="21600"/>
                    <a:pt x="6934" y="21600"/>
                  </a:cubicBezTo>
                  <a:cubicBezTo>
                    <a:pt x="11489" y="21600"/>
                    <a:pt x="16781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85" name="Google Shape;1338;p11"/>
            <p:cNvSpPr/>
            <p:nvPr/>
          </p:nvSpPr>
          <p:spPr>
            <a:xfrm>
              <a:off x="23975893" y="61642"/>
              <a:ext cx="144169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25"/>
                    <a:pt x="9718" y="10504"/>
                    <a:pt x="8932" y="16592"/>
                  </a:cubicBezTo>
                  <a:cubicBezTo>
                    <a:pt x="8903" y="16841"/>
                    <a:pt x="8726" y="16973"/>
                    <a:pt x="8549" y="16973"/>
                  </a:cubicBezTo>
                  <a:cubicBezTo>
                    <a:pt x="8392" y="16973"/>
                    <a:pt x="8236" y="16870"/>
                    <a:pt x="8178" y="16654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5" y="7176"/>
                    <a:pt x="4962" y="6860"/>
                    <a:pt x="4524" y="6860"/>
                  </a:cubicBezTo>
                  <a:cubicBezTo>
                    <a:pt x="4516" y="6860"/>
                    <a:pt x="4507" y="6860"/>
                    <a:pt x="4498" y="6860"/>
                  </a:cubicBezTo>
                  <a:cubicBezTo>
                    <a:pt x="2763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78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09"/>
                    <a:pt x="14032" y="2950"/>
                    <a:pt x="14589" y="2925"/>
                  </a:cubicBezTo>
                  <a:lnTo>
                    <a:pt x="17362" y="2835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34"/>
                    <a:pt x="18895" y="5358"/>
                    <a:pt x="19313" y="5358"/>
                  </a:cubicBezTo>
                  <a:cubicBezTo>
                    <a:pt x="19329" y="5358"/>
                    <a:pt x="19345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43"/>
                    <a:pt x="21436" y="4709"/>
                    <a:pt x="21381" y="4109"/>
                  </a:cubicBezTo>
                  <a:cubicBezTo>
                    <a:pt x="21272" y="3065"/>
                    <a:pt x="20977" y="2110"/>
                    <a:pt x="20704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86" name="Google Shape;1339;p11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87" name="Google Shape;1340;p11"/>
            <p:cNvSpPr/>
            <p:nvPr/>
          </p:nvSpPr>
          <p:spPr>
            <a:xfrm>
              <a:off x="20002468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6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88" name="Google Shape;1341;p11"/>
            <p:cNvSpPr/>
            <p:nvPr/>
          </p:nvSpPr>
          <p:spPr>
            <a:xfrm>
              <a:off x="21563798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9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4" y="10481"/>
                    <a:pt x="6794" y="11327"/>
                  </a:cubicBezTo>
                  <a:cubicBezTo>
                    <a:pt x="7216" y="11962"/>
                    <a:pt x="2537" y="18529"/>
                    <a:pt x="2885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71" y="20776"/>
                  </a:cubicBezTo>
                  <a:cubicBezTo>
                    <a:pt x="8743" y="18837"/>
                    <a:pt x="9702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9" y="18576"/>
                    <a:pt x="17246" y="19586"/>
                  </a:cubicBezTo>
                  <a:cubicBezTo>
                    <a:pt x="17437" y="19699"/>
                    <a:pt x="17645" y="19754"/>
                    <a:pt x="17852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89" name="Google Shape;1342;p11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90" name="Google Shape;1343;p11"/>
            <p:cNvSpPr/>
            <p:nvPr/>
          </p:nvSpPr>
          <p:spPr>
            <a:xfrm>
              <a:off x="22896176" y="8406147"/>
              <a:ext cx="81924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7"/>
                    <a:pt x="18947" y="28"/>
                  </a:cubicBezTo>
                  <a:cubicBezTo>
                    <a:pt x="17365" y="733"/>
                    <a:pt x="14370" y="852"/>
                    <a:pt x="11236" y="852"/>
                  </a:cubicBezTo>
                  <a:cubicBezTo>
                    <a:pt x="9595" y="852"/>
                    <a:pt x="7914" y="817"/>
                    <a:pt x="6380" y="817"/>
                  </a:cubicBezTo>
                  <a:cubicBezTo>
                    <a:pt x="4329" y="817"/>
                    <a:pt x="2537" y="880"/>
                    <a:pt x="1431" y="1152"/>
                  </a:cubicBezTo>
                  <a:cubicBezTo>
                    <a:pt x="871" y="1278"/>
                    <a:pt x="385" y="3016"/>
                    <a:pt x="234" y="5445"/>
                  </a:cubicBezTo>
                  <a:cubicBezTo>
                    <a:pt x="10" y="9306"/>
                    <a:pt x="-82" y="13669"/>
                    <a:pt x="86" y="17034"/>
                  </a:cubicBezTo>
                  <a:cubicBezTo>
                    <a:pt x="199" y="19708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8" y="21600"/>
                    <a:pt x="16906" y="21377"/>
                    <a:pt x="19565" y="19834"/>
                  </a:cubicBezTo>
                  <a:cubicBezTo>
                    <a:pt x="21518" y="18738"/>
                    <a:pt x="21011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91" name="Google Shape;1344;p11"/>
            <p:cNvSpPr/>
            <p:nvPr/>
          </p:nvSpPr>
          <p:spPr>
            <a:xfrm>
              <a:off x="23975893" y="7086817"/>
              <a:ext cx="144169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3"/>
                    <a:pt x="8932" y="16590"/>
                  </a:cubicBezTo>
                  <a:cubicBezTo>
                    <a:pt x="8903" y="16847"/>
                    <a:pt x="8726" y="16982"/>
                    <a:pt x="8550" y="16982"/>
                  </a:cubicBezTo>
                  <a:cubicBezTo>
                    <a:pt x="8393" y="16982"/>
                    <a:pt x="8236" y="16876"/>
                    <a:pt x="8178" y="16655"/>
                  </a:cubicBezTo>
                  <a:cubicBezTo>
                    <a:pt x="7141" y="12654"/>
                    <a:pt x="6901" y="11088"/>
                    <a:pt x="5546" y="7649"/>
                  </a:cubicBezTo>
                  <a:cubicBezTo>
                    <a:pt x="5361" y="7165"/>
                    <a:pt x="4947" y="6860"/>
                    <a:pt x="4498" y="6860"/>
                  </a:cubicBezTo>
                  <a:cubicBezTo>
                    <a:pt x="2763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2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3" y="10240"/>
                    <a:pt x="3803" y="10240"/>
                  </a:cubicBezTo>
                  <a:cubicBezTo>
                    <a:pt x="3993" y="10240"/>
                    <a:pt x="4125" y="10310"/>
                    <a:pt x="4170" y="10465"/>
                  </a:cubicBezTo>
                  <a:cubicBezTo>
                    <a:pt x="5022" y="13190"/>
                    <a:pt x="6125" y="19252"/>
                    <a:pt x="6846" y="20920"/>
                  </a:cubicBezTo>
                  <a:cubicBezTo>
                    <a:pt x="7040" y="21353"/>
                    <a:pt x="7857" y="21600"/>
                    <a:pt x="8704" y="21600"/>
                  </a:cubicBezTo>
                  <a:cubicBezTo>
                    <a:pt x="9578" y="21600"/>
                    <a:pt x="10484" y="21337"/>
                    <a:pt x="10767" y="20742"/>
                  </a:cubicBezTo>
                  <a:cubicBezTo>
                    <a:pt x="12569" y="16922"/>
                    <a:pt x="12514" y="8911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4" y="5038"/>
                    <a:pt x="18883" y="5361"/>
                    <a:pt x="19293" y="5361"/>
                  </a:cubicBezTo>
                  <a:cubicBezTo>
                    <a:pt x="19315" y="5361"/>
                    <a:pt x="19338" y="5359"/>
                    <a:pt x="19361" y="5358"/>
                  </a:cubicBezTo>
                  <a:cubicBezTo>
                    <a:pt x="19732" y="5332"/>
                    <a:pt x="20147" y="5306"/>
                    <a:pt x="20507" y="5294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78"/>
                    <a:pt x="20977" y="2123"/>
                    <a:pt x="20704" y="1396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92" name="Google Shape;1345;p11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93" name="Google Shape;1346;p11"/>
            <p:cNvSpPr/>
            <p:nvPr/>
          </p:nvSpPr>
          <p:spPr>
            <a:xfrm>
              <a:off x="20002462" y="8100988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94" name="Google Shape;1347;p11"/>
            <p:cNvSpPr/>
            <p:nvPr/>
          </p:nvSpPr>
          <p:spPr>
            <a:xfrm>
              <a:off x="21563798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9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4" y="10487"/>
                    <a:pt x="6794" y="11332"/>
                  </a:cubicBezTo>
                  <a:cubicBezTo>
                    <a:pt x="7216" y="11967"/>
                    <a:pt x="2537" y="18515"/>
                    <a:pt x="2885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71" y="20779"/>
                  </a:cubicBezTo>
                  <a:cubicBezTo>
                    <a:pt x="8743" y="18840"/>
                    <a:pt x="9702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9" y="18579"/>
                    <a:pt x="17246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95" name="Google Shape;1348;p11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96" name="Google Shape;1349;p11"/>
            <p:cNvSpPr/>
            <p:nvPr/>
          </p:nvSpPr>
          <p:spPr>
            <a:xfrm>
              <a:off x="20457982" y="6435487"/>
              <a:ext cx="1084872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4"/>
                    <a:pt x="14156" y="866"/>
                    <a:pt x="10900" y="866"/>
                  </a:cubicBezTo>
                  <a:cubicBezTo>
                    <a:pt x="9350" y="866"/>
                    <a:pt x="7775" y="845"/>
                    <a:pt x="6330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6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6" y="21586"/>
                    <a:pt x="1334" y="21586"/>
                  </a:cubicBezTo>
                  <a:cubicBezTo>
                    <a:pt x="1345" y="21586"/>
                    <a:pt x="1355" y="21579"/>
                    <a:pt x="1364" y="21579"/>
                  </a:cubicBezTo>
                  <a:cubicBezTo>
                    <a:pt x="1782" y="21572"/>
                    <a:pt x="2239" y="21565"/>
                    <a:pt x="2727" y="21565"/>
                  </a:cubicBezTo>
                  <a:cubicBezTo>
                    <a:pt x="4126" y="21565"/>
                    <a:pt x="5786" y="21600"/>
                    <a:pt x="7530" y="21600"/>
                  </a:cubicBezTo>
                  <a:cubicBezTo>
                    <a:pt x="11943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97" name="Google Shape;1350;p11"/>
            <p:cNvSpPr/>
            <p:nvPr/>
          </p:nvSpPr>
          <p:spPr>
            <a:xfrm>
              <a:off x="20232485" y="5259082"/>
              <a:ext cx="81880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1"/>
                    <a:pt x="10904" y="871"/>
                  </a:cubicBezTo>
                  <a:cubicBezTo>
                    <a:pt x="9353" y="871"/>
                    <a:pt x="7778" y="843"/>
                    <a:pt x="6333" y="843"/>
                  </a:cubicBezTo>
                  <a:cubicBezTo>
                    <a:pt x="4303" y="843"/>
                    <a:pt x="2532" y="892"/>
                    <a:pt x="1439" y="1150"/>
                  </a:cubicBezTo>
                  <a:cubicBezTo>
                    <a:pt x="858" y="1331"/>
                    <a:pt x="374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204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98" name="Google Shape;1351;p11"/>
            <p:cNvSpPr/>
            <p:nvPr/>
          </p:nvSpPr>
          <p:spPr>
            <a:xfrm>
              <a:off x="20232485" y="4893188"/>
              <a:ext cx="818802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2"/>
                    <a:pt x="10904" y="872"/>
                  </a:cubicBezTo>
                  <a:cubicBezTo>
                    <a:pt x="9353" y="872"/>
                    <a:pt x="7778" y="844"/>
                    <a:pt x="6333" y="844"/>
                  </a:cubicBezTo>
                  <a:cubicBezTo>
                    <a:pt x="4303" y="844"/>
                    <a:pt x="2532" y="899"/>
                    <a:pt x="1439" y="1150"/>
                  </a:cubicBezTo>
                  <a:cubicBezTo>
                    <a:pt x="858" y="1276"/>
                    <a:pt x="374" y="3012"/>
                    <a:pt x="223" y="5501"/>
                  </a:cubicBezTo>
                  <a:cubicBezTo>
                    <a:pt x="17" y="9294"/>
                    <a:pt x="-77" y="13652"/>
                    <a:pt x="74" y="17075"/>
                  </a:cubicBezTo>
                  <a:cubicBezTo>
                    <a:pt x="202" y="19704"/>
                    <a:pt x="730" y="21551"/>
                    <a:pt x="1334" y="21551"/>
                  </a:cubicBezTo>
                  <a:cubicBezTo>
                    <a:pt x="1345" y="21551"/>
                    <a:pt x="1355" y="21551"/>
                    <a:pt x="1364" y="21551"/>
                  </a:cubicBezTo>
                  <a:cubicBezTo>
                    <a:pt x="1586" y="21544"/>
                    <a:pt x="1816" y="21544"/>
                    <a:pt x="2058" y="21544"/>
                  </a:cubicBezTo>
                  <a:cubicBezTo>
                    <a:pt x="3578" y="21544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08"/>
                  </a:cubicBezTo>
                  <a:cubicBezTo>
                    <a:pt x="21523" y="18713"/>
                    <a:pt x="21011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99" name="Google Shape;1352;p11"/>
            <p:cNvSpPr/>
            <p:nvPr/>
          </p:nvSpPr>
          <p:spPr>
            <a:xfrm>
              <a:off x="22584655" y="4634488"/>
              <a:ext cx="982117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1" y="0"/>
                  </a:moveTo>
                  <a:cubicBezTo>
                    <a:pt x="16858" y="0"/>
                    <a:pt x="16422" y="178"/>
                    <a:pt x="16094" y="504"/>
                  </a:cubicBezTo>
                  <a:cubicBezTo>
                    <a:pt x="11992" y="4766"/>
                    <a:pt x="3466" y="13243"/>
                    <a:pt x="320" y="17441"/>
                  </a:cubicBezTo>
                  <a:cubicBezTo>
                    <a:pt x="-895" y="19076"/>
                    <a:pt x="1608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04"/>
                    <a:pt x="18978" y="838"/>
                    <a:pt x="18161" y="268"/>
                  </a:cubicBezTo>
                  <a:cubicBezTo>
                    <a:pt x="17895" y="85"/>
                    <a:pt x="17594" y="0"/>
                    <a:pt x="172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00" name="Google Shape;1353;p11"/>
            <p:cNvSpPr/>
            <p:nvPr/>
          </p:nvSpPr>
          <p:spPr>
            <a:xfrm>
              <a:off x="22666627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01" name="Google Shape;1354;p11"/>
            <p:cNvSpPr/>
            <p:nvPr/>
          </p:nvSpPr>
          <p:spPr>
            <a:xfrm>
              <a:off x="23251670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5" y="0"/>
                  </a:moveTo>
                  <a:cubicBezTo>
                    <a:pt x="2665" y="0"/>
                    <a:pt x="-1620" y="5733"/>
                    <a:pt x="601" y="16505"/>
                  </a:cubicBezTo>
                  <a:cubicBezTo>
                    <a:pt x="1310" y="20041"/>
                    <a:pt x="4171" y="21600"/>
                    <a:pt x="7360" y="21600"/>
                  </a:cubicBezTo>
                  <a:cubicBezTo>
                    <a:pt x="13132" y="21600"/>
                    <a:pt x="19980" y="16498"/>
                    <a:pt x="17145" y="8724"/>
                  </a:cubicBezTo>
                  <a:cubicBezTo>
                    <a:pt x="14980" y="2828"/>
                    <a:pt x="11139" y="0"/>
                    <a:pt x="764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02" name="Google Shape;1355;p11"/>
            <p:cNvSpPr/>
            <p:nvPr/>
          </p:nvSpPr>
          <p:spPr>
            <a:xfrm>
              <a:off x="22533254" y="6435487"/>
              <a:ext cx="1084827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4"/>
                    <a:pt x="14166" y="866"/>
                    <a:pt x="10911" y="866"/>
                  </a:cubicBezTo>
                  <a:cubicBezTo>
                    <a:pt x="9360" y="866"/>
                    <a:pt x="7785" y="845"/>
                    <a:pt x="6338" y="845"/>
                  </a:cubicBezTo>
                  <a:cubicBezTo>
                    <a:pt x="4308" y="845"/>
                    <a:pt x="2531" y="894"/>
                    <a:pt x="1434" y="1145"/>
                  </a:cubicBezTo>
                  <a:cubicBezTo>
                    <a:pt x="869" y="1271"/>
                    <a:pt x="375" y="3017"/>
                    <a:pt x="234" y="5510"/>
                  </a:cubicBezTo>
                  <a:cubicBezTo>
                    <a:pt x="8" y="9309"/>
                    <a:pt x="-76" y="13667"/>
                    <a:pt x="79" y="17096"/>
                  </a:cubicBezTo>
                  <a:cubicBezTo>
                    <a:pt x="204" y="19728"/>
                    <a:pt x="739" y="21586"/>
                    <a:pt x="1348" y="21586"/>
                  </a:cubicBezTo>
                  <a:cubicBezTo>
                    <a:pt x="1358" y="21586"/>
                    <a:pt x="1367" y="21579"/>
                    <a:pt x="1378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7" y="21600"/>
                    <a:pt x="7538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03" name="Google Shape;1356;p11"/>
            <p:cNvSpPr/>
            <p:nvPr/>
          </p:nvSpPr>
          <p:spPr>
            <a:xfrm>
              <a:off x="22974492" y="6144191"/>
              <a:ext cx="202237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04" name="Google Shape;1357;p11"/>
            <p:cNvSpPr/>
            <p:nvPr/>
          </p:nvSpPr>
          <p:spPr>
            <a:xfrm>
              <a:off x="22974507" y="6777780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05" name="Google Shape;1358;p11"/>
            <p:cNvSpPr/>
            <p:nvPr/>
          </p:nvSpPr>
          <p:spPr>
            <a:xfrm>
              <a:off x="23888517" y="5397138"/>
              <a:ext cx="1132688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96"/>
                    <a:pt x="577" y="8873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7" y="14079"/>
                    <a:pt x="2093" y="14071"/>
                    <a:pt x="2171" y="14057"/>
                  </a:cubicBezTo>
                  <a:cubicBezTo>
                    <a:pt x="3999" y="13700"/>
                    <a:pt x="5690" y="13577"/>
                    <a:pt x="7116" y="13508"/>
                  </a:cubicBezTo>
                  <a:cubicBezTo>
                    <a:pt x="7133" y="13508"/>
                    <a:pt x="7150" y="13508"/>
                    <a:pt x="7166" y="13508"/>
                  </a:cubicBezTo>
                  <a:cubicBezTo>
                    <a:pt x="7892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100" y="14497"/>
                  </a:cubicBezTo>
                  <a:cubicBezTo>
                    <a:pt x="13993" y="13717"/>
                    <a:pt x="14606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14" y="8352"/>
                    <a:pt x="17006" y="8199"/>
                    <a:pt x="15624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3" y="6994"/>
                  </a:cubicBezTo>
                  <a:cubicBezTo>
                    <a:pt x="13504" y="5361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06" name="Google Shape;1359;p11"/>
            <p:cNvSpPr/>
            <p:nvPr/>
          </p:nvSpPr>
          <p:spPr>
            <a:xfrm>
              <a:off x="24227609" y="3512959"/>
              <a:ext cx="1080347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20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595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52" y="15826"/>
                  </a:cubicBezTo>
                  <a:cubicBezTo>
                    <a:pt x="10813" y="15411"/>
                    <a:pt x="11225" y="15192"/>
                    <a:pt x="11640" y="15192"/>
                  </a:cubicBezTo>
                  <a:cubicBezTo>
                    <a:pt x="11943" y="15192"/>
                    <a:pt x="12250" y="15307"/>
                    <a:pt x="12501" y="15548"/>
                  </a:cubicBezTo>
                  <a:cubicBezTo>
                    <a:pt x="14011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393" y="17161"/>
                    <a:pt x="21090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501" y="11165"/>
                    <a:pt x="15815" y="10090"/>
                  </a:cubicBezTo>
                  <a:cubicBezTo>
                    <a:pt x="15073" y="9618"/>
                    <a:pt x="14914" y="8494"/>
                    <a:pt x="15481" y="7778"/>
                  </a:cubicBezTo>
                  <a:cubicBezTo>
                    <a:pt x="16527" y="6474"/>
                    <a:pt x="17718" y="5153"/>
                    <a:pt x="18663" y="3884"/>
                  </a:cubicBezTo>
                  <a:cubicBezTo>
                    <a:pt x="19158" y="3232"/>
                    <a:pt x="19041" y="2239"/>
                    <a:pt x="18417" y="1733"/>
                  </a:cubicBezTo>
                  <a:cubicBezTo>
                    <a:pt x="17675" y="1130"/>
                    <a:pt x="16919" y="690"/>
                    <a:pt x="16105" y="184"/>
                  </a:cubicBezTo>
                  <a:cubicBezTo>
                    <a:pt x="15904" y="60"/>
                    <a:pt x="15684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07" name="Google Shape;1360;p11"/>
            <p:cNvSpPr/>
            <p:nvPr/>
          </p:nvSpPr>
          <p:spPr>
            <a:xfrm>
              <a:off x="21311737" y="3573858"/>
              <a:ext cx="1441817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8"/>
                    <a:pt x="11024" y="415"/>
                  </a:cubicBezTo>
                  <a:cubicBezTo>
                    <a:pt x="9953" y="938"/>
                    <a:pt x="9724" y="10513"/>
                    <a:pt x="8939" y="16586"/>
                  </a:cubicBezTo>
                  <a:cubicBezTo>
                    <a:pt x="8903" y="16843"/>
                    <a:pt x="8725" y="16977"/>
                    <a:pt x="8546" y="16977"/>
                  </a:cubicBezTo>
                  <a:cubicBezTo>
                    <a:pt x="8388" y="16977"/>
                    <a:pt x="8231" y="16872"/>
                    <a:pt x="8174" y="16650"/>
                  </a:cubicBezTo>
                  <a:cubicBezTo>
                    <a:pt x="7138" y="12664"/>
                    <a:pt x="6897" y="11085"/>
                    <a:pt x="5544" y="7647"/>
                  </a:cubicBezTo>
                  <a:cubicBezTo>
                    <a:pt x="5359" y="7163"/>
                    <a:pt x="4944" y="6858"/>
                    <a:pt x="4496" y="6858"/>
                  </a:cubicBezTo>
                  <a:cubicBezTo>
                    <a:pt x="2760" y="6884"/>
                    <a:pt x="916" y="7469"/>
                    <a:pt x="109" y="9329"/>
                  </a:cubicBezTo>
                  <a:cubicBezTo>
                    <a:pt x="-164" y="10245"/>
                    <a:pt x="119" y="10806"/>
                    <a:pt x="502" y="11455"/>
                  </a:cubicBezTo>
                  <a:cubicBezTo>
                    <a:pt x="628" y="11682"/>
                    <a:pt x="833" y="11801"/>
                    <a:pt x="1044" y="11801"/>
                  </a:cubicBezTo>
                  <a:cubicBezTo>
                    <a:pt x="1198" y="11801"/>
                    <a:pt x="1354" y="11736"/>
                    <a:pt x="1484" y="11608"/>
                  </a:cubicBezTo>
                  <a:cubicBezTo>
                    <a:pt x="2296" y="10791"/>
                    <a:pt x="3275" y="10238"/>
                    <a:pt x="3808" y="10238"/>
                  </a:cubicBezTo>
                  <a:cubicBezTo>
                    <a:pt x="3997" y="10238"/>
                    <a:pt x="4131" y="10308"/>
                    <a:pt x="4179" y="10462"/>
                  </a:cubicBezTo>
                  <a:cubicBezTo>
                    <a:pt x="5031" y="13186"/>
                    <a:pt x="6122" y="19246"/>
                    <a:pt x="6843" y="20915"/>
                  </a:cubicBezTo>
                  <a:cubicBezTo>
                    <a:pt x="7035" y="21352"/>
                    <a:pt x="7849" y="21600"/>
                    <a:pt x="8693" y="21600"/>
                  </a:cubicBezTo>
                  <a:cubicBezTo>
                    <a:pt x="9569" y="21600"/>
                    <a:pt x="10478" y="21333"/>
                    <a:pt x="10761" y="20737"/>
                  </a:cubicBezTo>
                  <a:cubicBezTo>
                    <a:pt x="12562" y="16930"/>
                    <a:pt x="12508" y="8909"/>
                    <a:pt x="13424" y="4071"/>
                  </a:cubicBezTo>
                  <a:cubicBezTo>
                    <a:pt x="13544" y="3421"/>
                    <a:pt x="14025" y="2962"/>
                    <a:pt x="14593" y="2937"/>
                  </a:cubicBezTo>
                  <a:lnTo>
                    <a:pt x="17354" y="2847"/>
                  </a:lnTo>
                  <a:cubicBezTo>
                    <a:pt x="17976" y="3064"/>
                    <a:pt x="18271" y="3905"/>
                    <a:pt x="18413" y="4566"/>
                  </a:cubicBezTo>
                  <a:cubicBezTo>
                    <a:pt x="18518" y="5045"/>
                    <a:pt x="18887" y="5369"/>
                    <a:pt x="19305" y="5369"/>
                  </a:cubicBezTo>
                  <a:cubicBezTo>
                    <a:pt x="19321" y="5369"/>
                    <a:pt x="19335" y="5369"/>
                    <a:pt x="19351" y="5369"/>
                  </a:cubicBezTo>
                  <a:cubicBezTo>
                    <a:pt x="19723" y="5344"/>
                    <a:pt x="20149" y="5318"/>
                    <a:pt x="20509" y="5292"/>
                  </a:cubicBezTo>
                  <a:cubicBezTo>
                    <a:pt x="21032" y="5254"/>
                    <a:pt x="21436" y="4720"/>
                    <a:pt x="21371" y="4120"/>
                  </a:cubicBezTo>
                  <a:cubicBezTo>
                    <a:pt x="21262" y="3077"/>
                    <a:pt x="20967" y="2122"/>
                    <a:pt x="20695" y="1409"/>
                  </a:cubicBezTo>
                  <a:cubicBezTo>
                    <a:pt x="20378" y="594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08" name="Google Shape;1361;p11"/>
            <p:cNvSpPr/>
            <p:nvPr/>
          </p:nvSpPr>
          <p:spPr>
            <a:xfrm>
              <a:off x="23121630" y="2922528"/>
              <a:ext cx="108484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8" y="864"/>
                    <a:pt x="7782" y="843"/>
                    <a:pt x="6337" y="843"/>
                  </a:cubicBezTo>
                  <a:cubicBezTo>
                    <a:pt x="4305" y="843"/>
                    <a:pt x="2528" y="892"/>
                    <a:pt x="1431" y="1143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288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6" y="21579"/>
                    <a:pt x="2368" y="21579"/>
                    <a:pt x="2928" y="21579"/>
                  </a:cubicBezTo>
                  <a:cubicBezTo>
                    <a:pt x="4121" y="21579"/>
                    <a:pt x="5494" y="21600"/>
                    <a:pt x="6940" y="21600"/>
                  </a:cubicBezTo>
                  <a:cubicBezTo>
                    <a:pt x="11498" y="21600"/>
                    <a:pt x="16790" y="21405"/>
                    <a:pt x="19574" y="19795"/>
                  </a:cubicBezTo>
                  <a:cubicBezTo>
                    <a:pt x="21521" y="18694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09" name="Google Shape;1362;p11"/>
            <p:cNvSpPr/>
            <p:nvPr/>
          </p:nvSpPr>
          <p:spPr>
            <a:xfrm>
              <a:off x="22896176" y="1746123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05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1" y="21586"/>
                    <a:pt x="2359" y="21579"/>
                    <a:pt x="2912" y="21579"/>
                  </a:cubicBezTo>
                  <a:cubicBezTo>
                    <a:pt x="4150" y="21579"/>
                    <a:pt x="5581" y="21600"/>
                    <a:pt x="7087" y="21600"/>
                  </a:cubicBezTo>
                  <a:cubicBezTo>
                    <a:pt x="11606" y="21600"/>
                    <a:pt x="16813" y="21405"/>
                    <a:pt x="19561" y="19858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10" name="Google Shape;1363;p11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11" name="Google Shape;1364;p11"/>
            <p:cNvSpPr/>
            <p:nvPr/>
          </p:nvSpPr>
          <p:spPr>
            <a:xfrm>
              <a:off x="20587692" y="1873781"/>
              <a:ext cx="232013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0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318" y="20041"/>
                    <a:pt x="4189" y="21600"/>
                    <a:pt x="7383" y="21600"/>
                  </a:cubicBezTo>
                  <a:cubicBezTo>
                    <a:pt x="13157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12" name="Google Shape;1365;p11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13" name="Google Shape;1366;p11"/>
            <p:cNvSpPr/>
            <p:nvPr/>
          </p:nvSpPr>
          <p:spPr>
            <a:xfrm>
              <a:off x="20310537" y="2631232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14" name="Google Shape;1367;p11"/>
            <p:cNvSpPr/>
            <p:nvPr/>
          </p:nvSpPr>
          <p:spPr>
            <a:xfrm>
              <a:off x="20310537" y="3265068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15" name="Google Shape;1368;p11"/>
            <p:cNvSpPr/>
            <p:nvPr/>
          </p:nvSpPr>
          <p:spPr>
            <a:xfrm>
              <a:off x="21224357" y="1884179"/>
              <a:ext cx="1132690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3999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1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599" y="21093"/>
                    <a:pt x="9112" y="21531"/>
                    <a:pt x="9720" y="21558"/>
                  </a:cubicBezTo>
                  <a:cubicBezTo>
                    <a:pt x="10326" y="21582"/>
                    <a:pt x="10966" y="21600"/>
                    <a:pt x="11621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4" y="13041"/>
                  </a:cubicBezTo>
                  <a:cubicBezTo>
                    <a:pt x="16995" y="13164"/>
                    <a:pt x="18574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303" y="11244"/>
                    <a:pt x="21151" y="10449"/>
                    <a:pt x="21013" y="9572"/>
                  </a:cubicBezTo>
                  <a:cubicBezTo>
                    <a:pt x="20929" y="8995"/>
                    <a:pt x="20458" y="8571"/>
                    <a:pt x="19890" y="8502"/>
                  </a:cubicBezTo>
                  <a:cubicBezTo>
                    <a:pt x="18512" y="8351"/>
                    <a:pt x="17006" y="8199"/>
                    <a:pt x="15622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600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16" name="Google Shape;1369;p11"/>
            <p:cNvSpPr/>
            <p:nvPr/>
          </p:nvSpPr>
          <p:spPr>
            <a:xfrm>
              <a:off x="20457982" y="13460663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1" y="773"/>
                    <a:pt x="13963" y="871"/>
                    <a:pt x="10603" y="871"/>
                  </a:cubicBezTo>
                  <a:cubicBezTo>
                    <a:pt x="9350" y="871"/>
                    <a:pt x="8088" y="857"/>
                    <a:pt x="6900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8" y="21579"/>
                    <a:pt x="2904" y="21579"/>
                  </a:cubicBezTo>
                  <a:cubicBezTo>
                    <a:pt x="4145" y="21579"/>
                    <a:pt x="5575" y="21600"/>
                    <a:pt x="7082" y="21600"/>
                  </a:cubicBezTo>
                  <a:cubicBezTo>
                    <a:pt x="11605" y="21600"/>
                    <a:pt x="16811" y="21405"/>
                    <a:pt x="19562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17" name="Google Shape;1370;p11"/>
            <p:cNvSpPr/>
            <p:nvPr/>
          </p:nvSpPr>
          <p:spPr>
            <a:xfrm>
              <a:off x="20232485" y="12284917"/>
              <a:ext cx="81882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7" y="0"/>
                  </a:moveTo>
                  <a:cubicBezTo>
                    <a:pt x="19063" y="0"/>
                    <a:pt x="19015" y="14"/>
                    <a:pt x="18969" y="35"/>
                  </a:cubicBezTo>
                  <a:cubicBezTo>
                    <a:pt x="17377" y="733"/>
                    <a:pt x="14376" y="859"/>
                    <a:pt x="11237" y="859"/>
                  </a:cubicBezTo>
                  <a:cubicBezTo>
                    <a:pt x="9595" y="859"/>
                    <a:pt x="7913" y="824"/>
                    <a:pt x="6378" y="824"/>
                  </a:cubicBezTo>
                  <a:cubicBezTo>
                    <a:pt x="4329" y="824"/>
                    <a:pt x="2538" y="880"/>
                    <a:pt x="1439" y="1152"/>
                  </a:cubicBezTo>
                  <a:cubicBezTo>
                    <a:pt x="858" y="1278"/>
                    <a:pt x="374" y="3023"/>
                    <a:pt x="223" y="5452"/>
                  </a:cubicBezTo>
                  <a:cubicBezTo>
                    <a:pt x="17" y="9313"/>
                    <a:pt x="-77" y="13676"/>
                    <a:pt x="74" y="17034"/>
                  </a:cubicBezTo>
                  <a:cubicBezTo>
                    <a:pt x="204" y="19715"/>
                    <a:pt x="747" y="21586"/>
                    <a:pt x="1364" y="21586"/>
                  </a:cubicBezTo>
                  <a:cubicBezTo>
                    <a:pt x="1783" y="21572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84"/>
                    <a:pt x="19566" y="19841"/>
                  </a:cubicBezTo>
                  <a:cubicBezTo>
                    <a:pt x="21523" y="18682"/>
                    <a:pt x="21016" y="0"/>
                    <a:pt x="1910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18" name="Google Shape;1371;p11"/>
            <p:cNvSpPr/>
            <p:nvPr/>
          </p:nvSpPr>
          <p:spPr>
            <a:xfrm>
              <a:off x="20232485" y="11918363"/>
              <a:ext cx="818802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14"/>
                    <a:pt x="18967" y="28"/>
                  </a:cubicBezTo>
                  <a:cubicBezTo>
                    <a:pt x="17271" y="773"/>
                    <a:pt x="13968" y="877"/>
                    <a:pt x="10607" y="877"/>
                  </a:cubicBezTo>
                  <a:cubicBezTo>
                    <a:pt x="9353" y="877"/>
                    <a:pt x="8092" y="863"/>
                    <a:pt x="6901" y="863"/>
                  </a:cubicBezTo>
                  <a:cubicBezTo>
                    <a:pt x="4637" y="863"/>
                    <a:pt x="2632" y="912"/>
                    <a:pt x="1439" y="1211"/>
                  </a:cubicBezTo>
                  <a:cubicBezTo>
                    <a:pt x="858" y="1337"/>
                    <a:pt x="374" y="3070"/>
                    <a:pt x="223" y="5492"/>
                  </a:cubicBezTo>
                  <a:cubicBezTo>
                    <a:pt x="17" y="9342"/>
                    <a:pt x="-77" y="13630"/>
                    <a:pt x="74" y="17048"/>
                  </a:cubicBezTo>
                  <a:cubicBezTo>
                    <a:pt x="204" y="19714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1" y="21565"/>
                    <a:pt x="5792" y="21600"/>
                    <a:pt x="7537" y="21600"/>
                  </a:cubicBezTo>
                  <a:cubicBezTo>
                    <a:pt x="11951" y="21600"/>
                    <a:pt x="16906" y="21377"/>
                    <a:pt x="19565" y="19839"/>
                  </a:cubicBezTo>
                  <a:cubicBezTo>
                    <a:pt x="21523" y="18683"/>
                    <a:pt x="21011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19" name="Google Shape;1372;p11"/>
            <p:cNvSpPr/>
            <p:nvPr/>
          </p:nvSpPr>
          <p:spPr>
            <a:xfrm>
              <a:off x="22584641" y="11660158"/>
              <a:ext cx="982132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81" y="0"/>
                  </a:moveTo>
                  <a:cubicBezTo>
                    <a:pt x="16849" y="0"/>
                    <a:pt x="16419" y="178"/>
                    <a:pt x="16094" y="510"/>
                  </a:cubicBezTo>
                  <a:cubicBezTo>
                    <a:pt x="11992" y="4773"/>
                    <a:pt x="3466" y="13250"/>
                    <a:pt x="320" y="17449"/>
                  </a:cubicBezTo>
                  <a:cubicBezTo>
                    <a:pt x="-895" y="19073"/>
                    <a:pt x="1604" y="21600"/>
                    <a:pt x="3511" y="21600"/>
                  </a:cubicBezTo>
                  <a:cubicBezTo>
                    <a:pt x="4024" y="21600"/>
                    <a:pt x="4494" y="21417"/>
                    <a:pt x="4838" y="20982"/>
                  </a:cubicBezTo>
                  <a:cubicBezTo>
                    <a:pt x="7661" y="17465"/>
                    <a:pt x="17205" y="8163"/>
                    <a:pt x="20150" y="4789"/>
                  </a:cubicBezTo>
                  <a:cubicBezTo>
                    <a:pt x="20627" y="4234"/>
                    <a:pt x="20705" y="3442"/>
                    <a:pt x="20351" y="2808"/>
                  </a:cubicBezTo>
                  <a:cubicBezTo>
                    <a:pt x="19765" y="1810"/>
                    <a:pt x="18978" y="828"/>
                    <a:pt x="18161" y="274"/>
                  </a:cubicBezTo>
                  <a:cubicBezTo>
                    <a:pt x="17891" y="89"/>
                    <a:pt x="17587" y="0"/>
                    <a:pt x="172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20" name="Google Shape;1373;p11"/>
            <p:cNvSpPr/>
            <p:nvPr/>
          </p:nvSpPr>
          <p:spPr>
            <a:xfrm>
              <a:off x="22666619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21" name="Google Shape;1374;p11"/>
            <p:cNvSpPr/>
            <p:nvPr/>
          </p:nvSpPr>
          <p:spPr>
            <a:xfrm>
              <a:off x="23251676" y="12412410"/>
              <a:ext cx="23218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9" y="0"/>
                  </a:moveTo>
                  <a:cubicBezTo>
                    <a:pt x="2670" y="0"/>
                    <a:pt x="-1620" y="5753"/>
                    <a:pt x="601" y="16542"/>
                  </a:cubicBezTo>
                  <a:cubicBezTo>
                    <a:pt x="1303" y="20047"/>
                    <a:pt x="4156" y="21600"/>
                    <a:pt x="7339" y="21600"/>
                  </a:cubicBezTo>
                  <a:cubicBezTo>
                    <a:pt x="13109" y="21600"/>
                    <a:pt x="19980" y="16507"/>
                    <a:pt x="17139" y="8753"/>
                  </a:cubicBezTo>
                  <a:cubicBezTo>
                    <a:pt x="14975" y="2830"/>
                    <a:pt x="11141" y="0"/>
                    <a:pt x="764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22" name="Google Shape;1375;p11"/>
            <p:cNvSpPr/>
            <p:nvPr/>
          </p:nvSpPr>
          <p:spPr>
            <a:xfrm>
              <a:off x="22533254" y="13460663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268" y="773"/>
                    <a:pt x="13972" y="871"/>
                    <a:pt x="10613" y="871"/>
                  </a:cubicBezTo>
                  <a:cubicBezTo>
                    <a:pt x="9360" y="871"/>
                    <a:pt x="8098" y="857"/>
                    <a:pt x="6908" y="857"/>
                  </a:cubicBezTo>
                  <a:cubicBezTo>
                    <a:pt x="4642" y="857"/>
                    <a:pt x="2632" y="913"/>
                    <a:pt x="1434" y="1205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351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5" y="21586"/>
                    <a:pt x="2363" y="21579"/>
                    <a:pt x="2918" y="21579"/>
                  </a:cubicBezTo>
                  <a:cubicBezTo>
                    <a:pt x="4156" y="21579"/>
                    <a:pt x="5587" y="21600"/>
                    <a:pt x="7092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23" name="Google Shape;1376;p11"/>
            <p:cNvSpPr/>
            <p:nvPr/>
          </p:nvSpPr>
          <p:spPr>
            <a:xfrm>
              <a:off x="22974484" y="13169532"/>
              <a:ext cx="20222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14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24" name="Google Shape;1377;p11"/>
            <p:cNvSpPr/>
            <p:nvPr/>
          </p:nvSpPr>
          <p:spPr>
            <a:xfrm>
              <a:off x="23888517" y="12422809"/>
              <a:ext cx="1132688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2" y="8330"/>
                  </a:cubicBezTo>
                  <a:cubicBezTo>
                    <a:pt x="7782" y="8988"/>
                    <a:pt x="577" y="8865"/>
                    <a:pt x="147" y="9607"/>
                  </a:cubicBezTo>
                  <a:cubicBezTo>
                    <a:pt x="-255" y="10306"/>
                    <a:pt x="245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71" y="14051"/>
                  </a:cubicBezTo>
                  <a:cubicBezTo>
                    <a:pt x="3999" y="13708"/>
                    <a:pt x="5690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3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5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100" y="14491"/>
                  </a:cubicBezTo>
                  <a:cubicBezTo>
                    <a:pt x="13994" y="13717"/>
                    <a:pt x="14595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1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3" y="6986"/>
                  </a:cubicBezTo>
                  <a:cubicBezTo>
                    <a:pt x="13504" y="5353"/>
                    <a:pt x="13337" y="3076"/>
                    <a:pt x="13157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25" name="Google Shape;1378;p11"/>
            <p:cNvSpPr/>
            <p:nvPr/>
          </p:nvSpPr>
          <p:spPr>
            <a:xfrm>
              <a:off x="24227609" y="10538217"/>
              <a:ext cx="1080347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8" y="5256"/>
                    <a:pt x="10435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595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4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52" y="15830"/>
                  </a:cubicBezTo>
                  <a:cubicBezTo>
                    <a:pt x="10814" y="15412"/>
                    <a:pt x="11231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11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393" y="17164"/>
                    <a:pt x="21090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501" y="11156"/>
                    <a:pt x="15815" y="10097"/>
                  </a:cubicBezTo>
                  <a:cubicBezTo>
                    <a:pt x="15073" y="9627"/>
                    <a:pt x="14914" y="8502"/>
                    <a:pt x="15481" y="7787"/>
                  </a:cubicBezTo>
                  <a:cubicBezTo>
                    <a:pt x="16527" y="6484"/>
                    <a:pt x="17718" y="5165"/>
                    <a:pt x="18663" y="3896"/>
                  </a:cubicBezTo>
                  <a:cubicBezTo>
                    <a:pt x="19158" y="3228"/>
                    <a:pt x="19041" y="2236"/>
                    <a:pt x="18417" y="1730"/>
                  </a:cubicBezTo>
                  <a:cubicBezTo>
                    <a:pt x="17675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26" name="Google Shape;1379;p11"/>
            <p:cNvSpPr/>
            <p:nvPr/>
          </p:nvSpPr>
          <p:spPr>
            <a:xfrm>
              <a:off x="21311737" y="10599777"/>
              <a:ext cx="1441817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4"/>
                    <a:pt x="8939" y="16592"/>
                  </a:cubicBezTo>
                  <a:cubicBezTo>
                    <a:pt x="8903" y="16847"/>
                    <a:pt x="8727" y="16977"/>
                    <a:pt x="8550" y="16977"/>
                  </a:cubicBezTo>
                  <a:cubicBezTo>
                    <a:pt x="8391" y="16977"/>
                    <a:pt x="8232" y="16871"/>
                    <a:pt x="8174" y="16656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59" y="7166"/>
                    <a:pt x="4944" y="6860"/>
                    <a:pt x="4496" y="6860"/>
                  </a:cubicBezTo>
                  <a:cubicBezTo>
                    <a:pt x="2760" y="6873"/>
                    <a:pt x="916" y="7471"/>
                    <a:pt x="109" y="9332"/>
                  </a:cubicBezTo>
                  <a:cubicBezTo>
                    <a:pt x="-164" y="10248"/>
                    <a:pt x="119" y="10796"/>
                    <a:pt x="502" y="11459"/>
                  </a:cubicBezTo>
                  <a:cubicBezTo>
                    <a:pt x="629" y="11682"/>
                    <a:pt x="837" y="11800"/>
                    <a:pt x="1050" y="11800"/>
                  </a:cubicBezTo>
                  <a:cubicBezTo>
                    <a:pt x="1201" y="11800"/>
                    <a:pt x="1356" y="11739"/>
                    <a:pt x="1484" y="11612"/>
                  </a:cubicBezTo>
                  <a:cubicBezTo>
                    <a:pt x="2299" y="10792"/>
                    <a:pt x="3281" y="10230"/>
                    <a:pt x="3812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31" y="13191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76" y="3065"/>
                    <a:pt x="18271" y="3906"/>
                    <a:pt x="18413" y="4567"/>
                  </a:cubicBezTo>
                  <a:cubicBezTo>
                    <a:pt x="18518" y="5046"/>
                    <a:pt x="18886" y="5360"/>
                    <a:pt x="19303" y="5360"/>
                  </a:cubicBezTo>
                  <a:cubicBezTo>
                    <a:pt x="19319" y="5360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27" name="Google Shape;1380;p11"/>
            <p:cNvSpPr/>
            <p:nvPr/>
          </p:nvSpPr>
          <p:spPr>
            <a:xfrm>
              <a:off x="23121630" y="9948363"/>
              <a:ext cx="108484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9" y="0"/>
                  </a:moveTo>
                  <a:cubicBezTo>
                    <a:pt x="19063" y="0"/>
                    <a:pt x="19017" y="14"/>
                    <a:pt x="18969" y="35"/>
                  </a:cubicBezTo>
                  <a:cubicBezTo>
                    <a:pt x="17341" y="719"/>
                    <a:pt x="14229" y="831"/>
                    <a:pt x="11003" y="831"/>
                  </a:cubicBezTo>
                  <a:cubicBezTo>
                    <a:pt x="9570" y="831"/>
                    <a:pt x="8114" y="810"/>
                    <a:pt x="6756" y="810"/>
                  </a:cubicBezTo>
                  <a:cubicBezTo>
                    <a:pt x="4551" y="810"/>
                    <a:pt x="2604" y="866"/>
                    <a:pt x="1431" y="1152"/>
                  </a:cubicBezTo>
                  <a:cubicBezTo>
                    <a:pt x="866" y="1278"/>
                    <a:pt x="372" y="3023"/>
                    <a:pt x="231" y="5452"/>
                  </a:cubicBezTo>
                  <a:cubicBezTo>
                    <a:pt x="19" y="9313"/>
                    <a:pt x="-79" y="13669"/>
                    <a:pt x="76" y="17034"/>
                  </a:cubicBezTo>
                  <a:cubicBezTo>
                    <a:pt x="203" y="19715"/>
                    <a:pt x="754" y="21579"/>
                    <a:pt x="1376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8" y="21565"/>
                    <a:pt x="5797" y="21600"/>
                    <a:pt x="7541" y="21600"/>
                  </a:cubicBezTo>
                  <a:cubicBezTo>
                    <a:pt x="11956" y="21600"/>
                    <a:pt x="16915" y="21384"/>
                    <a:pt x="19577" y="19841"/>
                  </a:cubicBezTo>
                  <a:cubicBezTo>
                    <a:pt x="21521" y="18682"/>
                    <a:pt x="21014" y="0"/>
                    <a:pt x="1910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28" name="Google Shape;1381;p11"/>
            <p:cNvSpPr/>
            <p:nvPr/>
          </p:nvSpPr>
          <p:spPr>
            <a:xfrm>
              <a:off x="22896176" y="8772041"/>
              <a:ext cx="81926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3"/>
                    <a:pt x="1431" y="1151"/>
                  </a:cubicBezTo>
                  <a:cubicBezTo>
                    <a:pt x="871" y="1332"/>
                    <a:pt x="385" y="3013"/>
                    <a:pt x="234" y="5503"/>
                  </a:cubicBezTo>
                  <a:cubicBezTo>
                    <a:pt x="10" y="9297"/>
                    <a:pt x="-82" y="13656"/>
                    <a:pt x="86" y="17074"/>
                  </a:cubicBezTo>
                  <a:cubicBezTo>
                    <a:pt x="197" y="19710"/>
                    <a:pt x="741" y="21558"/>
                    <a:pt x="1345" y="21558"/>
                  </a:cubicBezTo>
                  <a:cubicBezTo>
                    <a:pt x="1355" y="21558"/>
                    <a:pt x="1366" y="21558"/>
                    <a:pt x="1376" y="21558"/>
                  </a:cubicBezTo>
                  <a:cubicBezTo>
                    <a:pt x="1594" y="21551"/>
                    <a:pt x="1824" y="21551"/>
                    <a:pt x="2065" y="21551"/>
                  </a:cubicBezTo>
                  <a:cubicBezTo>
                    <a:pt x="3580" y="21551"/>
                    <a:pt x="5482" y="21600"/>
                    <a:pt x="7502" y="21600"/>
                  </a:cubicBezTo>
                  <a:cubicBezTo>
                    <a:pt x="11923" y="21600"/>
                    <a:pt x="16896" y="21356"/>
                    <a:pt x="19561" y="19815"/>
                  </a:cubicBezTo>
                  <a:cubicBezTo>
                    <a:pt x="21518" y="18720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29" name="Google Shape;1382;p11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30" name="Google Shape;1383;p11"/>
            <p:cNvSpPr/>
            <p:nvPr/>
          </p:nvSpPr>
          <p:spPr>
            <a:xfrm>
              <a:off x="20587701" y="8899452"/>
              <a:ext cx="232017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5" h="21600" fill="norm" stroke="1" extrusionOk="0">
                  <a:moveTo>
                    <a:pt x="7659" y="0"/>
                  </a:moveTo>
                  <a:cubicBezTo>
                    <a:pt x="2686" y="0"/>
                    <a:pt x="-1604" y="5745"/>
                    <a:pt x="588" y="16521"/>
                  </a:cubicBezTo>
                  <a:cubicBezTo>
                    <a:pt x="1311" y="20041"/>
                    <a:pt x="4168" y="21600"/>
                    <a:pt x="7355" y="21600"/>
                  </a:cubicBezTo>
                  <a:cubicBezTo>
                    <a:pt x="13134" y="21600"/>
                    <a:pt x="19996" y="16485"/>
                    <a:pt x="17151" y="8742"/>
                  </a:cubicBezTo>
                  <a:cubicBezTo>
                    <a:pt x="14984" y="2827"/>
                    <a:pt x="11151" y="0"/>
                    <a:pt x="76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31" name="Google Shape;1384;p11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32" name="Google Shape;1385;p11"/>
            <p:cNvSpPr/>
            <p:nvPr/>
          </p:nvSpPr>
          <p:spPr>
            <a:xfrm>
              <a:off x="20310554" y="9656903"/>
              <a:ext cx="202517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6" h="21600" fill="norm" stroke="1" extrusionOk="0">
                  <a:moveTo>
                    <a:pt x="7670" y="0"/>
                  </a:moveTo>
                  <a:cubicBezTo>
                    <a:pt x="2692" y="0"/>
                    <a:pt x="-1589" y="5725"/>
                    <a:pt x="577" y="16501"/>
                  </a:cubicBezTo>
                  <a:cubicBezTo>
                    <a:pt x="1289" y="20039"/>
                    <a:pt x="4160" y="21600"/>
                    <a:pt x="7358" y="21600"/>
                  </a:cubicBezTo>
                  <a:cubicBezTo>
                    <a:pt x="13150" y="21600"/>
                    <a:pt x="20011" y="16493"/>
                    <a:pt x="17177" y="8734"/>
                  </a:cubicBezTo>
                  <a:cubicBezTo>
                    <a:pt x="15003" y="2838"/>
                    <a:pt x="11166" y="0"/>
                    <a:pt x="76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33" name="Google Shape;1386;p11"/>
            <p:cNvSpPr/>
            <p:nvPr/>
          </p:nvSpPr>
          <p:spPr>
            <a:xfrm>
              <a:off x="20310530" y="10290409"/>
              <a:ext cx="202552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290" y="20054"/>
                    <a:pt x="4145" y="21600"/>
                    <a:pt x="7333" y="21600"/>
                  </a:cubicBezTo>
                  <a:cubicBezTo>
                    <a:pt x="13122" y="21600"/>
                    <a:pt x="20007" y="16505"/>
                    <a:pt x="17167" y="8773"/>
                  </a:cubicBezTo>
                  <a:cubicBezTo>
                    <a:pt x="15003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34" name="Google Shape;1387;p11"/>
            <p:cNvSpPr/>
            <p:nvPr/>
          </p:nvSpPr>
          <p:spPr>
            <a:xfrm>
              <a:off x="21224357" y="8910097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3999" y="13700"/>
                    <a:pt x="5703" y="13564"/>
                    <a:pt x="7116" y="13508"/>
                  </a:cubicBezTo>
                  <a:cubicBezTo>
                    <a:pt x="7139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599" y="21094"/>
                    <a:pt x="9112" y="21519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4" y="13724"/>
                    <a:pt x="14595" y="13038"/>
                    <a:pt x="15373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74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303" y="11245"/>
                    <a:pt x="21151" y="10436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3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8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35" name="Google Shape;1388;p11"/>
            <p:cNvSpPr/>
            <p:nvPr/>
          </p:nvSpPr>
          <p:spPr>
            <a:xfrm>
              <a:off x="17568357" y="1380229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12"/>
                  </a:cubicBezTo>
                  <a:cubicBezTo>
                    <a:pt x="857" y="1338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64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4" y="21586"/>
                    <a:pt x="2359" y="21579"/>
                    <a:pt x="2918" y="21579"/>
                  </a:cubicBezTo>
                  <a:cubicBezTo>
                    <a:pt x="4116" y="21579"/>
                    <a:pt x="5487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36" name="Google Shape;1389;p11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37" name="Google Shape;1390;p11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38" name="Google Shape;1391;p11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39" name="Google Shape;1392;p11"/>
            <p:cNvSpPr/>
            <p:nvPr/>
          </p:nvSpPr>
          <p:spPr>
            <a:xfrm>
              <a:off x="14674812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63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40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40" name="Google Shape;1393;p11"/>
            <p:cNvSpPr/>
            <p:nvPr/>
          </p:nvSpPr>
          <p:spPr>
            <a:xfrm>
              <a:off x="16235705" y="0"/>
              <a:ext cx="108009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72" y="0"/>
                  </a:moveTo>
                  <a:cubicBezTo>
                    <a:pt x="15117" y="0"/>
                    <a:pt x="14771" y="159"/>
                    <a:pt x="14518" y="462"/>
                  </a:cubicBezTo>
                  <a:cubicBezTo>
                    <a:pt x="13339" y="1815"/>
                    <a:pt x="12045" y="3362"/>
                    <a:pt x="11114" y="4844"/>
                  </a:cubicBezTo>
                  <a:cubicBezTo>
                    <a:pt x="10848" y="5261"/>
                    <a:pt x="10436" y="5485"/>
                    <a:pt x="10017" y="5485"/>
                  </a:cubicBezTo>
                  <a:cubicBezTo>
                    <a:pt x="9747" y="5485"/>
                    <a:pt x="9477" y="5394"/>
                    <a:pt x="9239" y="5202"/>
                  </a:cubicBezTo>
                  <a:cubicBezTo>
                    <a:pt x="7842" y="4079"/>
                    <a:pt x="5834" y="2597"/>
                    <a:pt x="4176" y="1408"/>
                  </a:cubicBezTo>
                  <a:cubicBezTo>
                    <a:pt x="3956" y="1251"/>
                    <a:pt x="3710" y="1176"/>
                    <a:pt x="3464" y="1176"/>
                  </a:cubicBezTo>
                  <a:cubicBezTo>
                    <a:pt x="3092" y="1176"/>
                    <a:pt x="2724" y="1349"/>
                    <a:pt x="2459" y="1684"/>
                  </a:cubicBezTo>
                  <a:cubicBezTo>
                    <a:pt x="1543" y="2841"/>
                    <a:pt x="423" y="4470"/>
                    <a:pt x="59" y="5692"/>
                  </a:cubicBezTo>
                  <a:cubicBezTo>
                    <a:pt x="-115" y="6311"/>
                    <a:pt x="103" y="7010"/>
                    <a:pt x="597" y="7370"/>
                  </a:cubicBezTo>
                  <a:cubicBezTo>
                    <a:pt x="2445" y="8721"/>
                    <a:pt x="6227" y="10481"/>
                    <a:pt x="6795" y="11327"/>
                  </a:cubicBezTo>
                  <a:cubicBezTo>
                    <a:pt x="7230" y="11962"/>
                    <a:pt x="2547" y="18529"/>
                    <a:pt x="2896" y="19456"/>
                  </a:cubicBezTo>
                  <a:cubicBezTo>
                    <a:pt x="3216" y="20320"/>
                    <a:pt x="5006" y="21134"/>
                    <a:pt x="6314" y="21542"/>
                  </a:cubicBezTo>
                  <a:cubicBezTo>
                    <a:pt x="6439" y="21580"/>
                    <a:pt x="6567" y="21600"/>
                    <a:pt x="6690" y="21600"/>
                  </a:cubicBezTo>
                  <a:cubicBezTo>
                    <a:pt x="7186" y="21600"/>
                    <a:pt x="7649" y="21297"/>
                    <a:pt x="7871" y="20776"/>
                  </a:cubicBezTo>
                  <a:cubicBezTo>
                    <a:pt x="8743" y="18837"/>
                    <a:pt x="9718" y="17192"/>
                    <a:pt x="10561" y="15824"/>
                  </a:cubicBezTo>
                  <a:cubicBezTo>
                    <a:pt x="10824" y="15417"/>
                    <a:pt x="11238" y="15202"/>
                    <a:pt x="11655" y="15202"/>
                  </a:cubicBezTo>
                  <a:cubicBezTo>
                    <a:pt x="11957" y="15202"/>
                    <a:pt x="12260" y="15315"/>
                    <a:pt x="12511" y="15547"/>
                  </a:cubicBezTo>
                  <a:cubicBezTo>
                    <a:pt x="14024" y="16964"/>
                    <a:pt x="15609" y="18576"/>
                    <a:pt x="17267" y="19586"/>
                  </a:cubicBezTo>
                  <a:cubicBezTo>
                    <a:pt x="17459" y="19699"/>
                    <a:pt x="17667" y="19754"/>
                    <a:pt x="17874" y="19754"/>
                  </a:cubicBezTo>
                  <a:cubicBezTo>
                    <a:pt x="18260" y="19754"/>
                    <a:pt x="18640" y="19562"/>
                    <a:pt x="18896" y="19212"/>
                  </a:cubicBezTo>
                  <a:cubicBezTo>
                    <a:pt x="19638" y="18251"/>
                    <a:pt x="20409" y="17159"/>
                    <a:pt x="21107" y="16036"/>
                  </a:cubicBezTo>
                  <a:cubicBezTo>
                    <a:pt x="21485" y="15417"/>
                    <a:pt x="21399" y="14570"/>
                    <a:pt x="20888" y="14080"/>
                  </a:cubicBezTo>
                  <a:cubicBezTo>
                    <a:pt x="19594" y="12777"/>
                    <a:pt x="17500" y="11164"/>
                    <a:pt x="15827" y="10089"/>
                  </a:cubicBezTo>
                  <a:cubicBezTo>
                    <a:pt x="15071" y="9618"/>
                    <a:pt x="14911" y="8493"/>
                    <a:pt x="15493" y="7793"/>
                  </a:cubicBezTo>
                  <a:cubicBezTo>
                    <a:pt x="16540" y="6473"/>
                    <a:pt x="17732" y="5169"/>
                    <a:pt x="18677" y="3884"/>
                  </a:cubicBezTo>
                  <a:cubicBezTo>
                    <a:pt x="19173" y="3232"/>
                    <a:pt x="19056" y="2239"/>
                    <a:pt x="18431" y="1733"/>
                  </a:cubicBezTo>
                  <a:cubicBezTo>
                    <a:pt x="17689" y="1130"/>
                    <a:pt x="16933" y="690"/>
                    <a:pt x="16118" y="184"/>
                  </a:cubicBezTo>
                  <a:cubicBezTo>
                    <a:pt x="15912" y="60"/>
                    <a:pt x="15690" y="0"/>
                    <a:pt x="1547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41" name="Google Shape;1394;p11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42" name="Google Shape;1395;p11"/>
            <p:cNvSpPr/>
            <p:nvPr/>
          </p:nvSpPr>
          <p:spPr>
            <a:xfrm>
              <a:off x="17568357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106" y="0"/>
                  </a:moveTo>
                  <a:cubicBezTo>
                    <a:pt x="19060" y="0"/>
                    <a:pt x="19014" y="7"/>
                    <a:pt x="18968" y="28"/>
                  </a:cubicBezTo>
                  <a:cubicBezTo>
                    <a:pt x="17384" y="733"/>
                    <a:pt x="14384" y="852"/>
                    <a:pt x="11242" y="852"/>
                  </a:cubicBezTo>
                  <a:cubicBezTo>
                    <a:pt x="9600" y="852"/>
                    <a:pt x="7918" y="817"/>
                    <a:pt x="6381" y="817"/>
                  </a:cubicBezTo>
                  <a:cubicBezTo>
                    <a:pt x="4330" y="817"/>
                    <a:pt x="2537" y="880"/>
                    <a:pt x="1438" y="1152"/>
                  </a:cubicBezTo>
                  <a:cubicBezTo>
                    <a:pt x="857" y="1278"/>
                    <a:pt x="371" y="3016"/>
                    <a:pt x="241" y="5445"/>
                  </a:cubicBezTo>
                  <a:cubicBezTo>
                    <a:pt x="16" y="9306"/>
                    <a:pt x="-78" y="13669"/>
                    <a:pt x="73" y="17034"/>
                  </a:cubicBezTo>
                  <a:cubicBezTo>
                    <a:pt x="203" y="19708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4" y="21377"/>
                    <a:pt x="19565" y="19834"/>
                  </a:cubicBezTo>
                  <a:cubicBezTo>
                    <a:pt x="21522" y="18738"/>
                    <a:pt x="21012" y="0"/>
                    <a:pt x="1910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43" name="Google Shape;1396;p11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44" name="Google Shape;1397;p11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45" name="Google Shape;1398;p11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46" name="Google Shape;1399;p11"/>
            <p:cNvSpPr/>
            <p:nvPr/>
          </p:nvSpPr>
          <p:spPr>
            <a:xfrm>
              <a:off x="14674805" y="8100988"/>
              <a:ext cx="23220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47" name="Google Shape;1400;p11"/>
            <p:cNvSpPr/>
            <p:nvPr/>
          </p:nvSpPr>
          <p:spPr>
            <a:xfrm>
              <a:off x="16235705" y="7025505"/>
              <a:ext cx="108009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69" y="0"/>
                  </a:moveTo>
                  <a:cubicBezTo>
                    <a:pt x="15115" y="0"/>
                    <a:pt x="14769" y="153"/>
                    <a:pt x="14518" y="455"/>
                  </a:cubicBezTo>
                  <a:cubicBezTo>
                    <a:pt x="13339" y="1824"/>
                    <a:pt x="12045" y="3353"/>
                    <a:pt x="11114" y="4852"/>
                  </a:cubicBezTo>
                  <a:cubicBezTo>
                    <a:pt x="10851" y="5264"/>
                    <a:pt x="10445" y="5482"/>
                    <a:pt x="10030" y="5482"/>
                  </a:cubicBezTo>
                  <a:cubicBezTo>
                    <a:pt x="9757" y="5482"/>
                    <a:pt x="9480" y="5387"/>
                    <a:pt x="9239" y="5193"/>
                  </a:cubicBezTo>
                  <a:cubicBezTo>
                    <a:pt x="7842" y="4071"/>
                    <a:pt x="5834" y="2605"/>
                    <a:pt x="4176" y="1417"/>
                  </a:cubicBezTo>
                  <a:cubicBezTo>
                    <a:pt x="3958" y="1254"/>
                    <a:pt x="3712" y="1177"/>
                    <a:pt x="3467" y="1177"/>
                  </a:cubicBezTo>
                  <a:cubicBezTo>
                    <a:pt x="3094" y="1177"/>
                    <a:pt x="2724" y="1358"/>
                    <a:pt x="2459" y="1692"/>
                  </a:cubicBezTo>
                  <a:cubicBezTo>
                    <a:pt x="1543" y="2833"/>
                    <a:pt x="423" y="4461"/>
                    <a:pt x="59" y="5682"/>
                  </a:cubicBezTo>
                  <a:cubicBezTo>
                    <a:pt x="-115" y="6318"/>
                    <a:pt x="103" y="7000"/>
                    <a:pt x="597" y="7360"/>
                  </a:cubicBezTo>
                  <a:cubicBezTo>
                    <a:pt x="2445" y="8711"/>
                    <a:pt x="6227" y="10487"/>
                    <a:pt x="6795" y="11332"/>
                  </a:cubicBezTo>
                  <a:cubicBezTo>
                    <a:pt x="7230" y="11967"/>
                    <a:pt x="2547" y="18515"/>
                    <a:pt x="2896" y="19442"/>
                  </a:cubicBezTo>
                  <a:cubicBezTo>
                    <a:pt x="3216" y="20322"/>
                    <a:pt x="5006" y="21136"/>
                    <a:pt x="6314" y="21543"/>
                  </a:cubicBezTo>
                  <a:cubicBezTo>
                    <a:pt x="6436" y="21582"/>
                    <a:pt x="6560" y="21600"/>
                    <a:pt x="6681" y="21600"/>
                  </a:cubicBezTo>
                  <a:cubicBezTo>
                    <a:pt x="7181" y="21600"/>
                    <a:pt x="7649" y="21290"/>
                    <a:pt x="7871" y="20779"/>
                  </a:cubicBezTo>
                  <a:cubicBezTo>
                    <a:pt x="8743" y="18840"/>
                    <a:pt x="9718" y="17179"/>
                    <a:pt x="10561" y="15828"/>
                  </a:cubicBezTo>
                  <a:cubicBezTo>
                    <a:pt x="10825" y="15410"/>
                    <a:pt x="11241" y="15191"/>
                    <a:pt x="11660" y="15191"/>
                  </a:cubicBezTo>
                  <a:cubicBezTo>
                    <a:pt x="11960" y="15191"/>
                    <a:pt x="12262" y="15302"/>
                    <a:pt x="12511" y="15534"/>
                  </a:cubicBezTo>
                  <a:cubicBezTo>
                    <a:pt x="14024" y="16951"/>
                    <a:pt x="15609" y="18579"/>
                    <a:pt x="17267" y="19572"/>
                  </a:cubicBezTo>
                  <a:cubicBezTo>
                    <a:pt x="17464" y="19689"/>
                    <a:pt x="17676" y="19745"/>
                    <a:pt x="17888" y="19745"/>
                  </a:cubicBezTo>
                  <a:cubicBezTo>
                    <a:pt x="18270" y="19745"/>
                    <a:pt x="18643" y="19561"/>
                    <a:pt x="18896" y="19214"/>
                  </a:cubicBezTo>
                  <a:cubicBezTo>
                    <a:pt x="19638" y="18238"/>
                    <a:pt x="20409" y="17162"/>
                    <a:pt x="21107" y="16023"/>
                  </a:cubicBezTo>
                  <a:cubicBezTo>
                    <a:pt x="21485" y="15405"/>
                    <a:pt x="21399" y="14574"/>
                    <a:pt x="20888" y="14068"/>
                  </a:cubicBezTo>
                  <a:cubicBezTo>
                    <a:pt x="19594" y="12765"/>
                    <a:pt x="17500" y="11153"/>
                    <a:pt x="15827" y="10094"/>
                  </a:cubicBezTo>
                  <a:cubicBezTo>
                    <a:pt x="15071" y="9624"/>
                    <a:pt x="14911" y="8499"/>
                    <a:pt x="15493" y="7784"/>
                  </a:cubicBezTo>
                  <a:cubicBezTo>
                    <a:pt x="16540" y="6480"/>
                    <a:pt x="17732" y="5160"/>
                    <a:pt x="18677" y="3892"/>
                  </a:cubicBezTo>
                  <a:cubicBezTo>
                    <a:pt x="19173" y="3240"/>
                    <a:pt x="19056" y="2245"/>
                    <a:pt x="18431" y="1741"/>
                  </a:cubicBezTo>
                  <a:cubicBezTo>
                    <a:pt x="17689" y="1139"/>
                    <a:pt x="16933" y="683"/>
                    <a:pt x="16118" y="179"/>
                  </a:cubicBezTo>
                  <a:cubicBezTo>
                    <a:pt x="15912" y="60"/>
                    <a:pt x="15689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48" name="Google Shape;1401;p11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49" name="Google Shape;1402;p11"/>
            <p:cNvSpPr/>
            <p:nvPr/>
          </p:nvSpPr>
          <p:spPr>
            <a:xfrm>
              <a:off x="15129816" y="6435487"/>
              <a:ext cx="108465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9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5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3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50" name="Google Shape;1403;p11"/>
            <p:cNvSpPr/>
            <p:nvPr/>
          </p:nvSpPr>
          <p:spPr>
            <a:xfrm>
              <a:off x="14904364" y="5259082"/>
              <a:ext cx="81909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1"/>
                    <a:pt x="10906" y="871"/>
                  </a:cubicBezTo>
                  <a:cubicBezTo>
                    <a:pt x="9353" y="871"/>
                    <a:pt x="7779" y="843"/>
                    <a:pt x="6334" y="843"/>
                  </a:cubicBezTo>
                  <a:cubicBezTo>
                    <a:pt x="4303" y="843"/>
                    <a:pt x="2529" y="892"/>
                    <a:pt x="1431" y="1150"/>
                  </a:cubicBezTo>
                  <a:cubicBezTo>
                    <a:pt x="871" y="1331"/>
                    <a:pt x="366" y="3073"/>
                    <a:pt x="236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6" y="21586"/>
                    <a:pt x="2365" y="21579"/>
                    <a:pt x="2925" y="21579"/>
                  </a:cubicBezTo>
                  <a:cubicBezTo>
                    <a:pt x="4117" y="21579"/>
                    <a:pt x="5487" y="21600"/>
                    <a:pt x="6931" y="21600"/>
                  </a:cubicBezTo>
                  <a:cubicBezTo>
                    <a:pt x="11480" y="21600"/>
                    <a:pt x="16764" y="21405"/>
                    <a:pt x="19544" y="19795"/>
                  </a:cubicBezTo>
                  <a:cubicBezTo>
                    <a:pt x="21518" y="18701"/>
                    <a:pt x="21007" y="0"/>
                    <a:pt x="190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51" name="Google Shape;1404;p11"/>
            <p:cNvSpPr/>
            <p:nvPr/>
          </p:nvSpPr>
          <p:spPr>
            <a:xfrm>
              <a:off x="14904364" y="4893188"/>
              <a:ext cx="81909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2"/>
                    <a:pt x="10906" y="872"/>
                  </a:cubicBezTo>
                  <a:cubicBezTo>
                    <a:pt x="9353" y="872"/>
                    <a:pt x="7779" y="844"/>
                    <a:pt x="6334" y="844"/>
                  </a:cubicBezTo>
                  <a:cubicBezTo>
                    <a:pt x="4303" y="844"/>
                    <a:pt x="2529" y="899"/>
                    <a:pt x="1431" y="1150"/>
                  </a:cubicBezTo>
                  <a:cubicBezTo>
                    <a:pt x="871" y="1276"/>
                    <a:pt x="366" y="3012"/>
                    <a:pt x="236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6" y="21544"/>
                    <a:pt x="1825" y="21544"/>
                    <a:pt x="2066" y="21544"/>
                  </a:cubicBezTo>
                  <a:cubicBezTo>
                    <a:pt x="3581" y="21544"/>
                    <a:pt x="5481" y="21600"/>
                    <a:pt x="7499" y="21600"/>
                  </a:cubicBezTo>
                  <a:cubicBezTo>
                    <a:pt x="11913" y="21600"/>
                    <a:pt x="16879" y="21356"/>
                    <a:pt x="19544" y="19808"/>
                  </a:cubicBezTo>
                  <a:cubicBezTo>
                    <a:pt x="21518" y="18713"/>
                    <a:pt x="21007" y="0"/>
                    <a:pt x="190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52" name="Google Shape;1405;p11"/>
            <p:cNvSpPr/>
            <p:nvPr/>
          </p:nvSpPr>
          <p:spPr>
            <a:xfrm>
              <a:off x="17256819" y="4634488"/>
              <a:ext cx="982178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71" y="0"/>
                  </a:moveTo>
                  <a:cubicBezTo>
                    <a:pt x="16840" y="0"/>
                    <a:pt x="16408" y="178"/>
                    <a:pt x="16090" y="504"/>
                  </a:cubicBezTo>
                  <a:cubicBezTo>
                    <a:pt x="11991" y="4766"/>
                    <a:pt x="3467" y="13243"/>
                    <a:pt x="325" y="17441"/>
                  </a:cubicBezTo>
                  <a:cubicBezTo>
                    <a:pt x="-903" y="19076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39" y="20989"/>
                  </a:cubicBezTo>
                  <a:cubicBezTo>
                    <a:pt x="7644" y="17457"/>
                    <a:pt x="17199" y="8157"/>
                    <a:pt x="20142" y="4782"/>
                  </a:cubicBezTo>
                  <a:cubicBezTo>
                    <a:pt x="20621" y="4244"/>
                    <a:pt x="20697" y="3436"/>
                    <a:pt x="20327" y="2802"/>
                  </a:cubicBezTo>
                  <a:cubicBezTo>
                    <a:pt x="19757" y="1804"/>
                    <a:pt x="18971" y="838"/>
                    <a:pt x="18139" y="268"/>
                  </a:cubicBezTo>
                  <a:cubicBezTo>
                    <a:pt x="17874" y="85"/>
                    <a:pt x="17572" y="0"/>
                    <a:pt x="1727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53" name="Google Shape;1406;p11"/>
            <p:cNvSpPr/>
            <p:nvPr/>
          </p:nvSpPr>
          <p:spPr>
            <a:xfrm>
              <a:off x="17339047" y="4588442"/>
              <a:ext cx="231923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3" h="21600" fill="norm" stroke="1" extrusionOk="0">
                  <a:moveTo>
                    <a:pt x="7662" y="0"/>
                  </a:moveTo>
                  <a:cubicBezTo>
                    <a:pt x="2681" y="0"/>
                    <a:pt x="-1604" y="5758"/>
                    <a:pt x="589" y="16537"/>
                  </a:cubicBezTo>
                  <a:cubicBezTo>
                    <a:pt x="1292" y="20047"/>
                    <a:pt x="4145" y="21600"/>
                    <a:pt x="7333" y="21600"/>
                  </a:cubicBezTo>
                  <a:cubicBezTo>
                    <a:pt x="13113" y="21600"/>
                    <a:pt x="19996" y="16501"/>
                    <a:pt x="17150" y="8758"/>
                  </a:cubicBezTo>
                  <a:cubicBezTo>
                    <a:pt x="14983" y="2837"/>
                    <a:pt x="11154" y="0"/>
                    <a:pt x="76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54" name="Google Shape;1407;p11"/>
            <p:cNvSpPr/>
            <p:nvPr/>
          </p:nvSpPr>
          <p:spPr>
            <a:xfrm>
              <a:off x="17923535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55" name="Google Shape;1408;p11"/>
            <p:cNvSpPr/>
            <p:nvPr/>
          </p:nvSpPr>
          <p:spPr>
            <a:xfrm>
              <a:off x="17205619" y="6435487"/>
              <a:ext cx="108483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2" y="21572"/>
                    <a:pt x="2238" y="21565"/>
                    <a:pt x="2727" y="21565"/>
                  </a:cubicBezTo>
                  <a:cubicBezTo>
                    <a:pt x="4126" y="21565"/>
                    <a:pt x="5786" y="21600"/>
                    <a:pt x="7529" y="21600"/>
                  </a:cubicBezTo>
                  <a:cubicBezTo>
                    <a:pt x="11944" y="21600"/>
                    <a:pt x="16901" y="21384"/>
                    <a:pt x="19563" y="19840"/>
                  </a:cubicBezTo>
                  <a:cubicBezTo>
                    <a:pt x="21524" y="18737"/>
                    <a:pt x="21014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56" name="Google Shape;1409;p11"/>
            <p:cNvSpPr/>
            <p:nvPr/>
          </p:nvSpPr>
          <p:spPr>
            <a:xfrm>
              <a:off x="17646910" y="6144191"/>
              <a:ext cx="20202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47" y="0"/>
                  </a:moveTo>
                  <a:cubicBezTo>
                    <a:pt x="2671" y="0"/>
                    <a:pt x="-1614" y="5740"/>
                    <a:pt x="598" y="16495"/>
                  </a:cubicBezTo>
                  <a:cubicBezTo>
                    <a:pt x="1311" y="20037"/>
                    <a:pt x="4177" y="21600"/>
                    <a:pt x="7371" y="21600"/>
                  </a:cubicBezTo>
                  <a:cubicBezTo>
                    <a:pt x="13140" y="21600"/>
                    <a:pt x="19986" y="16487"/>
                    <a:pt x="17149" y="8720"/>
                  </a:cubicBezTo>
                  <a:cubicBezTo>
                    <a:pt x="14981" y="2825"/>
                    <a:pt x="11147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57" name="Google Shape;1410;p11"/>
            <p:cNvSpPr/>
            <p:nvPr/>
          </p:nvSpPr>
          <p:spPr>
            <a:xfrm>
              <a:off x="17646902" y="6777780"/>
              <a:ext cx="20202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71" y="21600"/>
                  </a:cubicBezTo>
                  <a:cubicBezTo>
                    <a:pt x="13140" y="21600"/>
                    <a:pt x="19986" y="16493"/>
                    <a:pt x="17149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58" name="Google Shape;1411;p11"/>
            <p:cNvSpPr/>
            <p:nvPr/>
          </p:nvSpPr>
          <p:spPr>
            <a:xfrm>
              <a:off x="18560305" y="5397138"/>
              <a:ext cx="1133287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27" y="0"/>
                  </a:moveTo>
                  <a:cubicBezTo>
                    <a:pt x="9541" y="0"/>
                    <a:pt x="8536" y="83"/>
                    <a:pt x="7848" y="327"/>
                  </a:cubicBezTo>
                  <a:cubicBezTo>
                    <a:pt x="7308" y="520"/>
                    <a:pt x="6976" y="1041"/>
                    <a:pt x="7016" y="1604"/>
                  </a:cubicBezTo>
                  <a:cubicBezTo>
                    <a:pt x="7182" y="3688"/>
                    <a:pt x="8209" y="7460"/>
                    <a:pt x="7973" y="8338"/>
                  </a:cubicBezTo>
                  <a:cubicBezTo>
                    <a:pt x="7793" y="8996"/>
                    <a:pt x="574" y="8873"/>
                    <a:pt x="145" y="9600"/>
                  </a:cubicBezTo>
                  <a:cubicBezTo>
                    <a:pt x="-257" y="10300"/>
                    <a:pt x="256" y="12069"/>
                    <a:pt x="740" y="13276"/>
                  </a:cubicBezTo>
                  <a:cubicBezTo>
                    <a:pt x="945" y="13765"/>
                    <a:pt x="1423" y="14079"/>
                    <a:pt x="1947" y="14079"/>
                  </a:cubicBezTo>
                  <a:cubicBezTo>
                    <a:pt x="2024" y="14079"/>
                    <a:pt x="2102" y="14071"/>
                    <a:pt x="2181" y="14057"/>
                  </a:cubicBezTo>
                  <a:cubicBezTo>
                    <a:pt x="4011" y="13700"/>
                    <a:pt x="5701" y="13577"/>
                    <a:pt x="7128" y="13508"/>
                  </a:cubicBezTo>
                  <a:cubicBezTo>
                    <a:pt x="7143" y="13508"/>
                    <a:pt x="7160" y="13508"/>
                    <a:pt x="7176" y="13508"/>
                  </a:cubicBezTo>
                  <a:cubicBezTo>
                    <a:pt x="7903" y="13508"/>
                    <a:pt x="8485" y="14102"/>
                    <a:pt x="8457" y="14826"/>
                  </a:cubicBezTo>
                  <a:cubicBezTo>
                    <a:pt x="8389" y="16705"/>
                    <a:pt x="8209" y="18734"/>
                    <a:pt x="8513" y="20504"/>
                  </a:cubicBezTo>
                  <a:cubicBezTo>
                    <a:pt x="8609" y="21094"/>
                    <a:pt x="9110" y="21532"/>
                    <a:pt x="9718" y="21546"/>
                  </a:cubicBezTo>
                  <a:cubicBezTo>
                    <a:pt x="10354" y="21578"/>
                    <a:pt x="11020" y="21600"/>
                    <a:pt x="11698" y="21600"/>
                  </a:cubicBezTo>
                  <a:cubicBezTo>
                    <a:pt x="12189" y="21600"/>
                    <a:pt x="12688" y="21589"/>
                    <a:pt x="13182" y="21560"/>
                  </a:cubicBezTo>
                  <a:cubicBezTo>
                    <a:pt x="13820" y="21532"/>
                    <a:pt x="14332" y="21011"/>
                    <a:pt x="14387" y="20381"/>
                  </a:cubicBezTo>
                  <a:cubicBezTo>
                    <a:pt x="14499" y="18720"/>
                    <a:pt x="14374" y="16320"/>
                    <a:pt x="14110" y="14497"/>
                  </a:cubicBezTo>
                  <a:cubicBezTo>
                    <a:pt x="13991" y="13717"/>
                    <a:pt x="14615" y="13039"/>
                    <a:pt x="15392" y="13039"/>
                  </a:cubicBezTo>
                  <a:cubicBezTo>
                    <a:pt x="15421" y="13039"/>
                    <a:pt x="15452" y="13041"/>
                    <a:pt x="15482" y="13042"/>
                  </a:cubicBezTo>
                  <a:cubicBezTo>
                    <a:pt x="16993" y="13165"/>
                    <a:pt x="18586" y="13371"/>
                    <a:pt x="19998" y="13427"/>
                  </a:cubicBezTo>
                  <a:cubicBezTo>
                    <a:pt x="20015" y="13427"/>
                    <a:pt x="20031" y="13427"/>
                    <a:pt x="20046" y="13427"/>
                  </a:cubicBezTo>
                  <a:cubicBezTo>
                    <a:pt x="20759" y="13427"/>
                    <a:pt x="21343" y="12835"/>
                    <a:pt x="21329" y="12123"/>
                  </a:cubicBezTo>
                  <a:cubicBezTo>
                    <a:pt x="21301" y="11245"/>
                    <a:pt x="21163" y="10450"/>
                    <a:pt x="21011" y="9558"/>
                  </a:cubicBezTo>
                  <a:cubicBezTo>
                    <a:pt x="20927" y="8996"/>
                    <a:pt x="20470" y="8558"/>
                    <a:pt x="19888" y="8502"/>
                  </a:cubicBezTo>
                  <a:cubicBezTo>
                    <a:pt x="18510" y="8352"/>
                    <a:pt x="17013" y="8199"/>
                    <a:pt x="15632" y="8199"/>
                  </a:cubicBezTo>
                  <a:cubicBezTo>
                    <a:pt x="15389" y="8199"/>
                    <a:pt x="15149" y="8204"/>
                    <a:pt x="14913" y="8215"/>
                  </a:cubicBezTo>
                  <a:cubicBezTo>
                    <a:pt x="14888" y="8216"/>
                    <a:pt x="14864" y="8216"/>
                    <a:pt x="14840" y="8216"/>
                  </a:cubicBezTo>
                  <a:cubicBezTo>
                    <a:pt x="14152" y="8216"/>
                    <a:pt x="13596" y="7669"/>
                    <a:pt x="13570" y="6994"/>
                  </a:cubicBezTo>
                  <a:cubicBezTo>
                    <a:pt x="13514" y="5361"/>
                    <a:pt x="13334" y="3070"/>
                    <a:pt x="13168" y="1205"/>
                  </a:cubicBezTo>
                  <a:cubicBezTo>
                    <a:pt x="13113" y="575"/>
                    <a:pt x="12601" y="95"/>
                    <a:pt x="11976" y="54"/>
                  </a:cubicBezTo>
                  <a:cubicBezTo>
                    <a:pt x="11528" y="22"/>
                    <a:pt x="11031" y="0"/>
                    <a:pt x="1052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59" name="Google Shape;1412;p11"/>
            <p:cNvSpPr/>
            <p:nvPr/>
          </p:nvSpPr>
          <p:spPr>
            <a:xfrm>
              <a:off x="18899630" y="3512959"/>
              <a:ext cx="1080108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7" y="0"/>
                    <a:pt x="14760" y="155"/>
                    <a:pt x="14500" y="446"/>
                  </a:cubicBezTo>
                  <a:cubicBezTo>
                    <a:pt x="13323" y="1815"/>
                    <a:pt x="12044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8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3" y="1176"/>
                    <a:pt x="3457" y="1176"/>
                  </a:cubicBezTo>
                  <a:cubicBezTo>
                    <a:pt x="3081" y="1176"/>
                    <a:pt x="2712" y="1350"/>
                    <a:pt x="2450" y="1684"/>
                  </a:cubicBezTo>
                  <a:cubicBezTo>
                    <a:pt x="1549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4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50" y="15192"/>
                  </a:cubicBezTo>
                  <a:cubicBezTo>
                    <a:pt x="11953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6" y="19752"/>
                    <a:pt x="17868" y="19752"/>
                  </a:cubicBezTo>
                  <a:cubicBezTo>
                    <a:pt x="18251" y="19752"/>
                    <a:pt x="1862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2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13" y="5153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60" name="Google Shape;1413;p11"/>
            <p:cNvSpPr/>
            <p:nvPr/>
          </p:nvSpPr>
          <p:spPr>
            <a:xfrm>
              <a:off x="15984078" y="3573858"/>
              <a:ext cx="1441092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4" y="16843"/>
                    <a:pt x="8728" y="16977"/>
                    <a:pt x="8549" y="16977"/>
                  </a:cubicBezTo>
                  <a:cubicBezTo>
                    <a:pt x="8390" y="16977"/>
                    <a:pt x="8229" y="16872"/>
                    <a:pt x="8168" y="16650"/>
                  </a:cubicBezTo>
                  <a:cubicBezTo>
                    <a:pt x="7130" y="12664"/>
                    <a:pt x="6901" y="11085"/>
                    <a:pt x="5548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06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38" y="11801"/>
                  </a:cubicBezTo>
                  <a:cubicBezTo>
                    <a:pt x="1193" y="11801"/>
                    <a:pt x="1349" y="11736"/>
                    <a:pt x="1474" y="11608"/>
                  </a:cubicBezTo>
                  <a:cubicBezTo>
                    <a:pt x="2287" y="10791"/>
                    <a:pt x="3266" y="10238"/>
                    <a:pt x="3800" y="10238"/>
                  </a:cubicBezTo>
                  <a:cubicBezTo>
                    <a:pt x="3989" y="10238"/>
                    <a:pt x="4123" y="10308"/>
                    <a:pt x="4172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34" y="21352"/>
                    <a:pt x="7848" y="21600"/>
                    <a:pt x="8693" y="21600"/>
                  </a:cubicBezTo>
                  <a:cubicBezTo>
                    <a:pt x="9571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2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69" y="3905"/>
                    <a:pt x="18411" y="4566"/>
                  </a:cubicBezTo>
                  <a:cubicBezTo>
                    <a:pt x="18517" y="5045"/>
                    <a:pt x="18895" y="5369"/>
                    <a:pt x="19304" y="5369"/>
                  </a:cubicBezTo>
                  <a:cubicBezTo>
                    <a:pt x="19320" y="5369"/>
                    <a:pt x="19334" y="5369"/>
                    <a:pt x="19350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70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61" name="Google Shape;1414;p11"/>
            <p:cNvSpPr/>
            <p:nvPr/>
          </p:nvSpPr>
          <p:spPr>
            <a:xfrm>
              <a:off x="17793820" y="2922528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5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5" y="1143"/>
                  </a:cubicBezTo>
                  <a:cubicBezTo>
                    <a:pt x="870" y="1331"/>
                    <a:pt x="377" y="3073"/>
                    <a:pt x="234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81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62" name="Google Shape;1415;p11"/>
            <p:cNvSpPr/>
            <p:nvPr/>
          </p:nvSpPr>
          <p:spPr>
            <a:xfrm>
              <a:off x="17568357" y="1746123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05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2" y="21586"/>
                    <a:pt x="2350" y="21579"/>
                    <a:pt x="2906" y="21579"/>
                  </a:cubicBezTo>
                  <a:cubicBezTo>
                    <a:pt x="4147" y="21579"/>
                    <a:pt x="5579" y="21600"/>
                    <a:pt x="7087" y="21600"/>
                  </a:cubicBezTo>
                  <a:cubicBezTo>
                    <a:pt x="11612" y="21600"/>
                    <a:pt x="16812" y="21405"/>
                    <a:pt x="19564" y="19858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63" name="Google Shape;1416;p11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64" name="Google Shape;1417;p11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65" name="Google Shape;1418;p11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66" name="Google Shape;1419;p11"/>
            <p:cNvSpPr/>
            <p:nvPr/>
          </p:nvSpPr>
          <p:spPr>
            <a:xfrm>
              <a:off x="15259378" y="1873781"/>
              <a:ext cx="23265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0" y="0"/>
                  </a:moveTo>
                  <a:cubicBezTo>
                    <a:pt x="2673" y="0"/>
                    <a:pt x="-1601" y="5733"/>
                    <a:pt x="587" y="16505"/>
                  </a:cubicBezTo>
                  <a:cubicBezTo>
                    <a:pt x="1308" y="20041"/>
                    <a:pt x="4178" y="21600"/>
                    <a:pt x="7378" y="21600"/>
                  </a:cubicBezTo>
                  <a:cubicBezTo>
                    <a:pt x="13157" y="21600"/>
                    <a:pt x="19999" y="16498"/>
                    <a:pt x="17166" y="8724"/>
                  </a:cubicBezTo>
                  <a:cubicBezTo>
                    <a:pt x="14978" y="2828"/>
                    <a:pt x="11140" y="0"/>
                    <a:pt x="765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67" name="Google Shape;1420;p11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68" name="Google Shape;1421;p11"/>
            <p:cNvSpPr/>
            <p:nvPr/>
          </p:nvSpPr>
          <p:spPr>
            <a:xfrm>
              <a:off x="14982677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69" name="Google Shape;1422;p11"/>
            <p:cNvSpPr/>
            <p:nvPr/>
          </p:nvSpPr>
          <p:spPr>
            <a:xfrm>
              <a:off x="14982677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70" name="Google Shape;1423;p11"/>
            <p:cNvSpPr/>
            <p:nvPr/>
          </p:nvSpPr>
          <p:spPr>
            <a:xfrm>
              <a:off x="15896736" y="1884179"/>
              <a:ext cx="1132731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4" y="10299"/>
                    <a:pt x="245" y="12082"/>
                    <a:pt x="729" y="13275"/>
                  </a:cubicBezTo>
                  <a:cubicBezTo>
                    <a:pt x="934" y="13775"/>
                    <a:pt x="1409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7" y="13507"/>
                  </a:cubicBezTo>
                  <a:cubicBezTo>
                    <a:pt x="7133" y="13507"/>
                    <a:pt x="7150" y="13507"/>
                    <a:pt x="7166" y="13507"/>
                  </a:cubicBezTo>
                  <a:cubicBezTo>
                    <a:pt x="7891" y="13507"/>
                    <a:pt x="8473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18" y="21600"/>
                  </a:cubicBezTo>
                  <a:cubicBezTo>
                    <a:pt x="12133" y="21600"/>
                    <a:pt x="12653" y="21589"/>
                    <a:pt x="13172" y="21558"/>
                  </a:cubicBezTo>
                  <a:cubicBezTo>
                    <a:pt x="13822" y="21531"/>
                    <a:pt x="14335" y="21023"/>
                    <a:pt x="14377" y="20379"/>
                  </a:cubicBezTo>
                  <a:cubicBezTo>
                    <a:pt x="14501" y="18733"/>
                    <a:pt x="14363" y="16319"/>
                    <a:pt x="14100" y="14496"/>
                  </a:cubicBezTo>
                  <a:cubicBezTo>
                    <a:pt x="13993" y="13716"/>
                    <a:pt x="14607" y="13038"/>
                    <a:pt x="15382" y="13038"/>
                  </a:cubicBezTo>
                  <a:cubicBezTo>
                    <a:pt x="15411" y="13038"/>
                    <a:pt x="15441" y="13040"/>
                    <a:pt x="15472" y="13041"/>
                  </a:cubicBezTo>
                  <a:cubicBezTo>
                    <a:pt x="16982" y="13164"/>
                    <a:pt x="18575" y="13370"/>
                    <a:pt x="20003" y="13426"/>
                  </a:cubicBezTo>
                  <a:cubicBezTo>
                    <a:pt x="20018" y="13426"/>
                    <a:pt x="20035" y="13426"/>
                    <a:pt x="20051" y="13426"/>
                  </a:cubicBezTo>
                  <a:cubicBezTo>
                    <a:pt x="20764" y="13426"/>
                    <a:pt x="21346" y="12834"/>
                    <a:pt x="21320" y="12122"/>
                  </a:cubicBezTo>
                  <a:cubicBezTo>
                    <a:pt x="21292" y="11244"/>
                    <a:pt x="21153" y="10449"/>
                    <a:pt x="21014" y="9572"/>
                  </a:cubicBezTo>
                  <a:cubicBezTo>
                    <a:pt x="20917" y="8995"/>
                    <a:pt x="20461" y="8571"/>
                    <a:pt x="19892" y="8502"/>
                  </a:cubicBezTo>
                  <a:cubicBezTo>
                    <a:pt x="18515" y="8351"/>
                    <a:pt x="17006" y="8199"/>
                    <a:pt x="15624" y="8199"/>
                  </a:cubicBezTo>
                  <a:cubicBezTo>
                    <a:pt x="15379" y="8199"/>
                    <a:pt x="15140" y="8203"/>
                    <a:pt x="14903" y="8214"/>
                  </a:cubicBezTo>
                  <a:cubicBezTo>
                    <a:pt x="14879" y="8216"/>
                    <a:pt x="14852" y="8216"/>
                    <a:pt x="14827" y="8216"/>
                  </a:cubicBezTo>
                  <a:cubicBezTo>
                    <a:pt x="14142" y="8216"/>
                    <a:pt x="13586" y="7681"/>
                    <a:pt x="13560" y="6993"/>
                  </a:cubicBezTo>
                  <a:cubicBezTo>
                    <a:pt x="13504" y="5361"/>
                    <a:pt x="13324" y="3084"/>
                    <a:pt x="13158" y="1205"/>
                  </a:cubicBezTo>
                  <a:cubicBezTo>
                    <a:pt x="13102" y="589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71" name="Google Shape;1424;p11"/>
            <p:cNvSpPr/>
            <p:nvPr/>
          </p:nvSpPr>
          <p:spPr>
            <a:xfrm>
              <a:off x="15129816" y="13460663"/>
              <a:ext cx="108465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70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30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5" y="21579"/>
                  </a:cubicBezTo>
                  <a:cubicBezTo>
                    <a:pt x="4153" y="21579"/>
                    <a:pt x="5584" y="21600"/>
                    <a:pt x="7090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72" name="Google Shape;1425;p11"/>
            <p:cNvSpPr/>
            <p:nvPr/>
          </p:nvSpPr>
          <p:spPr>
            <a:xfrm>
              <a:off x="14904364" y="12284917"/>
              <a:ext cx="81911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7" y="733"/>
                    <a:pt x="14370" y="859"/>
                    <a:pt x="11236" y="859"/>
                  </a:cubicBezTo>
                  <a:cubicBezTo>
                    <a:pt x="9595" y="859"/>
                    <a:pt x="7916" y="824"/>
                    <a:pt x="6380" y="824"/>
                  </a:cubicBezTo>
                  <a:cubicBezTo>
                    <a:pt x="4331" y="824"/>
                    <a:pt x="2537" y="880"/>
                    <a:pt x="1431" y="1152"/>
                  </a:cubicBezTo>
                  <a:cubicBezTo>
                    <a:pt x="871" y="1278"/>
                    <a:pt x="366" y="3023"/>
                    <a:pt x="237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3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38" y="21600"/>
                    <a:pt x="16887" y="21384"/>
                    <a:pt x="19546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73" name="Google Shape;1426;p11"/>
            <p:cNvSpPr/>
            <p:nvPr/>
          </p:nvSpPr>
          <p:spPr>
            <a:xfrm>
              <a:off x="14904364" y="11918363"/>
              <a:ext cx="81909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14"/>
                    <a:pt x="18945" y="28"/>
                  </a:cubicBezTo>
                  <a:cubicBezTo>
                    <a:pt x="17258" y="773"/>
                    <a:pt x="13965" y="877"/>
                    <a:pt x="10606" y="877"/>
                  </a:cubicBezTo>
                  <a:cubicBezTo>
                    <a:pt x="9355" y="877"/>
                    <a:pt x="8094" y="863"/>
                    <a:pt x="6904" y="863"/>
                  </a:cubicBezTo>
                  <a:cubicBezTo>
                    <a:pt x="4639" y="863"/>
                    <a:pt x="2629" y="912"/>
                    <a:pt x="1431" y="1211"/>
                  </a:cubicBezTo>
                  <a:cubicBezTo>
                    <a:pt x="871" y="1337"/>
                    <a:pt x="366" y="3070"/>
                    <a:pt x="236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3" y="21565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0" y="21600"/>
                  </a:cubicBezTo>
                  <a:cubicBezTo>
                    <a:pt x="11936" y="21600"/>
                    <a:pt x="16885" y="21377"/>
                    <a:pt x="19544" y="19839"/>
                  </a:cubicBezTo>
                  <a:cubicBezTo>
                    <a:pt x="21518" y="18683"/>
                    <a:pt x="21007" y="0"/>
                    <a:pt x="190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74" name="Google Shape;1427;p11"/>
            <p:cNvSpPr/>
            <p:nvPr/>
          </p:nvSpPr>
          <p:spPr>
            <a:xfrm>
              <a:off x="17256827" y="11660158"/>
              <a:ext cx="982170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3" y="0"/>
                  </a:moveTo>
                  <a:cubicBezTo>
                    <a:pt x="16833" y="0"/>
                    <a:pt x="16408" y="178"/>
                    <a:pt x="16092" y="510"/>
                  </a:cubicBezTo>
                  <a:cubicBezTo>
                    <a:pt x="11992" y="4773"/>
                    <a:pt x="3468" y="13250"/>
                    <a:pt x="326" y="17449"/>
                  </a:cubicBezTo>
                  <a:cubicBezTo>
                    <a:pt x="-901" y="19073"/>
                    <a:pt x="1602" y="21600"/>
                    <a:pt x="3511" y="21600"/>
                  </a:cubicBezTo>
                  <a:cubicBezTo>
                    <a:pt x="4026" y="21600"/>
                    <a:pt x="4498" y="21417"/>
                    <a:pt x="4840" y="20982"/>
                  </a:cubicBezTo>
                  <a:cubicBezTo>
                    <a:pt x="7645" y="17465"/>
                    <a:pt x="17201" y="8163"/>
                    <a:pt x="20144" y="4789"/>
                  </a:cubicBezTo>
                  <a:cubicBezTo>
                    <a:pt x="20623" y="4234"/>
                    <a:pt x="20699" y="3442"/>
                    <a:pt x="20329" y="2808"/>
                  </a:cubicBezTo>
                  <a:cubicBezTo>
                    <a:pt x="19759" y="1810"/>
                    <a:pt x="18973" y="828"/>
                    <a:pt x="18140" y="274"/>
                  </a:cubicBezTo>
                  <a:cubicBezTo>
                    <a:pt x="17873" y="89"/>
                    <a:pt x="17567" y="0"/>
                    <a:pt x="1726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75" name="Google Shape;1428;p11"/>
            <p:cNvSpPr/>
            <p:nvPr/>
          </p:nvSpPr>
          <p:spPr>
            <a:xfrm>
              <a:off x="17339045" y="11613947"/>
              <a:ext cx="23191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58" y="0"/>
                  </a:moveTo>
                  <a:cubicBezTo>
                    <a:pt x="2681" y="0"/>
                    <a:pt x="-1605" y="5733"/>
                    <a:pt x="589" y="16498"/>
                  </a:cubicBezTo>
                  <a:cubicBezTo>
                    <a:pt x="1292" y="20034"/>
                    <a:pt x="4158" y="21600"/>
                    <a:pt x="7353" y="21600"/>
                  </a:cubicBezTo>
                  <a:cubicBezTo>
                    <a:pt x="13135" y="21600"/>
                    <a:pt x="19995" y="16498"/>
                    <a:pt x="17155" y="8724"/>
                  </a:cubicBezTo>
                  <a:cubicBezTo>
                    <a:pt x="14986" y="2828"/>
                    <a:pt x="11151" y="0"/>
                    <a:pt x="765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76" name="Google Shape;1429;p11"/>
            <p:cNvSpPr/>
            <p:nvPr/>
          </p:nvSpPr>
          <p:spPr>
            <a:xfrm>
              <a:off x="17923543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63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77" name="Google Shape;1430;p11"/>
            <p:cNvSpPr/>
            <p:nvPr/>
          </p:nvSpPr>
          <p:spPr>
            <a:xfrm>
              <a:off x="17205619" y="13460663"/>
              <a:ext cx="108483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9" y="21579"/>
                    <a:pt x="2904" y="21579"/>
                  </a:cubicBezTo>
                  <a:cubicBezTo>
                    <a:pt x="4143" y="21579"/>
                    <a:pt x="5576" y="21600"/>
                    <a:pt x="7082" y="21600"/>
                  </a:cubicBezTo>
                  <a:cubicBezTo>
                    <a:pt x="11606" y="21600"/>
                    <a:pt x="16811" y="21405"/>
                    <a:pt x="19563" y="19858"/>
                  </a:cubicBezTo>
                  <a:cubicBezTo>
                    <a:pt x="21524" y="18701"/>
                    <a:pt x="21014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78" name="Google Shape;1431;p11"/>
            <p:cNvSpPr/>
            <p:nvPr/>
          </p:nvSpPr>
          <p:spPr>
            <a:xfrm>
              <a:off x="17646902" y="13169532"/>
              <a:ext cx="20204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22" y="21600"/>
                    <a:pt x="19987" y="16505"/>
                    <a:pt x="17143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79" name="Google Shape;1432;p11"/>
            <p:cNvSpPr/>
            <p:nvPr/>
          </p:nvSpPr>
          <p:spPr>
            <a:xfrm>
              <a:off x="18560305" y="12422809"/>
              <a:ext cx="1133287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85" y="0"/>
                  </a:moveTo>
                  <a:cubicBezTo>
                    <a:pt x="9580" y="0"/>
                    <a:pt x="8550" y="78"/>
                    <a:pt x="7848" y="318"/>
                  </a:cubicBezTo>
                  <a:cubicBezTo>
                    <a:pt x="7308" y="511"/>
                    <a:pt x="6976" y="1046"/>
                    <a:pt x="7016" y="1609"/>
                  </a:cubicBezTo>
                  <a:cubicBezTo>
                    <a:pt x="7182" y="3694"/>
                    <a:pt x="8209" y="7466"/>
                    <a:pt x="7973" y="8330"/>
                  </a:cubicBezTo>
                  <a:cubicBezTo>
                    <a:pt x="7793" y="8988"/>
                    <a:pt x="574" y="8865"/>
                    <a:pt x="145" y="9607"/>
                  </a:cubicBezTo>
                  <a:cubicBezTo>
                    <a:pt x="-257" y="10306"/>
                    <a:pt x="256" y="12076"/>
                    <a:pt x="740" y="13284"/>
                  </a:cubicBezTo>
                  <a:cubicBezTo>
                    <a:pt x="942" y="13766"/>
                    <a:pt x="1411" y="14077"/>
                    <a:pt x="1925" y="14077"/>
                  </a:cubicBezTo>
                  <a:cubicBezTo>
                    <a:pt x="2009" y="14077"/>
                    <a:pt x="2096" y="14069"/>
                    <a:pt x="2181" y="14051"/>
                  </a:cubicBezTo>
                  <a:cubicBezTo>
                    <a:pt x="4011" y="13708"/>
                    <a:pt x="5701" y="13571"/>
                    <a:pt x="7128" y="13516"/>
                  </a:cubicBezTo>
                  <a:cubicBezTo>
                    <a:pt x="7151" y="13514"/>
                    <a:pt x="7174" y="13514"/>
                    <a:pt x="7198" y="13514"/>
                  </a:cubicBezTo>
                  <a:cubicBezTo>
                    <a:pt x="7914" y="13514"/>
                    <a:pt x="8485" y="14116"/>
                    <a:pt x="8457" y="14834"/>
                  </a:cubicBezTo>
                  <a:cubicBezTo>
                    <a:pt x="8389" y="16713"/>
                    <a:pt x="8209" y="18743"/>
                    <a:pt x="8513" y="20499"/>
                  </a:cubicBezTo>
                  <a:cubicBezTo>
                    <a:pt x="8609" y="21089"/>
                    <a:pt x="9110" y="21528"/>
                    <a:pt x="9718" y="21555"/>
                  </a:cubicBezTo>
                  <a:cubicBezTo>
                    <a:pt x="10375" y="21580"/>
                    <a:pt x="11066" y="21600"/>
                    <a:pt x="11770" y="21600"/>
                  </a:cubicBezTo>
                  <a:cubicBezTo>
                    <a:pt x="12237" y="21600"/>
                    <a:pt x="12711" y="21591"/>
                    <a:pt x="13182" y="21569"/>
                  </a:cubicBezTo>
                  <a:cubicBezTo>
                    <a:pt x="13820" y="21528"/>
                    <a:pt x="14332" y="21020"/>
                    <a:pt x="14387" y="20390"/>
                  </a:cubicBezTo>
                  <a:cubicBezTo>
                    <a:pt x="14499" y="18729"/>
                    <a:pt x="14374" y="16315"/>
                    <a:pt x="14110" y="14491"/>
                  </a:cubicBezTo>
                  <a:cubicBezTo>
                    <a:pt x="13991" y="13717"/>
                    <a:pt x="14604" y="13045"/>
                    <a:pt x="15371" y="13045"/>
                  </a:cubicBezTo>
                  <a:cubicBezTo>
                    <a:pt x="15407" y="13045"/>
                    <a:pt x="15444" y="13047"/>
                    <a:pt x="15482" y="13050"/>
                  </a:cubicBezTo>
                  <a:cubicBezTo>
                    <a:pt x="16993" y="13159"/>
                    <a:pt x="18586" y="13365"/>
                    <a:pt x="19998" y="13420"/>
                  </a:cubicBezTo>
                  <a:cubicBezTo>
                    <a:pt x="20015" y="13420"/>
                    <a:pt x="20031" y="13420"/>
                    <a:pt x="20046" y="13420"/>
                  </a:cubicBezTo>
                  <a:cubicBezTo>
                    <a:pt x="20759" y="13420"/>
                    <a:pt x="21343" y="12828"/>
                    <a:pt x="21329" y="12116"/>
                  </a:cubicBezTo>
                  <a:cubicBezTo>
                    <a:pt x="21301" y="11252"/>
                    <a:pt x="21163" y="10443"/>
                    <a:pt x="21011" y="9565"/>
                  </a:cubicBezTo>
                  <a:cubicBezTo>
                    <a:pt x="20927" y="9002"/>
                    <a:pt x="20470" y="8564"/>
                    <a:pt x="19888" y="8495"/>
                  </a:cubicBezTo>
                  <a:cubicBezTo>
                    <a:pt x="18524" y="8346"/>
                    <a:pt x="17044" y="8204"/>
                    <a:pt x="15676" y="8204"/>
                  </a:cubicBezTo>
                  <a:cubicBezTo>
                    <a:pt x="15418" y="8204"/>
                    <a:pt x="15163" y="8210"/>
                    <a:pt x="14913" y="8221"/>
                  </a:cubicBezTo>
                  <a:cubicBezTo>
                    <a:pt x="14896" y="8221"/>
                    <a:pt x="14879" y="8221"/>
                    <a:pt x="14862" y="8221"/>
                  </a:cubicBezTo>
                  <a:cubicBezTo>
                    <a:pt x="14165" y="8221"/>
                    <a:pt x="13598" y="7683"/>
                    <a:pt x="13570" y="6986"/>
                  </a:cubicBezTo>
                  <a:cubicBezTo>
                    <a:pt x="13514" y="5353"/>
                    <a:pt x="13334" y="3076"/>
                    <a:pt x="13168" y="1196"/>
                  </a:cubicBezTo>
                  <a:cubicBezTo>
                    <a:pt x="13113" y="580"/>
                    <a:pt x="12601" y="86"/>
                    <a:pt x="11976" y="45"/>
                  </a:cubicBezTo>
                  <a:cubicBezTo>
                    <a:pt x="11545" y="18"/>
                    <a:pt x="11068" y="0"/>
                    <a:pt x="105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80" name="Google Shape;1433;p11"/>
            <p:cNvSpPr/>
            <p:nvPr/>
          </p:nvSpPr>
          <p:spPr>
            <a:xfrm>
              <a:off x="18899630" y="10538217"/>
              <a:ext cx="1080108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0"/>
                  </a:cubicBezTo>
                  <a:cubicBezTo>
                    <a:pt x="13323" y="1829"/>
                    <a:pt x="12044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3" y="1183"/>
                    <a:pt x="3455" y="1183"/>
                  </a:cubicBezTo>
                  <a:cubicBezTo>
                    <a:pt x="3081" y="1183"/>
                    <a:pt x="2712" y="1358"/>
                    <a:pt x="2450" y="1681"/>
                  </a:cubicBezTo>
                  <a:cubicBezTo>
                    <a:pt x="1549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21" y="20323"/>
                    <a:pt x="5008" y="21120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7" y="21600"/>
                    <a:pt x="7638" y="21286"/>
                    <a:pt x="7871" y="20762"/>
                  </a:cubicBezTo>
                  <a:cubicBezTo>
                    <a:pt x="8744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8" y="19746"/>
                    <a:pt x="17868" y="19746"/>
                  </a:cubicBezTo>
                  <a:cubicBezTo>
                    <a:pt x="18251" y="19746"/>
                    <a:pt x="1862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2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13" y="5165"/>
                    <a:pt x="18673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81" name="Google Shape;1434;p11"/>
            <p:cNvSpPr/>
            <p:nvPr/>
          </p:nvSpPr>
          <p:spPr>
            <a:xfrm>
              <a:off x="15984078" y="10599777"/>
              <a:ext cx="144109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1" y="16977"/>
                  </a:cubicBezTo>
                  <a:cubicBezTo>
                    <a:pt x="8392" y="16977"/>
                    <a:pt x="8229" y="16871"/>
                    <a:pt x="8168" y="16656"/>
                  </a:cubicBezTo>
                  <a:cubicBezTo>
                    <a:pt x="7130" y="12655"/>
                    <a:pt x="6901" y="11076"/>
                    <a:pt x="5548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06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4" y="11800"/>
                  </a:cubicBezTo>
                  <a:cubicBezTo>
                    <a:pt x="1197" y="11800"/>
                    <a:pt x="1351" y="11739"/>
                    <a:pt x="1474" y="11612"/>
                  </a:cubicBezTo>
                  <a:cubicBezTo>
                    <a:pt x="2289" y="10792"/>
                    <a:pt x="3272" y="10230"/>
                    <a:pt x="3804" y="10230"/>
                  </a:cubicBezTo>
                  <a:cubicBezTo>
                    <a:pt x="3992" y="10230"/>
                    <a:pt x="4123" y="10300"/>
                    <a:pt x="4172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35" y="21349"/>
                    <a:pt x="7857" y="21600"/>
                    <a:pt x="8709" y="21600"/>
                  </a:cubicBezTo>
                  <a:cubicBezTo>
                    <a:pt x="9582" y="21600"/>
                    <a:pt x="10485" y="21337"/>
                    <a:pt x="10767" y="20743"/>
                  </a:cubicBezTo>
                  <a:cubicBezTo>
                    <a:pt x="12569" y="16923"/>
                    <a:pt x="12514" y="8899"/>
                    <a:pt x="13432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69" y="3906"/>
                    <a:pt x="18411" y="4567"/>
                  </a:cubicBezTo>
                  <a:cubicBezTo>
                    <a:pt x="18515" y="5046"/>
                    <a:pt x="18895" y="5360"/>
                    <a:pt x="19302" y="5360"/>
                  </a:cubicBezTo>
                  <a:cubicBezTo>
                    <a:pt x="19318" y="5360"/>
                    <a:pt x="19334" y="5358"/>
                    <a:pt x="19350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70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82" name="Google Shape;1435;p11"/>
            <p:cNvSpPr/>
            <p:nvPr/>
          </p:nvSpPr>
          <p:spPr>
            <a:xfrm>
              <a:off x="17793820" y="9948363"/>
              <a:ext cx="10848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7" y="14"/>
                    <a:pt x="18960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7" y="831"/>
                    <a:pt x="8111" y="810"/>
                    <a:pt x="6754" y="810"/>
                  </a:cubicBezTo>
                  <a:cubicBezTo>
                    <a:pt x="4548" y="810"/>
                    <a:pt x="2602" y="866"/>
                    <a:pt x="1436" y="1152"/>
                  </a:cubicBezTo>
                  <a:cubicBezTo>
                    <a:pt x="871" y="1278"/>
                    <a:pt x="377" y="3023"/>
                    <a:pt x="234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2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2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83" name="Google Shape;1436;p11"/>
            <p:cNvSpPr/>
            <p:nvPr/>
          </p:nvSpPr>
          <p:spPr>
            <a:xfrm>
              <a:off x="17568357" y="8772041"/>
              <a:ext cx="81877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326" y="753"/>
                    <a:pt x="14170" y="872"/>
                    <a:pt x="10912" y="872"/>
                  </a:cubicBezTo>
                  <a:cubicBezTo>
                    <a:pt x="9358" y="872"/>
                    <a:pt x="7781" y="844"/>
                    <a:pt x="6336" y="844"/>
                  </a:cubicBezTo>
                  <a:cubicBezTo>
                    <a:pt x="4304" y="844"/>
                    <a:pt x="2528" y="893"/>
                    <a:pt x="1438" y="1151"/>
                  </a:cubicBezTo>
                  <a:cubicBezTo>
                    <a:pt x="857" y="1332"/>
                    <a:pt x="371" y="3013"/>
                    <a:pt x="241" y="5503"/>
                  </a:cubicBezTo>
                  <a:cubicBezTo>
                    <a:pt x="16" y="9297"/>
                    <a:pt x="-78" y="13656"/>
                    <a:pt x="73" y="17074"/>
                  </a:cubicBezTo>
                  <a:cubicBezTo>
                    <a:pt x="201" y="19710"/>
                    <a:pt x="727" y="21558"/>
                    <a:pt x="1333" y="21558"/>
                  </a:cubicBezTo>
                  <a:cubicBezTo>
                    <a:pt x="1344" y="21558"/>
                    <a:pt x="1352" y="21558"/>
                    <a:pt x="1363" y="21558"/>
                  </a:cubicBezTo>
                  <a:cubicBezTo>
                    <a:pt x="1583" y="21551"/>
                    <a:pt x="1815" y="21551"/>
                    <a:pt x="2057" y="21551"/>
                  </a:cubicBezTo>
                  <a:cubicBezTo>
                    <a:pt x="3577" y="21551"/>
                    <a:pt x="5483" y="21600"/>
                    <a:pt x="7504" y="21600"/>
                  </a:cubicBezTo>
                  <a:cubicBezTo>
                    <a:pt x="11927" y="21600"/>
                    <a:pt x="16896" y="21356"/>
                    <a:pt x="19564" y="19815"/>
                  </a:cubicBezTo>
                  <a:cubicBezTo>
                    <a:pt x="21522" y="18720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84" name="Google Shape;1437;p11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85" name="Google Shape;1438;p11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86" name="Google Shape;1439;p11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87" name="Google Shape;1440;p11"/>
            <p:cNvSpPr/>
            <p:nvPr/>
          </p:nvSpPr>
          <p:spPr>
            <a:xfrm>
              <a:off x="15259378" y="8899452"/>
              <a:ext cx="232665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4" y="0"/>
                  </a:moveTo>
                  <a:cubicBezTo>
                    <a:pt x="2673" y="0"/>
                    <a:pt x="-1600" y="5745"/>
                    <a:pt x="587" y="16521"/>
                  </a:cubicBezTo>
                  <a:cubicBezTo>
                    <a:pt x="1308" y="20041"/>
                    <a:pt x="4165" y="21600"/>
                    <a:pt x="7351" y="21600"/>
                  </a:cubicBezTo>
                  <a:cubicBezTo>
                    <a:pt x="13135" y="21600"/>
                    <a:pt x="20000" y="16485"/>
                    <a:pt x="17162" y="8742"/>
                  </a:cubicBezTo>
                  <a:cubicBezTo>
                    <a:pt x="14981" y="2827"/>
                    <a:pt x="11144" y="0"/>
                    <a:pt x="765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88" name="Google Shape;1441;p11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89" name="Google Shape;1442;p11"/>
            <p:cNvSpPr/>
            <p:nvPr/>
          </p:nvSpPr>
          <p:spPr>
            <a:xfrm>
              <a:off x="14982693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81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90" name="Google Shape;1443;p11"/>
            <p:cNvSpPr/>
            <p:nvPr/>
          </p:nvSpPr>
          <p:spPr>
            <a:xfrm>
              <a:off x="14982700" y="10290409"/>
              <a:ext cx="20219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0" h="21600" fill="norm" stroke="1" extrusionOk="0">
                  <a:moveTo>
                    <a:pt x="7628" y="0"/>
                  </a:moveTo>
                  <a:cubicBezTo>
                    <a:pt x="2662" y="0"/>
                    <a:pt x="-1607" y="5754"/>
                    <a:pt x="593" y="16546"/>
                  </a:cubicBezTo>
                  <a:cubicBezTo>
                    <a:pt x="1312" y="20054"/>
                    <a:pt x="4165" y="21600"/>
                    <a:pt x="7345" y="21600"/>
                  </a:cubicBezTo>
                  <a:cubicBezTo>
                    <a:pt x="13125" y="21600"/>
                    <a:pt x="19993" y="16505"/>
                    <a:pt x="17111" y="8773"/>
                  </a:cubicBezTo>
                  <a:cubicBezTo>
                    <a:pt x="14947" y="2849"/>
                    <a:pt x="11113" y="0"/>
                    <a:pt x="762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91" name="Google Shape;1444;p11"/>
            <p:cNvSpPr/>
            <p:nvPr/>
          </p:nvSpPr>
          <p:spPr>
            <a:xfrm>
              <a:off x="15896736" y="8910097"/>
              <a:ext cx="113273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4" y="10300"/>
                    <a:pt x="245" y="12069"/>
                    <a:pt x="729" y="13276"/>
                  </a:cubicBezTo>
                  <a:cubicBezTo>
                    <a:pt x="931" y="13759"/>
                    <a:pt x="1399" y="14069"/>
                    <a:pt x="1914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7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73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10" y="21600"/>
                    <a:pt x="11688" y="21600"/>
                  </a:cubicBezTo>
                  <a:cubicBezTo>
                    <a:pt x="12179" y="21600"/>
                    <a:pt x="12676" y="21589"/>
                    <a:pt x="13172" y="21560"/>
                  </a:cubicBezTo>
                  <a:cubicBezTo>
                    <a:pt x="13822" y="21519"/>
                    <a:pt x="14335" y="21011"/>
                    <a:pt x="14377" y="20381"/>
                  </a:cubicBezTo>
                  <a:cubicBezTo>
                    <a:pt x="14501" y="18720"/>
                    <a:pt x="14363" y="16306"/>
                    <a:pt x="14100" y="14497"/>
                  </a:cubicBezTo>
                  <a:cubicBezTo>
                    <a:pt x="13995" y="13724"/>
                    <a:pt x="14596" y="13038"/>
                    <a:pt x="15363" y="13038"/>
                  </a:cubicBezTo>
                  <a:cubicBezTo>
                    <a:pt x="15399" y="13038"/>
                    <a:pt x="15435" y="13039"/>
                    <a:pt x="15472" y="13042"/>
                  </a:cubicBezTo>
                  <a:cubicBezTo>
                    <a:pt x="16982" y="13152"/>
                    <a:pt x="18575" y="13371"/>
                    <a:pt x="20003" y="13413"/>
                  </a:cubicBezTo>
                  <a:cubicBezTo>
                    <a:pt x="20018" y="13413"/>
                    <a:pt x="20035" y="13413"/>
                    <a:pt x="20051" y="13413"/>
                  </a:cubicBezTo>
                  <a:cubicBezTo>
                    <a:pt x="20764" y="13413"/>
                    <a:pt x="21346" y="12821"/>
                    <a:pt x="21320" y="12109"/>
                  </a:cubicBezTo>
                  <a:cubicBezTo>
                    <a:pt x="21292" y="11245"/>
                    <a:pt x="21153" y="10436"/>
                    <a:pt x="21014" y="9558"/>
                  </a:cubicBezTo>
                  <a:cubicBezTo>
                    <a:pt x="20917" y="8996"/>
                    <a:pt x="20461" y="8558"/>
                    <a:pt x="19892" y="8502"/>
                  </a:cubicBezTo>
                  <a:cubicBezTo>
                    <a:pt x="18527" y="8341"/>
                    <a:pt x="17034" y="8199"/>
                    <a:pt x="15663" y="8199"/>
                  </a:cubicBezTo>
                  <a:cubicBezTo>
                    <a:pt x="15405" y="8199"/>
                    <a:pt x="15152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55" y="8215"/>
                    <a:pt x="13586" y="7677"/>
                    <a:pt x="13560" y="6994"/>
                  </a:cubicBezTo>
                  <a:cubicBezTo>
                    <a:pt x="13504" y="5347"/>
                    <a:pt x="13324" y="3070"/>
                    <a:pt x="13158" y="1205"/>
                  </a:cubicBezTo>
                  <a:cubicBezTo>
                    <a:pt x="13102" y="575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92" name="Google Shape;1445;p11"/>
            <p:cNvSpPr/>
            <p:nvPr/>
          </p:nvSpPr>
          <p:spPr>
            <a:xfrm>
              <a:off x="12240532" y="1380229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12"/>
                  </a:cubicBezTo>
                  <a:cubicBezTo>
                    <a:pt x="864" y="1338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64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42" y="21586"/>
                    <a:pt x="2364" y="21579"/>
                    <a:pt x="2924" y="21579"/>
                  </a:cubicBezTo>
                  <a:cubicBezTo>
                    <a:pt x="4121" y="21579"/>
                    <a:pt x="5495" y="21600"/>
                    <a:pt x="6942" y="21600"/>
                  </a:cubicBezTo>
                  <a:cubicBezTo>
                    <a:pt x="11501" y="21600"/>
                    <a:pt x="16790" y="21405"/>
                    <a:pt x="19572" y="19795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93" name="Google Shape;1446;p11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94" name="Google Shape;1447;p11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95" name="Google Shape;1448;p11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96" name="Google Shape;1449;p11"/>
            <p:cNvSpPr/>
            <p:nvPr/>
          </p:nvSpPr>
          <p:spPr>
            <a:xfrm>
              <a:off x="9346497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0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97" name="Google Shape;1450;p11"/>
            <p:cNvSpPr/>
            <p:nvPr/>
          </p:nvSpPr>
          <p:spPr>
            <a:xfrm>
              <a:off x="10907826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8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4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2" y="10481"/>
                    <a:pt x="6794" y="11327"/>
                  </a:cubicBezTo>
                  <a:cubicBezTo>
                    <a:pt x="7231" y="11962"/>
                    <a:pt x="2550" y="18529"/>
                    <a:pt x="2884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69" y="20776"/>
                  </a:cubicBezTo>
                  <a:cubicBezTo>
                    <a:pt x="8743" y="18837"/>
                    <a:pt x="9701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8" y="18576"/>
                    <a:pt x="17245" y="19586"/>
                  </a:cubicBezTo>
                  <a:cubicBezTo>
                    <a:pt x="17437" y="19699"/>
                    <a:pt x="17645" y="19754"/>
                    <a:pt x="17851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98" name="Google Shape;1451;p11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99" name="Google Shape;1452;p11"/>
            <p:cNvSpPr/>
            <p:nvPr/>
          </p:nvSpPr>
          <p:spPr>
            <a:xfrm>
              <a:off x="12240532" y="8406147"/>
              <a:ext cx="818920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3" h="21600" fill="norm" stroke="1" extrusionOk="0">
                  <a:moveTo>
                    <a:pt x="19096" y="0"/>
                  </a:moveTo>
                  <a:cubicBezTo>
                    <a:pt x="19050" y="0"/>
                    <a:pt x="19004" y="7"/>
                    <a:pt x="18956" y="28"/>
                  </a:cubicBezTo>
                  <a:cubicBezTo>
                    <a:pt x="17372" y="733"/>
                    <a:pt x="14375" y="852"/>
                    <a:pt x="11238" y="852"/>
                  </a:cubicBezTo>
                  <a:cubicBezTo>
                    <a:pt x="9595" y="852"/>
                    <a:pt x="7913" y="817"/>
                    <a:pt x="6376" y="817"/>
                  </a:cubicBezTo>
                  <a:cubicBezTo>
                    <a:pt x="4325" y="817"/>
                    <a:pt x="2530" y="880"/>
                    <a:pt x="1424" y="1152"/>
                  </a:cubicBezTo>
                  <a:cubicBezTo>
                    <a:pt x="864" y="1278"/>
                    <a:pt x="378" y="3016"/>
                    <a:pt x="227" y="5445"/>
                  </a:cubicBezTo>
                  <a:cubicBezTo>
                    <a:pt x="2" y="9306"/>
                    <a:pt x="-71" y="13669"/>
                    <a:pt x="78" y="17034"/>
                  </a:cubicBezTo>
                  <a:cubicBezTo>
                    <a:pt x="189" y="19708"/>
                    <a:pt x="751" y="21579"/>
                    <a:pt x="1368" y="21579"/>
                  </a:cubicBezTo>
                  <a:cubicBezTo>
                    <a:pt x="1787" y="21565"/>
                    <a:pt x="2244" y="21565"/>
                    <a:pt x="2735" y="21565"/>
                  </a:cubicBezTo>
                  <a:cubicBezTo>
                    <a:pt x="4136" y="21565"/>
                    <a:pt x="5797" y="21600"/>
                    <a:pt x="7542" y="21600"/>
                  </a:cubicBezTo>
                  <a:cubicBezTo>
                    <a:pt x="11959" y="21600"/>
                    <a:pt x="16913" y="21377"/>
                    <a:pt x="19574" y="19834"/>
                  </a:cubicBezTo>
                  <a:cubicBezTo>
                    <a:pt x="21529" y="18738"/>
                    <a:pt x="21021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00" name="Google Shape;1453;p11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01" name="Google Shape;1454;p11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02" name="Google Shape;1455;p11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03" name="Google Shape;1456;p11"/>
            <p:cNvSpPr/>
            <p:nvPr/>
          </p:nvSpPr>
          <p:spPr>
            <a:xfrm>
              <a:off x="9346489" y="8100988"/>
              <a:ext cx="23273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04" name="Google Shape;1457;p11"/>
            <p:cNvSpPr/>
            <p:nvPr/>
          </p:nvSpPr>
          <p:spPr>
            <a:xfrm>
              <a:off x="10907826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8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4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2" y="10487"/>
                    <a:pt x="6794" y="11332"/>
                  </a:cubicBezTo>
                  <a:cubicBezTo>
                    <a:pt x="7231" y="11967"/>
                    <a:pt x="2550" y="18515"/>
                    <a:pt x="2884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69" y="20779"/>
                  </a:cubicBezTo>
                  <a:cubicBezTo>
                    <a:pt x="8743" y="18840"/>
                    <a:pt x="9701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8" y="18579"/>
                    <a:pt x="17245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05" name="Google Shape;1458;p11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06" name="Google Shape;1459;p11"/>
            <p:cNvSpPr/>
            <p:nvPr/>
          </p:nvSpPr>
          <p:spPr>
            <a:xfrm>
              <a:off x="9802006" y="6435487"/>
              <a:ext cx="108486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8" y="754"/>
                    <a:pt x="14162" y="866"/>
                    <a:pt x="10907" y="866"/>
                  </a:cubicBezTo>
                  <a:cubicBezTo>
                    <a:pt x="9354" y="866"/>
                    <a:pt x="7778" y="845"/>
                    <a:pt x="6333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3" y="21572"/>
                    <a:pt x="2241" y="21565"/>
                    <a:pt x="2730" y="21565"/>
                  </a:cubicBezTo>
                  <a:cubicBezTo>
                    <a:pt x="4132" y="21565"/>
                    <a:pt x="5792" y="21600"/>
                    <a:pt x="7534" y="21600"/>
                  </a:cubicBezTo>
                  <a:cubicBezTo>
                    <a:pt x="11950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07" name="Google Shape;1460;p11"/>
            <p:cNvSpPr/>
            <p:nvPr/>
          </p:nvSpPr>
          <p:spPr>
            <a:xfrm>
              <a:off x="9576541" y="5259082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1"/>
                    <a:pt x="10903" y="871"/>
                  </a:cubicBezTo>
                  <a:cubicBezTo>
                    <a:pt x="9352" y="871"/>
                    <a:pt x="7777" y="843"/>
                    <a:pt x="6332" y="843"/>
                  </a:cubicBezTo>
                  <a:cubicBezTo>
                    <a:pt x="4302" y="843"/>
                    <a:pt x="2528" y="892"/>
                    <a:pt x="1438" y="1150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6" y="21586"/>
                    <a:pt x="2359" y="21579"/>
                    <a:pt x="2918" y="21579"/>
                  </a:cubicBezTo>
                  <a:cubicBezTo>
                    <a:pt x="4116" y="21579"/>
                    <a:pt x="5489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08" name="Google Shape;1461;p11"/>
            <p:cNvSpPr/>
            <p:nvPr/>
          </p:nvSpPr>
          <p:spPr>
            <a:xfrm>
              <a:off x="9576541" y="4893188"/>
              <a:ext cx="81877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2"/>
                    <a:pt x="10903" y="872"/>
                  </a:cubicBezTo>
                  <a:cubicBezTo>
                    <a:pt x="9352" y="872"/>
                    <a:pt x="7777" y="844"/>
                    <a:pt x="6332" y="844"/>
                  </a:cubicBezTo>
                  <a:cubicBezTo>
                    <a:pt x="4302" y="844"/>
                    <a:pt x="2528" y="899"/>
                    <a:pt x="1438" y="1150"/>
                  </a:cubicBezTo>
                  <a:cubicBezTo>
                    <a:pt x="857" y="1276"/>
                    <a:pt x="371" y="3012"/>
                    <a:pt x="241" y="5501"/>
                  </a:cubicBezTo>
                  <a:cubicBezTo>
                    <a:pt x="16" y="9294"/>
                    <a:pt x="-78" y="13652"/>
                    <a:pt x="73" y="17075"/>
                  </a:cubicBezTo>
                  <a:cubicBezTo>
                    <a:pt x="201" y="19704"/>
                    <a:pt x="727" y="21551"/>
                    <a:pt x="1333" y="21551"/>
                  </a:cubicBezTo>
                  <a:cubicBezTo>
                    <a:pt x="1344" y="21551"/>
                    <a:pt x="1352" y="21551"/>
                    <a:pt x="1363" y="21551"/>
                  </a:cubicBezTo>
                  <a:cubicBezTo>
                    <a:pt x="1583" y="21544"/>
                    <a:pt x="1815" y="21544"/>
                    <a:pt x="2057" y="21544"/>
                  </a:cubicBezTo>
                  <a:cubicBezTo>
                    <a:pt x="3577" y="21544"/>
                    <a:pt x="5483" y="21600"/>
                    <a:pt x="7504" y="21600"/>
                  </a:cubicBezTo>
                  <a:cubicBezTo>
                    <a:pt x="11927" y="21600"/>
                    <a:pt x="16898" y="21356"/>
                    <a:pt x="19564" y="19808"/>
                  </a:cubicBezTo>
                  <a:cubicBezTo>
                    <a:pt x="21522" y="18713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09" name="Google Shape;1462;p11"/>
            <p:cNvSpPr/>
            <p:nvPr/>
          </p:nvSpPr>
          <p:spPr>
            <a:xfrm>
              <a:off x="11928682" y="4634488"/>
              <a:ext cx="982411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1" y="178"/>
                    <a:pt x="16082" y="504"/>
                  </a:cubicBezTo>
                  <a:cubicBezTo>
                    <a:pt x="11999" y="4766"/>
                    <a:pt x="3464" y="13243"/>
                    <a:pt x="320" y="17441"/>
                  </a:cubicBezTo>
                  <a:cubicBezTo>
                    <a:pt x="-894" y="19076"/>
                    <a:pt x="1607" y="21600"/>
                    <a:pt x="3514" y="21600"/>
                  </a:cubicBezTo>
                  <a:cubicBezTo>
                    <a:pt x="4025" y="21600"/>
                    <a:pt x="4493" y="21419"/>
                    <a:pt x="4835" y="20989"/>
                  </a:cubicBezTo>
                  <a:cubicBezTo>
                    <a:pt x="7654" y="17457"/>
                    <a:pt x="17207" y="8157"/>
                    <a:pt x="20134" y="4782"/>
                  </a:cubicBezTo>
                  <a:cubicBezTo>
                    <a:pt x="20613" y="4244"/>
                    <a:pt x="20706" y="3436"/>
                    <a:pt x="20335" y="2802"/>
                  </a:cubicBezTo>
                  <a:cubicBezTo>
                    <a:pt x="19749" y="1804"/>
                    <a:pt x="18963" y="838"/>
                    <a:pt x="18148" y="268"/>
                  </a:cubicBezTo>
                  <a:cubicBezTo>
                    <a:pt x="17882" y="85"/>
                    <a:pt x="17582" y="0"/>
                    <a:pt x="1727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10" name="Google Shape;1463;p11"/>
            <p:cNvSpPr/>
            <p:nvPr/>
          </p:nvSpPr>
          <p:spPr>
            <a:xfrm>
              <a:off x="12010654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11" name="Google Shape;1464;p11"/>
            <p:cNvSpPr/>
            <p:nvPr/>
          </p:nvSpPr>
          <p:spPr>
            <a:xfrm>
              <a:off x="12595878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9" y="20041"/>
                    <a:pt x="4164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12" name="Google Shape;1465;p11"/>
            <p:cNvSpPr/>
            <p:nvPr/>
          </p:nvSpPr>
          <p:spPr>
            <a:xfrm>
              <a:off x="11877454" y="6435487"/>
              <a:ext cx="1084655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13" name="Google Shape;1466;p11"/>
            <p:cNvSpPr/>
            <p:nvPr/>
          </p:nvSpPr>
          <p:spPr>
            <a:xfrm>
              <a:off x="12318700" y="6144191"/>
              <a:ext cx="202584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0" h="21600" fill="norm" stroke="1" extrusionOk="0">
                  <a:moveTo>
                    <a:pt x="7654" y="0"/>
                  </a:moveTo>
                  <a:cubicBezTo>
                    <a:pt x="2686" y="0"/>
                    <a:pt x="-1592" y="5740"/>
                    <a:pt x="580" y="16495"/>
                  </a:cubicBezTo>
                  <a:cubicBezTo>
                    <a:pt x="1299" y="20037"/>
                    <a:pt x="4160" y="21600"/>
                    <a:pt x="7363" y="21600"/>
                  </a:cubicBezTo>
                  <a:cubicBezTo>
                    <a:pt x="13145" y="21600"/>
                    <a:pt x="20008" y="16487"/>
                    <a:pt x="17168" y="8720"/>
                  </a:cubicBezTo>
                  <a:cubicBezTo>
                    <a:pt x="14975" y="2825"/>
                    <a:pt x="11147" y="0"/>
                    <a:pt x="765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14" name="Google Shape;1467;p11"/>
            <p:cNvSpPr/>
            <p:nvPr/>
          </p:nvSpPr>
          <p:spPr>
            <a:xfrm>
              <a:off x="12318716" y="6777780"/>
              <a:ext cx="20256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40" y="0"/>
                  </a:moveTo>
                  <a:cubicBezTo>
                    <a:pt x="2671" y="0"/>
                    <a:pt x="-1587" y="5725"/>
                    <a:pt x="578" y="16501"/>
                  </a:cubicBezTo>
                  <a:cubicBezTo>
                    <a:pt x="1297" y="20039"/>
                    <a:pt x="4160" y="21600"/>
                    <a:pt x="7364" y="21600"/>
                  </a:cubicBezTo>
                  <a:cubicBezTo>
                    <a:pt x="13147" y="21600"/>
                    <a:pt x="20013" y="16493"/>
                    <a:pt x="17172" y="8734"/>
                  </a:cubicBezTo>
                  <a:cubicBezTo>
                    <a:pt x="14978" y="2838"/>
                    <a:pt x="11135" y="0"/>
                    <a:pt x="764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15" name="Google Shape;1468;p11"/>
            <p:cNvSpPr/>
            <p:nvPr/>
          </p:nvSpPr>
          <p:spPr>
            <a:xfrm>
              <a:off x="13232531" y="5397138"/>
              <a:ext cx="113270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1" y="8338"/>
                  </a:cubicBezTo>
                  <a:cubicBezTo>
                    <a:pt x="7781" y="8996"/>
                    <a:pt x="577" y="8873"/>
                    <a:pt x="147" y="9600"/>
                  </a:cubicBezTo>
                  <a:cubicBezTo>
                    <a:pt x="-255" y="10300"/>
                    <a:pt x="244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6" y="14079"/>
                    <a:pt x="2093" y="14071"/>
                    <a:pt x="2169" y="14057"/>
                  </a:cubicBezTo>
                  <a:cubicBezTo>
                    <a:pt x="3999" y="13700"/>
                    <a:pt x="5689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098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16" name="Google Shape;1469;p11"/>
            <p:cNvSpPr/>
            <p:nvPr/>
          </p:nvSpPr>
          <p:spPr>
            <a:xfrm>
              <a:off x="13571644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19" y="15411"/>
                    <a:pt x="11226" y="15192"/>
                    <a:pt x="11642" y="15192"/>
                  </a:cubicBezTo>
                  <a:cubicBezTo>
                    <a:pt x="11943" y="15192"/>
                    <a:pt x="12248" y="15307"/>
                    <a:pt x="12501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8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5" y="10090"/>
                  </a:cubicBezTo>
                  <a:cubicBezTo>
                    <a:pt x="15073" y="9618"/>
                    <a:pt x="14912" y="8494"/>
                    <a:pt x="15479" y="7778"/>
                  </a:cubicBezTo>
                  <a:cubicBezTo>
                    <a:pt x="16541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15" y="1733"/>
                  </a:cubicBezTo>
                  <a:cubicBezTo>
                    <a:pt x="17674" y="1130"/>
                    <a:pt x="16919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17" name="Google Shape;1470;p11"/>
            <p:cNvSpPr/>
            <p:nvPr/>
          </p:nvSpPr>
          <p:spPr>
            <a:xfrm>
              <a:off x="10655975" y="3573858"/>
              <a:ext cx="1441605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5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4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3" y="7469"/>
                    <a:pt x="115" y="9329"/>
                  </a:cubicBezTo>
                  <a:cubicBezTo>
                    <a:pt x="-169" y="10245"/>
                    <a:pt x="115" y="10806"/>
                    <a:pt x="498" y="11455"/>
                  </a:cubicBezTo>
                  <a:cubicBezTo>
                    <a:pt x="624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1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39" y="20915"/>
                  </a:cubicBezTo>
                  <a:cubicBezTo>
                    <a:pt x="7031" y="21352"/>
                    <a:pt x="7845" y="21600"/>
                    <a:pt x="8689" y="21600"/>
                  </a:cubicBezTo>
                  <a:cubicBezTo>
                    <a:pt x="9565" y="21600"/>
                    <a:pt x="10474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40" y="3421"/>
                    <a:pt x="14021" y="2962"/>
                    <a:pt x="14588" y="2937"/>
                  </a:cubicBezTo>
                  <a:lnTo>
                    <a:pt x="17350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3" y="5369"/>
                    <a:pt x="19300" y="5369"/>
                  </a:cubicBezTo>
                  <a:cubicBezTo>
                    <a:pt x="19316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6" y="4120"/>
                  </a:cubicBezTo>
                  <a:cubicBezTo>
                    <a:pt x="21256" y="3077"/>
                    <a:pt x="20962" y="2122"/>
                    <a:pt x="20690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18" name="Google Shape;1471;p11"/>
            <p:cNvSpPr/>
            <p:nvPr/>
          </p:nvSpPr>
          <p:spPr>
            <a:xfrm>
              <a:off x="12465685" y="2922528"/>
              <a:ext cx="1085369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2" y="0"/>
                    <a:pt x="18997" y="7"/>
                    <a:pt x="18953" y="28"/>
                  </a:cubicBezTo>
                  <a:cubicBezTo>
                    <a:pt x="17310" y="753"/>
                    <a:pt x="14156" y="864"/>
                    <a:pt x="10903" y="864"/>
                  </a:cubicBezTo>
                  <a:cubicBezTo>
                    <a:pt x="9353" y="864"/>
                    <a:pt x="7779" y="843"/>
                    <a:pt x="6335" y="843"/>
                  </a:cubicBezTo>
                  <a:cubicBezTo>
                    <a:pt x="4307" y="843"/>
                    <a:pt x="2534" y="892"/>
                    <a:pt x="1443" y="1143"/>
                  </a:cubicBezTo>
                  <a:cubicBezTo>
                    <a:pt x="864" y="1331"/>
                    <a:pt x="371" y="3073"/>
                    <a:pt x="244" y="5498"/>
                  </a:cubicBezTo>
                  <a:cubicBezTo>
                    <a:pt x="18" y="9288"/>
                    <a:pt x="-80" y="13636"/>
                    <a:pt x="75" y="17057"/>
                  </a:cubicBezTo>
                  <a:cubicBezTo>
                    <a:pt x="202" y="19733"/>
                    <a:pt x="752" y="21593"/>
                    <a:pt x="1372" y="21593"/>
                  </a:cubicBezTo>
                  <a:cubicBezTo>
                    <a:pt x="1843" y="21579"/>
                    <a:pt x="2365" y="21579"/>
                    <a:pt x="2923" y="21579"/>
                  </a:cubicBezTo>
                  <a:cubicBezTo>
                    <a:pt x="4118" y="21579"/>
                    <a:pt x="5489" y="21600"/>
                    <a:pt x="6934" y="21600"/>
                  </a:cubicBezTo>
                  <a:cubicBezTo>
                    <a:pt x="11489" y="21600"/>
                    <a:pt x="16778" y="21405"/>
                    <a:pt x="19560" y="19795"/>
                  </a:cubicBezTo>
                  <a:cubicBezTo>
                    <a:pt x="21520" y="18694"/>
                    <a:pt x="21009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19" name="Google Shape;1472;p11"/>
            <p:cNvSpPr/>
            <p:nvPr/>
          </p:nvSpPr>
          <p:spPr>
            <a:xfrm>
              <a:off x="12240532" y="1746123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05"/>
                  </a:cubicBezTo>
                  <a:cubicBezTo>
                    <a:pt x="864" y="1331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57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37" y="21586"/>
                    <a:pt x="2355" y="21579"/>
                    <a:pt x="2913" y="21579"/>
                  </a:cubicBezTo>
                  <a:cubicBezTo>
                    <a:pt x="4155" y="21579"/>
                    <a:pt x="5587" y="21600"/>
                    <a:pt x="7095" y="21600"/>
                  </a:cubicBezTo>
                  <a:cubicBezTo>
                    <a:pt x="11618" y="21600"/>
                    <a:pt x="16821" y="21405"/>
                    <a:pt x="19572" y="19858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20" name="Google Shape;1473;p11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21" name="Google Shape;1474;p11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22" name="Google Shape;1475;p11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23" name="Google Shape;1476;p11"/>
            <p:cNvSpPr/>
            <p:nvPr/>
          </p:nvSpPr>
          <p:spPr>
            <a:xfrm>
              <a:off x="9931720" y="1873781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505"/>
                  </a:cubicBezTo>
                  <a:cubicBezTo>
                    <a:pt x="1309" y="20041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24" name="Google Shape;1477;p11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25" name="Google Shape;1478;p11"/>
            <p:cNvSpPr/>
            <p:nvPr/>
          </p:nvSpPr>
          <p:spPr>
            <a:xfrm>
              <a:off x="9654564" y="2631232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26" name="Google Shape;1479;p11"/>
            <p:cNvSpPr/>
            <p:nvPr/>
          </p:nvSpPr>
          <p:spPr>
            <a:xfrm>
              <a:off x="9654564" y="3265068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27" name="Google Shape;1480;p11"/>
            <p:cNvSpPr/>
            <p:nvPr/>
          </p:nvSpPr>
          <p:spPr>
            <a:xfrm>
              <a:off x="10568384" y="1884179"/>
              <a:ext cx="1133394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4013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905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611" y="21093"/>
                    <a:pt x="9112" y="21531"/>
                    <a:pt x="9720" y="21558"/>
                  </a:cubicBezTo>
                  <a:cubicBezTo>
                    <a:pt x="10326" y="21582"/>
                    <a:pt x="10969" y="21600"/>
                    <a:pt x="11626" y="21600"/>
                  </a:cubicBezTo>
                  <a:cubicBezTo>
                    <a:pt x="12142" y="21600"/>
                    <a:pt x="12666" y="21589"/>
                    <a:pt x="13184" y="21558"/>
                  </a:cubicBezTo>
                  <a:cubicBezTo>
                    <a:pt x="13822" y="21531"/>
                    <a:pt x="14334" y="21023"/>
                    <a:pt x="14390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17" y="13038"/>
                    <a:pt x="15394" y="13038"/>
                  </a:cubicBezTo>
                  <a:cubicBezTo>
                    <a:pt x="15425" y="13038"/>
                    <a:pt x="15454" y="13040"/>
                    <a:pt x="15484" y="13041"/>
                  </a:cubicBezTo>
                  <a:cubicBezTo>
                    <a:pt x="16995" y="13164"/>
                    <a:pt x="18588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1" y="13426"/>
                    <a:pt x="21345" y="12834"/>
                    <a:pt x="21331" y="12122"/>
                  </a:cubicBezTo>
                  <a:cubicBezTo>
                    <a:pt x="21303" y="11244"/>
                    <a:pt x="21165" y="10449"/>
                    <a:pt x="21013" y="9572"/>
                  </a:cubicBezTo>
                  <a:cubicBezTo>
                    <a:pt x="20929" y="8995"/>
                    <a:pt x="20472" y="8571"/>
                    <a:pt x="19890" y="8502"/>
                  </a:cubicBezTo>
                  <a:cubicBezTo>
                    <a:pt x="18512" y="8351"/>
                    <a:pt x="17004" y="8199"/>
                    <a:pt x="15631" y="8199"/>
                  </a:cubicBezTo>
                  <a:cubicBezTo>
                    <a:pt x="15387" y="8199"/>
                    <a:pt x="15150" y="8203"/>
                    <a:pt x="14917" y="8214"/>
                  </a:cubicBezTo>
                  <a:cubicBezTo>
                    <a:pt x="14890" y="8216"/>
                    <a:pt x="14866" y="8216"/>
                    <a:pt x="14841" y="8216"/>
                  </a:cubicBezTo>
                  <a:cubicBezTo>
                    <a:pt x="14154" y="8216"/>
                    <a:pt x="13598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28" name="Google Shape;1481;p11"/>
            <p:cNvSpPr/>
            <p:nvPr/>
          </p:nvSpPr>
          <p:spPr>
            <a:xfrm>
              <a:off x="9802006" y="13460663"/>
              <a:ext cx="108486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7" y="773"/>
                    <a:pt x="13969" y="871"/>
                    <a:pt x="10608" y="871"/>
                  </a:cubicBezTo>
                  <a:cubicBezTo>
                    <a:pt x="9354" y="871"/>
                    <a:pt x="8093" y="857"/>
                    <a:pt x="6901" y="857"/>
                  </a:cubicBezTo>
                  <a:cubicBezTo>
                    <a:pt x="4635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4" y="21586"/>
                    <a:pt x="2352" y="21579"/>
                    <a:pt x="2907" y="21579"/>
                  </a:cubicBezTo>
                  <a:cubicBezTo>
                    <a:pt x="4149" y="21579"/>
                    <a:pt x="5582" y="21600"/>
                    <a:pt x="7088" y="21600"/>
                  </a:cubicBezTo>
                  <a:cubicBezTo>
                    <a:pt x="11611" y="21600"/>
                    <a:pt x="16810" y="21405"/>
                    <a:pt x="19562" y="19858"/>
                  </a:cubicBezTo>
                  <a:cubicBezTo>
                    <a:pt x="21524" y="18701"/>
                    <a:pt x="21013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29" name="Google Shape;1482;p11"/>
            <p:cNvSpPr/>
            <p:nvPr/>
          </p:nvSpPr>
          <p:spPr>
            <a:xfrm>
              <a:off x="9576541" y="12284917"/>
              <a:ext cx="818793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106" y="0"/>
                  </a:moveTo>
                  <a:cubicBezTo>
                    <a:pt x="19060" y="0"/>
                    <a:pt x="19014" y="14"/>
                    <a:pt x="18968" y="35"/>
                  </a:cubicBezTo>
                  <a:cubicBezTo>
                    <a:pt x="17376" y="733"/>
                    <a:pt x="14375" y="859"/>
                    <a:pt x="11236" y="859"/>
                  </a:cubicBezTo>
                  <a:cubicBezTo>
                    <a:pt x="9594" y="859"/>
                    <a:pt x="7912" y="824"/>
                    <a:pt x="6377" y="824"/>
                  </a:cubicBezTo>
                  <a:cubicBezTo>
                    <a:pt x="4328" y="824"/>
                    <a:pt x="2537" y="880"/>
                    <a:pt x="1438" y="1152"/>
                  </a:cubicBezTo>
                  <a:cubicBezTo>
                    <a:pt x="857" y="1278"/>
                    <a:pt x="371" y="3023"/>
                    <a:pt x="241" y="5452"/>
                  </a:cubicBezTo>
                  <a:cubicBezTo>
                    <a:pt x="16" y="9313"/>
                    <a:pt x="-78" y="13676"/>
                    <a:pt x="73" y="17034"/>
                  </a:cubicBezTo>
                  <a:cubicBezTo>
                    <a:pt x="203" y="19715"/>
                    <a:pt x="746" y="21586"/>
                    <a:pt x="1363" y="21586"/>
                  </a:cubicBezTo>
                  <a:cubicBezTo>
                    <a:pt x="1782" y="21572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6" y="21384"/>
                    <a:pt x="19565" y="19841"/>
                  </a:cubicBezTo>
                  <a:cubicBezTo>
                    <a:pt x="21522" y="18682"/>
                    <a:pt x="21015" y="0"/>
                    <a:pt x="1910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30" name="Google Shape;1483;p11"/>
            <p:cNvSpPr/>
            <p:nvPr/>
          </p:nvSpPr>
          <p:spPr>
            <a:xfrm>
              <a:off x="9576541" y="11918363"/>
              <a:ext cx="81877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14"/>
                    <a:pt x="18966" y="28"/>
                  </a:cubicBezTo>
                  <a:cubicBezTo>
                    <a:pt x="17267" y="773"/>
                    <a:pt x="13967" y="877"/>
                    <a:pt x="10606" y="877"/>
                  </a:cubicBezTo>
                  <a:cubicBezTo>
                    <a:pt x="9352" y="877"/>
                    <a:pt x="8091" y="863"/>
                    <a:pt x="6900" y="863"/>
                  </a:cubicBezTo>
                  <a:cubicBezTo>
                    <a:pt x="4636" y="863"/>
                    <a:pt x="2631" y="912"/>
                    <a:pt x="1438" y="1211"/>
                  </a:cubicBezTo>
                  <a:cubicBezTo>
                    <a:pt x="857" y="1337"/>
                    <a:pt x="371" y="3070"/>
                    <a:pt x="241" y="5492"/>
                  </a:cubicBezTo>
                  <a:cubicBezTo>
                    <a:pt x="16" y="9342"/>
                    <a:pt x="-78" y="13630"/>
                    <a:pt x="73" y="17048"/>
                  </a:cubicBezTo>
                  <a:cubicBezTo>
                    <a:pt x="203" y="19714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0" y="21565"/>
                    <a:pt x="5791" y="21600"/>
                    <a:pt x="7534" y="21600"/>
                  </a:cubicBezTo>
                  <a:cubicBezTo>
                    <a:pt x="11950" y="21600"/>
                    <a:pt x="16905" y="21377"/>
                    <a:pt x="19564" y="19839"/>
                  </a:cubicBezTo>
                  <a:cubicBezTo>
                    <a:pt x="21522" y="18683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31" name="Google Shape;1484;p11"/>
            <p:cNvSpPr/>
            <p:nvPr/>
          </p:nvSpPr>
          <p:spPr>
            <a:xfrm>
              <a:off x="11928668" y="11660158"/>
              <a:ext cx="98242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9" y="0"/>
                  </a:moveTo>
                  <a:cubicBezTo>
                    <a:pt x="16837" y="0"/>
                    <a:pt x="16407" y="178"/>
                    <a:pt x="16082" y="510"/>
                  </a:cubicBezTo>
                  <a:cubicBezTo>
                    <a:pt x="11999" y="4773"/>
                    <a:pt x="3464" y="13250"/>
                    <a:pt x="320" y="17449"/>
                  </a:cubicBezTo>
                  <a:cubicBezTo>
                    <a:pt x="-894" y="19073"/>
                    <a:pt x="1603" y="21600"/>
                    <a:pt x="3509" y="21600"/>
                  </a:cubicBezTo>
                  <a:cubicBezTo>
                    <a:pt x="4022" y="21600"/>
                    <a:pt x="4491" y="21417"/>
                    <a:pt x="4835" y="20982"/>
                  </a:cubicBezTo>
                  <a:cubicBezTo>
                    <a:pt x="7654" y="17465"/>
                    <a:pt x="17207" y="8163"/>
                    <a:pt x="20134" y="4789"/>
                  </a:cubicBezTo>
                  <a:cubicBezTo>
                    <a:pt x="20613" y="4234"/>
                    <a:pt x="20706" y="3442"/>
                    <a:pt x="20335" y="2808"/>
                  </a:cubicBezTo>
                  <a:cubicBezTo>
                    <a:pt x="19749" y="1810"/>
                    <a:pt x="18963" y="828"/>
                    <a:pt x="18148" y="274"/>
                  </a:cubicBezTo>
                  <a:cubicBezTo>
                    <a:pt x="17879" y="89"/>
                    <a:pt x="17573" y="0"/>
                    <a:pt x="172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32" name="Google Shape;1485;p11"/>
            <p:cNvSpPr/>
            <p:nvPr/>
          </p:nvSpPr>
          <p:spPr>
            <a:xfrm>
              <a:off x="12010646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09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33" name="Google Shape;1486;p11"/>
            <p:cNvSpPr/>
            <p:nvPr/>
          </p:nvSpPr>
          <p:spPr>
            <a:xfrm>
              <a:off x="12595885" y="12412410"/>
              <a:ext cx="231999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59" y="0"/>
                  </a:moveTo>
                  <a:cubicBezTo>
                    <a:pt x="2686" y="0"/>
                    <a:pt x="-1604" y="5753"/>
                    <a:pt x="588" y="16542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7"/>
                    <a:pt x="17151" y="8753"/>
                  </a:cubicBezTo>
                  <a:cubicBezTo>
                    <a:pt x="14984" y="2830"/>
                    <a:pt x="11157" y="0"/>
                    <a:pt x="76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34" name="Google Shape;1487;p11"/>
            <p:cNvSpPr/>
            <p:nvPr/>
          </p:nvSpPr>
          <p:spPr>
            <a:xfrm>
              <a:off x="11877454" y="13460663"/>
              <a:ext cx="108465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69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4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35" name="Google Shape;1488;p11"/>
            <p:cNvSpPr/>
            <p:nvPr/>
          </p:nvSpPr>
          <p:spPr>
            <a:xfrm>
              <a:off x="12318693" y="13169532"/>
              <a:ext cx="202573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36" name="Google Shape;1489;p11"/>
            <p:cNvSpPr/>
            <p:nvPr/>
          </p:nvSpPr>
          <p:spPr>
            <a:xfrm>
              <a:off x="13232531" y="12422809"/>
              <a:ext cx="1132701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1" y="8330"/>
                  </a:cubicBezTo>
                  <a:cubicBezTo>
                    <a:pt x="7781" y="8988"/>
                    <a:pt x="577" y="8865"/>
                    <a:pt x="147" y="9607"/>
                  </a:cubicBezTo>
                  <a:cubicBezTo>
                    <a:pt x="-255" y="10306"/>
                    <a:pt x="244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69" y="14051"/>
                  </a:cubicBezTo>
                  <a:cubicBezTo>
                    <a:pt x="3999" y="13708"/>
                    <a:pt x="5689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3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098" y="14491"/>
                  </a:cubicBezTo>
                  <a:cubicBezTo>
                    <a:pt x="13993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0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37" name="Google Shape;1490;p11"/>
            <p:cNvSpPr/>
            <p:nvPr/>
          </p:nvSpPr>
          <p:spPr>
            <a:xfrm>
              <a:off x="13571644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1" y="15412"/>
                    <a:pt x="11233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408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5" y="10097"/>
                  </a:cubicBezTo>
                  <a:cubicBezTo>
                    <a:pt x="15073" y="9627"/>
                    <a:pt x="14912" y="8502"/>
                    <a:pt x="15479" y="7787"/>
                  </a:cubicBezTo>
                  <a:cubicBezTo>
                    <a:pt x="16541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15" y="1730"/>
                  </a:cubicBezTo>
                  <a:cubicBezTo>
                    <a:pt x="17674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38" name="Google Shape;1491;p11"/>
            <p:cNvSpPr/>
            <p:nvPr/>
          </p:nvSpPr>
          <p:spPr>
            <a:xfrm>
              <a:off x="10655975" y="10599777"/>
              <a:ext cx="144160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5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4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3" y="7471"/>
                    <a:pt x="115" y="9332"/>
                  </a:cubicBezTo>
                  <a:cubicBezTo>
                    <a:pt x="-169" y="10248"/>
                    <a:pt x="115" y="10796"/>
                    <a:pt x="498" y="11459"/>
                  </a:cubicBezTo>
                  <a:cubicBezTo>
                    <a:pt x="625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39" y="20909"/>
                  </a:cubicBezTo>
                  <a:cubicBezTo>
                    <a:pt x="7032" y="21349"/>
                    <a:pt x="7854" y="21600"/>
                    <a:pt x="8705" y="21600"/>
                  </a:cubicBezTo>
                  <a:cubicBezTo>
                    <a:pt x="9576" y="21600"/>
                    <a:pt x="10475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40" y="3422"/>
                    <a:pt x="14021" y="2951"/>
                    <a:pt x="14588" y="2938"/>
                  </a:cubicBezTo>
                  <a:lnTo>
                    <a:pt x="17350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4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6" y="4109"/>
                  </a:cubicBezTo>
                  <a:cubicBezTo>
                    <a:pt x="21256" y="3065"/>
                    <a:pt x="20962" y="2110"/>
                    <a:pt x="20690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39" name="Google Shape;1492;p11"/>
            <p:cNvSpPr/>
            <p:nvPr/>
          </p:nvSpPr>
          <p:spPr>
            <a:xfrm>
              <a:off x="12465685" y="9948363"/>
              <a:ext cx="108536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8" y="719"/>
                    <a:pt x="14217" y="831"/>
                    <a:pt x="10996" y="831"/>
                  </a:cubicBezTo>
                  <a:cubicBezTo>
                    <a:pt x="9564" y="831"/>
                    <a:pt x="8111" y="810"/>
                    <a:pt x="6755" y="810"/>
                  </a:cubicBezTo>
                  <a:cubicBezTo>
                    <a:pt x="4553" y="810"/>
                    <a:pt x="2609" y="866"/>
                    <a:pt x="1443" y="1152"/>
                  </a:cubicBezTo>
                  <a:cubicBezTo>
                    <a:pt x="864" y="1278"/>
                    <a:pt x="371" y="3023"/>
                    <a:pt x="244" y="5452"/>
                  </a:cubicBezTo>
                  <a:cubicBezTo>
                    <a:pt x="18" y="9313"/>
                    <a:pt x="-80" y="13669"/>
                    <a:pt x="75" y="17034"/>
                  </a:cubicBezTo>
                  <a:cubicBezTo>
                    <a:pt x="202" y="19715"/>
                    <a:pt x="752" y="21579"/>
                    <a:pt x="1372" y="21579"/>
                  </a:cubicBezTo>
                  <a:cubicBezTo>
                    <a:pt x="1790" y="21572"/>
                    <a:pt x="2247" y="21565"/>
                    <a:pt x="2734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7" y="21600"/>
                    <a:pt x="16903" y="21384"/>
                    <a:pt x="19563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40" name="Google Shape;1493;p11"/>
            <p:cNvSpPr/>
            <p:nvPr/>
          </p:nvSpPr>
          <p:spPr>
            <a:xfrm>
              <a:off x="12240532" y="8772041"/>
              <a:ext cx="818900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316" y="753"/>
                    <a:pt x="14162" y="872"/>
                    <a:pt x="10905" y="872"/>
                  </a:cubicBezTo>
                  <a:cubicBezTo>
                    <a:pt x="9353" y="872"/>
                    <a:pt x="7778" y="844"/>
                    <a:pt x="6331" y="844"/>
                  </a:cubicBezTo>
                  <a:cubicBezTo>
                    <a:pt x="4299" y="844"/>
                    <a:pt x="2523" y="893"/>
                    <a:pt x="1424" y="1151"/>
                  </a:cubicBezTo>
                  <a:cubicBezTo>
                    <a:pt x="864" y="1332"/>
                    <a:pt x="378" y="3013"/>
                    <a:pt x="227" y="5503"/>
                  </a:cubicBezTo>
                  <a:cubicBezTo>
                    <a:pt x="2" y="9297"/>
                    <a:pt x="-71" y="13656"/>
                    <a:pt x="78" y="17074"/>
                  </a:cubicBezTo>
                  <a:cubicBezTo>
                    <a:pt x="189" y="19710"/>
                    <a:pt x="732" y="21558"/>
                    <a:pt x="1338" y="21558"/>
                  </a:cubicBezTo>
                  <a:cubicBezTo>
                    <a:pt x="1349" y="21558"/>
                    <a:pt x="1359" y="21558"/>
                    <a:pt x="1368" y="21558"/>
                  </a:cubicBezTo>
                  <a:cubicBezTo>
                    <a:pt x="1590" y="21551"/>
                    <a:pt x="1821" y="21551"/>
                    <a:pt x="2062" y="21551"/>
                  </a:cubicBezTo>
                  <a:cubicBezTo>
                    <a:pt x="3582" y="21551"/>
                    <a:pt x="5488" y="21600"/>
                    <a:pt x="7510" y="21600"/>
                  </a:cubicBezTo>
                  <a:cubicBezTo>
                    <a:pt x="11933" y="21600"/>
                    <a:pt x="16905" y="21356"/>
                    <a:pt x="19572" y="19815"/>
                  </a:cubicBezTo>
                  <a:cubicBezTo>
                    <a:pt x="21529" y="18720"/>
                    <a:pt x="21017" y="0"/>
                    <a:pt x="190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41" name="Google Shape;1494;p11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42" name="Google Shape;1495;p11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43" name="Google Shape;1496;p11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44" name="Google Shape;1497;p11"/>
            <p:cNvSpPr/>
            <p:nvPr/>
          </p:nvSpPr>
          <p:spPr>
            <a:xfrm>
              <a:off x="9931727" y="8899452"/>
              <a:ext cx="232180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45"/>
                    <a:pt x="587" y="16521"/>
                  </a:cubicBezTo>
                  <a:cubicBezTo>
                    <a:pt x="1308" y="20041"/>
                    <a:pt x="4168" y="21600"/>
                    <a:pt x="7357" y="21600"/>
                  </a:cubicBezTo>
                  <a:cubicBezTo>
                    <a:pt x="13140" y="21600"/>
                    <a:pt x="19998" y="16485"/>
                    <a:pt x="17126" y="8742"/>
                  </a:cubicBezTo>
                  <a:cubicBezTo>
                    <a:pt x="14962" y="2827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45" name="Google Shape;1498;p11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46" name="Google Shape;1499;p11"/>
            <p:cNvSpPr/>
            <p:nvPr/>
          </p:nvSpPr>
          <p:spPr>
            <a:xfrm>
              <a:off x="9654550" y="9656903"/>
              <a:ext cx="202565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70" y="0"/>
                  </a:moveTo>
                  <a:cubicBezTo>
                    <a:pt x="2694" y="0"/>
                    <a:pt x="-1593" y="5725"/>
                    <a:pt x="579" y="16501"/>
                  </a:cubicBezTo>
                  <a:cubicBezTo>
                    <a:pt x="1320" y="20039"/>
                    <a:pt x="4190" y="21600"/>
                    <a:pt x="7387" y="21600"/>
                  </a:cubicBezTo>
                  <a:cubicBezTo>
                    <a:pt x="13170" y="21600"/>
                    <a:pt x="20007" y="16493"/>
                    <a:pt x="17173" y="8734"/>
                  </a:cubicBezTo>
                  <a:cubicBezTo>
                    <a:pt x="15001" y="2838"/>
                    <a:pt x="11165" y="0"/>
                    <a:pt x="76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47" name="Google Shape;1500;p11"/>
            <p:cNvSpPr/>
            <p:nvPr/>
          </p:nvSpPr>
          <p:spPr>
            <a:xfrm>
              <a:off x="9654557" y="10290409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312" y="20054"/>
                    <a:pt x="4174" y="21600"/>
                    <a:pt x="7362" y="21600"/>
                  </a:cubicBezTo>
                  <a:cubicBezTo>
                    <a:pt x="13151" y="21600"/>
                    <a:pt x="20007" y="16505"/>
                    <a:pt x="17167" y="8773"/>
                  </a:cubicBezTo>
                  <a:cubicBezTo>
                    <a:pt x="14996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48" name="Google Shape;1501;p11"/>
            <p:cNvSpPr/>
            <p:nvPr/>
          </p:nvSpPr>
          <p:spPr>
            <a:xfrm>
              <a:off x="10568384" y="8910097"/>
              <a:ext cx="1133394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4013" y="13700"/>
                    <a:pt x="5703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16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611" y="21094"/>
                    <a:pt x="9112" y="21519"/>
                    <a:pt x="9720" y="21546"/>
                  </a:cubicBezTo>
                  <a:cubicBezTo>
                    <a:pt x="10348" y="21578"/>
                    <a:pt x="11016" y="21600"/>
                    <a:pt x="11696" y="21600"/>
                  </a:cubicBezTo>
                  <a:cubicBezTo>
                    <a:pt x="12190" y="21600"/>
                    <a:pt x="12690" y="21589"/>
                    <a:pt x="13184" y="21560"/>
                  </a:cubicBezTo>
                  <a:cubicBezTo>
                    <a:pt x="13822" y="21519"/>
                    <a:pt x="14334" y="21011"/>
                    <a:pt x="14390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3" y="13724"/>
                    <a:pt x="14608" y="13038"/>
                    <a:pt x="15375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88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1" y="13413"/>
                    <a:pt x="21345" y="12821"/>
                    <a:pt x="21331" y="12109"/>
                  </a:cubicBezTo>
                  <a:cubicBezTo>
                    <a:pt x="21303" y="11245"/>
                    <a:pt x="21165" y="10436"/>
                    <a:pt x="21013" y="9558"/>
                  </a:cubicBezTo>
                  <a:cubicBezTo>
                    <a:pt x="20929" y="8996"/>
                    <a:pt x="20472" y="8558"/>
                    <a:pt x="19890" y="8502"/>
                  </a:cubicBezTo>
                  <a:cubicBezTo>
                    <a:pt x="18525" y="8341"/>
                    <a:pt x="17032" y="8199"/>
                    <a:pt x="15669" y="8199"/>
                  </a:cubicBezTo>
                  <a:cubicBezTo>
                    <a:pt x="15412" y="8199"/>
                    <a:pt x="15162" y="8204"/>
                    <a:pt x="14917" y="8215"/>
                  </a:cubicBezTo>
                  <a:cubicBezTo>
                    <a:pt x="14898" y="8215"/>
                    <a:pt x="14881" y="8215"/>
                    <a:pt x="14864" y="8215"/>
                  </a:cubicBezTo>
                  <a:cubicBezTo>
                    <a:pt x="14167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49" name="Google Shape;1502;p11"/>
            <p:cNvSpPr/>
            <p:nvPr/>
          </p:nvSpPr>
          <p:spPr>
            <a:xfrm>
              <a:off x="6912357" y="1380229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12"/>
                  </a:cubicBezTo>
                  <a:cubicBezTo>
                    <a:pt x="858" y="1338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64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2" y="21586"/>
                    <a:pt x="2374" y="21579"/>
                    <a:pt x="2932" y="21579"/>
                  </a:cubicBezTo>
                  <a:cubicBezTo>
                    <a:pt x="4125" y="21579"/>
                    <a:pt x="5497" y="21600"/>
                    <a:pt x="6941" y="21600"/>
                  </a:cubicBezTo>
                  <a:cubicBezTo>
                    <a:pt x="11494" y="21600"/>
                    <a:pt x="16784" y="21405"/>
                    <a:pt x="19565" y="19795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50" name="Google Shape;1503;p11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51" name="Google Shape;1504;p11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52" name="Google Shape;1505;p11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53" name="Google Shape;1506;p11"/>
            <p:cNvSpPr/>
            <p:nvPr/>
          </p:nvSpPr>
          <p:spPr>
            <a:xfrm>
              <a:off x="4018839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57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54" name="Google Shape;1507;p11"/>
            <p:cNvSpPr/>
            <p:nvPr/>
          </p:nvSpPr>
          <p:spPr>
            <a:xfrm>
              <a:off x="5579821" y="0"/>
              <a:ext cx="108003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70" y="0"/>
                  </a:moveTo>
                  <a:cubicBezTo>
                    <a:pt x="15115" y="0"/>
                    <a:pt x="14767" y="159"/>
                    <a:pt x="14516" y="462"/>
                  </a:cubicBezTo>
                  <a:cubicBezTo>
                    <a:pt x="13337" y="1815"/>
                    <a:pt x="12043" y="3362"/>
                    <a:pt x="11112" y="4844"/>
                  </a:cubicBezTo>
                  <a:cubicBezTo>
                    <a:pt x="10856" y="5261"/>
                    <a:pt x="10442" y="5485"/>
                    <a:pt x="10018" y="5485"/>
                  </a:cubicBezTo>
                  <a:cubicBezTo>
                    <a:pt x="9749" y="5485"/>
                    <a:pt x="9475" y="5394"/>
                    <a:pt x="9235" y="5202"/>
                  </a:cubicBezTo>
                  <a:cubicBezTo>
                    <a:pt x="7854" y="4079"/>
                    <a:pt x="5832" y="2597"/>
                    <a:pt x="4174" y="1408"/>
                  </a:cubicBezTo>
                  <a:cubicBezTo>
                    <a:pt x="3954" y="1251"/>
                    <a:pt x="3708" y="1176"/>
                    <a:pt x="3462" y="1176"/>
                  </a:cubicBezTo>
                  <a:cubicBezTo>
                    <a:pt x="3090" y="1176"/>
                    <a:pt x="2722" y="1349"/>
                    <a:pt x="2457" y="1684"/>
                  </a:cubicBezTo>
                  <a:cubicBezTo>
                    <a:pt x="1541" y="2841"/>
                    <a:pt x="421" y="4470"/>
                    <a:pt x="57" y="5692"/>
                  </a:cubicBezTo>
                  <a:cubicBezTo>
                    <a:pt x="-117" y="6311"/>
                    <a:pt x="116" y="7010"/>
                    <a:pt x="596" y="7370"/>
                  </a:cubicBezTo>
                  <a:cubicBezTo>
                    <a:pt x="2443" y="8721"/>
                    <a:pt x="6225" y="10481"/>
                    <a:pt x="6807" y="11327"/>
                  </a:cubicBezTo>
                  <a:cubicBezTo>
                    <a:pt x="7228" y="11962"/>
                    <a:pt x="2546" y="18529"/>
                    <a:pt x="2894" y="19456"/>
                  </a:cubicBezTo>
                  <a:cubicBezTo>
                    <a:pt x="3214" y="20320"/>
                    <a:pt x="5003" y="21134"/>
                    <a:pt x="6312" y="21542"/>
                  </a:cubicBezTo>
                  <a:cubicBezTo>
                    <a:pt x="6437" y="21580"/>
                    <a:pt x="6563" y="21600"/>
                    <a:pt x="6688" y="21600"/>
                  </a:cubicBezTo>
                  <a:cubicBezTo>
                    <a:pt x="7186" y="21600"/>
                    <a:pt x="7650" y="21297"/>
                    <a:pt x="7884" y="20776"/>
                  </a:cubicBezTo>
                  <a:cubicBezTo>
                    <a:pt x="8741" y="18837"/>
                    <a:pt x="9716" y="17192"/>
                    <a:pt x="10559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5" y="15202"/>
                    <a:pt x="12258" y="15315"/>
                    <a:pt x="12509" y="15547"/>
                  </a:cubicBezTo>
                  <a:cubicBezTo>
                    <a:pt x="14021" y="16964"/>
                    <a:pt x="15607" y="18576"/>
                    <a:pt x="17265" y="19586"/>
                  </a:cubicBezTo>
                  <a:cubicBezTo>
                    <a:pt x="17457" y="19699"/>
                    <a:pt x="17665" y="19754"/>
                    <a:pt x="17872" y="19754"/>
                  </a:cubicBezTo>
                  <a:cubicBezTo>
                    <a:pt x="18260" y="19754"/>
                    <a:pt x="18643" y="19562"/>
                    <a:pt x="18909" y="19212"/>
                  </a:cubicBezTo>
                  <a:cubicBezTo>
                    <a:pt x="19636" y="18251"/>
                    <a:pt x="20407" y="17159"/>
                    <a:pt x="21105" y="16036"/>
                  </a:cubicBezTo>
                  <a:cubicBezTo>
                    <a:pt x="21483" y="15417"/>
                    <a:pt x="21395" y="14570"/>
                    <a:pt x="20901" y="14080"/>
                  </a:cubicBezTo>
                  <a:cubicBezTo>
                    <a:pt x="19592" y="12777"/>
                    <a:pt x="17498" y="11164"/>
                    <a:pt x="15825" y="10089"/>
                  </a:cubicBezTo>
                  <a:cubicBezTo>
                    <a:pt x="15084" y="9618"/>
                    <a:pt x="14909" y="8493"/>
                    <a:pt x="15491" y="7793"/>
                  </a:cubicBezTo>
                  <a:cubicBezTo>
                    <a:pt x="16538" y="6473"/>
                    <a:pt x="17730" y="5169"/>
                    <a:pt x="18675" y="3884"/>
                  </a:cubicBezTo>
                  <a:cubicBezTo>
                    <a:pt x="19171" y="3232"/>
                    <a:pt x="19054" y="2239"/>
                    <a:pt x="18429" y="1733"/>
                  </a:cubicBezTo>
                  <a:cubicBezTo>
                    <a:pt x="17687" y="1130"/>
                    <a:pt x="16931" y="690"/>
                    <a:pt x="16116" y="184"/>
                  </a:cubicBezTo>
                  <a:cubicBezTo>
                    <a:pt x="15910" y="60"/>
                    <a:pt x="15688" y="0"/>
                    <a:pt x="154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55" name="Google Shape;1508;p11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56" name="Google Shape;1509;p11"/>
            <p:cNvSpPr/>
            <p:nvPr/>
          </p:nvSpPr>
          <p:spPr>
            <a:xfrm>
              <a:off x="6912357" y="8406147"/>
              <a:ext cx="81899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5" h="21600" fill="norm" stroke="1" extrusionOk="0">
                  <a:moveTo>
                    <a:pt x="19109" y="0"/>
                  </a:moveTo>
                  <a:cubicBezTo>
                    <a:pt x="19063" y="0"/>
                    <a:pt x="19017" y="7"/>
                    <a:pt x="18971" y="28"/>
                  </a:cubicBezTo>
                  <a:cubicBezTo>
                    <a:pt x="17387" y="733"/>
                    <a:pt x="14386" y="852"/>
                    <a:pt x="11244" y="852"/>
                  </a:cubicBezTo>
                  <a:cubicBezTo>
                    <a:pt x="9600" y="852"/>
                    <a:pt x="7920" y="817"/>
                    <a:pt x="6383" y="817"/>
                  </a:cubicBezTo>
                  <a:cubicBezTo>
                    <a:pt x="4332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42" y="5445"/>
                  </a:cubicBezTo>
                  <a:cubicBezTo>
                    <a:pt x="17" y="9306"/>
                    <a:pt x="-77" y="13669"/>
                    <a:pt x="72" y="17034"/>
                  </a:cubicBezTo>
                  <a:cubicBezTo>
                    <a:pt x="204" y="19708"/>
                    <a:pt x="747" y="21579"/>
                    <a:pt x="1383" y="21579"/>
                  </a:cubicBezTo>
                  <a:cubicBezTo>
                    <a:pt x="1800" y="21565"/>
                    <a:pt x="2255" y="21565"/>
                    <a:pt x="2744" y="21565"/>
                  </a:cubicBezTo>
                  <a:cubicBezTo>
                    <a:pt x="4141" y="21565"/>
                    <a:pt x="5800" y="21600"/>
                    <a:pt x="7542" y="21600"/>
                  </a:cubicBezTo>
                  <a:cubicBezTo>
                    <a:pt x="11953" y="21600"/>
                    <a:pt x="16907" y="21377"/>
                    <a:pt x="19568" y="19834"/>
                  </a:cubicBezTo>
                  <a:cubicBezTo>
                    <a:pt x="21523" y="18738"/>
                    <a:pt x="21034" y="0"/>
                    <a:pt x="1910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57" name="Google Shape;1510;p11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58" name="Google Shape;1511;p11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59" name="Google Shape;1512;p11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60" name="Google Shape;1513;p11"/>
            <p:cNvSpPr/>
            <p:nvPr/>
          </p:nvSpPr>
          <p:spPr>
            <a:xfrm>
              <a:off x="4018832" y="8100988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61" name="Google Shape;1514;p11"/>
            <p:cNvSpPr/>
            <p:nvPr/>
          </p:nvSpPr>
          <p:spPr>
            <a:xfrm>
              <a:off x="5579821" y="7025505"/>
              <a:ext cx="108003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67" y="0"/>
                  </a:moveTo>
                  <a:cubicBezTo>
                    <a:pt x="15113" y="0"/>
                    <a:pt x="14767" y="153"/>
                    <a:pt x="14516" y="455"/>
                  </a:cubicBezTo>
                  <a:cubicBezTo>
                    <a:pt x="13337" y="1824"/>
                    <a:pt x="12043" y="3353"/>
                    <a:pt x="11112" y="4852"/>
                  </a:cubicBezTo>
                  <a:cubicBezTo>
                    <a:pt x="10857" y="5264"/>
                    <a:pt x="10450" y="5482"/>
                    <a:pt x="10032" y="5482"/>
                  </a:cubicBezTo>
                  <a:cubicBezTo>
                    <a:pt x="9757" y="5482"/>
                    <a:pt x="9478" y="5387"/>
                    <a:pt x="9235" y="5193"/>
                  </a:cubicBezTo>
                  <a:cubicBezTo>
                    <a:pt x="7854" y="4071"/>
                    <a:pt x="5832" y="2605"/>
                    <a:pt x="4174" y="1417"/>
                  </a:cubicBezTo>
                  <a:cubicBezTo>
                    <a:pt x="3956" y="1254"/>
                    <a:pt x="3710" y="1177"/>
                    <a:pt x="3465" y="1177"/>
                  </a:cubicBezTo>
                  <a:cubicBezTo>
                    <a:pt x="3092" y="1177"/>
                    <a:pt x="2722" y="1358"/>
                    <a:pt x="2457" y="1692"/>
                  </a:cubicBezTo>
                  <a:cubicBezTo>
                    <a:pt x="1541" y="2833"/>
                    <a:pt x="421" y="4461"/>
                    <a:pt x="57" y="5682"/>
                  </a:cubicBezTo>
                  <a:cubicBezTo>
                    <a:pt x="-117" y="6318"/>
                    <a:pt x="116" y="7000"/>
                    <a:pt x="596" y="7360"/>
                  </a:cubicBezTo>
                  <a:cubicBezTo>
                    <a:pt x="2443" y="8711"/>
                    <a:pt x="6225" y="10487"/>
                    <a:pt x="6807" y="11332"/>
                  </a:cubicBezTo>
                  <a:cubicBezTo>
                    <a:pt x="7228" y="11967"/>
                    <a:pt x="2546" y="18515"/>
                    <a:pt x="2894" y="19442"/>
                  </a:cubicBezTo>
                  <a:cubicBezTo>
                    <a:pt x="3214" y="20322"/>
                    <a:pt x="5003" y="21136"/>
                    <a:pt x="6312" y="21543"/>
                  </a:cubicBezTo>
                  <a:cubicBezTo>
                    <a:pt x="6434" y="21582"/>
                    <a:pt x="6558" y="21600"/>
                    <a:pt x="6679" y="21600"/>
                  </a:cubicBezTo>
                  <a:cubicBezTo>
                    <a:pt x="7179" y="21600"/>
                    <a:pt x="7649" y="21290"/>
                    <a:pt x="7884" y="20779"/>
                  </a:cubicBezTo>
                  <a:cubicBezTo>
                    <a:pt x="8741" y="18840"/>
                    <a:pt x="9716" y="17179"/>
                    <a:pt x="10559" y="15828"/>
                  </a:cubicBezTo>
                  <a:cubicBezTo>
                    <a:pt x="10822" y="15410"/>
                    <a:pt x="11239" y="15191"/>
                    <a:pt x="11658" y="15191"/>
                  </a:cubicBezTo>
                  <a:cubicBezTo>
                    <a:pt x="11958" y="15191"/>
                    <a:pt x="12260" y="15302"/>
                    <a:pt x="12509" y="15534"/>
                  </a:cubicBezTo>
                  <a:cubicBezTo>
                    <a:pt x="14021" y="16951"/>
                    <a:pt x="15607" y="18579"/>
                    <a:pt x="17265" y="19572"/>
                  </a:cubicBezTo>
                  <a:cubicBezTo>
                    <a:pt x="17461" y="19689"/>
                    <a:pt x="17674" y="19745"/>
                    <a:pt x="17886" y="19745"/>
                  </a:cubicBezTo>
                  <a:cubicBezTo>
                    <a:pt x="18269" y="19745"/>
                    <a:pt x="18646" y="19561"/>
                    <a:pt x="18909" y="19214"/>
                  </a:cubicBezTo>
                  <a:cubicBezTo>
                    <a:pt x="19636" y="18238"/>
                    <a:pt x="20407" y="17162"/>
                    <a:pt x="21105" y="16023"/>
                  </a:cubicBezTo>
                  <a:cubicBezTo>
                    <a:pt x="21483" y="15405"/>
                    <a:pt x="21395" y="14574"/>
                    <a:pt x="20901" y="14068"/>
                  </a:cubicBezTo>
                  <a:cubicBezTo>
                    <a:pt x="19592" y="12765"/>
                    <a:pt x="17498" y="11153"/>
                    <a:pt x="15825" y="10094"/>
                  </a:cubicBezTo>
                  <a:cubicBezTo>
                    <a:pt x="15084" y="9624"/>
                    <a:pt x="14909" y="8499"/>
                    <a:pt x="15491" y="7784"/>
                  </a:cubicBezTo>
                  <a:cubicBezTo>
                    <a:pt x="16538" y="6480"/>
                    <a:pt x="17730" y="5160"/>
                    <a:pt x="18675" y="3892"/>
                  </a:cubicBezTo>
                  <a:cubicBezTo>
                    <a:pt x="19171" y="3240"/>
                    <a:pt x="19054" y="2245"/>
                    <a:pt x="18429" y="1741"/>
                  </a:cubicBezTo>
                  <a:cubicBezTo>
                    <a:pt x="17687" y="1139"/>
                    <a:pt x="16931" y="683"/>
                    <a:pt x="16116" y="179"/>
                  </a:cubicBezTo>
                  <a:cubicBezTo>
                    <a:pt x="15910" y="60"/>
                    <a:pt x="15687" y="0"/>
                    <a:pt x="1546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62" name="Google Shape;1515;p11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63" name="Google Shape;1516;p11"/>
            <p:cNvSpPr/>
            <p:nvPr/>
          </p:nvSpPr>
          <p:spPr>
            <a:xfrm>
              <a:off x="4473842" y="6435487"/>
              <a:ext cx="1084710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4"/>
                    <a:pt x="14166" y="866"/>
                    <a:pt x="10909" y="866"/>
                  </a:cubicBezTo>
                  <a:cubicBezTo>
                    <a:pt x="9358" y="866"/>
                    <a:pt x="7782" y="845"/>
                    <a:pt x="6337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64" name="Google Shape;1517;p11"/>
            <p:cNvSpPr/>
            <p:nvPr/>
          </p:nvSpPr>
          <p:spPr>
            <a:xfrm>
              <a:off x="4248388" y="5259082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1"/>
                    <a:pt x="10902" y="871"/>
                  </a:cubicBezTo>
                  <a:cubicBezTo>
                    <a:pt x="9352" y="871"/>
                    <a:pt x="7779" y="843"/>
                    <a:pt x="6333" y="843"/>
                  </a:cubicBezTo>
                  <a:cubicBezTo>
                    <a:pt x="4303" y="843"/>
                    <a:pt x="2528" y="892"/>
                    <a:pt x="1431" y="1150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6" y="21579"/>
                    <a:pt x="5487" y="21600"/>
                    <a:pt x="6930" y="21600"/>
                  </a:cubicBezTo>
                  <a:cubicBezTo>
                    <a:pt x="11481" y="21600"/>
                    <a:pt x="16769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65" name="Google Shape;1518;p11"/>
            <p:cNvSpPr/>
            <p:nvPr/>
          </p:nvSpPr>
          <p:spPr>
            <a:xfrm>
              <a:off x="4248388" y="4893188"/>
              <a:ext cx="81926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9"/>
                    <a:pt x="1431" y="1150"/>
                  </a:cubicBezTo>
                  <a:cubicBezTo>
                    <a:pt x="871" y="1276"/>
                    <a:pt x="385" y="3012"/>
                    <a:pt x="234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4" y="21544"/>
                    <a:pt x="1824" y="21544"/>
                    <a:pt x="2065" y="21544"/>
                  </a:cubicBezTo>
                  <a:cubicBezTo>
                    <a:pt x="3580" y="21544"/>
                    <a:pt x="5480" y="21600"/>
                    <a:pt x="7498" y="21600"/>
                  </a:cubicBezTo>
                  <a:cubicBezTo>
                    <a:pt x="11914" y="21600"/>
                    <a:pt x="16884" y="21356"/>
                    <a:pt x="19561" y="19808"/>
                  </a:cubicBezTo>
                  <a:cubicBezTo>
                    <a:pt x="21518" y="18713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66" name="Google Shape;1519;p11"/>
            <p:cNvSpPr/>
            <p:nvPr/>
          </p:nvSpPr>
          <p:spPr>
            <a:xfrm>
              <a:off x="6601033" y="4634488"/>
              <a:ext cx="981965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8" h="21600" fill="norm" stroke="1" extrusionOk="0">
                  <a:moveTo>
                    <a:pt x="17278" y="0"/>
                  </a:moveTo>
                  <a:cubicBezTo>
                    <a:pt x="16844" y="0"/>
                    <a:pt x="16413" y="178"/>
                    <a:pt x="16095" y="504"/>
                  </a:cubicBezTo>
                  <a:cubicBezTo>
                    <a:pt x="11994" y="4766"/>
                    <a:pt x="3466" y="13243"/>
                    <a:pt x="320" y="17441"/>
                  </a:cubicBezTo>
                  <a:cubicBezTo>
                    <a:pt x="-895" y="19076"/>
                    <a:pt x="1609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45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35" y="2802"/>
                  </a:cubicBezTo>
                  <a:cubicBezTo>
                    <a:pt x="19765" y="1804"/>
                    <a:pt x="18978" y="838"/>
                    <a:pt x="18145" y="268"/>
                  </a:cubicBezTo>
                  <a:cubicBezTo>
                    <a:pt x="17881" y="85"/>
                    <a:pt x="17578" y="0"/>
                    <a:pt x="1727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67" name="Google Shape;1520;p11"/>
            <p:cNvSpPr/>
            <p:nvPr/>
          </p:nvSpPr>
          <p:spPr>
            <a:xfrm>
              <a:off x="6682998" y="4588442"/>
              <a:ext cx="231999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66" y="0"/>
                  </a:moveTo>
                  <a:cubicBezTo>
                    <a:pt x="2686" y="0"/>
                    <a:pt x="-1604" y="5758"/>
                    <a:pt x="588" y="16537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1"/>
                    <a:pt x="17151" y="8758"/>
                  </a:cubicBezTo>
                  <a:cubicBezTo>
                    <a:pt x="14984" y="2837"/>
                    <a:pt x="11157" y="0"/>
                    <a:pt x="766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68" name="Google Shape;1521;p11"/>
            <p:cNvSpPr/>
            <p:nvPr/>
          </p:nvSpPr>
          <p:spPr>
            <a:xfrm>
              <a:off x="7267562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69" name="Google Shape;1522;p11"/>
            <p:cNvSpPr/>
            <p:nvPr/>
          </p:nvSpPr>
          <p:spPr>
            <a:xfrm>
              <a:off x="6549645" y="6435487"/>
              <a:ext cx="108480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5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4" y="21572"/>
                    <a:pt x="2241" y="21565"/>
                    <a:pt x="2730" y="21565"/>
                  </a:cubicBezTo>
                  <a:cubicBezTo>
                    <a:pt x="4132" y="21565"/>
                    <a:pt x="5791" y="21600"/>
                    <a:pt x="7535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70" name="Google Shape;1523;p11"/>
            <p:cNvSpPr/>
            <p:nvPr/>
          </p:nvSpPr>
          <p:spPr>
            <a:xfrm>
              <a:off x="6990907" y="6144191"/>
              <a:ext cx="202002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6" y="0"/>
                  </a:moveTo>
                  <a:cubicBezTo>
                    <a:pt x="2672" y="0"/>
                    <a:pt x="-1619" y="5740"/>
                    <a:pt x="599" y="16495"/>
                  </a:cubicBezTo>
                  <a:cubicBezTo>
                    <a:pt x="1312" y="20037"/>
                    <a:pt x="4177" y="21600"/>
                    <a:pt x="7363" y="21600"/>
                  </a:cubicBezTo>
                  <a:cubicBezTo>
                    <a:pt x="13137" y="21600"/>
                    <a:pt x="19981" y="16487"/>
                    <a:pt x="17137" y="8720"/>
                  </a:cubicBezTo>
                  <a:cubicBezTo>
                    <a:pt x="14970" y="2825"/>
                    <a:pt x="11145" y="0"/>
                    <a:pt x="764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71" name="Google Shape;1524;p11"/>
            <p:cNvSpPr/>
            <p:nvPr/>
          </p:nvSpPr>
          <p:spPr>
            <a:xfrm>
              <a:off x="6990929" y="6777780"/>
              <a:ext cx="20198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64" y="21600"/>
                  </a:cubicBezTo>
                  <a:cubicBezTo>
                    <a:pt x="13140" y="21600"/>
                    <a:pt x="19986" y="16493"/>
                    <a:pt x="17141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72" name="Google Shape;1525;p11"/>
            <p:cNvSpPr/>
            <p:nvPr/>
          </p:nvSpPr>
          <p:spPr>
            <a:xfrm>
              <a:off x="7904605" y="5397138"/>
              <a:ext cx="1133012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29" y="0"/>
                  </a:moveTo>
                  <a:cubicBezTo>
                    <a:pt x="9543" y="0"/>
                    <a:pt x="8532" y="83"/>
                    <a:pt x="7844" y="327"/>
                  </a:cubicBezTo>
                  <a:cubicBezTo>
                    <a:pt x="7304" y="520"/>
                    <a:pt x="6971" y="1041"/>
                    <a:pt x="7012" y="1604"/>
                  </a:cubicBezTo>
                  <a:cubicBezTo>
                    <a:pt x="7178" y="3688"/>
                    <a:pt x="8204" y="7460"/>
                    <a:pt x="7968" y="8338"/>
                  </a:cubicBezTo>
                  <a:cubicBezTo>
                    <a:pt x="7788" y="8996"/>
                    <a:pt x="569" y="8873"/>
                    <a:pt x="153" y="9600"/>
                  </a:cubicBezTo>
                  <a:cubicBezTo>
                    <a:pt x="-262" y="10300"/>
                    <a:pt x="251" y="12069"/>
                    <a:pt x="735" y="13276"/>
                  </a:cubicBezTo>
                  <a:cubicBezTo>
                    <a:pt x="940" y="13765"/>
                    <a:pt x="1419" y="14079"/>
                    <a:pt x="1942" y="14079"/>
                  </a:cubicBezTo>
                  <a:cubicBezTo>
                    <a:pt x="2020" y="14079"/>
                    <a:pt x="2097" y="14071"/>
                    <a:pt x="2176" y="14057"/>
                  </a:cubicBezTo>
                  <a:cubicBezTo>
                    <a:pt x="4005" y="13700"/>
                    <a:pt x="5696" y="13577"/>
                    <a:pt x="7123" y="13508"/>
                  </a:cubicBezTo>
                  <a:cubicBezTo>
                    <a:pt x="7139" y="13508"/>
                    <a:pt x="7156" y="13508"/>
                    <a:pt x="7171" y="13508"/>
                  </a:cubicBezTo>
                  <a:cubicBezTo>
                    <a:pt x="7897" y="13508"/>
                    <a:pt x="8481" y="14102"/>
                    <a:pt x="8453" y="14826"/>
                  </a:cubicBezTo>
                  <a:cubicBezTo>
                    <a:pt x="8383" y="16705"/>
                    <a:pt x="8204" y="18734"/>
                    <a:pt x="8509" y="20504"/>
                  </a:cubicBezTo>
                  <a:cubicBezTo>
                    <a:pt x="8605" y="21094"/>
                    <a:pt x="9118" y="21532"/>
                    <a:pt x="9714" y="21546"/>
                  </a:cubicBezTo>
                  <a:cubicBezTo>
                    <a:pt x="10349" y="21578"/>
                    <a:pt x="11016" y="21600"/>
                    <a:pt x="11694" y="21600"/>
                  </a:cubicBezTo>
                  <a:cubicBezTo>
                    <a:pt x="12185" y="21600"/>
                    <a:pt x="12684" y="21589"/>
                    <a:pt x="13178" y="21560"/>
                  </a:cubicBezTo>
                  <a:cubicBezTo>
                    <a:pt x="13828" y="21532"/>
                    <a:pt x="14329" y="21011"/>
                    <a:pt x="14383" y="20381"/>
                  </a:cubicBezTo>
                  <a:cubicBezTo>
                    <a:pt x="14495" y="18720"/>
                    <a:pt x="14369" y="16320"/>
                    <a:pt x="14106" y="14497"/>
                  </a:cubicBezTo>
                  <a:cubicBezTo>
                    <a:pt x="13999" y="13717"/>
                    <a:pt x="14613" y="13039"/>
                    <a:pt x="15388" y="13039"/>
                  </a:cubicBezTo>
                  <a:cubicBezTo>
                    <a:pt x="15417" y="13039"/>
                    <a:pt x="15448" y="13041"/>
                    <a:pt x="15478" y="13042"/>
                  </a:cubicBezTo>
                  <a:cubicBezTo>
                    <a:pt x="16988" y="13165"/>
                    <a:pt x="18581" y="13371"/>
                    <a:pt x="20008" y="13427"/>
                  </a:cubicBezTo>
                  <a:cubicBezTo>
                    <a:pt x="20026" y="13427"/>
                    <a:pt x="20041" y="13427"/>
                    <a:pt x="20057" y="13427"/>
                  </a:cubicBezTo>
                  <a:cubicBezTo>
                    <a:pt x="20770" y="13427"/>
                    <a:pt x="21338" y="12835"/>
                    <a:pt x="21326" y="12123"/>
                  </a:cubicBezTo>
                  <a:cubicBezTo>
                    <a:pt x="21298" y="11245"/>
                    <a:pt x="21159" y="10450"/>
                    <a:pt x="21020" y="9558"/>
                  </a:cubicBezTo>
                  <a:cubicBezTo>
                    <a:pt x="20923" y="8996"/>
                    <a:pt x="20467" y="8558"/>
                    <a:pt x="19898" y="8502"/>
                  </a:cubicBezTo>
                  <a:cubicBezTo>
                    <a:pt x="18521" y="8352"/>
                    <a:pt x="17012" y="8199"/>
                    <a:pt x="15630" y="8199"/>
                  </a:cubicBezTo>
                  <a:cubicBezTo>
                    <a:pt x="15385" y="8199"/>
                    <a:pt x="15145" y="8204"/>
                    <a:pt x="14909" y="8215"/>
                  </a:cubicBezTo>
                  <a:cubicBezTo>
                    <a:pt x="14885" y="8216"/>
                    <a:pt x="14860" y="8216"/>
                    <a:pt x="14836" y="8216"/>
                  </a:cubicBezTo>
                  <a:cubicBezTo>
                    <a:pt x="14148" y="8216"/>
                    <a:pt x="13592" y="7669"/>
                    <a:pt x="13566" y="6994"/>
                  </a:cubicBezTo>
                  <a:cubicBezTo>
                    <a:pt x="13510" y="5361"/>
                    <a:pt x="13330" y="3070"/>
                    <a:pt x="13164" y="1205"/>
                  </a:cubicBezTo>
                  <a:cubicBezTo>
                    <a:pt x="13109" y="575"/>
                    <a:pt x="12595" y="95"/>
                    <a:pt x="11972" y="54"/>
                  </a:cubicBezTo>
                  <a:cubicBezTo>
                    <a:pt x="11528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73" name="Google Shape;1526;p11"/>
            <p:cNvSpPr/>
            <p:nvPr/>
          </p:nvSpPr>
          <p:spPr>
            <a:xfrm>
              <a:off x="8243658" y="3512959"/>
              <a:ext cx="1080102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9" y="0"/>
                    <a:pt x="14765" y="155"/>
                    <a:pt x="14514" y="446"/>
                  </a:cubicBezTo>
                  <a:cubicBezTo>
                    <a:pt x="13323" y="1815"/>
                    <a:pt x="12042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6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6" y="1176"/>
                    <a:pt x="3460" y="1176"/>
                  </a:cubicBezTo>
                  <a:cubicBezTo>
                    <a:pt x="3087" y="1176"/>
                    <a:pt x="2720" y="1350"/>
                    <a:pt x="2450" y="1684"/>
                  </a:cubicBezTo>
                  <a:cubicBezTo>
                    <a:pt x="1547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19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3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48" y="15192"/>
                  </a:cubicBezTo>
                  <a:cubicBezTo>
                    <a:pt x="11951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8" y="19752"/>
                    <a:pt x="17871" y="19752"/>
                  </a:cubicBezTo>
                  <a:cubicBezTo>
                    <a:pt x="18257" y="19752"/>
                    <a:pt x="1863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1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28" y="5153"/>
                    <a:pt x="18671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098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74" name="Google Shape;1527;p11"/>
            <p:cNvSpPr/>
            <p:nvPr/>
          </p:nvSpPr>
          <p:spPr>
            <a:xfrm>
              <a:off x="5328105" y="3573858"/>
              <a:ext cx="1441696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3" y="16843"/>
                    <a:pt x="8726" y="16977"/>
                    <a:pt x="8550" y="16977"/>
                  </a:cubicBezTo>
                  <a:cubicBezTo>
                    <a:pt x="8393" y="16977"/>
                    <a:pt x="8236" y="16872"/>
                    <a:pt x="8178" y="16650"/>
                  </a:cubicBezTo>
                  <a:cubicBezTo>
                    <a:pt x="7141" y="12664"/>
                    <a:pt x="6901" y="11085"/>
                    <a:pt x="5546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17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40" y="11801"/>
                  </a:cubicBezTo>
                  <a:cubicBezTo>
                    <a:pt x="1197" y="11801"/>
                    <a:pt x="1355" y="11736"/>
                    <a:pt x="1485" y="11608"/>
                  </a:cubicBezTo>
                  <a:cubicBezTo>
                    <a:pt x="2289" y="10791"/>
                    <a:pt x="3273" y="10238"/>
                    <a:pt x="3803" y="10238"/>
                  </a:cubicBezTo>
                  <a:cubicBezTo>
                    <a:pt x="3993" y="10238"/>
                    <a:pt x="4125" y="10308"/>
                    <a:pt x="4170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40" y="21352"/>
                    <a:pt x="7852" y="21600"/>
                    <a:pt x="8697" y="21600"/>
                  </a:cubicBezTo>
                  <a:cubicBezTo>
                    <a:pt x="9574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1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79" y="3905"/>
                    <a:pt x="18421" y="4566"/>
                  </a:cubicBezTo>
                  <a:cubicBezTo>
                    <a:pt x="18517" y="5045"/>
                    <a:pt x="18895" y="5369"/>
                    <a:pt x="19313" y="5369"/>
                  </a:cubicBezTo>
                  <a:cubicBezTo>
                    <a:pt x="19329" y="5369"/>
                    <a:pt x="19345" y="5369"/>
                    <a:pt x="19361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81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75" name="Google Shape;1528;p11"/>
            <p:cNvSpPr/>
            <p:nvPr/>
          </p:nvSpPr>
          <p:spPr>
            <a:xfrm>
              <a:off x="7137828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6" y="864"/>
                    <a:pt x="10911" y="864"/>
                  </a:cubicBezTo>
                  <a:cubicBezTo>
                    <a:pt x="9360" y="864"/>
                    <a:pt x="7785" y="843"/>
                    <a:pt x="6340" y="843"/>
                  </a:cubicBezTo>
                  <a:cubicBezTo>
                    <a:pt x="4308" y="843"/>
                    <a:pt x="2532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76" name="Google Shape;1529;p11"/>
            <p:cNvSpPr/>
            <p:nvPr/>
          </p:nvSpPr>
          <p:spPr>
            <a:xfrm>
              <a:off x="6912357" y="1746123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05"/>
                  </a:cubicBezTo>
                  <a:cubicBezTo>
                    <a:pt x="858" y="1331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57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0" y="21586"/>
                    <a:pt x="2366" y="21579"/>
                    <a:pt x="2919" y="21579"/>
                  </a:cubicBezTo>
                  <a:cubicBezTo>
                    <a:pt x="4159" y="21579"/>
                    <a:pt x="5589" y="21600"/>
                    <a:pt x="7094" y="21600"/>
                  </a:cubicBezTo>
                  <a:cubicBezTo>
                    <a:pt x="11613" y="21600"/>
                    <a:pt x="16813" y="21405"/>
                    <a:pt x="19565" y="19858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77" name="Google Shape;1530;p11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78" name="Google Shape;1531;p11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79" name="Google Shape;1532;p11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80" name="Google Shape;1533;p11"/>
            <p:cNvSpPr/>
            <p:nvPr/>
          </p:nvSpPr>
          <p:spPr>
            <a:xfrm>
              <a:off x="4603359" y="1873781"/>
              <a:ext cx="232700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1" h="21600" fill="norm" stroke="1" extrusionOk="0">
                  <a:moveTo>
                    <a:pt x="7647" y="0"/>
                  </a:moveTo>
                  <a:cubicBezTo>
                    <a:pt x="2677" y="0"/>
                    <a:pt x="-1597" y="5733"/>
                    <a:pt x="584" y="16505"/>
                  </a:cubicBezTo>
                  <a:cubicBezTo>
                    <a:pt x="1312" y="20041"/>
                    <a:pt x="4182" y="21600"/>
                    <a:pt x="7382" y="21600"/>
                  </a:cubicBezTo>
                  <a:cubicBezTo>
                    <a:pt x="13161" y="21600"/>
                    <a:pt x="20003" y="16498"/>
                    <a:pt x="17170" y="8724"/>
                  </a:cubicBezTo>
                  <a:cubicBezTo>
                    <a:pt x="14982" y="2828"/>
                    <a:pt x="11144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81" name="Google Shape;1534;p11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82" name="Google Shape;1535;p11"/>
            <p:cNvSpPr/>
            <p:nvPr/>
          </p:nvSpPr>
          <p:spPr>
            <a:xfrm>
              <a:off x="4326704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83" name="Google Shape;1536;p11"/>
            <p:cNvSpPr/>
            <p:nvPr/>
          </p:nvSpPr>
          <p:spPr>
            <a:xfrm>
              <a:off x="4326704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84" name="Google Shape;1537;p11"/>
            <p:cNvSpPr/>
            <p:nvPr/>
          </p:nvSpPr>
          <p:spPr>
            <a:xfrm>
              <a:off x="5240728" y="1884179"/>
              <a:ext cx="1132689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5" y="10299"/>
                    <a:pt x="245" y="12082"/>
                    <a:pt x="730" y="13275"/>
                  </a:cubicBezTo>
                  <a:cubicBezTo>
                    <a:pt x="933" y="13775"/>
                    <a:pt x="1410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2" y="13507"/>
                    <a:pt x="8487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20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62" y="16319"/>
                    <a:pt x="14100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5" y="13041"/>
                  </a:cubicBezTo>
                  <a:cubicBezTo>
                    <a:pt x="16981" y="13164"/>
                    <a:pt x="18574" y="13370"/>
                    <a:pt x="20002" y="13426"/>
                  </a:cubicBezTo>
                  <a:cubicBezTo>
                    <a:pt x="20017" y="13426"/>
                    <a:pt x="20034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291" y="11244"/>
                    <a:pt x="21151" y="10449"/>
                    <a:pt x="21013" y="9572"/>
                  </a:cubicBezTo>
                  <a:cubicBezTo>
                    <a:pt x="20916" y="8995"/>
                    <a:pt x="20458" y="8571"/>
                    <a:pt x="19891" y="8502"/>
                  </a:cubicBezTo>
                  <a:cubicBezTo>
                    <a:pt x="18514" y="8351"/>
                    <a:pt x="17006" y="8199"/>
                    <a:pt x="15624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586" y="7681"/>
                    <a:pt x="13573" y="6993"/>
                  </a:cubicBezTo>
                  <a:cubicBezTo>
                    <a:pt x="13504" y="5361"/>
                    <a:pt x="13337" y="3084"/>
                    <a:pt x="13157" y="1205"/>
                  </a:cubicBezTo>
                  <a:cubicBezTo>
                    <a:pt x="13101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85" name="Google Shape;1538;p11"/>
            <p:cNvSpPr/>
            <p:nvPr/>
          </p:nvSpPr>
          <p:spPr>
            <a:xfrm>
              <a:off x="4473842" y="13460663"/>
              <a:ext cx="108471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272" y="773"/>
                    <a:pt x="13973" y="871"/>
                    <a:pt x="10612" y="871"/>
                  </a:cubicBezTo>
                  <a:cubicBezTo>
                    <a:pt x="9358" y="871"/>
                    <a:pt x="8097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86" name="Google Shape;1539;p11"/>
            <p:cNvSpPr/>
            <p:nvPr/>
          </p:nvSpPr>
          <p:spPr>
            <a:xfrm>
              <a:off x="4248388" y="12284917"/>
              <a:ext cx="81924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5" y="733"/>
                    <a:pt x="14370" y="859"/>
                    <a:pt x="11236" y="859"/>
                  </a:cubicBezTo>
                  <a:cubicBezTo>
                    <a:pt x="9595" y="859"/>
                    <a:pt x="7914" y="824"/>
                    <a:pt x="6378" y="824"/>
                  </a:cubicBezTo>
                  <a:cubicBezTo>
                    <a:pt x="4329" y="824"/>
                    <a:pt x="2537" y="880"/>
                    <a:pt x="1431" y="1152"/>
                  </a:cubicBezTo>
                  <a:cubicBezTo>
                    <a:pt x="871" y="1278"/>
                    <a:pt x="385" y="3023"/>
                    <a:pt x="234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1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40" y="21600"/>
                    <a:pt x="16893" y="21384"/>
                    <a:pt x="19565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87" name="Google Shape;1540;p11"/>
            <p:cNvSpPr/>
            <p:nvPr/>
          </p:nvSpPr>
          <p:spPr>
            <a:xfrm>
              <a:off x="4248388" y="11918363"/>
              <a:ext cx="81926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14"/>
                    <a:pt x="18943" y="28"/>
                  </a:cubicBezTo>
                  <a:cubicBezTo>
                    <a:pt x="17257" y="773"/>
                    <a:pt x="13963" y="877"/>
                    <a:pt x="10605" y="877"/>
                  </a:cubicBezTo>
                  <a:cubicBezTo>
                    <a:pt x="9354" y="877"/>
                    <a:pt x="8093" y="863"/>
                    <a:pt x="6903" y="863"/>
                  </a:cubicBezTo>
                  <a:cubicBezTo>
                    <a:pt x="4636" y="863"/>
                    <a:pt x="2629" y="912"/>
                    <a:pt x="1431" y="1211"/>
                  </a:cubicBezTo>
                  <a:cubicBezTo>
                    <a:pt x="871" y="1337"/>
                    <a:pt x="385" y="3070"/>
                    <a:pt x="234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1" y="21565"/>
                    <a:pt x="5788" y="21600"/>
                    <a:pt x="7529" y="21600"/>
                  </a:cubicBezTo>
                  <a:cubicBezTo>
                    <a:pt x="11937" y="21600"/>
                    <a:pt x="16890" y="21377"/>
                    <a:pt x="19561" y="19839"/>
                  </a:cubicBezTo>
                  <a:cubicBezTo>
                    <a:pt x="21518" y="18683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88" name="Google Shape;1541;p11"/>
            <p:cNvSpPr/>
            <p:nvPr/>
          </p:nvSpPr>
          <p:spPr>
            <a:xfrm>
              <a:off x="6601042" y="11660158"/>
              <a:ext cx="98195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68" y="0"/>
                  </a:moveTo>
                  <a:cubicBezTo>
                    <a:pt x="16837" y="0"/>
                    <a:pt x="16411" y="178"/>
                    <a:pt x="16096" y="510"/>
                  </a:cubicBezTo>
                  <a:cubicBezTo>
                    <a:pt x="11994" y="4773"/>
                    <a:pt x="3465" y="13250"/>
                    <a:pt x="319" y="17449"/>
                  </a:cubicBezTo>
                  <a:cubicBezTo>
                    <a:pt x="-894" y="19073"/>
                    <a:pt x="1604" y="21600"/>
                    <a:pt x="3510" y="21600"/>
                  </a:cubicBezTo>
                  <a:cubicBezTo>
                    <a:pt x="4024" y="21600"/>
                    <a:pt x="4496" y="21417"/>
                    <a:pt x="4838" y="20982"/>
                  </a:cubicBezTo>
                  <a:cubicBezTo>
                    <a:pt x="7645" y="17465"/>
                    <a:pt x="17206" y="8163"/>
                    <a:pt x="20151" y="4789"/>
                  </a:cubicBezTo>
                  <a:cubicBezTo>
                    <a:pt x="20628" y="4234"/>
                    <a:pt x="20706" y="3442"/>
                    <a:pt x="20336" y="2808"/>
                  </a:cubicBezTo>
                  <a:cubicBezTo>
                    <a:pt x="19766" y="1810"/>
                    <a:pt x="18979" y="828"/>
                    <a:pt x="18146" y="274"/>
                  </a:cubicBezTo>
                  <a:cubicBezTo>
                    <a:pt x="17878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89" name="Google Shape;1542;p11"/>
            <p:cNvSpPr/>
            <p:nvPr/>
          </p:nvSpPr>
          <p:spPr>
            <a:xfrm>
              <a:off x="6683027" y="11613947"/>
              <a:ext cx="231959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1" h="21600" fill="norm" stroke="1" extrusionOk="0">
                  <a:moveTo>
                    <a:pt x="7662" y="0"/>
                  </a:moveTo>
                  <a:cubicBezTo>
                    <a:pt x="2685" y="0"/>
                    <a:pt x="-1601" y="5733"/>
                    <a:pt x="586" y="16498"/>
                  </a:cubicBezTo>
                  <a:cubicBezTo>
                    <a:pt x="1296" y="20034"/>
                    <a:pt x="4162" y="21600"/>
                    <a:pt x="7357" y="21600"/>
                  </a:cubicBezTo>
                  <a:cubicBezTo>
                    <a:pt x="13139" y="21600"/>
                    <a:pt x="19999" y="16498"/>
                    <a:pt x="17159" y="8724"/>
                  </a:cubicBezTo>
                  <a:cubicBezTo>
                    <a:pt x="14990" y="2828"/>
                    <a:pt x="11155" y="0"/>
                    <a:pt x="76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90" name="Google Shape;1543;p11"/>
            <p:cNvSpPr/>
            <p:nvPr/>
          </p:nvSpPr>
          <p:spPr>
            <a:xfrm>
              <a:off x="7267569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57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91" name="Google Shape;1544;p11"/>
            <p:cNvSpPr/>
            <p:nvPr/>
          </p:nvSpPr>
          <p:spPr>
            <a:xfrm>
              <a:off x="6549645" y="13460663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5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2" y="21593"/>
                    <a:pt x="1364" y="21593"/>
                  </a:cubicBezTo>
                  <a:cubicBezTo>
                    <a:pt x="1833" y="21586"/>
                    <a:pt x="2352" y="21579"/>
                    <a:pt x="2907" y="21579"/>
                  </a:cubicBezTo>
                  <a:cubicBezTo>
                    <a:pt x="4150" y="21579"/>
                    <a:pt x="5582" y="21600"/>
                    <a:pt x="7089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92" name="Google Shape;1545;p11"/>
            <p:cNvSpPr/>
            <p:nvPr/>
          </p:nvSpPr>
          <p:spPr>
            <a:xfrm>
              <a:off x="6990930" y="13169532"/>
              <a:ext cx="201990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14" y="21600"/>
                    <a:pt x="19987" y="16505"/>
                    <a:pt x="17136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93" name="Google Shape;1546;p11"/>
            <p:cNvSpPr/>
            <p:nvPr/>
          </p:nvSpPr>
          <p:spPr>
            <a:xfrm>
              <a:off x="7904605" y="12422809"/>
              <a:ext cx="1133012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87" y="0"/>
                  </a:moveTo>
                  <a:cubicBezTo>
                    <a:pt x="9582" y="0"/>
                    <a:pt x="8546" y="78"/>
                    <a:pt x="7844" y="318"/>
                  </a:cubicBezTo>
                  <a:cubicBezTo>
                    <a:pt x="7304" y="511"/>
                    <a:pt x="6971" y="1046"/>
                    <a:pt x="7012" y="1609"/>
                  </a:cubicBezTo>
                  <a:cubicBezTo>
                    <a:pt x="7178" y="3694"/>
                    <a:pt x="8204" y="7466"/>
                    <a:pt x="7968" y="8330"/>
                  </a:cubicBezTo>
                  <a:cubicBezTo>
                    <a:pt x="7788" y="8988"/>
                    <a:pt x="569" y="8865"/>
                    <a:pt x="153" y="9607"/>
                  </a:cubicBezTo>
                  <a:cubicBezTo>
                    <a:pt x="-262" y="10306"/>
                    <a:pt x="251" y="12076"/>
                    <a:pt x="735" y="13284"/>
                  </a:cubicBezTo>
                  <a:cubicBezTo>
                    <a:pt x="937" y="13766"/>
                    <a:pt x="1406" y="14077"/>
                    <a:pt x="1920" y="14077"/>
                  </a:cubicBezTo>
                  <a:cubicBezTo>
                    <a:pt x="2004" y="14077"/>
                    <a:pt x="2090" y="14069"/>
                    <a:pt x="2176" y="14051"/>
                  </a:cubicBezTo>
                  <a:cubicBezTo>
                    <a:pt x="4005" y="13708"/>
                    <a:pt x="5696" y="13571"/>
                    <a:pt x="7123" y="13516"/>
                  </a:cubicBezTo>
                  <a:cubicBezTo>
                    <a:pt x="7147" y="13514"/>
                    <a:pt x="7170" y="13514"/>
                    <a:pt x="7193" y="13514"/>
                  </a:cubicBezTo>
                  <a:cubicBezTo>
                    <a:pt x="7909" y="13514"/>
                    <a:pt x="8479" y="14116"/>
                    <a:pt x="8453" y="14834"/>
                  </a:cubicBezTo>
                  <a:cubicBezTo>
                    <a:pt x="8383" y="16713"/>
                    <a:pt x="8204" y="18743"/>
                    <a:pt x="8509" y="20499"/>
                  </a:cubicBezTo>
                  <a:cubicBezTo>
                    <a:pt x="8605" y="21089"/>
                    <a:pt x="9118" y="21528"/>
                    <a:pt x="9714" y="21555"/>
                  </a:cubicBezTo>
                  <a:cubicBezTo>
                    <a:pt x="10371" y="21580"/>
                    <a:pt x="11062" y="21600"/>
                    <a:pt x="11766" y="21600"/>
                  </a:cubicBezTo>
                  <a:cubicBezTo>
                    <a:pt x="12233" y="21600"/>
                    <a:pt x="12707" y="21591"/>
                    <a:pt x="13178" y="21569"/>
                  </a:cubicBezTo>
                  <a:cubicBezTo>
                    <a:pt x="13828" y="21528"/>
                    <a:pt x="14329" y="21020"/>
                    <a:pt x="14383" y="20390"/>
                  </a:cubicBezTo>
                  <a:cubicBezTo>
                    <a:pt x="14495" y="18729"/>
                    <a:pt x="14369" y="16315"/>
                    <a:pt x="14106" y="14491"/>
                  </a:cubicBezTo>
                  <a:cubicBezTo>
                    <a:pt x="14001" y="13717"/>
                    <a:pt x="14602" y="13045"/>
                    <a:pt x="15368" y="13045"/>
                  </a:cubicBezTo>
                  <a:cubicBezTo>
                    <a:pt x="15403" y="13045"/>
                    <a:pt x="15441" y="13047"/>
                    <a:pt x="15478" y="13050"/>
                  </a:cubicBezTo>
                  <a:cubicBezTo>
                    <a:pt x="16988" y="13159"/>
                    <a:pt x="18581" y="13365"/>
                    <a:pt x="20008" y="13420"/>
                  </a:cubicBezTo>
                  <a:cubicBezTo>
                    <a:pt x="20026" y="13420"/>
                    <a:pt x="20041" y="13420"/>
                    <a:pt x="20057" y="13420"/>
                  </a:cubicBezTo>
                  <a:cubicBezTo>
                    <a:pt x="20770" y="13420"/>
                    <a:pt x="21338" y="12828"/>
                    <a:pt x="21326" y="12116"/>
                  </a:cubicBezTo>
                  <a:cubicBezTo>
                    <a:pt x="21298" y="11252"/>
                    <a:pt x="21159" y="10443"/>
                    <a:pt x="21020" y="9565"/>
                  </a:cubicBezTo>
                  <a:cubicBezTo>
                    <a:pt x="20923" y="9002"/>
                    <a:pt x="20467" y="8564"/>
                    <a:pt x="19898" y="8495"/>
                  </a:cubicBezTo>
                  <a:cubicBezTo>
                    <a:pt x="18535" y="8346"/>
                    <a:pt x="17043" y="8204"/>
                    <a:pt x="15672" y="8204"/>
                  </a:cubicBezTo>
                  <a:cubicBezTo>
                    <a:pt x="15414" y="8204"/>
                    <a:pt x="15159" y="8210"/>
                    <a:pt x="14909" y="8221"/>
                  </a:cubicBezTo>
                  <a:cubicBezTo>
                    <a:pt x="14892" y="8221"/>
                    <a:pt x="14875" y="8221"/>
                    <a:pt x="14858" y="8221"/>
                  </a:cubicBezTo>
                  <a:cubicBezTo>
                    <a:pt x="14161" y="8221"/>
                    <a:pt x="13592" y="7683"/>
                    <a:pt x="13566" y="6986"/>
                  </a:cubicBezTo>
                  <a:cubicBezTo>
                    <a:pt x="13510" y="5353"/>
                    <a:pt x="13330" y="3076"/>
                    <a:pt x="13164" y="1196"/>
                  </a:cubicBezTo>
                  <a:cubicBezTo>
                    <a:pt x="13109" y="580"/>
                    <a:pt x="12595" y="86"/>
                    <a:pt x="11972" y="45"/>
                  </a:cubicBezTo>
                  <a:cubicBezTo>
                    <a:pt x="11545" y="18"/>
                    <a:pt x="11070" y="0"/>
                    <a:pt x="105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94" name="Google Shape;1547;p11"/>
            <p:cNvSpPr/>
            <p:nvPr/>
          </p:nvSpPr>
          <p:spPr>
            <a:xfrm>
              <a:off x="8243658" y="10538217"/>
              <a:ext cx="1080102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2" y="0"/>
                    <a:pt x="14767" y="159"/>
                    <a:pt x="14514" y="460"/>
                  </a:cubicBezTo>
                  <a:cubicBezTo>
                    <a:pt x="13323" y="1829"/>
                    <a:pt x="12042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5" y="1183"/>
                    <a:pt x="3459" y="1183"/>
                  </a:cubicBezTo>
                  <a:cubicBezTo>
                    <a:pt x="3087" y="1183"/>
                    <a:pt x="2720" y="1358"/>
                    <a:pt x="2450" y="1681"/>
                  </a:cubicBezTo>
                  <a:cubicBezTo>
                    <a:pt x="1547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19" y="20323"/>
                    <a:pt x="5008" y="21120"/>
                    <a:pt x="6317" y="21543"/>
                  </a:cubicBezTo>
                  <a:cubicBezTo>
                    <a:pt x="6436" y="21582"/>
                    <a:pt x="6554" y="21600"/>
                    <a:pt x="6675" y="21600"/>
                  </a:cubicBezTo>
                  <a:cubicBezTo>
                    <a:pt x="7167" y="21600"/>
                    <a:pt x="7636" y="21286"/>
                    <a:pt x="7871" y="20762"/>
                  </a:cubicBezTo>
                  <a:cubicBezTo>
                    <a:pt x="8743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9" y="19746"/>
                    <a:pt x="17871" y="19746"/>
                  </a:cubicBezTo>
                  <a:cubicBezTo>
                    <a:pt x="18257" y="19746"/>
                    <a:pt x="1863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1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28" y="5165"/>
                    <a:pt x="18671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098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95" name="Google Shape;1548;p11"/>
            <p:cNvSpPr/>
            <p:nvPr/>
          </p:nvSpPr>
          <p:spPr>
            <a:xfrm>
              <a:off x="5328105" y="10599777"/>
              <a:ext cx="1441696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3" y="16977"/>
                  </a:cubicBezTo>
                  <a:cubicBezTo>
                    <a:pt x="8395" y="16977"/>
                    <a:pt x="8236" y="16871"/>
                    <a:pt x="8178" y="16656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17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7" y="11800"/>
                  </a:cubicBezTo>
                  <a:cubicBezTo>
                    <a:pt x="1201" y="11800"/>
                    <a:pt x="1358" y="11739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46"/>
                    <a:pt x="18894" y="5360"/>
                    <a:pt x="19312" y="5360"/>
                  </a:cubicBezTo>
                  <a:cubicBezTo>
                    <a:pt x="19328" y="5360"/>
                    <a:pt x="19344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96" name="Google Shape;1549;p11"/>
            <p:cNvSpPr/>
            <p:nvPr/>
          </p:nvSpPr>
          <p:spPr>
            <a:xfrm>
              <a:off x="7137828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7" y="831"/>
                    <a:pt x="11004" y="831"/>
                  </a:cubicBezTo>
                  <a:cubicBezTo>
                    <a:pt x="9572" y="831"/>
                    <a:pt x="8117" y="810"/>
                    <a:pt x="6759" y="810"/>
                  </a:cubicBezTo>
                  <a:cubicBezTo>
                    <a:pt x="4554" y="810"/>
                    <a:pt x="2607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97" name="Google Shape;1550;p11"/>
            <p:cNvSpPr/>
            <p:nvPr/>
          </p:nvSpPr>
          <p:spPr>
            <a:xfrm>
              <a:off x="6912357" y="8772041"/>
              <a:ext cx="819012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27" y="753"/>
                    <a:pt x="14171" y="872"/>
                    <a:pt x="10913" y="872"/>
                  </a:cubicBezTo>
                  <a:cubicBezTo>
                    <a:pt x="9359" y="872"/>
                    <a:pt x="7782" y="844"/>
                    <a:pt x="6337" y="844"/>
                  </a:cubicBezTo>
                  <a:cubicBezTo>
                    <a:pt x="4303" y="844"/>
                    <a:pt x="2529" y="893"/>
                    <a:pt x="1439" y="1151"/>
                  </a:cubicBezTo>
                  <a:cubicBezTo>
                    <a:pt x="858" y="1332"/>
                    <a:pt x="372" y="3013"/>
                    <a:pt x="242" y="5503"/>
                  </a:cubicBezTo>
                  <a:cubicBezTo>
                    <a:pt x="17" y="9297"/>
                    <a:pt x="-77" y="13656"/>
                    <a:pt x="72" y="17074"/>
                  </a:cubicBezTo>
                  <a:cubicBezTo>
                    <a:pt x="202" y="19710"/>
                    <a:pt x="728" y="21558"/>
                    <a:pt x="1351" y="21558"/>
                  </a:cubicBezTo>
                  <a:cubicBezTo>
                    <a:pt x="1361" y="21558"/>
                    <a:pt x="1372" y="21558"/>
                    <a:pt x="1382" y="21558"/>
                  </a:cubicBezTo>
                  <a:cubicBezTo>
                    <a:pt x="1603" y="21551"/>
                    <a:pt x="1833" y="21551"/>
                    <a:pt x="2072" y="21551"/>
                  </a:cubicBezTo>
                  <a:cubicBezTo>
                    <a:pt x="3588" y="21551"/>
                    <a:pt x="5490" y="21600"/>
                    <a:pt x="7510" y="21600"/>
                  </a:cubicBezTo>
                  <a:cubicBezTo>
                    <a:pt x="11928" y="21600"/>
                    <a:pt x="16897" y="21356"/>
                    <a:pt x="19565" y="19815"/>
                  </a:cubicBezTo>
                  <a:cubicBezTo>
                    <a:pt x="21523" y="18720"/>
                    <a:pt x="21028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98" name="Google Shape;1551;p11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99" name="Google Shape;1552;p11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00" name="Google Shape;1553;p11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01" name="Google Shape;1554;p11"/>
            <p:cNvSpPr/>
            <p:nvPr/>
          </p:nvSpPr>
          <p:spPr>
            <a:xfrm>
              <a:off x="4603329" y="8899452"/>
              <a:ext cx="232741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2" y="0"/>
                  </a:moveTo>
                  <a:cubicBezTo>
                    <a:pt x="2678" y="0"/>
                    <a:pt x="-1600" y="5745"/>
                    <a:pt x="587" y="16521"/>
                  </a:cubicBezTo>
                  <a:cubicBezTo>
                    <a:pt x="1313" y="20041"/>
                    <a:pt x="4170" y="21600"/>
                    <a:pt x="7355" y="21600"/>
                  </a:cubicBezTo>
                  <a:cubicBezTo>
                    <a:pt x="13137" y="21600"/>
                    <a:pt x="20000" y="16485"/>
                    <a:pt x="17163" y="8742"/>
                  </a:cubicBezTo>
                  <a:cubicBezTo>
                    <a:pt x="14976" y="2827"/>
                    <a:pt x="11146" y="0"/>
                    <a:pt x="765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02" name="Google Shape;1555;p11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03" name="Google Shape;1556;p11"/>
            <p:cNvSpPr/>
            <p:nvPr/>
          </p:nvSpPr>
          <p:spPr>
            <a:xfrm>
              <a:off x="4326720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07" y="0"/>
                    <a:pt x="762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04" name="Google Shape;1557;p11"/>
            <p:cNvSpPr/>
            <p:nvPr/>
          </p:nvSpPr>
          <p:spPr>
            <a:xfrm>
              <a:off x="4326697" y="10290409"/>
              <a:ext cx="202227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07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05" name="Google Shape;1558;p11"/>
            <p:cNvSpPr/>
            <p:nvPr/>
          </p:nvSpPr>
          <p:spPr>
            <a:xfrm>
              <a:off x="5240728" y="8910097"/>
              <a:ext cx="1132689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2" y="13759"/>
                    <a:pt x="1399" y="14069"/>
                    <a:pt x="1913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62" y="16306"/>
                    <a:pt x="14100" y="14497"/>
                  </a:cubicBezTo>
                  <a:cubicBezTo>
                    <a:pt x="13993" y="13724"/>
                    <a:pt x="14595" y="13038"/>
                    <a:pt x="15375" y="13038"/>
                  </a:cubicBezTo>
                  <a:cubicBezTo>
                    <a:pt x="15411" y="13038"/>
                    <a:pt x="15448" y="13039"/>
                    <a:pt x="15485" y="13042"/>
                  </a:cubicBezTo>
                  <a:cubicBezTo>
                    <a:pt x="16981" y="13152"/>
                    <a:pt x="18574" y="13371"/>
                    <a:pt x="20002" y="13413"/>
                  </a:cubicBezTo>
                  <a:cubicBezTo>
                    <a:pt x="20017" y="13413"/>
                    <a:pt x="20034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291" y="11245"/>
                    <a:pt x="21151" y="10436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5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7" y="8215"/>
                    <a:pt x="13586" y="7677"/>
                    <a:pt x="13573" y="6994"/>
                  </a:cubicBezTo>
                  <a:cubicBezTo>
                    <a:pt x="13504" y="5347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06" name="Google Shape;1559;p11"/>
            <p:cNvSpPr/>
            <p:nvPr/>
          </p:nvSpPr>
          <p:spPr>
            <a:xfrm>
              <a:off x="1584698" y="1380229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12"/>
                  </a:cubicBezTo>
                  <a:cubicBezTo>
                    <a:pt x="858" y="1338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64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07" name="Google Shape;1560;p11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08" name="Google Shape;1561;p11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09" name="Google Shape;1562;p11"/>
            <p:cNvSpPr/>
            <p:nvPr/>
          </p:nvSpPr>
          <p:spPr>
            <a:xfrm>
              <a:off x="251843" y="0"/>
              <a:ext cx="1080108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2"/>
                  </a:cubicBezTo>
                  <a:cubicBezTo>
                    <a:pt x="13323" y="1815"/>
                    <a:pt x="12044" y="3362"/>
                    <a:pt x="11114" y="4844"/>
                  </a:cubicBezTo>
                  <a:cubicBezTo>
                    <a:pt x="10846" y="5261"/>
                    <a:pt x="10436" y="5485"/>
                    <a:pt x="10015" y="5485"/>
                  </a:cubicBezTo>
                  <a:cubicBezTo>
                    <a:pt x="9748" y="5485"/>
                    <a:pt x="9476" y="5394"/>
                    <a:pt x="9238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6" y="1251"/>
                    <a:pt x="3698" y="1176"/>
                    <a:pt x="3454" y="1176"/>
                  </a:cubicBezTo>
                  <a:cubicBezTo>
                    <a:pt x="3081" y="1176"/>
                    <a:pt x="2712" y="1349"/>
                    <a:pt x="2450" y="1684"/>
                  </a:cubicBezTo>
                  <a:cubicBezTo>
                    <a:pt x="1549" y="2841"/>
                    <a:pt x="415" y="4470"/>
                    <a:pt x="66" y="5692"/>
                  </a:cubicBezTo>
                  <a:cubicBezTo>
                    <a:pt x="-123" y="6311"/>
                    <a:pt x="108" y="7010"/>
                    <a:pt x="604" y="7370"/>
                  </a:cubicBezTo>
                  <a:cubicBezTo>
                    <a:pt x="2435" y="8721"/>
                    <a:pt x="6229" y="10481"/>
                    <a:pt x="6796" y="11327"/>
                  </a:cubicBezTo>
                  <a:cubicBezTo>
                    <a:pt x="7232" y="11962"/>
                    <a:pt x="2551" y="18529"/>
                    <a:pt x="2885" y="19456"/>
                  </a:cubicBezTo>
                  <a:cubicBezTo>
                    <a:pt x="3221" y="20320"/>
                    <a:pt x="5008" y="21134"/>
                    <a:pt x="6317" y="21542"/>
                  </a:cubicBezTo>
                  <a:cubicBezTo>
                    <a:pt x="6439" y="21580"/>
                    <a:pt x="6563" y="21600"/>
                    <a:pt x="6685" y="21600"/>
                  </a:cubicBezTo>
                  <a:cubicBezTo>
                    <a:pt x="7174" y="21600"/>
                    <a:pt x="7640" y="21297"/>
                    <a:pt x="7871" y="20776"/>
                  </a:cubicBezTo>
                  <a:cubicBezTo>
                    <a:pt x="8744" y="18837"/>
                    <a:pt x="9703" y="17192"/>
                    <a:pt x="10561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4" y="15202"/>
                    <a:pt x="12259" y="15315"/>
                    <a:pt x="12509" y="15547"/>
                  </a:cubicBezTo>
                  <a:cubicBezTo>
                    <a:pt x="14021" y="16964"/>
                    <a:pt x="15604" y="18576"/>
                    <a:pt x="17247" y="19586"/>
                  </a:cubicBezTo>
                  <a:cubicBezTo>
                    <a:pt x="17439" y="19699"/>
                    <a:pt x="17648" y="19754"/>
                    <a:pt x="17853" y="19754"/>
                  </a:cubicBezTo>
                  <a:cubicBezTo>
                    <a:pt x="18241" y="19754"/>
                    <a:pt x="18624" y="19562"/>
                    <a:pt x="18889" y="19212"/>
                  </a:cubicBezTo>
                  <a:cubicBezTo>
                    <a:pt x="19616" y="18251"/>
                    <a:pt x="20402" y="17159"/>
                    <a:pt x="21099" y="16036"/>
                  </a:cubicBezTo>
                  <a:cubicBezTo>
                    <a:pt x="21477" y="15417"/>
                    <a:pt x="21376" y="14570"/>
                    <a:pt x="20882" y="14080"/>
                  </a:cubicBezTo>
                  <a:cubicBezTo>
                    <a:pt x="19588" y="12777"/>
                    <a:pt x="17495" y="11164"/>
                    <a:pt x="15808" y="10089"/>
                  </a:cubicBezTo>
                  <a:cubicBezTo>
                    <a:pt x="15067" y="9618"/>
                    <a:pt x="14907" y="8493"/>
                    <a:pt x="15489" y="7793"/>
                  </a:cubicBezTo>
                  <a:cubicBezTo>
                    <a:pt x="16535" y="6473"/>
                    <a:pt x="17713" y="5169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10" name="Google Shape;1563;p11"/>
            <p:cNvSpPr/>
            <p:nvPr/>
          </p:nvSpPr>
          <p:spPr>
            <a:xfrm>
              <a:off x="1584698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090" y="0"/>
                  </a:moveTo>
                  <a:cubicBezTo>
                    <a:pt x="19044" y="0"/>
                    <a:pt x="18998" y="7"/>
                    <a:pt x="18950" y="28"/>
                  </a:cubicBezTo>
                  <a:cubicBezTo>
                    <a:pt x="17367" y="733"/>
                    <a:pt x="14370" y="852"/>
                    <a:pt x="11233" y="852"/>
                  </a:cubicBezTo>
                  <a:cubicBezTo>
                    <a:pt x="9593" y="852"/>
                    <a:pt x="7913" y="817"/>
                    <a:pt x="6378" y="817"/>
                  </a:cubicBezTo>
                  <a:cubicBezTo>
                    <a:pt x="4329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23" y="5445"/>
                  </a:cubicBezTo>
                  <a:cubicBezTo>
                    <a:pt x="17" y="9306"/>
                    <a:pt x="-77" y="13669"/>
                    <a:pt x="74" y="17034"/>
                  </a:cubicBezTo>
                  <a:cubicBezTo>
                    <a:pt x="185" y="19708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77"/>
                    <a:pt x="19566" y="19834"/>
                  </a:cubicBezTo>
                  <a:cubicBezTo>
                    <a:pt x="21523" y="18738"/>
                    <a:pt x="21016" y="0"/>
                    <a:pt x="190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11" name="Google Shape;1564;p11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12" name="Google Shape;1565;p11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13" name="Google Shape;1566;p11"/>
            <p:cNvSpPr/>
            <p:nvPr/>
          </p:nvSpPr>
          <p:spPr>
            <a:xfrm>
              <a:off x="251843" y="7025505"/>
              <a:ext cx="1080108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1" y="0"/>
                  </a:moveTo>
                  <a:cubicBezTo>
                    <a:pt x="15109" y="0"/>
                    <a:pt x="14760" y="153"/>
                    <a:pt x="14500" y="455"/>
                  </a:cubicBezTo>
                  <a:cubicBezTo>
                    <a:pt x="13323" y="1824"/>
                    <a:pt x="12044" y="3353"/>
                    <a:pt x="11114" y="4852"/>
                  </a:cubicBezTo>
                  <a:cubicBezTo>
                    <a:pt x="10850" y="5264"/>
                    <a:pt x="10444" y="5482"/>
                    <a:pt x="10030" y="5482"/>
                  </a:cubicBezTo>
                  <a:cubicBezTo>
                    <a:pt x="9756" y="5482"/>
                    <a:pt x="9479" y="5387"/>
                    <a:pt x="9238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1" y="1177"/>
                    <a:pt x="3457" y="1177"/>
                  </a:cubicBezTo>
                  <a:cubicBezTo>
                    <a:pt x="3084" y="1177"/>
                    <a:pt x="2714" y="1358"/>
                    <a:pt x="2450" y="1692"/>
                  </a:cubicBezTo>
                  <a:cubicBezTo>
                    <a:pt x="1549" y="2833"/>
                    <a:pt x="415" y="4461"/>
                    <a:pt x="66" y="5682"/>
                  </a:cubicBezTo>
                  <a:cubicBezTo>
                    <a:pt x="-123" y="6318"/>
                    <a:pt x="108" y="7000"/>
                    <a:pt x="604" y="7360"/>
                  </a:cubicBezTo>
                  <a:cubicBezTo>
                    <a:pt x="2435" y="8711"/>
                    <a:pt x="6229" y="10487"/>
                    <a:pt x="6796" y="11332"/>
                  </a:cubicBezTo>
                  <a:cubicBezTo>
                    <a:pt x="7232" y="11967"/>
                    <a:pt x="2551" y="18515"/>
                    <a:pt x="2885" y="19442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9"/>
                  </a:cubicBezTo>
                  <a:cubicBezTo>
                    <a:pt x="8744" y="18840"/>
                    <a:pt x="9703" y="17179"/>
                    <a:pt x="10561" y="15828"/>
                  </a:cubicBezTo>
                  <a:cubicBezTo>
                    <a:pt x="10824" y="15410"/>
                    <a:pt x="11239" y="15191"/>
                    <a:pt x="11658" y="15191"/>
                  </a:cubicBezTo>
                  <a:cubicBezTo>
                    <a:pt x="11958" y="15191"/>
                    <a:pt x="12259" y="15302"/>
                    <a:pt x="12509" y="15534"/>
                  </a:cubicBezTo>
                  <a:cubicBezTo>
                    <a:pt x="14021" y="16951"/>
                    <a:pt x="15604" y="18579"/>
                    <a:pt x="17247" y="19572"/>
                  </a:cubicBezTo>
                  <a:cubicBezTo>
                    <a:pt x="17444" y="19689"/>
                    <a:pt x="17658" y="19745"/>
                    <a:pt x="17868" y="19745"/>
                  </a:cubicBezTo>
                  <a:cubicBezTo>
                    <a:pt x="18251" y="19745"/>
                    <a:pt x="18627" y="19561"/>
                    <a:pt x="18889" y="19214"/>
                  </a:cubicBezTo>
                  <a:cubicBezTo>
                    <a:pt x="19616" y="18238"/>
                    <a:pt x="20402" y="17162"/>
                    <a:pt x="21099" y="16023"/>
                  </a:cubicBezTo>
                  <a:cubicBezTo>
                    <a:pt x="21477" y="15405"/>
                    <a:pt x="21376" y="14574"/>
                    <a:pt x="20882" y="14068"/>
                  </a:cubicBezTo>
                  <a:cubicBezTo>
                    <a:pt x="19588" y="12765"/>
                    <a:pt x="17495" y="11153"/>
                    <a:pt x="15808" y="10094"/>
                  </a:cubicBezTo>
                  <a:cubicBezTo>
                    <a:pt x="15067" y="9624"/>
                    <a:pt x="14907" y="8499"/>
                    <a:pt x="15489" y="7784"/>
                  </a:cubicBezTo>
                  <a:cubicBezTo>
                    <a:pt x="16535" y="6480"/>
                    <a:pt x="17713" y="5160"/>
                    <a:pt x="18673" y="3892"/>
                  </a:cubicBezTo>
                  <a:cubicBezTo>
                    <a:pt x="19152" y="3240"/>
                    <a:pt x="19036" y="2245"/>
                    <a:pt x="18425" y="1741"/>
                  </a:cubicBezTo>
                  <a:cubicBezTo>
                    <a:pt x="17684" y="1139"/>
                    <a:pt x="16928" y="683"/>
                    <a:pt x="16100" y="179"/>
                  </a:cubicBezTo>
                  <a:cubicBezTo>
                    <a:pt x="15899" y="60"/>
                    <a:pt x="15679" y="0"/>
                    <a:pt x="154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14" name="Google Shape;1567;p11"/>
            <p:cNvSpPr/>
            <p:nvPr/>
          </p:nvSpPr>
          <p:spPr>
            <a:xfrm>
              <a:off x="1272682" y="4634488"/>
              <a:ext cx="982404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0" y="178"/>
                    <a:pt x="16082" y="504"/>
                  </a:cubicBezTo>
                  <a:cubicBezTo>
                    <a:pt x="11999" y="4766"/>
                    <a:pt x="3463" y="13243"/>
                    <a:pt x="320" y="17441"/>
                  </a:cubicBezTo>
                  <a:cubicBezTo>
                    <a:pt x="-896" y="19076"/>
                    <a:pt x="1607" y="21600"/>
                    <a:pt x="3520" y="21600"/>
                  </a:cubicBezTo>
                  <a:cubicBezTo>
                    <a:pt x="4033" y="21600"/>
                    <a:pt x="4505" y="21419"/>
                    <a:pt x="4850" y="20989"/>
                  </a:cubicBezTo>
                  <a:cubicBezTo>
                    <a:pt x="7653" y="17457"/>
                    <a:pt x="17206" y="8157"/>
                    <a:pt x="20134" y="4782"/>
                  </a:cubicBezTo>
                  <a:cubicBezTo>
                    <a:pt x="20612" y="4244"/>
                    <a:pt x="20704" y="3436"/>
                    <a:pt x="20334" y="2802"/>
                  </a:cubicBezTo>
                  <a:cubicBezTo>
                    <a:pt x="19764" y="1804"/>
                    <a:pt x="18963" y="838"/>
                    <a:pt x="18148" y="268"/>
                  </a:cubicBezTo>
                  <a:cubicBezTo>
                    <a:pt x="17882" y="85"/>
                    <a:pt x="17580" y="0"/>
                    <a:pt x="1727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15" name="Google Shape;1568;p11"/>
            <p:cNvSpPr/>
            <p:nvPr/>
          </p:nvSpPr>
          <p:spPr>
            <a:xfrm>
              <a:off x="1354682" y="4588442"/>
              <a:ext cx="232712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3" y="0"/>
                  </a:moveTo>
                  <a:cubicBezTo>
                    <a:pt x="2679" y="0"/>
                    <a:pt x="-1601" y="5758"/>
                    <a:pt x="586" y="16537"/>
                  </a:cubicBezTo>
                  <a:cubicBezTo>
                    <a:pt x="1307" y="20047"/>
                    <a:pt x="4170" y="21600"/>
                    <a:pt x="7356" y="21600"/>
                  </a:cubicBezTo>
                  <a:cubicBezTo>
                    <a:pt x="13140" y="21600"/>
                    <a:pt x="19999" y="16501"/>
                    <a:pt x="17167" y="8758"/>
                  </a:cubicBezTo>
                  <a:cubicBezTo>
                    <a:pt x="14980" y="2837"/>
                    <a:pt x="11143" y="0"/>
                    <a:pt x="765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16" name="Google Shape;1569;p11"/>
            <p:cNvSpPr/>
            <p:nvPr/>
          </p:nvSpPr>
          <p:spPr>
            <a:xfrm>
              <a:off x="1939905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2" y="20041"/>
                    <a:pt x="4157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17" name="Google Shape;1570;p11"/>
            <p:cNvSpPr/>
            <p:nvPr/>
          </p:nvSpPr>
          <p:spPr>
            <a:xfrm>
              <a:off x="1221445" y="6435487"/>
              <a:ext cx="1084691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6" y="845"/>
                  </a:cubicBezTo>
                  <a:cubicBezTo>
                    <a:pt x="4304" y="845"/>
                    <a:pt x="2528" y="894"/>
                    <a:pt x="1431" y="1145"/>
                  </a:cubicBezTo>
                  <a:cubicBezTo>
                    <a:pt x="866" y="1271"/>
                    <a:pt x="373" y="3017"/>
                    <a:pt x="232" y="5510"/>
                  </a:cubicBezTo>
                  <a:cubicBezTo>
                    <a:pt x="20" y="9309"/>
                    <a:pt x="-80" y="13667"/>
                    <a:pt x="77" y="17096"/>
                  </a:cubicBezTo>
                  <a:cubicBezTo>
                    <a:pt x="202" y="19728"/>
                    <a:pt x="737" y="21586"/>
                    <a:pt x="1344" y="21586"/>
                  </a:cubicBezTo>
                  <a:cubicBezTo>
                    <a:pt x="1355" y="21586"/>
                    <a:pt x="1365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7" y="21384"/>
                    <a:pt x="19559" y="19840"/>
                  </a:cubicBezTo>
                  <a:cubicBezTo>
                    <a:pt x="21520" y="18737"/>
                    <a:pt x="21009" y="0"/>
                    <a:pt x="190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18" name="Google Shape;1571;p11"/>
            <p:cNvSpPr/>
            <p:nvPr/>
          </p:nvSpPr>
          <p:spPr>
            <a:xfrm>
              <a:off x="1662727" y="6144191"/>
              <a:ext cx="202556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4" h="21600" fill="norm" stroke="1" extrusionOk="0">
                  <a:moveTo>
                    <a:pt x="7656" y="0"/>
                  </a:moveTo>
                  <a:cubicBezTo>
                    <a:pt x="2686" y="0"/>
                    <a:pt x="-1593" y="5740"/>
                    <a:pt x="579" y="16495"/>
                  </a:cubicBezTo>
                  <a:cubicBezTo>
                    <a:pt x="1291" y="20037"/>
                    <a:pt x="4161" y="21600"/>
                    <a:pt x="7358" y="21600"/>
                  </a:cubicBezTo>
                  <a:cubicBezTo>
                    <a:pt x="13148" y="21600"/>
                    <a:pt x="20007" y="16487"/>
                    <a:pt x="17173" y="8720"/>
                  </a:cubicBezTo>
                  <a:cubicBezTo>
                    <a:pt x="14979" y="2825"/>
                    <a:pt x="11150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19" name="Google Shape;1572;p11"/>
            <p:cNvSpPr/>
            <p:nvPr/>
          </p:nvSpPr>
          <p:spPr>
            <a:xfrm>
              <a:off x="1662743" y="6777780"/>
              <a:ext cx="20254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8" h="21600" fill="norm" stroke="1" extrusionOk="0">
                  <a:moveTo>
                    <a:pt x="7643" y="0"/>
                  </a:moveTo>
                  <a:cubicBezTo>
                    <a:pt x="2672" y="0"/>
                    <a:pt x="-1587" y="5725"/>
                    <a:pt x="579" y="16501"/>
                  </a:cubicBezTo>
                  <a:cubicBezTo>
                    <a:pt x="1291" y="20039"/>
                    <a:pt x="4162" y="21600"/>
                    <a:pt x="7360" y="21600"/>
                  </a:cubicBezTo>
                  <a:cubicBezTo>
                    <a:pt x="13152" y="21600"/>
                    <a:pt x="20013" y="16493"/>
                    <a:pt x="17179" y="8734"/>
                  </a:cubicBezTo>
                  <a:cubicBezTo>
                    <a:pt x="14984" y="2838"/>
                    <a:pt x="11139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20" name="Google Shape;1573;p11"/>
            <p:cNvSpPr/>
            <p:nvPr/>
          </p:nvSpPr>
          <p:spPr>
            <a:xfrm>
              <a:off x="2576569" y="5397138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81" y="8996"/>
                    <a:pt x="576" y="8873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6" y="13765"/>
                    <a:pt x="1424" y="14079"/>
                    <a:pt x="1949" y="14079"/>
                  </a:cubicBezTo>
                  <a:cubicBezTo>
                    <a:pt x="2026" y="14079"/>
                    <a:pt x="2106" y="14071"/>
                    <a:pt x="2183" y="14057"/>
                  </a:cubicBezTo>
                  <a:cubicBezTo>
                    <a:pt x="3999" y="13700"/>
                    <a:pt x="5703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59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76" y="16320"/>
                    <a:pt x="14112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4" y="13042"/>
                  </a:cubicBezTo>
                  <a:cubicBezTo>
                    <a:pt x="16995" y="13165"/>
                    <a:pt x="18574" y="13371"/>
                    <a:pt x="20002" y="13427"/>
                  </a:cubicBezTo>
                  <a:cubicBezTo>
                    <a:pt x="20017" y="13427"/>
                    <a:pt x="20033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303" y="11245"/>
                    <a:pt x="21151" y="10450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3" y="8216"/>
                    <a:pt x="14830" y="8216"/>
                  </a:cubicBezTo>
                  <a:cubicBezTo>
                    <a:pt x="14156" y="8216"/>
                    <a:pt x="13600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21" name="Google Shape;1574;p11"/>
            <p:cNvSpPr/>
            <p:nvPr/>
          </p:nvSpPr>
          <p:spPr>
            <a:xfrm>
              <a:off x="2915671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2" y="0"/>
                    <a:pt x="14765" y="155"/>
                    <a:pt x="14506" y="446"/>
                  </a:cubicBezTo>
                  <a:cubicBezTo>
                    <a:pt x="13328" y="1815"/>
                    <a:pt x="12049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6" y="5387"/>
                    <a:pt x="9243" y="5203"/>
                  </a:cubicBezTo>
                  <a:cubicBezTo>
                    <a:pt x="7849" y="4080"/>
                    <a:pt x="5843" y="2597"/>
                    <a:pt x="4171" y="1408"/>
                  </a:cubicBezTo>
                  <a:cubicBezTo>
                    <a:pt x="3951" y="1251"/>
                    <a:pt x="3704" y="1176"/>
                    <a:pt x="3459" y="1176"/>
                  </a:cubicBezTo>
                  <a:cubicBezTo>
                    <a:pt x="3086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1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27" y="15411"/>
                    <a:pt x="11235" y="15192"/>
                    <a:pt x="11645" y="15192"/>
                  </a:cubicBezTo>
                  <a:cubicBezTo>
                    <a:pt x="11945" y="15192"/>
                    <a:pt x="12248" y="15307"/>
                    <a:pt x="12499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1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6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3" y="10090"/>
                  </a:cubicBezTo>
                  <a:cubicBezTo>
                    <a:pt x="15072" y="9618"/>
                    <a:pt x="14912" y="8494"/>
                    <a:pt x="15479" y="7778"/>
                  </a:cubicBezTo>
                  <a:cubicBezTo>
                    <a:pt x="16540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30" y="1733"/>
                  </a:cubicBezTo>
                  <a:cubicBezTo>
                    <a:pt x="17688" y="1130"/>
                    <a:pt x="16932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22" name="Google Shape;1575;p11"/>
            <p:cNvSpPr/>
            <p:nvPr/>
          </p:nvSpPr>
          <p:spPr>
            <a:xfrm>
              <a:off x="0" y="3573858"/>
              <a:ext cx="1441541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3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3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1" y="7469"/>
                    <a:pt x="115" y="9329"/>
                  </a:cubicBezTo>
                  <a:cubicBezTo>
                    <a:pt x="-169" y="10245"/>
                    <a:pt x="115" y="10806"/>
                    <a:pt x="497" y="11455"/>
                  </a:cubicBezTo>
                  <a:cubicBezTo>
                    <a:pt x="623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0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49" y="20915"/>
                  </a:cubicBezTo>
                  <a:cubicBezTo>
                    <a:pt x="7037" y="21352"/>
                    <a:pt x="7849" y="21600"/>
                    <a:pt x="8694" y="21600"/>
                  </a:cubicBezTo>
                  <a:cubicBezTo>
                    <a:pt x="9570" y="21600"/>
                    <a:pt x="10479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51" y="3421"/>
                    <a:pt x="14021" y="2962"/>
                    <a:pt x="14588" y="2937"/>
                  </a:cubicBezTo>
                  <a:lnTo>
                    <a:pt x="17359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1" y="5369"/>
                    <a:pt x="19300" y="5369"/>
                  </a:cubicBezTo>
                  <a:cubicBezTo>
                    <a:pt x="19314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5" y="4120"/>
                  </a:cubicBezTo>
                  <a:cubicBezTo>
                    <a:pt x="21256" y="3077"/>
                    <a:pt x="20972" y="2122"/>
                    <a:pt x="20688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23" name="Google Shape;1576;p11"/>
            <p:cNvSpPr/>
            <p:nvPr/>
          </p:nvSpPr>
          <p:spPr>
            <a:xfrm>
              <a:off x="1810195" y="2922528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3"/>
                    <a:pt x="14156" y="864"/>
                    <a:pt x="10900" y="864"/>
                  </a:cubicBezTo>
                  <a:cubicBezTo>
                    <a:pt x="9350" y="864"/>
                    <a:pt x="7775" y="843"/>
                    <a:pt x="6330" y="843"/>
                  </a:cubicBezTo>
                  <a:cubicBezTo>
                    <a:pt x="4301" y="843"/>
                    <a:pt x="2527" y="892"/>
                    <a:pt x="1435" y="1143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6" y="21579"/>
                    <a:pt x="2356" y="21579"/>
                    <a:pt x="2917" y="21579"/>
                  </a:cubicBezTo>
                  <a:cubicBezTo>
                    <a:pt x="4111" y="21579"/>
                    <a:pt x="5483" y="21600"/>
                    <a:pt x="6930" y="21600"/>
                  </a:cubicBezTo>
                  <a:cubicBezTo>
                    <a:pt x="11488" y="21600"/>
                    <a:pt x="16780" y="21405"/>
                    <a:pt x="19562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24" name="Google Shape;1577;p11"/>
            <p:cNvSpPr/>
            <p:nvPr/>
          </p:nvSpPr>
          <p:spPr>
            <a:xfrm>
              <a:off x="1584698" y="1746123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05"/>
                  </a:cubicBezTo>
                  <a:cubicBezTo>
                    <a:pt x="858" y="1331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3" y="21586"/>
                    <a:pt x="2351" y="21579"/>
                    <a:pt x="2907" y="21579"/>
                  </a:cubicBezTo>
                  <a:cubicBezTo>
                    <a:pt x="4148" y="21579"/>
                    <a:pt x="5582" y="21600"/>
                    <a:pt x="7090" y="21600"/>
                  </a:cubicBezTo>
                  <a:cubicBezTo>
                    <a:pt x="11613" y="21600"/>
                    <a:pt x="16815" y="21405"/>
                    <a:pt x="19565" y="19858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25" name="Google Shape;1578;p11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26" name="Google Shape;1579;p11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27" name="Google Shape;1580;p11"/>
            <p:cNvSpPr/>
            <p:nvPr/>
          </p:nvSpPr>
          <p:spPr>
            <a:xfrm>
              <a:off x="1272697" y="11660158"/>
              <a:ext cx="982389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3" h="21600" fill="norm" stroke="1" extrusionOk="0">
                  <a:moveTo>
                    <a:pt x="17270" y="0"/>
                  </a:moveTo>
                  <a:cubicBezTo>
                    <a:pt x="16839" y="0"/>
                    <a:pt x="16408" y="178"/>
                    <a:pt x="16084" y="510"/>
                  </a:cubicBezTo>
                  <a:cubicBezTo>
                    <a:pt x="12000" y="4773"/>
                    <a:pt x="3464" y="13250"/>
                    <a:pt x="320" y="17449"/>
                  </a:cubicBezTo>
                  <a:cubicBezTo>
                    <a:pt x="-894" y="19073"/>
                    <a:pt x="1604" y="21600"/>
                    <a:pt x="3516" y="21600"/>
                  </a:cubicBezTo>
                  <a:cubicBezTo>
                    <a:pt x="4031" y="21600"/>
                    <a:pt x="4504" y="21417"/>
                    <a:pt x="4851" y="20982"/>
                  </a:cubicBezTo>
                  <a:cubicBezTo>
                    <a:pt x="7654" y="17465"/>
                    <a:pt x="17208" y="8163"/>
                    <a:pt x="20136" y="4789"/>
                  </a:cubicBezTo>
                  <a:cubicBezTo>
                    <a:pt x="20614" y="4234"/>
                    <a:pt x="20706" y="3442"/>
                    <a:pt x="20336" y="2808"/>
                  </a:cubicBezTo>
                  <a:cubicBezTo>
                    <a:pt x="19766" y="1810"/>
                    <a:pt x="18965" y="828"/>
                    <a:pt x="18150" y="274"/>
                  </a:cubicBezTo>
                  <a:cubicBezTo>
                    <a:pt x="17880" y="89"/>
                    <a:pt x="17574" y="0"/>
                    <a:pt x="172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28" name="Google Shape;1581;p11"/>
            <p:cNvSpPr/>
            <p:nvPr/>
          </p:nvSpPr>
          <p:spPr>
            <a:xfrm>
              <a:off x="1354674" y="11613947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29" name="Google Shape;1582;p11"/>
            <p:cNvSpPr/>
            <p:nvPr/>
          </p:nvSpPr>
          <p:spPr>
            <a:xfrm>
              <a:off x="1939913" y="12412410"/>
              <a:ext cx="23197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61" y="0"/>
                  </a:moveTo>
                  <a:cubicBezTo>
                    <a:pt x="2686" y="0"/>
                    <a:pt x="-1605" y="5753"/>
                    <a:pt x="588" y="16542"/>
                  </a:cubicBezTo>
                  <a:cubicBezTo>
                    <a:pt x="1291" y="20047"/>
                    <a:pt x="4150" y="21600"/>
                    <a:pt x="7338" y="21600"/>
                  </a:cubicBezTo>
                  <a:cubicBezTo>
                    <a:pt x="13118" y="21600"/>
                    <a:pt x="19995" y="16507"/>
                    <a:pt x="17156" y="8753"/>
                  </a:cubicBezTo>
                  <a:cubicBezTo>
                    <a:pt x="14988" y="2830"/>
                    <a:pt x="11153" y="0"/>
                    <a:pt x="76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30" name="Google Shape;1583;p11"/>
            <p:cNvSpPr/>
            <p:nvPr/>
          </p:nvSpPr>
          <p:spPr>
            <a:xfrm>
              <a:off x="1221445" y="13460663"/>
              <a:ext cx="1084691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265" y="773"/>
                    <a:pt x="13968" y="871"/>
                    <a:pt x="10608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8" y="857"/>
                    <a:pt x="2629" y="913"/>
                    <a:pt x="1431" y="1205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351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3" y="21586"/>
                    <a:pt x="2359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7" y="21600"/>
                    <a:pt x="16807" y="21405"/>
                    <a:pt x="19559" y="19858"/>
                  </a:cubicBezTo>
                  <a:cubicBezTo>
                    <a:pt x="21520" y="18701"/>
                    <a:pt x="21009" y="0"/>
                    <a:pt x="190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31" name="Google Shape;1584;p11"/>
            <p:cNvSpPr/>
            <p:nvPr/>
          </p:nvSpPr>
          <p:spPr>
            <a:xfrm>
              <a:off x="1662720" y="13169532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32" name="Google Shape;1585;p11"/>
            <p:cNvSpPr/>
            <p:nvPr/>
          </p:nvSpPr>
          <p:spPr>
            <a:xfrm>
              <a:off x="2576569" y="12422809"/>
              <a:ext cx="1132690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86" y="3694"/>
                    <a:pt x="8211" y="7466"/>
                    <a:pt x="7961" y="8330"/>
                  </a:cubicBezTo>
                  <a:cubicBezTo>
                    <a:pt x="7781" y="8988"/>
                    <a:pt x="576" y="8865"/>
                    <a:pt x="147" y="9607"/>
                  </a:cubicBezTo>
                  <a:cubicBezTo>
                    <a:pt x="-255" y="10306"/>
                    <a:pt x="244" y="12076"/>
                    <a:pt x="742" y="13284"/>
                  </a:cubicBezTo>
                  <a:cubicBezTo>
                    <a:pt x="933" y="13766"/>
                    <a:pt x="1410" y="14077"/>
                    <a:pt x="1927" y="14077"/>
                  </a:cubicBezTo>
                  <a:cubicBezTo>
                    <a:pt x="2011" y="14077"/>
                    <a:pt x="2098" y="14069"/>
                    <a:pt x="2183" y="14051"/>
                  </a:cubicBezTo>
                  <a:cubicBezTo>
                    <a:pt x="3999" y="13708"/>
                    <a:pt x="5703" y="13571"/>
                    <a:pt x="7116" y="13516"/>
                  </a:cubicBezTo>
                  <a:cubicBezTo>
                    <a:pt x="7139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59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20" y="21555"/>
                  </a:cubicBezTo>
                  <a:cubicBezTo>
                    <a:pt x="10370" y="21580"/>
                    <a:pt x="11058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76" y="16315"/>
                    <a:pt x="14112" y="14491"/>
                  </a:cubicBezTo>
                  <a:cubicBezTo>
                    <a:pt x="13994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4" y="13050"/>
                  </a:cubicBezTo>
                  <a:cubicBezTo>
                    <a:pt x="16995" y="13159"/>
                    <a:pt x="18574" y="13365"/>
                    <a:pt x="20002" y="13420"/>
                  </a:cubicBezTo>
                  <a:cubicBezTo>
                    <a:pt x="20017" y="13420"/>
                    <a:pt x="20033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303" y="11252"/>
                    <a:pt x="21151" y="10443"/>
                    <a:pt x="21013" y="9565"/>
                  </a:cubicBezTo>
                  <a:cubicBezTo>
                    <a:pt x="20929" y="9002"/>
                    <a:pt x="20458" y="8564"/>
                    <a:pt x="19890" y="8495"/>
                  </a:cubicBezTo>
                  <a:cubicBezTo>
                    <a:pt x="18526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8" y="8221"/>
                    <a:pt x="13600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15" y="580"/>
                    <a:pt x="12603" y="86"/>
                    <a:pt x="11966" y="45"/>
                  </a:cubicBezTo>
                  <a:cubicBezTo>
                    <a:pt x="11537" y="18"/>
                    <a:pt x="11062" y="0"/>
                    <a:pt x="105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33" name="Google Shape;1586;p11"/>
            <p:cNvSpPr/>
            <p:nvPr/>
          </p:nvSpPr>
          <p:spPr>
            <a:xfrm>
              <a:off x="2915671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6" y="0"/>
                    <a:pt x="14767" y="159"/>
                    <a:pt x="14506" y="460"/>
                  </a:cubicBezTo>
                  <a:cubicBezTo>
                    <a:pt x="13328" y="1829"/>
                    <a:pt x="12049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43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1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3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9" y="15412"/>
                    <a:pt x="11239" y="15193"/>
                    <a:pt x="11655" y="15193"/>
                  </a:cubicBezTo>
                  <a:cubicBezTo>
                    <a:pt x="11951" y="15193"/>
                    <a:pt x="12251" y="15304"/>
                    <a:pt x="12499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5" y="19746"/>
                    <a:pt x="18633" y="19562"/>
                    <a:pt x="18896" y="19215"/>
                  </a:cubicBezTo>
                  <a:cubicBezTo>
                    <a:pt x="19622" y="18238"/>
                    <a:pt x="20406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3" y="10097"/>
                  </a:cubicBezTo>
                  <a:cubicBezTo>
                    <a:pt x="15072" y="9627"/>
                    <a:pt x="14912" y="8502"/>
                    <a:pt x="15479" y="7787"/>
                  </a:cubicBezTo>
                  <a:cubicBezTo>
                    <a:pt x="16540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30" y="1730"/>
                  </a:cubicBezTo>
                  <a:cubicBezTo>
                    <a:pt x="17688" y="1128"/>
                    <a:pt x="16932" y="688"/>
                    <a:pt x="16105" y="184"/>
                  </a:cubicBezTo>
                  <a:cubicBezTo>
                    <a:pt x="15904" y="60"/>
                    <a:pt x="15686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34" name="Google Shape;1587;p11"/>
            <p:cNvSpPr/>
            <p:nvPr/>
          </p:nvSpPr>
          <p:spPr>
            <a:xfrm>
              <a:off x="0" y="10599777"/>
              <a:ext cx="1441541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3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3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1" y="7471"/>
                    <a:pt x="115" y="9332"/>
                  </a:cubicBezTo>
                  <a:cubicBezTo>
                    <a:pt x="-169" y="10248"/>
                    <a:pt x="115" y="10796"/>
                    <a:pt x="497" y="11459"/>
                  </a:cubicBezTo>
                  <a:cubicBezTo>
                    <a:pt x="624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49" y="20909"/>
                  </a:cubicBezTo>
                  <a:cubicBezTo>
                    <a:pt x="7038" y="21349"/>
                    <a:pt x="7860" y="21600"/>
                    <a:pt x="8710" y="21600"/>
                  </a:cubicBezTo>
                  <a:cubicBezTo>
                    <a:pt x="9581" y="21600"/>
                    <a:pt x="10480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51" y="3422"/>
                    <a:pt x="14021" y="2951"/>
                    <a:pt x="14588" y="2938"/>
                  </a:cubicBezTo>
                  <a:lnTo>
                    <a:pt x="17359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3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5" y="4109"/>
                  </a:cubicBezTo>
                  <a:cubicBezTo>
                    <a:pt x="21256" y="3065"/>
                    <a:pt x="20972" y="2110"/>
                    <a:pt x="20688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35" name="Google Shape;1588;p11"/>
            <p:cNvSpPr/>
            <p:nvPr/>
          </p:nvSpPr>
          <p:spPr>
            <a:xfrm>
              <a:off x="1810195" y="9948363"/>
              <a:ext cx="108486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098" y="0"/>
                  </a:moveTo>
                  <a:cubicBezTo>
                    <a:pt x="19052" y="0"/>
                    <a:pt x="19006" y="14"/>
                    <a:pt x="18958" y="35"/>
                  </a:cubicBezTo>
                  <a:cubicBezTo>
                    <a:pt x="17330" y="719"/>
                    <a:pt x="14216" y="831"/>
                    <a:pt x="10994" y="831"/>
                  </a:cubicBezTo>
                  <a:cubicBezTo>
                    <a:pt x="9561" y="831"/>
                    <a:pt x="8107" y="810"/>
                    <a:pt x="6750" y="810"/>
                  </a:cubicBezTo>
                  <a:cubicBezTo>
                    <a:pt x="4546" y="810"/>
                    <a:pt x="2602" y="866"/>
                    <a:pt x="1436" y="1152"/>
                  </a:cubicBezTo>
                  <a:cubicBezTo>
                    <a:pt x="856" y="1278"/>
                    <a:pt x="377" y="3023"/>
                    <a:pt x="236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193" y="19715"/>
                    <a:pt x="744" y="21579"/>
                    <a:pt x="1364" y="21579"/>
                  </a:cubicBezTo>
                  <a:cubicBezTo>
                    <a:pt x="1782" y="21572"/>
                    <a:pt x="2240" y="21565"/>
                    <a:pt x="2727" y="21565"/>
                  </a:cubicBezTo>
                  <a:cubicBezTo>
                    <a:pt x="4126" y="21565"/>
                    <a:pt x="5787" y="21600"/>
                    <a:pt x="7531" y="21600"/>
                  </a:cubicBezTo>
                  <a:cubicBezTo>
                    <a:pt x="11945" y="21600"/>
                    <a:pt x="16902" y="21384"/>
                    <a:pt x="19565" y="19841"/>
                  </a:cubicBezTo>
                  <a:cubicBezTo>
                    <a:pt x="21524" y="18682"/>
                    <a:pt x="21018" y="0"/>
                    <a:pt x="1909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36" name="Google Shape;1589;p11"/>
            <p:cNvSpPr/>
            <p:nvPr/>
          </p:nvSpPr>
          <p:spPr>
            <a:xfrm>
              <a:off x="1584698" y="8772041"/>
              <a:ext cx="818746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310" y="753"/>
                    <a:pt x="14157" y="872"/>
                    <a:pt x="10902" y="872"/>
                  </a:cubicBezTo>
                  <a:cubicBezTo>
                    <a:pt x="9351" y="872"/>
                    <a:pt x="7778" y="844"/>
                    <a:pt x="6333" y="844"/>
                  </a:cubicBezTo>
                  <a:cubicBezTo>
                    <a:pt x="4303" y="844"/>
                    <a:pt x="2532" y="893"/>
                    <a:pt x="1439" y="1151"/>
                  </a:cubicBezTo>
                  <a:cubicBezTo>
                    <a:pt x="858" y="1332"/>
                    <a:pt x="372" y="3013"/>
                    <a:pt x="223" y="5503"/>
                  </a:cubicBezTo>
                  <a:cubicBezTo>
                    <a:pt x="17" y="9297"/>
                    <a:pt x="-77" y="13656"/>
                    <a:pt x="74" y="17074"/>
                  </a:cubicBezTo>
                  <a:cubicBezTo>
                    <a:pt x="183" y="19710"/>
                    <a:pt x="728" y="21558"/>
                    <a:pt x="1334" y="21558"/>
                  </a:cubicBezTo>
                  <a:cubicBezTo>
                    <a:pt x="1345" y="21558"/>
                    <a:pt x="1355" y="21558"/>
                    <a:pt x="1364" y="21558"/>
                  </a:cubicBezTo>
                  <a:cubicBezTo>
                    <a:pt x="1586" y="21551"/>
                    <a:pt x="1816" y="21551"/>
                    <a:pt x="2058" y="21551"/>
                  </a:cubicBezTo>
                  <a:cubicBezTo>
                    <a:pt x="3578" y="21551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15"/>
                  </a:cubicBezTo>
                  <a:cubicBezTo>
                    <a:pt x="21523" y="18720"/>
                    <a:pt x="21011" y="0"/>
                    <a:pt x="190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37" name="Google Shape;1590;p11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38" name="Google Shape;1591;p11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1640" name="Google Shape;1592;p11"/>
          <p:cNvSpPr/>
          <p:nvPr/>
        </p:nvSpPr>
        <p:spPr>
          <a:xfrm>
            <a:off x="201" y="-17"/>
            <a:ext cx="25523372" cy="137160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0" y="21600"/>
                </a:lnTo>
                <a:lnTo>
                  <a:pt x="9922" y="21600"/>
                </a:lnTo>
                <a:cubicBezTo>
                  <a:pt x="10054" y="19976"/>
                  <a:pt x="10396" y="17968"/>
                  <a:pt x="11345" y="16874"/>
                </a:cubicBezTo>
                <a:cubicBezTo>
                  <a:pt x="11881" y="16254"/>
                  <a:pt x="12439" y="16125"/>
                  <a:pt x="12971" y="16125"/>
                </a:cubicBezTo>
                <a:cubicBezTo>
                  <a:pt x="13352" y="16125"/>
                  <a:pt x="13719" y="16191"/>
                  <a:pt x="14056" y="16191"/>
                </a:cubicBezTo>
                <a:cubicBezTo>
                  <a:pt x="14499" y="16191"/>
                  <a:pt x="14891" y="16076"/>
                  <a:pt x="15191" y="15547"/>
                </a:cubicBezTo>
                <a:cubicBezTo>
                  <a:pt x="16276" y="13619"/>
                  <a:pt x="14366" y="9394"/>
                  <a:pt x="15477" y="7328"/>
                </a:cubicBezTo>
                <a:cubicBezTo>
                  <a:pt x="15857" y="6621"/>
                  <a:pt x="16360" y="6599"/>
                  <a:pt x="16962" y="6599"/>
                </a:cubicBezTo>
                <a:cubicBezTo>
                  <a:pt x="17001" y="6599"/>
                  <a:pt x="17041" y="6600"/>
                  <a:pt x="17081" y="6600"/>
                </a:cubicBezTo>
                <a:cubicBezTo>
                  <a:pt x="17655" y="6600"/>
                  <a:pt x="18314" y="6581"/>
                  <a:pt x="19036" y="6002"/>
                </a:cubicBezTo>
                <a:cubicBezTo>
                  <a:pt x="20515" y="4813"/>
                  <a:pt x="21228" y="2095"/>
                  <a:pt x="21600" y="0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121919" tIns="121919" rIns="121919" bIns="121919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1641" name="xx%"/>
          <p:cNvSpPr txBox="1"/>
          <p:nvPr>
            <p:ph type="title" hasCustomPrompt="1"/>
          </p:nvPr>
        </p:nvSpPr>
        <p:spPr>
          <a:xfrm>
            <a:off x="1919999" y="4316266"/>
            <a:ext cx="15231202" cy="3207201"/>
          </a:xfrm>
          <a:prstGeom prst="rect">
            <a:avLst/>
          </a:prstGeom>
        </p:spPr>
        <p:txBody>
          <a:bodyPr/>
          <a:lstStyle>
            <a:lvl1pPr algn="l">
              <a:defRPr sz="20200"/>
            </a:lvl1pPr>
          </a:lstStyle>
          <a:p>
            <a:pPr/>
            <a:r>
              <a:t>xx%</a:t>
            </a:r>
          </a:p>
        </p:txBody>
      </p:sp>
      <p:sp>
        <p:nvSpPr>
          <p:cNvPr id="1642" name="مستوى النص الأول…"/>
          <p:cNvSpPr txBox="1"/>
          <p:nvPr>
            <p:ph type="body" sz="quarter" idx="1"/>
          </p:nvPr>
        </p:nvSpPr>
        <p:spPr>
          <a:xfrm>
            <a:off x="1919999" y="7654933"/>
            <a:ext cx="13134403" cy="1744801"/>
          </a:xfrm>
          <a:prstGeom prst="rect">
            <a:avLst/>
          </a:prstGeom>
        </p:spPr>
        <p:txBody>
          <a:bodyPr/>
          <a:lstStyle>
            <a:lvl1pPr marL="993775" indent="-866775">
              <a:buSzPts val="4200"/>
              <a:defRPr sz="4200"/>
            </a:lvl1pPr>
            <a:lvl2pPr marL="1450975" indent="-866775">
              <a:buSzPts val="4200"/>
              <a:defRPr sz="4200"/>
            </a:lvl2pPr>
            <a:lvl3pPr marL="1908175" indent="-866775">
              <a:buSzPts val="4200"/>
              <a:defRPr sz="4200"/>
            </a:lvl3pPr>
            <a:lvl4pPr marL="2365375" indent="-866775">
              <a:buSzPts val="4200"/>
              <a:defRPr sz="4200"/>
            </a:lvl4pPr>
            <a:lvl5pPr marL="2822575" indent="-866775">
              <a:buSzPts val="4200"/>
              <a:defRPr sz="4200"/>
            </a:lvl5pPr>
          </a:lstStyle>
          <a:p>
            <a:pPr rtl="0">
              <a:defRPr/>
            </a:pPr>
            <a:r>
              <a:t>مستوى النص الأول</a:t>
            </a:r>
          </a:p>
          <a:p>
            <a:pPr lvl="1" rtl="0">
              <a:defRPr/>
            </a:pPr>
            <a:r>
              <a:t>مستوى النص الثاني</a:t>
            </a:r>
          </a:p>
          <a:p>
            <a:pPr lvl="2" rtl="0">
              <a:defRPr/>
            </a:pPr>
            <a:r>
              <a:t>مستوى النص الثالث</a:t>
            </a:r>
          </a:p>
          <a:p>
            <a:pPr lvl="3" rtl="0">
              <a:defRPr/>
            </a:pPr>
            <a:r>
              <a:t>مستوى النص الرابع</a:t>
            </a:r>
          </a:p>
          <a:p>
            <a:pPr lvl="4" rtl="0">
              <a:defRPr/>
            </a:pPr>
            <a:r>
              <a:t>مستوى النص الخامس</a:t>
            </a:r>
          </a:p>
        </p:txBody>
      </p:sp>
      <p:pic>
        <p:nvPicPr>
          <p:cNvPr id="1643" name="IMG_4033.png" descr="IMG_4033.png"/>
          <p:cNvPicPr>
            <a:picLocks noChangeAspect="1"/>
          </p:cNvPicPr>
          <p:nvPr/>
        </p:nvPicPr>
        <p:blipFill>
          <a:blip r:embed="rId2">
            <a:alphaModFix amt="31735"/>
            <a:extLst/>
          </a:blip>
          <a:stretch>
            <a:fillRect/>
          </a:stretch>
        </p:blipFill>
        <p:spPr>
          <a:xfrm>
            <a:off x="267929" y="216038"/>
            <a:ext cx="1645982" cy="1483787"/>
          </a:xfrm>
          <a:prstGeom prst="rect">
            <a:avLst/>
          </a:prstGeom>
          <a:ln w="12700">
            <a:miter lim="400000"/>
          </a:ln>
        </p:spPr>
      </p:pic>
      <p:pic>
        <p:nvPicPr>
          <p:cNvPr id="1644" name="phonto 2.png" descr="phonto 2.png"/>
          <p:cNvPicPr>
            <a:picLocks noChangeAspect="1"/>
          </p:cNvPicPr>
          <p:nvPr/>
        </p:nvPicPr>
        <p:blipFill>
          <a:blip r:embed="rId3">
            <a:alphaModFix amt="59817"/>
            <a:extLst/>
          </a:blip>
          <a:srcRect l="36431" t="40593" r="29419" b="39038"/>
          <a:stretch>
            <a:fillRect/>
          </a:stretch>
        </p:blipFill>
        <p:spPr>
          <a:xfrm>
            <a:off x="21041550" y="12688328"/>
            <a:ext cx="2436722" cy="641262"/>
          </a:xfrm>
          <a:prstGeom prst="rect">
            <a:avLst/>
          </a:prstGeom>
          <a:ln w="12700">
            <a:miter lim="400000"/>
          </a:ln>
        </p:spPr>
      </p:pic>
      <p:sp>
        <p:nvSpPr>
          <p:cNvPr id="1645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BLANK">
    <p:bg>
      <p:bgPr>
        <a:solidFill>
          <a:schemeClr val="accent2">
            <a:lumOff val="44000"/>
          </a:schemeClr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2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USTOM_3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14" name="Google Shape;1598;p13"/>
          <p:cNvGrpSpPr/>
          <p:nvPr/>
        </p:nvGrpSpPr>
        <p:grpSpPr>
          <a:xfrm>
            <a:off x="-349845" y="-1299"/>
            <a:ext cx="25417589" cy="13716477"/>
            <a:chOff x="0" y="0"/>
            <a:chExt cx="25417587" cy="13716475"/>
          </a:xfrm>
        </p:grpSpPr>
        <p:sp>
          <p:nvSpPr>
            <p:cNvPr id="1659" name="Google Shape;1599;p13"/>
            <p:cNvSpPr/>
            <p:nvPr/>
          </p:nvSpPr>
          <p:spPr>
            <a:xfrm>
              <a:off x="22896176" y="1380229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12"/>
                  </a:cubicBezTo>
                  <a:cubicBezTo>
                    <a:pt x="871" y="1338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64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9" y="21579"/>
                    <a:pt x="5489" y="21600"/>
                    <a:pt x="6934" y="21600"/>
                  </a:cubicBezTo>
                  <a:cubicBezTo>
                    <a:pt x="11489" y="21600"/>
                    <a:pt x="16781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60" name="Google Shape;1600;p13"/>
            <p:cNvSpPr/>
            <p:nvPr/>
          </p:nvSpPr>
          <p:spPr>
            <a:xfrm>
              <a:off x="23975893" y="61642"/>
              <a:ext cx="144169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25"/>
                    <a:pt x="9718" y="10504"/>
                    <a:pt x="8932" y="16592"/>
                  </a:cubicBezTo>
                  <a:cubicBezTo>
                    <a:pt x="8903" y="16841"/>
                    <a:pt x="8726" y="16973"/>
                    <a:pt x="8549" y="16973"/>
                  </a:cubicBezTo>
                  <a:cubicBezTo>
                    <a:pt x="8392" y="16973"/>
                    <a:pt x="8236" y="16870"/>
                    <a:pt x="8178" y="16654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5" y="7176"/>
                    <a:pt x="4962" y="6860"/>
                    <a:pt x="4524" y="6860"/>
                  </a:cubicBezTo>
                  <a:cubicBezTo>
                    <a:pt x="4516" y="6860"/>
                    <a:pt x="4507" y="6860"/>
                    <a:pt x="4498" y="6860"/>
                  </a:cubicBezTo>
                  <a:cubicBezTo>
                    <a:pt x="2763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78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09"/>
                    <a:pt x="14032" y="2950"/>
                    <a:pt x="14589" y="2925"/>
                  </a:cubicBezTo>
                  <a:lnTo>
                    <a:pt x="17362" y="2835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34"/>
                    <a:pt x="18895" y="5358"/>
                    <a:pt x="19313" y="5358"/>
                  </a:cubicBezTo>
                  <a:cubicBezTo>
                    <a:pt x="19329" y="5358"/>
                    <a:pt x="19345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43"/>
                    <a:pt x="21436" y="4709"/>
                    <a:pt x="21381" y="4109"/>
                  </a:cubicBezTo>
                  <a:cubicBezTo>
                    <a:pt x="21272" y="3065"/>
                    <a:pt x="20977" y="2110"/>
                    <a:pt x="20704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61" name="Google Shape;1601;p13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62" name="Google Shape;1602;p13"/>
            <p:cNvSpPr/>
            <p:nvPr/>
          </p:nvSpPr>
          <p:spPr>
            <a:xfrm>
              <a:off x="20002468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6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63" name="Google Shape;1603;p13"/>
            <p:cNvSpPr/>
            <p:nvPr/>
          </p:nvSpPr>
          <p:spPr>
            <a:xfrm>
              <a:off x="21563798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9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4" y="10481"/>
                    <a:pt x="6794" y="11327"/>
                  </a:cubicBezTo>
                  <a:cubicBezTo>
                    <a:pt x="7216" y="11962"/>
                    <a:pt x="2537" y="18529"/>
                    <a:pt x="2885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71" y="20776"/>
                  </a:cubicBezTo>
                  <a:cubicBezTo>
                    <a:pt x="8743" y="18837"/>
                    <a:pt x="9702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9" y="18576"/>
                    <a:pt x="17246" y="19586"/>
                  </a:cubicBezTo>
                  <a:cubicBezTo>
                    <a:pt x="17437" y="19699"/>
                    <a:pt x="17645" y="19754"/>
                    <a:pt x="17852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64" name="Google Shape;1604;p13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65" name="Google Shape;1605;p13"/>
            <p:cNvSpPr/>
            <p:nvPr/>
          </p:nvSpPr>
          <p:spPr>
            <a:xfrm>
              <a:off x="22896176" y="8406147"/>
              <a:ext cx="81924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7"/>
                    <a:pt x="18947" y="28"/>
                  </a:cubicBezTo>
                  <a:cubicBezTo>
                    <a:pt x="17365" y="733"/>
                    <a:pt x="14370" y="852"/>
                    <a:pt x="11236" y="852"/>
                  </a:cubicBezTo>
                  <a:cubicBezTo>
                    <a:pt x="9595" y="852"/>
                    <a:pt x="7914" y="817"/>
                    <a:pt x="6380" y="817"/>
                  </a:cubicBezTo>
                  <a:cubicBezTo>
                    <a:pt x="4329" y="817"/>
                    <a:pt x="2537" y="880"/>
                    <a:pt x="1431" y="1152"/>
                  </a:cubicBezTo>
                  <a:cubicBezTo>
                    <a:pt x="871" y="1278"/>
                    <a:pt x="385" y="3016"/>
                    <a:pt x="234" y="5445"/>
                  </a:cubicBezTo>
                  <a:cubicBezTo>
                    <a:pt x="10" y="9306"/>
                    <a:pt x="-82" y="13669"/>
                    <a:pt x="86" y="17034"/>
                  </a:cubicBezTo>
                  <a:cubicBezTo>
                    <a:pt x="199" y="19708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8" y="21600"/>
                    <a:pt x="16906" y="21377"/>
                    <a:pt x="19565" y="19834"/>
                  </a:cubicBezTo>
                  <a:cubicBezTo>
                    <a:pt x="21518" y="18738"/>
                    <a:pt x="21011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66" name="Google Shape;1606;p13"/>
            <p:cNvSpPr/>
            <p:nvPr/>
          </p:nvSpPr>
          <p:spPr>
            <a:xfrm>
              <a:off x="23975893" y="7086817"/>
              <a:ext cx="144169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3"/>
                    <a:pt x="8932" y="16590"/>
                  </a:cubicBezTo>
                  <a:cubicBezTo>
                    <a:pt x="8903" y="16847"/>
                    <a:pt x="8726" y="16982"/>
                    <a:pt x="8550" y="16982"/>
                  </a:cubicBezTo>
                  <a:cubicBezTo>
                    <a:pt x="8393" y="16982"/>
                    <a:pt x="8236" y="16876"/>
                    <a:pt x="8178" y="16655"/>
                  </a:cubicBezTo>
                  <a:cubicBezTo>
                    <a:pt x="7141" y="12654"/>
                    <a:pt x="6901" y="11088"/>
                    <a:pt x="5546" y="7649"/>
                  </a:cubicBezTo>
                  <a:cubicBezTo>
                    <a:pt x="5361" y="7165"/>
                    <a:pt x="4947" y="6860"/>
                    <a:pt x="4498" y="6860"/>
                  </a:cubicBezTo>
                  <a:cubicBezTo>
                    <a:pt x="2763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2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3" y="10240"/>
                    <a:pt x="3803" y="10240"/>
                  </a:cubicBezTo>
                  <a:cubicBezTo>
                    <a:pt x="3993" y="10240"/>
                    <a:pt x="4125" y="10310"/>
                    <a:pt x="4170" y="10465"/>
                  </a:cubicBezTo>
                  <a:cubicBezTo>
                    <a:pt x="5022" y="13190"/>
                    <a:pt x="6125" y="19252"/>
                    <a:pt x="6846" y="20920"/>
                  </a:cubicBezTo>
                  <a:cubicBezTo>
                    <a:pt x="7040" y="21353"/>
                    <a:pt x="7857" y="21600"/>
                    <a:pt x="8704" y="21600"/>
                  </a:cubicBezTo>
                  <a:cubicBezTo>
                    <a:pt x="9578" y="21600"/>
                    <a:pt x="10484" y="21337"/>
                    <a:pt x="10767" y="20742"/>
                  </a:cubicBezTo>
                  <a:cubicBezTo>
                    <a:pt x="12569" y="16922"/>
                    <a:pt x="12514" y="8911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4" y="5038"/>
                    <a:pt x="18883" y="5361"/>
                    <a:pt x="19293" y="5361"/>
                  </a:cubicBezTo>
                  <a:cubicBezTo>
                    <a:pt x="19315" y="5361"/>
                    <a:pt x="19338" y="5359"/>
                    <a:pt x="19361" y="5358"/>
                  </a:cubicBezTo>
                  <a:cubicBezTo>
                    <a:pt x="19732" y="5332"/>
                    <a:pt x="20147" y="5306"/>
                    <a:pt x="20507" y="5294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78"/>
                    <a:pt x="20977" y="2123"/>
                    <a:pt x="20704" y="1396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67" name="Google Shape;1607;p13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68" name="Google Shape;1608;p13"/>
            <p:cNvSpPr/>
            <p:nvPr/>
          </p:nvSpPr>
          <p:spPr>
            <a:xfrm>
              <a:off x="20002462" y="8100988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69" name="Google Shape;1609;p13"/>
            <p:cNvSpPr/>
            <p:nvPr/>
          </p:nvSpPr>
          <p:spPr>
            <a:xfrm>
              <a:off x="21563798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9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4" y="10487"/>
                    <a:pt x="6794" y="11332"/>
                  </a:cubicBezTo>
                  <a:cubicBezTo>
                    <a:pt x="7216" y="11967"/>
                    <a:pt x="2537" y="18515"/>
                    <a:pt x="2885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71" y="20779"/>
                  </a:cubicBezTo>
                  <a:cubicBezTo>
                    <a:pt x="8743" y="18840"/>
                    <a:pt x="9702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9" y="18579"/>
                    <a:pt x="17246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70" name="Google Shape;1610;p13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71" name="Google Shape;1611;p13"/>
            <p:cNvSpPr/>
            <p:nvPr/>
          </p:nvSpPr>
          <p:spPr>
            <a:xfrm>
              <a:off x="20457982" y="6435487"/>
              <a:ext cx="1084872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4"/>
                    <a:pt x="14156" y="866"/>
                    <a:pt x="10900" y="866"/>
                  </a:cubicBezTo>
                  <a:cubicBezTo>
                    <a:pt x="9350" y="866"/>
                    <a:pt x="7775" y="845"/>
                    <a:pt x="6330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6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6" y="21586"/>
                    <a:pt x="1334" y="21586"/>
                  </a:cubicBezTo>
                  <a:cubicBezTo>
                    <a:pt x="1345" y="21586"/>
                    <a:pt x="1355" y="21579"/>
                    <a:pt x="1364" y="21579"/>
                  </a:cubicBezTo>
                  <a:cubicBezTo>
                    <a:pt x="1782" y="21572"/>
                    <a:pt x="2239" y="21565"/>
                    <a:pt x="2727" y="21565"/>
                  </a:cubicBezTo>
                  <a:cubicBezTo>
                    <a:pt x="4126" y="21565"/>
                    <a:pt x="5786" y="21600"/>
                    <a:pt x="7530" y="21600"/>
                  </a:cubicBezTo>
                  <a:cubicBezTo>
                    <a:pt x="11943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72" name="Google Shape;1612;p13"/>
            <p:cNvSpPr/>
            <p:nvPr/>
          </p:nvSpPr>
          <p:spPr>
            <a:xfrm>
              <a:off x="20232485" y="5259082"/>
              <a:ext cx="81880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1"/>
                    <a:pt x="10904" y="871"/>
                  </a:cubicBezTo>
                  <a:cubicBezTo>
                    <a:pt x="9353" y="871"/>
                    <a:pt x="7778" y="843"/>
                    <a:pt x="6333" y="843"/>
                  </a:cubicBezTo>
                  <a:cubicBezTo>
                    <a:pt x="4303" y="843"/>
                    <a:pt x="2532" y="892"/>
                    <a:pt x="1439" y="1150"/>
                  </a:cubicBezTo>
                  <a:cubicBezTo>
                    <a:pt x="858" y="1331"/>
                    <a:pt x="374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204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73" name="Google Shape;1613;p13"/>
            <p:cNvSpPr/>
            <p:nvPr/>
          </p:nvSpPr>
          <p:spPr>
            <a:xfrm>
              <a:off x="20232485" y="4893188"/>
              <a:ext cx="818802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2"/>
                    <a:pt x="10904" y="872"/>
                  </a:cubicBezTo>
                  <a:cubicBezTo>
                    <a:pt x="9353" y="872"/>
                    <a:pt x="7778" y="844"/>
                    <a:pt x="6333" y="844"/>
                  </a:cubicBezTo>
                  <a:cubicBezTo>
                    <a:pt x="4303" y="844"/>
                    <a:pt x="2532" y="899"/>
                    <a:pt x="1439" y="1150"/>
                  </a:cubicBezTo>
                  <a:cubicBezTo>
                    <a:pt x="858" y="1276"/>
                    <a:pt x="374" y="3012"/>
                    <a:pt x="223" y="5501"/>
                  </a:cubicBezTo>
                  <a:cubicBezTo>
                    <a:pt x="17" y="9294"/>
                    <a:pt x="-77" y="13652"/>
                    <a:pt x="74" y="17075"/>
                  </a:cubicBezTo>
                  <a:cubicBezTo>
                    <a:pt x="202" y="19704"/>
                    <a:pt x="730" y="21551"/>
                    <a:pt x="1334" y="21551"/>
                  </a:cubicBezTo>
                  <a:cubicBezTo>
                    <a:pt x="1345" y="21551"/>
                    <a:pt x="1355" y="21551"/>
                    <a:pt x="1364" y="21551"/>
                  </a:cubicBezTo>
                  <a:cubicBezTo>
                    <a:pt x="1586" y="21544"/>
                    <a:pt x="1816" y="21544"/>
                    <a:pt x="2058" y="21544"/>
                  </a:cubicBezTo>
                  <a:cubicBezTo>
                    <a:pt x="3578" y="21544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08"/>
                  </a:cubicBezTo>
                  <a:cubicBezTo>
                    <a:pt x="21523" y="18713"/>
                    <a:pt x="21011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74" name="Google Shape;1614;p13"/>
            <p:cNvSpPr/>
            <p:nvPr/>
          </p:nvSpPr>
          <p:spPr>
            <a:xfrm>
              <a:off x="22584655" y="4634488"/>
              <a:ext cx="982117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1" y="0"/>
                  </a:moveTo>
                  <a:cubicBezTo>
                    <a:pt x="16858" y="0"/>
                    <a:pt x="16422" y="178"/>
                    <a:pt x="16094" y="504"/>
                  </a:cubicBezTo>
                  <a:cubicBezTo>
                    <a:pt x="11992" y="4766"/>
                    <a:pt x="3466" y="13243"/>
                    <a:pt x="320" y="17441"/>
                  </a:cubicBezTo>
                  <a:cubicBezTo>
                    <a:pt x="-895" y="19076"/>
                    <a:pt x="1608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04"/>
                    <a:pt x="18978" y="838"/>
                    <a:pt x="18161" y="268"/>
                  </a:cubicBezTo>
                  <a:cubicBezTo>
                    <a:pt x="17895" y="85"/>
                    <a:pt x="17594" y="0"/>
                    <a:pt x="172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75" name="Google Shape;1615;p13"/>
            <p:cNvSpPr/>
            <p:nvPr/>
          </p:nvSpPr>
          <p:spPr>
            <a:xfrm>
              <a:off x="22666627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76" name="Google Shape;1616;p13"/>
            <p:cNvSpPr/>
            <p:nvPr/>
          </p:nvSpPr>
          <p:spPr>
            <a:xfrm>
              <a:off x="23251670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5" y="0"/>
                  </a:moveTo>
                  <a:cubicBezTo>
                    <a:pt x="2665" y="0"/>
                    <a:pt x="-1620" y="5733"/>
                    <a:pt x="601" y="16505"/>
                  </a:cubicBezTo>
                  <a:cubicBezTo>
                    <a:pt x="1310" y="20041"/>
                    <a:pt x="4171" y="21600"/>
                    <a:pt x="7360" y="21600"/>
                  </a:cubicBezTo>
                  <a:cubicBezTo>
                    <a:pt x="13132" y="21600"/>
                    <a:pt x="19980" y="16498"/>
                    <a:pt x="17145" y="8724"/>
                  </a:cubicBezTo>
                  <a:cubicBezTo>
                    <a:pt x="14980" y="2828"/>
                    <a:pt x="11139" y="0"/>
                    <a:pt x="764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77" name="Google Shape;1617;p13"/>
            <p:cNvSpPr/>
            <p:nvPr/>
          </p:nvSpPr>
          <p:spPr>
            <a:xfrm>
              <a:off x="22533254" y="6435487"/>
              <a:ext cx="1084827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4"/>
                    <a:pt x="14166" y="866"/>
                    <a:pt x="10911" y="866"/>
                  </a:cubicBezTo>
                  <a:cubicBezTo>
                    <a:pt x="9360" y="866"/>
                    <a:pt x="7785" y="845"/>
                    <a:pt x="6338" y="845"/>
                  </a:cubicBezTo>
                  <a:cubicBezTo>
                    <a:pt x="4308" y="845"/>
                    <a:pt x="2531" y="894"/>
                    <a:pt x="1434" y="1145"/>
                  </a:cubicBezTo>
                  <a:cubicBezTo>
                    <a:pt x="869" y="1271"/>
                    <a:pt x="375" y="3017"/>
                    <a:pt x="234" y="5510"/>
                  </a:cubicBezTo>
                  <a:cubicBezTo>
                    <a:pt x="8" y="9309"/>
                    <a:pt x="-76" y="13667"/>
                    <a:pt x="79" y="17096"/>
                  </a:cubicBezTo>
                  <a:cubicBezTo>
                    <a:pt x="204" y="19728"/>
                    <a:pt x="739" y="21586"/>
                    <a:pt x="1348" y="21586"/>
                  </a:cubicBezTo>
                  <a:cubicBezTo>
                    <a:pt x="1358" y="21586"/>
                    <a:pt x="1367" y="21579"/>
                    <a:pt x="1378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7" y="21600"/>
                    <a:pt x="7538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78" name="Google Shape;1618;p13"/>
            <p:cNvSpPr/>
            <p:nvPr/>
          </p:nvSpPr>
          <p:spPr>
            <a:xfrm>
              <a:off x="22974492" y="6144191"/>
              <a:ext cx="202237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79" name="Google Shape;1619;p13"/>
            <p:cNvSpPr/>
            <p:nvPr/>
          </p:nvSpPr>
          <p:spPr>
            <a:xfrm>
              <a:off x="22974507" y="6777780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80" name="Google Shape;1620;p13"/>
            <p:cNvSpPr/>
            <p:nvPr/>
          </p:nvSpPr>
          <p:spPr>
            <a:xfrm>
              <a:off x="23888517" y="5397138"/>
              <a:ext cx="1132688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96"/>
                    <a:pt x="577" y="8873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7" y="14079"/>
                    <a:pt x="2093" y="14071"/>
                    <a:pt x="2171" y="14057"/>
                  </a:cubicBezTo>
                  <a:cubicBezTo>
                    <a:pt x="3999" y="13700"/>
                    <a:pt x="5690" y="13577"/>
                    <a:pt x="7116" y="13508"/>
                  </a:cubicBezTo>
                  <a:cubicBezTo>
                    <a:pt x="7133" y="13508"/>
                    <a:pt x="7150" y="13508"/>
                    <a:pt x="7166" y="13508"/>
                  </a:cubicBezTo>
                  <a:cubicBezTo>
                    <a:pt x="7892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100" y="14497"/>
                  </a:cubicBezTo>
                  <a:cubicBezTo>
                    <a:pt x="13993" y="13717"/>
                    <a:pt x="14606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14" y="8352"/>
                    <a:pt x="17006" y="8199"/>
                    <a:pt x="15624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3" y="6994"/>
                  </a:cubicBezTo>
                  <a:cubicBezTo>
                    <a:pt x="13504" y="5361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81" name="Google Shape;1621;p13"/>
            <p:cNvSpPr/>
            <p:nvPr/>
          </p:nvSpPr>
          <p:spPr>
            <a:xfrm>
              <a:off x="24227609" y="3512959"/>
              <a:ext cx="1080347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20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595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52" y="15826"/>
                  </a:cubicBezTo>
                  <a:cubicBezTo>
                    <a:pt x="10813" y="15411"/>
                    <a:pt x="11225" y="15192"/>
                    <a:pt x="11640" y="15192"/>
                  </a:cubicBezTo>
                  <a:cubicBezTo>
                    <a:pt x="11943" y="15192"/>
                    <a:pt x="12250" y="15307"/>
                    <a:pt x="12501" y="15548"/>
                  </a:cubicBezTo>
                  <a:cubicBezTo>
                    <a:pt x="14011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393" y="17161"/>
                    <a:pt x="21090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501" y="11165"/>
                    <a:pt x="15815" y="10090"/>
                  </a:cubicBezTo>
                  <a:cubicBezTo>
                    <a:pt x="15073" y="9618"/>
                    <a:pt x="14914" y="8494"/>
                    <a:pt x="15481" y="7778"/>
                  </a:cubicBezTo>
                  <a:cubicBezTo>
                    <a:pt x="16527" y="6474"/>
                    <a:pt x="17718" y="5153"/>
                    <a:pt x="18663" y="3884"/>
                  </a:cubicBezTo>
                  <a:cubicBezTo>
                    <a:pt x="19158" y="3232"/>
                    <a:pt x="19041" y="2239"/>
                    <a:pt x="18417" y="1733"/>
                  </a:cubicBezTo>
                  <a:cubicBezTo>
                    <a:pt x="17675" y="1130"/>
                    <a:pt x="16919" y="690"/>
                    <a:pt x="16105" y="184"/>
                  </a:cubicBezTo>
                  <a:cubicBezTo>
                    <a:pt x="15904" y="60"/>
                    <a:pt x="15684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82" name="Google Shape;1622;p13"/>
            <p:cNvSpPr/>
            <p:nvPr/>
          </p:nvSpPr>
          <p:spPr>
            <a:xfrm>
              <a:off x="21311737" y="3573858"/>
              <a:ext cx="1441817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8"/>
                    <a:pt x="11024" y="415"/>
                  </a:cubicBezTo>
                  <a:cubicBezTo>
                    <a:pt x="9953" y="938"/>
                    <a:pt x="9724" y="10513"/>
                    <a:pt x="8939" y="16586"/>
                  </a:cubicBezTo>
                  <a:cubicBezTo>
                    <a:pt x="8903" y="16843"/>
                    <a:pt x="8725" y="16977"/>
                    <a:pt x="8546" y="16977"/>
                  </a:cubicBezTo>
                  <a:cubicBezTo>
                    <a:pt x="8388" y="16977"/>
                    <a:pt x="8231" y="16872"/>
                    <a:pt x="8174" y="16650"/>
                  </a:cubicBezTo>
                  <a:cubicBezTo>
                    <a:pt x="7138" y="12664"/>
                    <a:pt x="6897" y="11085"/>
                    <a:pt x="5544" y="7647"/>
                  </a:cubicBezTo>
                  <a:cubicBezTo>
                    <a:pt x="5359" y="7163"/>
                    <a:pt x="4944" y="6858"/>
                    <a:pt x="4496" y="6858"/>
                  </a:cubicBezTo>
                  <a:cubicBezTo>
                    <a:pt x="2760" y="6884"/>
                    <a:pt x="916" y="7469"/>
                    <a:pt x="109" y="9329"/>
                  </a:cubicBezTo>
                  <a:cubicBezTo>
                    <a:pt x="-164" y="10245"/>
                    <a:pt x="119" y="10806"/>
                    <a:pt x="502" y="11455"/>
                  </a:cubicBezTo>
                  <a:cubicBezTo>
                    <a:pt x="628" y="11682"/>
                    <a:pt x="833" y="11801"/>
                    <a:pt x="1044" y="11801"/>
                  </a:cubicBezTo>
                  <a:cubicBezTo>
                    <a:pt x="1198" y="11801"/>
                    <a:pt x="1354" y="11736"/>
                    <a:pt x="1484" y="11608"/>
                  </a:cubicBezTo>
                  <a:cubicBezTo>
                    <a:pt x="2296" y="10791"/>
                    <a:pt x="3275" y="10238"/>
                    <a:pt x="3808" y="10238"/>
                  </a:cubicBezTo>
                  <a:cubicBezTo>
                    <a:pt x="3997" y="10238"/>
                    <a:pt x="4131" y="10308"/>
                    <a:pt x="4179" y="10462"/>
                  </a:cubicBezTo>
                  <a:cubicBezTo>
                    <a:pt x="5031" y="13186"/>
                    <a:pt x="6122" y="19246"/>
                    <a:pt x="6843" y="20915"/>
                  </a:cubicBezTo>
                  <a:cubicBezTo>
                    <a:pt x="7035" y="21352"/>
                    <a:pt x="7849" y="21600"/>
                    <a:pt x="8693" y="21600"/>
                  </a:cubicBezTo>
                  <a:cubicBezTo>
                    <a:pt x="9569" y="21600"/>
                    <a:pt x="10478" y="21333"/>
                    <a:pt x="10761" y="20737"/>
                  </a:cubicBezTo>
                  <a:cubicBezTo>
                    <a:pt x="12562" y="16930"/>
                    <a:pt x="12508" y="8909"/>
                    <a:pt x="13424" y="4071"/>
                  </a:cubicBezTo>
                  <a:cubicBezTo>
                    <a:pt x="13544" y="3421"/>
                    <a:pt x="14025" y="2962"/>
                    <a:pt x="14593" y="2937"/>
                  </a:cubicBezTo>
                  <a:lnTo>
                    <a:pt x="17354" y="2847"/>
                  </a:lnTo>
                  <a:cubicBezTo>
                    <a:pt x="17976" y="3064"/>
                    <a:pt x="18271" y="3905"/>
                    <a:pt x="18413" y="4566"/>
                  </a:cubicBezTo>
                  <a:cubicBezTo>
                    <a:pt x="18518" y="5045"/>
                    <a:pt x="18887" y="5369"/>
                    <a:pt x="19305" y="5369"/>
                  </a:cubicBezTo>
                  <a:cubicBezTo>
                    <a:pt x="19321" y="5369"/>
                    <a:pt x="19335" y="5369"/>
                    <a:pt x="19351" y="5369"/>
                  </a:cubicBezTo>
                  <a:cubicBezTo>
                    <a:pt x="19723" y="5344"/>
                    <a:pt x="20149" y="5318"/>
                    <a:pt x="20509" y="5292"/>
                  </a:cubicBezTo>
                  <a:cubicBezTo>
                    <a:pt x="21032" y="5254"/>
                    <a:pt x="21436" y="4720"/>
                    <a:pt x="21371" y="4120"/>
                  </a:cubicBezTo>
                  <a:cubicBezTo>
                    <a:pt x="21262" y="3077"/>
                    <a:pt x="20967" y="2122"/>
                    <a:pt x="20695" y="1409"/>
                  </a:cubicBezTo>
                  <a:cubicBezTo>
                    <a:pt x="20378" y="594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83" name="Google Shape;1623;p13"/>
            <p:cNvSpPr/>
            <p:nvPr/>
          </p:nvSpPr>
          <p:spPr>
            <a:xfrm>
              <a:off x="23121630" y="2922528"/>
              <a:ext cx="108484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8" y="864"/>
                    <a:pt x="7782" y="843"/>
                    <a:pt x="6337" y="843"/>
                  </a:cubicBezTo>
                  <a:cubicBezTo>
                    <a:pt x="4305" y="843"/>
                    <a:pt x="2528" y="892"/>
                    <a:pt x="1431" y="1143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288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6" y="21579"/>
                    <a:pt x="2368" y="21579"/>
                    <a:pt x="2928" y="21579"/>
                  </a:cubicBezTo>
                  <a:cubicBezTo>
                    <a:pt x="4121" y="21579"/>
                    <a:pt x="5494" y="21600"/>
                    <a:pt x="6940" y="21600"/>
                  </a:cubicBezTo>
                  <a:cubicBezTo>
                    <a:pt x="11498" y="21600"/>
                    <a:pt x="16790" y="21405"/>
                    <a:pt x="19574" y="19795"/>
                  </a:cubicBezTo>
                  <a:cubicBezTo>
                    <a:pt x="21521" y="18694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84" name="Google Shape;1624;p13"/>
            <p:cNvSpPr/>
            <p:nvPr/>
          </p:nvSpPr>
          <p:spPr>
            <a:xfrm>
              <a:off x="22896176" y="1746123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05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1" y="21586"/>
                    <a:pt x="2359" y="21579"/>
                    <a:pt x="2912" y="21579"/>
                  </a:cubicBezTo>
                  <a:cubicBezTo>
                    <a:pt x="4150" y="21579"/>
                    <a:pt x="5581" y="21600"/>
                    <a:pt x="7087" y="21600"/>
                  </a:cubicBezTo>
                  <a:cubicBezTo>
                    <a:pt x="11606" y="21600"/>
                    <a:pt x="16813" y="21405"/>
                    <a:pt x="19561" y="19858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85" name="Google Shape;1625;p13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86" name="Google Shape;1626;p13"/>
            <p:cNvSpPr/>
            <p:nvPr/>
          </p:nvSpPr>
          <p:spPr>
            <a:xfrm>
              <a:off x="20587692" y="1873781"/>
              <a:ext cx="232013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0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318" y="20041"/>
                    <a:pt x="4189" y="21600"/>
                    <a:pt x="7383" y="21600"/>
                  </a:cubicBezTo>
                  <a:cubicBezTo>
                    <a:pt x="13157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87" name="Google Shape;1627;p13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88" name="Google Shape;1628;p13"/>
            <p:cNvSpPr/>
            <p:nvPr/>
          </p:nvSpPr>
          <p:spPr>
            <a:xfrm>
              <a:off x="20310537" y="2631232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89" name="Google Shape;1629;p13"/>
            <p:cNvSpPr/>
            <p:nvPr/>
          </p:nvSpPr>
          <p:spPr>
            <a:xfrm>
              <a:off x="20310537" y="3265068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90" name="Google Shape;1630;p13"/>
            <p:cNvSpPr/>
            <p:nvPr/>
          </p:nvSpPr>
          <p:spPr>
            <a:xfrm>
              <a:off x="21224357" y="1884179"/>
              <a:ext cx="1132690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3999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1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599" y="21093"/>
                    <a:pt x="9112" y="21531"/>
                    <a:pt x="9720" y="21558"/>
                  </a:cubicBezTo>
                  <a:cubicBezTo>
                    <a:pt x="10326" y="21582"/>
                    <a:pt x="10966" y="21600"/>
                    <a:pt x="11621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4" y="13041"/>
                  </a:cubicBezTo>
                  <a:cubicBezTo>
                    <a:pt x="16995" y="13164"/>
                    <a:pt x="18574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303" y="11244"/>
                    <a:pt x="21151" y="10449"/>
                    <a:pt x="21013" y="9572"/>
                  </a:cubicBezTo>
                  <a:cubicBezTo>
                    <a:pt x="20929" y="8995"/>
                    <a:pt x="20458" y="8571"/>
                    <a:pt x="19890" y="8502"/>
                  </a:cubicBezTo>
                  <a:cubicBezTo>
                    <a:pt x="18512" y="8351"/>
                    <a:pt x="17006" y="8199"/>
                    <a:pt x="15622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600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91" name="Google Shape;1631;p13"/>
            <p:cNvSpPr/>
            <p:nvPr/>
          </p:nvSpPr>
          <p:spPr>
            <a:xfrm>
              <a:off x="20457982" y="13460663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1" y="773"/>
                    <a:pt x="13963" y="871"/>
                    <a:pt x="10603" y="871"/>
                  </a:cubicBezTo>
                  <a:cubicBezTo>
                    <a:pt x="9350" y="871"/>
                    <a:pt x="8088" y="857"/>
                    <a:pt x="6900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8" y="21579"/>
                    <a:pt x="2904" y="21579"/>
                  </a:cubicBezTo>
                  <a:cubicBezTo>
                    <a:pt x="4145" y="21579"/>
                    <a:pt x="5575" y="21600"/>
                    <a:pt x="7082" y="21600"/>
                  </a:cubicBezTo>
                  <a:cubicBezTo>
                    <a:pt x="11605" y="21600"/>
                    <a:pt x="16811" y="21405"/>
                    <a:pt x="19562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92" name="Google Shape;1632;p13"/>
            <p:cNvSpPr/>
            <p:nvPr/>
          </p:nvSpPr>
          <p:spPr>
            <a:xfrm>
              <a:off x="20232485" y="12284917"/>
              <a:ext cx="81882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7" y="0"/>
                  </a:moveTo>
                  <a:cubicBezTo>
                    <a:pt x="19063" y="0"/>
                    <a:pt x="19015" y="14"/>
                    <a:pt x="18969" y="35"/>
                  </a:cubicBezTo>
                  <a:cubicBezTo>
                    <a:pt x="17377" y="733"/>
                    <a:pt x="14376" y="859"/>
                    <a:pt x="11237" y="859"/>
                  </a:cubicBezTo>
                  <a:cubicBezTo>
                    <a:pt x="9595" y="859"/>
                    <a:pt x="7913" y="824"/>
                    <a:pt x="6378" y="824"/>
                  </a:cubicBezTo>
                  <a:cubicBezTo>
                    <a:pt x="4329" y="824"/>
                    <a:pt x="2538" y="880"/>
                    <a:pt x="1439" y="1152"/>
                  </a:cubicBezTo>
                  <a:cubicBezTo>
                    <a:pt x="858" y="1278"/>
                    <a:pt x="374" y="3023"/>
                    <a:pt x="223" y="5452"/>
                  </a:cubicBezTo>
                  <a:cubicBezTo>
                    <a:pt x="17" y="9313"/>
                    <a:pt x="-77" y="13676"/>
                    <a:pt x="74" y="17034"/>
                  </a:cubicBezTo>
                  <a:cubicBezTo>
                    <a:pt x="204" y="19715"/>
                    <a:pt x="747" y="21586"/>
                    <a:pt x="1364" y="21586"/>
                  </a:cubicBezTo>
                  <a:cubicBezTo>
                    <a:pt x="1783" y="21572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84"/>
                    <a:pt x="19566" y="19841"/>
                  </a:cubicBezTo>
                  <a:cubicBezTo>
                    <a:pt x="21523" y="18682"/>
                    <a:pt x="21016" y="0"/>
                    <a:pt x="1910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93" name="Google Shape;1633;p13"/>
            <p:cNvSpPr/>
            <p:nvPr/>
          </p:nvSpPr>
          <p:spPr>
            <a:xfrm>
              <a:off x="20232485" y="11918363"/>
              <a:ext cx="818802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14"/>
                    <a:pt x="18967" y="28"/>
                  </a:cubicBezTo>
                  <a:cubicBezTo>
                    <a:pt x="17271" y="773"/>
                    <a:pt x="13968" y="877"/>
                    <a:pt x="10607" y="877"/>
                  </a:cubicBezTo>
                  <a:cubicBezTo>
                    <a:pt x="9353" y="877"/>
                    <a:pt x="8092" y="863"/>
                    <a:pt x="6901" y="863"/>
                  </a:cubicBezTo>
                  <a:cubicBezTo>
                    <a:pt x="4637" y="863"/>
                    <a:pt x="2632" y="912"/>
                    <a:pt x="1439" y="1211"/>
                  </a:cubicBezTo>
                  <a:cubicBezTo>
                    <a:pt x="858" y="1337"/>
                    <a:pt x="374" y="3070"/>
                    <a:pt x="223" y="5492"/>
                  </a:cubicBezTo>
                  <a:cubicBezTo>
                    <a:pt x="17" y="9342"/>
                    <a:pt x="-77" y="13630"/>
                    <a:pt x="74" y="17048"/>
                  </a:cubicBezTo>
                  <a:cubicBezTo>
                    <a:pt x="204" y="19714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1" y="21565"/>
                    <a:pt x="5792" y="21600"/>
                    <a:pt x="7537" y="21600"/>
                  </a:cubicBezTo>
                  <a:cubicBezTo>
                    <a:pt x="11951" y="21600"/>
                    <a:pt x="16906" y="21377"/>
                    <a:pt x="19565" y="19839"/>
                  </a:cubicBezTo>
                  <a:cubicBezTo>
                    <a:pt x="21523" y="18683"/>
                    <a:pt x="21011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94" name="Google Shape;1634;p13"/>
            <p:cNvSpPr/>
            <p:nvPr/>
          </p:nvSpPr>
          <p:spPr>
            <a:xfrm>
              <a:off x="22584641" y="11660158"/>
              <a:ext cx="982132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81" y="0"/>
                  </a:moveTo>
                  <a:cubicBezTo>
                    <a:pt x="16849" y="0"/>
                    <a:pt x="16419" y="178"/>
                    <a:pt x="16094" y="510"/>
                  </a:cubicBezTo>
                  <a:cubicBezTo>
                    <a:pt x="11992" y="4773"/>
                    <a:pt x="3466" y="13250"/>
                    <a:pt x="320" y="17449"/>
                  </a:cubicBezTo>
                  <a:cubicBezTo>
                    <a:pt x="-895" y="19073"/>
                    <a:pt x="1604" y="21600"/>
                    <a:pt x="3511" y="21600"/>
                  </a:cubicBezTo>
                  <a:cubicBezTo>
                    <a:pt x="4024" y="21600"/>
                    <a:pt x="4494" y="21417"/>
                    <a:pt x="4838" y="20982"/>
                  </a:cubicBezTo>
                  <a:cubicBezTo>
                    <a:pt x="7661" y="17465"/>
                    <a:pt x="17205" y="8163"/>
                    <a:pt x="20150" y="4789"/>
                  </a:cubicBezTo>
                  <a:cubicBezTo>
                    <a:pt x="20627" y="4234"/>
                    <a:pt x="20705" y="3442"/>
                    <a:pt x="20351" y="2808"/>
                  </a:cubicBezTo>
                  <a:cubicBezTo>
                    <a:pt x="19765" y="1810"/>
                    <a:pt x="18978" y="828"/>
                    <a:pt x="18161" y="274"/>
                  </a:cubicBezTo>
                  <a:cubicBezTo>
                    <a:pt x="17891" y="89"/>
                    <a:pt x="17587" y="0"/>
                    <a:pt x="1728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95" name="Google Shape;1635;p13"/>
            <p:cNvSpPr/>
            <p:nvPr/>
          </p:nvSpPr>
          <p:spPr>
            <a:xfrm>
              <a:off x="22666619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96" name="Google Shape;1636;p13"/>
            <p:cNvSpPr/>
            <p:nvPr/>
          </p:nvSpPr>
          <p:spPr>
            <a:xfrm>
              <a:off x="23251676" y="12412410"/>
              <a:ext cx="23218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9" y="0"/>
                  </a:moveTo>
                  <a:cubicBezTo>
                    <a:pt x="2670" y="0"/>
                    <a:pt x="-1620" y="5753"/>
                    <a:pt x="601" y="16542"/>
                  </a:cubicBezTo>
                  <a:cubicBezTo>
                    <a:pt x="1303" y="20047"/>
                    <a:pt x="4156" y="21600"/>
                    <a:pt x="7339" y="21600"/>
                  </a:cubicBezTo>
                  <a:cubicBezTo>
                    <a:pt x="13109" y="21600"/>
                    <a:pt x="19980" y="16507"/>
                    <a:pt x="17139" y="8753"/>
                  </a:cubicBezTo>
                  <a:cubicBezTo>
                    <a:pt x="14975" y="2830"/>
                    <a:pt x="11141" y="0"/>
                    <a:pt x="764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97" name="Google Shape;1637;p13"/>
            <p:cNvSpPr/>
            <p:nvPr/>
          </p:nvSpPr>
          <p:spPr>
            <a:xfrm>
              <a:off x="22533254" y="13460663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268" y="773"/>
                    <a:pt x="13972" y="871"/>
                    <a:pt x="10613" y="871"/>
                  </a:cubicBezTo>
                  <a:cubicBezTo>
                    <a:pt x="9360" y="871"/>
                    <a:pt x="8098" y="857"/>
                    <a:pt x="6908" y="857"/>
                  </a:cubicBezTo>
                  <a:cubicBezTo>
                    <a:pt x="4642" y="857"/>
                    <a:pt x="2632" y="913"/>
                    <a:pt x="1434" y="1205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351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5" y="21586"/>
                    <a:pt x="2363" y="21579"/>
                    <a:pt x="2918" y="21579"/>
                  </a:cubicBezTo>
                  <a:cubicBezTo>
                    <a:pt x="4156" y="21579"/>
                    <a:pt x="5587" y="21600"/>
                    <a:pt x="7092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98" name="Google Shape;1638;p13"/>
            <p:cNvSpPr/>
            <p:nvPr/>
          </p:nvSpPr>
          <p:spPr>
            <a:xfrm>
              <a:off x="22974484" y="13169532"/>
              <a:ext cx="20222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14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99" name="Google Shape;1639;p13"/>
            <p:cNvSpPr/>
            <p:nvPr/>
          </p:nvSpPr>
          <p:spPr>
            <a:xfrm>
              <a:off x="23888517" y="12422809"/>
              <a:ext cx="1132688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2" y="8330"/>
                  </a:cubicBezTo>
                  <a:cubicBezTo>
                    <a:pt x="7782" y="8988"/>
                    <a:pt x="577" y="8865"/>
                    <a:pt x="147" y="9607"/>
                  </a:cubicBezTo>
                  <a:cubicBezTo>
                    <a:pt x="-255" y="10306"/>
                    <a:pt x="245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71" y="14051"/>
                  </a:cubicBezTo>
                  <a:cubicBezTo>
                    <a:pt x="3999" y="13708"/>
                    <a:pt x="5690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3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5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100" y="14491"/>
                  </a:cubicBezTo>
                  <a:cubicBezTo>
                    <a:pt x="13994" y="13717"/>
                    <a:pt x="14595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1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3" y="6986"/>
                  </a:cubicBezTo>
                  <a:cubicBezTo>
                    <a:pt x="13504" y="5353"/>
                    <a:pt x="13337" y="3076"/>
                    <a:pt x="13157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00" name="Google Shape;1640;p13"/>
            <p:cNvSpPr/>
            <p:nvPr/>
          </p:nvSpPr>
          <p:spPr>
            <a:xfrm>
              <a:off x="24227609" y="10538217"/>
              <a:ext cx="1080347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8" y="5256"/>
                    <a:pt x="10435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595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4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52" y="15830"/>
                  </a:cubicBezTo>
                  <a:cubicBezTo>
                    <a:pt x="10814" y="15412"/>
                    <a:pt x="11231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11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393" y="17164"/>
                    <a:pt x="21090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501" y="11156"/>
                    <a:pt x="15815" y="10097"/>
                  </a:cubicBezTo>
                  <a:cubicBezTo>
                    <a:pt x="15073" y="9627"/>
                    <a:pt x="14914" y="8502"/>
                    <a:pt x="15481" y="7787"/>
                  </a:cubicBezTo>
                  <a:cubicBezTo>
                    <a:pt x="16527" y="6484"/>
                    <a:pt x="17718" y="5165"/>
                    <a:pt x="18663" y="3896"/>
                  </a:cubicBezTo>
                  <a:cubicBezTo>
                    <a:pt x="19158" y="3228"/>
                    <a:pt x="19041" y="2236"/>
                    <a:pt x="18417" y="1730"/>
                  </a:cubicBezTo>
                  <a:cubicBezTo>
                    <a:pt x="17675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01" name="Google Shape;1641;p13"/>
            <p:cNvSpPr/>
            <p:nvPr/>
          </p:nvSpPr>
          <p:spPr>
            <a:xfrm>
              <a:off x="21311737" y="10599777"/>
              <a:ext cx="1441817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4"/>
                    <a:pt x="8939" y="16592"/>
                  </a:cubicBezTo>
                  <a:cubicBezTo>
                    <a:pt x="8903" y="16847"/>
                    <a:pt x="8727" y="16977"/>
                    <a:pt x="8550" y="16977"/>
                  </a:cubicBezTo>
                  <a:cubicBezTo>
                    <a:pt x="8391" y="16977"/>
                    <a:pt x="8232" y="16871"/>
                    <a:pt x="8174" y="16656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59" y="7166"/>
                    <a:pt x="4944" y="6860"/>
                    <a:pt x="4496" y="6860"/>
                  </a:cubicBezTo>
                  <a:cubicBezTo>
                    <a:pt x="2760" y="6873"/>
                    <a:pt x="916" y="7471"/>
                    <a:pt x="109" y="9332"/>
                  </a:cubicBezTo>
                  <a:cubicBezTo>
                    <a:pt x="-164" y="10248"/>
                    <a:pt x="119" y="10796"/>
                    <a:pt x="502" y="11459"/>
                  </a:cubicBezTo>
                  <a:cubicBezTo>
                    <a:pt x="629" y="11682"/>
                    <a:pt x="837" y="11800"/>
                    <a:pt x="1050" y="11800"/>
                  </a:cubicBezTo>
                  <a:cubicBezTo>
                    <a:pt x="1201" y="11800"/>
                    <a:pt x="1356" y="11739"/>
                    <a:pt x="1484" y="11612"/>
                  </a:cubicBezTo>
                  <a:cubicBezTo>
                    <a:pt x="2299" y="10792"/>
                    <a:pt x="3281" y="10230"/>
                    <a:pt x="3812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31" y="13191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76" y="3065"/>
                    <a:pt x="18271" y="3906"/>
                    <a:pt x="18413" y="4567"/>
                  </a:cubicBezTo>
                  <a:cubicBezTo>
                    <a:pt x="18518" y="5046"/>
                    <a:pt x="18886" y="5360"/>
                    <a:pt x="19303" y="5360"/>
                  </a:cubicBezTo>
                  <a:cubicBezTo>
                    <a:pt x="19319" y="5360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02" name="Google Shape;1642;p13"/>
            <p:cNvSpPr/>
            <p:nvPr/>
          </p:nvSpPr>
          <p:spPr>
            <a:xfrm>
              <a:off x="23121630" y="9948363"/>
              <a:ext cx="108484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9" y="0"/>
                  </a:moveTo>
                  <a:cubicBezTo>
                    <a:pt x="19063" y="0"/>
                    <a:pt x="19017" y="14"/>
                    <a:pt x="18969" y="35"/>
                  </a:cubicBezTo>
                  <a:cubicBezTo>
                    <a:pt x="17341" y="719"/>
                    <a:pt x="14229" y="831"/>
                    <a:pt x="11003" y="831"/>
                  </a:cubicBezTo>
                  <a:cubicBezTo>
                    <a:pt x="9570" y="831"/>
                    <a:pt x="8114" y="810"/>
                    <a:pt x="6756" y="810"/>
                  </a:cubicBezTo>
                  <a:cubicBezTo>
                    <a:pt x="4551" y="810"/>
                    <a:pt x="2604" y="866"/>
                    <a:pt x="1431" y="1152"/>
                  </a:cubicBezTo>
                  <a:cubicBezTo>
                    <a:pt x="866" y="1278"/>
                    <a:pt x="372" y="3023"/>
                    <a:pt x="231" y="5452"/>
                  </a:cubicBezTo>
                  <a:cubicBezTo>
                    <a:pt x="19" y="9313"/>
                    <a:pt x="-79" y="13669"/>
                    <a:pt x="76" y="17034"/>
                  </a:cubicBezTo>
                  <a:cubicBezTo>
                    <a:pt x="203" y="19715"/>
                    <a:pt x="754" y="21579"/>
                    <a:pt x="1376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8" y="21565"/>
                    <a:pt x="5797" y="21600"/>
                    <a:pt x="7541" y="21600"/>
                  </a:cubicBezTo>
                  <a:cubicBezTo>
                    <a:pt x="11956" y="21600"/>
                    <a:pt x="16915" y="21384"/>
                    <a:pt x="19577" y="19841"/>
                  </a:cubicBezTo>
                  <a:cubicBezTo>
                    <a:pt x="21521" y="18682"/>
                    <a:pt x="21014" y="0"/>
                    <a:pt x="1910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03" name="Google Shape;1643;p13"/>
            <p:cNvSpPr/>
            <p:nvPr/>
          </p:nvSpPr>
          <p:spPr>
            <a:xfrm>
              <a:off x="22896176" y="8772041"/>
              <a:ext cx="81926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3"/>
                    <a:pt x="1431" y="1151"/>
                  </a:cubicBezTo>
                  <a:cubicBezTo>
                    <a:pt x="871" y="1332"/>
                    <a:pt x="385" y="3013"/>
                    <a:pt x="234" y="5503"/>
                  </a:cubicBezTo>
                  <a:cubicBezTo>
                    <a:pt x="10" y="9297"/>
                    <a:pt x="-82" y="13656"/>
                    <a:pt x="86" y="17074"/>
                  </a:cubicBezTo>
                  <a:cubicBezTo>
                    <a:pt x="197" y="19710"/>
                    <a:pt x="741" y="21558"/>
                    <a:pt x="1345" y="21558"/>
                  </a:cubicBezTo>
                  <a:cubicBezTo>
                    <a:pt x="1355" y="21558"/>
                    <a:pt x="1366" y="21558"/>
                    <a:pt x="1376" y="21558"/>
                  </a:cubicBezTo>
                  <a:cubicBezTo>
                    <a:pt x="1594" y="21551"/>
                    <a:pt x="1824" y="21551"/>
                    <a:pt x="2065" y="21551"/>
                  </a:cubicBezTo>
                  <a:cubicBezTo>
                    <a:pt x="3580" y="21551"/>
                    <a:pt x="5482" y="21600"/>
                    <a:pt x="7502" y="21600"/>
                  </a:cubicBezTo>
                  <a:cubicBezTo>
                    <a:pt x="11923" y="21600"/>
                    <a:pt x="16896" y="21356"/>
                    <a:pt x="19561" y="19815"/>
                  </a:cubicBezTo>
                  <a:cubicBezTo>
                    <a:pt x="21518" y="18720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04" name="Google Shape;1644;p13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05" name="Google Shape;1645;p13"/>
            <p:cNvSpPr/>
            <p:nvPr/>
          </p:nvSpPr>
          <p:spPr>
            <a:xfrm>
              <a:off x="20587701" y="8899452"/>
              <a:ext cx="232017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5" h="21600" fill="norm" stroke="1" extrusionOk="0">
                  <a:moveTo>
                    <a:pt x="7659" y="0"/>
                  </a:moveTo>
                  <a:cubicBezTo>
                    <a:pt x="2686" y="0"/>
                    <a:pt x="-1604" y="5745"/>
                    <a:pt x="588" y="16521"/>
                  </a:cubicBezTo>
                  <a:cubicBezTo>
                    <a:pt x="1311" y="20041"/>
                    <a:pt x="4168" y="21600"/>
                    <a:pt x="7355" y="21600"/>
                  </a:cubicBezTo>
                  <a:cubicBezTo>
                    <a:pt x="13134" y="21600"/>
                    <a:pt x="19996" y="16485"/>
                    <a:pt x="17151" y="8742"/>
                  </a:cubicBezTo>
                  <a:cubicBezTo>
                    <a:pt x="14984" y="2827"/>
                    <a:pt x="11151" y="0"/>
                    <a:pt x="76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06" name="Google Shape;1646;p13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07" name="Google Shape;1647;p13"/>
            <p:cNvSpPr/>
            <p:nvPr/>
          </p:nvSpPr>
          <p:spPr>
            <a:xfrm>
              <a:off x="20310554" y="9656903"/>
              <a:ext cx="202517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6" h="21600" fill="norm" stroke="1" extrusionOk="0">
                  <a:moveTo>
                    <a:pt x="7670" y="0"/>
                  </a:moveTo>
                  <a:cubicBezTo>
                    <a:pt x="2692" y="0"/>
                    <a:pt x="-1589" y="5725"/>
                    <a:pt x="577" y="16501"/>
                  </a:cubicBezTo>
                  <a:cubicBezTo>
                    <a:pt x="1289" y="20039"/>
                    <a:pt x="4160" y="21600"/>
                    <a:pt x="7358" y="21600"/>
                  </a:cubicBezTo>
                  <a:cubicBezTo>
                    <a:pt x="13150" y="21600"/>
                    <a:pt x="20011" y="16493"/>
                    <a:pt x="17177" y="8734"/>
                  </a:cubicBezTo>
                  <a:cubicBezTo>
                    <a:pt x="15003" y="2838"/>
                    <a:pt x="11166" y="0"/>
                    <a:pt x="767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08" name="Google Shape;1648;p13"/>
            <p:cNvSpPr/>
            <p:nvPr/>
          </p:nvSpPr>
          <p:spPr>
            <a:xfrm>
              <a:off x="20310530" y="10290409"/>
              <a:ext cx="202552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290" y="20054"/>
                    <a:pt x="4145" y="21600"/>
                    <a:pt x="7333" y="21600"/>
                  </a:cubicBezTo>
                  <a:cubicBezTo>
                    <a:pt x="13122" y="21600"/>
                    <a:pt x="20007" y="16505"/>
                    <a:pt x="17167" y="8773"/>
                  </a:cubicBezTo>
                  <a:cubicBezTo>
                    <a:pt x="15003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09" name="Google Shape;1649;p13"/>
            <p:cNvSpPr/>
            <p:nvPr/>
          </p:nvSpPr>
          <p:spPr>
            <a:xfrm>
              <a:off x="21224357" y="8910097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3999" y="13700"/>
                    <a:pt x="5703" y="13564"/>
                    <a:pt x="7116" y="13508"/>
                  </a:cubicBezTo>
                  <a:cubicBezTo>
                    <a:pt x="7139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599" y="21094"/>
                    <a:pt x="9112" y="21519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4" y="13724"/>
                    <a:pt x="14595" y="13038"/>
                    <a:pt x="15373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74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303" y="11245"/>
                    <a:pt x="21151" y="10436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3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8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10" name="Google Shape;1650;p13"/>
            <p:cNvSpPr/>
            <p:nvPr/>
          </p:nvSpPr>
          <p:spPr>
            <a:xfrm>
              <a:off x="17568357" y="1380229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12"/>
                  </a:cubicBezTo>
                  <a:cubicBezTo>
                    <a:pt x="857" y="1338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64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4" y="21586"/>
                    <a:pt x="2359" y="21579"/>
                    <a:pt x="2918" y="21579"/>
                  </a:cubicBezTo>
                  <a:cubicBezTo>
                    <a:pt x="4116" y="21579"/>
                    <a:pt x="5487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11" name="Google Shape;1651;p13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12" name="Google Shape;1652;p13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13" name="Google Shape;1653;p13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14" name="Google Shape;1654;p13"/>
            <p:cNvSpPr/>
            <p:nvPr/>
          </p:nvSpPr>
          <p:spPr>
            <a:xfrm>
              <a:off x="14674812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63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40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15" name="Google Shape;1655;p13"/>
            <p:cNvSpPr/>
            <p:nvPr/>
          </p:nvSpPr>
          <p:spPr>
            <a:xfrm>
              <a:off x="16235705" y="0"/>
              <a:ext cx="108009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72" y="0"/>
                  </a:moveTo>
                  <a:cubicBezTo>
                    <a:pt x="15117" y="0"/>
                    <a:pt x="14771" y="159"/>
                    <a:pt x="14518" y="462"/>
                  </a:cubicBezTo>
                  <a:cubicBezTo>
                    <a:pt x="13339" y="1815"/>
                    <a:pt x="12045" y="3362"/>
                    <a:pt x="11114" y="4844"/>
                  </a:cubicBezTo>
                  <a:cubicBezTo>
                    <a:pt x="10848" y="5261"/>
                    <a:pt x="10436" y="5485"/>
                    <a:pt x="10017" y="5485"/>
                  </a:cubicBezTo>
                  <a:cubicBezTo>
                    <a:pt x="9747" y="5485"/>
                    <a:pt x="9477" y="5394"/>
                    <a:pt x="9239" y="5202"/>
                  </a:cubicBezTo>
                  <a:cubicBezTo>
                    <a:pt x="7842" y="4079"/>
                    <a:pt x="5834" y="2597"/>
                    <a:pt x="4176" y="1408"/>
                  </a:cubicBezTo>
                  <a:cubicBezTo>
                    <a:pt x="3956" y="1251"/>
                    <a:pt x="3710" y="1176"/>
                    <a:pt x="3464" y="1176"/>
                  </a:cubicBezTo>
                  <a:cubicBezTo>
                    <a:pt x="3092" y="1176"/>
                    <a:pt x="2724" y="1349"/>
                    <a:pt x="2459" y="1684"/>
                  </a:cubicBezTo>
                  <a:cubicBezTo>
                    <a:pt x="1543" y="2841"/>
                    <a:pt x="423" y="4470"/>
                    <a:pt x="59" y="5692"/>
                  </a:cubicBezTo>
                  <a:cubicBezTo>
                    <a:pt x="-115" y="6311"/>
                    <a:pt x="103" y="7010"/>
                    <a:pt x="597" y="7370"/>
                  </a:cubicBezTo>
                  <a:cubicBezTo>
                    <a:pt x="2445" y="8721"/>
                    <a:pt x="6227" y="10481"/>
                    <a:pt x="6795" y="11327"/>
                  </a:cubicBezTo>
                  <a:cubicBezTo>
                    <a:pt x="7230" y="11962"/>
                    <a:pt x="2547" y="18529"/>
                    <a:pt x="2896" y="19456"/>
                  </a:cubicBezTo>
                  <a:cubicBezTo>
                    <a:pt x="3216" y="20320"/>
                    <a:pt x="5006" y="21134"/>
                    <a:pt x="6314" y="21542"/>
                  </a:cubicBezTo>
                  <a:cubicBezTo>
                    <a:pt x="6439" y="21580"/>
                    <a:pt x="6567" y="21600"/>
                    <a:pt x="6690" y="21600"/>
                  </a:cubicBezTo>
                  <a:cubicBezTo>
                    <a:pt x="7186" y="21600"/>
                    <a:pt x="7649" y="21297"/>
                    <a:pt x="7871" y="20776"/>
                  </a:cubicBezTo>
                  <a:cubicBezTo>
                    <a:pt x="8743" y="18837"/>
                    <a:pt x="9718" y="17192"/>
                    <a:pt x="10561" y="15824"/>
                  </a:cubicBezTo>
                  <a:cubicBezTo>
                    <a:pt x="10824" y="15417"/>
                    <a:pt x="11238" y="15202"/>
                    <a:pt x="11655" y="15202"/>
                  </a:cubicBezTo>
                  <a:cubicBezTo>
                    <a:pt x="11957" y="15202"/>
                    <a:pt x="12260" y="15315"/>
                    <a:pt x="12511" y="15547"/>
                  </a:cubicBezTo>
                  <a:cubicBezTo>
                    <a:pt x="14024" y="16964"/>
                    <a:pt x="15609" y="18576"/>
                    <a:pt x="17267" y="19586"/>
                  </a:cubicBezTo>
                  <a:cubicBezTo>
                    <a:pt x="17459" y="19699"/>
                    <a:pt x="17667" y="19754"/>
                    <a:pt x="17874" y="19754"/>
                  </a:cubicBezTo>
                  <a:cubicBezTo>
                    <a:pt x="18260" y="19754"/>
                    <a:pt x="18640" y="19562"/>
                    <a:pt x="18896" y="19212"/>
                  </a:cubicBezTo>
                  <a:cubicBezTo>
                    <a:pt x="19638" y="18251"/>
                    <a:pt x="20409" y="17159"/>
                    <a:pt x="21107" y="16036"/>
                  </a:cubicBezTo>
                  <a:cubicBezTo>
                    <a:pt x="21485" y="15417"/>
                    <a:pt x="21399" y="14570"/>
                    <a:pt x="20888" y="14080"/>
                  </a:cubicBezTo>
                  <a:cubicBezTo>
                    <a:pt x="19594" y="12777"/>
                    <a:pt x="17500" y="11164"/>
                    <a:pt x="15827" y="10089"/>
                  </a:cubicBezTo>
                  <a:cubicBezTo>
                    <a:pt x="15071" y="9618"/>
                    <a:pt x="14911" y="8493"/>
                    <a:pt x="15493" y="7793"/>
                  </a:cubicBezTo>
                  <a:cubicBezTo>
                    <a:pt x="16540" y="6473"/>
                    <a:pt x="17732" y="5169"/>
                    <a:pt x="18677" y="3884"/>
                  </a:cubicBezTo>
                  <a:cubicBezTo>
                    <a:pt x="19173" y="3232"/>
                    <a:pt x="19056" y="2239"/>
                    <a:pt x="18431" y="1733"/>
                  </a:cubicBezTo>
                  <a:cubicBezTo>
                    <a:pt x="17689" y="1130"/>
                    <a:pt x="16933" y="690"/>
                    <a:pt x="16118" y="184"/>
                  </a:cubicBezTo>
                  <a:cubicBezTo>
                    <a:pt x="15912" y="60"/>
                    <a:pt x="15690" y="0"/>
                    <a:pt x="1547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16" name="Google Shape;1656;p13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17" name="Google Shape;1657;p13"/>
            <p:cNvSpPr/>
            <p:nvPr/>
          </p:nvSpPr>
          <p:spPr>
            <a:xfrm>
              <a:off x="17568357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106" y="0"/>
                  </a:moveTo>
                  <a:cubicBezTo>
                    <a:pt x="19060" y="0"/>
                    <a:pt x="19014" y="7"/>
                    <a:pt x="18968" y="28"/>
                  </a:cubicBezTo>
                  <a:cubicBezTo>
                    <a:pt x="17384" y="733"/>
                    <a:pt x="14384" y="852"/>
                    <a:pt x="11242" y="852"/>
                  </a:cubicBezTo>
                  <a:cubicBezTo>
                    <a:pt x="9600" y="852"/>
                    <a:pt x="7918" y="817"/>
                    <a:pt x="6381" y="817"/>
                  </a:cubicBezTo>
                  <a:cubicBezTo>
                    <a:pt x="4330" y="817"/>
                    <a:pt x="2537" y="880"/>
                    <a:pt x="1438" y="1152"/>
                  </a:cubicBezTo>
                  <a:cubicBezTo>
                    <a:pt x="857" y="1278"/>
                    <a:pt x="371" y="3016"/>
                    <a:pt x="241" y="5445"/>
                  </a:cubicBezTo>
                  <a:cubicBezTo>
                    <a:pt x="16" y="9306"/>
                    <a:pt x="-78" y="13669"/>
                    <a:pt x="73" y="17034"/>
                  </a:cubicBezTo>
                  <a:cubicBezTo>
                    <a:pt x="203" y="19708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4" y="21377"/>
                    <a:pt x="19565" y="19834"/>
                  </a:cubicBezTo>
                  <a:cubicBezTo>
                    <a:pt x="21522" y="18738"/>
                    <a:pt x="21012" y="0"/>
                    <a:pt x="1910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18" name="Google Shape;1658;p13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19" name="Google Shape;1659;p13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20" name="Google Shape;1660;p13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21" name="Google Shape;1661;p13"/>
            <p:cNvSpPr/>
            <p:nvPr/>
          </p:nvSpPr>
          <p:spPr>
            <a:xfrm>
              <a:off x="14674805" y="8100988"/>
              <a:ext cx="23220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22" name="Google Shape;1662;p13"/>
            <p:cNvSpPr/>
            <p:nvPr/>
          </p:nvSpPr>
          <p:spPr>
            <a:xfrm>
              <a:off x="16235705" y="7025505"/>
              <a:ext cx="108009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69" y="0"/>
                  </a:moveTo>
                  <a:cubicBezTo>
                    <a:pt x="15115" y="0"/>
                    <a:pt x="14769" y="153"/>
                    <a:pt x="14518" y="455"/>
                  </a:cubicBezTo>
                  <a:cubicBezTo>
                    <a:pt x="13339" y="1824"/>
                    <a:pt x="12045" y="3353"/>
                    <a:pt x="11114" y="4852"/>
                  </a:cubicBezTo>
                  <a:cubicBezTo>
                    <a:pt x="10851" y="5264"/>
                    <a:pt x="10445" y="5482"/>
                    <a:pt x="10030" y="5482"/>
                  </a:cubicBezTo>
                  <a:cubicBezTo>
                    <a:pt x="9757" y="5482"/>
                    <a:pt x="9480" y="5387"/>
                    <a:pt x="9239" y="5193"/>
                  </a:cubicBezTo>
                  <a:cubicBezTo>
                    <a:pt x="7842" y="4071"/>
                    <a:pt x="5834" y="2605"/>
                    <a:pt x="4176" y="1417"/>
                  </a:cubicBezTo>
                  <a:cubicBezTo>
                    <a:pt x="3958" y="1254"/>
                    <a:pt x="3712" y="1177"/>
                    <a:pt x="3467" y="1177"/>
                  </a:cubicBezTo>
                  <a:cubicBezTo>
                    <a:pt x="3094" y="1177"/>
                    <a:pt x="2724" y="1358"/>
                    <a:pt x="2459" y="1692"/>
                  </a:cubicBezTo>
                  <a:cubicBezTo>
                    <a:pt x="1543" y="2833"/>
                    <a:pt x="423" y="4461"/>
                    <a:pt x="59" y="5682"/>
                  </a:cubicBezTo>
                  <a:cubicBezTo>
                    <a:pt x="-115" y="6318"/>
                    <a:pt x="103" y="7000"/>
                    <a:pt x="597" y="7360"/>
                  </a:cubicBezTo>
                  <a:cubicBezTo>
                    <a:pt x="2445" y="8711"/>
                    <a:pt x="6227" y="10487"/>
                    <a:pt x="6795" y="11332"/>
                  </a:cubicBezTo>
                  <a:cubicBezTo>
                    <a:pt x="7230" y="11967"/>
                    <a:pt x="2547" y="18515"/>
                    <a:pt x="2896" y="19442"/>
                  </a:cubicBezTo>
                  <a:cubicBezTo>
                    <a:pt x="3216" y="20322"/>
                    <a:pt x="5006" y="21136"/>
                    <a:pt x="6314" y="21543"/>
                  </a:cubicBezTo>
                  <a:cubicBezTo>
                    <a:pt x="6436" y="21582"/>
                    <a:pt x="6560" y="21600"/>
                    <a:pt x="6681" y="21600"/>
                  </a:cubicBezTo>
                  <a:cubicBezTo>
                    <a:pt x="7181" y="21600"/>
                    <a:pt x="7649" y="21290"/>
                    <a:pt x="7871" y="20779"/>
                  </a:cubicBezTo>
                  <a:cubicBezTo>
                    <a:pt x="8743" y="18840"/>
                    <a:pt x="9718" y="17179"/>
                    <a:pt x="10561" y="15828"/>
                  </a:cubicBezTo>
                  <a:cubicBezTo>
                    <a:pt x="10825" y="15410"/>
                    <a:pt x="11241" y="15191"/>
                    <a:pt x="11660" y="15191"/>
                  </a:cubicBezTo>
                  <a:cubicBezTo>
                    <a:pt x="11960" y="15191"/>
                    <a:pt x="12262" y="15302"/>
                    <a:pt x="12511" y="15534"/>
                  </a:cubicBezTo>
                  <a:cubicBezTo>
                    <a:pt x="14024" y="16951"/>
                    <a:pt x="15609" y="18579"/>
                    <a:pt x="17267" y="19572"/>
                  </a:cubicBezTo>
                  <a:cubicBezTo>
                    <a:pt x="17464" y="19689"/>
                    <a:pt x="17676" y="19745"/>
                    <a:pt x="17888" y="19745"/>
                  </a:cubicBezTo>
                  <a:cubicBezTo>
                    <a:pt x="18270" y="19745"/>
                    <a:pt x="18643" y="19561"/>
                    <a:pt x="18896" y="19214"/>
                  </a:cubicBezTo>
                  <a:cubicBezTo>
                    <a:pt x="19638" y="18238"/>
                    <a:pt x="20409" y="17162"/>
                    <a:pt x="21107" y="16023"/>
                  </a:cubicBezTo>
                  <a:cubicBezTo>
                    <a:pt x="21485" y="15405"/>
                    <a:pt x="21399" y="14574"/>
                    <a:pt x="20888" y="14068"/>
                  </a:cubicBezTo>
                  <a:cubicBezTo>
                    <a:pt x="19594" y="12765"/>
                    <a:pt x="17500" y="11153"/>
                    <a:pt x="15827" y="10094"/>
                  </a:cubicBezTo>
                  <a:cubicBezTo>
                    <a:pt x="15071" y="9624"/>
                    <a:pt x="14911" y="8499"/>
                    <a:pt x="15493" y="7784"/>
                  </a:cubicBezTo>
                  <a:cubicBezTo>
                    <a:pt x="16540" y="6480"/>
                    <a:pt x="17732" y="5160"/>
                    <a:pt x="18677" y="3892"/>
                  </a:cubicBezTo>
                  <a:cubicBezTo>
                    <a:pt x="19173" y="3240"/>
                    <a:pt x="19056" y="2245"/>
                    <a:pt x="18431" y="1741"/>
                  </a:cubicBezTo>
                  <a:cubicBezTo>
                    <a:pt x="17689" y="1139"/>
                    <a:pt x="16933" y="683"/>
                    <a:pt x="16118" y="179"/>
                  </a:cubicBezTo>
                  <a:cubicBezTo>
                    <a:pt x="15912" y="60"/>
                    <a:pt x="15689" y="0"/>
                    <a:pt x="154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23" name="Google Shape;1663;p13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24" name="Google Shape;1664;p13"/>
            <p:cNvSpPr/>
            <p:nvPr/>
          </p:nvSpPr>
          <p:spPr>
            <a:xfrm>
              <a:off x="15129816" y="6435487"/>
              <a:ext cx="108465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9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5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3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25" name="Google Shape;1665;p13"/>
            <p:cNvSpPr/>
            <p:nvPr/>
          </p:nvSpPr>
          <p:spPr>
            <a:xfrm>
              <a:off x="14904364" y="5259082"/>
              <a:ext cx="81909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1"/>
                    <a:pt x="10906" y="871"/>
                  </a:cubicBezTo>
                  <a:cubicBezTo>
                    <a:pt x="9353" y="871"/>
                    <a:pt x="7779" y="843"/>
                    <a:pt x="6334" y="843"/>
                  </a:cubicBezTo>
                  <a:cubicBezTo>
                    <a:pt x="4303" y="843"/>
                    <a:pt x="2529" y="892"/>
                    <a:pt x="1431" y="1150"/>
                  </a:cubicBezTo>
                  <a:cubicBezTo>
                    <a:pt x="871" y="1331"/>
                    <a:pt x="366" y="3073"/>
                    <a:pt x="236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6" y="21586"/>
                    <a:pt x="2365" y="21579"/>
                    <a:pt x="2925" y="21579"/>
                  </a:cubicBezTo>
                  <a:cubicBezTo>
                    <a:pt x="4117" y="21579"/>
                    <a:pt x="5487" y="21600"/>
                    <a:pt x="6931" y="21600"/>
                  </a:cubicBezTo>
                  <a:cubicBezTo>
                    <a:pt x="11480" y="21600"/>
                    <a:pt x="16764" y="21405"/>
                    <a:pt x="19544" y="19795"/>
                  </a:cubicBezTo>
                  <a:cubicBezTo>
                    <a:pt x="21518" y="18701"/>
                    <a:pt x="21007" y="0"/>
                    <a:pt x="190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26" name="Google Shape;1666;p13"/>
            <p:cNvSpPr/>
            <p:nvPr/>
          </p:nvSpPr>
          <p:spPr>
            <a:xfrm>
              <a:off x="14904364" y="4893188"/>
              <a:ext cx="81909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2"/>
                    <a:pt x="10906" y="872"/>
                  </a:cubicBezTo>
                  <a:cubicBezTo>
                    <a:pt x="9353" y="872"/>
                    <a:pt x="7779" y="844"/>
                    <a:pt x="6334" y="844"/>
                  </a:cubicBezTo>
                  <a:cubicBezTo>
                    <a:pt x="4303" y="844"/>
                    <a:pt x="2529" y="899"/>
                    <a:pt x="1431" y="1150"/>
                  </a:cubicBezTo>
                  <a:cubicBezTo>
                    <a:pt x="871" y="1276"/>
                    <a:pt x="366" y="3012"/>
                    <a:pt x="236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6" y="21544"/>
                    <a:pt x="1825" y="21544"/>
                    <a:pt x="2066" y="21544"/>
                  </a:cubicBezTo>
                  <a:cubicBezTo>
                    <a:pt x="3581" y="21544"/>
                    <a:pt x="5481" y="21600"/>
                    <a:pt x="7499" y="21600"/>
                  </a:cubicBezTo>
                  <a:cubicBezTo>
                    <a:pt x="11913" y="21600"/>
                    <a:pt x="16879" y="21356"/>
                    <a:pt x="19544" y="19808"/>
                  </a:cubicBezTo>
                  <a:cubicBezTo>
                    <a:pt x="21518" y="18713"/>
                    <a:pt x="21007" y="0"/>
                    <a:pt x="190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27" name="Google Shape;1667;p13"/>
            <p:cNvSpPr/>
            <p:nvPr/>
          </p:nvSpPr>
          <p:spPr>
            <a:xfrm>
              <a:off x="17256819" y="4634488"/>
              <a:ext cx="982178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71" y="0"/>
                  </a:moveTo>
                  <a:cubicBezTo>
                    <a:pt x="16840" y="0"/>
                    <a:pt x="16408" y="178"/>
                    <a:pt x="16090" y="504"/>
                  </a:cubicBezTo>
                  <a:cubicBezTo>
                    <a:pt x="11991" y="4766"/>
                    <a:pt x="3467" y="13243"/>
                    <a:pt x="325" y="17441"/>
                  </a:cubicBezTo>
                  <a:cubicBezTo>
                    <a:pt x="-903" y="19076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39" y="20989"/>
                  </a:cubicBezTo>
                  <a:cubicBezTo>
                    <a:pt x="7644" y="17457"/>
                    <a:pt x="17199" y="8157"/>
                    <a:pt x="20142" y="4782"/>
                  </a:cubicBezTo>
                  <a:cubicBezTo>
                    <a:pt x="20621" y="4244"/>
                    <a:pt x="20697" y="3436"/>
                    <a:pt x="20327" y="2802"/>
                  </a:cubicBezTo>
                  <a:cubicBezTo>
                    <a:pt x="19757" y="1804"/>
                    <a:pt x="18971" y="838"/>
                    <a:pt x="18139" y="268"/>
                  </a:cubicBezTo>
                  <a:cubicBezTo>
                    <a:pt x="17874" y="85"/>
                    <a:pt x="17572" y="0"/>
                    <a:pt x="1727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28" name="Google Shape;1668;p13"/>
            <p:cNvSpPr/>
            <p:nvPr/>
          </p:nvSpPr>
          <p:spPr>
            <a:xfrm>
              <a:off x="17339047" y="4588442"/>
              <a:ext cx="231923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3" h="21600" fill="norm" stroke="1" extrusionOk="0">
                  <a:moveTo>
                    <a:pt x="7662" y="0"/>
                  </a:moveTo>
                  <a:cubicBezTo>
                    <a:pt x="2681" y="0"/>
                    <a:pt x="-1604" y="5758"/>
                    <a:pt x="589" y="16537"/>
                  </a:cubicBezTo>
                  <a:cubicBezTo>
                    <a:pt x="1292" y="20047"/>
                    <a:pt x="4145" y="21600"/>
                    <a:pt x="7333" y="21600"/>
                  </a:cubicBezTo>
                  <a:cubicBezTo>
                    <a:pt x="13113" y="21600"/>
                    <a:pt x="19996" y="16501"/>
                    <a:pt x="17150" y="8758"/>
                  </a:cubicBezTo>
                  <a:cubicBezTo>
                    <a:pt x="14983" y="2837"/>
                    <a:pt x="11154" y="0"/>
                    <a:pt x="76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29" name="Google Shape;1669;p13"/>
            <p:cNvSpPr/>
            <p:nvPr/>
          </p:nvSpPr>
          <p:spPr>
            <a:xfrm>
              <a:off x="17923535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30" name="Google Shape;1670;p13"/>
            <p:cNvSpPr/>
            <p:nvPr/>
          </p:nvSpPr>
          <p:spPr>
            <a:xfrm>
              <a:off x="17205619" y="6435487"/>
              <a:ext cx="108483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2" y="21572"/>
                    <a:pt x="2238" y="21565"/>
                    <a:pt x="2727" y="21565"/>
                  </a:cubicBezTo>
                  <a:cubicBezTo>
                    <a:pt x="4126" y="21565"/>
                    <a:pt x="5786" y="21600"/>
                    <a:pt x="7529" y="21600"/>
                  </a:cubicBezTo>
                  <a:cubicBezTo>
                    <a:pt x="11944" y="21600"/>
                    <a:pt x="16901" y="21384"/>
                    <a:pt x="19563" y="19840"/>
                  </a:cubicBezTo>
                  <a:cubicBezTo>
                    <a:pt x="21524" y="18737"/>
                    <a:pt x="21014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31" name="Google Shape;1671;p13"/>
            <p:cNvSpPr/>
            <p:nvPr/>
          </p:nvSpPr>
          <p:spPr>
            <a:xfrm>
              <a:off x="17646910" y="6144191"/>
              <a:ext cx="20202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47" y="0"/>
                  </a:moveTo>
                  <a:cubicBezTo>
                    <a:pt x="2671" y="0"/>
                    <a:pt x="-1614" y="5740"/>
                    <a:pt x="598" y="16495"/>
                  </a:cubicBezTo>
                  <a:cubicBezTo>
                    <a:pt x="1311" y="20037"/>
                    <a:pt x="4177" y="21600"/>
                    <a:pt x="7371" y="21600"/>
                  </a:cubicBezTo>
                  <a:cubicBezTo>
                    <a:pt x="13140" y="21600"/>
                    <a:pt x="19986" y="16487"/>
                    <a:pt x="17149" y="8720"/>
                  </a:cubicBezTo>
                  <a:cubicBezTo>
                    <a:pt x="14981" y="2825"/>
                    <a:pt x="11147" y="0"/>
                    <a:pt x="76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32" name="Google Shape;1672;p13"/>
            <p:cNvSpPr/>
            <p:nvPr/>
          </p:nvSpPr>
          <p:spPr>
            <a:xfrm>
              <a:off x="17646902" y="6777780"/>
              <a:ext cx="20202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71" y="21600"/>
                  </a:cubicBezTo>
                  <a:cubicBezTo>
                    <a:pt x="13140" y="21600"/>
                    <a:pt x="19986" y="16493"/>
                    <a:pt x="17149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33" name="Google Shape;1673;p13"/>
            <p:cNvSpPr/>
            <p:nvPr/>
          </p:nvSpPr>
          <p:spPr>
            <a:xfrm>
              <a:off x="18560305" y="5397138"/>
              <a:ext cx="1133287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27" y="0"/>
                  </a:moveTo>
                  <a:cubicBezTo>
                    <a:pt x="9541" y="0"/>
                    <a:pt x="8536" y="83"/>
                    <a:pt x="7848" y="327"/>
                  </a:cubicBezTo>
                  <a:cubicBezTo>
                    <a:pt x="7308" y="520"/>
                    <a:pt x="6976" y="1041"/>
                    <a:pt x="7016" y="1604"/>
                  </a:cubicBezTo>
                  <a:cubicBezTo>
                    <a:pt x="7182" y="3688"/>
                    <a:pt x="8209" y="7460"/>
                    <a:pt x="7973" y="8338"/>
                  </a:cubicBezTo>
                  <a:cubicBezTo>
                    <a:pt x="7793" y="8996"/>
                    <a:pt x="574" y="8873"/>
                    <a:pt x="145" y="9600"/>
                  </a:cubicBezTo>
                  <a:cubicBezTo>
                    <a:pt x="-257" y="10300"/>
                    <a:pt x="256" y="12069"/>
                    <a:pt x="740" y="13276"/>
                  </a:cubicBezTo>
                  <a:cubicBezTo>
                    <a:pt x="945" y="13765"/>
                    <a:pt x="1423" y="14079"/>
                    <a:pt x="1947" y="14079"/>
                  </a:cubicBezTo>
                  <a:cubicBezTo>
                    <a:pt x="2024" y="14079"/>
                    <a:pt x="2102" y="14071"/>
                    <a:pt x="2181" y="14057"/>
                  </a:cubicBezTo>
                  <a:cubicBezTo>
                    <a:pt x="4011" y="13700"/>
                    <a:pt x="5701" y="13577"/>
                    <a:pt x="7128" y="13508"/>
                  </a:cubicBezTo>
                  <a:cubicBezTo>
                    <a:pt x="7143" y="13508"/>
                    <a:pt x="7160" y="13508"/>
                    <a:pt x="7176" y="13508"/>
                  </a:cubicBezTo>
                  <a:cubicBezTo>
                    <a:pt x="7903" y="13508"/>
                    <a:pt x="8485" y="14102"/>
                    <a:pt x="8457" y="14826"/>
                  </a:cubicBezTo>
                  <a:cubicBezTo>
                    <a:pt x="8389" y="16705"/>
                    <a:pt x="8209" y="18734"/>
                    <a:pt x="8513" y="20504"/>
                  </a:cubicBezTo>
                  <a:cubicBezTo>
                    <a:pt x="8609" y="21094"/>
                    <a:pt x="9110" y="21532"/>
                    <a:pt x="9718" y="21546"/>
                  </a:cubicBezTo>
                  <a:cubicBezTo>
                    <a:pt x="10354" y="21578"/>
                    <a:pt x="11020" y="21600"/>
                    <a:pt x="11698" y="21600"/>
                  </a:cubicBezTo>
                  <a:cubicBezTo>
                    <a:pt x="12189" y="21600"/>
                    <a:pt x="12688" y="21589"/>
                    <a:pt x="13182" y="21560"/>
                  </a:cubicBezTo>
                  <a:cubicBezTo>
                    <a:pt x="13820" y="21532"/>
                    <a:pt x="14332" y="21011"/>
                    <a:pt x="14387" y="20381"/>
                  </a:cubicBezTo>
                  <a:cubicBezTo>
                    <a:pt x="14499" y="18720"/>
                    <a:pt x="14374" y="16320"/>
                    <a:pt x="14110" y="14497"/>
                  </a:cubicBezTo>
                  <a:cubicBezTo>
                    <a:pt x="13991" y="13717"/>
                    <a:pt x="14615" y="13039"/>
                    <a:pt x="15392" y="13039"/>
                  </a:cubicBezTo>
                  <a:cubicBezTo>
                    <a:pt x="15421" y="13039"/>
                    <a:pt x="15452" y="13041"/>
                    <a:pt x="15482" y="13042"/>
                  </a:cubicBezTo>
                  <a:cubicBezTo>
                    <a:pt x="16993" y="13165"/>
                    <a:pt x="18586" y="13371"/>
                    <a:pt x="19998" y="13427"/>
                  </a:cubicBezTo>
                  <a:cubicBezTo>
                    <a:pt x="20015" y="13427"/>
                    <a:pt x="20031" y="13427"/>
                    <a:pt x="20046" y="13427"/>
                  </a:cubicBezTo>
                  <a:cubicBezTo>
                    <a:pt x="20759" y="13427"/>
                    <a:pt x="21343" y="12835"/>
                    <a:pt x="21329" y="12123"/>
                  </a:cubicBezTo>
                  <a:cubicBezTo>
                    <a:pt x="21301" y="11245"/>
                    <a:pt x="21163" y="10450"/>
                    <a:pt x="21011" y="9558"/>
                  </a:cubicBezTo>
                  <a:cubicBezTo>
                    <a:pt x="20927" y="8996"/>
                    <a:pt x="20470" y="8558"/>
                    <a:pt x="19888" y="8502"/>
                  </a:cubicBezTo>
                  <a:cubicBezTo>
                    <a:pt x="18510" y="8352"/>
                    <a:pt x="17013" y="8199"/>
                    <a:pt x="15632" y="8199"/>
                  </a:cubicBezTo>
                  <a:cubicBezTo>
                    <a:pt x="15389" y="8199"/>
                    <a:pt x="15149" y="8204"/>
                    <a:pt x="14913" y="8215"/>
                  </a:cubicBezTo>
                  <a:cubicBezTo>
                    <a:pt x="14888" y="8216"/>
                    <a:pt x="14864" y="8216"/>
                    <a:pt x="14840" y="8216"/>
                  </a:cubicBezTo>
                  <a:cubicBezTo>
                    <a:pt x="14152" y="8216"/>
                    <a:pt x="13596" y="7669"/>
                    <a:pt x="13570" y="6994"/>
                  </a:cubicBezTo>
                  <a:cubicBezTo>
                    <a:pt x="13514" y="5361"/>
                    <a:pt x="13334" y="3070"/>
                    <a:pt x="13168" y="1205"/>
                  </a:cubicBezTo>
                  <a:cubicBezTo>
                    <a:pt x="13113" y="575"/>
                    <a:pt x="12601" y="95"/>
                    <a:pt x="11976" y="54"/>
                  </a:cubicBezTo>
                  <a:cubicBezTo>
                    <a:pt x="11528" y="22"/>
                    <a:pt x="11031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34" name="Google Shape;1674;p13"/>
            <p:cNvSpPr/>
            <p:nvPr/>
          </p:nvSpPr>
          <p:spPr>
            <a:xfrm>
              <a:off x="18899630" y="3512959"/>
              <a:ext cx="1080108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7" y="0"/>
                    <a:pt x="14760" y="155"/>
                    <a:pt x="14500" y="446"/>
                  </a:cubicBezTo>
                  <a:cubicBezTo>
                    <a:pt x="13323" y="1815"/>
                    <a:pt x="12044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8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3" y="1176"/>
                    <a:pt x="3457" y="1176"/>
                  </a:cubicBezTo>
                  <a:cubicBezTo>
                    <a:pt x="3081" y="1176"/>
                    <a:pt x="2712" y="1350"/>
                    <a:pt x="2450" y="1684"/>
                  </a:cubicBezTo>
                  <a:cubicBezTo>
                    <a:pt x="1549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4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50" y="15192"/>
                  </a:cubicBezTo>
                  <a:cubicBezTo>
                    <a:pt x="11953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6" y="19752"/>
                    <a:pt x="17868" y="19752"/>
                  </a:cubicBezTo>
                  <a:cubicBezTo>
                    <a:pt x="18251" y="19752"/>
                    <a:pt x="1862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2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13" y="5153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35" name="Google Shape;1675;p13"/>
            <p:cNvSpPr/>
            <p:nvPr/>
          </p:nvSpPr>
          <p:spPr>
            <a:xfrm>
              <a:off x="15984078" y="3573858"/>
              <a:ext cx="1441092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4" y="16843"/>
                    <a:pt x="8728" y="16977"/>
                    <a:pt x="8549" y="16977"/>
                  </a:cubicBezTo>
                  <a:cubicBezTo>
                    <a:pt x="8390" y="16977"/>
                    <a:pt x="8229" y="16872"/>
                    <a:pt x="8168" y="16650"/>
                  </a:cubicBezTo>
                  <a:cubicBezTo>
                    <a:pt x="7130" y="12664"/>
                    <a:pt x="6901" y="11085"/>
                    <a:pt x="5548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06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38" y="11801"/>
                  </a:cubicBezTo>
                  <a:cubicBezTo>
                    <a:pt x="1193" y="11801"/>
                    <a:pt x="1349" y="11736"/>
                    <a:pt x="1474" y="11608"/>
                  </a:cubicBezTo>
                  <a:cubicBezTo>
                    <a:pt x="2287" y="10791"/>
                    <a:pt x="3266" y="10238"/>
                    <a:pt x="3800" y="10238"/>
                  </a:cubicBezTo>
                  <a:cubicBezTo>
                    <a:pt x="3989" y="10238"/>
                    <a:pt x="4123" y="10308"/>
                    <a:pt x="4172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34" y="21352"/>
                    <a:pt x="7848" y="21600"/>
                    <a:pt x="8693" y="21600"/>
                  </a:cubicBezTo>
                  <a:cubicBezTo>
                    <a:pt x="9571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2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69" y="3905"/>
                    <a:pt x="18411" y="4566"/>
                  </a:cubicBezTo>
                  <a:cubicBezTo>
                    <a:pt x="18517" y="5045"/>
                    <a:pt x="18895" y="5369"/>
                    <a:pt x="19304" y="5369"/>
                  </a:cubicBezTo>
                  <a:cubicBezTo>
                    <a:pt x="19320" y="5369"/>
                    <a:pt x="19334" y="5369"/>
                    <a:pt x="19350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70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36" name="Google Shape;1676;p13"/>
            <p:cNvSpPr/>
            <p:nvPr/>
          </p:nvSpPr>
          <p:spPr>
            <a:xfrm>
              <a:off x="17793820" y="2922528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5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5" y="1143"/>
                  </a:cubicBezTo>
                  <a:cubicBezTo>
                    <a:pt x="870" y="1331"/>
                    <a:pt x="377" y="3073"/>
                    <a:pt x="234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81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37" name="Google Shape;1677;p13"/>
            <p:cNvSpPr/>
            <p:nvPr/>
          </p:nvSpPr>
          <p:spPr>
            <a:xfrm>
              <a:off x="17568357" y="1746123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05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2" y="21586"/>
                    <a:pt x="2350" y="21579"/>
                    <a:pt x="2906" y="21579"/>
                  </a:cubicBezTo>
                  <a:cubicBezTo>
                    <a:pt x="4147" y="21579"/>
                    <a:pt x="5579" y="21600"/>
                    <a:pt x="7087" y="21600"/>
                  </a:cubicBezTo>
                  <a:cubicBezTo>
                    <a:pt x="11612" y="21600"/>
                    <a:pt x="16812" y="21405"/>
                    <a:pt x="19564" y="19858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38" name="Google Shape;1678;p13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39" name="Google Shape;1679;p13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40" name="Google Shape;1680;p13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41" name="Google Shape;1681;p13"/>
            <p:cNvSpPr/>
            <p:nvPr/>
          </p:nvSpPr>
          <p:spPr>
            <a:xfrm>
              <a:off x="15259378" y="1873781"/>
              <a:ext cx="23265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0" y="0"/>
                  </a:moveTo>
                  <a:cubicBezTo>
                    <a:pt x="2673" y="0"/>
                    <a:pt x="-1601" y="5733"/>
                    <a:pt x="587" y="16505"/>
                  </a:cubicBezTo>
                  <a:cubicBezTo>
                    <a:pt x="1308" y="20041"/>
                    <a:pt x="4178" y="21600"/>
                    <a:pt x="7378" y="21600"/>
                  </a:cubicBezTo>
                  <a:cubicBezTo>
                    <a:pt x="13157" y="21600"/>
                    <a:pt x="19999" y="16498"/>
                    <a:pt x="17166" y="8724"/>
                  </a:cubicBezTo>
                  <a:cubicBezTo>
                    <a:pt x="14978" y="2828"/>
                    <a:pt x="11140" y="0"/>
                    <a:pt x="765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42" name="Google Shape;1682;p13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43" name="Google Shape;1683;p13"/>
            <p:cNvSpPr/>
            <p:nvPr/>
          </p:nvSpPr>
          <p:spPr>
            <a:xfrm>
              <a:off x="14982677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44" name="Google Shape;1684;p13"/>
            <p:cNvSpPr/>
            <p:nvPr/>
          </p:nvSpPr>
          <p:spPr>
            <a:xfrm>
              <a:off x="14982677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45" name="Google Shape;1685;p13"/>
            <p:cNvSpPr/>
            <p:nvPr/>
          </p:nvSpPr>
          <p:spPr>
            <a:xfrm>
              <a:off x="15896736" y="1884179"/>
              <a:ext cx="1132731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4" y="10299"/>
                    <a:pt x="245" y="12082"/>
                    <a:pt x="729" y="13275"/>
                  </a:cubicBezTo>
                  <a:cubicBezTo>
                    <a:pt x="934" y="13775"/>
                    <a:pt x="1409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7" y="13507"/>
                  </a:cubicBezTo>
                  <a:cubicBezTo>
                    <a:pt x="7133" y="13507"/>
                    <a:pt x="7150" y="13507"/>
                    <a:pt x="7166" y="13507"/>
                  </a:cubicBezTo>
                  <a:cubicBezTo>
                    <a:pt x="7891" y="13507"/>
                    <a:pt x="8473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18" y="21600"/>
                  </a:cubicBezTo>
                  <a:cubicBezTo>
                    <a:pt x="12133" y="21600"/>
                    <a:pt x="12653" y="21589"/>
                    <a:pt x="13172" y="21558"/>
                  </a:cubicBezTo>
                  <a:cubicBezTo>
                    <a:pt x="13822" y="21531"/>
                    <a:pt x="14335" y="21023"/>
                    <a:pt x="14377" y="20379"/>
                  </a:cubicBezTo>
                  <a:cubicBezTo>
                    <a:pt x="14501" y="18733"/>
                    <a:pt x="14363" y="16319"/>
                    <a:pt x="14100" y="14496"/>
                  </a:cubicBezTo>
                  <a:cubicBezTo>
                    <a:pt x="13993" y="13716"/>
                    <a:pt x="14607" y="13038"/>
                    <a:pt x="15382" y="13038"/>
                  </a:cubicBezTo>
                  <a:cubicBezTo>
                    <a:pt x="15411" y="13038"/>
                    <a:pt x="15441" y="13040"/>
                    <a:pt x="15472" y="13041"/>
                  </a:cubicBezTo>
                  <a:cubicBezTo>
                    <a:pt x="16982" y="13164"/>
                    <a:pt x="18575" y="13370"/>
                    <a:pt x="20003" y="13426"/>
                  </a:cubicBezTo>
                  <a:cubicBezTo>
                    <a:pt x="20018" y="13426"/>
                    <a:pt x="20035" y="13426"/>
                    <a:pt x="20051" y="13426"/>
                  </a:cubicBezTo>
                  <a:cubicBezTo>
                    <a:pt x="20764" y="13426"/>
                    <a:pt x="21346" y="12834"/>
                    <a:pt x="21320" y="12122"/>
                  </a:cubicBezTo>
                  <a:cubicBezTo>
                    <a:pt x="21292" y="11244"/>
                    <a:pt x="21153" y="10449"/>
                    <a:pt x="21014" y="9572"/>
                  </a:cubicBezTo>
                  <a:cubicBezTo>
                    <a:pt x="20917" y="8995"/>
                    <a:pt x="20461" y="8571"/>
                    <a:pt x="19892" y="8502"/>
                  </a:cubicBezTo>
                  <a:cubicBezTo>
                    <a:pt x="18515" y="8351"/>
                    <a:pt x="17006" y="8199"/>
                    <a:pt x="15624" y="8199"/>
                  </a:cubicBezTo>
                  <a:cubicBezTo>
                    <a:pt x="15379" y="8199"/>
                    <a:pt x="15140" y="8203"/>
                    <a:pt x="14903" y="8214"/>
                  </a:cubicBezTo>
                  <a:cubicBezTo>
                    <a:pt x="14879" y="8216"/>
                    <a:pt x="14852" y="8216"/>
                    <a:pt x="14827" y="8216"/>
                  </a:cubicBezTo>
                  <a:cubicBezTo>
                    <a:pt x="14142" y="8216"/>
                    <a:pt x="13586" y="7681"/>
                    <a:pt x="13560" y="6993"/>
                  </a:cubicBezTo>
                  <a:cubicBezTo>
                    <a:pt x="13504" y="5361"/>
                    <a:pt x="13324" y="3084"/>
                    <a:pt x="13158" y="1205"/>
                  </a:cubicBezTo>
                  <a:cubicBezTo>
                    <a:pt x="13102" y="589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46" name="Google Shape;1686;p13"/>
            <p:cNvSpPr/>
            <p:nvPr/>
          </p:nvSpPr>
          <p:spPr>
            <a:xfrm>
              <a:off x="15129816" y="13460663"/>
              <a:ext cx="108465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70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30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5" y="21579"/>
                  </a:cubicBezTo>
                  <a:cubicBezTo>
                    <a:pt x="4153" y="21579"/>
                    <a:pt x="5584" y="21600"/>
                    <a:pt x="7090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47" name="Google Shape;1687;p13"/>
            <p:cNvSpPr/>
            <p:nvPr/>
          </p:nvSpPr>
          <p:spPr>
            <a:xfrm>
              <a:off x="14904364" y="12284917"/>
              <a:ext cx="81911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7" y="733"/>
                    <a:pt x="14370" y="859"/>
                    <a:pt x="11236" y="859"/>
                  </a:cubicBezTo>
                  <a:cubicBezTo>
                    <a:pt x="9595" y="859"/>
                    <a:pt x="7916" y="824"/>
                    <a:pt x="6380" y="824"/>
                  </a:cubicBezTo>
                  <a:cubicBezTo>
                    <a:pt x="4331" y="824"/>
                    <a:pt x="2537" y="880"/>
                    <a:pt x="1431" y="1152"/>
                  </a:cubicBezTo>
                  <a:cubicBezTo>
                    <a:pt x="871" y="1278"/>
                    <a:pt x="366" y="3023"/>
                    <a:pt x="237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3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38" y="21600"/>
                    <a:pt x="16887" y="21384"/>
                    <a:pt x="19546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48" name="Google Shape;1688;p13"/>
            <p:cNvSpPr/>
            <p:nvPr/>
          </p:nvSpPr>
          <p:spPr>
            <a:xfrm>
              <a:off x="14904364" y="11918363"/>
              <a:ext cx="81909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14"/>
                    <a:pt x="18945" y="28"/>
                  </a:cubicBezTo>
                  <a:cubicBezTo>
                    <a:pt x="17258" y="773"/>
                    <a:pt x="13965" y="877"/>
                    <a:pt x="10606" y="877"/>
                  </a:cubicBezTo>
                  <a:cubicBezTo>
                    <a:pt x="9355" y="877"/>
                    <a:pt x="8094" y="863"/>
                    <a:pt x="6904" y="863"/>
                  </a:cubicBezTo>
                  <a:cubicBezTo>
                    <a:pt x="4639" y="863"/>
                    <a:pt x="2629" y="912"/>
                    <a:pt x="1431" y="1211"/>
                  </a:cubicBezTo>
                  <a:cubicBezTo>
                    <a:pt x="871" y="1337"/>
                    <a:pt x="366" y="3070"/>
                    <a:pt x="236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3" y="21565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0" y="21600"/>
                  </a:cubicBezTo>
                  <a:cubicBezTo>
                    <a:pt x="11936" y="21600"/>
                    <a:pt x="16885" y="21377"/>
                    <a:pt x="19544" y="19839"/>
                  </a:cubicBezTo>
                  <a:cubicBezTo>
                    <a:pt x="21518" y="18683"/>
                    <a:pt x="21007" y="0"/>
                    <a:pt x="190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49" name="Google Shape;1689;p13"/>
            <p:cNvSpPr/>
            <p:nvPr/>
          </p:nvSpPr>
          <p:spPr>
            <a:xfrm>
              <a:off x="17256827" y="11660158"/>
              <a:ext cx="982170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3" y="0"/>
                  </a:moveTo>
                  <a:cubicBezTo>
                    <a:pt x="16833" y="0"/>
                    <a:pt x="16408" y="178"/>
                    <a:pt x="16092" y="510"/>
                  </a:cubicBezTo>
                  <a:cubicBezTo>
                    <a:pt x="11992" y="4773"/>
                    <a:pt x="3468" y="13250"/>
                    <a:pt x="326" y="17449"/>
                  </a:cubicBezTo>
                  <a:cubicBezTo>
                    <a:pt x="-901" y="19073"/>
                    <a:pt x="1602" y="21600"/>
                    <a:pt x="3511" y="21600"/>
                  </a:cubicBezTo>
                  <a:cubicBezTo>
                    <a:pt x="4026" y="21600"/>
                    <a:pt x="4498" y="21417"/>
                    <a:pt x="4840" y="20982"/>
                  </a:cubicBezTo>
                  <a:cubicBezTo>
                    <a:pt x="7645" y="17465"/>
                    <a:pt x="17201" y="8163"/>
                    <a:pt x="20144" y="4789"/>
                  </a:cubicBezTo>
                  <a:cubicBezTo>
                    <a:pt x="20623" y="4234"/>
                    <a:pt x="20699" y="3442"/>
                    <a:pt x="20329" y="2808"/>
                  </a:cubicBezTo>
                  <a:cubicBezTo>
                    <a:pt x="19759" y="1810"/>
                    <a:pt x="18973" y="828"/>
                    <a:pt x="18140" y="274"/>
                  </a:cubicBezTo>
                  <a:cubicBezTo>
                    <a:pt x="17873" y="89"/>
                    <a:pt x="17567" y="0"/>
                    <a:pt x="1726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50" name="Google Shape;1690;p13"/>
            <p:cNvSpPr/>
            <p:nvPr/>
          </p:nvSpPr>
          <p:spPr>
            <a:xfrm>
              <a:off x="17339045" y="11613947"/>
              <a:ext cx="23191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58" y="0"/>
                  </a:moveTo>
                  <a:cubicBezTo>
                    <a:pt x="2681" y="0"/>
                    <a:pt x="-1605" y="5733"/>
                    <a:pt x="589" y="16498"/>
                  </a:cubicBezTo>
                  <a:cubicBezTo>
                    <a:pt x="1292" y="20034"/>
                    <a:pt x="4158" y="21600"/>
                    <a:pt x="7353" y="21600"/>
                  </a:cubicBezTo>
                  <a:cubicBezTo>
                    <a:pt x="13135" y="21600"/>
                    <a:pt x="19995" y="16498"/>
                    <a:pt x="17155" y="8724"/>
                  </a:cubicBezTo>
                  <a:cubicBezTo>
                    <a:pt x="14986" y="2828"/>
                    <a:pt x="11151" y="0"/>
                    <a:pt x="765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51" name="Google Shape;1691;p13"/>
            <p:cNvSpPr/>
            <p:nvPr/>
          </p:nvSpPr>
          <p:spPr>
            <a:xfrm>
              <a:off x="17923543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63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52" name="Google Shape;1692;p13"/>
            <p:cNvSpPr/>
            <p:nvPr/>
          </p:nvSpPr>
          <p:spPr>
            <a:xfrm>
              <a:off x="17205619" y="13460663"/>
              <a:ext cx="108483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9" y="21579"/>
                    <a:pt x="2904" y="21579"/>
                  </a:cubicBezTo>
                  <a:cubicBezTo>
                    <a:pt x="4143" y="21579"/>
                    <a:pt x="5576" y="21600"/>
                    <a:pt x="7082" y="21600"/>
                  </a:cubicBezTo>
                  <a:cubicBezTo>
                    <a:pt x="11606" y="21600"/>
                    <a:pt x="16811" y="21405"/>
                    <a:pt x="19563" y="19858"/>
                  </a:cubicBezTo>
                  <a:cubicBezTo>
                    <a:pt x="21524" y="18701"/>
                    <a:pt x="21014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53" name="Google Shape;1693;p13"/>
            <p:cNvSpPr/>
            <p:nvPr/>
          </p:nvSpPr>
          <p:spPr>
            <a:xfrm>
              <a:off x="17646902" y="13169532"/>
              <a:ext cx="20204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22" y="21600"/>
                    <a:pt x="19987" y="16505"/>
                    <a:pt x="17143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54" name="Google Shape;1694;p13"/>
            <p:cNvSpPr/>
            <p:nvPr/>
          </p:nvSpPr>
          <p:spPr>
            <a:xfrm>
              <a:off x="18560305" y="12422809"/>
              <a:ext cx="1133287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85" y="0"/>
                  </a:moveTo>
                  <a:cubicBezTo>
                    <a:pt x="9580" y="0"/>
                    <a:pt x="8550" y="78"/>
                    <a:pt x="7848" y="318"/>
                  </a:cubicBezTo>
                  <a:cubicBezTo>
                    <a:pt x="7308" y="511"/>
                    <a:pt x="6976" y="1046"/>
                    <a:pt x="7016" y="1609"/>
                  </a:cubicBezTo>
                  <a:cubicBezTo>
                    <a:pt x="7182" y="3694"/>
                    <a:pt x="8209" y="7466"/>
                    <a:pt x="7973" y="8330"/>
                  </a:cubicBezTo>
                  <a:cubicBezTo>
                    <a:pt x="7793" y="8988"/>
                    <a:pt x="574" y="8865"/>
                    <a:pt x="145" y="9607"/>
                  </a:cubicBezTo>
                  <a:cubicBezTo>
                    <a:pt x="-257" y="10306"/>
                    <a:pt x="256" y="12076"/>
                    <a:pt x="740" y="13284"/>
                  </a:cubicBezTo>
                  <a:cubicBezTo>
                    <a:pt x="942" y="13766"/>
                    <a:pt x="1411" y="14077"/>
                    <a:pt x="1925" y="14077"/>
                  </a:cubicBezTo>
                  <a:cubicBezTo>
                    <a:pt x="2009" y="14077"/>
                    <a:pt x="2096" y="14069"/>
                    <a:pt x="2181" y="14051"/>
                  </a:cubicBezTo>
                  <a:cubicBezTo>
                    <a:pt x="4011" y="13708"/>
                    <a:pt x="5701" y="13571"/>
                    <a:pt x="7128" y="13516"/>
                  </a:cubicBezTo>
                  <a:cubicBezTo>
                    <a:pt x="7151" y="13514"/>
                    <a:pt x="7174" y="13514"/>
                    <a:pt x="7198" y="13514"/>
                  </a:cubicBezTo>
                  <a:cubicBezTo>
                    <a:pt x="7914" y="13514"/>
                    <a:pt x="8485" y="14116"/>
                    <a:pt x="8457" y="14834"/>
                  </a:cubicBezTo>
                  <a:cubicBezTo>
                    <a:pt x="8389" y="16713"/>
                    <a:pt x="8209" y="18743"/>
                    <a:pt x="8513" y="20499"/>
                  </a:cubicBezTo>
                  <a:cubicBezTo>
                    <a:pt x="8609" y="21089"/>
                    <a:pt x="9110" y="21528"/>
                    <a:pt x="9718" y="21555"/>
                  </a:cubicBezTo>
                  <a:cubicBezTo>
                    <a:pt x="10375" y="21580"/>
                    <a:pt x="11066" y="21600"/>
                    <a:pt x="11770" y="21600"/>
                  </a:cubicBezTo>
                  <a:cubicBezTo>
                    <a:pt x="12237" y="21600"/>
                    <a:pt x="12711" y="21591"/>
                    <a:pt x="13182" y="21569"/>
                  </a:cubicBezTo>
                  <a:cubicBezTo>
                    <a:pt x="13820" y="21528"/>
                    <a:pt x="14332" y="21020"/>
                    <a:pt x="14387" y="20390"/>
                  </a:cubicBezTo>
                  <a:cubicBezTo>
                    <a:pt x="14499" y="18729"/>
                    <a:pt x="14374" y="16315"/>
                    <a:pt x="14110" y="14491"/>
                  </a:cubicBezTo>
                  <a:cubicBezTo>
                    <a:pt x="13991" y="13717"/>
                    <a:pt x="14604" y="13045"/>
                    <a:pt x="15371" y="13045"/>
                  </a:cubicBezTo>
                  <a:cubicBezTo>
                    <a:pt x="15407" y="13045"/>
                    <a:pt x="15444" y="13047"/>
                    <a:pt x="15482" y="13050"/>
                  </a:cubicBezTo>
                  <a:cubicBezTo>
                    <a:pt x="16993" y="13159"/>
                    <a:pt x="18586" y="13365"/>
                    <a:pt x="19998" y="13420"/>
                  </a:cubicBezTo>
                  <a:cubicBezTo>
                    <a:pt x="20015" y="13420"/>
                    <a:pt x="20031" y="13420"/>
                    <a:pt x="20046" y="13420"/>
                  </a:cubicBezTo>
                  <a:cubicBezTo>
                    <a:pt x="20759" y="13420"/>
                    <a:pt x="21343" y="12828"/>
                    <a:pt x="21329" y="12116"/>
                  </a:cubicBezTo>
                  <a:cubicBezTo>
                    <a:pt x="21301" y="11252"/>
                    <a:pt x="21163" y="10443"/>
                    <a:pt x="21011" y="9565"/>
                  </a:cubicBezTo>
                  <a:cubicBezTo>
                    <a:pt x="20927" y="9002"/>
                    <a:pt x="20470" y="8564"/>
                    <a:pt x="19888" y="8495"/>
                  </a:cubicBezTo>
                  <a:cubicBezTo>
                    <a:pt x="18524" y="8346"/>
                    <a:pt x="17044" y="8204"/>
                    <a:pt x="15676" y="8204"/>
                  </a:cubicBezTo>
                  <a:cubicBezTo>
                    <a:pt x="15418" y="8204"/>
                    <a:pt x="15163" y="8210"/>
                    <a:pt x="14913" y="8221"/>
                  </a:cubicBezTo>
                  <a:cubicBezTo>
                    <a:pt x="14896" y="8221"/>
                    <a:pt x="14879" y="8221"/>
                    <a:pt x="14862" y="8221"/>
                  </a:cubicBezTo>
                  <a:cubicBezTo>
                    <a:pt x="14165" y="8221"/>
                    <a:pt x="13598" y="7683"/>
                    <a:pt x="13570" y="6986"/>
                  </a:cubicBezTo>
                  <a:cubicBezTo>
                    <a:pt x="13514" y="5353"/>
                    <a:pt x="13334" y="3076"/>
                    <a:pt x="13168" y="1196"/>
                  </a:cubicBezTo>
                  <a:cubicBezTo>
                    <a:pt x="13113" y="580"/>
                    <a:pt x="12601" y="86"/>
                    <a:pt x="11976" y="45"/>
                  </a:cubicBezTo>
                  <a:cubicBezTo>
                    <a:pt x="11545" y="18"/>
                    <a:pt x="11068" y="0"/>
                    <a:pt x="105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55" name="Google Shape;1695;p13"/>
            <p:cNvSpPr/>
            <p:nvPr/>
          </p:nvSpPr>
          <p:spPr>
            <a:xfrm>
              <a:off x="18899630" y="10538217"/>
              <a:ext cx="1080108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0"/>
                  </a:cubicBezTo>
                  <a:cubicBezTo>
                    <a:pt x="13323" y="1829"/>
                    <a:pt x="12044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3" y="1183"/>
                    <a:pt x="3455" y="1183"/>
                  </a:cubicBezTo>
                  <a:cubicBezTo>
                    <a:pt x="3081" y="1183"/>
                    <a:pt x="2712" y="1358"/>
                    <a:pt x="2450" y="1681"/>
                  </a:cubicBezTo>
                  <a:cubicBezTo>
                    <a:pt x="1549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21" y="20323"/>
                    <a:pt x="5008" y="21120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7" y="21600"/>
                    <a:pt x="7638" y="21286"/>
                    <a:pt x="7871" y="20762"/>
                  </a:cubicBezTo>
                  <a:cubicBezTo>
                    <a:pt x="8744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8" y="19746"/>
                    <a:pt x="17868" y="19746"/>
                  </a:cubicBezTo>
                  <a:cubicBezTo>
                    <a:pt x="18251" y="19746"/>
                    <a:pt x="1862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2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13" y="5165"/>
                    <a:pt x="18673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56" name="Google Shape;1696;p13"/>
            <p:cNvSpPr/>
            <p:nvPr/>
          </p:nvSpPr>
          <p:spPr>
            <a:xfrm>
              <a:off x="15984078" y="10599777"/>
              <a:ext cx="144109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1" y="16977"/>
                  </a:cubicBezTo>
                  <a:cubicBezTo>
                    <a:pt x="8392" y="16977"/>
                    <a:pt x="8229" y="16871"/>
                    <a:pt x="8168" y="16656"/>
                  </a:cubicBezTo>
                  <a:cubicBezTo>
                    <a:pt x="7130" y="12655"/>
                    <a:pt x="6901" y="11076"/>
                    <a:pt x="5548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06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4" y="11800"/>
                  </a:cubicBezTo>
                  <a:cubicBezTo>
                    <a:pt x="1197" y="11800"/>
                    <a:pt x="1351" y="11739"/>
                    <a:pt x="1474" y="11612"/>
                  </a:cubicBezTo>
                  <a:cubicBezTo>
                    <a:pt x="2289" y="10792"/>
                    <a:pt x="3272" y="10230"/>
                    <a:pt x="3804" y="10230"/>
                  </a:cubicBezTo>
                  <a:cubicBezTo>
                    <a:pt x="3992" y="10230"/>
                    <a:pt x="4123" y="10300"/>
                    <a:pt x="4172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35" y="21349"/>
                    <a:pt x="7857" y="21600"/>
                    <a:pt x="8709" y="21600"/>
                  </a:cubicBezTo>
                  <a:cubicBezTo>
                    <a:pt x="9582" y="21600"/>
                    <a:pt x="10485" y="21337"/>
                    <a:pt x="10767" y="20743"/>
                  </a:cubicBezTo>
                  <a:cubicBezTo>
                    <a:pt x="12569" y="16923"/>
                    <a:pt x="12514" y="8899"/>
                    <a:pt x="13432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69" y="3906"/>
                    <a:pt x="18411" y="4567"/>
                  </a:cubicBezTo>
                  <a:cubicBezTo>
                    <a:pt x="18515" y="5046"/>
                    <a:pt x="18895" y="5360"/>
                    <a:pt x="19302" y="5360"/>
                  </a:cubicBezTo>
                  <a:cubicBezTo>
                    <a:pt x="19318" y="5360"/>
                    <a:pt x="19334" y="5358"/>
                    <a:pt x="19350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70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57" name="Google Shape;1697;p13"/>
            <p:cNvSpPr/>
            <p:nvPr/>
          </p:nvSpPr>
          <p:spPr>
            <a:xfrm>
              <a:off x="17793820" y="9948363"/>
              <a:ext cx="10848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7" y="14"/>
                    <a:pt x="18960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7" y="831"/>
                    <a:pt x="8111" y="810"/>
                    <a:pt x="6754" y="810"/>
                  </a:cubicBezTo>
                  <a:cubicBezTo>
                    <a:pt x="4548" y="810"/>
                    <a:pt x="2602" y="866"/>
                    <a:pt x="1436" y="1152"/>
                  </a:cubicBezTo>
                  <a:cubicBezTo>
                    <a:pt x="871" y="1278"/>
                    <a:pt x="377" y="3023"/>
                    <a:pt x="234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2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2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58" name="Google Shape;1698;p13"/>
            <p:cNvSpPr/>
            <p:nvPr/>
          </p:nvSpPr>
          <p:spPr>
            <a:xfrm>
              <a:off x="17568357" y="8772041"/>
              <a:ext cx="81877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326" y="753"/>
                    <a:pt x="14170" y="872"/>
                    <a:pt x="10912" y="872"/>
                  </a:cubicBezTo>
                  <a:cubicBezTo>
                    <a:pt x="9358" y="872"/>
                    <a:pt x="7781" y="844"/>
                    <a:pt x="6336" y="844"/>
                  </a:cubicBezTo>
                  <a:cubicBezTo>
                    <a:pt x="4304" y="844"/>
                    <a:pt x="2528" y="893"/>
                    <a:pt x="1438" y="1151"/>
                  </a:cubicBezTo>
                  <a:cubicBezTo>
                    <a:pt x="857" y="1332"/>
                    <a:pt x="371" y="3013"/>
                    <a:pt x="241" y="5503"/>
                  </a:cubicBezTo>
                  <a:cubicBezTo>
                    <a:pt x="16" y="9297"/>
                    <a:pt x="-78" y="13656"/>
                    <a:pt x="73" y="17074"/>
                  </a:cubicBezTo>
                  <a:cubicBezTo>
                    <a:pt x="201" y="19710"/>
                    <a:pt x="727" y="21558"/>
                    <a:pt x="1333" y="21558"/>
                  </a:cubicBezTo>
                  <a:cubicBezTo>
                    <a:pt x="1344" y="21558"/>
                    <a:pt x="1352" y="21558"/>
                    <a:pt x="1363" y="21558"/>
                  </a:cubicBezTo>
                  <a:cubicBezTo>
                    <a:pt x="1583" y="21551"/>
                    <a:pt x="1815" y="21551"/>
                    <a:pt x="2057" y="21551"/>
                  </a:cubicBezTo>
                  <a:cubicBezTo>
                    <a:pt x="3577" y="21551"/>
                    <a:pt x="5483" y="21600"/>
                    <a:pt x="7504" y="21600"/>
                  </a:cubicBezTo>
                  <a:cubicBezTo>
                    <a:pt x="11927" y="21600"/>
                    <a:pt x="16896" y="21356"/>
                    <a:pt x="19564" y="19815"/>
                  </a:cubicBezTo>
                  <a:cubicBezTo>
                    <a:pt x="21522" y="18720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59" name="Google Shape;1699;p13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60" name="Google Shape;1700;p13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61" name="Google Shape;1701;p13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62" name="Google Shape;1702;p13"/>
            <p:cNvSpPr/>
            <p:nvPr/>
          </p:nvSpPr>
          <p:spPr>
            <a:xfrm>
              <a:off x="15259378" y="8899452"/>
              <a:ext cx="232665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4" y="0"/>
                  </a:moveTo>
                  <a:cubicBezTo>
                    <a:pt x="2673" y="0"/>
                    <a:pt x="-1600" y="5745"/>
                    <a:pt x="587" y="16521"/>
                  </a:cubicBezTo>
                  <a:cubicBezTo>
                    <a:pt x="1308" y="20041"/>
                    <a:pt x="4165" y="21600"/>
                    <a:pt x="7351" y="21600"/>
                  </a:cubicBezTo>
                  <a:cubicBezTo>
                    <a:pt x="13135" y="21600"/>
                    <a:pt x="20000" y="16485"/>
                    <a:pt x="17162" y="8742"/>
                  </a:cubicBezTo>
                  <a:cubicBezTo>
                    <a:pt x="14981" y="2827"/>
                    <a:pt x="11144" y="0"/>
                    <a:pt x="765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63" name="Google Shape;1703;p13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64" name="Google Shape;1704;p13"/>
            <p:cNvSpPr/>
            <p:nvPr/>
          </p:nvSpPr>
          <p:spPr>
            <a:xfrm>
              <a:off x="14982693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81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65" name="Google Shape;1705;p13"/>
            <p:cNvSpPr/>
            <p:nvPr/>
          </p:nvSpPr>
          <p:spPr>
            <a:xfrm>
              <a:off x="14982700" y="10290409"/>
              <a:ext cx="20219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0" h="21600" fill="norm" stroke="1" extrusionOk="0">
                  <a:moveTo>
                    <a:pt x="7628" y="0"/>
                  </a:moveTo>
                  <a:cubicBezTo>
                    <a:pt x="2662" y="0"/>
                    <a:pt x="-1607" y="5754"/>
                    <a:pt x="593" y="16546"/>
                  </a:cubicBezTo>
                  <a:cubicBezTo>
                    <a:pt x="1312" y="20054"/>
                    <a:pt x="4165" y="21600"/>
                    <a:pt x="7345" y="21600"/>
                  </a:cubicBezTo>
                  <a:cubicBezTo>
                    <a:pt x="13125" y="21600"/>
                    <a:pt x="19993" y="16505"/>
                    <a:pt x="17111" y="8773"/>
                  </a:cubicBezTo>
                  <a:cubicBezTo>
                    <a:pt x="14947" y="2849"/>
                    <a:pt x="11113" y="0"/>
                    <a:pt x="762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66" name="Google Shape;1706;p13"/>
            <p:cNvSpPr/>
            <p:nvPr/>
          </p:nvSpPr>
          <p:spPr>
            <a:xfrm>
              <a:off x="15896736" y="8910097"/>
              <a:ext cx="113273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4" y="10300"/>
                    <a:pt x="245" y="12069"/>
                    <a:pt x="729" y="13276"/>
                  </a:cubicBezTo>
                  <a:cubicBezTo>
                    <a:pt x="931" y="13759"/>
                    <a:pt x="1399" y="14069"/>
                    <a:pt x="1914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7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73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10" y="21600"/>
                    <a:pt x="11688" y="21600"/>
                  </a:cubicBezTo>
                  <a:cubicBezTo>
                    <a:pt x="12179" y="21600"/>
                    <a:pt x="12676" y="21589"/>
                    <a:pt x="13172" y="21560"/>
                  </a:cubicBezTo>
                  <a:cubicBezTo>
                    <a:pt x="13822" y="21519"/>
                    <a:pt x="14335" y="21011"/>
                    <a:pt x="14377" y="20381"/>
                  </a:cubicBezTo>
                  <a:cubicBezTo>
                    <a:pt x="14501" y="18720"/>
                    <a:pt x="14363" y="16306"/>
                    <a:pt x="14100" y="14497"/>
                  </a:cubicBezTo>
                  <a:cubicBezTo>
                    <a:pt x="13995" y="13724"/>
                    <a:pt x="14596" y="13038"/>
                    <a:pt x="15363" y="13038"/>
                  </a:cubicBezTo>
                  <a:cubicBezTo>
                    <a:pt x="15399" y="13038"/>
                    <a:pt x="15435" y="13039"/>
                    <a:pt x="15472" y="13042"/>
                  </a:cubicBezTo>
                  <a:cubicBezTo>
                    <a:pt x="16982" y="13152"/>
                    <a:pt x="18575" y="13371"/>
                    <a:pt x="20003" y="13413"/>
                  </a:cubicBezTo>
                  <a:cubicBezTo>
                    <a:pt x="20018" y="13413"/>
                    <a:pt x="20035" y="13413"/>
                    <a:pt x="20051" y="13413"/>
                  </a:cubicBezTo>
                  <a:cubicBezTo>
                    <a:pt x="20764" y="13413"/>
                    <a:pt x="21346" y="12821"/>
                    <a:pt x="21320" y="12109"/>
                  </a:cubicBezTo>
                  <a:cubicBezTo>
                    <a:pt x="21292" y="11245"/>
                    <a:pt x="21153" y="10436"/>
                    <a:pt x="21014" y="9558"/>
                  </a:cubicBezTo>
                  <a:cubicBezTo>
                    <a:pt x="20917" y="8996"/>
                    <a:pt x="20461" y="8558"/>
                    <a:pt x="19892" y="8502"/>
                  </a:cubicBezTo>
                  <a:cubicBezTo>
                    <a:pt x="18527" y="8341"/>
                    <a:pt x="17034" y="8199"/>
                    <a:pt x="15663" y="8199"/>
                  </a:cubicBezTo>
                  <a:cubicBezTo>
                    <a:pt x="15405" y="8199"/>
                    <a:pt x="15152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55" y="8215"/>
                    <a:pt x="13586" y="7677"/>
                    <a:pt x="13560" y="6994"/>
                  </a:cubicBezTo>
                  <a:cubicBezTo>
                    <a:pt x="13504" y="5347"/>
                    <a:pt x="13324" y="3070"/>
                    <a:pt x="13158" y="1205"/>
                  </a:cubicBezTo>
                  <a:cubicBezTo>
                    <a:pt x="13102" y="575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67" name="Google Shape;1707;p13"/>
            <p:cNvSpPr/>
            <p:nvPr/>
          </p:nvSpPr>
          <p:spPr>
            <a:xfrm>
              <a:off x="12240532" y="1380229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12"/>
                  </a:cubicBezTo>
                  <a:cubicBezTo>
                    <a:pt x="864" y="1338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64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42" y="21586"/>
                    <a:pt x="2364" y="21579"/>
                    <a:pt x="2924" y="21579"/>
                  </a:cubicBezTo>
                  <a:cubicBezTo>
                    <a:pt x="4121" y="21579"/>
                    <a:pt x="5495" y="21600"/>
                    <a:pt x="6942" y="21600"/>
                  </a:cubicBezTo>
                  <a:cubicBezTo>
                    <a:pt x="11501" y="21600"/>
                    <a:pt x="16790" y="21405"/>
                    <a:pt x="19572" y="19795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68" name="Google Shape;1708;p13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69" name="Google Shape;1709;p13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70" name="Google Shape;1710;p13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71" name="Google Shape;1711;p13"/>
            <p:cNvSpPr/>
            <p:nvPr/>
          </p:nvSpPr>
          <p:spPr>
            <a:xfrm>
              <a:off x="9346497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0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72" name="Google Shape;1712;p13"/>
            <p:cNvSpPr/>
            <p:nvPr/>
          </p:nvSpPr>
          <p:spPr>
            <a:xfrm>
              <a:off x="10907826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8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4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2" y="10481"/>
                    <a:pt x="6794" y="11327"/>
                  </a:cubicBezTo>
                  <a:cubicBezTo>
                    <a:pt x="7231" y="11962"/>
                    <a:pt x="2550" y="18529"/>
                    <a:pt x="2884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69" y="20776"/>
                  </a:cubicBezTo>
                  <a:cubicBezTo>
                    <a:pt x="8743" y="18837"/>
                    <a:pt x="9701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8" y="18576"/>
                    <a:pt x="17245" y="19586"/>
                  </a:cubicBezTo>
                  <a:cubicBezTo>
                    <a:pt x="17437" y="19699"/>
                    <a:pt x="17645" y="19754"/>
                    <a:pt x="17851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73" name="Google Shape;1713;p13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74" name="Google Shape;1714;p13"/>
            <p:cNvSpPr/>
            <p:nvPr/>
          </p:nvSpPr>
          <p:spPr>
            <a:xfrm>
              <a:off x="12240532" y="8406147"/>
              <a:ext cx="818920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3" h="21600" fill="norm" stroke="1" extrusionOk="0">
                  <a:moveTo>
                    <a:pt x="19096" y="0"/>
                  </a:moveTo>
                  <a:cubicBezTo>
                    <a:pt x="19050" y="0"/>
                    <a:pt x="19004" y="7"/>
                    <a:pt x="18956" y="28"/>
                  </a:cubicBezTo>
                  <a:cubicBezTo>
                    <a:pt x="17372" y="733"/>
                    <a:pt x="14375" y="852"/>
                    <a:pt x="11238" y="852"/>
                  </a:cubicBezTo>
                  <a:cubicBezTo>
                    <a:pt x="9595" y="852"/>
                    <a:pt x="7913" y="817"/>
                    <a:pt x="6376" y="817"/>
                  </a:cubicBezTo>
                  <a:cubicBezTo>
                    <a:pt x="4325" y="817"/>
                    <a:pt x="2530" y="880"/>
                    <a:pt x="1424" y="1152"/>
                  </a:cubicBezTo>
                  <a:cubicBezTo>
                    <a:pt x="864" y="1278"/>
                    <a:pt x="378" y="3016"/>
                    <a:pt x="227" y="5445"/>
                  </a:cubicBezTo>
                  <a:cubicBezTo>
                    <a:pt x="2" y="9306"/>
                    <a:pt x="-71" y="13669"/>
                    <a:pt x="78" y="17034"/>
                  </a:cubicBezTo>
                  <a:cubicBezTo>
                    <a:pt x="189" y="19708"/>
                    <a:pt x="751" y="21579"/>
                    <a:pt x="1368" y="21579"/>
                  </a:cubicBezTo>
                  <a:cubicBezTo>
                    <a:pt x="1787" y="21565"/>
                    <a:pt x="2244" y="21565"/>
                    <a:pt x="2735" y="21565"/>
                  </a:cubicBezTo>
                  <a:cubicBezTo>
                    <a:pt x="4136" y="21565"/>
                    <a:pt x="5797" y="21600"/>
                    <a:pt x="7542" y="21600"/>
                  </a:cubicBezTo>
                  <a:cubicBezTo>
                    <a:pt x="11959" y="21600"/>
                    <a:pt x="16913" y="21377"/>
                    <a:pt x="19574" y="19834"/>
                  </a:cubicBezTo>
                  <a:cubicBezTo>
                    <a:pt x="21529" y="18738"/>
                    <a:pt x="21021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75" name="Google Shape;1715;p13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76" name="Google Shape;1716;p13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77" name="Google Shape;1717;p13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78" name="Google Shape;1718;p13"/>
            <p:cNvSpPr/>
            <p:nvPr/>
          </p:nvSpPr>
          <p:spPr>
            <a:xfrm>
              <a:off x="9346489" y="8100988"/>
              <a:ext cx="23273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79" name="Google Shape;1719;p13"/>
            <p:cNvSpPr/>
            <p:nvPr/>
          </p:nvSpPr>
          <p:spPr>
            <a:xfrm>
              <a:off x="10907826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8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4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2" y="10487"/>
                    <a:pt x="6794" y="11332"/>
                  </a:cubicBezTo>
                  <a:cubicBezTo>
                    <a:pt x="7231" y="11967"/>
                    <a:pt x="2550" y="18515"/>
                    <a:pt x="2884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69" y="20779"/>
                  </a:cubicBezTo>
                  <a:cubicBezTo>
                    <a:pt x="8743" y="18840"/>
                    <a:pt x="9701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8" y="18579"/>
                    <a:pt x="17245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80" name="Google Shape;1720;p13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81" name="Google Shape;1721;p13"/>
            <p:cNvSpPr/>
            <p:nvPr/>
          </p:nvSpPr>
          <p:spPr>
            <a:xfrm>
              <a:off x="9802006" y="6435487"/>
              <a:ext cx="108486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8" y="754"/>
                    <a:pt x="14162" y="866"/>
                    <a:pt x="10907" y="866"/>
                  </a:cubicBezTo>
                  <a:cubicBezTo>
                    <a:pt x="9354" y="866"/>
                    <a:pt x="7778" y="845"/>
                    <a:pt x="6333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3" y="21572"/>
                    <a:pt x="2241" y="21565"/>
                    <a:pt x="2730" y="21565"/>
                  </a:cubicBezTo>
                  <a:cubicBezTo>
                    <a:pt x="4132" y="21565"/>
                    <a:pt x="5792" y="21600"/>
                    <a:pt x="7534" y="21600"/>
                  </a:cubicBezTo>
                  <a:cubicBezTo>
                    <a:pt x="11950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82" name="Google Shape;1722;p13"/>
            <p:cNvSpPr/>
            <p:nvPr/>
          </p:nvSpPr>
          <p:spPr>
            <a:xfrm>
              <a:off x="9576541" y="5259082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1"/>
                    <a:pt x="10903" y="871"/>
                  </a:cubicBezTo>
                  <a:cubicBezTo>
                    <a:pt x="9352" y="871"/>
                    <a:pt x="7777" y="843"/>
                    <a:pt x="6332" y="843"/>
                  </a:cubicBezTo>
                  <a:cubicBezTo>
                    <a:pt x="4302" y="843"/>
                    <a:pt x="2528" y="892"/>
                    <a:pt x="1438" y="1150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6" y="21586"/>
                    <a:pt x="2359" y="21579"/>
                    <a:pt x="2918" y="21579"/>
                  </a:cubicBezTo>
                  <a:cubicBezTo>
                    <a:pt x="4116" y="21579"/>
                    <a:pt x="5489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83" name="Google Shape;1723;p13"/>
            <p:cNvSpPr/>
            <p:nvPr/>
          </p:nvSpPr>
          <p:spPr>
            <a:xfrm>
              <a:off x="9576541" y="4893188"/>
              <a:ext cx="81877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2"/>
                    <a:pt x="10903" y="872"/>
                  </a:cubicBezTo>
                  <a:cubicBezTo>
                    <a:pt x="9352" y="872"/>
                    <a:pt x="7777" y="844"/>
                    <a:pt x="6332" y="844"/>
                  </a:cubicBezTo>
                  <a:cubicBezTo>
                    <a:pt x="4302" y="844"/>
                    <a:pt x="2528" y="899"/>
                    <a:pt x="1438" y="1150"/>
                  </a:cubicBezTo>
                  <a:cubicBezTo>
                    <a:pt x="857" y="1276"/>
                    <a:pt x="371" y="3012"/>
                    <a:pt x="241" y="5501"/>
                  </a:cubicBezTo>
                  <a:cubicBezTo>
                    <a:pt x="16" y="9294"/>
                    <a:pt x="-78" y="13652"/>
                    <a:pt x="73" y="17075"/>
                  </a:cubicBezTo>
                  <a:cubicBezTo>
                    <a:pt x="201" y="19704"/>
                    <a:pt x="727" y="21551"/>
                    <a:pt x="1333" y="21551"/>
                  </a:cubicBezTo>
                  <a:cubicBezTo>
                    <a:pt x="1344" y="21551"/>
                    <a:pt x="1352" y="21551"/>
                    <a:pt x="1363" y="21551"/>
                  </a:cubicBezTo>
                  <a:cubicBezTo>
                    <a:pt x="1583" y="21544"/>
                    <a:pt x="1815" y="21544"/>
                    <a:pt x="2057" y="21544"/>
                  </a:cubicBezTo>
                  <a:cubicBezTo>
                    <a:pt x="3577" y="21544"/>
                    <a:pt x="5483" y="21600"/>
                    <a:pt x="7504" y="21600"/>
                  </a:cubicBezTo>
                  <a:cubicBezTo>
                    <a:pt x="11927" y="21600"/>
                    <a:pt x="16898" y="21356"/>
                    <a:pt x="19564" y="19808"/>
                  </a:cubicBezTo>
                  <a:cubicBezTo>
                    <a:pt x="21522" y="18713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84" name="Google Shape;1724;p13"/>
            <p:cNvSpPr/>
            <p:nvPr/>
          </p:nvSpPr>
          <p:spPr>
            <a:xfrm>
              <a:off x="11928682" y="4634488"/>
              <a:ext cx="982411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1" y="178"/>
                    <a:pt x="16082" y="504"/>
                  </a:cubicBezTo>
                  <a:cubicBezTo>
                    <a:pt x="11999" y="4766"/>
                    <a:pt x="3464" y="13243"/>
                    <a:pt x="320" y="17441"/>
                  </a:cubicBezTo>
                  <a:cubicBezTo>
                    <a:pt x="-894" y="19076"/>
                    <a:pt x="1607" y="21600"/>
                    <a:pt x="3514" y="21600"/>
                  </a:cubicBezTo>
                  <a:cubicBezTo>
                    <a:pt x="4025" y="21600"/>
                    <a:pt x="4493" y="21419"/>
                    <a:pt x="4835" y="20989"/>
                  </a:cubicBezTo>
                  <a:cubicBezTo>
                    <a:pt x="7654" y="17457"/>
                    <a:pt x="17207" y="8157"/>
                    <a:pt x="20134" y="4782"/>
                  </a:cubicBezTo>
                  <a:cubicBezTo>
                    <a:pt x="20613" y="4244"/>
                    <a:pt x="20706" y="3436"/>
                    <a:pt x="20335" y="2802"/>
                  </a:cubicBezTo>
                  <a:cubicBezTo>
                    <a:pt x="19749" y="1804"/>
                    <a:pt x="18963" y="838"/>
                    <a:pt x="18148" y="268"/>
                  </a:cubicBezTo>
                  <a:cubicBezTo>
                    <a:pt x="17882" y="85"/>
                    <a:pt x="17582" y="0"/>
                    <a:pt x="1727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85" name="Google Shape;1725;p13"/>
            <p:cNvSpPr/>
            <p:nvPr/>
          </p:nvSpPr>
          <p:spPr>
            <a:xfrm>
              <a:off x="12010654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86" name="Google Shape;1726;p13"/>
            <p:cNvSpPr/>
            <p:nvPr/>
          </p:nvSpPr>
          <p:spPr>
            <a:xfrm>
              <a:off x="12595878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9" y="20041"/>
                    <a:pt x="4164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87" name="Google Shape;1727;p13"/>
            <p:cNvSpPr/>
            <p:nvPr/>
          </p:nvSpPr>
          <p:spPr>
            <a:xfrm>
              <a:off x="11877454" y="6435487"/>
              <a:ext cx="1084655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88" name="Google Shape;1728;p13"/>
            <p:cNvSpPr/>
            <p:nvPr/>
          </p:nvSpPr>
          <p:spPr>
            <a:xfrm>
              <a:off x="12318700" y="6144191"/>
              <a:ext cx="202584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0" h="21600" fill="norm" stroke="1" extrusionOk="0">
                  <a:moveTo>
                    <a:pt x="7654" y="0"/>
                  </a:moveTo>
                  <a:cubicBezTo>
                    <a:pt x="2686" y="0"/>
                    <a:pt x="-1592" y="5740"/>
                    <a:pt x="580" y="16495"/>
                  </a:cubicBezTo>
                  <a:cubicBezTo>
                    <a:pt x="1299" y="20037"/>
                    <a:pt x="4160" y="21600"/>
                    <a:pt x="7363" y="21600"/>
                  </a:cubicBezTo>
                  <a:cubicBezTo>
                    <a:pt x="13145" y="21600"/>
                    <a:pt x="20008" y="16487"/>
                    <a:pt x="17168" y="8720"/>
                  </a:cubicBezTo>
                  <a:cubicBezTo>
                    <a:pt x="14975" y="2825"/>
                    <a:pt x="11147" y="0"/>
                    <a:pt x="765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89" name="Google Shape;1729;p13"/>
            <p:cNvSpPr/>
            <p:nvPr/>
          </p:nvSpPr>
          <p:spPr>
            <a:xfrm>
              <a:off x="12318716" y="6777780"/>
              <a:ext cx="20256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40" y="0"/>
                  </a:moveTo>
                  <a:cubicBezTo>
                    <a:pt x="2671" y="0"/>
                    <a:pt x="-1587" y="5725"/>
                    <a:pt x="578" y="16501"/>
                  </a:cubicBezTo>
                  <a:cubicBezTo>
                    <a:pt x="1297" y="20039"/>
                    <a:pt x="4160" y="21600"/>
                    <a:pt x="7364" y="21600"/>
                  </a:cubicBezTo>
                  <a:cubicBezTo>
                    <a:pt x="13147" y="21600"/>
                    <a:pt x="20013" y="16493"/>
                    <a:pt x="17172" y="8734"/>
                  </a:cubicBezTo>
                  <a:cubicBezTo>
                    <a:pt x="14978" y="2838"/>
                    <a:pt x="11135" y="0"/>
                    <a:pt x="764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90" name="Google Shape;1730;p13"/>
            <p:cNvSpPr/>
            <p:nvPr/>
          </p:nvSpPr>
          <p:spPr>
            <a:xfrm>
              <a:off x="13232531" y="5397138"/>
              <a:ext cx="113270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1" y="8338"/>
                  </a:cubicBezTo>
                  <a:cubicBezTo>
                    <a:pt x="7781" y="8996"/>
                    <a:pt x="577" y="8873"/>
                    <a:pt x="147" y="9600"/>
                  </a:cubicBezTo>
                  <a:cubicBezTo>
                    <a:pt x="-255" y="10300"/>
                    <a:pt x="244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6" y="14079"/>
                    <a:pt x="2093" y="14071"/>
                    <a:pt x="2169" y="14057"/>
                  </a:cubicBezTo>
                  <a:cubicBezTo>
                    <a:pt x="3999" y="13700"/>
                    <a:pt x="5689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098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91" name="Google Shape;1731;p13"/>
            <p:cNvSpPr/>
            <p:nvPr/>
          </p:nvSpPr>
          <p:spPr>
            <a:xfrm>
              <a:off x="13571644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19" y="15411"/>
                    <a:pt x="11226" y="15192"/>
                    <a:pt x="11642" y="15192"/>
                  </a:cubicBezTo>
                  <a:cubicBezTo>
                    <a:pt x="11943" y="15192"/>
                    <a:pt x="12248" y="15307"/>
                    <a:pt x="12501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8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5" y="10090"/>
                  </a:cubicBezTo>
                  <a:cubicBezTo>
                    <a:pt x="15073" y="9618"/>
                    <a:pt x="14912" y="8494"/>
                    <a:pt x="15479" y="7778"/>
                  </a:cubicBezTo>
                  <a:cubicBezTo>
                    <a:pt x="16541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15" y="1733"/>
                  </a:cubicBezTo>
                  <a:cubicBezTo>
                    <a:pt x="17674" y="1130"/>
                    <a:pt x="16919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92" name="Google Shape;1732;p13"/>
            <p:cNvSpPr/>
            <p:nvPr/>
          </p:nvSpPr>
          <p:spPr>
            <a:xfrm>
              <a:off x="10655975" y="3573858"/>
              <a:ext cx="1441605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5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4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3" y="7469"/>
                    <a:pt x="115" y="9329"/>
                  </a:cubicBezTo>
                  <a:cubicBezTo>
                    <a:pt x="-169" y="10245"/>
                    <a:pt x="115" y="10806"/>
                    <a:pt x="498" y="11455"/>
                  </a:cubicBezTo>
                  <a:cubicBezTo>
                    <a:pt x="624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1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39" y="20915"/>
                  </a:cubicBezTo>
                  <a:cubicBezTo>
                    <a:pt x="7031" y="21352"/>
                    <a:pt x="7845" y="21600"/>
                    <a:pt x="8689" y="21600"/>
                  </a:cubicBezTo>
                  <a:cubicBezTo>
                    <a:pt x="9565" y="21600"/>
                    <a:pt x="10474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40" y="3421"/>
                    <a:pt x="14021" y="2962"/>
                    <a:pt x="14588" y="2937"/>
                  </a:cubicBezTo>
                  <a:lnTo>
                    <a:pt x="17350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3" y="5369"/>
                    <a:pt x="19300" y="5369"/>
                  </a:cubicBezTo>
                  <a:cubicBezTo>
                    <a:pt x="19316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6" y="4120"/>
                  </a:cubicBezTo>
                  <a:cubicBezTo>
                    <a:pt x="21256" y="3077"/>
                    <a:pt x="20962" y="2122"/>
                    <a:pt x="20690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93" name="Google Shape;1733;p13"/>
            <p:cNvSpPr/>
            <p:nvPr/>
          </p:nvSpPr>
          <p:spPr>
            <a:xfrm>
              <a:off x="12465685" y="2922528"/>
              <a:ext cx="1085369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2" y="0"/>
                    <a:pt x="18997" y="7"/>
                    <a:pt x="18953" y="28"/>
                  </a:cubicBezTo>
                  <a:cubicBezTo>
                    <a:pt x="17310" y="753"/>
                    <a:pt x="14156" y="864"/>
                    <a:pt x="10903" y="864"/>
                  </a:cubicBezTo>
                  <a:cubicBezTo>
                    <a:pt x="9353" y="864"/>
                    <a:pt x="7779" y="843"/>
                    <a:pt x="6335" y="843"/>
                  </a:cubicBezTo>
                  <a:cubicBezTo>
                    <a:pt x="4307" y="843"/>
                    <a:pt x="2534" y="892"/>
                    <a:pt x="1443" y="1143"/>
                  </a:cubicBezTo>
                  <a:cubicBezTo>
                    <a:pt x="864" y="1331"/>
                    <a:pt x="371" y="3073"/>
                    <a:pt x="244" y="5498"/>
                  </a:cubicBezTo>
                  <a:cubicBezTo>
                    <a:pt x="18" y="9288"/>
                    <a:pt x="-80" y="13636"/>
                    <a:pt x="75" y="17057"/>
                  </a:cubicBezTo>
                  <a:cubicBezTo>
                    <a:pt x="202" y="19733"/>
                    <a:pt x="752" y="21593"/>
                    <a:pt x="1372" y="21593"/>
                  </a:cubicBezTo>
                  <a:cubicBezTo>
                    <a:pt x="1843" y="21579"/>
                    <a:pt x="2365" y="21579"/>
                    <a:pt x="2923" y="21579"/>
                  </a:cubicBezTo>
                  <a:cubicBezTo>
                    <a:pt x="4118" y="21579"/>
                    <a:pt x="5489" y="21600"/>
                    <a:pt x="6934" y="21600"/>
                  </a:cubicBezTo>
                  <a:cubicBezTo>
                    <a:pt x="11489" y="21600"/>
                    <a:pt x="16778" y="21405"/>
                    <a:pt x="19560" y="19795"/>
                  </a:cubicBezTo>
                  <a:cubicBezTo>
                    <a:pt x="21520" y="18694"/>
                    <a:pt x="21009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94" name="Google Shape;1734;p13"/>
            <p:cNvSpPr/>
            <p:nvPr/>
          </p:nvSpPr>
          <p:spPr>
            <a:xfrm>
              <a:off x="12240532" y="1746123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05"/>
                  </a:cubicBezTo>
                  <a:cubicBezTo>
                    <a:pt x="864" y="1331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57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37" y="21586"/>
                    <a:pt x="2355" y="21579"/>
                    <a:pt x="2913" y="21579"/>
                  </a:cubicBezTo>
                  <a:cubicBezTo>
                    <a:pt x="4155" y="21579"/>
                    <a:pt x="5587" y="21600"/>
                    <a:pt x="7095" y="21600"/>
                  </a:cubicBezTo>
                  <a:cubicBezTo>
                    <a:pt x="11618" y="21600"/>
                    <a:pt x="16821" y="21405"/>
                    <a:pt x="19572" y="19858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95" name="Google Shape;1735;p13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96" name="Google Shape;1736;p13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97" name="Google Shape;1737;p13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98" name="Google Shape;1738;p13"/>
            <p:cNvSpPr/>
            <p:nvPr/>
          </p:nvSpPr>
          <p:spPr>
            <a:xfrm>
              <a:off x="9931720" y="1873781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505"/>
                  </a:cubicBezTo>
                  <a:cubicBezTo>
                    <a:pt x="1309" y="20041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99" name="Google Shape;1739;p13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00" name="Google Shape;1740;p13"/>
            <p:cNvSpPr/>
            <p:nvPr/>
          </p:nvSpPr>
          <p:spPr>
            <a:xfrm>
              <a:off x="9654564" y="2631232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01" name="Google Shape;1741;p13"/>
            <p:cNvSpPr/>
            <p:nvPr/>
          </p:nvSpPr>
          <p:spPr>
            <a:xfrm>
              <a:off x="9654564" y="3265068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02" name="Google Shape;1742;p13"/>
            <p:cNvSpPr/>
            <p:nvPr/>
          </p:nvSpPr>
          <p:spPr>
            <a:xfrm>
              <a:off x="10568384" y="1884179"/>
              <a:ext cx="1133394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4013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905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611" y="21093"/>
                    <a:pt x="9112" y="21531"/>
                    <a:pt x="9720" y="21558"/>
                  </a:cubicBezTo>
                  <a:cubicBezTo>
                    <a:pt x="10326" y="21582"/>
                    <a:pt x="10969" y="21600"/>
                    <a:pt x="11626" y="21600"/>
                  </a:cubicBezTo>
                  <a:cubicBezTo>
                    <a:pt x="12142" y="21600"/>
                    <a:pt x="12666" y="21589"/>
                    <a:pt x="13184" y="21558"/>
                  </a:cubicBezTo>
                  <a:cubicBezTo>
                    <a:pt x="13822" y="21531"/>
                    <a:pt x="14334" y="21023"/>
                    <a:pt x="14390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17" y="13038"/>
                    <a:pt x="15394" y="13038"/>
                  </a:cubicBezTo>
                  <a:cubicBezTo>
                    <a:pt x="15425" y="13038"/>
                    <a:pt x="15454" y="13040"/>
                    <a:pt x="15484" y="13041"/>
                  </a:cubicBezTo>
                  <a:cubicBezTo>
                    <a:pt x="16995" y="13164"/>
                    <a:pt x="18588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1" y="13426"/>
                    <a:pt x="21345" y="12834"/>
                    <a:pt x="21331" y="12122"/>
                  </a:cubicBezTo>
                  <a:cubicBezTo>
                    <a:pt x="21303" y="11244"/>
                    <a:pt x="21165" y="10449"/>
                    <a:pt x="21013" y="9572"/>
                  </a:cubicBezTo>
                  <a:cubicBezTo>
                    <a:pt x="20929" y="8995"/>
                    <a:pt x="20472" y="8571"/>
                    <a:pt x="19890" y="8502"/>
                  </a:cubicBezTo>
                  <a:cubicBezTo>
                    <a:pt x="18512" y="8351"/>
                    <a:pt x="17004" y="8199"/>
                    <a:pt x="15631" y="8199"/>
                  </a:cubicBezTo>
                  <a:cubicBezTo>
                    <a:pt x="15387" y="8199"/>
                    <a:pt x="15150" y="8203"/>
                    <a:pt x="14917" y="8214"/>
                  </a:cubicBezTo>
                  <a:cubicBezTo>
                    <a:pt x="14890" y="8216"/>
                    <a:pt x="14866" y="8216"/>
                    <a:pt x="14841" y="8216"/>
                  </a:cubicBezTo>
                  <a:cubicBezTo>
                    <a:pt x="14154" y="8216"/>
                    <a:pt x="13598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03" name="Google Shape;1743;p13"/>
            <p:cNvSpPr/>
            <p:nvPr/>
          </p:nvSpPr>
          <p:spPr>
            <a:xfrm>
              <a:off x="9802006" y="13460663"/>
              <a:ext cx="108486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7" y="773"/>
                    <a:pt x="13969" y="871"/>
                    <a:pt x="10608" y="871"/>
                  </a:cubicBezTo>
                  <a:cubicBezTo>
                    <a:pt x="9354" y="871"/>
                    <a:pt x="8093" y="857"/>
                    <a:pt x="6901" y="857"/>
                  </a:cubicBezTo>
                  <a:cubicBezTo>
                    <a:pt x="4635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4" y="21586"/>
                    <a:pt x="2352" y="21579"/>
                    <a:pt x="2907" y="21579"/>
                  </a:cubicBezTo>
                  <a:cubicBezTo>
                    <a:pt x="4149" y="21579"/>
                    <a:pt x="5582" y="21600"/>
                    <a:pt x="7088" y="21600"/>
                  </a:cubicBezTo>
                  <a:cubicBezTo>
                    <a:pt x="11611" y="21600"/>
                    <a:pt x="16810" y="21405"/>
                    <a:pt x="19562" y="19858"/>
                  </a:cubicBezTo>
                  <a:cubicBezTo>
                    <a:pt x="21524" y="18701"/>
                    <a:pt x="21013" y="0"/>
                    <a:pt x="190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04" name="Google Shape;1744;p13"/>
            <p:cNvSpPr/>
            <p:nvPr/>
          </p:nvSpPr>
          <p:spPr>
            <a:xfrm>
              <a:off x="9576541" y="12284917"/>
              <a:ext cx="818793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106" y="0"/>
                  </a:moveTo>
                  <a:cubicBezTo>
                    <a:pt x="19060" y="0"/>
                    <a:pt x="19014" y="14"/>
                    <a:pt x="18968" y="35"/>
                  </a:cubicBezTo>
                  <a:cubicBezTo>
                    <a:pt x="17376" y="733"/>
                    <a:pt x="14375" y="859"/>
                    <a:pt x="11236" y="859"/>
                  </a:cubicBezTo>
                  <a:cubicBezTo>
                    <a:pt x="9594" y="859"/>
                    <a:pt x="7912" y="824"/>
                    <a:pt x="6377" y="824"/>
                  </a:cubicBezTo>
                  <a:cubicBezTo>
                    <a:pt x="4328" y="824"/>
                    <a:pt x="2537" y="880"/>
                    <a:pt x="1438" y="1152"/>
                  </a:cubicBezTo>
                  <a:cubicBezTo>
                    <a:pt x="857" y="1278"/>
                    <a:pt x="371" y="3023"/>
                    <a:pt x="241" y="5452"/>
                  </a:cubicBezTo>
                  <a:cubicBezTo>
                    <a:pt x="16" y="9313"/>
                    <a:pt x="-78" y="13676"/>
                    <a:pt x="73" y="17034"/>
                  </a:cubicBezTo>
                  <a:cubicBezTo>
                    <a:pt x="203" y="19715"/>
                    <a:pt x="746" y="21586"/>
                    <a:pt x="1363" y="21586"/>
                  </a:cubicBezTo>
                  <a:cubicBezTo>
                    <a:pt x="1782" y="21572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6" y="21384"/>
                    <a:pt x="19565" y="19841"/>
                  </a:cubicBezTo>
                  <a:cubicBezTo>
                    <a:pt x="21522" y="18682"/>
                    <a:pt x="21015" y="0"/>
                    <a:pt x="1910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05" name="Google Shape;1745;p13"/>
            <p:cNvSpPr/>
            <p:nvPr/>
          </p:nvSpPr>
          <p:spPr>
            <a:xfrm>
              <a:off x="9576541" y="11918363"/>
              <a:ext cx="81877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14"/>
                    <a:pt x="18966" y="28"/>
                  </a:cubicBezTo>
                  <a:cubicBezTo>
                    <a:pt x="17267" y="773"/>
                    <a:pt x="13967" y="877"/>
                    <a:pt x="10606" y="877"/>
                  </a:cubicBezTo>
                  <a:cubicBezTo>
                    <a:pt x="9352" y="877"/>
                    <a:pt x="8091" y="863"/>
                    <a:pt x="6900" y="863"/>
                  </a:cubicBezTo>
                  <a:cubicBezTo>
                    <a:pt x="4636" y="863"/>
                    <a:pt x="2631" y="912"/>
                    <a:pt x="1438" y="1211"/>
                  </a:cubicBezTo>
                  <a:cubicBezTo>
                    <a:pt x="857" y="1337"/>
                    <a:pt x="371" y="3070"/>
                    <a:pt x="241" y="5492"/>
                  </a:cubicBezTo>
                  <a:cubicBezTo>
                    <a:pt x="16" y="9342"/>
                    <a:pt x="-78" y="13630"/>
                    <a:pt x="73" y="17048"/>
                  </a:cubicBezTo>
                  <a:cubicBezTo>
                    <a:pt x="203" y="19714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0" y="21565"/>
                    <a:pt x="5791" y="21600"/>
                    <a:pt x="7534" y="21600"/>
                  </a:cubicBezTo>
                  <a:cubicBezTo>
                    <a:pt x="11950" y="21600"/>
                    <a:pt x="16905" y="21377"/>
                    <a:pt x="19564" y="19839"/>
                  </a:cubicBezTo>
                  <a:cubicBezTo>
                    <a:pt x="21522" y="18683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06" name="Google Shape;1746;p13"/>
            <p:cNvSpPr/>
            <p:nvPr/>
          </p:nvSpPr>
          <p:spPr>
            <a:xfrm>
              <a:off x="11928668" y="11660158"/>
              <a:ext cx="98242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9" y="0"/>
                  </a:moveTo>
                  <a:cubicBezTo>
                    <a:pt x="16837" y="0"/>
                    <a:pt x="16407" y="178"/>
                    <a:pt x="16082" y="510"/>
                  </a:cubicBezTo>
                  <a:cubicBezTo>
                    <a:pt x="11999" y="4773"/>
                    <a:pt x="3464" y="13250"/>
                    <a:pt x="320" y="17449"/>
                  </a:cubicBezTo>
                  <a:cubicBezTo>
                    <a:pt x="-894" y="19073"/>
                    <a:pt x="1603" y="21600"/>
                    <a:pt x="3509" y="21600"/>
                  </a:cubicBezTo>
                  <a:cubicBezTo>
                    <a:pt x="4022" y="21600"/>
                    <a:pt x="4491" y="21417"/>
                    <a:pt x="4835" y="20982"/>
                  </a:cubicBezTo>
                  <a:cubicBezTo>
                    <a:pt x="7654" y="17465"/>
                    <a:pt x="17207" y="8163"/>
                    <a:pt x="20134" y="4789"/>
                  </a:cubicBezTo>
                  <a:cubicBezTo>
                    <a:pt x="20613" y="4234"/>
                    <a:pt x="20706" y="3442"/>
                    <a:pt x="20335" y="2808"/>
                  </a:cubicBezTo>
                  <a:cubicBezTo>
                    <a:pt x="19749" y="1810"/>
                    <a:pt x="18963" y="828"/>
                    <a:pt x="18148" y="274"/>
                  </a:cubicBezTo>
                  <a:cubicBezTo>
                    <a:pt x="17879" y="89"/>
                    <a:pt x="17573" y="0"/>
                    <a:pt x="172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07" name="Google Shape;1747;p13"/>
            <p:cNvSpPr/>
            <p:nvPr/>
          </p:nvSpPr>
          <p:spPr>
            <a:xfrm>
              <a:off x="12010646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09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08" name="Google Shape;1748;p13"/>
            <p:cNvSpPr/>
            <p:nvPr/>
          </p:nvSpPr>
          <p:spPr>
            <a:xfrm>
              <a:off x="12595885" y="12412410"/>
              <a:ext cx="231999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59" y="0"/>
                  </a:moveTo>
                  <a:cubicBezTo>
                    <a:pt x="2686" y="0"/>
                    <a:pt x="-1604" y="5753"/>
                    <a:pt x="588" y="16542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7"/>
                    <a:pt x="17151" y="8753"/>
                  </a:cubicBezTo>
                  <a:cubicBezTo>
                    <a:pt x="14984" y="2830"/>
                    <a:pt x="11157" y="0"/>
                    <a:pt x="76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09" name="Google Shape;1749;p13"/>
            <p:cNvSpPr/>
            <p:nvPr/>
          </p:nvSpPr>
          <p:spPr>
            <a:xfrm>
              <a:off x="11877454" y="13460663"/>
              <a:ext cx="108465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69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4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10" name="Google Shape;1750;p13"/>
            <p:cNvSpPr/>
            <p:nvPr/>
          </p:nvSpPr>
          <p:spPr>
            <a:xfrm>
              <a:off x="12318693" y="13169532"/>
              <a:ext cx="202573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11" name="Google Shape;1751;p13"/>
            <p:cNvSpPr/>
            <p:nvPr/>
          </p:nvSpPr>
          <p:spPr>
            <a:xfrm>
              <a:off x="13232531" y="12422809"/>
              <a:ext cx="1132701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1" y="8330"/>
                  </a:cubicBezTo>
                  <a:cubicBezTo>
                    <a:pt x="7781" y="8988"/>
                    <a:pt x="577" y="8865"/>
                    <a:pt x="147" y="9607"/>
                  </a:cubicBezTo>
                  <a:cubicBezTo>
                    <a:pt x="-255" y="10306"/>
                    <a:pt x="244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69" y="14051"/>
                  </a:cubicBezTo>
                  <a:cubicBezTo>
                    <a:pt x="3999" y="13708"/>
                    <a:pt x="5689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3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098" y="14491"/>
                  </a:cubicBezTo>
                  <a:cubicBezTo>
                    <a:pt x="13993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0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12" name="Google Shape;1752;p13"/>
            <p:cNvSpPr/>
            <p:nvPr/>
          </p:nvSpPr>
          <p:spPr>
            <a:xfrm>
              <a:off x="13571644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1" y="15412"/>
                    <a:pt x="11233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408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5" y="10097"/>
                  </a:cubicBezTo>
                  <a:cubicBezTo>
                    <a:pt x="15073" y="9627"/>
                    <a:pt x="14912" y="8502"/>
                    <a:pt x="15479" y="7787"/>
                  </a:cubicBezTo>
                  <a:cubicBezTo>
                    <a:pt x="16541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15" y="1730"/>
                  </a:cubicBezTo>
                  <a:cubicBezTo>
                    <a:pt x="17674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13" name="Google Shape;1753;p13"/>
            <p:cNvSpPr/>
            <p:nvPr/>
          </p:nvSpPr>
          <p:spPr>
            <a:xfrm>
              <a:off x="10655975" y="10599777"/>
              <a:ext cx="144160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5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4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3" y="7471"/>
                    <a:pt x="115" y="9332"/>
                  </a:cubicBezTo>
                  <a:cubicBezTo>
                    <a:pt x="-169" y="10248"/>
                    <a:pt x="115" y="10796"/>
                    <a:pt x="498" y="11459"/>
                  </a:cubicBezTo>
                  <a:cubicBezTo>
                    <a:pt x="625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39" y="20909"/>
                  </a:cubicBezTo>
                  <a:cubicBezTo>
                    <a:pt x="7032" y="21349"/>
                    <a:pt x="7854" y="21600"/>
                    <a:pt x="8705" y="21600"/>
                  </a:cubicBezTo>
                  <a:cubicBezTo>
                    <a:pt x="9576" y="21600"/>
                    <a:pt x="10475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40" y="3422"/>
                    <a:pt x="14021" y="2951"/>
                    <a:pt x="14588" y="2938"/>
                  </a:cubicBezTo>
                  <a:lnTo>
                    <a:pt x="17350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4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6" y="4109"/>
                  </a:cubicBezTo>
                  <a:cubicBezTo>
                    <a:pt x="21256" y="3065"/>
                    <a:pt x="20962" y="2110"/>
                    <a:pt x="20690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14" name="Google Shape;1754;p13"/>
            <p:cNvSpPr/>
            <p:nvPr/>
          </p:nvSpPr>
          <p:spPr>
            <a:xfrm>
              <a:off x="12465685" y="9948363"/>
              <a:ext cx="108536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8" y="719"/>
                    <a:pt x="14217" y="831"/>
                    <a:pt x="10996" y="831"/>
                  </a:cubicBezTo>
                  <a:cubicBezTo>
                    <a:pt x="9564" y="831"/>
                    <a:pt x="8111" y="810"/>
                    <a:pt x="6755" y="810"/>
                  </a:cubicBezTo>
                  <a:cubicBezTo>
                    <a:pt x="4553" y="810"/>
                    <a:pt x="2609" y="866"/>
                    <a:pt x="1443" y="1152"/>
                  </a:cubicBezTo>
                  <a:cubicBezTo>
                    <a:pt x="864" y="1278"/>
                    <a:pt x="371" y="3023"/>
                    <a:pt x="244" y="5452"/>
                  </a:cubicBezTo>
                  <a:cubicBezTo>
                    <a:pt x="18" y="9313"/>
                    <a:pt x="-80" y="13669"/>
                    <a:pt x="75" y="17034"/>
                  </a:cubicBezTo>
                  <a:cubicBezTo>
                    <a:pt x="202" y="19715"/>
                    <a:pt x="752" y="21579"/>
                    <a:pt x="1372" y="21579"/>
                  </a:cubicBezTo>
                  <a:cubicBezTo>
                    <a:pt x="1790" y="21572"/>
                    <a:pt x="2247" y="21565"/>
                    <a:pt x="2734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7" y="21600"/>
                    <a:pt x="16903" y="21384"/>
                    <a:pt x="19563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15" name="Google Shape;1755;p13"/>
            <p:cNvSpPr/>
            <p:nvPr/>
          </p:nvSpPr>
          <p:spPr>
            <a:xfrm>
              <a:off x="12240532" y="8772041"/>
              <a:ext cx="818900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316" y="753"/>
                    <a:pt x="14162" y="872"/>
                    <a:pt x="10905" y="872"/>
                  </a:cubicBezTo>
                  <a:cubicBezTo>
                    <a:pt x="9353" y="872"/>
                    <a:pt x="7778" y="844"/>
                    <a:pt x="6331" y="844"/>
                  </a:cubicBezTo>
                  <a:cubicBezTo>
                    <a:pt x="4299" y="844"/>
                    <a:pt x="2523" y="893"/>
                    <a:pt x="1424" y="1151"/>
                  </a:cubicBezTo>
                  <a:cubicBezTo>
                    <a:pt x="864" y="1332"/>
                    <a:pt x="378" y="3013"/>
                    <a:pt x="227" y="5503"/>
                  </a:cubicBezTo>
                  <a:cubicBezTo>
                    <a:pt x="2" y="9297"/>
                    <a:pt x="-71" y="13656"/>
                    <a:pt x="78" y="17074"/>
                  </a:cubicBezTo>
                  <a:cubicBezTo>
                    <a:pt x="189" y="19710"/>
                    <a:pt x="732" y="21558"/>
                    <a:pt x="1338" y="21558"/>
                  </a:cubicBezTo>
                  <a:cubicBezTo>
                    <a:pt x="1349" y="21558"/>
                    <a:pt x="1359" y="21558"/>
                    <a:pt x="1368" y="21558"/>
                  </a:cubicBezTo>
                  <a:cubicBezTo>
                    <a:pt x="1590" y="21551"/>
                    <a:pt x="1821" y="21551"/>
                    <a:pt x="2062" y="21551"/>
                  </a:cubicBezTo>
                  <a:cubicBezTo>
                    <a:pt x="3582" y="21551"/>
                    <a:pt x="5488" y="21600"/>
                    <a:pt x="7510" y="21600"/>
                  </a:cubicBezTo>
                  <a:cubicBezTo>
                    <a:pt x="11933" y="21600"/>
                    <a:pt x="16905" y="21356"/>
                    <a:pt x="19572" y="19815"/>
                  </a:cubicBezTo>
                  <a:cubicBezTo>
                    <a:pt x="21529" y="18720"/>
                    <a:pt x="21017" y="0"/>
                    <a:pt x="190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16" name="Google Shape;1756;p13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17" name="Google Shape;1757;p13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18" name="Google Shape;1758;p13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19" name="Google Shape;1759;p13"/>
            <p:cNvSpPr/>
            <p:nvPr/>
          </p:nvSpPr>
          <p:spPr>
            <a:xfrm>
              <a:off x="9931727" y="8899452"/>
              <a:ext cx="232180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45"/>
                    <a:pt x="587" y="16521"/>
                  </a:cubicBezTo>
                  <a:cubicBezTo>
                    <a:pt x="1308" y="20041"/>
                    <a:pt x="4168" y="21600"/>
                    <a:pt x="7357" y="21600"/>
                  </a:cubicBezTo>
                  <a:cubicBezTo>
                    <a:pt x="13140" y="21600"/>
                    <a:pt x="19998" y="16485"/>
                    <a:pt x="17126" y="8742"/>
                  </a:cubicBezTo>
                  <a:cubicBezTo>
                    <a:pt x="14962" y="2827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20" name="Google Shape;1760;p13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21" name="Google Shape;1761;p13"/>
            <p:cNvSpPr/>
            <p:nvPr/>
          </p:nvSpPr>
          <p:spPr>
            <a:xfrm>
              <a:off x="9654550" y="9656903"/>
              <a:ext cx="202565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70" y="0"/>
                  </a:moveTo>
                  <a:cubicBezTo>
                    <a:pt x="2694" y="0"/>
                    <a:pt x="-1593" y="5725"/>
                    <a:pt x="579" y="16501"/>
                  </a:cubicBezTo>
                  <a:cubicBezTo>
                    <a:pt x="1320" y="20039"/>
                    <a:pt x="4190" y="21600"/>
                    <a:pt x="7387" y="21600"/>
                  </a:cubicBezTo>
                  <a:cubicBezTo>
                    <a:pt x="13170" y="21600"/>
                    <a:pt x="20007" y="16493"/>
                    <a:pt x="17173" y="8734"/>
                  </a:cubicBezTo>
                  <a:cubicBezTo>
                    <a:pt x="15001" y="2838"/>
                    <a:pt x="11165" y="0"/>
                    <a:pt x="767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22" name="Google Shape;1762;p13"/>
            <p:cNvSpPr/>
            <p:nvPr/>
          </p:nvSpPr>
          <p:spPr>
            <a:xfrm>
              <a:off x="9654557" y="10290409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312" y="20054"/>
                    <a:pt x="4174" y="21600"/>
                    <a:pt x="7362" y="21600"/>
                  </a:cubicBezTo>
                  <a:cubicBezTo>
                    <a:pt x="13151" y="21600"/>
                    <a:pt x="20007" y="16505"/>
                    <a:pt x="17167" y="8773"/>
                  </a:cubicBezTo>
                  <a:cubicBezTo>
                    <a:pt x="14996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23" name="Google Shape;1763;p13"/>
            <p:cNvSpPr/>
            <p:nvPr/>
          </p:nvSpPr>
          <p:spPr>
            <a:xfrm>
              <a:off x="10568384" y="8910097"/>
              <a:ext cx="1133394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4013" y="13700"/>
                    <a:pt x="5703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16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611" y="21094"/>
                    <a:pt x="9112" y="21519"/>
                    <a:pt x="9720" y="21546"/>
                  </a:cubicBezTo>
                  <a:cubicBezTo>
                    <a:pt x="10348" y="21578"/>
                    <a:pt x="11016" y="21600"/>
                    <a:pt x="11696" y="21600"/>
                  </a:cubicBezTo>
                  <a:cubicBezTo>
                    <a:pt x="12190" y="21600"/>
                    <a:pt x="12690" y="21589"/>
                    <a:pt x="13184" y="21560"/>
                  </a:cubicBezTo>
                  <a:cubicBezTo>
                    <a:pt x="13822" y="21519"/>
                    <a:pt x="14334" y="21011"/>
                    <a:pt x="14390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3" y="13724"/>
                    <a:pt x="14608" y="13038"/>
                    <a:pt x="15375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88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1" y="13413"/>
                    <a:pt x="21345" y="12821"/>
                    <a:pt x="21331" y="12109"/>
                  </a:cubicBezTo>
                  <a:cubicBezTo>
                    <a:pt x="21303" y="11245"/>
                    <a:pt x="21165" y="10436"/>
                    <a:pt x="21013" y="9558"/>
                  </a:cubicBezTo>
                  <a:cubicBezTo>
                    <a:pt x="20929" y="8996"/>
                    <a:pt x="20472" y="8558"/>
                    <a:pt x="19890" y="8502"/>
                  </a:cubicBezTo>
                  <a:cubicBezTo>
                    <a:pt x="18525" y="8341"/>
                    <a:pt x="17032" y="8199"/>
                    <a:pt x="15669" y="8199"/>
                  </a:cubicBezTo>
                  <a:cubicBezTo>
                    <a:pt x="15412" y="8199"/>
                    <a:pt x="15162" y="8204"/>
                    <a:pt x="14917" y="8215"/>
                  </a:cubicBezTo>
                  <a:cubicBezTo>
                    <a:pt x="14898" y="8215"/>
                    <a:pt x="14881" y="8215"/>
                    <a:pt x="14864" y="8215"/>
                  </a:cubicBezTo>
                  <a:cubicBezTo>
                    <a:pt x="14167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24" name="Google Shape;1764;p13"/>
            <p:cNvSpPr/>
            <p:nvPr/>
          </p:nvSpPr>
          <p:spPr>
            <a:xfrm>
              <a:off x="6912357" y="1380229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12"/>
                  </a:cubicBezTo>
                  <a:cubicBezTo>
                    <a:pt x="858" y="1338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64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2" y="21586"/>
                    <a:pt x="2374" y="21579"/>
                    <a:pt x="2932" y="21579"/>
                  </a:cubicBezTo>
                  <a:cubicBezTo>
                    <a:pt x="4125" y="21579"/>
                    <a:pt x="5497" y="21600"/>
                    <a:pt x="6941" y="21600"/>
                  </a:cubicBezTo>
                  <a:cubicBezTo>
                    <a:pt x="11494" y="21600"/>
                    <a:pt x="16784" y="21405"/>
                    <a:pt x="19565" y="19795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25" name="Google Shape;1765;p13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26" name="Google Shape;1766;p13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27" name="Google Shape;1767;p13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28" name="Google Shape;1768;p13"/>
            <p:cNvSpPr/>
            <p:nvPr/>
          </p:nvSpPr>
          <p:spPr>
            <a:xfrm>
              <a:off x="4018839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57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29" name="Google Shape;1769;p13"/>
            <p:cNvSpPr/>
            <p:nvPr/>
          </p:nvSpPr>
          <p:spPr>
            <a:xfrm>
              <a:off x="5579821" y="0"/>
              <a:ext cx="108003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70" y="0"/>
                  </a:moveTo>
                  <a:cubicBezTo>
                    <a:pt x="15115" y="0"/>
                    <a:pt x="14767" y="159"/>
                    <a:pt x="14516" y="462"/>
                  </a:cubicBezTo>
                  <a:cubicBezTo>
                    <a:pt x="13337" y="1815"/>
                    <a:pt x="12043" y="3362"/>
                    <a:pt x="11112" y="4844"/>
                  </a:cubicBezTo>
                  <a:cubicBezTo>
                    <a:pt x="10856" y="5261"/>
                    <a:pt x="10442" y="5485"/>
                    <a:pt x="10018" y="5485"/>
                  </a:cubicBezTo>
                  <a:cubicBezTo>
                    <a:pt x="9749" y="5485"/>
                    <a:pt x="9475" y="5394"/>
                    <a:pt x="9235" y="5202"/>
                  </a:cubicBezTo>
                  <a:cubicBezTo>
                    <a:pt x="7854" y="4079"/>
                    <a:pt x="5832" y="2597"/>
                    <a:pt x="4174" y="1408"/>
                  </a:cubicBezTo>
                  <a:cubicBezTo>
                    <a:pt x="3954" y="1251"/>
                    <a:pt x="3708" y="1176"/>
                    <a:pt x="3462" y="1176"/>
                  </a:cubicBezTo>
                  <a:cubicBezTo>
                    <a:pt x="3090" y="1176"/>
                    <a:pt x="2722" y="1349"/>
                    <a:pt x="2457" y="1684"/>
                  </a:cubicBezTo>
                  <a:cubicBezTo>
                    <a:pt x="1541" y="2841"/>
                    <a:pt x="421" y="4470"/>
                    <a:pt x="57" y="5692"/>
                  </a:cubicBezTo>
                  <a:cubicBezTo>
                    <a:pt x="-117" y="6311"/>
                    <a:pt x="116" y="7010"/>
                    <a:pt x="596" y="7370"/>
                  </a:cubicBezTo>
                  <a:cubicBezTo>
                    <a:pt x="2443" y="8721"/>
                    <a:pt x="6225" y="10481"/>
                    <a:pt x="6807" y="11327"/>
                  </a:cubicBezTo>
                  <a:cubicBezTo>
                    <a:pt x="7228" y="11962"/>
                    <a:pt x="2546" y="18529"/>
                    <a:pt x="2894" y="19456"/>
                  </a:cubicBezTo>
                  <a:cubicBezTo>
                    <a:pt x="3214" y="20320"/>
                    <a:pt x="5003" y="21134"/>
                    <a:pt x="6312" y="21542"/>
                  </a:cubicBezTo>
                  <a:cubicBezTo>
                    <a:pt x="6437" y="21580"/>
                    <a:pt x="6563" y="21600"/>
                    <a:pt x="6688" y="21600"/>
                  </a:cubicBezTo>
                  <a:cubicBezTo>
                    <a:pt x="7186" y="21600"/>
                    <a:pt x="7650" y="21297"/>
                    <a:pt x="7884" y="20776"/>
                  </a:cubicBezTo>
                  <a:cubicBezTo>
                    <a:pt x="8741" y="18837"/>
                    <a:pt x="9716" y="17192"/>
                    <a:pt x="10559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5" y="15202"/>
                    <a:pt x="12258" y="15315"/>
                    <a:pt x="12509" y="15547"/>
                  </a:cubicBezTo>
                  <a:cubicBezTo>
                    <a:pt x="14021" y="16964"/>
                    <a:pt x="15607" y="18576"/>
                    <a:pt x="17265" y="19586"/>
                  </a:cubicBezTo>
                  <a:cubicBezTo>
                    <a:pt x="17457" y="19699"/>
                    <a:pt x="17665" y="19754"/>
                    <a:pt x="17872" y="19754"/>
                  </a:cubicBezTo>
                  <a:cubicBezTo>
                    <a:pt x="18260" y="19754"/>
                    <a:pt x="18643" y="19562"/>
                    <a:pt x="18909" y="19212"/>
                  </a:cubicBezTo>
                  <a:cubicBezTo>
                    <a:pt x="19636" y="18251"/>
                    <a:pt x="20407" y="17159"/>
                    <a:pt x="21105" y="16036"/>
                  </a:cubicBezTo>
                  <a:cubicBezTo>
                    <a:pt x="21483" y="15417"/>
                    <a:pt x="21395" y="14570"/>
                    <a:pt x="20901" y="14080"/>
                  </a:cubicBezTo>
                  <a:cubicBezTo>
                    <a:pt x="19592" y="12777"/>
                    <a:pt x="17498" y="11164"/>
                    <a:pt x="15825" y="10089"/>
                  </a:cubicBezTo>
                  <a:cubicBezTo>
                    <a:pt x="15084" y="9618"/>
                    <a:pt x="14909" y="8493"/>
                    <a:pt x="15491" y="7793"/>
                  </a:cubicBezTo>
                  <a:cubicBezTo>
                    <a:pt x="16538" y="6473"/>
                    <a:pt x="17730" y="5169"/>
                    <a:pt x="18675" y="3884"/>
                  </a:cubicBezTo>
                  <a:cubicBezTo>
                    <a:pt x="19171" y="3232"/>
                    <a:pt x="19054" y="2239"/>
                    <a:pt x="18429" y="1733"/>
                  </a:cubicBezTo>
                  <a:cubicBezTo>
                    <a:pt x="17687" y="1130"/>
                    <a:pt x="16931" y="690"/>
                    <a:pt x="16116" y="184"/>
                  </a:cubicBezTo>
                  <a:cubicBezTo>
                    <a:pt x="15910" y="60"/>
                    <a:pt x="15688" y="0"/>
                    <a:pt x="1547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30" name="Google Shape;1770;p13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31" name="Google Shape;1771;p13"/>
            <p:cNvSpPr/>
            <p:nvPr/>
          </p:nvSpPr>
          <p:spPr>
            <a:xfrm>
              <a:off x="6912357" y="8406147"/>
              <a:ext cx="81899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5" h="21600" fill="norm" stroke="1" extrusionOk="0">
                  <a:moveTo>
                    <a:pt x="19109" y="0"/>
                  </a:moveTo>
                  <a:cubicBezTo>
                    <a:pt x="19063" y="0"/>
                    <a:pt x="19017" y="7"/>
                    <a:pt x="18971" y="28"/>
                  </a:cubicBezTo>
                  <a:cubicBezTo>
                    <a:pt x="17387" y="733"/>
                    <a:pt x="14386" y="852"/>
                    <a:pt x="11244" y="852"/>
                  </a:cubicBezTo>
                  <a:cubicBezTo>
                    <a:pt x="9600" y="852"/>
                    <a:pt x="7920" y="817"/>
                    <a:pt x="6383" y="817"/>
                  </a:cubicBezTo>
                  <a:cubicBezTo>
                    <a:pt x="4332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42" y="5445"/>
                  </a:cubicBezTo>
                  <a:cubicBezTo>
                    <a:pt x="17" y="9306"/>
                    <a:pt x="-77" y="13669"/>
                    <a:pt x="72" y="17034"/>
                  </a:cubicBezTo>
                  <a:cubicBezTo>
                    <a:pt x="204" y="19708"/>
                    <a:pt x="747" y="21579"/>
                    <a:pt x="1383" y="21579"/>
                  </a:cubicBezTo>
                  <a:cubicBezTo>
                    <a:pt x="1800" y="21565"/>
                    <a:pt x="2255" y="21565"/>
                    <a:pt x="2744" y="21565"/>
                  </a:cubicBezTo>
                  <a:cubicBezTo>
                    <a:pt x="4141" y="21565"/>
                    <a:pt x="5800" y="21600"/>
                    <a:pt x="7542" y="21600"/>
                  </a:cubicBezTo>
                  <a:cubicBezTo>
                    <a:pt x="11953" y="21600"/>
                    <a:pt x="16907" y="21377"/>
                    <a:pt x="19568" y="19834"/>
                  </a:cubicBezTo>
                  <a:cubicBezTo>
                    <a:pt x="21523" y="18738"/>
                    <a:pt x="21034" y="0"/>
                    <a:pt x="1910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32" name="Google Shape;1772;p13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33" name="Google Shape;1773;p13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34" name="Google Shape;1774;p13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35" name="Google Shape;1775;p13"/>
            <p:cNvSpPr/>
            <p:nvPr/>
          </p:nvSpPr>
          <p:spPr>
            <a:xfrm>
              <a:off x="4018832" y="8100988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36" name="Google Shape;1776;p13"/>
            <p:cNvSpPr/>
            <p:nvPr/>
          </p:nvSpPr>
          <p:spPr>
            <a:xfrm>
              <a:off x="5579821" y="7025505"/>
              <a:ext cx="108003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67" y="0"/>
                  </a:moveTo>
                  <a:cubicBezTo>
                    <a:pt x="15113" y="0"/>
                    <a:pt x="14767" y="153"/>
                    <a:pt x="14516" y="455"/>
                  </a:cubicBezTo>
                  <a:cubicBezTo>
                    <a:pt x="13337" y="1824"/>
                    <a:pt x="12043" y="3353"/>
                    <a:pt x="11112" y="4852"/>
                  </a:cubicBezTo>
                  <a:cubicBezTo>
                    <a:pt x="10857" y="5264"/>
                    <a:pt x="10450" y="5482"/>
                    <a:pt x="10032" y="5482"/>
                  </a:cubicBezTo>
                  <a:cubicBezTo>
                    <a:pt x="9757" y="5482"/>
                    <a:pt x="9478" y="5387"/>
                    <a:pt x="9235" y="5193"/>
                  </a:cubicBezTo>
                  <a:cubicBezTo>
                    <a:pt x="7854" y="4071"/>
                    <a:pt x="5832" y="2605"/>
                    <a:pt x="4174" y="1417"/>
                  </a:cubicBezTo>
                  <a:cubicBezTo>
                    <a:pt x="3956" y="1254"/>
                    <a:pt x="3710" y="1177"/>
                    <a:pt x="3465" y="1177"/>
                  </a:cubicBezTo>
                  <a:cubicBezTo>
                    <a:pt x="3092" y="1177"/>
                    <a:pt x="2722" y="1358"/>
                    <a:pt x="2457" y="1692"/>
                  </a:cubicBezTo>
                  <a:cubicBezTo>
                    <a:pt x="1541" y="2833"/>
                    <a:pt x="421" y="4461"/>
                    <a:pt x="57" y="5682"/>
                  </a:cubicBezTo>
                  <a:cubicBezTo>
                    <a:pt x="-117" y="6318"/>
                    <a:pt x="116" y="7000"/>
                    <a:pt x="596" y="7360"/>
                  </a:cubicBezTo>
                  <a:cubicBezTo>
                    <a:pt x="2443" y="8711"/>
                    <a:pt x="6225" y="10487"/>
                    <a:pt x="6807" y="11332"/>
                  </a:cubicBezTo>
                  <a:cubicBezTo>
                    <a:pt x="7228" y="11967"/>
                    <a:pt x="2546" y="18515"/>
                    <a:pt x="2894" y="19442"/>
                  </a:cubicBezTo>
                  <a:cubicBezTo>
                    <a:pt x="3214" y="20322"/>
                    <a:pt x="5003" y="21136"/>
                    <a:pt x="6312" y="21543"/>
                  </a:cubicBezTo>
                  <a:cubicBezTo>
                    <a:pt x="6434" y="21582"/>
                    <a:pt x="6558" y="21600"/>
                    <a:pt x="6679" y="21600"/>
                  </a:cubicBezTo>
                  <a:cubicBezTo>
                    <a:pt x="7179" y="21600"/>
                    <a:pt x="7649" y="21290"/>
                    <a:pt x="7884" y="20779"/>
                  </a:cubicBezTo>
                  <a:cubicBezTo>
                    <a:pt x="8741" y="18840"/>
                    <a:pt x="9716" y="17179"/>
                    <a:pt x="10559" y="15828"/>
                  </a:cubicBezTo>
                  <a:cubicBezTo>
                    <a:pt x="10822" y="15410"/>
                    <a:pt x="11239" y="15191"/>
                    <a:pt x="11658" y="15191"/>
                  </a:cubicBezTo>
                  <a:cubicBezTo>
                    <a:pt x="11958" y="15191"/>
                    <a:pt x="12260" y="15302"/>
                    <a:pt x="12509" y="15534"/>
                  </a:cubicBezTo>
                  <a:cubicBezTo>
                    <a:pt x="14021" y="16951"/>
                    <a:pt x="15607" y="18579"/>
                    <a:pt x="17265" y="19572"/>
                  </a:cubicBezTo>
                  <a:cubicBezTo>
                    <a:pt x="17461" y="19689"/>
                    <a:pt x="17674" y="19745"/>
                    <a:pt x="17886" y="19745"/>
                  </a:cubicBezTo>
                  <a:cubicBezTo>
                    <a:pt x="18269" y="19745"/>
                    <a:pt x="18646" y="19561"/>
                    <a:pt x="18909" y="19214"/>
                  </a:cubicBezTo>
                  <a:cubicBezTo>
                    <a:pt x="19636" y="18238"/>
                    <a:pt x="20407" y="17162"/>
                    <a:pt x="21105" y="16023"/>
                  </a:cubicBezTo>
                  <a:cubicBezTo>
                    <a:pt x="21483" y="15405"/>
                    <a:pt x="21395" y="14574"/>
                    <a:pt x="20901" y="14068"/>
                  </a:cubicBezTo>
                  <a:cubicBezTo>
                    <a:pt x="19592" y="12765"/>
                    <a:pt x="17498" y="11153"/>
                    <a:pt x="15825" y="10094"/>
                  </a:cubicBezTo>
                  <a:cubicBezTo>
                    <a:pt x="15084" y="9624"/>
                    <a:pt x="14909" y="8499"/>
                    <a:pt x="15491" y="7784"/>
                  </a:cubicBezTo>
                  <a:cubicBezTo>
                    <a:pt x="16538" y="6480"/>
                    <a:pt x="17730" y="5160"/>
                    <a:pt x="18675" y="3892"/>
                  </a:cubicBezTo>
                  <a:cubicBezTo>
                    <a:pt x="19171" y="3240"/>
                    <a:pt x="19054" y="2245"/>
                    <a:pt x="18429" y="1741"/>
                  </a:cubicBezTo>
                  <a:cubicBezTo>
                    <a:pt x="17687" y="1139"/>
                    <a:pt x="16931" y="683"/>
                    <a:pt x="16116" y="179"/>
                  </a:cubicBezTo>
                  <a:cubicBezTo>
                    <a:pt x="15910" y="60"/>
                    <a:pt x="15687" y="0"/>
                    <a:pt x="1546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37" name="Google Shape;1777;p13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38" name="Google Shape;1778;p13"/>
            <p:cNvSpPr/>
            <p:nvPr/>
          </p:nvSpPr>
          <p:spPr>
            <a:xfrm>
              <a:off x="4473842" y="6435487"/>
              <a:ext cx="1084710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4"/>
                    <a:pt x="14166" y="866"/>
                    <a:pt x="10909" y="866"/>
                  </a:cubicBezTo>
                  <a:cubicBezTo>
                    <a:pt x="9358" y="866"/>
                    <a:pt x="7782" y="845"/>
                    <a:pt x="6337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39" name="Google Shape;1779;p13"/>
            <p:cNvSpPr/>
            <p:nvPr/>
          </p:nvSpPr>
          <p:spPr>
            <a:xfrm>
              <a:off x="4248388" y="5259082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1"/>
                    <a:pt x="10902" y="871"/>
                  </a:cubicBezTo>
                  <a:cubicBezTo>
                    <a:pt x="9352" y="871"/>
                    <a:pt x="7779" y="843"/>
                    <a:pt x="6333" y="843"/>
                  </a:cubicBezTo>
                  <a:cubicBezTo>
                    <a:pt x="4303" y="843"/>
                    <a:pt x="2528" y="892"/>
                    <a:pt x="1431" y="1150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6" y="21579"/>
                    <a:pt x="5487" y="21600"/>
                    <a:pt x="6930" y="21600"/>
                  </a:cubicBezTo>
                  <a:cubicBezTo>
                    <a:pt x="11481" y="21600"/>
                    <a:pt x="16769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40" name="Google Shape;1780;p13"/>
            <p:cNvSpPr/>
            <p:nvPr/>
          </p:nvSpPr>
          <p:spPr>
            <a:xfrm>
              <a:off x="4248388" y="4893188"/>
              <a:ext cx="81926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9"/>
                    <a:pt x="1431" y="1150"/>
                  </a:cubicBezTo>
                  <a:cubicBezTo>
                    <a:pt x="871" y="1276"/>
                    <a:pt x="385" y="3012"/>
                    <a:pt x="234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4" y="21544"/>
                    <a:pt x="1824" y="21544"/>
                    <a:pt x="2065" y="21544"/>
                  </a:cubicBezTo>
                  <a:cubicBezTo>
                    <a:pt x="3580" y="21544"/>
                    <a:pt x="5480" y="21600"/>
                    <a:pt x="7498" y="21600"/>
                  </a:cubicBezTo>
                  <a:cubicBezTo>
                    <a:pt x="11914" y="21600"/>
                    <a:pt x="16884" y="21356"/>
                    <a:pt x="19561" y="19808"/>
                  </a:cubicBezTo>
                  <a:cubicBezTo>
                    <a:pt x="21518" y="18713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41" name="Google Shape;1781;p13"/>
            <p:cNvSpPr/>
            <p:nvPr/>
          </p:nvSpPr>
          <p:spPr>
            <a:xfrm>
              <a:off x="6601033" y="4634488"/>
              <a:ext cx="981965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8" h="21600" fill="norm" stroke="1" extrusionOk="0">
                  <a:moveTo>
                    <a:pt x="17278" y="0"/>
                  </a:moveTo>
                  <a:cubicBezTo>
                    <a:pt x="16844" y="0"/>
                    <a:pt x="16413" y="178"/>
                    <a:pt x="16095" y="504"/>
                  </a:cubicBezTo>
                  <a:cubicBezTo>
                    <a:pt x="11994" y="4766"/>
                    <a:pt x="3466" y="13243"/>
                    <a:pt x="320" y="17441"/>
                  </a:cubicBezTo>
                  <a:cubicBezTo>
                    <a:pt x="-895" y="19076"/>
                    <a:pt x="1609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45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35" y="2802"/>
                  </a:cubicBezTo>
                  <a:cubicBezTo>
                    <a:pt x="19765" y="1804"/>
                    <a:pt x="18978" y="838"/>
                    <a:pt x="18145" y="268"/>
                  </a:cubicBezTo>
                  <a:cubicBezTo>
                    <a:pt x="17881" y="85"/>
                    <a:pt x="17578" y="0"/>
                    <a:pt x="1727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42" name="Google Shape;1782;p13"/>
            <p:cNvSpPr/>
            <p:nvPr/>
          </p:nvSpPr>
          <p:spPr>
            <a:xfrm>
              <a:off x="6682998" y="4588442"/>
              <a:ext cx="231999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66" y="0"/>
                  </a:moveTo>
                  <a:cubicBezTo>
                    <a:pt x="2686" y="0"/>
                    <a:pt x="-1604" y="5758"/>
                    <a:pt x="588" y="16537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1"/>
                    <a:pt x="17151" y="8758"/>
                  </a:cubicBezTo>
                  <a:cubicBezTo>
                    <a:pt x="14984" y="2837"/>
                    <a:pt x="11157" y="0"/>
                    <a:pt x="766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43" name="Google Shape;1783;p13"/>
            <p:cNvSpPr/>
            <p:nvPr/>
          </p:nvSpPr>
          <p:spPr>
            <a:xfrm>
              <a:off x="7267562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44" name="Google Shape;1784;p13"/>
            <p:cNvSpPr/>
            <p:nvPr/>
          </p:nvSpPr>
          <p:spPr>
            <a:xfrm>
              <a:off x="6549645" y="6435487"/>
              <a:ext cx="108480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5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4" y="21572"/>
                    <a:pt x="2241" y="21565"/>
                    <a:pt x="2730" y="21565"/>
                  </a:cubicBezTo>
                  <a:cubicBezTo>
                    <a:pt x="4132" y="21565"/>
                    <a:pt x="5791" y="21600"/>
                    <a:pt x="7535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45" name="Google Shape;1785;p13"/>
            <p:cNvSpPr/>
            <p:nvPr/>
          </p:nvSpPr>
          <p:spPr>
            <a:xfrm>
              <a:off x="6990907" y="6144191"/>
              <a:ext cx="202002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6" y="0"/>
                  </a:moveTo>
                  <a:cubicBezTo>
                    <a:pt x="2672" y="0"/>
                    <a:pt x="-1619" y="5740"/>
                    <a:pt x="599" y="16495"/>
                  </a:cubicBezTo>
                  <a:cubicBezTo>
                    <a:pt x="1312" y="20037"/>
                    <a:pt x="4177" y="21600"/>
                    <a:pt x="7363" y="21600"/>
                  </a:cubicBezTo>
                  <a:cubicBezTo>
                    <a:pt x="13137" y="21600"/>
                    <a:pt x="19981" y="16487"/>
                    <a:pt x="17137" y="8720"/>
                  </a:cubicBezTo>
                  <a:cubicBezTo>
                    <a:pt x="14970" y="2825"/>
                    <a:pt x="11145" y="0"/>
                    <a:pt x="764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46" name="Google Shape;1786;p13"/>
            <p:cNvSpPr/>
            <p:nvPr/>
          </p:nvSpPr>
          <p:spPr>
            <a:xfrm>
              <a:off x="6990929" y="6777780"/>
              <a:ext cx="20198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64" y="21600"/>
                  </a:cubicBezTo>
                  <a:cubicBezTo>
                    <a:pt x="13140" y="21600"/>
                    <a:pt x="19986" y="16493"/>
                    <a:pt x="17141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47" name="Google Shape;1787;p13"/>
            <p:cNvSpPr/>
            <p:nvPr/>
          </p:nvSpPr>
          <p:spPr>
            <a:xfrm>
              <a:off x="7904605" y="5397138"/>
              <a:ext cx="1133012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29" y="0"/>
                  </a:moveTo>
                  <a:cubicBezTo>
                    <a:pt x="9543" y="0"/>
                    <a:pt x="8532" y="83"/>
                    <a:pt x="7844" y="327"/>
                  </a:cubicBezTo>
                  <a:cubicBezTo>
                    <a:pt x="7304" y="520"/>
                    <a:pt x="6971" y="1041"/>
                    <a:pt x="7012" y="1604"/>
                  </a:cubicBezTo>
                  <a:cubicBezTo>
                    <a:pt x="7178" y="3688"/>
                    <a:pt x="8204" y="7460"/>
                    <a:pt x="7968" y="8338"/>
                  </a:cubicBezTo>
                  <a:cubicBezTo>
                    <a:pt x="7788" y="8996"/>
                    <a:pt x="569" y="8873"/>
                    <a:pt x="153" y="9600"/>
                  </a:cubicBezTo>
                  <a:cubicBezTo>
                    <a:pt x="-262" y="10300"/>
                    <a:pt x="251" y="12069"/>
                    <a:pt x="735" y="13276"/>
                  </a:cubicBezTo>
                  <a:cubicBezTo>
                    <a:pt x="940" y="13765"/>
                    <a:pt x="1419" y="14079"/>
                    <a:pt x="1942" y="14079"/>
                  </a:cubicBezTo>
                  <a:cubicBezTo>
                    <a:pt x="2020" y="14079"/>
                    <a:pt x="2097" y="14071"/>
                    <a:pt x="2176" y="14057"/>
                  </a:cubicBezTo>
                  <a:cubicBezTo>
                    <a:pt x="4005" y="13700"/>
                    <a:pt x="5696" y="13577"/>
                    <a:pt x="7123" y="13508"/>
                  </a:cubicBezTo>
                  <a:cubicBezTo>
                    <a:pt x="7139" y="13508"/>
                    <a:pt x="7156" y="13508"/>
                    <a:pt x="7171" y="13508"/>
                  </a:cubicBezTo>
                  <a:cubicBezTo>
                    <a:pt x="7897" y="13508"/>
                    <a:pt x="8481" y="14102"/>
                    <a:pt x="8453" y="14826"/>
                  </a:cubicBezTo>
                  <a:cubicBezTo>
                    <a:pt x="8383" y="16705"/>
                    <a:pt x="8204" y="18734"/>
                    <a:pt x="8509" y="20504"/>
                  </a:cubicBezTo>
                  <a:cubicBezTo>
                    <a:pt x="8605" y="21094"/>
                    <a:pt x="9118" y="21532"/>
                    <a:pt x="9714" y="21546"/>
                  </a:cubicBezTo>
                  <a:cubicBezTo>
                    <a:pt x="10349" y="21578"/>
                    <a:pt x="11016" y="21600"/>
                    <a:pt x="11694" y="21600"/>
                  </a:cubicBezTo>
                  <a:cubicBezTo>
                    <a:pt x="12185" y="21600"/>
                    <a:pt x="12684" y="21589"/>
                    <a:pt x="13178" y="21560"/>
                  </a:cubicBezTo>
                  <a:cubicBezTo>
                    <a:pt x="13828" y="21532"/>
                    <a:pt x="14329" y="21011"/>
                    <a:pt x="14383" y="20381"/>
                  </a:cubicBezTo>
                  <a:cubicBezTo>
                    <a:pt x="14495" y="18720"/>
                    <a:pt x="14369" y="16320"/>
                    <a:pt x="14106" y="14497"/>
                  </a:cubicBezTo>
                  <a:cubicBezTo>
                    <a:pt x="13999" y="13717"/>
                    <a:pt x="14613" y="13039"/>
                    <a:pt x="15388" y="13039"/>
                  </a:cubicBezTo>
                  <a:cubicBezTo>
                    <a:pt x="15417" y="13039"/>
                    <a:pt x="15448" y="13041"/>
                    <a:pt x="15478" y="13042"/>
                  </a:cubicBezTo>
                  <a:cubicBezTo>
                    <a:pt x="16988" y="13165"/>
                    <a:pt x="18581" y="13371"/>
                    <a:pt x="20008" y="13427"/>
                  </a:cubicBezTo>
                  <a:cubicBezTo>
                    <a:pt x="20026" y="13427"/>
                    <a:pt x="20041" y="13427"/>
                    <a:pt x="20057" y="13427"/>
                  </a:cubicBezTo>
                  <a:cubicBezTo>
                    <a:pt x="20770" y="13427"/>
                    <a:pt x="21338" y="12835"/>
                    <a:pt x="21326" y="12123"/>
                  </a:cubicBezTo>
                  <a:cubicBezTo>
                    <a:pt x="21298" y="11245"/>
                    <a:pt x="21159" y="10450"/>
                    <a:pt x="21020" y="9558"/>
                  </a:cubicBezTo>
                  <a:cubicBezTo>
                    <a:pt x="20923" y="8996"/>
                    <a:pt x="20467" y="8558"/>
                    <a:pt x="19898" y="8502"/>
                  </a:cubicBezTo>
                  <a:cubicBezTo>
                    <a:pt x="18521" y="8352"/>
                    <a:pt x="17012" y="8199"/>
                    <a:pt x="15630" y="8199"/>
                  </a:cubicBezTo>
                  <a:cubicBezTo>
                    <a:pt x="15385" y="8199"/>
                    <a:pt x="15145" y="8204"/>
                    <a:pt x="14909" y="8215"/>
                  </a:cubicBezTo>
                  <a:cubicBezTo>
                    <a:pt x="14885" y="8216"/>
                    <a:pt x="14860" y="8216"/>
                    <a:pt x="14836" y="8216"/>
                  </a:cubicBezTo>
                  <a:cubicBezTo>
                    <a:pt x="14148" y="8216"/>
                    <a:pt x="13592" y="7669"/>
                    <a:pt x="13566" y="6994"/>
                  </a:cubicBezTo>
                  <a:cubicBezTo>
                    <a:pt x="13510" y="5361"/>
                    <a:pt x="13330" y="3070"/>
                    <a:pt x="13164" y="1205"/>
                  </a:cubicBezTo>
                  <a:cubicBezTo>
                    <a:pt x="13109" y="575"/>
                    <a:pt x="12595" y="95"/>
                    <a:pt x="11972" y="54"/>
                  </a:cubicBezTo>
                  <a:cubicBezTo>
                    <a:pt x="11528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48" name="Google Shape;1788;p13"/>
            <p:cNvSpPr/>
            <p:nvPr/>
          </p:nvSpPr>
          <p:spPr>
            <a:xfrm>
              <a:off x="8243658" y="3512959"/>
              <a:ext cx="1080102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9" y="0"/>
                    <a:pt x="14765" y="155"/>
                    <a:pt x="14514" y="446"/>
                  </a:cubicBezTo>
                  <a:cubicBezTo>
                    <a:pt x="13323" y="1815"/>
                    <a:pt x="12042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6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6" y="1176"/>
                    <a:pt x="3460" y="1176"/>
                  </a:cubicBezTo>
                  <a:cubicBezTo>
                    <a:pt x="3087" y="1176"/>
                    <a:pt x="2720" y="1350"/>
                    <a:pt x="2450" y="1684"/>
                  </a:cubicBezTo>
                  <a:cubicBezTo>
                    <a:pt x="1547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19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3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48" y="15192"/>
                  </a:cubicBezTo>
                  <a:cubicBezTo>
                    <a:pt x="11951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8" y="19752"/>
                    <a:pt x="17871" y="19752"/>
                  </a:cubicBezTo>
                  <a:cubicBezTo>
                    <a:pt x="18257" y="19752"/>
                    <a:pt x="1863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1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28" y="5153"/>
                    <a:pt x="18671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098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49" name="Google Shape;1789;p13"/>
            <p:cNvSpPr/>
            <p:nvPr/>
          </p:nvSpPr>
          <p:spPr>
            <a:xfrm>
              <a:off x="5328105" y="3573858"/>
              <a:ext cx="1441696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3" y="16843"/>
                    <a:pt x="8726" y="16977"/>
                    <a:pt x="8550" y="16977"/>
                  </a:cubicBezTo>
                  <a:cubicBezTo>
                    <a:pt x="8393" y="16977"/>
                    <a:pt x="8236" y="16872"/>
                    <a:pt x="8178" y="16650"/>
                  </a:cubicBezTo>
                  <a:cubicBezTo>
                    <a:pt x="7141" y="12664"/>
                    <a:pt x="6901" y="11085"/>
                    <a:pt x="5546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17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40" y="11801"/>
                  </a:cubicBezTo>
                  <a:cubicBezTo>
                    <a:pt x="1197" y="11801"/>
                    <a:pt x="1355" y="11736"/>
                    <a:pt x="1485" y="11608"/>
                  </a:cubicBezTo>
                  <a:cubicBezTo>
                    <a:pt x="2289" y="10791"/>
                    <a:pt x="3273" y="10238"/>
                    <a:pt x="3803" y="10238"/>
                  </a:cubicBezTo>
                  <a:cubicBezTo>
                    <a:pt x="3993" y="10238"/>
                    <a:pt x="4125" y="10308"/>
                    <a:pt x="4170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40" y="21352"/>
                    <a:pt x="7852" y="21600"/>
                    <a:pt x="8697" y="21600"/>
                  </a:cubicBezTo>
                  <a:cubicBezTo>
                    <a:pt x="9574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1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79" y="3905"/>
                    <a:pt x="18421" y="4566"/>
                  </a:cubicBezTo>
                  <a:cubicBezTo>
                    <a:pt x="18517" y="5045"/>
                    <a:pt x="18895" y="5369"/>
                    <a:pt x="19313" y="5369"/>
                  </a:cubicBezTo>
                  <a:cubicBezTo>
                    <a:pt x="19329" y="5369"/>
                    <a:pt x="19345" y="5369"/>
                    <a:pt x="19361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81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50" name="Google Shape;1790;p13"/>
            <p:cNvSpPr/>
            <p:nvPr/>
          </p:nvSpPr>
          <p:spPr>
            <a:xfrm>
              <a:off x="7137828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6" y="864"/>
                    <a:pt x="10911" y="864"/>
                  </a:cubicBezTo>
                  <a:cubicBezTo>
                    <a:pt x="9360" y="864"/>
                    <a:pt x="7785" y="843"/>
                    <a:pt x="6340" y="843"/>
                  </a:cubicBezTo>
                  <a:cubicBezTo>
                    <a:pt x="4308" y="843"/>
                    <a:pt x="2532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51" name="Google Shape;1791;p13"/>
            <p:cNvSpPr/>
            <p:nvPr/>
          </p:nvSpPr>
          <p:spPr>
            <a:xfrm>
              <a:off x="6912357" y="1746123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05"/>
                  </a:cubicBezTo>
                  <a:cubicBezTo>
                    <a:pt x="858" y="1331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57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0" y="21586"/>
                    <a:pt x="2366" y="21579"/>
                    <a:pt x="2919" y="21579"/>
                  </a:cubicBezTo>
                  <a:cubicBezTo>
                    <a:pt x="4159" y="21579"/>
                    <a:pt x="5589" y="21600"/>
                    <a:pt x="7094" y="21600"/>
                  </a:cubicBezTo>
                  <a:cubicBezTo>
                    <a:pt x="11613" y="21600"/>
                    <a:pt x="16813" y="21405"/>
                    <a:pt x="19565" y="19858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52" name="Google Shape;1792;p13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53" name="Google Shape;1793;p13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54" name="Google Shape;1794;p13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55" name="Google Shape;1795;p13"/>
            <p:cNvSpPr/>
            <p:nvPr/>
          </p:nvSpPr>
          <p:spPr>
            <a:xfrm>
              <a:off x="4603359" y="1873781"/>
              <a:ext cx="232700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1" h="21600" fill="norm" stroke="1" extrusionOk="0">
                  <a:moveTo>
                    <a:pt x="7647" y="0"/>
                  </a:moveTo>
                  <a:cubicBezTo>
                    <a:pt x="2677" y="0"/>
                    <a:pt x="-1597" y="5733"/>
                    <a:pt x="584" y="16505"/>
                  </a:cubicBezTo>
                  <a:cubicBezTo>
                    <a:pt x="1312" y="20041"/>
                    <a:pt x="4182" y="21600"/>
                    <a:pt x="7382" y="21600"/>
                  </a:cubicBezTo>
                  <a:cubicBezTo>
                    <a:pt x="13161" y="21600"/>
                    <a:pt x="20003" y="16498"/>
                    <a:pt x="17170" y="8724"/>
                  </a:cubicBezTo>
                  <a:cubicBezTo>
                    <a:pt x="14982" y="2828"/>
                    <a:pt x="11144" y="0"/>
                    <a:pt x="76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56" name="Google Shape;1796;p13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57" name="Google Shape;1797;p13"/>
            <p:cNvSpPr/>
            <p:nvPr/>
          </p:nvSpPr>
          <p:spPr>
            <a:xfrm>
              <a:off x="4326704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58" name="Google Shape;1798;p13"/>
            <p:cNvSpPr/>
            <p:nvPr/>
          </p:nvSpPr>
          <p:spPr>
            <a:xfrm>
              <a:off x="4326704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59" name="Google Shape;1799;p13"/>
            <p:cNvSpPr/>
            <p:nvPr/>
          </p:nvSpPr>
          <p:spPr>
            <a:xfrm>
              <a:off x="5240728" y="1884179"/>
              <a:ext cx="1132689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5" y="10299"/>
                    <a:pt x="245" y="12082"/>
                    <a:pt x="730" y="13275"/>
                  </a:cubicBezTo>
                  <a:cubicBezTo>
                    <a:pt x="933" y="13775"/>
                    <a:pt x="1410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2" y="13507"/>
                    <a:pt x="8487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20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62" y="16319"/>
                    <a:pt x="14100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5" y="13041"/>
                  </a:cubicBezTo>
                  <a:cubicBezTo>
                    <a:pt x="16981" y="13164"/>
                    <a:pt x="18574" y="13370"/>
                    <a:pt x="20002" y="13426"/>
                  </a:cubicBezTo>
                  <a:cubicBezTo>
                    <a:pt x="20017" y="13426"/>
                    <a:pt x="20034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291" y="11244"/>
                    <a:pt x="21151" y="10449"/>
                    <a:pt x="21013" y="9572"/>
                  </a:cubicBezTo>
                  <a:cubicBezTo>
                    <a:pt x="20916" y="8995"/>
                    <a:pt x="20458" y="8571"/>
                    <a:pt x="19891" y="8502"/>
                  </a:cubicBezTo>
                  <a:cubicBezTo>
                    <a:pt x="18514" y="8351"/>
                    <a:pt x="17006" y="8199"/>
                    <a:pt x="15624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586" y="7681"/>
                    <a:pt x="13573" y="6993"/>
                  </a:cubicBezTo>
                  <a:cubicBezTo>
                    <a:pt x="13504" y="5361"/>
                    <a:pt x="13337" y="3084"/>
                    <a:pt x="13157" y="1205"/>
                  </a:cubicBezTo>
                  <a:cubicBezTo>
                    <a:pt x="13101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60" name="Google Shape;1800;p13"/>
            <p:cNvSpPr/>
            <p:nvPr/>
          </p:nvSpPr>
          <p:spPr>
            <a:xfrm>
              <a:off x="4473842" y="13460663"/>
              <a:ext cx="108471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272" y="773"/>
                    <a:pt x="13973" y="871"/>
                    <a:pt x="10612" y="871"/>
                  </a:cubicBezTo>
                  <a:cubicBezTo>
                    <a:pt x="9358" y="871"/>
                    <a:pt x="8097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61" name="Google Shape;1801;p13"/>
            <p:cNvSpPr/>
            <p:nvPr/>
          </p:nvSpPr>
          <p:spPr>
            <a:xfrm>
              <a:off x="4248388" y="12284917"/>
              <a:ext cx="81924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5" y="733"/>
                    <a:pt x="14370" y="859"/>
                    <a:pt x="11236" y="859"/>
                  </a:cubicBezTo>
                  <a:cubicBezTo>
                    <a:pt x="9595" y="859"/>
                    <a:pt x="7914" y="824"/>
                    <a:pt x="6378" y="824"/>
                  </a:cubicBezTo>
                  <a:cubicBezTo>
                    <a:pt x="4329" y="824"/>
                    <a:pt x="2537" y="880"/>
                    <a:pt x="1431" y="1152"/>
                  </a:cubicBezTo>
                  <a:cubicBezTo>
                    <a:pt x="871" y="1278"/>
                    <a:pt x="385" y="3023"/>
                    <a:pt x="234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1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40" y="21600"/>
                    <a:pt x="16893" y="21384"/>
                    <a:pt x="19565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62" name="Google Shape;1802;p13"/>
            <p:cNvSpPr/>
            <p:nvPr/>
          </p:nvSpPr>
          <p:spPr>
            <a:xfrm>
              <a:off x="4248388" y="11918363"/>
              <a:ext cx="81926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14"/>
                    <a:pt x="18943" y="28"/>
                  </a:cubicBezTo>
                  <a:cubicBezTo>
                    <a:pt x="17257" y="773"/>
                    <a:pt x="13963" y="877"/>
                    <a:pt x="10605" y="877"/>
                  </a:cubicBezTo>
                  <a:cubicBezTo>
                    <a:pt x="9354" y="877"/>
                    <a:pt x="8093" y="863"/>
                    <a:pt x="6903" y="863"/>
                  </a:cubicBezTo>
                  <a:cubicBezTo>
                    <a:pt x="4636" y="863"/>
                    <a:pt x="2629" y="912"/>
                    <a:pt x="1431" y="1211"/>
                  </a:cubicBezTo>
                  <a:cubicBezTo>
                    <a:pt x="871" y="1337"/>
                    <a:pt x="385" y="3070"/>
                    <a:pt x="234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1" y="21565"/>
                    <a:pt x="5788" y="21600"/>
                    <a:pt x="7529" y="21600"/>
                  </a:cubicBezTo>
                  <a:cubicBezTo>
                    <a:pt x="11937" y="21600"/>
                    <a:pt x="16890" y="21377"/>
                    <a:pt x="19561" y="19839"/>
                  </a:cubicBezTo>
                  <a:cubicBezTo>
                    <a:pt x="21518" y="18683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63" name="Google Shape;1803;p13"/>
            <p:cNvSpPr/>
            <p:nvPr/>
          </p:nvSpPr>
          <p:spPr>
            <a:xfrm>
              <a:off x="6601042" y="11660158"/>
              <a:ext cx="98195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68" y="0"/>
                  </a:moveTo>
                  <a:cubicBezTo>
                    <a:pt x="16837" y="0"/>
                    <a:pt x="16411" y="178"/>
                    <a:pt x="16096" y="510"/>
                  </a:cubicBezTo>
                  <a:cubicBezTo>
                    <a:pt x="11994" y="4773"/>
                    <a:pt x="3465" y="13250"/>
                    <a:pt x="319" y="17449"/>
                  </a:cubicBezTo>
                  <a:cubicBezTo>
                    <a:pt x="-894" y="19073"/>
                    <a:pt x="1604" y="21600"/>
                    <a:pt x="3510" y="21600"/>
                  </a:cubicBezTo>
                  <a:cubicBezTo>
                    <a:pt x="4024" y="21600"/>
                    <a:pt x="4496" y="21417"/>
                    <a:pt x="4838" y="20982"/>
                  </a:cubicBezTo>
                  <a:cubicBezTo>
                    <a:pt x="7645" y="17465"/>
                    <a:pt x="17206" y="8163"/>
                    <a:pt x="20151" y="4789"/>
                  </a:cubicBezTo>
                  <a:cubicBezTo>
                    <a:pt x="20628" y="4234"/>
                    <a:pt x="20706" y="3442"/>
                    <a:pt x="20336" y="2808"/>
                  </a:cubicBezTo>
                  <a:cubicBezTo>
                    <a:pt x="19766" y="1810"/>
                    <a:pt x="18979" y="828"/>
                    <a:pt x="18146" y="274"/>
                  </a:cubicBezTo>
                  <a:cubicBezTo>
                    <a:pt x="17878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64" name="Google Shape;1804;p13"/>
            <p:cNvSpPr/>
            <p:nvPr/>
          </p:nvSpPr>
          <p:spPr>
            <a:xfrm>
              <a:off x="6683027" y="11613947"/>
              <a:ext cx="231959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1" h="21600" fill="norm" stroke="1" extrusionOk="0">
                  <a:moveTo>
                    <a:pt x="7662" y="0"/>
                  </a:moveTo>
                  <a:cubicBezTo>
                    <a:pt x="2685" y="0"/>
                    <a:pt x="-1601" y="5733"/>
                    <a:pt x="586" y="16498"/>
                  </a:cubicBezTo>
                  <a:cubicBezTo>
                    <a:pt x="1296" y="20034"/>
                    <a:pt x="4162" y="21600"/>
                    <a:pt x="7357" y="21600"/>
                  </a:cubicBezTo>
                  <a:cubicBezTo>
                    <a:pt x="13139" y="21600"/>
                    <a:pt x="19999" y="16498"/>
                    <a:pt x="17159" y="8724"/>
                  </a:cubicBezTo>
                  <a:cubicBezTo>
                    <a:pt x="14990" y="2828"/>
                    <a:pt x="11155" y="0"/>
                    <a:pt x="76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65" name="Google Shape;1805;p13"/>
            <p:cNvSpPr/>
            <p:nvPr/>
          </p:nvSpPr>
          <p:spPr>
            <a:xfrm>
              <a:off x="7267569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57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66" name="Google Shape;1806;p13"/>
            <p:cNvSpPr/>
            <p:nvPr/>
          </p:nvSpPr>
          <p:spPr>
            <a:xfrm>
              <a:off x="6549645" y="13460663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5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2" y="21593"/>
                    <a:pt x="1364" y="21593"/>
                  </a:cubicBezTo>
                  <a:cubicBezTo>
                    <a:pt x="1833" y="21586"/>
                    <a:pt x="2352" y="21579"/>
                    <a:pt x="2907" y="21579"/>
                  </a:cubicBezTo>
                  <a:cubicBezTo>
                    <a:pt x="4150" y="21579"/>
                    <a:pt x="5582" y="21600"/>
                    <a:pt x="7089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67" name="Google Shape;1807;p13"/>
            <p:cNvSpPr/>
            <p:nvPr/>
          </p:nvSpPr>
          <p:spPr>
            <a:xfrm>
              <a:off x="6990930" y="13169532"/>
              <a:ext cx="201990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14" y="21600"/>
                    <a:pt x="19987" y="16505"/>
                    <a:pt x="17136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68" name="Google Shape;1808;p13"/>
            <p:cNvSpPr/>
            <p:nvPr/>
          </p:nvSpPr>
          <p:spPr>
            <a:xfrm>
              <a:off x="7904605" y="12422809"/>
              <a:ext cx="1133012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87" y="0"/>
                  </a:moveTo>
                  <a:cubicBezTo>
                    <a:pt x="9582" y="0"/>
                    <a:pt x="8546" y="78"/>
                    <a:pt x="7844" y="318"/>
                  </a:cubicBezTo>
                  <a:cubicBezTo>
                    <a:pt x="7304" y="511"/>
                    <a:pt x="6971" y="1046"/>
                    <a:pt x="7012" y="1609"/>
                  </a:cubicBezTo>
                  <a:cubicBezTo>
                    <a:pt x="7178" y="3694"/>
                    <a:pt x="8204" y="7466"/>
                    <a:pt x="7968" y="8330"/>
                  </a:cubicBezTo>
                  <a:cubicBezTo>
                    <a:pt x="7788" y="8988"/>
                    <a:pt x="569" y="8865"/>
                    <a:pt x="153" y="9607"/>
                  </a:cubicBezTo>
                  <a:cubicBezTo>
                    <a:pt x="-262" y="10306"/>
                    <a:pt x="251" y="12076"/>
                    <a:pt x="735" y="13284"/>
                  </a:cubicBezTo>
                  <a:cubicBezTo>
                    <a:pt x="937" y="13766"/>
                    <a:pt x="1406" y="14077"/>
                    <a:pt x="1920" y="14077"/>
                  </a:cubicBezTo>
                  <a:cubicBezTo>
                    <a:pt x="2004" y="14077"/>
                    <a:pt x="2090" y="14069"/>
                    <a:pt x="2176" y="14051"/>
                  </a:cubicBezTo>
                  <a:cubicBezTo>
                    <a:pt x="4005" y="13708"/>
                    <a:pt x="5696" y="13571"/>
                    <a:pt x="7123" y="13516"/>
                  </a:cubicBezTo>
                  <a:cubicBezTo>
                    <a:pt x="7147" y="13514"/>
                    <a:pt x="7170" y="13514"/>
                    <a:pt x="7193" y="13514"/>
                  </a:cubicBezTo>
                  <a:cubicBezTo>
                    <a:pt x="7909" y="13514"/>
                    <a:pt x="8479" y="14116"/>
                    <a:pt x="8453" y="14834"/>
                  </a:cubicBezTo>
                  <a:cubicBezTo>
                    <a:pt x="8383" y="16713"/>
                    <a:pt x="8204" y="18743"/>
                    <a:pt x="8509" y="20499"/>
                  </a:cubicBezTo>
                  <a:cubicBezTo>
                    <a:pt x="8605" y="21089"/>
                    <a:pt x="9118" y="21528"/>
                    <a:pt x="9714" y="21555"/>
                  </a:cubicBezTo>
                  <a:cubicBezTo>
                    <a:pt x="10371" y="21580"/>
                    <a:pt x="11062" y="21600"/>
                    <a:pt x="11766" y="21600"/>
                  </a:cubicBezTo>
                  <a:cubicBezTo>
                    <a:pt x="12233" y="21600"/>
                    <a:pt x="12707" y="21591"/>
                    <a:pt x="13178" y="21569"/>
                  </a:cubicBezTo>
                  <a:cubicBezTo>
                    <a:pt x="13828" y="21528"/>
                    <a:pt x="14329" y="21020"/>
                    <a:pt x="14383" y="20390"/>
                  </a:cubicBezTo>
                  <a:cubicBezTo>
                    <a:pt x="14495" y="18729"/>
                    <a:pt x="14369" y="16315"/>
                    <a:pt x="14106" y="14491"/>
                  </a:cubicBezTo>
                  <a:cubicBezTo>
                    <a:pt x="14001" y="13717"/>
                    <a:pt x="14602" y="13045"/>
                    <a:pt x="15368" y="13045"/>
                  </a:cubicBezTo>
                  <a:cubicBezTo>
                    <a:pt x="15403" y="13045"/>
                    <a:pt x="15441" y="13047"/>
                    <a:pt x="15478" y="13050"/>
                  </a:cubicBezTo>
                  <a:cubicBezTo>
                    <a:pt x="16988" y="13159"/>
                    <a:pt x="18581" y="13365"/>
                    <a:pt x="20008" y="13420"/>
                  </a:cubicBezTo>
                  <a:cubicBezTo>
                    <a:pt x="20026" y="13420"/>
                    <a:pt x="20041" y="13420"/>
                    <a:pt x="20057" y="13420"/>
                  </a:cubicBezTo>
                  <a:cubicBezTo>
                    <a:pt x="20770" y="13420"/>
                    <a:pt x="21338" y="12828"/>
                    <a:pt x="21326" y="12116"/>
                  </a:cubicBezTo>
                  <a:cubicBezTo>
                    <a:pt x="21298" y="11252"/>
                    <a:pt x="21159" y="10443"/>
                    <a:pt x="21020" y="9565"/>
                  </a:cubicBezTo>
                  <a:cubicBezTo>
                    <a:pt x="20923" y="9002"/>
                    <a:pt x="20467" y="8564"/>
                    <a:pt x="19898" y="8495"/>
                  </a:cubicBezTo>
                  <a:cubicBezTo>
                    <a:pt x="18535" y="8346"/>
                    <a:pt x="17043" y="8204"/>
                    <a:pt x="15672" y="8204"/>
                  </a:cubicBezTo>
                  <a:cubicBezTo>
                    <a:pt x="15414" y="8204"/>
                    <a:pt x="15159" y="8210"/>
                    <a:pt x="14909" y="8221"/>
                  </a:cubicBezTo>
                  <a:cubicBezTo>
                    <a:pt x="14892" y="8221"/>
                    <a:pt x="14875" y="8221"/>
                    <a:pt x="14858" y="8221"/>
                  </a:cubicBezTo>
                  <a:cubicBezTo>
                    <a:pt x="14161" y="8221"/>
                    <a:pt x="13592" y="7683"/>
                    <a:pt x="13566" y="6986"/>
                  </a:cubicBezTo>
                  <a:cubicBezTo>
                    <a:pt x="13510" y="5353"/>
                    <a:pt x="13330" y="3076"/>
                    <a:pt x="13164" y="1196"/>
                  </a:cubicBezTo>
                  <a:cubicBezTo>
                    <a:pt x="13109" y="580"/>
                    <a:pt x="12595" y="86"/>
                    <a:pt x="11972" y="45"/>
                  </a:cubicBezTo>
                  <a:cubicBezTo>
                    <a:pt x="11545" y="18"/>
                    <a:pt x="11070" y="0"/>
                    <a:pt x="105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69" name="Google Shape;1809;p13"/>
            <p:cNvSpPr/>
            <p:nvPr/>
          </p:nvSpPr>
          <p:spPr>
            <a:xfrm>
              <a:off x="8243658" y="10538217"/>
              <a:ext cx="1080102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2" y="0"/>
                    <a:pt x="14767" y="159"/>
                    <a:pt x="14514" y="460"/>
                  </a:cubicBezTo>
                  <a:cubicBezTo>
                    <a:pt x="13323" y="1829"/>
                    <a:pt x="12042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5" y="1183"/>
                    <a:pt x="3459" y="1183"/>
                  </a:cubicBezTo>
                  <a:cubicBezTo>
                    <a:pt x="3087" y="1183"/>
                    <a:pt x="2720" y="1358"/>
                    <a:pt x="2450" y="1681"/>
                  </a:cubicBezTo>
                  <a:cubicBezTo>
                    <a:pt x="1547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19" y="20323"/>
                    <a:pt x="5008" y="21120"/>
                    <a:pt x="6317" y="21543"/>
                  </a:cubicBezTo>
                  <a:cubicBezTo>
                    <a:pt x="6436" y="21582"/>
                    <a:pt x="6554" y="21600"/>
                    <a:pt x="6675" y="21600"/>
                  </a:cubicBezTo>
                  <a:cubicBezTo>
                    <a:pt x="7167" y="21600"/>
                    <a:pt x="7636" y="21286"/>
                    <a:pt x="7871" y="20762"/>
                  </a:cubicBezTo>
                  <a:cubicBezTo>
                    <a:pt x="8743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9" y="19746"/>
                    <a:pt x="17871" y="19746"/>
                  </a:cubicBezTo>
                  <a:cubicBezTo>
                    <a:pt x="18257" y="19746"/>
                    <a:pt x="1863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1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28" y="5165"/>
                    <a:pt x="18671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098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70" name="Google Shape;1810;p13"/>
            <p:cNvSpPr/>
            <p:nvPr/>
          </p:nvSpPr>
          <p:spPr>
            <a:xfrm>
              <a:off x="5328105" y="10599777"/>
              <a:ext cx="1441696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3" y="16977"/>
                  </a:cubicBezTo>
                  <a:cubicBezTo>
                    <a:pt x="8395" y="16977"/>
                    <a:pt x="8236" y="16871"/>
                    <a:pt x="8178" y="16656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17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7" y="11800"/>
                  </a:cubicBezTo>
                  <a:cubicBezTo>
                    <a:pt x="1201" y="11800"/>
                    <a:pt x="1358" y="11739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46"/>
                    <a:pt x="18894" y="5360"/>
                    <a:pt x="19312" y="5360"/>
                  </a:cubicBezTo>
                  <a:cubicBezTo>
                    <a:pt x="19328" y="5360"/>
                    <a:pt x="19344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71" name="Google Shape;1811;p13"/>
            <p:cNvSpPr/>
            <p:nvPr/>
          </p:nvSpPr>
          <p:spPr>
            <a:xfrm>
              <a:off x="7137828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7" y="831"/>
                    <a:pt x="11004" y="831"/>
                  </a:cubicBezTo>
                  <a:cubicBezTo>
                    <a:pt x="9572" y="831"/>
                    <a:pt x="8117" y="810"/>
                    <a:pt x="6759" y="810"/>
                  </a:cubicBezTo>
                  <a:cubicBezTo>
                    <a:pt x="4554" y="810"/>
                    <a:pt x="2607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72" name="Google Shape;1812;p13"/>
            <p:cNvSpPr/>
            <p:nvPr/>
          </p:nvSpPr>
          <p:spPr>
            <a:xfrm>
              <a:off x="6912357" y="8772041"/>
              <a:ext cx="819012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27" y="753"/>
                    <a:pt x="14171" y="872"/>
                    <a:pt x="10913" y="872"/>
                  </a:cubicBezTo>
                  <a:cubicBezTo>
                    <a:pt x="9359" y="872"/>
                    <a:pt x="7782" y="844"/>
                    <a:pt x="6337" y="844"/>
                  </a:cubicBezTo>
                  <a:cubicBezTo>
                    <a:pt x="4303" y="844"/>
                    <a:pt x="2529" y="893"/>
                    <a:pt x="1439" y="1151"/>
                  </a:cubicBezTo>
                  <a:cubicBezTo>
                    <a:pt x="858" y="1332"/>
                    <a:pt x="372" y="3013"/>
                    <a:pt x="242" y="5503"/>
                  </a:cubicBezTo>
                  <a:cubicBezTo>
                    <a:pt x="17" y="9297"/>
                    <a:pt x="-77" y="13656"/>
                    <a:pt x="72" y="17074"/>
                  </a:cubicBezTo>
                  <a:cubicBezTo>
                    <a:pt x="202" y="19710"/>
                    <a:pt x="728" y="21558"/>
                    <a:pt x="1351" y="21558"/>
                  </a:cubicBezTo>
                  <a:cubicBezTo>
                    <a:pt x="1361" y="21558"/>
                    <a:pt x="1372" y="21558"/>
                    <a:pt x="1382" y="21558"/>
                  </a:cubicBezTo>
                  <a:cubicBezTo>
                    <a:pt x="1603" y="21551"/>
                    <a:pt x="1833" y="21551"/>
                    <a:pt x="2072" y="21551"/>
                  </a:cubicBezTo>
                  <a:cubicBezTo>
                    <a:pt x="3588" y="21551"/>
                    <a:pt x="5490" y="21600"/>
                    <a:pt x="7510" y="21600"/>
                  </a:cubicBezTo>
                  <a:cubicBezTo>
                    <a:pt x="11928" y="21600"/>
                    <a:pt x="16897" y="21356"/>
                    <a:pt x="19565" y="19815"/>
                  </a:cubicBezTo>
                  <a:cubicBezTo>
                    <a:pt x="21523" y="18720"/>
                    <a:pt x="21028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73" name="Google Shape;1813;p13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74" name="Google Shape;1814;p13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75" name="Google Shape;1815;p13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76" name="Google Shape;1816;p13"/>
            <p:cNvSpPr/>
            <p:nvPr/>
          </p:nvSpPr>
          <p:spPr>
            <a:xfrm>
              <a:off x="4603329" y="8899452"/>
              <a:ext cx="232741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2" y="0"/>
                  </a:moveTo>
                  <a:cubicBezTo>
                    <a:pt x="2678" y="0"/>
                    <a:pt x="-1600" y="5745"/>
                    <a:pt x="587" y="16521"/>
                  </a:cubicBezTo>
                  <a:cubicBezTo>
                    <a:pt x="1313" y="20041"/>
                    <a:pt x="4170" y="21600"/>
                    <a:pt x="7355" y="21600"/>
                  </a:cubicBezTo>
                  <a:cubicBezTo>
                    <a:pt x="13137" y="21600"/>
                    <a:pt x="20000" y="16485"/>
                    <a:pt x="17163" y="8742"/>
                  </a:cubicBezTo>
                  <a:cubicBezTo>
                    <a:pt x="14976" y="2827"/>
                    <a:pt x="11146" y="0"/>
                    <a:pt x="765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77" name="Google Shape;1817;p13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78" name="Google Shape;1818;p13"/>
            <p:cNvSpPr/>
            <p:nvPr/>
          </p:nvSpPr>
          <p:spPr>
            <a:xfrm>
              <a:off x="4326720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07" y="0"/>
                    <a:pt x="762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79" name="Google Shape;1819;p13"/>
            <p:cNvSpPr/>
            <p:nvPr/>
          </p:nvSpPr>
          <p:spPr>
            <a:xfrm>
              <a:off x="4326697" y="10290409"/>
              <a:ext cx="202227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07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80" name="Google Shape;1820;p13"/>
            <p:cNvSpPr/>
            <p:nvPr/>
          </p:nvSpPr>
          <p:spPr>
            <a:xfrm>
              <a:off x="5240728" y="8910097"/>
              <a:ext cx="1132689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2" y="13759"/>
                    <a:pt x="1399" y="14069"/>
                    <a:pt x="1913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62" y="16306"/>
                    <a:pt x="14100" y="14497"/>
                  </a:cubicBezTo>
                  <a:cubicBezTo>
                    <a:pt x="13993" y="13724"/>
                    <a:pt x="14595" y="13038"/>
                    <a:pt x="15375" y="13038"/>
                  </a:cubicBezTo>
                  <a:cubicBezTo>
                    <a:pt x="15411" y="13038"/>
                    <a:pt x="15448" y="13039"/>
                    <a:pt x="15485" y="13042"/>
                  </a:cubicBezTo>
                  <a:cubicBezTo>
                    <a:pt x="16981" y="13152"/>
                    <a:pt x="18574" y="13371"/>
                    <a:pt x="20002" y="13413"/>
                  </a:cubicBezTo>
                  <a:cubicBezTo>
                    <a:pt x="20017" y="13413"/>
                    <a:pt x="20034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291" y="11245"/>
                    <a:pt x="21151" y="10436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5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7" y="8215"/>
                    <a:pt x="13586" y="7677"/>
                    <a:pt x="13573" y="6994"/>
                  </a:cubicBezTo>
                  <a:cubicBezTo>
                    <a:pt x="13504" y="5347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81" name="Google Shape;1821;p13"/>
            <p:cNvSpPr/>
            <p:nvPr/>
          </p:nvSpPr>
          <p:spPr>
            <a:xfrm>
              <a:off x="1584698" y="1380229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12"/>
                  </a:cubicBezTo>
                  <a:cubicBezTo>
                    <a:pt x="858" y="1338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64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82" name="Google Shape;1822;p13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83" name="Google Shape;1823;p13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84" name="Google Shape;1824;p13"/>
            <p:cNvSpPr/>
            <p:nvPr/>
          </p:nvSpPr>
          <p:spPr>
            <a:xfrm>
              <a:off x="251843" y="0"/>
              <a:ext cx="1080108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2"/>
                  </a:cubicBezTo>
                  <a:cubicBezTo>
                    <a:pt x="13323" y="1815"/>
                    <a:pt x="12044" y="3362"/>
                    <a:pt x="11114" y="4844"/>
                  </a:cubicBezTo>
                  <a:cubicBezTo>
                    <a:pt x="10846" y="5261"/>
                    <a:pt x="10436" y="5485"/>
                    <a:pt x="10015" y="5485"/>
                  </a:cubicBezTo>
                  <a:cubicBezTo>
                    <a:pt x="9748" y="5485"/>
                    <a:pt x="9476" y="5394"/>
                    <a:pt x="9238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6" y="1251"/>
                    <a:pt x="3698" y="1176"/>
                    <a:pt x="3454" y="1176"/>
                  </a:cubicBezTo>
                  <a:cubicBezTo>
                    <a:pt x="3081" y="1176"/>
                    <a:pt x="2712" y="1349"/>
                    <a:pt x="2450" y="1684"/>
                  </a:cubicBezTo>
                  <a:cubicBezTo>
                    <a:pt x="1549" y="2841"/>
                    <a:pt x="415" y="4470"/>
                    <a:pt x="66" y="5692"/>
                  </a:cubicBezTo>
                  <a:cubicBezTo>
                    <a:pt x="-123" y="6311"/>
                    <a:pt x="108" y="7010"/>
                    <a:pt x="604" y="7370"/>
                  </a:cubicBezTo>
                  <a:cubicBezTo>
                    <a:pt x="2435" y="8721"/>
                    <a:pt x="6229" y="10481"/>
                    <a:pt x="6796" y="11327"/>
                  </a:cubicBezTo>
                  <a:cubicBezTo>
                    <a:pt x="7232" y="11962"/>
                    <a:pt x="2551" y="18529"/>
                    <a:pt x="2885" y="19456"/>
                  </a:cubicBezTo>
                  <a:cubicBezTo>
                    <a:pt x="3221" y="20320"/>
                    <a:pt x="5008" y="21134"/>
                    <a:pt x="6317" y="21542"/>
                  </a:cubicBezTo>
                  <a:cubicBezTo>
                    <a:pt x="6439" y="21580"/>
                    <a:pt x="6563" y="21600"/>
                    <a:pt x="6685" y="21600"/>
                  </a:cubicBezTo>
                  <a:cubicBezTo>
                    <a:pt x="7174" y="21600"/>
                    <a:pt x="7640" y="21297"/>
                    <a:pt x="7871" y="20776"/>
                  </a:cubicBezTo>
                  <a:cubicBezTo>
                    <a:pt x="8744" y="18837"/>
                    <a:pt x="9703" y="17192"/>
                    <a:pt x="10561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4" y="15202"/>
                    <a:pt x="12259" y="15315"/>
                    <a:pt x="12509" y="15547"/>
                  </a:cubicBezTo>
                  <a:cubicBezTo>
                    <a:pt x="14021" y="16964"/>
                    <a:pt x="15604" y="18576"/>
                    <a:pt x="17247" y="19586"/>
                  </a:cubicBezTo>
                  <a:cubicBezTo>
                    <a:pt x="17439" y="19699"/>
                    <a:pt x="17648" y="19754"/>
                    <a:pt x="17853" y="19754"/>
                  </a:cubicBezTo>
                  <a:cubicBezTo>
                    <a:pt x="18241" y="19754"/>
                    <a:pt x="18624" y="19562"/>
                    <a:pt x="18889" y="19212"/>
                  </a:cubicBezTo>
                  <a:cubicBezTo>
                    <a:pt x="19616" y="18251"/>
                    <a:pt x="20402" y="17159"/>
                    <a:pt x="21099" y="16036"/>
                  </a:cubicBezTo>
                  <a:cubicBezTo>
                    <a:pt x="21477" y="15417"/>
                    <a:pt x="21376" y="14570"/>
                    <a:pt x="20882" y="14080"/>
                  </a:cubicBezTo>
                  <a:cubicBezTo>
                    <a:pt x="19588" y="12777"/>
                    <a:pt x="17495" y="11164"/>
                    <a:pt x="15808" y="10089"/>
                  </a:cubicBezTo>
                  <a:cubicBezTo>
                    <a:pt x="15067" y="9618"/>
                    <a:pt x="14907" y="8493"/>
                    <a:pt x="15489" y="7793"/>
                  </a:cubicBezTo>
                  <a:cubicBezTo>
                    <a:pt x="16535" y="6473"/>
                    <a:pt x="17713" y="5169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85" name="Google Shape;1825;p13"/>
            <p:cNvSpPr/>
            <p:nvPr/>
          </p:nvSpPr>
          <p:spPr>
            <a:xfrm>
              <a:off x="1584698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090" y="0"/>
                  </a:moveTo>
                  <a:cubicBezTo>
                    <a:pt x="19044" y="0"/>
                    <a:pt x="18998" y="7"/>
                    <a:pt x="18950" y="28"/>
                  </a:cubicBezTo>
                  <a:cubicBezTo>
                    <a:pt x="17367" y="733"/>
                    <a:pt x="14370" y="852"/>
                    <a:pt x="11233" y="852"/>
                  </a:cubicBezTo>
                  <a:cubicBezTo>
                    <a:pt x="9593" y="852"/>
                    <a:pt x="7913" y="817"/>
                    <a:pt x="6378" y="817"/>
                  </a:cubicBezTo>
                  <a:cubicBezTo>
                    <a:pt x="4329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23" y="5445"/>
                  </a:cubicBezTo>
                  <a:cubicBezTo>
                    <a:pt x="17" y="9306"/>
                    <a:pt x="-77" y="13669"/>
                    <a:pt x="74" y="17034"/>
                  </a:cubicBezTo>
                  <a:cubicBezTo>
                    <a:pt x="185" y="19708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77"/>
                    <a:pt x="19566" y="19834"/>
                  </a:cubicBezTo>
                  <a:cubicBezTo>
                    <a:pt x="21523" y="18738"/>
                    <a:pt x="21016" y="0"/>
                    <a:pt x="190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86" name="Google Shape;1826;p13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87" name="Google Shape;1827;p13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88" name="Google Shape;1828;p13"/>
            <p:cNvSpPr/>
            <p:nvPr/>
          </p:nvSpPr>
          <p:spPr>
            <a:xfrm>
              <a:off x="251843" y="7025505"/>
              <a:ext cx="1080108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1" y="0"/>
                  </a:moveTo>
                  <a:cubicBezTo>
                    <a:pt x="15109" y="0"/>
                    <a:pt x="14760" y="153"/>
                    <a:pt x="14500" y="455"/>
                  </a:cubicBezTo>
                  <a:cubicBezTo>
                    <a:pt x="13323" y="1824"/>
                    <a:pt x="12044" y="3353"/>
                    <a:pt x="11114" y="4852"/>
                  </a:cubicBezTo>
                  <a:cubicBezTo>
                    <a:pt x="10850" y="5264"/>
                    <a:pt x="10444" y="5482"/>
                    <a:pt x="10030" y="5482"/>
                  </a:cubicBezTo>
                  <a:cubicBezTo>
                    <a:pt x="9756" y="5482"/>
                    <a:pt x="9479" y="5387"/>
                    <a:pt x="9238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1" y="1177"/>
                    <a:pt x="3457" y="1177"/>
                  </a:cubicBezTo>
                  <a:cubicBezTo>
                    <a:pt x="3084" y="1177"/>
                    <a:pt x="2714" y="1358"/>
                    <a:pt x="2450" y="1692"/>
                  </a:cubicBezTo>
                  <a:cubicBezTo>
                    <a:pt x="1549" y="2833"/>
                    <a:pt x="415" y="4461"/>
                    <a:pt x="66" y="5682"/>
                  </a:cubicBezTo>
                  <a:cubicBezTo>
                    <a:pt x="-123" y="6318"/>
                    <a:pt x="108" y="7000"/>
                    <a:pt x="604" y="7360"/>
                  </a:cubicBezTo>
                  <a:cubicBezTo>
                    <a:pt x="2435" y="8711"/>
                    <a:pt x="6229" y="10487"/>
                    <a:pt x="6796" y="11332"/>
                  </a:cubicBezTo>
                  <a:cubicBezTo>
                    <a:pt x="7232" y="11967"/>
                    <a:pt x="2551" y="18515"/>
                    <a:pt x="2885" y="19442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9"/>
                  </a:cubicBezTo>
                  <a:cubicBezTo>
                    <a:pt x="8744" y="18840"/>
                    <a:pt x="9703" y="17179"/>
                    <a:pt x="10561" y="15828"/>
                  </a:cubicBezTo>
                  <a:cubicBezTo>
                    <a:pt x="10824" y="15410"/>
                    <a:pt x="11239" y="15191"/>
                    <a:pt x="11658" y="15191"/>
                  </a:cubicBezTo>
                  <a:cubicBezTo>
                    <a:pt x="11958" y="15191"/>
                    <a:pt x="12259" y="15302"/>
                    <a:pt x="12509" y="15534"/>
                  </a:cubicBezTo>
                  <a:cubicBezTo>
                    <a:pt x="14021" y="16951"/>
                    <a:pt x="15604" y="18579"/>
                    <a:pt x="17247" y="19572"/>
                  </a:cubicBezTo>
                  <a:cubicBezTo>
                    <a:pt x="17444" y="19689"/>
                    <a:pt x="17658" y="19745"/>
                    <a:pt x="17868" y="19745"/>
                  </a:cubicBezTo>
                  <a:cubicBezTo>
                    <a:pt x="18251" y="19745"/>
                    <a:pt x="18627" y="19561"/>
                    <a:pt x="18889" y="19214"/>
                  </a:cubicBezTo>
                  <a:cubicBezTo>
                    <a:pt x="19616" y="18238"/>
                    <a:pt x="20402" y="17162"/>
                    <a:pt x="21099" y="16023"/>
                  </a:cubicBezTo>
                  <a:cubicBezTo>
                    <a:pt x="21477" y="15405"/>
                    <a:pt x="21376" y="14574"/>
                    <a:pt x="20882" y="14068"/>
                  </a:cubicBezTo>
                  <a:cubicBezTo>
                    <a:pt x="19588" y="12765"/>
                    <a:pt x="17495" y="11153"/>
                    <a:pt x="15808" y="10094"/>
                  </a:cubicBezTo>
                  <a:cubicBezTo>
                    <a:pt x="15067" y="9624"/>
                    <a:pt x="14907" y="8499"/>
                    <a:pt x="15489" y="7784"/>
                  </a:cubicBezTo>
                  <a:cubicBezTo>
                    <a:pt x="16535" y="6480"/>
                    <a:pt x="17713" y="5160"/>
                    <a:pt x="18673" y="3892"/>
                  </a:cubicBezTo>
                  <a:cubicBezTo>
                    <a:pt x="19152" y="3240"/>
                    <a:pt x="19036" y="2245"/>
                    <a:pt x="18425" y="1741"/>
                  </a:cubicBezTo>
                  <a:cubicBezTo>
                    <a:pt x="17684" y="1139"/>
                    <a:pt x="16928" y="683"/>
                    <a:pt x="16100" y="179"/>
                  </a:cubicBezTo>
                  <a:cubicBezTo>
                    <a:pt x="15899" y="60"/>
                    <a:pt x="15679" y="0"/>
                    <a:pt x="154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89" name="Google Shape;1829;p13"/>
            <p:cNvSpPr/>
            <p:nvPr/>
          </p:nvSpPr>
          <p:spPr>
            <a:xfrm>
              <a:off x="1272682" y="4634488"/>
              <a:ext cx="982404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0" y="178"/>
                    <a:pt x="16082" y="504"/>
                  </a:cubicBezTo>
                  <a:cubicBezTo>
                    <a:pt x="11999" y="4766"/>
                    <a:pt x="3463" y="13243"/>
                    <a:pt x="320" y="17441"/>
                  </a:cubicBezTo>
                  <a:cubicBezTo>
                    <a:pt x="-896" y="19076"/>
                    <a:pt x="1607" y="21600"/>
                    <a:pt x="3520" y="21600"/>
                  </a:cubicBezTo>
                  <a:cubicBezTo>
                    <a:pt x="4033" y="21600"/>
                    <a:pt x="4505" y="21419"/>
                    <a:pt x="4850" y="20989"/>
                  </a:cubicBezTo>
                  <a:cubicBezTo>
                    <a:pt x="7653" y="17457"/>
                    <a:pt x="17206" y="8157"/>
                    <a:pt x="20134" y="4782"/>
                  </a:cubicBezTo>
                  <a:cubicBezTo>
                    <a:pt x="20612" y="4244"/>
                    <a:pt x="20704" y="3436"/>
                    <a:pt x="20334" y="2802"/>
                  </a:cubicBezTo>
                  <a:cubicBezTo>
                    <a:pt x="19764" y="1804"/>
                    <a:pt x="18963" y="838"/>
                    <a:pt x="18148" y="268"/>
                  </a:cubicBezTo>
                  <a:cubicBezTo>
                    <a:pt x="17882" y="85"/>
                    <a:pt x="17580" y="0"/>
                    <a:pt x="1727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90" name="Google Shape;1830;p13"/>
            <p:cNvSpPr/>
            <p:nvPr/>
          </p:nvSpPr>
          <p:spPr>
            <a:xfrm>
              <a:off x="1354682" y="4588442"/>
              <a:ext cx="232712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3" y="0"/>
                  </a:moveTo>
                  <a:cubicBezTo>
                    <a:pt x="2679" y="0"/>
                    <a:pt x="-1601" y="5758"/>
                    <a:pt x="586" y="16537"/>
                  </a:cubicBezTo>
                  <a:cubicBezTo>
                    <a:pt x="1307" y="20047"/>
                    <a:pt x="4170" y="21600"/>
                    <a:pt x="7356" y="21600"/>
                  </a:cubicBezTo>
                  <a:cubicBezTo>
                    <a:pt x="13140" y="21600"/>
                    <a:pt x="19999" y="16501"/>
                    <a:pt x="17167" y="8758"/>
                  </a:cubicBezTo>
                  <a:cubicBezTo>
                    <a:pt x="14980" y="2837"/>
                    <a:pt x="11143" y="0"/>
                    <a:pt x="765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91" name="Google Shape;1831;p13"/>
            <p:cNvSpPr/>
            <p:nvPr/>
          </p:nvSpPr>
          <p:spPr>
            <a:xfrm>
              <a:off x="1939905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2" y="20041"/>
                    <a:pt x="4157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92" name="Google Shape;1832;p13"/>
            <p:cNvSpPr/>
            <p:nvPr/>
          </p:nvSpPr>
          <p:spPr>
            <a:xfrm>
              <a:off x="1221445" y="6435487"/>
              <a:ext cx="1084691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6" y="845"/>
                  </a:cubicBezTo>
                  <a:cubicBezTo>
                    <a:pt x="4304" y="845"/>
                    <a:pt x="2528" y="894"/>
                    <a:pt x="1431" y="1145"/>
                  </a:cubicBezTo>
                  <a:cubicBezTo>
                    <a:pt x="866" y="1271"/>
                    <a:pt x="373" y="3017"/>
                    <a:pt x="232" y="5510"/>
                  </a:cubicBezTo>
                  <a:cubicBezTo>
                    <a:pt x="20" y="9309"/>
                    <a:pt x="-80" y="13667"/>
                    <a:pt x="77" y="17096"/>
                  </a:cubicBezTo>
                  <a:cubicBezTo>
                    <a:pt x="202" y="19728"/>
                    <a:pt x="737" y="21586"/>
                    <a:pt x="1344" y="21586"/>
                  </a:cubicBezTo>
                  <a:cubicBezTo>
                    <a:pt x="1355" y="21586"/>
                    <a:pt x="1365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7" y="21384"/>
                    <a:pt x="19559" y="19840"/>
                  </a:cubicBezTo>
                  <a:cubicBezTo>
                    <a:pt x="21520" y="18737"/>
                    <a:pt x="21009" y="0"/>
                    <a:pt x="190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93" name="Google Shape;1833;p13"/>
            <p:cNvSpPr/>
            <p:nvPr/>
          </p:nvSpPr>
          <p:spPr>
            <a:xfrm>
              <a:off x="1662727" y="6144191"/>
              <a:ext cx="202556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4" h="21600" fill="norm" stroke="1" extrusionOk="0">
                  <a:moveTo>
                    <a:pt x="7656" y="0"/>
                  </a:moveTo>
                  <a:cubicBezTo>
                    <a:pt x="2686" y="0"/>
                    <a:pt x="-1593" y="5740"/>
                    <a:pt x="579" y="16495"/>
                  </a:cubicBezTo>
                  <a:cubicBezTo>
                    <a:pt x="1291" y="20037"/>
                    <a:pt x="4161" y="21600"/>
                    <a:pt x="7358" y="21600"/>
                  </a:cubicBezTo>
                  <a:cubicBezTo>
                    <a:pt x="13148" y="21600"/>
                    <a:pt x="20007" y="16487"/>
                    <a:pt x="17173" y="8720"/>
                  </a:cubicBezTo>
                  <a:cubicBezTo>
                    <a:pt x="14979" y="2825"/>
                    <a:pt x="11150" y="0"/>
                    <a:pt x="765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94" name="Google Shape;1834;p13"/>
            <p:cNvSpPr/>
            <p:nvPr/>
          </p:nvSpPr>
          <p:spPr>
            <a:xfrm>
              <a:off x="1662743" y="6777780"/>
              <a:ext cx="20254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8" h="21600" fill="norm" stroke="1" extrusionOk="0">
                  <a:moveTo>
                    <a:pt x="7643" y="0"/>
                  </a:moveTo>
                  <a:cubicBezTo>
                    <a:pt x="2672" y="0"/>
                    <a:pt x="-1587" y="5725"/>
                    <a:pt x="579" y="16501"/>
                  </a:cubicBezTo>
                  <a:cubicBezTo>
                    <a:pt x="1291" y="20039"/>
                    <a:pt x="4162" y="21600"/>
                    <a:pt x="7360" y="21600"/>
                  </a:cubicBezTo>
                  <a:cubicBezTo>
                    <a:pt x="13152" y="21600"/>
                    <a:pt x="20013" y="16493"/>
                    <a:pt x="17179" y="8734"/>
                  </a:cubicBezTo>
                  <a:cubicBezTo>
                    <a:pt x="14984" y="2838"/>
                    <a:pt x="11139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95" name="Google Shape;1835;p13"/>
            <p:cNvSpPr/>
            <p:nvPr/>
          </p:nvSpPr>
          <p:spPr>
            <a:xfrm>
              <a:off x="2576569" y="5397138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81" y="8996"/>
                    <a:pt x="576" y="8873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6" y="13765"/>
                    <a:pt x="1424" y="14079"/>
                    <a:pt x="1949" y="14079"/>
                  </a:cubicBezTo>
                  <a:cubicBezTo>
                    <a:pt x="2026" y="14079"/>
                    <a:pt x="2106" y="14071"/>
                    <a:pt x="2183" y="14057"/>
                  </a:cubicBezTo>
                  <a:cubicBezTo>
                    <a:pt x="3999" y="13700"/>
                    <a:pt x="5703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59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76" y="16320"/>
                    <a:pt x="14112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4" y="13042"/>
                  </a:cubicBezTo>
                  <a:cubicBezTo>
                    <a:pt x="16995" y="13165"/>
                    <a:pt x="18574" y="13371"/>
                    <a:pt x="20002" y="13427"/>
                  </a:cubicBezTo>
                  <a:cubicBezTo>
                    <a:pt x="20017" y="13427"/>
                    <a:pt x="20033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303" y="11245"/>
                    <a:pt x="21151" y="10450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3" y="8216"/>
                    <a:pt x="14830" y="8216"/>
                  </a:cubicBezTo>
                  <a:cubicBezTo>
                    <a:pt x="14156" y="8216"/>
                    <a:pt x="13600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96" name="Google Shape;1836;p13"/>
            <p:cNvSpPr/>
            <p:nvPr/>
          </p:nvSpPr>
          <p:spPr>
            <a:xfrm>
              <a:off x="2915671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2" y="0"/>
                    <a:pt x="14765" y="155"/>
                    <a:pt x="14506" y="446"/>
                  </a:cubicBezTo>
                  <a:cubicBezTo>
                    <a:pt x="13328" y="1815"/>
                    <a:pt x="12049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6" y="5387"/>
                    <a:pt x="9243" y="5203"/>
                  </a:cubicBezTo>
                  <a:cubicBezTo>
                    <a:pt x="7849" y="4080"/>
                    <a:pt x="5843" y="2597"/>
                    <a:pt x="4171" y="1408"/>
                  </a:cubicBezTo>
                  <a:cubicBezTo>
                    <a:pt x="3951" y="1251"/>
                    <a:pt x="3704" y="1176"/>
                    <a:pt x="3459" y="1176"/>
                  </a:cubicBezTo>
                  <a:cubicBezTo>
                    <a:pt x="3086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1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27" y="15411"/>
                    <a:pt x="11235" y="15192"/>
                    <a:pt x="11645" y="15192"/>
                  </a:cubicBezTo>
                  <a:cubicBezTo>
                    <a:pt x="11945" y="15192"/>
                    <a:pt x="12248" y="15307"/>
                    <a:pt x="12499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1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6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3" y="10090"/>
                  </a:cubicBezTo>
                  <a:cubicBezTo>
                    <a:pt x="15072" y="9618"/>
                    <a:pt x="14912" y="8494"/>
                    <a:pt x="15479" y="7778"/>
                  </a:cubicBezTo>
                  <a:cubicBezTo>
                    <a:pt x="16540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30" y="1733"/>
                  </a:cubicBezTo>
                  <a:cubicBezTo>
                    <a:pt x="17688" y="1130"/>
                    <a:pt x="16932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97" name="Google Shape;1837;p13"/>
            <p:cNvSpPr/>
            <p:nvPr/>
          </p:nvSpPr>
          <p:spPr>
            <a:xfrm>
              <a:off x="0" y="3573858"/>
              <a:ext cx="1441541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3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3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1" y="7469"/>
                    <a:pt x="115" y="9329"/>
                  </a:cubicBezTo>
                  <a:cubicBezTo>
                    <a:pt x="-169" y="10245"/>
                    <a:pt x="115" y="10806"/>
                    <a:pt x="497" y="11455"/>
                  </a:cubicBezTo>
                  <a:cubicBezTo>
                    <a:pt x="623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0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49" y="20915"/>
                  </a:cubicBezTo>
                  <a:cubicBezTo>
                    <a:pt x="7037" y="21352"/>
                    <a:pt x="7849" y="21600"/>
                    <a:pt x="8694" y="21600"/>
                  </a:cubicBezTo>
                  <a:cubicBezTo>
                    <a:pt x="9570" y="21600"/>
                    <a:pt x="10479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51" y="3421"/>
                    <a:pt x="14021" y="2962"/>
                    <a:pt x="14588" y="2937"/>
                  </a:cubicBezTo>
                  <a:lnTo>
                    <a:pt x="17359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1" y="5369"/>
                    <a:pt x="19300" y="5369"/>
                  </a:cubicBezTo>
                  <a:cubicBezTo>
                    <a:pt x="19314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5" y="4120"/>
                  </a:cubicBezTo>
                  <a:cubicBezTo>
                    <a:pt x="21256" y="3077"/>
                    <a:pt x="20972" y="2122"/>
                    <a:pt x="20688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98" name="Google Shape;1838;p13"/>
            <p:cNvSpPr/>
            <p:nvPr/>
          </p:nvSpPr>
          <p:spPr>
            <a:xfrm>
              <a:off x="1810195" y="2922528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3"/>
                    <a:pt x="14156" y="864"/>
                    <a:pt x="10900" y="864"/>
                  </a:cubicBezTo>
                  <a:cubicBezTo>
                    <a:pt x="9350" y="864"/>
                    <a:pt x="7775" y="843"/>
                    <a:pt x="6330" y="843"/>
                  </a:cubicBezTo>
                  <a:cubicBezTo>
                    <a:pt x="4301" y="843"/>
                    <a:pt x="2527" y="892"/>
                    <a:pt x="1435" y="1143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6" y="21579"/>
                    <a:pt x="2356" y="21579"/>
                    <a:pt x="2917" y="21579"/>
                  </a:cubicBezTo>
                  <a:cubicBezTo>
                    <a:pt x="4111" y="21579"/>
                    <a:pt x="5483" y="21600"/>
                    <a:pt x="6930" y="21600"/>
                  </a:cubicBezTo>
                  <a:cubicBezTo>
                    <a:pt x="11488" y="21600"/>
                    <a:pt x="16780" y="21405"/>
                    <a:pt x="19562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99" name="Google Shape;1839;p13"/>
            <p:cNvSpPr/>
            <p:nvPr/>
          </p:nvSpPr>
          <p:spPr>
            <a:xfrm>
              <a:off x="1584698" y="1746123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05"/>
                  </a:cubicBezTo>
                  <a:cubicBezTo>
                    <a:pt x="858" y="1331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3" y="21586"/>
                    <a:pt x="2351" y="21579"/>
                    <a:pt x="2907" y="21579"/>
                  </a:cubicBezTo>
                  <a:cubicBezTo>
                    <a:pt x="4148" y="21579"/>
                    <a:pt x="5582" y="21600"/>
                    <a:pt x="7090" y="21600"/>
                  </a:cubicBezTo>
                  <a:cubicBezTo>
                    <a:pt x="11613" y="21600"/>
                    <a:pt x="16815" y="21405"/>
                    <a:pt x="19565" y="19858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00" name="Google Shape;1840;p13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01" name="Google Shape;1841;p13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02" name="Google Shape;1842;p13"/>
            <p:cNvSpPr/>
            <p:nvPr/>
          </p:nvSpPr>
          <p:spPr>
            <a:xfrm>
              <a:off x="1272697" y="11660158"/>
              <a:ext cx="982389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3" h="21600" fill="norm" stroke="1" extrusionOk="0">
                  <a:moveTo>
                    <a:pt x="17270" y="0"/>
                  </a:moveTo>
                  <a:cubicBezTo>
                    <a:pt x="16839" y="0"/>
                    <a:pt x="16408" y="178"/>
                    <a:pt x="16084" y="510"/>
                  </a:cubicBezTo>
                  <a:cubicBezTo>
                    <a:pt x="12000" y="4773"/>
                    <a:pt x="3464" y="13250"/>
                    <a:pt x="320" y="17449"/>
                  </a:cubicBezTo>
                  <a:cubicBezTo>
                    <a:pt x="-894" y="19073"/>
                    <a:pt x="1604" y="21600"/>
                    <a:pt x="3516" y="21600"/>
                  </a:cubicBezTo>
                  <a:cubicBezTo>
                    <a:pt x="4031" y="21600"/>
                    <a:pt x="4504" y="21417"/>
                    <a:pt x="4851" y="20982"/>
                  </a:cubicBezTo>
                  <a:cubicBezTo>
                    <a:pt x="7654" y="17465"/>
                    <a:pt x="17208" y="8163"/>
                    <a:pt x="20136" y="4789"/>
                  </a:cubicBezTo>
                  <a:cubicBezTo>
                    <a:pt x="20614" y="4234"/>
                    <a:pt x="20706" y="3442"/>
                    <a:pt x="20336" y="2808"/>
                  </a:cubicBezTo>
                  <a:cubicBezTo>
                    <a:pt x="19766" y="1810"/>
                    <a:pt x="18965" y="828"/>
                    <a:pt x="18150" y="274"/>
                  </a:cubicBezTo>
                  <a:cubicBezTo>
                    <a:pt x="17880" y="89"/>
                    <a:pt x="17574" y="0"/>
                    <a:pt x="1727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03" name="Google Shape;1843;p13"/>
            <p:cNvSpPr/>
            <p:nvPr/>
          </p:nvSpPr>
          <p:spPr>
            <a:xfrm>
              <a:off x="1354674" y="11613947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04" name="Google Shape;1844;p13"/>
            <p:cNvSpPr/>
            <p:nvPr/>
          </p:nvSpPr>
          <p:spPr>
            <a:xfrm>
              <a:off x="1939913" y="12412410"/>
              <a:ext cx="23197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61" y="0"/>
                  </a:moveTo>
                  <a:cubicBezTo>
                    <a:pt x="2686" y="0"/>
                    <a:pt x="-1605" y="5753"/>
                    <a:pt x="588" y="16542"/>
                  </a:cubicBezTo>
                  <a:cubicBezTo>
                    <a:pt x="1291" y="20047"/>
                    <a:pt x="4150" y="21600"/>
                    <a:pt x="7338" y="21600"/>
                  </a:cubicBezTo>
                  <a:cubicBezTo>
                    <a:pt x="13118" y="21600"/>
                    <a:pt x="19995" y="16507"/>
                    <a:pt x="17156" y="8753"/>
                  </a:cubicBezTo>
                  <a:cubicBezTo>
                    <a:pt x="14988" y="2830"/>
                    <a:pt x="11153" y="0"/>
                    <a:pt x="76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05" name="Google Shape;1845;p13"/>
            <p:cNvSpPr/>
            <p:nvPr/>
          </p:nvSpPr>
          <p:spPr>
            <a:xfrm>
              <a:off x="1221445" y="13460663"/>
              <a:ext cx="1084691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265" y="773"/>
                    <a:pt x="13968" y="871"/>
                    <a:pt x="10608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8" y="857"/>
                    <a:pt x="2629" y="913"/>
                    <a:pt x="1431" y="1205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351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3" y="21586"/>
                    <a:pt x="2359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7" y="21600"/>
                    <a:pt x="16807" y="21405"/>
                    <a:pt x="19559" y="19858"/>
                  </a:cubicBezTo>
                  <a:cubicBezTo>
                    <a:pt x="21520" y="18701"/>
                    <a:pt x="21009" y="0"/>
                    <a:pt x="190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06" name="Google Shape;1846;p13"/>
            <p:cNvSpPr/>
            <p:nvPr/>
          </p:nvSpPr>
          <p:spPr>
            <a:xfrm>
              <a:off x="1662720" y="13169532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07" name="Google Shape;1847;p13"/>
            <p:cNvSpPr/>
            <p:nvPr/>
          </p:nvSpPr>
          <p:spPr>
            <a:xfrm>
              <a:off x="2576569" y="12422809"/>
              <a:ext cx="1132690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86" y="3694"/>
                    <a:pt x="8211" y="7466"/>
                    <a:pt x="7961" y="8330"/>
                  </a:cubicBezTo>
                  <a:cubicBezTo>
                    <a:pt x="7781" y="8988"/>
                    <a:pt x="576" y="8865"/>
                    <a:pt x="147" y="9607"/>
                  </a:cubicBezTo>
                  <a:cubicBezTo>
                    <a:pt x="-255" y="10306"/>
                    <a:pt x="244" y="12076"/>
                    <a:pt x="742" y="13284"/>
                  </a:cubicBezTo>
                  <a:cubicBezTo>
                    <a:pt x="933" y="13766"/>
                    <a:pt x="1410" y="14077"/>
                    <a:pt x="1927" y="14077"/>
                  </a:cubicBezTo>
                  <a:cubicBezTo>
                    <a:pt x="2011" y="14077"/>
                    <a:pt x="2098" y="14069"/>
                    <a:pt x="2183" y="14051"/>
                  </a:cubicBezTo>
                  <a:cubicBezTo>
                    <a:pt x="3999" y="13708"/>
                    <a:pt x="5703" y="13571"/>
                    <a:pt x="7116" y="13516"/>
                  </a:cubicBezTo>
                  <a:cubicBezTo>
                    <a:pt x="7139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59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20" y="21555"/>
                  </a:cubicBezTo>
                  <a:cubicBezTo>
                    <a:pt x="10370" y="21580"/>
                    <a:pt x="11058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76" y="16315"/>
                    <a:pt x="14112" y="14491"/>
                  </a:cubicBezTo>
                  <a:cubicBezTo>
                    <a:pt x="13994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4" y="13050"/>
                  </a:cubicBezTo>
                  <a:cubicBezTo>
                    <a:pt x="16995" y="13159"/>
                    <a:pt x="18574" y="13365"/>
                    <a:pt x="20002" y="13420"/>
                  </a:cubicBezTo>
                  <a:cubicBezTo>
                    <a:pt x="20017" y="13420"/>
                    <a:pt x="20033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303" y="11252"/>
                    <a:pt x="21151" y="10443"/>
                    <a:pt x="21013" y="9565"/>
                  </a:cubicBezTo>
                  <a:cubicBezTo>
                    <a:pt x="20929" y="9002"/>
                    <a:pt x="20458" y="8564"/>
                    <a:pt x="19890" y="8495"/>
                  </a:cubicBezTo>
                  <a:cubicBezTo>
                    <a:pt x="18526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8" y="8221"/>
                    <a:pt x="13600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15" y="580"/>
                    <a:pt x="12603" y="86"/>
                    <a:pt x="11966" y="45"/>
                  </a:cubicBezTo>
                  <a:cubicBezTo>
                    <a:pt x="11537" y="18"/>
                    <a:pt x="11062" y="0"/>
                    <a:pt x="1058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08" name="Google Shape;1848;p13"/>
            <p:cNvSpPr/>
            <p:nvPr/>
          </p:nvSpPr>
          <p:spPr>
            <a:xfrm>
              <a:off x="2915671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6" y="0"/>
                    <a:pt x="14767" y="159"/>
                    <a:pt x="14506" y="460"/>
                  </a:cubicBezTo>
                  <a:cubicBezTo>
                    <a:pt x="13328" y="1829"/>
                    <a:pt x="12049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43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1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3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9" y="15412"/>
                    <a:pt x="11239" y="15193"/>
                    <a:pt x="11655" y="15193"/>
                  </a:cubicBezTo>
                  <a:cubicBezTo>
                    <a:pt x="11951" y="15193"/>
                    <a:pt x="12251" y="15304"/>
                    <a:pt x="12499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5" y="19746"/>
                    <a:pt x="18633" y="19562"/>
                    <a:pt x="18896" y="19215"/>
                  </a:cubicBezTo>
                  <a:cubicBezTo>
                    <a:pt x="19622" y="18238"/>
                    <a:pt x="20406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3" y="10097"/>
                  </a:cubicBezTo>
                  <a:cubicBezTo>
                    <a:pt x="15072" y="9627"/>
                    <a:pt x="14912" y="8502"/>
                    <a:pt x="15479" y="7787"/>
                  </a:cubicBezTo>
                  <a:cubicBezTo>
                    <a:pt x="16540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30" y="1730"/>
                  </a:cubicBezTo>
                  <a:cubicBezTo>
                    <a:pt x="17688" y="1128"/>
                    <a:pt x="16932" y="688"/>
                    <a:pt x="16105" y="184"/>
                  </a:cubicBezTo>
                  <a:cubicBezTo>
                    <a:pt x="15904" y="60"/>
                    <a:pt x="15686" y="0"/>
                    <a:pt x="154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09" name="Google Shape;1849;p13"/>
            <p:cNvSpPr/>
            <p:nvPr/>
          </p:nvSpPr>
          <p:spPr>
            <a:xfrm>
              <a:off x="0" y="10599777"/>
              <a:ext cx="1441541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3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3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1" y="7471"/>
                    <a:pt x="115" y="9332"/>
                  </a:cubicBezTo>
                  <a:cubicBezTo>
                    <a:pt x="-169" y="10248"/>
                    <a:pt x="115" y="10796"/>
                    <a:pt x="497" y="11459"/>
                  </a:cubicBezTo>
                  <a:cubicBezTo>
                    <a:pt x="624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49" y="20909"/>
                  </a:cubicBezTo>
                  <a:cubicBezTo>
                    <a:pt x="7038" y="21349"/>
                    <a:pt x="7860" y="21600"/>
                    <a:pt x="8710" y="21600"/>
                  </a:cubicBezTo>
                  <a:cubicBezTo>
                    <a:pt x="9581" y="21600"/>
                    <a:pt x="10480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51" y="3422"/>
                    <a:pt x="14021" y="2951"/>
                    <a:pt x="14588" y="2938"/>
                  </a:cubicBezTo>
                  <a:lnTo>
                    <a:pt x="17359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3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5" y="4109"/>
                  </a:cubicBezTo>
                  <a:cubicBezTo>
                    <a:pt x="21256" y="3065"/>
                    <a:pt x="20972" y="2110"/>
                    <a:pt x="20688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10" name="Google Shape;1850;p13"/>
            <p:cNvSpPr/>
            <p:nvPr/>
          </p:nvSpPr>
          <p:spPr>
            <a:xfrm>
              <a:off x="1810195" y="9948363"/>
              <a:ext cx="108486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098" y="0"/>
                  </a:moveTo>
                  <a:cubicBezTo>
                    <a:pt x="19052" y="0"/>
                    <a:pt x="19006" y="14"/>
                    <a:pt x="18958" y="35"/>
                  </a:cubicBezTo>
                  <a:cubicBezTo>
                    <a:pt x="17330" y="719"/>
                    <a:pt x="14216" y="831"/>
                    <a:pt x="10994" y="831"/>
                  </a:cubicBezTo>
                  <a:cubicBezTo>
                    <a:pt x="9561" y="831"/>
                    <a:pt x="8107" y="810"/>
                    <a:pt x="6750" y="810"/>
                  </a:cubicBezTo>
                  <a:cubicBezTo>
                    <a:pt x="4546" y="810"/>
                    <a:pt x="2602" y="866"/>
                    <a:pt x="1436" y="1152"/>
                  </a:cubicBezTo>
                  <a:cubicBezTo>
                    <a:pt x="856" y="1278"/>
                    <a:pt x="377" y="3023"/>
                    <a:pt x="236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193" y="19715"/>
                    <a:pt x="744" y="21579"/>
                    <a:pt x="1364" y="21579"/>
                  </a:cubicBezTo>
                  <a:cubicBezTo>
                    <a:pt x="1782" y="21572"/>
                    <a:pt x="2240" y="21565"/>
                    <a:pt x="2727" y="21565"/>
                  </a:cubicBezTo>
                  <a:cubicBezTo>
                    <a:pt x="4126" y="21565"/>
                    <a:pt x="5787" y="21600"/>
                    <a:pt x="7531" y="21600"/>
                  </a:cubicBezTo>
                  <a:cubicBezTo>
                    <a:pt x="11945" y="21600"/>
                    <a:pt x="16902" y="21384"/>
                    <a:pt x="19565" y="19841"/>
                  </a:cubicBezTo>
                  <a:cubicBezTo>
                    <a:pt x="21524" y="18682"/>
                    <a:pt x="21018" y="0"/>
                    <a:pt x="1909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11" name="Google Shape;1851;p13"/>
            <p:cNvSpPr/>
            <p:nvPr/>
          </p:nvSpPr>
          <p:spPr>
            <a:xfrm>
              <a:off x="1584698" y="8772041"/>
              <a:ext cx="818746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310" y="753"/>
                    <a:pt x="14157" y="872"/>
                    <a:pt x="10902" y="872"/>
                  </a:cubicBezTo>
                  <a:cubicBezTo>
                    <a:pt x="9351" y="872"/>
                    <a:pt x="7778" y="844"/>
                    <a:pt x="6333" y="844"/>
                  </a:cubicBezTo>
                  <a:cubicBezTo>
                    <a:pt x="4303" y="844"/>
                    <a:pt x="2532" y="893"/>
                    <a:pt x="1439" y="1151"/>
                  </a:cubicBezTo>
                  <a:cubicBezTo>
                    <a:pt x="858" y="1332"/>
                    <a:pt x="372" y="3013"/>
                    <a:pt x="223" y="5503"/>
                  </a:cubicBezTo>
                  <a:cubicBezTo>
                    <a:pt x="17" y="9297"/>
                    <a:pt x="-77" y="13656"/>
                    <a:pt x="74" y="17074"/>
                  </a:cubicBezTo>
                  <a:cubicBezTo>
                    <a:pt x="183" y="19710"/>
                    <a:pt x="728" y="21558"/>
                    <a:pt x="1334" y="21558"/>
                  </a:cubicBezTo>
                  <a:cubicBezTo>
                    <a:pt x="1345" y="21558"/>
                    <a:pt x="1355" y="21558"/>
                    <a:pt x="1364" y="21558"/>
                  </a:cubicBezTo>
                  <a:cubicBezTo>
                    <a:pt x="1586" y="21551"/>
                    <a:pt x="1816" y="21551"/>
                    <a:pt x="2058" y="21551"/>
                  </a:cubicBezTo>
                  <a:cubicBezTo>
                    <a:pt x="3578" y="21551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15"/>
                  </a:cubicBezTo>
                  <a:cubicBezTo>
                    <a:pt x="21523" y="18720"/>
                    <a:pt x="21011" y="0"/>
                    <a:pt x="190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12" name="Google Shape;1852;p13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13" name="Google Shape;1853;p13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1915" name="Google Shape;1854;p13"/>
          <p:cNvSpPr/>
          <p:nvPr/>
        </p:nvSpPr>
        <p:spPr>
          <a:xfrm>
            <a:off x="1190399" y="744599"/>
            <a:ext cx="22003202" cy="12244001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 w="12700">
            <a:miter lim="400000"/>
          </a:ln>
        </p:spPr>
        <p:txBody>
          <a:bodyPr lIns="121919" tIns="121919" rIns="121919" bIns="121919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1916" name="نص العنوان"/>
          <p:cNvSpPr txBox="1"/>
          <p:nvPr>
            <p:ph type="title"/>
          </p:nvPr>
        </p:nvSpPr>
        <p:spPr>
          <a:xfrm>
            <a:off x="1919999" y="1439999"/>
            <a:ext cx="20544003" cy="1428801"/>
          </a:xfrm>
          <a:prstGeom prst="rect">
            <a:avLst/>
          </a:prstGeom>
        </p:spPr>
        <p:txBody>
          <a:bodyPr/>
          <a:lstStyle/>
          <a:p>
            <a:pPr/>
            <a:r>
              <a:t>نص العنوان</a:t>
            </a:r>
          </a:p>
        </p:txBody>
      </p:sp>
      <p:sp>
        <p:nvSpPr>
          <p:cNvPr id="1917" name="مستوى النص الأول…"/>
          <p:cNvSpPr txBox="1"/>
          <p:nvPr>
            <p:ph type="body" sz="quarter" idx="1"/>
          </p:nvPr>
        </p:nvSpPr>
        <p:spPr>
          <a:xfrm>
            <a:off x="2114599" y="8292100"/>
            <a:ext cx="6184001" cy="2496002"/>
          </a:xfrm>
          <a:prstGeom prst="rect">
            <a:avLst/>
          </a:prstGeom>
        </p:spPr>
        <p:txBody>
          <a:bodyPr/>
          <a:lstStyle>
            <a:lvl1pPr marL="880533" indent="-753533" algn="ctr">
              <a:buClrTx/>
              <a:buSzTx/>
              <a:buFontTx/>
              <a:buNone/>
              <a:defRPr sz="4200"/>
            </a:lvl1pPr>
            <a:lvl2pPr marL="880533" indent="-296333" algn="ctr">
              <a:buClrTx/>
              <a:buSzTx/>
              <a:buFontTx/>
              <a:buNone/>
              <a:defRPr sz="4200"/>
            </a:lvl2pPr>
            <a:lvl3pPr marL="880533" indent="160866" algn="ctr">
              <a:buClrTx/>
              <a:buSzTx/>
              <a:buFontTx/>
              <a:buNone/>
              <a:defRPr sz="4200"/>
            </a:lvl3pPr>
            <a:lvl4pPr marL="880533" indent="618066" algn="ctr">
              <a:buClrTx/>
              <a:buSzTx/>
              <a:buFontTx/>
              <a:buNone/>
              <a:defRPr sz="4200"/>
            </a:lvl4pPr>
            <a:lvl5pPr marL="880533" indent="1075266" algn="ctr">
              <a:buClrTx/>
              <a:buSzTx/>
              <a:buFontTx/>
              <a:buNone/>
              <a:defRPr sz="4200"/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1918" name="رقم الشريحة"/>
          <p:cNvSpPr txBox="1"/>
          <p:nvPr>
            <p:ph type="sldNum" sz="quarter" idx="2"/>
          </p:nvPr>
        </p:nvSpPr>
        <p:spPr>
          <a:xfrm>
            <a:off x="11785599" y="12344399"/>
            <a:ext cx="5689601" cy="736601"/>
          </a:xfrm>
          <a:prstGeom prst="rect">
            <a:avLst/>
          </a:prstGeom>
        </p:spPr>
        <p:txBody>
          <a:bodyPr lIns="121919" tIns="121919" rIns="121919" bIns="121919"/>
          <a:lstStyle>
            <a:lvl1pPr algn="r">
              <a:defRPr sz="3200"/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USTOM_1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80" name="Google Shape;1866;p14"/>
          <p:cNvGrpSpPr/>
          <p:nvPr/>
        </p:nvGrpSpPr>
        <p:grpSpPr>
          <a:xfrm>
            <a:off x="-349845" y="-1299"/>
            <a:ext cx="25417589" cy="13716477"/>
            <a:chOff x="0" y="0"/>
            <a:chExt cx="25417587" cy="13716475"/>
          </a:xfrm>
        </p:grpSpPr>
        <p:sp>
          <p:nvSpPr>
            <p:cNvPr id="1925" name="Google Shape;1867;p14"/>
            <p:cNvSpPr/>
            <p:nvPr/>
          </p:nvSpPr>
          <p:spPr>
            <a:xfrm>
              <a:off x="22896176" y="1380229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12"/>
                  </a:cubicBezTo>
                  <a:cubicBezTo>
                    <a:pt x="871" y="1338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64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9" y="21579"/>
                    <a:pt x="5489" y="21600"/>
                    <a:pt x="6934" y="21600"/>
                  </a:cubicBezTo>
                  <a:cubicBezTo>
                    <a:pt x="11489" y="21600"/>
                    <a:pt x="16781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26" name="Google Shape;1868;p14"/>
            <p:cNvSpPr/>
            <p:nvPr/>
          </p:nvSpPr>
          <p:spPr>
            <a:xfrm>
              <a:off x="23975893" y="61642"/>
              <a:ext cx="144169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25"/>
                    <a:pt x="9718" y="10504"/>
                    <a:pt x="8932" y="16592"/>
                  </a:cubicBezTo>
                  <a:cubicBezTo>
                    <a:pt x="8903" y="16841"/>
                    <a:pt x="8726" y="16973"/>
                    <a:pt x="8549" y="16973"/>
                  </a:cubicBezTo>
                  <a:cubicBezTo>
                    <a:pt x="8392" y="16973"/>
                    <a:pt x="8236" y="16870"/>
                    <a:pt x="8178" y="16654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5" y="7176"/>
                    <a:pt x="4962" y="6860"/>
                    <a:pt x="4524" y="6860"/>
                  </a:cubicBezTo>
                  <a:cubicBezTo>
                    <a:pt x="4516" y="6860"/>
                    <a:pt x="4507" y="6860"/>
                    <a:pt x="4498" y="6860"/>
                  </a:cubicBezTo>
                  <a:cubicBezTo>
                    <a:pt x="2763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78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09"/>
                    <a:pt x="14032" y="2950"/>
                    <a:pt x="14589" y="2925"/>
                  </a:cubicBezTo>
                  <a:lnTo>
                    <a:pt x="17362" y="2835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34"/>
                    <a:pt x="18895" y="5358"/>
                    <a:pt x="19313" y="5358"/>
                  </a:cubicBezTo>
                  <a:cubicBezTo>
                    <a:pt x="19329" y="5358"/>
                    <a:pt x="19345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43"/>
                    <a:pt x="21436" y="4709"/>
                    <a:pt x="21381" y="4109"/>
                  </a:cubicBezTo>
                  <a:cubicBezTo>
                    <a:pt x="21272" y="3065"/>
                    <a:pt x="20977" y="2110"/>
                    <a:pt x="20704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27" name="Google Shape;1869;p14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28" name="Google Shape;1870;p14"/>
            <p:cNvSpPr/>
            <p:nvPr/>
          </p:nvSpPr>
          <p:spPr>
            <a:xfrm>
              <a:off x="20002468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6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29" name="Google Shape;1871;p14"/>
            <p:cNvSpPr/>
            <p:nvPr/>
          </p:nvSpPr>
          <p:spPr>
            <a:xfrm>
              <a:off x="21563798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9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4" y="10481"/>
                    <a:pt x="6794" y="11327"/>
                  </a:cubicBezTo>
                  <a:cubicBezTo>
                    <a:pt x="7216" y="11962"/>
                    <a:pt x="2537" y="18529"/>
                    <a:pt x="2885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71" y="20776"/>
                  </a:cubicBezTo>
                  <a:cubicBezTo>
                    <a:pt x="8743" y="18837"/>
                    <a:pt x="9702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9" y="18576"/>
                    <a:pt x="17246" y="19586"/>
                  </a:cubicBezTo>
                  <a:cubicBezTo>
                    <a:pt x="17437" y="19699"/>
                    <a:pt x="17645" y="19754"/>
                    <a:pt x="17852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30" name="Google Shape;1872;p14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31" name="Google Shape;1873;p14"/>
            <p:cNvSpPr/>
            <p:nvPr/>
          </p:nvSpPr>
          <p:spPr>
            <a:xfrm>
              <a:off x="22896176" y="8406147"/>
              <a:ext cx="81924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7"/>
                    <a:pt x="18947" y="28"/>
                  </a:cubicBezTo>
                  <a:cubicBezTo>
                    <a:pt x="17365" y="733"/>
                    <a:pt x="14370" y="852"/>
                    <a:pt x="11236" y="852"/>
                  </a:cubicBezTo>
                  <a:cubicBezTo>
                    <a:pt x="9595" y="852"/>
                    <a:pt x="7914" y="817"/>
                    <a:pt x="6380" y="817"/>
                  </a:cubicBezTo>
                  <a:cubicBezTo>
                    <a:pt x="4329" y="817"/>
                    <a:pt x="2537" y="880"/>
                    <a:pt x="1431" y="1152"/>
                  </a:cubicBezTo>
                  <a:cubicBezTo>
                    <a:pt x="871" y="1278"/>
                    <a:pt x="385" y="3016"/>
                    <a:pt x="234" y="5445"/>
                  </a:cubicBezTo>
                  <a:cubicBezTo>
                    <a:pt x="10" y="9306"/>
                    <a:pt x="-82" y="13669"/>
                    <a:pt x="86" y="17034"/>
                  </a:cubicBezTo>
                  <a:cubicBezTo>
                    <a:pt x="199" y="19708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8" y="21600"/>
                    <a:pt x="16906" y="21377"/>
                    <a:pt x="19565" y="19834"/>
                  </a:cubicBezTo>
                  <a:cubicBezTo>
                    <a:pt x="21518" y="18738"/>
                    <a:pt x="21011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32" name="Google Shape;1874;p14"/>
            <p:cNvSpPr/>
            <p:nvPr/>
          </p:nvSpPr>
          <p:spPr>
            <a:xfrm>
              <a:off x="23975893" y="7086817"/>
              <a:ext cx="144169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3"/>
                    <a:pt x="8932" y="16590"/>
                  </a:cubicBezTo>
                  <a:cubicBezTo>
                    <a:pt x="8903" y="16847"/>
                    <a:pt x="8726" y="16982"/>
                    <a:pt x="8550" y="16982"/>
                  </a:cubicBezTo>
                  <a:cubicBezTo>
                    <a:pt x="8393" y="16982"/>
                    <a:pt x="8236" y="16876"/>
                    <a:pt x="8178" y="16655"/>
                  </a:cubicBezTo>
                  <a:cubicBezTo>
                    <a:pt x="7141" y="12654"/>
                    <a:pt x="6901" y="11088"/>
                    <a:pt x="5546" y="7649"/>
                  </a:cubicBezTo>
                  <a:cubicBezTo>
                    <a:pt x="5361" y="7165"/>
                    <a:pt x="4947" y="6860"/>
                    <a:pt x="4498" y="6860"/>
                  </a:cubicBezTo>
                  <a:cubicBezTo>
                    <a:pt x="2763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2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3" y="10240"/>
                    <a:pt x="3803" y="10240"/>
                  </a:cubicBezTo>
                  <a:cubicBezTo>
                    <a:pt x="3993" y="10240"/>
                    <a:pt x="4125" y="10310"/>
                    <a:pt x="4170" y="10465"/>
                  </a:cubicBezTo>
                  <a:cubicBezTo>
                    <a:pt x="5022" y="13190"/>
                    <a:pt x="6125" y="19252"/>
                    <a:pt x="6846" y="20920"/>
                  </a:cubicBezTo>
                  <a:cubicBezTo>
                    <a:pt x="7040" y="21353"/>
                    <a:pt x="7857" y="21600"/>
                    <a:pt x="8704" y="21600"/>
                  </a:cubicBezTo>
                  <a:cubicBezTo>
                    <a:pt x="9578" y="21600"/>
                    <a:pt x="10484" y="21337"/>
                    <a:pt x="10767" y="20742"/>
                  </a:cubicBezTo>
                  <a:cubicBezTo>
                    <a:pt x="12569" y="16922"/>
                    <a:pt x="12514" y="8911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4" y="5038"/>
                    <a:pt x="18883" y="5361"/>
                    <a:pt x="19293" y="5361"/>
                  </a:cubicBezTo>
                  <a:cubicBezTo>
                    <a:pt x="19315" y="5361"/>
                    <a:pt x="19338" y="5359"/>
                    <a:pt x="19361" y="5358"/>
                  </a:cubicBezTo>
                  <a:cubicBezTo>
                    <a:pt x="19732" y="5332"/>
                    <a:pt x="20147" y="5306"/>
                    <a:pt x="20507" y="5294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78"/>
                    <a:pt x="20977" y="2123"/>
                    <a:pt x="20704" y="1396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33" name="Google Shape;1875;p14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34" name="Google Shape;1876;p14"/>
            <p:cNvSpPr/>
            <p:nvPr/>
          </p:nvSpPr>
          <p:spPr>
            <a:xfrm>
              <a:off x="20002462" y="8100988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35" name="Google Shape;1877;p14"/>
            <p:cNvSpPr/>
            <p:nvPr/>
          </p:nvSpPr>
          <p:spPr>
            <a:xfrm>
              <a:off x="21563798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9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4" y="10487"/>
                    <a:pt x="6794" y="11332"/>
                  </a:cubicBezTo>
                  <a:cubicBezTo>
                    <a:pt x="7216" y="11967"/>
                    <a:pt x="2537" y="18515"/>
                    <a:pt x="2885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71" y="20779"/>
                  </a:cubicBezTo>
                  <a:cubicBezTo>
                    <a:pt x="8743" y="18840"/>
                    <a:pt x="9702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9" y="18579"/>
                    <a:pt x="17246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36" name="Google Shape;1878;p14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37" name="Google Shape;1879;p14"/>
            <p:cNvSpPr/>
            <p:nvPr/>
          </p:nvSpPr>
          <p:spPr>
            <a:xfrm>
              <a:off x="20457982" y="6435487"/>
              <a:ext cx="1084872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4"/>
                    <a:pt x="14156" y="866"/>
                    <a:pt x="10900" y="866"/>
                  </a:cubicBezTo>
                  <a:cubicBezTo>
                    <a:pt x="9350" y="866"/>
                    <a:pt x="7775" y="845"/>
                    <a:pt x="6330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6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6" y="21586"/>
                    <a:pt x="1334" y="21586"/>
                  </a:cubicBezTo>
                  <a:cubicBezTo>
                    <a:pt x="1345" y="21586"/>
                    <a:pt x="1355" y="21579"/>
                    <a:pt x="1364" y="21579"/>
                  </a:cubicBezTo>
                  <a:cubicBezTo>
                    <a:pt x="1782" y="21572"/>
                    <a:pt x="2239" y="21565"/>
                    <a:pt x="2727" y="21565"/>
                  </a:cubicBezTo>
                  <a:cubicBezTo>
                    <a:pt x="4126" y="21565"/>
                    <a:pt x="5786" y="21600"/>
                    <a:pt x="7530" y="21600"/>
                  </a:cubicBezTo>
                  <a:cubicBezTo>
                    <a:pt x="11943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38" name="Google Shape;1880;p14"/>
            <p:cNvSpPr/>
            <p:nvPr/>
          </p:nvSpPr>
          <p:spPr>
            <a:xfrm>
              <a:off x="20232485" y="5259082"/>
              <a:ext cx="81880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1"/>
                    <a:pt x="10904" y="871"/>
                  </a:cubicBezTo>
                  <a:cubicBezTo>
                    <a:pt x="9353" y="871"/>
                    <a:pt x="7778" y="843"/>
                    <a:pt x="6333" y="843"/>
                  </a:cubicBezTo>
                  <a:cubicBezTo>
                    <a:pt x="4303" y="843"/>
                    <a:pt x="2532" y="892"/>
                    <a:pt x="1439" y="1150"/>
                  </a:cubicBezTo>
                  <a:cubicBezTo>
                    <a:pt x="858" y="1331"/>
                    <a:pt x="374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204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39" name="Google Shape;1881;p14"/>
            <p:cNvSpPr/>
            <p:nvPr/>
          </p:nvSpPr>
          <p:spPr>
            <a:xfrm>
              <a:off x="20232485" y="4893188"/>
              <a:ext cx="818802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2"/>
                    <a:pt x="10904" y="872"/>
                  </a:cubicBezTo>
                  <a:cubicBezTo>
                    <a:pt x="9353" y="872"/>
                    <a:pt x="7778" y="844"/>
                    <a:pt x="6333" y="844"/>
                  </a:cubicBezTo>
                  <a:cubicBezTo>
                    <a:pt x="4303" y="844"/>
                    <a:pt x="2532" y="899"/>
                    <a:pt x="1439" y="1150"/>
                  </a:cubicBezTo>
                  <a:cubicBezTo>
                    <a:pt x="858" y="1276"/>
                    <a:pt x="374" y="3012"/>
                    <a:pt x="223" y="5501"/>
                  </a:cubicBezTo>
                  <a:cubicBezTo>
                    <a:pt x="17" y="9294"/>
                    <a:pt x="-77" y="13652"/>
                    <a:pt x="74" y="17075"/>
                  </a:cubicBezTo>
                  <a:cubicBezTo>
                    <a:pt x="202" y="19704"/>
                    <a:pt x="730" y="21551"/>
                    <a:pt x="1334" y="21551"/>
                  </a:cubicBezTo>
                  <a:cubicBezTo>
                    <a:pt x="1345" y="21551"/>
                    <a:pt x="1355" y="21551"/>
                    <a:pt x="1364" y="21551"/>
                  </a:cubicBezTo>
                  <a:cubicBezTo>
                    <a:pt x="1586" y="21544"/>
                    <a:pt x="1816" y="21544"/>
                    <a:pt x="2058" y="21544"/>
                  </a:cubicBezTo>
                  <a:cubicBezTo>
                    <a:pt x="3578" y="21544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08"/>
                  </a:cubicBezTo>
                  <a:cubicBezTo>
                    <a:pt x="21523" y="18713"/>
                    <a:pt x="21011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40" name="Google Shape;1882;p14"/>
            <p:cNvSpPr/>
            <p:nvPr/>
          </p:nvSpPr>
          <p:spPr>
            <a:xfrm>
              <a:off x="22584655" y="4634488"/>
              <a:ext cx="982117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1" y="0"/>
                  </a:moveTo>
                  <a:cubicBezTo>
                    <a:pt x="16858" y="0"/>
                    <a:pt x="16422" y="178"/>
                    <a:pt x="16094" y="504"/>
                  </a:cubicBezTo>
                  <a:cubicBezTo>
                    <a:pt x="11992" y="4766"/>
                    <a:pt x="3466" y="13243"/>
                    <a:pt x="320" y="17441"/>
                  </a:cubicBezTo>
                  <a:cubicBezTo>
                    <a:pt x="-895" y="19076"/>
                    <a:pt x="1608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04"/>
                    <a:pt x="18978" y="838"/>
                    <a:pt x="18161" y="268"/>
                  </a:cubicBezTo>
                  <a:cubicBezTo>
                    <a:pt x="17895" y="85"/>
                    <a:pt x="17594" y="0"/>
                    <a:pt x="172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41" name="Google Shape;1883;p14"/>
            <p:cNvSpPr/>
            <p:nvPr/>
          </p:nvSpPr>
          <p:spPr>
            <a:xfrm>
              <a:off x="22666627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42" name="Google Shape;1884;p14"/>
            <p:cNvSpPr/>
            <p:nvPr/>
          </p:nvSpPr>
          <p:spPr>
            <a:xfrm>
              <a:off x="23251670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5" y="0"/>
                  </a:moveTo>
                  <a:cubicBezTo>
                    <a:pt x="2665" y="0"/>
                    <a:pt x="-1620" y="5733"/>
                    <a:pt x="601" y="16505"/>
                  </a:cubicBezTo>
                  <a:cubicBezTo>
                    <a:pt x="1310" y="20041"/>
                    <a:pt x="4171" y="21600"/>
                    <a:pt x="7360" y="21600"/>
                  </a:cubicBezTo>
                  <a:cubicBezTo>
                    <a:pt x="13132" y="21600"/>
                    <a:pt x="19980" y="16498"/>
                    <a:pt x="17145" y="8724"/>
                  </a:cubicBezTo>
                  <a:cubicBezTo>
                    <a:pt x="14980" y="2828"/>
                    <a:pt x="11139" y="0"/>
                    <a:pt x="764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43" name="Google Shape;1885;p14"/>
            <p:cNvSpPr/>
            <p:nvPr/>
          </p:nvSpPr>
          <p:spPr>
            <a:xfrm>
              <a:off x="22533254" y="6435487"/>
              <a:ext cx="1084827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4"/>
                    <a:pt x="14166" y="866"/>
                    <a:pt x="10911" y="866"/>
                  </a:cubicBezTo>
                  <a:cubicBezTo>
                    <a:pt x="9360" y="866"/>
                    <a:pt x="7785" y="845"/>
                    <a:pt x="6338" y="845"/>
                  </a:cubicBezTo>
                  <a:cubicBezTo>
                    <a:pt x="4308" y="845"/>
                    <a:pt x="2531" y="894"/>
                    <a:pt x="1434" y="1145"/>
                  </a:cubicBezTo>
                  <a:cubicBezTo>
                    <a:pt x="869" y="1271"/>
                    <a:pt x="375" y="3017"/>
                    <a:pt x="234" y="5510"/>
                  </a:cubicBezTo>
                  <a:cubicBezTo>
                    <a:pt x="8" y="9309"/>
                    <a:pt x="-76" y="13667"/>
                    <a:pt x="79" y="17096"/>
                  </a:cubicBezTo>
                  <a:cubicBezTo>
                    <a:pt x="204" y="19728"/>
                    <a:pt x="739" y="21586"/>
                    <a:pt x="1348" y="21586"/>
                  </a:cubicBezTo>
                  <a:cubicBezTo>
                    <a:pt x="1358" y="21586"/>
                    <a:pt x="1367" y="21579"/>
                    <a:pt x="1378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7" y="21600"/>
                    <a:pt x="7538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44" name="Google Shape;1886;p14"/>
            <p:cNvSpPr/>
            <p:nvPr/>
          </p:nvSpPr>
          <p:spPr>
            <a:xfrm>
              <a:off x="22974492" y="6144191"/>
              <a:ext cx="202237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45" name="Google Shape;1887;p14"/>
            <p:cNvSpPr/>
            <p:nvPr/>
          </p:nvSpPr>
          <p:spPr>
            <a:xfrm>
              <a:off x="22974507" y="6777780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46" name="Google Shape;1888;p14"/>
            <p:cNvSpPr/>
            <p:nvPr/>
          </p:nvSpPr>
          <p:spPr>
            <a:xfrm>
              <a:off x="23888517" y="5397138"/>
              <a:ext cx="1132688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96"/>
                    <a:pt x="577" y="8873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7" y="14079"/>
                    <a:pt x="2093" y="14071"/>
                    <a:pt x="2171" y="14057"/>
                  </a:cubicBezTo>
                  <a:cubicBezTo>
                    <a:pt x="3999" y="13700"/>
                    <a:pt x="5690" y="13577"/>
                    <a:pt x="7116" y="13508"/>
                  </a:cubicBezTo>
                  <a:cubicBezTo>
                    <a:pt x="7133" y="13508"/>
                    <a:pt x="7150" y="13508"/>
                    <a:pt x="7166" y="13508"/>
                  </a:cubicBezTo>
                  <a:cubicBezTo>
                    <a:pt x="7892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100" y="14497"/>
                  </a:cubicBezTo>
                  <a:cubicBezTo>
                    <a:pt x="13993" y="13717"/>
                    <a:pt x="14606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14" y="8352"/>
                    <a:pt x="17006" y="8199"/>
                    <a:pt x="15624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3" y="6994"/>
                  </a:cubicBezTo>
                  <a:cubicBezTo>
                    <a:pt x="13504" y="5361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47" name="Google Shape;1889;p14"/>
            <p:cNvSpPr/>
            <p:nvPr/>
          </p:nvSpPr>
          <p:spPr>
            <a:xfrm>
              <a:off x="24227609" y="3512959"/>
              <a:ext cx="1080347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20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595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52" y="15826"/>
                  </a:cubicBezTo>
                  <a:cubicBezTo>
                    <a:pt x="10813" y="15411"/>
                    <a:pt x="11225" y="15192"/>
                    <a:pt x="11640" y="15192"/>
                  </a:cubicBezTo>
                  <a:cubicBezTo>
                    <a:pt x="11943" y="15192"/>
                    <a:pt x="12250" y="15307"/>
                    <a:pt x="12501" y="15548"/>
                  </a:cubicBezTo>
                  <a:cubicBezTo>
                    <a:pt x="14011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393" y="17161"/>
                    <a:pt x="21090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501" y="11165"/>
                    <a:pt x="15815" y="10090"/>
                  </a:cubicBezTo>
                  <a:cubicBezTo>
                    <a:pt x="15073" y="9618"/>
                    <a:pt x="14914" y="8494"/>
                    <a:pt x="15481" y="7778"/>
                  </a:cubicBezTo>
                  <a:cubicBezTo>
                    <a:pt x="16527" y="6474"/>
                    <a:pt x="17718" y="5153"/>
                    <a:pt x="18663" y="3884"/>
                  </a:cubicBezTo>
                  <a:cubicBezTo>
                    <a:pt x="19158" y="3232"/>
                    <a:pt x="19041" y="2239"/>
                    <a:pt x="18417" y="1733"/>
                  </a:cubicBezTo>
                  <a:cubicBezTo>
                    <a:pt x="17675" y="1130"/>
                    <a:pt x="16919" y="690"/>
                    <a:pt x="16105" y="184"/>
                  </a:cubicBezTo>
                  <a:cubicBezTo>
                    <a:pt x="15904" y="60"/>
                    <a:pt x="15684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48" name="Google Shape;1890;p14"/>
            <p:cNvSpPr/>
            <p:nvPr/>
          </p:nvSpPr>
          <p:spPr>
            <a:xfrm>
              <a:off x="21311737" y="3573858"/>
              <a:ext cx="1441817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8"/>
                    <a:pt x="11024" y="415"/>
                  </a:cubicBezTo>
                  <a:cubicBezTo>
                    <a:pt x="9953" y="938"/>
                    <a:pt x="9724" y="10513"/>
                    <a:pt x="8939" y="16586"/>
                  </a:cubicBezTo>
                  <a:cubicBezTo>
                    <a:pt x="8903" y="16843"/>
                    <a:pt x="8725" y="16977"/>
                    <a:pt x="8546" y="16977"/>
                  </a:cubicBezTo>
                  <a:cubicBezTo>
                    <a:pt x="8388" y="16977"/>
                    <a:pt x="8231" y="16872"/>
                    <a:pt x="8174" y="16650"/>
                  </a:cubicBezTo>
                  <a:cubicBezTo>
                    <a:pt x="7138" y="12664"/>
                    <a:pt x="6897" y="11085"/>
                    <a:pt x="5544" y="7647"/>
                  </a:cubicBezTo>
                  <a:cubicBezTo>
                    <a:pt x="5359" y="7163"/>
                    <a:pt x="4944" y="6858"/>
                    <a:pt x="4496" y="6858"/>
                  </a:cubicBezTo>
                  <a:cubicBezTo>
                    <a:pt x="2760" y="6884"/>
                    <a:pt x="916" y="7469"/>
                    <a:pt x="109" y="9329"/>
                  </a:cubicBezTo>
                  <a:cubicBezTo>
                    <a:pt x="-164" y="10245"/>
                    <a:pt x="119" y="10806"/>
                    <a:pt x="502" y="11455"/>
                  </a:cubicBezTo>
                  <a:cubicBezTo>
                    <a:pt x="628" y="11682"/>
                    <a:pt x="833" y="11801"/>
                    <a:pt x="1044" y="11801"/>
                  </a:cubicBezTo>
                  <a:cubicBezTo>
                    <a:pt x="1198" y="11801"/>
                    <a:pt x="1354" y="11736"/>
                    <a:pt x="1484" y="11608"/>
                  </a:cubicBezTo>
                  <a:cubicBezTo>
                    <a:pt x="2296" y="10791"/>
                    <a:pt x="3275" y="10238"/>
                    <a:pt x="3808" y="10238"/>
                  </a:cubicBezTo>
                  <a:cubicBezTo>
                    <a:pt x="3997" y="10238"/>
                    <a:pt x="4131" y="10308"/>
                    <a:pt x="4179" y="10462"/>
                  </a:cubicBezTo>
                  <a:cubicBezTo>
                    <a:pt x="5031" y="13186"/>
                    <a:pt x="6122" y="19246"/>
                    <a:pt x="6843" y="20915"/>
                  </a:cubicBezTo>
                  <a:cubicBezTo>
                    <a:pt x="7035" y="21352"/>
                    <a:pt x="7849" y="21600"/>
                    <a:pt x="8693" y="21600"/>
                  </a:cubicBezTo>
                  <a:cubicBezTo>
                    <a:pt x="9569" y="21600"/>
                    <a:pt x="10478" y="21333"/>
                    <a:pt x="10761" y="20737"/>
                  </a:cubicBezTo>
                  <a:cubicBezTo>
                    <a:pt x="12562" y="16930"/>
                    <a:pt x="12508" y="8909"/>
                    <a:pt x="13424" y="4071"/>
                  </a:cubicBezTo>
                  <a:cubicBezTo>
                    <a:pt x="13544" y="3421"/>
                    <a:pt x="14025" y="2962"/>
                    <a:pt x="14593" y="2937"/>
                  </a:cubicBezTo>
                  <a:lnTo>
                    <a:pt x="17354" y="2847"/>
                  </a:lnTo>
                  <a:cubicBezTo>
                    <a:pt x="17976" y="3064"/>
                    <a:pt x="18271" y="3905"/>
                    <a:pt x="18413" y="4566"/>
                  </a:cubicBezTo>
                  <a:cubicBezTo>
                    <a:pt x="18518" y="5045"/>
                    <a:pt x="18887" y="5369"/>
                    <a:pt x="19305" y="5369"/>
                  </a:cubicBezTo>
                  <a:cubicBezTo>
                    <a:pt x="19321" y="5369"/>
                    <a:pt x="19335" y="5369"/>
                    <a:pt x="19351" y="5369"/>
                  </a:cubicBezTo>
                  <a:cubicBezTo>
                    <a:pt x="19723" y="5344"/>
                    <a:pt x="20149" y="5318"/>
                    <a:pt x="20509" y="5292"/>
                  </a:cubicBezTo>
                  <a:cubicBezTo>
                    <a:pt x="21032" y="5254"/>
                    <a:pt x="21436" y="4720"/>
                    <a:pt x="21371" y="4120"/>
                  </a:cubicBezTo>
                  <a:cubicBezTo>
                    <a:pt x="21262" y="3077"/>
                    <a:pt x="20967" y="2122"/>
                    <a:pt x="20695" y="1409"/>
                  </a:cubicBezTo>
                  <a:cubicBezTo>
                    <a:pt x="20378" y="594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49" name="Google Shape;1891;p14"/>
            <p:cNvSpPr/>
            <p:nvPr/>
          </p:nvSpPr>
          <p:spPr>
            <a:xfrm>
              <a:off x="23121630" y="2922528"/>
              <a:ext cx="108484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8" y="864"/>
                    <a:pt x="7782" y="843"/>
                    <a:pt x="6337" y="843"/>
                  </a:cubicBezTo>
                  <a:cubicBezTo>
                    <a:pt x="4305" y="843"/>
                    <a:pt x="2528" y="892"/>
                    <a:pt x="1431" y="1143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288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6" y="21579"/>
                    <a:pt x="2368" y="21579"/>
                    <a:pt x="2928" y="21579"/>
                  </a:cubicBezTo>
                  <a:cubicBezTo>
                    <a:pt x="4121" y="21579"/>
                    <a:pt x="5494" y="21600"/>
                    <a:pt x="6940" y="21600"/>
                  </a:cubicBezTo>
                  <a:cubicBezTo>
                    <a:pt x="11498" y="21600"/>
                    <a:pt x="16790" y="21405"/>
                    <a:pt x="19574" y="19795"/>
                  </a:cubicBezTo>
                  <a:cubicBezTo>
                    <a:pt x="21521" y="18694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50" name="Google Shape;1892;p14"/>
            <p:cNvSpPr/>
            <p:nvPr/>
          </p:nvSpPr>
          <p:spPr>
            <a:xfrm>
              <a:off x="22896176" y="1746123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05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1" y="21586"/>
                    <a:pt x="2359" y="21579"/>
                    <a:pt x="2912" y="21579"/>
                  </a:cubicBezTo>
                  <a:cubicBezTo>
                    <a:pt x="4150" y="21579"/>
                    <a:pt x="5581" y="21600"/>
                    <a:pt x="7087" y="21600"/>
                  </a:cubicBezTo>
                  <a:cubicBezTo>
                    <a:pt x="11606" y="21600"/>
                    <a:pt x="16813" y="21405"/>
                    <a:pt x="19561" y="19858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51" name="Google Shape;1893;p14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52" name="Google Shape;1894;p14"/>
            <p:cNvSpPr/>
            <p:nvPr/>
          </p:nvSpPr>
          <p:spPr>
            <a:xfrm>
              <a:off x="20587692" y="1873781"/>
              <a:ext cx="232013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0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318" y="20041"/>
                    <a:pt x="4189" y="21600"/>
                    <a:pt x="7383" y="21600"/>
                  </a:cubicBezTo>
                  <a:cubicBezTo>
                    <a:pt x="13157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53" name="Google Shape;1895;p14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54" name="Google Shape;1896;p14"/>
            <p:cNvSpPr/>
            <p:nvPr/>
          </p:nvSpPr>
          <p:spPr>
            <a:xfrm>
              <a:off x="20310537" y="2631232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55" name="Google Shape;1897;p14"/>
            <p:cNvSpPr/>
            <p:nvPr/>
          </p:nvSpPr>
          <p:spPr>
            <a:xfrm>
              <a:off x="20310537" y="3265068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56" name="Google Shape;1898;p14"/>
            <p:cNvSpPr/>
            <p:nvPr/>
          </p:nvSpPr>
          <p:spPr>
            <a:xfrm>
              <a:off x="21224357" y="1884179"/>
              <a:ext cx="1132690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3999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1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599" y="21093"/>
                    <a:pt x="9112" y="21531"/>
                    <a:pt x="9720" y="21558"/>
                  </a:cubicBezTo>
                  <a:cubicBezTo>
                    <a:pt x="10326" y="21582"/>
                    <a:pt x="10966" y="21600"/>
                    <a:pt x="11621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4" y="13041"/>
                  </a:cubicBezTo>
                  <a:cubicBezTo>
                    <a:pt x="16995" y="13164"/>
                    <a:pt x="18574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303" y="11244"/>
                    <a:pt x="21151" y="10449"/>
                    <a:pt x="21013" y="9572"/>
                  </a:cubicBezTo>
                  <a:cubicBezTo>
                    <a:pt x="20929" y="8995"/>
                    <a:pt x="20458" y="8571"/>
                    <a:pt x="19890" y="8502"/>
                  </a:cubicBezTo>
                  <a:cubicBezTo>
                    <a:pt x="18512" y="8351"/>
                    <a:pt x="17006" y="8199"/>
                    <a:pt x="15622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600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57" name="Google Shape;1899;p14"/>
            <p:cNvSpPr/>
            <p:nvPr/>
          </p:nvSpPr>
          <p:spPr>
            <a:xfrm>
              <a:off x="20457982" y="13460663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1" y="773"/>
                    <a:pt x="13963" y="871"/>
                    <a:pt x="10603" y="871"/>
                  </a:cubicBezTo>
                  <a:cubicBezTo>
                    <a:pt x="9350" y="871"/>
                    <a:pt x="8088" y="857"/>
                    <a:pt x="6900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8" y="21579"/>
                    <a:pt x="2904" y="21579"/>
                  </a:cubicBezTo>
                  <a:cubicBezTo>
                    <a:pt x="4145" y="21579"/>
                    <a:pt x="5575" y="21600"/>
                    <a:pt x="7082" y="21600"/>
                  </a:cubicBezTo>
                  <a:cubicBezTo>
                    <a:pt x="11605" y="21600"/>
                    <a:pt x="16811" y="21405"/>
                    <a:pt x="19562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58" name="Google Shape;1900;p14"/>
            <p:cNvSpPr/>
            <p:nvPr/>
          </p:nvSpPr>
          <p:spPr>
            <a:xfrm>
              <a:off x="20232485" y="12284917"/>
              <a:ext cx="81882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7" y="0"/>
                  </a:moveTo>
                  <a:cubicBezTo>
                    <a:pt x="19063" y="0"/>
                    <a:pt x="19015" y="14"/>
                    <a:pt x="18969" y="35"/>
                  </a:cubicBezTo>
                  <a:cubicBezTo>
                    <a:pt x="17377" y="733"/>
                    <a:pt x="14376" y="859"/>
                    <a:pt x="11237" y="859"/>
                  </a:cubicBezTo>
                  <a:cubicBezTo>
                    <a:pt x="9595" y="859"/>
                    <a:pt x="7913" y="824"/>
                    <a:pt x="6378" y="824"/>
                  </a:cubicBezTo>
                  <a:cubicBezTo>
                    <a:pt x="4329" y="824"/>
                    <a:pt x="2538" y="880"/>
                    <a:pt x="1439" y="1152"/>
                  </a:cubicBezTo>
                  <a:cubicBezTo>
                    <a:pt x="858" y="1278"/>
                    <a:pt x="374" y="3023"/>
                    <a:pt x="223" y="5452"/>
                  </a:cubicBezTo>
                  <a:cubicBezTo>
                    <a:pt x="17" y="9313"/>
                    <a:pt x="-77" y="13676"/>
                    <a:pt x="74" y="17034"/>
                  </a:cubicBezTo>
                  <a:cubicBezTo>
                    <a:pt x="204" y="19715"/>
                    <a:pt x="747" y="21586"/>
                    <a:pt x="1364" y="21586"/>
                  </a:cubicBezTo>
                  <a:cubicBezTo>
                    <a:pt x="1783" y="21572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84"/>
                    <a:pt x="19566" y="19841"/>
                  </a:cubicBezTo>
                  <a:cubicBezTo>
                    <a:pt x="21523" y="18682"/>
                    <a:pt x="21016" y="0"/>
                    <a:pt x="1910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59" name="Google Shape;1901;p14"/>
            <p:cNvSpPr/>
            <p:nvPr/>
          </p:nvSpPr>
          <p:spPr>
            <a:xfrm>
              <a:off x="20232485" y="11918363"/>
              <a:ext cx="818802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14"/>
                    <a:pt x="18967" y="28"/>
                  </a:cubicBezTo>
                  <a:cubicBezTo>
                    <a:pt x="17271" y="773"/>
                    <a:pt x="13968" y="877"/>
                    <a:pt x="10607" y="877"/>
                  </a:cubicBezTo>
                  <a:cubicBezTo>
                    <a:pt x="9353" y="877"/>
                    <a:pt x="8092" y="863"/>
                    <a:pt x="6901" y="863"/>
                  </a:cubicBezTo>
                  <a:cubicBezTo>
                    <a:pt x="4637" y="863"/>
                    <a:pt x="2632" y="912"/>
                    <a:pt x="1439" y="1211"/>
                  </a:cubicBezTo>
                  <a:cubicBezTo>
                    <a:pt x="858" y="1337"/>
                    <a:pt x="374" y="3070"/>
                    <a:pt x="223" y="5492"/>
                  </a:cubicBezTo>
                  <a:cubicBezTo>
                    <a:pt x="17" y="9342"/>
                    <a:pt x="-77" y="13630"/>
                    <a:pt x="74" y="17048"/>
                  </a:cubicBezTo>
                  <a:cubicBezTo>
                    <a:pt x="204" y="19714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1" y="21565"/>
                    <a:pt x="5792" y="21600"/>
                    <a:pt x="7537" y="21600"/>
                  </a:cubicBezTo>
                  <a:cubicBezTo>
                    <a:pt x="11951" y="21600"/>
                    <a:pt x="16906" y="21377"/>
                    <a:pt x="19565" y="19839"/>
                  </a:cubicBezTo>
                  <a:cubicBezTo>
                    <a:pt x="21523" y="18683"/>
                    <a:pt x="21011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60" name="Google Shape;1902;p14"/>
            <p:cNvSpPr/>
            <p:nvPr/>
          </p:nvSpPr>
          <p:spPr>
            <a:xfrm>
              <a:off x="22584641" y="11660158"/>
              <a:ext cx="982132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81" y="0"/>
                  </a:moveTo>
                  <a:cubicBezTo>
                    <a:pt x="16849" y="0"/>
                    <a:pt x="16419" y="178"/>
                    <a:pt x="16094" y="510"/>
                  </a:cubicBezTo>
                  <a:cubicBezTo>
                    <a:pt x="11992" y="4773"/>
                    <a:pt x="3466" y="13250"/>
                    <a:pt x="320" y="17449"/>
                  </a:cubicBezTo>
                  <a:cubicBezTo>
                    <a:pt x="-895" y="19073"/>
                    <a:pt x="1604" y="21600"/>
                    <a:pt x="3511" y="21600"/>
                  </a:cubicBezTo>
                  <a:cubicBezTo>
                    <a:pt x="4024" y="21600"/>
                    <a:pt x="4494" y="21417"/>
                    <a:pt x="4838" y="20982"/>
                  </a:cubicBezTo>
                  <a:cubicBezTo>
                    <a:pt x="7661" y="17465"/>
                    <a:pt x="17205" y="8163"/>
                    <a:pt x="20150" y="4789"/>
                  </a:cubicBezTo>
                  <a:cubicBezTo>
                    <a:pt x="20627" y="4234"/>
                    <a:pt x="20705" y="3442"/>
                    <a:pt x="20351" y="2808"/>
                  </a:cubicBezTo>
                  <a:cubicBezTo>
                    <a:pt x="19765" y="1810"/>
                    <a:pt x="18978" y="828"/>
                    <a:pt x="18161" y="274"/>
                  </a:cubicBezTo>
                  <a:cubicBezTo>
                    <a:pt x="17891" y="89"/>
                    <a:pt x="17587" y="0"/>
                    <a:pt x="1728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61" name="Google Shape;1903;p14"/>
            <p:cNvSpPr/>
            <p:nvPr/>
          </p:nvSpPr>
          <p:spPr>
            <a:xfrm>
              <a:off x="22666619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62" name="Google Shape;1904;p14"/>
            <p:cNvSpPr/>
            <p:nvPr/>
          </p:nvSpPr>
          <p:spPr>
            <a:xfrm>
              <a:off x="23251676" y="12412410"/>
              <a:ext cx="23218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9" y="0"/>
                  </a:moveTo>
                  <a:cubicBezTo>
                    <a:pt x="2670" y="0"/>
                    <a:pt x="-1620" y="5753"/>
                    <a:pt x="601" y="16542"/>
                  </a:cubicBezTo>
                  <a:cubicBezTo>
                    <a:pt x="1303" y="20047"/>
                    <a:pt x="4156" y="21600"/>
                    <a:pt x="7339" y="21600"/>
                  </a:cubicBezTo>
                  <a:cubicBezTo>
                    <a:pt x="13109" y="21600"/>
                    <a:pt x="19980" y="16507"/>
                    <a:pt x="17139" y="8753"/>
                  </a:cubicBezTo>
                  <a:cubicBezTo>
                    <a:pt x="14975" y="2830"/>
                    <a:pt x="11141" y="0"/>
                    <a:pt x="764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63" name="Google Shape;1905;p14"/>
            <p:cNvSpPr/>
            <p:nvPr/>
          </p:nvSpPr>
          <p:spPr>
            <a:xfrm>
              <a:off x="22533254" y="13460663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268" y="773"/>
                    <a:pt x="13972" y="871"/>
                    <a:pt x="10613" y="871"/>
                  </a:cubicBezTo>
                  <a:cubicBezTo>
                    <a:pt x="9360" y="871"/>
                    <a:pt x="8098" y="857"/>
                    <a:pt x="6908" y="857"/>
                  </a:cubicBezTo>
                  <a:cubicBezTo>
                    <a:pt x="4642" y="857"/>
                    <a:pt x="2632" y="913"/>
                    <a:pt x="1434" y="1205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351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5" y="21586"/>
                    <a:pt x="2363" y="21579"/>
                    <a:pt x="2918" y="21579"/>
                  </a:cubicBezTo>
                  <a:cubicBezTo>
                    <a:pt x="4156" y="21579"/>
                    <a:pt x="5587" y="21600"/>
                    <a:pt x="7092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64" name="Google Shape;1906;p14"/>
            <p:cNvSpPr/>
            <p:nvPr/>
          </p:nvSpPr>
          <p:spPr>
            <a:xfrm>
              <a:off x="22974484" y="13169532"/>
              <a:ext cx="20222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14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65" name="Google Shape;1907;p14"/>
            <p:cNvSpPr/>
            <p:nvPr/>
          </p:nvSpPr>
          <p:spPr>
            <a:xfrm>
              <a:off x="23888517" y="12422809"/>
              <a:ext cx="1132688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2" y="8330"/>
                  </a:cubicBezTo>
                  <a:cubicBezTo>
                    <a:pt x="7782" y="8988"/>
                    <a:pt x="577" y="8865"/>
                    <a:pt x="147" y="9607"/>
                  </a:cubicBezTo>
                  <a:cubicBezTo>
                    <a:pt x="-255" y="10306"/>
                    <a:pt x="245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71" y="14051"/>
                  </a:cubicBezTo>
                  <a:cubicBezTo>
                    <a:pt x="3999" y="13708"/>
                    <a:pt x="5690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3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5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100" y="14491"/>
                  </a:cubicBezTo>
                  <a:cubicBezTo>
                    <a:pt x="13994" y="13717"/>
                    <a:pt x="14595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1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3" y="6986"/>
                  </a:cubicBezTo>
                  <a:cubicBezTo>
                    <a:pt x="13504" y="5353"/>
                    <a:pt x="13337" y="3076"/>
                    <a:pt x="13157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66" name="Google Shape;1908;p14"/>
            <p:cNvSpPr/>
            <p:nvPr/>
          </p:nvSpPr>
          <p:spPr>
            <a:xfrm>
              <a:off x="24227609" y="10538217"/>
              <a:ext cx="1080347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8" y="5256"/>
                    <a:pt x="10435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595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4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52" y="15830"/>
                  </a:cubicBezTo>
                  <a:cubicBezTo>
                    <a:pt x="10814" y="15412"/>
                    <a:pt x="11231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11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393" y="17164"/>
                    <a:pt x="21090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501" y="11156"/>
                    <a:pt x="15815" y="10097"/>
                  </a:cubicBezTo>
                  <a:cubicBezTo>
                    <a:pt x="15073" y="9627"/>
                    <a:pt x="14914" y="8502"/>
                    <a:pt x="15481" y="7787"/>
                  </a:cubicBezTo>
                  <a:cubicBezTo>
                    <a:pt x="16527" y="6484"/>
                    <a:pt x="17718" y="5165"/>
                    <a:pt x="18663" y="3896"/>
                  </a:cubicBezTo>
                  <a:cubicBezTo>
                    <a:pt x="19158" y="3228"/>
                    <a:pt x="19041" y="2236"/>
                    <a:pt x="18417" y="1730"/>
                  </a:cubicBezTo>
                  <a:cubicBezTo>
                    <a:pt x="17675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67" name="Google Shape;1909;p14"/>
            <p:cNvSpPr/>
            <p:nvPr/>
          </p:nvSpPr>
          <p:spPr>
            <a:xfrm>
              <a:off x="21311737" y="10599777"/>
              <a:ext cx="1441817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4"/>
                    <a:pt x="8939" y="16592"/>
                  </a:cubicBezTo>
                  <a:cubicBezTo>
                    <a:pt x="8903" y="16847"/>
                    <a:pt x="8727" y="16977"/>
                    <a:pt x="8550" y="16977"/>
                  </a:cubicBezTo>
                  <a:cubicBezTo>
                    <a:pt x="8391" y="16977"/>
                    <a:pt x="8232" y="16871"/>
                    <a:pt x="8174" y="16656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59" y="7166"/>
                    <a:pt x="4944" y="6860"/>
                    <a:pt x="4496" y="6860"/>
                  </a:cubicBezTo>
                  <a:cubicBezTo>
                    <a:pt x="2760" y="6873"/>
                    <a:pt x="916" y="7471"/>
                    <a:pt x="109" y="9332"/>
                  </a:cubicBezTo>
                  <a:cubicBezTo>
                    <a:pt x="-164" y="10248"/>
                    <a:pt x="119" y="10796"/>
                    <a:pt x="502" y="11459"/>
                  </a:cubicBezTo>
                  <a:cubicBezTo>
                    <a:pt x="629" y="11682"/>
                    <a:pt x="837" y="11800"/>
                    <a:pt x="1050" y="11800"/>
                  </a:cubicBezTo>
                  <a:cubicBezTo>
                    <a:pt x="1201" y="11800"/>
                    <a:pt x="1356" y="11739"/>
                    <a:pt x="1484" y="11612"/>
                  </a:cubicBezTo>
                  <a:cubicBezTo>
                    <a:pt x="2299" y="10792"/>
                    <a:pt x="3281" y="10230"/>
                    <a:pt x="3812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31" y="13191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76" y="3065"/>
                    <a:pt x="18271" y="3906"/>
                    <a:pt x="18413" y="4567"/>
                  </a:cubicBezTo>
                  <a:cubicBezTo>
                    <a:pt x="18518" y="5046"/>
                    <a:pt x="18886" y="5360"/>
                    <a:pt x="19303" y="5360"/>
                  </a:cubicBezTo>
                  <a:cubicBezTo>
                    <a:pt x="19319" y="5360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68" name="Google Shape;1910;p14"/>
            <p:cNvSpPr/>
            <p:nvPr/>
          </p:nvSpPr>
          <p:spPr>
            <a:xfrm>
              <a:off x="23121630" y="9948363"/>
              <a:ext cx="108484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9" y="0"/>
                  </a:moveTo>
                  <a:cubicBezTo>
                    <a:pt x="19063" y="0"/>
                    <a:pt x="19017" y="14"/>
                    <a:pt x="18969" y="35"/>
                  </a:cubicBezTo>
                  <a:cubicBezTo>
                    <a:pt x="17341" y="719"/>
                    <a:pt x="14229" y="831"/>
                    <a:pt x="11003" y="831"/>
                  </a:cubicBezTo>
                  <a:cubicBezTo>
                    <a:pt x="9570" y="831"/>
                    <a:pt x="8114" y="810"/>
                    <a:pt x="6756" y="810"/>
                  </a:cubicBezTo>
                  <a:cubicBezTo>
                    <a:pt x="4551" y="810"/>
                    <a:pt x="2604" y="866"/>
                    <a:pt x="1431" y="1152"/>
                  </a:cubicBezTo>
                  <a:cubicBezTo>
                    <a:pt x="866" y="1278"/>
                    <a:pt x="372" y="3023"/>
                    <a:pt x="231" y="5452"/>
                  </a:cubicBezTo>
                  <a:cubicBezTo>
                    <a:pt x="19" y="9313"/>
                    <a:pt x="-79" y="13669"/>
                    <a:pt x="76" y="17034"/>
                  </a:cubicBezTo>
                  <a:cubicBezTo>
                    <a:pt x="203" y="19715"/>
                    <a:pt x="754" y="21579"/>
                    <a:pt x="1376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8" y="21565"/>
                    <a:pt x="5797" y="21600"/>
                    <a:pt x="7541" y="21600"/>
                  </a:cubicBezTo>
                  <a:cubicBezTo>
                    <a:pt x="11956" y="21600"/>
                    <a:pt x="16915" y="21384"/>
                    <a:pt x="19577" y="19841"/>
                  </a:cubicBezTo>
                  <a:cubicBezTo>
                    <a:pt x="21521" y="18682"/>
                    <a:pt x="21014" y="0"/>
                    <a:pt x="1910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69" name="Google Shape;1911;p14"/>
            <p:cNvSpPr/>
            <p:nvPr/>
          </p:nvSpPr>
          <p:spPr>
            <a:xfrm>
              <a:off x="22896176" y="8772041"/>
              <a:ext cx="81926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3"/>
                    <a:pt x="1431" y="1151"/>
                  </a:cubicBezTo>
                  <a:cubicBezTo>
                    <a:pt x="871" y="1332"/>
                    <a:pt x="385" y="3013"/>
                    <a:pt x="234" y="5503"/>
                  </a:cubicBezTo>
                  <a:cubicBezTo>
                    <a:pt x="10" y="9297"/>
                    <a:pt x="-82" y="13656"/>
                    <a:pt x="86" y="17074"/>
                  </a:cubicBezTo>
                  <a:cubicBezTo>
                    <a:pt x="197" y="19710"/>
                    <a:pt x="741" y="21558"/>
                    <a:pt x="1345" y="21558"/>
                  </a:cubicBezTo>
                  <a:cubicBezTo>
                    <a:pt x="1355" y="21558"/>
                    <a:pt x="1366" y="21558"/>
                    <a:pt x="1376" y="21558"/>
                  </a:cubicBezTo>
                  <a:cubicBezTo>
                    <a:pt x="1594" y="21551"/>
                    <a:pt x="1824" y="21551"/>
                    <a:pt x="2065" y="21551"/>
                  </a:cubicBezTo>
                  <a:cubicBezTo>
                    <a:pt x="3580" y="21551"/>
                    <a:pt x="5482" y="21600"/>
                    <a:pt x="7502" y="21600"/>
                  </a:cubicBezTo>
                  <a:cubicBezTo>
                    <a:pt x="11923" y="21600"/>
                    <a:pt x="16896" y="21356"/>
                    <a:pt x="19561" y="19815"/>
                  </a:cubicBezTo>
                  <a:cubicBezTo>
                    <a:pt x="21518" y="18720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70" name="Google Shape;1912;p14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71" name="Google Shape;1913;p14"/>
            <p:cNvSpPr/>
            <p:nvPr/>
          </p:nvSpPr>
          <p:spPr>
            <a:xfrm>
              <a:off x="20587701" y="8899452"/>
              <a:ext cx="232017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5" h="21600" fill="norm" stroke="1" extrusionOk="0">
                  <a:moveTo>
                    <a:pt x="7659" y="0"/>
                  </a:moveTo>
                  <a:cubicBezTo>
                    <a:pt x="2686" y="0"/>
                    <a:pt x="-1604" y="5745"/>
                    <a:pt x="588" y="16521"/>
                  </a:cubicBezTo>
                  <a:cubicBezTo>
                    <a:pt x="1311" y="20041"/>
                    <a:pt x="4168" y="21600"/>
                    <a:pt x="7355" y="21600"/>
                  </a:cubicBezTo>
                  <a:cubicBezTo>
                    <a:pt x="13134" y="21600"/>
                    <a:pt x="19996" y="16485"/>
                    <a:pt x="17151" y="8742"/>
                  </a:cubicBezTo>
                  <a:cubicBezTo>
                    <a:pt x="14984" y="2827"/>
                    <a:pt x="11151" y="0"/>
                    <a:pt x="76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72" name="Google Shape;1914;p14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73" name="Google Shape;1915;p14"/>
            <p:cNvSpPr/>
            <p:nvPr/>
          </p:nvSpPr>
          <p:spPr>
            <a:xfrm>
              <a:off x="20310554" y="9656903"/>
              <a:ext cx="202517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6" h="21600" fill="norm" stroke="1" extrusionOk="0">
                  <a:moveTo>
                    <a:pt x="7670" y="0"/>
                  </a:moveTo>
                  <a:cubicBezTo>
                    <a:pt x="2692" y="0"/>
                    <a:pt x="-1589" y="5725"/>
                    <a:pt x="577" y="16501"/>
                  </a:cubicBezTo>
                  <a:cubicBezTo>
                    <a:pt x="1289" y="20039"/>
                    <a:pt x="4160" y="21600"/>
                    <a:pt x="7358" y="21600"/>
                  </a:cubicBezTo>
                  <a:cubicBezTo>
                    <a:pt x="13150" y="21600"/>
                    <a:pt x="20011" y="16493"/>
                    <a:pt x="17177" y="8734"/>
                  </a:cubicBezTo>
                  <a:cubicBezTo>
                    <a:pt x="15003" y="2838"/>
                    <a:pt x="11166" y="0"/>
                    <a:pt x="767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74" name="Google Shape;1916;p14"/>
            <p:cNvSpPr/>
            <p:nvPr/>
          </p:nvSpPr>
          <p:spPr>
            <a:xfrm>
              <a:off x="20310530" y="10290409"/>
              <a:ext cx="202552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290" y="20054"/>
                    <a:pt x="4145" y="21600"/>
                    <a:pt x="7333" y="21600"/>
                  </a:cubicBezTo>
                  <a:cubicBezTo>
                    <a:pt x="13122" y="21600"/>
                    <a:pt x="20007" y="16505"/>
                    <a:pt x="17167" y="8773"/>
                  </a:cubicBezTo>
                  <a:cubicBezTo>
                    <a:pt x="15003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75" name="Google Shape;1917;p14"/>
            <p:cNvSpPr/>
            <p:nvPr/>
          </p:nvSpPr>
          <p:spPr>
            <a:xfrm>
              <a:off x="21224357" y="8910097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3999" y="13700"/>
                    <a:pt x="5703" y="13564"/>
                    <a:pt x="7116" y="13508"/>
                  </a:cubicBezTo>
                  <a:cubicBezTo>
                    <a:pt x="7139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599" y="21094"/>
                    <a:pt x="9112" y="21519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4" y="13724"/>
                    <a:pt x="14595" y="13038"/>
                    <a:pt x="15373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74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303" y="11245"/>
                    <a:pt x="21151" y="10436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3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8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76" name="Google Shape;1918;p14"/>
            <p:cNvSpPr/>
            <p:nvPr/>
          </p:nvSpPr>
          <p:spPr>
            <a:xfrm>
              <a:off x="17568357" y="1380229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12"/>
                  </a:cubicBezTo>
                  <a:cubicBezTo>
                    <a:pt x="857" y="1338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64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4" y="21586"/>
                    <a:pt x="2359" y="21579"/>
                    <a:pt x="2918" y="21579"/>
                  </a:cubicBezTo>
                  <a:cubicBezTo>
                    <a:pt x="4116" y="21579"/>
                    <a:pt x="5487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77" name="Google Shape;1919;p14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78" name="Google Shape;1920;p14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79" name="Google Shape;1921;p14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80" name="Google Shape;1922;p14"/>
            <p:cNvSpPr/>
            <p:nvPr/>
          </p:nvSpPr>
          <p:spPr>
            <a:xfrm>
              <a:off x="14674812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63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40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81" name="Google Shape;1923;p14"/>
            <p:cNvSpPr/>
            <p:nvPr/>
          </p:nvSpPr>
          <p:spPr>
            <a:xfrm>
              <a:off x="16235705" y="0"/>
              <a:ext cx="108009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72" y="0"/>
                  </a:moveTo>
                  <a:cubicBezTo>
                    <a:pt x="15117" y="0"/>
                    <a:pt x="14771" y="159"/>
                    <a:pt x="14518" y="462"/>
                  </a:cubicBezTo>
                  <a:cubicBezTo>
                    <a:pt x="13339" y="1815"/>
                    <a:pt x="12045" y="3362"/>
                    <a:pt x="11114" y="4844"/>
                  </a:cubicBezTo>
                  <a:cubicBezTo>
                    <a:pt x="10848" y="5261"/>
                    <a:pt x="10436" y="5485"/>
                    <a:pt x="10017" y="5485"/>
                  </a:cubicBezTo>
                  <a:cubicBezTo>
                    <a:pt x="9747" y="5485"/>
                    <a:pt x="9477" y="5394"/>
                    <a:pt x="9239" y="5202"/>
                  </a:cubicBezTo>
                  <a:cubicBezTo>
                    <a:pt x="7842" y="4079"/>
                    <a:pt x="5834" y="2597"/>
                    <a:pt x="4176" y="1408"/>
                  </a:cubicBezTo>
                  <a:cubicBezTo>
                    <a:pt x="3956" y="1251"/>
                    <a:pt x="3710" y="1176"/>
                    <a:pt x="3464" y="1176"/>
                  </a:cubicBezTo>
                  <a:cubicBezTo>
                    <a:pt x="3092" y="1176"/>
                    <a:pt x="2724" y="1349"/>
                    <a:pt x="2459" y="1684"/>
                  </a:cubicBezTo>
                  <a:cubicBezTo>
                    <a:pt x="1543" y="2841"/>
                    <a:pt x="423" y="4470"/>
                    <a:pt x="59" y="5692"/>
                  </a:cubicBezTo>
                  <a:cubicBezTo>
                    <a:pt x="-115" y="6311"/>
                    <a:pt x="103" y="7010"/>
                    <a:pt x="597" y="7370"/>
                  </a:cubicBezTo>
                  <a:cubicBezTo>
                    <a:pt x="2445" y="8721"/>
                    <a:pt x="6227" y="10481"/>
                    <a:pt x="6795" y="11327"/>
                  </a:cubicBezTo>
                  <a:cubicBezTo>
                    <a:pt x="7230" y="11962"/>
                    <a:pt x="2547" y="18529"/>
                    <a:pt x="2896" y="19456"/>
                  </a:cubicBezTo>
                  <a:cubicBezTo>
                    <a:pt x="3216" y="20320"/>
                    <a:pt x="5006" y="21134"/>
                    <a:pt x="6314" y="21542"/>
                  </a:cubicBezTo>
                  <a:cubicBezTo>
                    <a:pt x="6439" y="21580"/>
                    <a:pt x="6567" y="21600"/>
                    <a:pt x="6690" y="21600"/>
                  </a:cubicBezTo>
                  <a:cubicBezTo>
                    <a:pt x="7186" y="21600"/>
                    <a:pt x="7649" y="21297"/>
                    <a:pt x="7871" y="20776"/>
                  </a:cubicBezTo>
                  <a:cubicBezTo>
                    <a:pt x="8743" y="18837"/>
                    <a:pt x="9718" y="17192"/>
                    <a:pt x="10561" y="15824"/>
                  </a:cubicBezTo>
                  <a:cubicBezTo>
                    <a:pt x="10824" y="15417"/>
                    <a:pt x="11238" y="15202"/>
                    <a:pt x="11655" y="15202"/>
                  </a:cubicBezTo>
                  <a:cubicBezTo>
                    <a:pt x="11957" y="15202"/>
                    <a:pt x="12260" y="15315"/>
                    <a:pt x="12511" y="15547"/>
                  </a:cubicBezTo>
                  <a:cubicBezTo>
                    <a:pt x="14024" y="16964"/>
                    <a:pt x="15609" y="18576"/>
                    <a:pt x="17267" y="19586"/>
                  </a:cubicBezTo>
                  <a:cubicBezTo>
                    <a:pt x="17459" y="19699"/>
                    <a:pt x="17667" y="19754"/>
                    <a:pt x="17874" y="19754"/>
                  </a:cubicBezTo>
                  <a:cubicBezTo>
                    <a:pt x="18260" y="19754"/>
                    <a:pt x="18640" y="19562"/>
                    <a:pt x="18896" y="19212"/>
                  </a:cubicBezTo>
                  <a:cubicBezTo>
                    <a:pt x="19638" y="18251"/>
                    <a:pt x="20409" y="17159"/>
                    <a:pt x="21107" y="16036"/>
                  </a:cubicBezTo>
                  <a:cubicBezTo>
                    <a:pt x="21485" y="15417"/>
                    <a:pt x="21399" y="14570"/>
                    <a:pt x="20888" y="14080"/>
                  </a:cubicBezTo>
                  <a:cubicBezTo>
                    <a:pt x="19594" y="12777"/>
                    <a:pt x="17500" y="11164"/>
                    <a:pt x="15827" y="10089"/>
                  </a:cubicBezTo>
                  <a:cubicBezTo>
                    <a:pt x="15071" y="9618"/>
                    <a:pt x="14911" y="8493"/>
                    <a:pt x="15493" y="7793"/>
                  </a:cubicBezTo>
                  <a:cubicBezTo>
                    <a:pt x="16540" y="6473"/>
                    <a:pt x="17732" y="5169"/>
                    <a:pt x="18677" y="3884"/>
                  </a:cubicBezTo>
                  <a:cubicBezTo>
                    <a:pt x="19173" y="3232"/>
                    <a:pt x="19056" y="2239"/>
                    <a:pt x="18431" y="1733"/>
                  </a:cubicBezTo>
                  <a:cubicBezTo>
                    <a:pt x="17689" y="1130"/>
                    <a:pt x="16933" y="690"/>
                    <a:pt x="16118" y="184"/>
                  </a:cubicBezTo>
                  <a:cubicBezTo>
                    <a:pt x="15912" y="60"/>
                    <a:pt x="15690" y="0"/>
                    <a:pt x="1547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82" name="Google Shape;1924;p14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83" name="Google Shape;1925;p14"/>
            <p:cNvSpPr/>
            <p:nvPr/>
          </p:nvSpPr>
          <p:spPr>
            <a:xfrm>
              <a:off x="17568357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106" y="0"/>
                  </a:moveTo>
                  <a:cubicBezTo>
                    <a:pt x="19060" y="0"/>
                    <a:pt x="19014" y="7"/>
                    <a:pt x="18968" y="28"/>
                  </a:cubicBezTo>
                  <a:cubicBezTo>
                    <a:pt x="17384" y="733"/>
                    <a:pt x="14384" y="852"/>
                    <a:pt x="11242" y="852"/>
                  </a:cubicBezTo>
                  <a:cubicBezTo>
                    <a:pt x="9600" y="852"/>
                    <a:pt x="7918" y="817"/>
                    <a:pt x="6381" y="817"/>
                  </a:cubicBezTo>
                  <a:cubicBezTo>
                    <a:pt x="4330" y="817"/>
                    <a:pt x="2537" y="880"/>
                    <a:pt x="1438" y="1152"/>
                  </a:cubicBezTo>
                  <a:cubicBezTo>
                    <a:pt x="857" y="1278"/>
                    <a:pt x="371" y="3016"/>
                    <a:pt x="241" y="5445"/>
                  </a:cubicBezTo>
                  <a:cubicBezTo>
                    <a:pt x="16" y="9306"/>
                    <a:pt x="-78" y="13669"/>
                    <a:pt x="73" y="17034"/>
                  </a:cubicBezTo>
                  <a:cubicBezTo>
                    <a:pt x="203" y="19708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4" y="21377"/>
                    <a:pt x="19565" y="19834"/>
                  </a:cubicBezTo>
                  <a:cubicBezTo>
                    <a:pt x="21522" y="18738"/>
                    <a:pt x="21012" y="0"/>
                    <a:pt x="1910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84" name="Google Shape;1926;p14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85" name="Google Shape;1927;p14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86" name="Google Shape;1928;p14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87" name="Google Shape;1929;p14"/>
            <p:cNvSpPr/>
            <p:nvPr/>
          </p:nvSpPr>
          <p:spPr>
            <a:xfrm>
              <a:off x="14674805" y="8100988"/>
              <a:ext cx="23220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88" name="Google Shape;1930;p14"/>
            <p:cNvSpPr/>
            <p:nvPr/>
          </p:nvSpPr>
          <p:spPr>
            <a:xfrm>
              <a:off x="16235705" y="7025505"/>
              <a:ext cx="108009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69" y="0"/>
                  </a:moveTo>
                  <a:cubicBezTo>
                    <a:pt x="15115" y="0"/>
                    <a:pt x="14769" y="153"/>
                    <a:pt x="14518" y="455"/>
                  </a:cubicBezTo>
                  <a:cubicBezTo>
                    <a:pt x="13339" y="1824"/>
                    <a:pt x="12045" y="3353"/>
                    <a:pt x="11114" y="4852"/>
                  </a:cubicBezTo>
                  <a:cubicBezTo>
                    <a:pt x="10851" y="5264"/>
                    <a:pt x="10445" y="5482"/>
                    <a:pt x="10030" y="5482"/>
                  </a:cubicBezTo>
                  <a:cubicBezTo>
                    <a:pt x="9757" y="5482"/>
                    <a:pt x="9480" y="5387"/>
                    <a:pt x="9239" y="5193"/>
                  </a:cubicBezTo>
                  <a:cubicBezTo>
                    <a:pt x="7842" y="4071"/>
                    <a:pt x="5834" y="2605"/>
                    <a:pt x="4176" y="1417"/>
                  </a:cubicBezTo>
                  <a:cubicBezTo>
                    <a:pt x="3958" y="1254"/>
                    <a:pt x="3712" y="1177"/>
                    <a:pt x="3467" y="1177"/>
                  </a:cubicBezTo>
                  <a:cubicBezTo>
                    <a:pt x="3094" y="1177"/>
                    <a:pt x="2724" y="1358"/>
                    <a:pt x="2459" y="1692"/>
                  </a:cubicBezTo>
                  <a:cubicBezTo>
                    <a:pt x="1543" y="2833"/>
                    <a:pt x="423" y="4461"/>
                    <a:pt x="59" y="5682"/>
                  </a:cubicBezTo>
                  <a:cubicBezTo>
                    <a:pt x="-115" y="6318"/>
                    <a:pt x="103" y="7000"/>
                    <a:pt x="597" y="7360"/>
                  </a:cubicBezTo>
                  <a:cubicBezTo>
                    <a:pt x="2445" y="8711"/>
                    <a:pt x="6227" y="10487"/>
                    <a:pt x="6795" y="11332"/>
                  </a:cubicBezTo>
                  <a:cubicBezTo>
                    <a:pt x="7230" y="11967"/>
                    <a:pt x="2547" y="18515"/>
                    <a:pt x="2896" y="19442"/>
                  </a:cubicBezTo>
                  <a:cubicBezTo>
                    <a:pt x="3216" y="20322"/>
                    <a:pt x="5006" y="21136"/>
                    <a:pt x="6314" y="21543"/>
                  </a:cubicBezTo>
                  <a:cubicBezTo>
                    <a:pt x="6436" y="21582"/>
                    <a:pt x="6560" y="21600"/>
                    <a:pt x="6681" y="21600"/>
                  </a:cubicBezTo>
                  <a:cubicBezTo>
                    <a:pt x="7181" y="21600"/>
                    <a:pt x="7649" y="21290"/>
                    <a:pt x="7871" y="20779"/>
                  </a:cubicBezTo>
                  <a:cubicBezTo>
                    <a:pt x="8743" y="18840"/>
                    <a:pt x="9718" y="17179"/>
                    <a:pt x="10561" y="15828"/>
                  </a:cubicBezTo>
                  <a:cubicBezTo>
                    <a:pt x="10825" y="15410"/>
                    <a:pt x="11241" y="15191"/>
                    <a:pt x="11660" y="15191"/>
                  </a:cubicBezTo>
                  <a:cubicBezTo>
                    <a:pt x="11960" y="15191"/>
                    <a:pt x="12262" y="15302"/>
                    <a:pt x="12511" y="15534"/>
                  </a:cubicBezTo>
                  <a:cubicBezTo>
                    <a:pt x="14024" y="16951"/>
                    <a:pt x="15609" y="18579"/>
                    <a:pt x="17267" y="19572"/>
                  </a:cubicBezTo>
                  <a:cubicBezTo>
                    <a:pt x="17464" y="19689"/>
                    <a:pt x="17676" y="19745"/>
                    <a:pt x="17888" y="19745"/>
                  </a:cubicBezTo>
                  <a:cubicBezTo>
                    <a:pt x="18270" y="19745"/>
                    <a:pt x="18643" y="19561"/>
                    <a:pt x="18896" y="19214"/>
                  </a:cubicBezTo>
                  <a:cubicBezTo>
                    <a:pt x="19638" y="18238"/>
                    <a:pt x="20409" y="17162"/>
                    <a:pt x="21107" y="16023"/>
                  </a:cubicBezTo>
                  <a:cubicBezTo>
                    <a:pt x="21485" y="15405"/>
                    <a:pt x="21399" y="14574"/>
                    <a:pt x="20888" y="14068"/>
                  </a:cubicBezTo>
                  <a:cubicBezTo>
                    <a:pt x="19594" y="12765"/>
                    <a:pt x="17500" y="11153"/>
                    <a:pt x="15827" y="10094"/>
                  </a:cubicBezTo>
                  <a:cubicBezTo>
                    <a:pt x="15071" y="9624"/>
                    <a:pt x="14911" y="8499"/>
                    <a:pt x="15493" y="7784"/>
                  </a:cubicBezTo>
                  <a:cubicBezTo>
                    <a:pt x="16540" y="6480"/>
                    <a:pt x="17732" y="5160"/>
                    <a:pt x="18677" y="3892"/>
                  </a:cubicBezTo>
                  <a:cubicBezTo>
                    <a:pt x="19173" y="3240"/>
                    <a:pt x="19056" y="2245"/>
                    <a:pt x="18431" y="1741"/>
                  </a:cubicBezTo>
                  <a:cubicBezTo>
                    <a:pt x="17689" y="1139"/>
                    <a:pt x="16933" y="683"/>
                    <a:pt x="16118" y="179"/>
                  </a:cubicBezTo>
                  <a:cubicBezTo>
                    <a:pt x="15912" y="60"/>
                    <a:pt x="15689" y="0"/>
                    <a:pt x="154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89" name="Google Shape;1931;p14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90" name="Google Shape;1932;p14"/>
            <p:cNvSpPr/>
            <p:nvPr/>
          </p:nvSpPr>
          <p:spPr>
            <a:xfrm>
              <a:off x="15129816" y="6435487"/>
              <a:ext cx="108465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9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5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3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91" name="Google Shape;1933;p14"/>
            <p:cNvSpPr/>
            <p:nvPr/>
          </p:nvSpPr>
          <p:spPr>
            <a:xfrm>
              <a:off x="14904364" y="5259082"/>
              <a:ext cx="81909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1"/>
                    <a:pt x="10906" y="871"/>
                  </a:cubicBezTo>
                  <a:cubicBezTo>
                    <a:pt x="9353" y="871"/>
                    <a:pt x="7779" y="843"/>
                    <a:pt x="6334" y="843"/>
                  </a:cubicBezTo>
                  <a:cubicBezTo>
                    <a:pt x="4303" y="843"/>
                    <a:pt x="2529" y="892"/>
                    <a:pt x="1431" y="1150"/>
                  </a:cubicBezTo>
                  <a:cubicBezTo>
                    <a:pt x="871" y="1331"/>
                    <a:pt x="366" y="3073"/>
                    <a:pt x="236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6" y="21586"/>
                    <a:pt x="2365" y="21579"/>
                    <a:pt x="2925" y="21579"/>
                  </a:cubicBezTo>
                  <a:cubicBezTo>
                    <a:pt x="4117" y="21579"/>
                    <a:pt x="5487" y="21600"/>
                    <a:pt x="6931" y="21600"/>
                  </a:cubicBezTo>
                  <a:cubicBezTo>
                    <a:pt x="11480" y="21600"/>
                    <a:pt x="16764" y="21405"/>
                    <a:pt x="19544" y="19795"/>
                  </a:cubicBezTo>
                  <a:cubicBezTo>
                    <a:pt x="21518" y="18701"/>
                    <a:pt x="21007" y="0"/>
                    <a:pt x="190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92" name="Google Shape;1934;p14"/>
            <p:cNvSpPr/>
            <p:nvPr/>
          </p:nvSpPr>
          <p:spPr>
            <a:xfrm>
              <a:off x="14904364" y="4893188"/>
              <a:ext cx="81909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2"/>
                    <a:pt x="10906" y="872"/>
                  </a:cubicBezTo>
                  <a:cubicBezTo>
                    <a:pt x="9353" y="872"/>
                    <a:pt x="7779" y="844"/>
                    <a:pt x="6334" y="844"/>
                  </a:cubicBezTo>
                  <a:cubicBezTo>
                    <a:pt x="4303" y="844"/>
                    <a:pt x="2529" y="899"/>
                    <a:pt x="1431" y="1150"/>
                  </a:cubicBezTo>
                  <a:cubicBezTo>
                    <a:pt x="871" y="1276"/>
                    <a:pt x="366" y="3012"/>
                    <a:pt x="236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6" y="21544"/>
                    <a:pt x="1825" y="21544"/>
                    <a:pt x="2066" y="21544"/>
                  </a:cubicBezTo>
                  <a:cubicBezTo>
                    <a:pt x="3581" y="21544"/>
                    <a:pt x="5481" y="21600"/>
                    <a:pt x="7499" y="21600"/>
                  </a:cubicBezTo>
                  <a:cubicBezTo>
                    <a:pt x="11913" y="21600"/>
                    <a:pt x="16879" y="21356"/>
                    <a:pt x="19544" y="19808"/>
                  </a:cubicBezTo>
                  <a:cubicBezTo>
                    <a:pt x="21518" y="18713"/>
                    <a:pt x="21007" y="0"/>
                    <a:pt x="190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93" name="Google Shape;1935;p14"/>
            <p:cNvSpPr/>
            <p:nvPr/>
          </p:nvSpPr>
          <p:spPr>
            <a:xfrm>
              <a:off x="17256819" y="4634488"/>
              <a:ext cx="982178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71" y="0"/>
                  </a:moveTo>
                  <a:cubicBezTo>
                    <a:pt x="16840" y="0"/>
                    <a:pt x="16408" y="178"/>
                    <a:pt x="16090" y="504"/>
                  </a:cubicBezTo>
                  <a:cubicBezTo>
                    <a:pt x="11991" y="4766"/>
                    <a:pt x="3467" y="13243"/>
                    <a:pt x="325" y="17441"/>
                  </a:cubicBezTo>
                  <a:cubicBezTo>
                    <a:pt x="-903" y="19076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39" y="20989"/>
                  </a:cubicBezTo>
                  <a:cubicBezTo>
                    <a:pt x="7644" y="17457"/>
                    <a:pt x="17199" y="8157"/>
                    <a:pt x="20142" y="4782"/>
                  </a:cubicBezTo>
                  <a:cubicBezTo>
                    <a:pt x="20621" y="4244"/>
                    <a:pt x="20697" y="3436"/>
                    <a:pt x="20327" y="2802"/>
                  </a:cubicBezTo>
                  <a:cubicBezTo>
                    <a:pt x="19757" y="1804"/>
                    <a:pt x="18971" y="838"/>
                    <a:pt x="18139" y="268"/>
                  </a:cubicBezTo>
                  <a:cubicBezTo>
                    <a:pt x="17874" y="85"/>
                    <a:pt x="17572" y="0"/>
                    <a:pt x="1727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94" name="Google Shape;1936;p14"/>
            <p:cNvSpPr/>
            <p:nvPr/>
          </p:nvSpPr>
          <p:spPr>
            <a:xfrm>
              <a:off x="17339047" y="4588442"/>
              <a:ext cx="231923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3" h="21600" fill="norm" stroke="1" extrusionOk="0">
                  <a:moveTo>
                    <a:pt x="7662" y="0"/>
                  </a:moveTo>
                  <a:cubicBezTo>
                    <a:pt x="2681" y="0"/>
                    <a:pt x="-1604" y="5758"/>
                    <a:pt x="589" y="16537"/>
                  </a:cubicBezTo>
                  <a:cubicBezTo>
                    <a:pt x="1292" y="20047"/>
                    <a:pt x="4145" y="21600"/>
                    <a:pt x="7333" y="21600"/>
                  </a:cubicBezTo>
                  <a:cubicBezTo>
                    <a:pt x="13113" y="21600"/>
                    <a:pt x="19996" y="16501"/>
                    <a:pt x="17150" y="8758"/>
                  </a:cubicBezTo>
                  <a:cubicBezTo>
                    <a:pt x="14983" y="2837"/>
                    <a:pt x="11154" y="0"/>
                    <a:pt x="76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95" name="Google Shape;1937;p14"/>
            <p:cNvSpPr/>
            <p:nvPr/>
          </p:nvSpPr>
          <p:spPr>
            <a:xfrm>
              <a:off x="17923535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96" name="Google Shape;1938;p14"/>
            <p:cNvSpPr/>
            <p:nvPr/>
          </p:nvSpPr>
          <p:spPr>
            <a:xfrm>
              <a:off x="17205619" y="6435487"/>
              <a:ext cx="108483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2" y="21572"/>
                    <a:pt x="2238" y="21565"/>
                    <a:pt x="2727" y="21565"/>
                  </a:cubicBezTo>
                  <a:cubicBezTo>
                    <a:pt x="4126" y="21565"/>
                    <a:pt x="5786" y="21600"/>
                    <a:pt x="7529" y="21600"/>
                  </a:cubicBezTo>
                  <a:cubicBezTo>
                    <a:pt x="11944" y="21600"/>
                    <a:pt x="16901" y="21384"/>
                    <a:pt x="19563" y="19840"/>
                  </a:cubicBezTo>
                  <a:cubicBezTo>
                    <a:pt x="21524" y="18737"/>
                    <a:pt x="21014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97" name="Google Shape;1939;p14"/>
            <p:cNvSpPr/>
            <p:nvPr/>
          </p:nvSpPr>
          <p:spPr>
            <a:xfrm>
              <a:off x="17646910" y="6144191"/>
              <a:ext cx="20202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47" y="0"/>
                  </a:moveTo>
                  <a:cubicBezTo>
                    <a:pt x="2671" y="0"/>
                    <a:pt x="-1614" y="5740"/>
                    <a:pt x="598" y="16495"/>
                  </a:cubicBezTo>
                  <a:cubicBezTo>
                    <a:pt x="1311" y="20037"/>
                    <a:pt x="4177" y="21600"/>
                    <a:pt x="7371" y="21600"/>
                  </a:cubicBezTo>
                  <a:cubicBezTo>
                    <a:pt x="13140" y="21600"/>
                    <a:pt x="19986" y="16487"/>
                    <a:pt x="17149" y="8720"/>
                  </a:cubicBezTo>
                  <a:cubicBezTo>
                    <a:pt x="14981" y="2825"/>
                    <a:pt x="11147" y="0"/>
                    <a:pt x="76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98" name="Google Shape;1940;p14"/>
            <p:cNvSpPr/>
            <p:nvPr/>
          </p:nvSpPr>
          <p:spPr>
            <a:xfrm>
              <a:off x="17646902" y="6777780"/>
              <a:ext cx="20202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71" y="21600"/>
                  </a:cubicBezTo>
                  <a:cubicBezTo>
                    <a:pt x="13140" y="21600"/>
                    <a:pt x="19986" y="16493"/>
                    <a:pt x="17149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99" name="Google Shape;1941;p14"/>
            <p:cNvSpPr/>
            <p:nvPr/>
          </p:nvSpPr>
          <p:spPr>
            <a:xfrm>
              <a:off x="18560305" y="5397138"/>
              <a:ext cx="1133287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27" y="0"/>
                  </a:moveTo>
                  <a:cubicBezTo>
                    <a:pt x="9541" y="0"/>
                    <a:pt x="8536" y="83"/>
                    <a:pt x="7848" y="327"/>
                  </a:cubicBezTo>
                  <a:cubicBezTo>
                    <a:pt x="7308" y="520"/>
                    <a:pt x="6976" y="1041"/>
                    <a:pt x="7016" y="1604"/>
                  </a:cubicBezTo>
                  <a:cubicBezTo>
                    <a:pt x="7182" y="3688"/>
                    <a:pt x="8209" y="7460"/>
                    <a:pt x="7973" y="8338"/>
                  </a:cubicBezTo>
                  <a:cubicBezTo>
                    <a:pt x="7793" y="8996"/>
                    <a:pt x="574" y="8873"/>
                    <a:pt x="145" y="9600"/>
                  </a:cubicBezTo>
                  <a:cubicBezTo>
                    <a:pt x="-257" y="10300"/>
                    <a:pt x="256" y="12069"/>
                    <a:pt x="740" y="13276"/>
                  </a:cubicBezTo>
                  <a:cubicBezTo>
                    <a:pt x="945" y="13765"/>
                    <a:pt x="1423" y="14079"/>
                    <a:pt x="1947" y="14079"/>
                  </a:cubicBezTo>
                  <a:cubicBezTo>
                    <a:pt x="2024" y="14079"/>
                    <a:pt x="2102" y="14071"/>
                    <a:pt x="2181" y="14057"/>
                  </a:cubicBezTo>
                  <a:cubicBezTo>
                    <a:pt x="4011" y="13700"/>
                    <a:pt x="5701" y="13577"/>
                    <a:pt x="7128" y="13508"/>
                  </a:cubicBezTo>
                  <a:cubicBezTo>
                    <a:pt x="7143" y="13508"/>
                    <a:pt x="7160" y="13508"/>
                    <a:pt x="7176" y="13508"/>
                  </a:cubicBezTo>
                  <a:cubicBezTo>
                    <a:pt x="7903" y="13508"/>
                    <a:pt x="8485" y="14102"/>
                    <a:pt x="8457" y="14826"/>
                  </a:cubicBezTo>
                  <a:cubicBezTo>
                    <a:pt x="8389" y="16705"/>
                    <a:pt x="8209" y="18734"/>
                    <a:pt x="8513" y="20504"/>
                  </a:cubicBezTo>
                  <a:cubicBezTo>
                    <a:pt x="8609" y="21094"/>
                    <a:pt x="9110" y="21532"/>
                    <a:pt x="9718" y="21546"/>
                  </a:cubicBezTo>
                  <a:cubicBezTo>
                    <a:pt x="10354" y="21578"/>
                    <a:pt x="11020" y="21600"/>
                    <a:pt x="11698" y="21600"/>
                  </a:cubicBezTo>
                  <a:cubicBezTo>
                    <a:pt x="12189" y="21600"/>
                    <a:pt x="12688" y="21589"/>
                    <a:pt x="13182" y="21560"/>
                  </a:cubicBezTo>
                  <a:cubicBezTo>
                    <a:pt x="13820" y="21532"/>
                    <a:pt x="14332" y="21011"/>
                    <a:pt x="14387" y="20381"/>
                  </a:cubicBezTo>
                  <a:cubicBezTo>
                    <a:pt x="14499" y="18720"/>
                    <a:pt x="14374" y="16320"/>
                    <a:pt x="14110" y="14497"/>
                  </a:cubicBezTo>
                  <a:cubicBezTo>
                    <a:pt x="13991" y="13717"/>
                    <a:pt x="14615" y="13039"/>
                    <a:pt x="15392" y="13039"/>
                  </a:cubicBezTo>
                  <a:cubicBezTo>
                    <a:pt x="15421" y="13039"/>
                    <a:pt x="15452" y="13041"/>
                    <a:pt x="15482" y="13042"/>
                  </a:cubicBezTo>
                  <a:cubicBezTo>
                    <a:pt x="16993" y="13165"/>
                    <a:pt x="18586" y="13371"/>
                    <a:pt x="19998" y="13427"/>
                  </a:cubicBezTo>
                  <a:cubicBezTo>
                    <a:pt x="20015" y="13427"/>
                    <a:pt x="20031" y="13427"/>
                    <a:pt x="20046" y="13427"/>
                  </a:cubicBezTo>
                  <a:cubicBezTo>
                    <a:pt x="20759" y="13427"/>
                    <a:pt x="21343" y="12835"/>
                    <a:pt x="21329" y="12123"/>
                  </a:cubicBezTo>
                  <a:cubicBezTo>
                    <a:pt x="21301" y="11245"/>
                    <a:pt x="21163" y="10450"/>
                    <a:pt x="21011" y="9558"/>
                  </a:cubicBezTo>
                  <a:cubicBezTo>
                    <a:pt x="20927" y="8996"/>
                    <a:pt x="20470" y="8558"/>
                    <a:pt x="19888" y="8502"/>
                  </a:cubicBezTo>
                  <a:cubicBezTo>
                    <a:pt x="18510" y="8352"/>
                    <a:pt x="17013" y="8199"/>
                    <a:pt x="15632" y="8199"/>
                  </a:cubicBezTo>
                  <a:cubicBezTo>
                    <a:pt x="15389" y="8199"/>
                    <a:pt x="15149" y="8204"/>
                    <a:pt x="14913" y="8215"/>
                  </a:cubicBezTo>
                  <a:cubicBezTo>
                    <a:pt x="14888" y="8216"/>
                    <a:pt x="14864" y="8216"/>
                    <a:pt x="14840" y="8216"/>
                  </a:cubicBezTo>
                  <a:cubicBezTo>
                    <a:pt x="14152" y="8216"/>
                    <a:pt x="13596" y="7669"/>
                    <a:pt x="13570" y="6994"/>
                  </a:cubicBezTo>
                  <a:cubicBezTo>
                    <a:pt x="13514" y="5361"/>
                    <a:pt x="13334" y="3070"/>
                    <a:pt x="13168" y="1205"/>
                  </a:cubicBezTo>
                  <a:cubicBezTo>
                    <a:pt x="13113" y="575"/>
                    <a:pt x="12601" y="95"/>
                    <a:pt x="11976" y="54"/>
                  </a:cubicBezTo>
                  <a:cubicBezTo>
                    <a:pt x="11528" y="22"/>
                    <a:pt x="11031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00" name="Google Shape;1942;p14"/>
            <p:cNvSpPr/>
            <p:nvPr/>
          </p:nvSpPr>
          <p:spPr>
            <a:xfrm>
              <a:off x="18899630" y="3512959"/>
              <a:ext cx="1080108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7" y="0"/>
                    <a:pt x="14760" y="155"/>
                    <a:pt x="14500" y="446"/>
                  </a:cubicBezTo>
                  <a:cubicBezTo>
                    <a:pt x="13323" y="1815"/>
                    <a:pt x="12044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8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3" y="1176"/>
                    <a:pt x="3457" y="1176"/>
                  </a:cubicBezTo>
                  <a:cubicBezTo>
                    <a:pt x="3081" y="1176"/>
                    <a:pt x="2712" y="1350"/>
                    <a:pt x="2450" y="1684"/>
                  </a:cubicBezTo>
                  <a:cubicBezTo>
                    <a:pt x="1549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4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50" y="15192"/>
                  </a:cubicBezTo>
                  <a:cubicBezTo>
                    <a:pt x="11953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6" y="19752"/>
                    <a:pt x="17868" y="19752"/>
                  </a:cubicBezTo>
                  <a:cubicBezTo>
                    <a:pt x="18251" y="19752"/>
                    <a:pt x="1862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2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13" y="5153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01" name="Google Shape;1943;p14"/>
            <p:cNvSpPr/>
            <p:nvPr/>
          </p:nvSpPr>
          <p:spPr>
            <a:xfrm>
              <a:off x="15984078" y="3573858"/>
              <a:ext cx="1441092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4" y="16843"/>
                    <a:pt x="8728" y="16977"/>
                    <a:pt x="8549" y="16977"/>
                  </a:cubicBezTo>
                  <a:cubicBezTo>
                    <a:pt x="8390" y="16977"/>
                    <a:pt x="8229" y="16872"/>
                    <a:pt x="8168" y="16650"/>
                  </a:cubicBezTo>
                  <a:cubicBezTo>
                    <a:pt x="7130" y="12664"/>
                    <a:pt x="6901" y="11085"/>
                    <a:pt x="5548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06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38" y="11801"/>
                  </a:cubicBezTo>
                  <a:cubicBezTo>
                    <a:pt x="1193" y="11801"/>
                    <a:pt x="1349" y="11736"/>
                    <a:pt x="1474" y="11608"/>
                  </a:cubicBezTo>
                  <a:cubicBezTo>
                    <a:pt x="2287" y="10791"/>
                    <a:pt x="3266" y="10238"/>
                    <a:pt x="3800" y="10238"/>
                  </a:cubicBezTo>
                  <a:cubicBezTo>
                    <a:pt x="3989" y="10238"/>
                    <a:pt x="4123" y="10308"/>
                    <a:pt x="4172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34" y="21352"/>
                    <a:pt x="7848" y="21600"/>
                    <a:pt x="8693" y="21600"/>
                  </a:cubicBezTo>
                  <a:cubicBezTo>
                    <a:pt x="9571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2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69" y="3905"/>
                    <a:pt x="18411" y="4566"/>
                  </a:cubicBezTo>
                  <a:cubicBezTo>
                    <a:pt x="18517" y="5045"/>
                    <a:pt x="18895" y="5369"/>
                    <a:pt x="19304" y="5369"/>
                  </a:cubicBezTo>
                  <a:cubicBezTo>
                    <a:pt x="19320" y="5369"/>
                    <a:pt x="19334" y="5369"/>
                    <a:pt x="19350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70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02" name="Google Shape;1944;p14"/>
            <p:cNvSpPr/>
            <p:nvPr/>
          </p:nvSpPr>
          <p:spPr>
            <a:xfrm>
              <a:off x="17793820" y="2922528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5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5" y="1143"/>
                  </a:cubicBezTo>
                  <a:cubicBezTo>
                    <a:pt x="870" y="1331"/>
                    <a:pt x="377" y="3073"/>
                    <a:pt x="234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81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03" name="Google Shape;1945;p14"/>
            <p:cNvSpPr/>
            <p:nvPr/>
          </p:nvSpPr>
          <p:spPr>
            <a:xfrm>
              <a:off x="17568357" y="1746123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05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2" y="21586"/>
                    <a:pt x="2350" y="21579"/>
                    <a:pt x="2906" y="21579"/>
                  </a:cubicBezTo>
                  <a:cubicBezTo>
                    <a:pt x="4147" y="21579"/>
                    <a:pt x="5579" y="21600"/>
                    <a:pt x="7087" y="21600"/>
                  </a:cubicBezTo>
                  <a:cubicBezTo>
                    <a:pt x="11612" y="21600"/>
                    <a:pt x="16812" y="21405"/>
                    <a:pt x="19564" y="19858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04" name="Google Shape;1946;p14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05" name="Google Shape;1947;p14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06" name="Google Shape;1948;p14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07" name="Google Shape;1949;p14"/>
            <p:cNvSpPr/>
            <p:nvPr/>
          </p:nvSpPr>
          <p:spPr>
            <a:xfrm>
              <a:off x="15259378" y="1873781"/>
              <a:ext cx="23265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0" y="0"/>
                  </a:moveTo>
                  <a:cubicBezTo>
                    <a:pt x="2673" y="0"/>
                    <a:pt x="-1601" y="5733"/>
                    <a:pt x="587" y="16505"/>
                  </a:cubicBezTo>
                  <a:cubicBezTo>
                    <a:pt x="1308" y="20041"/>
                    <a:pt x="4178" y="21600"/>
                    <a:pt x="7378" y="21600"/>
                  </a:cubicBezTo>
                  <a:cubicBezTo>
                    <a:pt x="13157" y="21600"/>
                    <a:pt x="19999" y="16498"/>
                    <a:pt x="17166" y="8724"/>
                  </a:cubicBezTo>
                  <a:cubicBezTo>
                    <a:pt x="14978" y="2828"/>
                    <a:pt x="11140" y="0"/>
                    <a:pt x="765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08" name="Google Shape;1950;p14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09" name="Google Shape;1951;p14"/>
            <p:cNvSpPr/>
            <p:nvPr/>
          </p:nvSpPr>
          <p:spPr>
            <a:xfrm>
              <a:off x="14982677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10" name="Google Shape;1952;p14"/>
            <p:cNvSpPr/>
            <p:nvPr/>
          </p:nvSpPr>
          <p:spPr>
            <a:xfrm>
              <a:off x="14982677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11" name="Google Shape;1953;p14"/>
            <p:cNvSpPr/>
            <p:nvPr/>
          </p:nvSpPr>
          <p:spPr>
            <a:xfrm>
              <a:off x="15896736" y="1884179"/>
              <a:ext cx="1132731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4" y="10299"/>
                    <a:pt x="245" y="12082"/>
                    <a:pt x="729" y="13275"/>
                  </a:cubicBezTo>
                  <a:cubicBezTo>
                    <a:pt x="934" y="13775"/>
                    <a:pt x="1409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7" y="13507"/>
                  </a:cubicBezTo>
                  <a:cubicBezTo>
                    <a:pt x="7133" y="13507"/>
                    <a:pt x="7150" y="13507"/>
                    <a:pt x="7166" y="13507"/>
                  </a:cubicBezTo>
                  <a:cubicBezTo>
                    <a:pt x="7891" y="13507"/>
                    <a:pt x="8473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18" y="21600"/>
                  </a:cubicBezTo>
                  <a:cubicBezTo>
                    <a:pt x="12133" y="21600"/>
                    <a:pt x="12653" y="21589"/>
                    <a:pt x="13172" y="21558"/>
                  </a:cubicBezTo>
                  <a:cubicBezTo>
                    <a:pt x="13822" y="21531"/>
                    <a:pt x="14335" y="21023"/>
                    <a:pt x="14377" y="20379"/>
                  </a:cubicBezTo>
                  <a:cubicBezTo>
                    <a:pt x="14501" y="18733"/>
                    <a:pt x="14363" y="16319"/>
                    <a:pt x="14100" y="14496"/>
                  </a:cubicBezTo>
                  <a:cubicBezTo>
                    <a:pt x="13993" y="13716"/>
                    <a:pt x="14607" y="13038"/>
                    <a:pt x="15382" y="13038"/>
                  </a:cubicBezTo>
                  <a:cubicBezTo>
                    <a:pt x="15411" y="13038"/>
                    <a:pt x="15441" y="13040"/>
                    <a:pt x="15472" y="13041"/>
                  </a:cubicBezTo>
                  <a:cubicBezTo>
                    <a:pt x="16982" y="13164"/>
                    <a:pt x="18575" y="13370"/>
                    <a:pt x="20003" y="13426"/>
                  </a:cubicBezTo>
                  <a:cubicBezTo>
                    <a:pt x="20018" y="13426"/>
                    <a:pt x="20035" y="13426"/>
                    <a:pt x="20051" y="13426"/>
                  </a:cubicBezTo>
                  <a:cubicBezTo>
                    <a:pt x="20764" y="13426"/>
                    <a:pt x="21346" y="12834"/>
                    <a:pt x="21320" y="12122"/>
                  </a:cubicBezTo>
                  <a:cubicBezTo>
                    <a:pt x="21292" y="11244"/>
                    <a:pt x="21153" y="10449"/>
                    <a:pt x="21014" y="9572"/>
                  </a:cubicBezTo>
                  <a:cubicBezTo>
                    <a:pt x="20917" y="8995"/>
                    <a:pt x="20461" y="8571"/>
                    <a:pt x="19892" y="8502"/>
                  </a:cubicBezTo>
                  <a:cubicBezTo>
                    <a:pt x="18515" y="8351"/>
                    <a:pt x="17006" y="8199"/>
                    <a:pt x="15624" y="8199"/>
                  </a:cubicBezTo>
                  <a:cubicBezTo>
                    <a:pt x="15379" y="8199"/>
                    <a:pt x="15140" y="8203"/>
                    <a:pt x="14903" y="8214"/>
                  </a:cubicBezTo>
                  <a:cubicBezTo>
                    <a:pt x="14879" y="8216"/>
                    <a:pt x="14852" y="8216"/>
                    <a:pt x="14827" y="8216"/>
                  </a:cubicBezTo>
                  <a:cubicBezTo>
                    <a:pt x="14142" y="8216"/>
                    <a:pt x="13586" y="7681"/>
                    <a:pt x="13560" y="6993"/>
                  </a:cubicBezTo>
                  <a:cubicBezTo>
                    <a:pt x="13504" y="5361"/>
                    <a:pt x="13324" y="3084"/>
                    <a:pt x="13158" y="1205"/>
                  </a:cubicBezTo>
                  <a:cubicBezTo>
                    <a:pt x="13102" y="589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12" name="Google Shape;1954;p14"/>
            <p:cNvSpPr/>
            <p:nvPr/>
          </p:nvSpPr>
          <p:spPr>
            <a:xfrm>
              <a:off x="15129816" y="13460663"/>
              <a:ext cx="108465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70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30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5" y="21579"/>
                  </a:cubicBezTo>
                  <a:cubicBezTo>
                    <a:pt x="4153" y="21579"/>
                    <a:pt x="5584" y="21600"/>
                    <a:pt x="7090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13" name="Google Shape;1955;p14"/>
            <p:cNvSpPr/>
            <p:nvPr/>
          </p:nvSpPr>
          <p:spPr>
            <a:xfrm>
              <a:off x="14904364" y="12284917"/>
              <a:ext cx="81911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7" y="733"/>
                    <a:pt x="14370" y="859"/>
                    <a:pt x="11236" y="859"/>
                  </a:cubicBezTo>
                  <a:cubicBezTo>
                    <a:pt x="9595" y="859"/>
                    <a:pt x="7916" y="824"/>
                    <a:pt x="6380" y="824"/>
                  </a:cubicBezTo>
                  <a:cubicBezTo>
                    <a:pt x="4331" y="824"/>
                    <a:pt x="2537" y="880"/>
                    <a:pt x="1431" y="1152"/>
                  </a:cubicBezTo>
                  <a:cubicBezTo>
                    <a:pt x="871" y="1278"/>
                    <a:pt x="366" y="3023"/>
                    <a:pt x="237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3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38" y="21600"/>
                    <a:pt x="16887" y="21384"/>
                    <a:pt x="19546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14" name="Google Shape;1956;p14"/>
            <p:cNvSpPr/>
            <p:nvPr/>
          </p:nvSpPr>
          <p:spPr>
            <a:xfrm>
              <a:off x="14904364" y="11918363"/>
              <a:ext cx="81909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14"/>
                    <a:pt x="18945" y="28"/>
                  </a:cubicBezTo>
                  <a:cubicBezTo>
                    <a:pt x="17258" y="773"/>
                    <a:pt x="13965" y="877"/>
                    <a:pt x="10606" y="877"/>
                  </a:cubicBezTo>
                  <a:cubicBezTo>
                    <a:pt x="9355" y="877"/>
                    <a:pt x="8094" y="863"/>
                    <a:pt x="6904" y="863"/>
                  </a:cubicBezTo>
                  <a:cubicBezTo>
                    <a:pt x="4639" y="863"/>
                    <a:pt x="2629" y="912"/>
                    <a:pt x="1431" y="1211"/>
                  </a:cubicBezTo>
                  <a:cubicBezTo>
                    <a:pt x="871" y="1337"/>
                    <a:pt x="366" y="3070"/>
                    <a:pt x="236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3" y="21565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0" y="21600"/>
                  </a:cubicBezTo>
                  <a:cubicBezTo>
                    <a:pt x="11936" y="21600"/>
                    <a:pt x="16885" y="21377"/>
                    <a:pt x="19544" y="19839"/>
                  </a:cubicBezTo>
                  <a:cubicBezTo>
                    <a:pt x="21518" y="18683"/>
                    <a:pt x="21007" y="0"/>
                    <a:pt x="190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15" name="Google Shape;1957;p14"/>
            <p:cNvSpPr/>
            <p:nvPr/>
          </p:nvSpPr>
          <p:spPr>
            <a:xfrm>
              <a:off x="17256827" y="11660158"/>
              <a:ext cx="982170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3" y="0"/>
                  </a:moveTo>
                  <a:cubicBezTo>
                    <a:pt x="16833" y="0"/>
                    <a:pt x="16408" y="178"/>
                    <a:pt x="16092" y="510"/>
                  </a:cubicBezTo>
                  <a:cubicBezTo>
                    <a:pt x="11992" y="4773"/>
                    <a:pt x="3468" y="13250"/>
                    <a:pt x="326" y="17449"/>
                  </a:cubicBezTo>
                  <a:cubicBezTo>
                    <a:pt x="-901" y="19073"/>
                    <a:pt x="1602" y="21600"/>
                    <a:pt x="3511" y="21600"/>
                  </a:cubicBezTo>
                  <a:cubicBezTo>
                    <a:pt x="4026" y="21600"/>
                    <a:pt x="4498" y="21417"/>
                    <a:pt x="4840" y="20982"/>
                  </a:cubicBezTo>
                  <a:cubicBezTo>
                    <a:pt x="7645" y="17465"/>
                    <a:pt x="17201" y="8163"/>
                    <a:pt x="20144" y="4789"/>
                  </a:cubicBezTo>
                  <a:cubicBezTo>
                    <a:pt x="20623" y="4234"/>
                    <a:pt x="20699" y="3442"/>
                    <a:pt x="20329" y="2808"/>
                  </a:cubicBezTo>
                  <a:cubicBezTo>
                    <a:pt x="19759" y="1810"/>
                    <a:pt x="18973" y="828"/>
                    <a:pt x="18140" y="274"/>
                  </a:cubicBezTo>
                  <a:cubicBezTo>
                    <a:pt x="17873" y="89"/>
                    <a:pt x="17567" y="0"/>
                    <a:pt x="1726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16" name="Google Shape;1958;p14"/>
            <p:cNvSpPr/>
            <p:nvPr/>
          </p:nvSpPr>
          <p:spPr>
            <a:xfrm>
              <a:off x="17339045" y="11613947"/>
              <a:ext cx="23191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58" y="0"/>
                  </a:moveTo>
                  <a:cubicBezTo>
                    <a:pt x="2681" y="0"/>
                    <a:pt x="-1605" y="5733"/>
                    <a:pt x="589" y="16498"/>
                  </a:cubicBezTo>
                  <a:cubicBezTo>
                    <a:pt x="1292" y="20034"/>
                    <a:pt x="4158" y="21600"/>
                    <a:pt x="7353" y="21600"/>
                  </a:cubicBezTo>
                  <a:cubicBezTo>
                    <a:pt x="13135" y="21600"/>
                    <a:pt x="19995" y="16498"/>
                    <a:pt x="17155" y="8724"/>
                  </a:cubicBezTo>
                  <a:cubicBezTo>
                    <a:pt x="14986" y="2828"/>
                    <a:pt x="11151" y="0"/>
                    <a:pt x="765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17" name="Google Shape;1959;p14"/>
            <p:cNvSpPr/>
            <p:nvPr/>
          </p:nvSpPr>
          <p:spPr>
            <a:xfrm>
              <a:off x="17923543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63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18" name="Google Shape;1960;p14"/>
            <p:cNvSpPr/>
            <p:nvPr/>
          </p:nvSpPr>
          <p:spPr>
            <a:xfrm>
              <a:off x="17205619" y="13460663"/>
              <a:ext cx="108483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9" y="21579"/>
                    <a:pt x="2904" y="21579"/>
                  </a:cubicBezTo>
                  <a:cubicBezTo>
                    <a:pt x="4143" y="21579"/>
                    <a:pt x="5576" y="21600"/>
                    <a:pt x="7082" y="21600"/>
                  </a:cubicBezTo>
                  <a:cubicBezTo>
                    <a:pt x="11606" y="21600"/>
                    <a:pt x="16811" y="21405"/>
                    <a:pt x="19563" y="19858"/>
                  </a:cubicBezTo>
                  <a:cubicBezTo>
                    <a:pt x="21524" y="18701"/>
                    <a:pt x="21014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19" name="Google Shape;1961;p14"/>
            <p:cNvSpPr/>
            <p:nvPr/>
          </p:nvSpPr>
          <p:spPr>
            <a:xfrm>
              <a:off x="17646902" y="13169532"/>
              <a:ext cx="20204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22" y="21600"/>
                    <a:pt x="19987" y="16505"/>
                    <a:pt x="17143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20" name="Google Shape;1962;p14"/>
            <p:cNvSpPr/>
            <p:nvPr/>
          </p:nvSpPr>
          <p:spPr>
            <a:xfrm>
              <a:off x="18560305" y="12422809"/>
              <a:ext cx="1133287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85" y="0"/>
                  </a:moveTo>
                  <a:cubicBezTo>
                    <a:pt x="9580" y="0"/>
                    <a:pt x="8550" y="78"/>
                    <a:pt x="7848" y="318"/>
                  </a:cubicBezTo>
                  <a:cubicBezTo>
                    <a:pt x="7308" y="511"/>
                    <a:pt x="6976" y="1046"/>
                    <a:pt x="7016" y="1609"/>
                  </a:cubicBezTo>
                  <a:cubicBezTo>
                    <a:pt x="7182" y="3694"/>
                    <a:pt x="8209" y="7466"/>
                    <a:pt x="7973" y="8330"/>
                  </a:cubicBezTo>
                  <a:cubicBezTo>
                    <a:pt x="7793" y="8988"/>
                    <a:pt x="574" y="8865"/>
                    <a:pt x="145" y="9607"/>
                  </a:cubicBezTo>
                  <a:cubicBezTo>
                    <a:pt x="-257" y="10306"/>
                    <a:pt x="256" y="12076"/>
                    <a:pt x="740" y="13284"/>
                  </a:cubicBezTo>
                  <a:cubicBezTo>
                    <a:pt x="942" y="13766"/>
                    <a:pt x="1411" y="14077"/>
                    <a:pt x="1925" y="14077"/>
                  </a:cubicBezTo>
                  <a:cubicBezTo>
                    <a:pt x="2009" y="14077"/>
                    <a:pt x="2096" y="14069"/>
                    <a:pt x="2181" y="14051"/>
                  </a:cubicBezTo>
                  <a:cubicBezTo>
                    <a:pt x="4011" y="13708"/>
                    <a:pt x="5701" y="13571"/>
                    <a:pt x="7128" y="13516"/>
                  </a:cubicBezTo>
                  <a:cubicBezTo>
                    <a:pt x="7151" y="13514"/>
                    <a:pt x="7174" y="13514"/>
                    <a:pt x="7198" y="13514"/>
                  </a:cubicBezTo>
                  <a:cubicBezTo>
                    <a:pt x="7914" y="13514"/>
                    <a:pt x="8485" y="14116"/>
                    <a:pt x="8457" y="14834"/>
                  </a:cubicBezTo>
                  <a:cubicBezTo>
                    <a:pt x="8389" y="16713"/>
                    <a:pt x="8209" y="18743"/>
                    <a:pt x="8513" y="20499"/>
                  </a:cubicBezTo>
                  <a:cubicBezTo>
                    <a:pt x="8609" y="21089"/>
                    <a:pt x="9110" y="21528"/>
                    <a:pt x="9718" y="21555"/>
                  </a:cubicBezTo>
                  <a:cubicBezTo>
                    <a:pt x="10375" y="21580"/>
                    <a:pt x="11066" y="21600"/>
                    <a:pt x="11770" y="21600"/>
                  </a:cubicBezTo>
                  <a:cubicBezTo>
                    <a:pt x="12237" y="21600"/>
                    <a:pt x="12711" y="21591"/>
                    <a:pt x="13182" y="21569"/>
                  </a:cubicBezTo>
                  <a:cubicBezTo>
                    <a:pt x="13820" y="21528"/>
                    <a:pt x="14332" y="21020"/>
                    <a:pt x="14387" y="20390"/>
                  </a:cubicBezTo>
                  <a:cubicBezTo>
                    <a:pt x="14499" y="18729"/>
                    <a:pt x="14374" y="16315"/>
                    <a:pt x="14110" y="14491"/>
                  </a:cubicBezTo>
                  <a:cubicBezTo>
                    <a:pt x="13991" y="13717"/>
                    <a:pt x="14604" y="13045"/>
                    <a:pt x="15371" y="13045"/>
                  </a:cubicBezTo>
                  <a:cubicBezTo>
                    <a:pt x="15407" y="13045"/>
                    <a:pt x="15444" y="13047"/>
                    <a:pt x="15482" y="13050"/>
                  </a:cubicBezTo>
                  <a:cubicBezTo>
                    <a:pt x="16993" y="13159"/>
                    <a:pt x="18586" y="13365"/>
                    <a:pt x="19998" y="13420"/>
                  </a:cubicBezTo>
                  <a:cubicBezTo>
                    <a:pt x="20015" y="13420"/>
                    <a:pt x="20031" y="13420"/>
                    <a:pt x="20046" y="13420"/>
                  </a:cubicBezTo>
                  <a:cubicBezTo>
                    <a:pt x="20759" y="13420"/>
                    <a:pt x="21343" y="12828"/>
                    <a:pt x="21329" y="12116"/>
                  </a:cubicBezTo>
                  <a:cubicBezTo>
                    <a:pt x="21301" y="11252"/>
                    <a:pt x="21163" y="10443"/>
                    <a:pt x="21011" y="9565"/>
                  </a:cubicBezTo>
                  <a:cubicBezTo>
                    <a:pt x="20927" y="9002"/>
                    <a:pt x="20470" y="8564"/>
                    <a:pt x="19888" y="8495"/>
                  </a:cubicBezTo>
                  <a:cubicBezTo>
                    <a:pt x="18524" y="8346"/>
                    <a:pt x="17044" y="8204"/>
                    <a:pt x="15676" y="8204"/>
                  </a:cubicBezTo>
                  <a:cubicBezTo>
                    <a:pt x="15418" y="8204"/>
                    <a:pt x="15163" y="8210"/>
                    <a:pt x="14913" y="8221"/>
                  </a:cubicBezTo>
                  <a:cubicBezTo>
                    <a:pt x="14896" y="8221"/>
                    <a:pt x="14879" y="8221"/>
                    <a:pt x="14862" y="8221"/>
                  </a:cubicBezTo>
                  <a:cubicBezTo>
                    <a:pt x="14165" y="8221"/>
                    <a:pt x="13598" y="7683"/>
                    <a:pt x="13570" y="6986"/>
                  </a:cubicBezTo>
                  <a:cubicBezTo>
                    <a:pt x="13514" y="5353"/>
                    <a:pt x="13334" y="3076"/>
                    <a:pt x="13168" y="1196"/>
                  </a:cubicBezTo>
                  <a:cubicBezTo>
                    <a:pt x="13113" y="580"/>
                    <a:pt x="12601" y="86"/>
                    <a:pt x="11976" y="45"/>
                  </a:cubicBezTo>
                  <a:cubicBezTo>
                    <a:pt x="11545" y="18"/>
                    <a:pt x="11068" y="0"/>
                    <a:pt x="105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21" name="Google Shape;1963;p14"/>
            <p:cNvSpPr/>
            <p:nvPr/>
          </p:nvSpPr>
          <p:spPr>
            <a:xfrm>
              <a:off x="18899630" y="10538217"/>
              <a:ext cx="1080108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0"/>
                  </a:cubicBezTo>
                  <a:cubicBezTo>
                    <a:pt x="13323" y="1829"/>
                    <a:pt x="12044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3" y="1183"/>
                    <a:pt x="3455" y="1183"/>
                  </a:cubicBezTo>
                  <a:cubicBezTo>
                    <a:pt x="3081" y="1183"/>
                    <a:pt x="2712" y="1358"/>
                    <a:pt x="2450" y="1681"/>
                  </a:cubicBezTo>
                  <a:cubicBezTo>
                    <a:pt x="1549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21" y="20323"/>
                    <a:pt x="5008" y="21120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7" y="21600"/>
                    <a:pt x="7638" y="21286"/>
                    <a:pt x="7871" y="20762"/>
                  </a:cubicBezTo>
                  <a:cubicBezTo>
                    <a:pt x="8744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8" y="19746"/>
                    <a:pt x="17868" y="19746"/>
                  </a:cubicBezTo>
                  <a:cubicBezTo>
                    <a:pt x="18251" y="19746"/>
                    <a:pt x="1862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2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13" y="5165"/>
                    <a:pt x="18673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22" name="Google Shape;1964;p14"/>
            <p:cNvSpPr/>
            <p:nvPr/>
          </p:nvSpPr>
          <p:spPr>
            <a:xfrm>
              <a:off x="15984078" y="10599777"/>
              <a:ext cx="144109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1" y="16977"/>
                  </a:cubicBezTo>
                  <a:cubicBezTo>
                    <a:pt x="8392" y="16977"/>
                    <a:pt x="8229" y="16871"/>
                    <a:pt x="8168" y="16656"/>
                  </a:cubicBezTo>
                  <a:cubicBezTo>
                    <a:pt x="7130" y="12655"/>
                    <a:pt x="6901" y="11076"/>
                    <a:pt x="5548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06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4" y="11800"/>
                  </a:cubicBezTo>
                  <a:cubicBezTo>
                    <a:pt x="1197" y="11800"/>
                    <a:pt x="1351" y="11739"/>
                    <a:pt x="1474" y="11612"/>
                  </a:cubicBezTo>
                  <a:cubicBezTo>
                    <a:pt x="2289" y="10792"/>
                    <a:pt x="3272" y="10230"/>
                    <a:pt x="3804" y="10230"/>
                  </a:cubicBezTo>
                  <a:cubicBezTo>
                    <a:pt x="3992" y="10230"/>
                    <a:pt x="4123" y="10300"/>
                    <a:pt x="4172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35" y="21349"/>
                    <a:pt x="7857" y="21600"/>
                    <a:pt x="8709" y="21600"/>
                  </a:cubicBezTo>
                  <a:cubicBezTo>
                    <a:pt x="9582" y="21600"/>
                    <a:pt x="10485" y="21337"/>
                    <a:pt x="10767" y="20743"/>
                  </a:cubicBezTo>
                  <a:cubicBezTo>
                    <a:pt x="12569" y="16923"/>
                    <a:pt x="12514" y="8899"/>
                    <a:pt x="13432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69" y="3906"/>
                    <a:pt x="18411" y="4567"/>
                  </a:cubicBezTo>
                  <a:cubicBezTo>
                    <a:pt x="18515" y="5046"/>
                    <a:pt x="18895" y="5360"/>
                    <a:pt x="19302" y="5360"/>
                  </a:cubicBezTo>
                  <a:cubicBezTo>
                    <a:pt x="19318" y="5360"/>
                    <a:pt x="19334" y="5358"/>
                    <a:pt x="19350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70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23" name="Google Shape;1965;p14"/>
            <p:cNvSpPr/>
            <p:nvPr/>
          </p:nvSpPr>
          <p:spPr>
            <a:xfrm>
              <a:off x="17793820" y="9948363"/>
              <a:ext cx="10848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7" y="14"/>
                    <a:pt x="18960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7" y="831"/>
                    <a:pt x="8111" y="810"/>
                    <a:pt x="6754" y="810"/>
                  </a:cubicBezTo>
                  <a:cubicBezTo>
                    <a:pt x="4548" y="810"/>
                    <a:pt x="2602" y="866"/>
                    <a:pt x="1436" y="1152"/>
                  </a:cubicBezTo>
                  <a:cubicBezTo>
                    <a:pt x="871" y="1278"/>
                    <a:pt x="377" y="3023"/>
                    <a:pt x="234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2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2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24" name="Google Shape;1966;p14"/>
            <p:cNvSpPr/>
            <p:nvPr/>
          </p:nvSpPr>
          <p:spPr>
            <a:xfrm>
              <a:off x="17568357" y="8772041"/>
              <a:ext cx="81877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326" y="753"/>
                    <a:pt x="14170" y="872"/>
                    <a:pt x="10912" y="872"/>
                  </a:cubicBezTo>
                  <a:cubicBezTo>
                    <a:pt x="9358" y="872"/>
                    <a:pt x="7781" y="844"/>
                    <a:pt x="6336" y="844"/>
                  </a:cubicBezTo>
                  <a:cubicBezTo>
                    <a:pt x="4304" y="844"/>
                    <a:pt x="2528" y="893"/>
                    <a:pt x="1438" y="1151"/>
                  </a:cubicBezTo>
                  <a:cubicBezTo>
                    <a:pt x="857" y="1332"/>
                    <a:pt x="371" y="3013"/>
                    <a:pt x="241" y="5503"/>
                  </a:cubicBezTo>
                  <a:cubicBezTo>
                    <a:pt x="16" y="9297"/>
                    <a:pt x="-78" y="13656"/>
                    <a:pt x="73" y="17074"/>
                  </a:cubicBezTo>
                  <a:cubicBezTo>
                    <a:pt x="201" y="19710"/>
                    <a:pt x="727" y="21558"/>
                    <a:pt x="1333" y="21558"/>
                  </a:cubicBezTo>
                  <a:cubicBezTo>
                    <a:pt x="1344" y="21558"/>
                    <a:pt x="1352" y="21558"/>
                    <a:pt x="1363" y="21558"/>
                  </a:cubicBezTo>
                  <a:cubicBezTo>
                    <a:pt x="1583" y="21551"/>
                    <a:pt x="1815" y="21551"/>
                    <a:pt x="2057" y="21551"/>
                  </a:cubicBezTo>
                  <a:cubicBezTo>
                    <a:pt x="3577" y="21551"/>
                    <a:pt x="5483" y="21600"/>
                    <a:pt x="7504" y="21600"/>
                  </a:cubicBezTo>
                  <a:cubicBezTo>
                    <a:pt x="11927" y="21600"/>
                    <a:pt x="16896" y="21356"/>
                    <a:pt x="19564" y="19815"/>
                  </a:cubicBezTo>
                  <a:cubicBezTo>
                    <a:pt x="21522" y="18720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25" name="Google Shape;1967;p14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26" name="Google Shape;1968;p14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27" name="Google Shape;1969;p14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28" name="Google Shape;1970;p14"/>
            <p:cNvSpPr/>
            <p:nvPr/>
          </p:nvSpPr>
          <p:spPr>
            <a:xfrm>
              <a:off x="15259378" y="8899452"/>
              <a:ext cx="232665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4" y="0"/>
                  </a:moveTo>
                  <a:cubicBezTo>
                    <a:pt x="2673" y="0"/>
                    <a:pt x="-1600" y="5745"/>
                    <a:pt x="587" y="16521"/>
                  </a:cubicBezTo>
                  <a:cubicBezTo>
                    <a:pt x="1308" y="20041"/>
                    <a:pt x="4165" y="21600"/>
                    <a:pt x="7351" y="21600"/>
                  </a:cubicBezTo>
                  <a:cubicBezTo>
                    <a:pt x="13135" y="21600"/>
                    <a:pt x="20000" y="16485"/>
                    <a:pt x="17162" y="8742"/>
                  </a:cubicBezTo>
                  <a:cubicBezTo>
                    <a:pt x="14981" y="2827"/>
                    <a:pt x="11144" y="0"/>
                    <a:pt x="765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29" name="Google Shape;1971;p14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30" name="Google Shape;1972;p14"/>
            <p:cNvSpPr/>
            <p:nvPr/>
          </p:nvSpPr>
          <p:spPr>
            <a:xfrm>
              <a:off x="14982693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81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31" name="Google Shape;1973;p14"/>
            <p:cNvSpPr/>
            <p:nvPr/>
          </p:nvSpPr>
          <p:spPr>
            <a:xfrm>
              <a:off x="14982700" y="10290409"/>
              <a:ext cx="20219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0" h="21600" fill="norm" stroke="1" extrusionOk="0">
                  <a:moveTo>
                    <a:pt x="7628" y="0"/>
                  </a:moveTo>
                  <a:cubicBezTo>
                    <a:pt x="2662" y="0"/>
                    <a:pt x="-1607" y="5754"/>
                    <a:pt x="593" y="16546"/>
                  </a:cubicBezTo>
                  <a:cubicBezTo>
                    <a:pt x="1312" y="20054"/>
                    <a:pt x="4165" y="21600"/>
                    <a:pt x="7345" y="21600"/>
                  </a:cubicBezTo>
                  <a:cubicBezTo>
                    <a:pt x="13125" y="21600"/>
                    <a:pt x="19993" y="16505"/>
                    <a:pt x="17111" y="8773"/>
                  </a:cubicBezTo>
                  <a:cubicBezTo>
                    <a:pt x="14947" y="2849"/>
                    <a:pt x="11113" y="0"/>
                    <a:pt x="762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32" name="Google Shape;1974;p14"/>
            <p:cNvSpPr/>
            <p:nvPr/>
          </p:nvSpPr>
          <p:spPr>
            <a:xfrm>
              <a:off x="15896736" y="8910097"/>
              <a:ext cx="113273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4" y="10300"/>
                    <a:pt x="245" y="12069"/>
                    <a:pt x="729" y="13276"/>
                  </a:cubicBezTo>
                  <a:cubicBezTo>
                    <a:pt x="931" y="13759"/>
                    <a:pt x="1399" y="14069"/>
                    <a:pt x="1914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7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73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10" y="21600"/>
                    <a:pt x="11688" y="21600"/>
                  </a:cubicBezTo>
                  <a:cubicBezTo>
                    <a:pt x="12179" y="21600"/>
                    <a:pt x="12676" y="21589"/>
                    <a:pt x="13172" y="21560"/>
                  </a:cubicBezTo>
                  <a:cubicBezTo>
                    <a:pt x="13822" y="21519"/>
                    <a:pt x="14335" y="21011"/>
                    <a:pt x="14377" y="20381"/>
                  </a:cubicBezTo>
                  <a:cubicBezTo>
                    <a:pt x="14501" y="18720"/>
                    <a:pt x="14363" y="16306"/>
                    <a:pt x="14100" y="14497"/>
                  </a:cubicBezTo>
                  <a:cubicBezTo>
                    <a:pt x="13995" y="13724"/>
                    <a:pt x="14596" y="13038"/>
                    <a:pt x="15363" y="13038"/>
                  </a:cubicBezTo>
                  <a:cubicBezTo>
                    <a:pt x="15399" y="13038"/>
                    <a:pt x="15435" y="13039"/>
                    <a:pt x="15472" y="13042"/>
                  </a:cubicBezTo>
                  <a:cubicBezTo>
                    <a:pt x="16982" y="13152"/>
                    <a:pt x="18575" y="13371"/>
                    <a:pt x="20003" y="13413"/>
                  </a:cubicBezTo>
                  <a:cubicBezTo>
                    <a:pt x="20018" y="13413"/>
                    <a:pt x="20035" y="13413"/>
                    <a:pt x="20051" y="13413"/>
                  </a:cubicBezTo>
                  <a:cubicBezTo>
                    <a:pt x="20764" y="13413"/>
                    <a:pt x="21346" y="12821"/>
                    <a:pt x="21320" y="12109"/>
                  </a:cubicBezTo>
                  <a:cubicBezTo>
                    <a:pt x="21292" y="11245"/>
                    <a:pt x="21153" y="10436"/>
                    <a:pt x="21014" y="9558"/>
                  </a:cubicBezTo>
                  <a:cubicBezTo>
                    <a:pt x="20917" y="8996"/>
                    <a:pt x="20461" y="8558"/>
                    <a:pt x="19892" y="8502"/>
                  </a:cubicBezTo>
                  <a:cubicBezTo>
                    <a:pt x="18527" y="8341"/>
                    <a:pt x="17034" y="8199"/>
                    <a:pt x="15663" y="8199"/>
                  </a:cubicBezTo>
                  <a:cubicBezTo>
                    <a:pt x="15405" y="8199"/>
                    <a:pt x="15152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55" y="8215"/>
                    <a:pt x="13586" y="7677"/>
                    <a:pt x="13560" y="6994"/>
                  </a:cubicBezTo>
                  <a:cubicBezTo>
                    <a:pt x="13504" y="5347"/>
                    <a:pt x="13324" y="3070"/>
                    <a:pt x="13158" y="1205"/>
                  </a:cubicBezTo>
                  <a:cubicBezTo>
                    <a:pt x="13102" y="575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33" name="Google Shape;1975;p14"/>
            <p:cNvSpPr/>
            <p:nvPr/>
          </p:nvSpPr>
          <p:spPr>
            <a:xfrm>
              <a:off x="12240532" y="1380229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12"/>
                  </a:cubicBezTo>
                  <a:cubicBezTo>
                    <a:pt x="864" y="1338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64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42" y="21586"/>
                    <a:pt x="2364" y="21579"/>
                    <a:pt x="2924" y="21579"/>
                  </a:cubicBezTo>
                  <a:cubicBezTo>
                    <a:pt x="4121" y="21579"/>
                    <a:pt x="5495" y="21600"/>
                    <a:pt x="6942" y="21600"/>
                  </a:cubicBezTo>
                  <a:cubicBezTo>
                    <a:pt x="11501" y="21600"/>
                    <a:pt x="16790" y="21405"/>
                    <a:pt x="19572" y="19795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34" name="Google Shape;1976;p14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35" name="Google Shape;1977;p14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36" name="Google Shape;1978;p14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37" name="Google Shape;1979;p14"/>
            <p:cNvSpPr/>
            <p:nvPr/>
          </p:nvSpPr>
          <p:spPr>
            <a:xfrm>
              <a:off x="9346497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0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38" name="Google Shape;1980;p14"/>
            <p:cNvSpPr/>
            <p:nvPr/>
          </p:nvSpPr>
          <p:spPr>
            <a:xfrm>
              <a:off x="10907826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8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4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2" y="10481"/>
                    <a:pt x="6794" y="11327"/>
                  </a:cubicBezTo>
                  <a:cubicBezTo>
                    <a:pt x="7231" y="11962"/>
                    <a:pt x="2550" y="18529"/>
                    <a:pt x="2884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69" y="20776"/>
                  </a:cubicBezTo>
                  <a:cubicBezTo>
                    <a:pt x="8743" y="18837"/>
                    <a:pt x="9701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8" y="18576"/>
                    <a:pt x="17245" y="19586"/>
                  </a:cubicBezTo>
                  <a:cubicBezTo>
                    <a:pt x="17437" y="19699"/>
                    <a:pt x="17645" y="19754"/>
                    <a:pt x="17851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39" name="Google Shape;1981;p14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40" name="Google Shape;1982;p14"/>
            <p:cNvSpPr/>
            <p:nvPr/>
          </p:nvSpPr>
          <p:spPr>
            <a:xfrm>
              <a:off x="12240532" y="8406147"/>
              <a:ext cx="818920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3" h="21600" fill="norm" stroke="1" extrusionOk="0">
                  <a:moveTo>
                    <a:pt x="19096" y="0"/>
                  </a:moveTo>
                  <a:cubicBezTo>
                    <a:pt x="19050" y="0"/>
                    <a:pt x="19004" y="7"/>
                    <a:pt x="18956" y="28"/>
                  </a:cubicBezTo>
                  <a:cubicBezTo>
                    <a:pt x="17372" y="733"/>
                    <a:pt x="14375" y="852"/>
                    <a:pt x="11238" y="852"/>
                  </a:cubicBezTo>
                  <a:cubicBezTo>
                    <a:pt x="9595" y="852"/>
                    <a:pt x="7913" y="817"/>
                    <a:pt x="6376" y="817"/>
                  </a:cubicBezTo>
                  <a:cubicBezTo>
                    <a:pt x="4325" y="817"/>
                    <a:pt x="2530" y="880"/>
                    <a:pt x="1424" y="1152"/>
                  </a:cubicBezTo>
                  <a:cubicBezTo>
                    <a:pt x="864" y="1278"/>
                    <a:pt x="378" y="3016"/>
                    <a:pt x="227" y="5445"/>
                  </a:cubicBezTo>
                  <a:cubicBezTo>
                    <a:pt x="2" y="9306"/>
                    <a:pt x="-71" y="13669"/>
                    <a:pt x="78" y="17034"/>
                  </a:cubicBezTo>
                  <a:cubicBezTo>
                    <a:pt x="189" y="19708"/>
                    <a:pt x="751" y="21579"/>
                    <a:pt x="1368" y="21579"/>
                  </a:cubicBezTo>
                  <a:cubicBezTo>
                    <a:pt x="1787" y="21565"/>
                    <a:pt x="2244" y="21565"/>
                    <a:pt x="2735" y="21565"/>
                  </a:cubicBezTo>
                  <a:cubicBezTo>
                    <a:pt x="4136" y="21565"/>
                    <a:pt x="5797" y="21600"/>
                    <a:pt x="7542" y="21600"/>
                  </a:cubicBezTo>
                  <a:cubicBezTo>
                    <a:pt x="11959" y="21600"/>
                    <a:pt x="16913" y="21377"/>
                    <a:pt x="19574" y="19834"/>
                  </a:cubicBezTo>
                  <a:cubicBezTo>
                    <a:pt x="21529" y="18738"/>
                    <a:pt x="21021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41" name="Google Shape;1983;p14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42" name="Google Shape;1984;p14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43" name="Google Shape;1985;p14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44" name="Google Shape;1986;p14"/>
            <p:cNvSpPr/>
            <p:nvPr/>
          </p:nvSpPr>
          <p:spPr>
            <a:xfrm>
              <a:off x="9346489" y="8100988"/>
              <a:ext cx="23273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45" name="Google Shape;1987;p14"/>
            <p:cNvSpPr/>
            <p:nvPr/>
          </p:nvSpPr>
          <p:spPr>
            <a:xfrm>
              <a:off x="10907826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8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4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2" y="10487"/>
                    <a:pt x="6794" y="11332"/>
                  </a:cubicBezTo>
                  <a:cubicBezTo>
                    <a:pt x="7231" y="11967"/>
                    <a:pt x="2550" y="18515"/>
                    <a:pt x="2884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69" y="20779"/>
                  </a:cubicBezTo>
                  <a:cubicBezTo>
                    <a:pt x="8743" y="18840"/>
                    <a:pt x="9701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8" y="18579"/>
                    <a:pt x="17245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46" name="Google Shape;1988;p14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47" name="Google Shape;1989;p14"/>
            <p:cNvSpPr/>
            <p:nvPr/>
          </p:nvSpPr>
          <p:spPr>
            <a:xfrm>
              <a:off x="9802006" y="6435487"/>
              <a:ext cx="108486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8" y="754"/>
                    <a:pt x="14162" y="866"/>
                    <a:pt x="10907" y="866"/>
                  </a:cubicBezTo>
                  <a:cubicBezTo>
                    <a:pt x="9354" y="866"/>
                    <a:pt x="7778" y="845"/>
                    <a:pt x="6333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3" y="21572"/>
                    <a:pt x="2241" y="21565"/>
                    <a:pt x="2730" y="21565"/>
                  </a:cubicBezTo>
                  <a:cubicBezTo>
                    <a:pt x="4132" y="21565"/>
                    <a:pt x="5792" y="21600"/>
                    <a:pt x="7534" y="21600"/>
                  </a:cubicBezTo>
                  <a:cubicBezTo>
                    <a:pt x="11950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48" name="Google Shape;1990;p14"/>
            <p:cNvSpPr/>
            <p:nvPr/>
          </p:nvSpPr>
          <p:spPr>
            <a:xfrm>
              <a:off x="9576541" y="5259082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1"/>
                    <a:pt x="10903" y="871"/>
                  </a:cubicBezTo>
                  <a:cubicBezTo>
                    <a:pt x="9352" y="871"/>
                    <a:pt x="7777" y="843"/>
                    <a:pt x="6332" y="843"/>
                  </a:cubicBezTo>
                  <a:cubicBezTo>
                    <a:pt x="4302" y="843"/>
                    <a:pt x="2528" y="892"/>
                    <a:pt x="1438" y="1150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6" y="21586"/>
                    <a:pt x="2359" y="21579"/>
                    <a:pt x="2918" y="21579"/>
                  </a:cubicBezTo>
                  <a:cubicBezTo>
                    <a:pt x="4116" y="21579"/>
                    <a:pt x="5489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49" name="Google Shape;1991;p14"/>
            <p:cNvSpPr/>
            <p:nvPr/>
          </p:nvSpPr>
          <p:spPr>
            <a:xfrm>
              <a:off x="9576541" y="4893188"/>
              <a:ext cx="81877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2"/>
                    <a:pt x="10903" y="872"/>
                  </a:cubicBezTo>
                  <a:cubicBezTo>
                    <a:pt x="9352" y="872"/>
                    <a:pt x="7777" y="844"/>
                    <a:pt x="6332" y="844"/>
                  </a:cubicBezTo>
                  <a:cubicBezTo>
                    <a:pt x="4302" y="844"/>
                    <a:pt x="2528" y="899"/>
                    <a:pt x="1438" y="1150"/>
                  </a:cubicBezTo>
                  <a:cubicBezTo>
                    <a:pt x="857" y="1276"/>
                    <a:pt x="371" y="3012"/>
                    <a:pt x="241" y="5501"/>
                  </a:cubicBezTo>
                  <a:cubicBezTo>
                    <a:pt x="16" y="9294"/>
                    <a:pt x="-78" y="13652"/>
                    <a:pt x="73" y="17075"/>
                  </a:cubicBezTo>
                  <a:cubicBezTo>
                    <a:pt x="201" y="19704"/>
                    <a:pt x="727" y="21551"/>
                    <a:pt x="1333" y="21551"/>
                  </a:cubicBezTo>
                  <a:cubicBezTo>
                    <a:pt x="1344" y="21551"/>
                    <a:pt x="1352" y="21551"/>
                    <a:pt x="1363" y="21551"/>
                  </a:cubicBezTo>
                  <a:cubicBezTo>
                    <a:pt x="1583" y="21544"/>
                    <a:pt x="1815" y="21544"/>
                    <a:pt x="2057" y="21544"/>
                  </a:cubicBezTo>
                  <a:cubicBezTo>
                    <a:pt x="3577" y="21544"/>
                    <a:pt x="5483" y="21600"/>
                    <a:pt x="7504" y="21600"/>
                  </a:cubicBezTo>
                  <a:cubicBezTo>
                    <a:pt x="11927" y="21600"/>
                    <a:pt x="16898" y="21356"/>
                    <a:pt x="19564" y="19808"/>
                  </a:cubicBezTo>
                  <a:cubicBezTo>
                    <a:pt x="21522" y="18713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50" name="Google Shape;1992;p14"/>
            <p:cNvSpPr/>
            <p:nvPr/>
          </p:nvSpPr>
          <p:spPr>
            <a:xfrm>
              <a:off x="11928682" y="4634488"/>
              <a:ext cx="982411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1" y="178"/>
                    <a:pt x="16082" y="504"/>
                  </a:cubicBezTo>
                  <a:cubicBezTo>
                    <a:pt x="11999" y="4766"/>
                    <a:pt x="3464" y="13243"/>
                    <a:pt x="320" y="17441"/>
                  </a:cubicBezTo>
                  <a:cubicBezTo>
                    <a:pt x="-894" y="19076"/>
                    <a:pt x="1607" y="21600"/>
                    <a:pt x="3514" y="21600"/>
                  </a:cubicBezTo>
                  <a:cubicBezTo>
                    <a:pt x="4025" y="21600"/>
                    <a:pt x="4493" y="21419"/>
                    <a:pt x="4835" y="20989"/>
                  </a:cubicBezTo>
                  <a:cubicBezTo>
                    <a:pt x="7654" y="17457"/>
                    <a:pt x="17207" y="8157"/>
                    <a:pt x="20134" y="4782"/>
                  </a:cubicBezTo>
                  <a:cubicBezTo>
                    <a:pt x="20613" y="4244"/>
                    <a:pt x="20706" y="3436"/>
                    <a:pt x="20335" y="2802"/>
                  </a:cubicBezTo>
                  <a:cubicBezTo>
                    <a:pt x="19749" y="1804"/>
                    <a:pt x="18963" y="838"/>
                    <a:pt x="18148" y="268"/>
                  </a:cubicBezTo>
                  <a:cubicBezTo>
                    <a:pt x="17882" y="85"/>
                    <a:pt x="17582" y="0"/>
                    <a:pt x="1727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51" name="Google Shape;1993;p14"/>
            <p:cNvSpPr/>
            <p:nvPr/>
          </p:nvSpPr>
          <p:spPr>
            <a:xfrm>
              <a:off x="12010654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52" name="Google Shape;1994;p14"/>
            <p:cNvSpPr/>
            <p:nvPr/>
          </p:nvSpPr>
          <p:spPr>
            <a:xfrm>
              <a:off x="12595878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9" y="20041"/>
                    <a:pt x="4164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53" name="Google Shape;1995;p14"/>
            <p:cNvSpPr/>
            <p:nvPr/>
          </p:nvSpPr>
          <p:spPr>
            <a:xfrm>
              <a:off x="11877454" y="6435487"/>
              <a:ext cx="1084655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54" name="Google Shape;1996;p14"/>
            <p:cNvSpPr/>
            <p:nvPr/>
          </p:nvSpPr>
          <p:spPr>
            <a:xfrm>
              <a:off x="12318700" y="6144191"/>
              <a:ext cx="202584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0" h="21600" fill="norm" stroke="1" extrusionOk="0">
                  <a:moveTo>
                    <a:pt x="7654" y="0"/>
                  </a:moveTo>
                  <a:cubicBezTo>
                    <a:pt x="2686" y="0"/>
                    <a:pt x="-1592" y="5740"/>
                    <a:pt x="580" y="16495"/>
                  </a:cubicBezTo>
                  <a:cubicBezTo>
                    <a:pt x="1299" y="20037"/>
                    <a:pt x="4160" y="21600"/>
                    <a:pt x="7363" y="21600"/>
                  </a:cubicBezTo>
                  <a:cubicBezTo>
                    <a:pt x="13145" y="21600"/>
                    <a:pt x="20008" y="16487"/>
                    <a:pt x="17168" y="8720"/>
                  </a:cubicBezTo>
                  <a:cubicBezTo>
                    <a:pt x="14975" y="2825"/>
                    <a:pt x="11147" y="0"/>
                    <a:pt x="765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55" name="Google Shape;1997;p14"/>
            <p:cNvSpPr/>
            <p:nvPr/>
          </p:nvSpPr>
          <p:spPr>
            <a:xfrm>
              <a:off x="12318716" y="6777780"/>
              <a:ext cx="20256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40" y="0"/>
                  </a:moveTo>
                  <a:cubicBezTo>
                    <a:pt x="2671" y="0"/>
                    <a:pt x="-1587" y="5725"/>
                    <a:pt x="578" y="16501"/>
                  </a:cubicBezTo>
                  <a:cubicBezTo>
                    <a:pt x="1297" y="20039"/>
                    <a:pt x="4160" y="21600"/>
                    <a:pt x="7364" y="21600"/>
                  </a:cubicBezTo>
                  <a:cubicBezTo>
                    <a:pt x="13147" y="21600"/>
                    <a:pt x="20013" y="16493"/>
                    <a:pt x="17172" y="8734"/>
                  </a:cubicBezTo>
                  <a:cubicBezTo>
                    <a:pt x="14978" y="2838"/>
                    <a:pt x="11135" y="0"/>
                    <a:pt x="764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56" name="Google Shape;1998;p14"/>
            <p:cNvSpPr/>
            <p:nvPr/>
          </p:nvSpPr>
          <p:spPr>
            <a:xfrm>
              <a:off x="13232531" y="5397138"/>
              <a:ext cx="113270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1" y="8338"/>
                  </a:cubicBezTo>
                  <a:cubicBezTo>
                    <a:pt x="7781" y="8996"/>
                    <a:pt x="577" y="8873"/>
                    <a:pt x="147" y="9600"/>
                  </a:cubicBezTo>
                  <a:cubicBezTo>
                    <a:pt x="-255" y="10300"/>
                    <a:pt x="244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6" y="14079"/>
                    <a:pt x="2093" y="14071"/>
                    <a:pt x="2169" y="14057"/>
                  </a:cubicBezTo>
                  <a:cubicBezTo>
                    <a:pt x="3999" y="13700"/>
                    <a:pt x="5689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098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57" name="Google Shape;1999;p14"/>
            <p:cNvSpPr/>
            <p:nvPr/>
          </p:nvSpPr>
          <p:spPr>
            <a:xfrm>
              <a:off x="13571644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19" y="15411"/>
                    <a:pt x="11226" y="15192"/>
                    <a:pt x="11642" y="15192"/>
                  </a:cubicBezTo>
                  <a:cubicBezTo>
                    <a:pt x="11943" y="15192"/>
                    <a:pt x="12248" y="15307"/>
                    <a:pt x="12501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8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5" y="10090"/>
                  </a:cubicBezTo>
                  <a:cubicBezTo>
                    <a:pt x="15073" y="9618"/>
                    <a:pt x="14912" y="8494"/>
                    <a:pt x="15479" y="7778"/>
                  </a:cubicBezTo>
                  <a:cubicBezTo>
                    <a:pt x="16541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15" y="1733"/>
                  </a:cubicBezTo>
                  <a:cubicBezTo>
                    <a:pt x="17674" y="1130"/>
                    <a:pt x="16919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58" name="Google Shape;2000;p14"/>
            <p:cNvSpPr/>
            <p:nvPr/>
          </p:nvSpPr>
          <p:spPr>
            <a:xfrm>
              <a:off x="10655975" y="3573858"/>
              <a:ext cx="1441605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5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4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3" y="7469"/>
                    <a:pt x="115" y="9329"/>
                  </a:cubicBezTo>
                  <a:cubicBezTo>
                    <a:pt x="-169" y="10245"/>
                    <a:pt x="115" y="10806"/>
                    <a:pt x="498" y="11455"/>
                  </a:cubicBezTo>
                  <a:cubicBezTo>
                    <a:pt x="624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1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39" y="20915"/>
                  </a:cubicBezTo>
                  <a:cubicBezTo>
                    <a:pt x="7031" y="21352"/>
                    <a:pt x="7845" y="21600"/>
                    <a:pt x="8689" y="21600"/>
                  </a:cubicBezTo>
                  <a:cubicBezTo>
                    <a:pt x="9565" y="21600"/>
                    <a:pt x="10474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40" y="3421"/>
                    <a:pt x="14021" y="2962"/>
                    <a:pt x="14588" y="2937"/>
                  </a:cubicBezTo>
                  <a:lnTo>
                    <a:pt x="17350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3" y="5369"/>
                    <a:pt x="19300" y="5369"/>
                  </a:cubicBezTo>
                  <a:cubicBezTo>
                    <a:pt x="19316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6" y="4120"/>
                  </a:cubicBezTo>
                  <a:cubicBezTo>
                    <a:pt x="21256" y="3077"/>
                    <a:pt x="20962" y="2122"/>
                    <a:pt x="20690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59" name="Google Shape;2001;p14"/>
            <p:cNvSpPr/>
            <p:nvPr/>
          </p:nvSpPr>
          <p:spPr>
            <a:xfrm>
              <a:off x="12465685" y="2922528"/>
              <a:ext cx="1085369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2" y="0"/>
                    <a:pt x="18997" y="7"/>
                    <a:pt x="18953" y="28"/>
                  </a:cubicBezTo>
                  <a:cubicBezTo>
                    <a:pt x="17310" y="753"/>
                    <a:pt x="14156" y="864"/>
                    <a:pt x="10903" y="864"/>
                  </a:cubicBezTo>
                  <a:cubicBezTo>
                    <a:pt x="9353" y="864"/>
                    <a:pt x="7779" y="843"/>
                    <a:pt x="6335" y="843"/>
                  </a:cubicBezTo>
                  <a:cubicBezTo>
                    <a:pt x="4307" y="843"/>
                    <a:pt x="2534" y="892"/>
                    <a:pt x="1443" y="1143"/>
                  </a:cubicBezTo>
                  <a:cubicBezTo>
                    <a:pt x="864" y="1331"/>
                    <a:pt x="371" y="3073"/>
                    <a:pt x="244" y="5498"/>
                  </a:cubicBezTo>
                  <a:cubicBezTo>
                    <a:pt x="18" y="9288"/>
                    <a:pt x="-80" y="13636"/>
                    <a:pt x="75" y="17057"/>
                  </a:cubicBezTo>
                  <a:cubicBezTo>
                    <a:pt x="202" y="19733"/>
                    <a:pt x="752" y="21593"/>
                    <a:pt x="1372" y="21593"/>
                  </a:cubicBezTo>
                  <a:cubicBezTo>
                    <a:pt x="1843" y="21579"/>
                    <a:pt x="2365" y="21579"/>
                    <a:pt x="2923" y="21579"/>
                  </a:cubicBezTo>
                  <a:cubicBezTo>
                    <a:pt x="4118" y="21579"/>
                    <a:pt x="5489" y="21600"/>
                    <a:pt x="6934" y="21600"/>
                  </a:cubicBezTo>
                  <a:cubicBezTo>
                    <a:pt x="11489" y="21600"/>
                    <a:pt x="16778" y="21405"/>
                    <a:pt x="19560" y="19795"/>
                  </a:cubicBezTo>
                  <a:cubicBezTo>
                    <a:pt x="21520" y="18694"/>
                    <a:pt x="21009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60" name="Google Shape;2002;p14"/>
            <p:cNvSpPr/>
            <p:nvPr/>
          </p:nvSpPr>
          <p:spPr>
            <a:xfrm>
              <a:off x="12240532" y="1746123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05"/>
                  </a:cubicBezTo>
                  <a:cubicBezTo>
                    <a:pt x="864" y="1331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57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37" y="21586"/>
                    <a:pt x="2355" y="21579"/>
                    <a:pt x="2913" y="21579"/>
                  </a:cubicBezTo>
                  <a:cubicBezTo>
                    <a:pt x="4155" y="21579"/>
                    <a:pt x="5587" y="21600"/>
                    <a:pt x="7095" y="21600"/>
                  </a:cubicBezTo>
                  <a:cubicBezTo>
                    <a:pt x="11618" y="21600"/>
                    <a:pt x="16821" y="21405"/>
                    <a:pt x="19572" y="19858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61" name="Google Shape;2003;p14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62" name="Google Shape;2004;p14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63" name="Google Shape;2005;p14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64" name="Google Shape;2006;p14"/>
            <p:cNvSpPr/>
            <p:nvPr/>
          </p:nvSpPr>
          <p:spPr>
            <a:xfrm>
              <a:off x="9931720" y="1873781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505"/>
                  </a:cubicBezTo>
                  <a:cubicBezTo>
                    <a:pt x="1309" y="20041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65" name="Google Shape;2007;p14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66" name="Google Shape;2008;p14"/>
            <p:cNvSpPr/>
            <p:nvPr/>
          </p:nvSpPr>
          <p:spPr>
            <a:xfrm>
              <a:off x="9654564" y="2631232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67" name="Google Shape;2009;p14"/>
            <p:cNvSpPr/>
            <p:nvPr/>
          </p:nvSpPr>
          <p:spPr>
            <a:xfrm>
              <a:off x="9654564" y="3265068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68" name="Google Shape;2010;p14"/>
            <p:cNvSpPr/>
            <p:nvPr/>
          </p:nvSpPr>
          <p:spPr>
            <a:xfrm>
              <a:off x="10568384" y="1884179"/>
              <a:ext cx="1133394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4013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905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611" y="21093"/>
                    <a:pt x="9112" y="21531"/>
                    <a:pt x="9720" y="21558"/>
                  </a:cubicBezTo>
                  <a:cubicBezTo>
                    <a:pt x="10326" y="21582"/>
                    <a:pt x="10969" y="21600"/>
                    <a:pt x="11626" y="21600"/>
                  </a:cubicBezTo>
                  <a:cubicBezTo>
                    <a:pt x="12142" y="21600"/>
                    <a:pt x="12666" y="21589"/>
                    <a:pt x="13184" y="21558"/>
                  </a:cubicBezTo>
                  <a:cubicBezTo>
                    <a:pt x="13822" y="21531"/>
                    <a:pt x="14334" y="21023"/>
                    <a:pt x="14390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17" y="13038"/>
                    <a:pt x="15394" y="13038"/>
                  </a:cubicBezTo>
                  <a:cubicBezTo>
                    <a:pt x="15425" y="13038"/>
                    <a:pt x="15454" y="13040"/>
                    <a:pt x="15484" y="13041"/>
                  </a:cubicBezTo>
                  <a:cubicBezTo>
                    <a:pt x="16995" y="13164"/>
                    <a:pt x="18588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1" y="13426"/>
                    <a:pt x="21345" y="12834"/>
                    <a:pt x="21331" y="12122"/>
                  </a:cubicBezTo>
                  <a:cubicBezTo>
                    <a:pt x="21303" y="11244"/>
                    <a:pt x="21165" y="10449"/>
                    <a:pt x="21013" y="9572"/>
                  </a:cubicBezTo>
                  <a:cubicBezTo>
                    <a:pt x="20929" y="8995"/>
                    <a:pt x="20472" y="8571"/>
                    <a:pt x="19890" y="8502"/>
                  </a:cubicBezTo>
                  <a:cubicBezTo>
                    <a:pt x="18512" y="8351"/>
                    <a:pt x="17004" y="8199"/>
                    <a:pt x="15631" y="8199"/>
                  </a:cubicBezTo>
                  <a:cubicBezTo>
                    <a:pt x="15387" y="8199"/>
                    <a:pt x="15150" y="8203"/>
                    <a:pt x="14917" y="8214"/>
                  </a:cubicBezTo>
                  <a:cubicBezTo>
                    <a:pt x="14890" y="8216"/>
                    <a:pt x="14866" y="8216"/>
                    <a:pt x="14841" y="8216"/>
                  </a:cubicBezTo>
                  <a:cubicBezTo>
                    <a:pt x="14154" y="8216"/>
                    <a:pt x="13598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69" name="Google Shape;2011;p14"/>
            <p:cNvSpPr/>
            <p:nvPr/>
          </p:nvSpPr>
          <p:spPr>
            <a:xfrm>
              <a:off x="9802006" y="13460663"/>
              <a:ext cx="108486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7" y="773"/>
                    <a:pt x="13969" y="871"/>
                    <a:pt x="10608" y="871"/>
                  </a:cubicBezTo>
                  <a:cubicBezTo>
                    <a:pt x="9354" y="871"/>
                    <a:pt x="8093" y="857"/>
                    <a:pt x="6901" y="857"/>
                  </a:cubicBezTo>
                  <a:cubicBezTo>
                    <a:pt x="4635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4" y="21586"/>
                    <a:pt x="2352" y="21579"/>
                    <a:pt x="2907" y="21579"/>
                  </a:cubicBezTo>
                  <a:cubicBezTo>
                    <a:pt x="4149" y="21579"/>
                    <a:pt x="5582" y="21600"/>
                    <a:pt x="7088" y="21600"/>
                  </a:cubicBezTo>
                  <a:cubicBezTo>
                    <a:pt x="11611" y="21600"/>
                    <a:pt x="16810" y="21405"/>
                    <a:pt x="19562" y="19858"/>
                  </a:cubicBezTo>
                  <a:cubicBezTo>
                    <a:pt x="21524" y="18701"/>
                    <a:pt x="21013" y="0"/>
                    <a:pt x="190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70" name="Google Shape;2012;p14"/>
            <p:cNvSpPr/>
            <p:nvPr/>
          </p:nvSpPr>
          <p:spPr>
            <a:xfrm>
              <a:off x="9576541" y="12284917"/>
              <a:ext cx="818793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106" y="0"/>
                  </a:moveTo>
                  <a:cubicBezTo>
                    <a:pt x="19060" y="0"/>
                    <a:pt x="19014" y="14"/>
                    <a:pt x="18968" y="35"/>
                  </a:cubicBezTo>
                  <a:cubicBezTo>
                    <a:pt x="17376" y="733"/>
                    <a:pt x="14375" y="859"/>
                    <a:pt x="11236" y="859"/>
                  </a:cubicBezTo>
                  <a:cubicBezTo>
                    <a:pt x="9594" y="859"/>
                    <a:pt x="7912" y="824"/>
                    <a:pt x="6377" y="824"/>
                  </a:cubicBezTo>
                  <a:cubicBezTo>
                    <a:pt x="4328" y="824"/>
                    <a:pt x="2537" y="880"/>
                    <a:pt x="1438" y="1152"/>
                  </a:cubicBezTo>
                  <a:cubicBezTo>
                    <a:pt x="857" y="1278"/>
                    <a:pt x="371" y="3023"/>
                    <a:pt x="241" y="5452"/>
                  </a:cubicBezTo>
                  <a:cubicBezTo>
                    <a:pt x="16" y="9313"/>
                    <a:pt x="-78" y="13676"/>
                    <a:pt x="73" y="17034"/>
                  </a:cubicBezTo>
                  <a:cubicBezTo>
                    <a:pt x="203" y="19715"/>
                    <a:pt x="746" y="21586"/>
                    <a:pt x="1363" y="21586"/>
                  </a:cubicBezTo>
                  <a:cubicBezTo>
                    <a:pt x="1782" y="21572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6" y="21384"/>
                    <a:pt x="19565" y="19841"/>
                  </a:cubicBezTo>
                  <a:cubicBezTo>
                    <a:pt x="21522" y="18682"/>
                    <a:pt x="21015" y="0"/>
                    <a:pt x="1910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71" name="Google Shape;2013;p14"/>
            <p:cNvSpPr/>
            <p:nvPr/>
          </p:nvSpPr>
          <p:spPr>
            <a:xfrm>
              <a:off x="9576541" y="11918363"/>
              <a:ext cx="81877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14"/>
                    <a:pt x="18966" y="28"/>
                  </a:cubicBezTo>
                  <a:cubicBezTo>
                    <a:pt x="17267" y="773"/>
                    <a:pt x="13967" y="877"/>
                    <a:pt x="10606" y="877"/>
                  </a:cubicBezTo>
                  <a:cubicBezTo>
                    <a:pt x="9352" y="877"/>
                    <a:pt x="8091" y="863"/>
                    <a:pt x="6900" y="863"/>
                  </a:cubicBezTo>
                  <a:cubicBezTo>
                    <a:pt x="4636" y="863"/>
                    <a:pt x="2631" y="912"/>
                    <a:pt x="1438" y="1211"/>
                  </a:cubicBezTo>
                  <a:cubicBezTo>
                    <a:pt x="857" y="1337"/>
                    <a:pt x="371" y="3070"/>
                    <a:pt x="241" y="5492"/>
                  </a:cubicBezTo>
                  <a:cubicBezTo>
                    <a:pt x="16" y="9342"/>
                    <a:pt x="-78" y="13630"/>
                    <a:pt x="73" y="17048"/>
                  </a:cubicBezTo>
                  <a:cubicBezTo>
                    <a:pt x="203" y="19714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0" y="21565"/>
                    <a:pt x="5791" y="21600"/>
                    <a:pt x="7534" y="21600"/>
                  </a:cubicBezTo>
                  <a:cubicBezTo>
                    <a:pt x="11950" y="21600"/>
                    <a:pt x="16905" y="21377"/>
                    <a:pt x="19564" y="19839"/>
                  </a:cubicBezTo>
                  <a:cubicBezTo>
                    <a:pt x="21522" y="18683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72" name="Google Shape;2014;p14"/>
            <p:cNvSpPr/>
            <p:nvPr/>
          </p:nvSpPr>
          <p:spPr>
            <a:xfrm>
              <a:off x="11928668" y="11660158"/>
              <a:ext cx="98242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9" y="0"/>
                  </a:moveTo>
                  <a:cubicBezTo>
                    <a:pt x="16837" y="0"/>
                    <a:pt x="16407" y="178"/>
                    <a:pt x="16082" y="510"/>
                  </a:cubicBezTo>
                  <a:cubicBezTo>
                    <a:pt x="11999" y="4773"/>
                    <a:pt x="3464" y="13250"/>
                    <a:pt x="320" y="17449"/>
                  </a:cubicBezTo>
                  <a:cubicBezTo>
                    <a:pt x="-894" y="19073"/>
                    <a:pt x="1603" y="21600"/>
                    <a:pt x="3509" y="21600"/>
                  </a:cubicBezTo>
                  <a:cubicBezTo>
                    <a:pt x="4022" y="21600"/>
                    <a:pt x="4491" y="21417"/>
                    <a:pt x="4835" y="20982"/>
                  </a:cubicBezTo>
                  <a:cubicBezTo>
                    <a:pt x="7654" y="17465"/>
                    <a:pt x="17207" y="8163"/>
                    <a:pt x="20134" y="4789"/>
                  </a:cubicBezTo>
                  <a:cubicBezTo>
                    <a:pt x="20613" y="4234"/>
                    <a:pt x="20706" y="3442"/>
                    <a:pt x="20335" y="2808"/>
                  </a:cubicBezTo>
                  <a:cubicBezTo>
                    <a:pt x="19749" y="1810"/>
                    <a:pt x="18963" y="828"/>
                    <a:pt x="18148" y="274"/>
                  </a:cubicBezTo>
                  <a:cubicBezTo>
                    <a:pt x="17879" y="89"/>
                    <a:pt x="17573" y="0"/>
                    <a:pt x="172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73" name="Google Shape;2015;p14"/>
            <p:cNvSpPr/>
            <p:nvPr/>
          </p:nvSpPr>
          <p:spPr>
            <a:xfrm>
              <a:off x="12010646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09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74" name="Google Shape;2016;p14"/>
            <p:cNvSpPr/>
            <p:nvPr/>
          </p:nvSpPr>
          <p:spPr>
            <a:xfrm>
              <a:off x="12595885" y="12412410"/>
              <a:ext cx="231999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59" y="0"/>
                  </a:moveTo>
                  <a:cubicBezTo>
                    <a:pt x="2686" y="0"/>
                    <a:pt x="-1604" y="5753"/>
                    <a:pt x="588" y="16542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7"/>
                    <a:pt x="17151" y="8753"/>
                  </a:cubicBezTo>
                  <a:cubicBezTo>
                    <a:pt x="14984" y="2830"/>
                    <a:pt x="11157" y="0"/>
                    <a:pt x="76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75" name="Google Shape;2017;p14"/>
            <p:cNvSpPr/>
            <p:nvPr/>
          </p:nvSpPr>
          <p:spPr>
            <a:xfrm>
              <a:off x="11877454" y="13460663"/>
              <a:ext cx="108465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69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4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76" name="Google Shape;2018;p14"/>
            <p:cNvSpPr/>
            <p:nvPr/>
          </p:nvSpPr>
          <p:spPr>
            <a:xfrm>
              <a:off x="12318693" y="13169532"/>
              <a:ext cx="202573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77" name="Google Shape;2019;p14"/>
            <p:cNvSpPr/>
            <p:nvPr/>
          </p:nvSpPr>
          <p:spPr>
            <a:xfrm>
              <a:off x="13232531" y="12422809"/>
              <a:ext cx="1132701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1" y="8330"/>
                  </a:cubicBezTo>
                  <a:cubicBezTo>
                    <a:pt x="7781" y="8988"/>
                    <a:pt x="577" y="8865"/>
                    <a:pt x="147" y="9607"/>
                  </a:cubicBezTo>
                  <a:cubicBezTo>
                    <a:pt x="-255" y="10306"/>
                    <a:pt x="244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69" y="14051"/>
                  </a:cubicBezTo>
                  <a:cubicBezTo>
                    <a:pt x="3999" y="13708"/>
                    <a:pt x="5689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3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098" y="14491"/>
                  </a:cubicBezTo>
                  <a:cubicBezTo>
                    <a:pt x="13993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0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78" name="Google Shape;2020;p14"/>
            <p:cNvSpPr/>
            <p:nvPr/>
          </p:nvSpPr>
          <p:spPr>
            <a:xfrm>
              <a:off x="13571644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1" y="15412"/>
                    <a:pt x="11233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408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5" y="10097"/>
                  </a:cubicBezTo>
                  <a:cubicBezTo>
                    <a:pt x="15073" y="9627"/>
                    <a:pt x="14912" y="8502"/>
                    <a:pt x="15479" y="7787"/>
                  </a:cubicBezTo>
                  <a:cubicBezTo>
                    <a:pt x="16541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15" y="1730"/>
                  </a:cubicBezTo>
                  <a:cubicBezTo>
                    <a:pt x="17674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79" name="Google Shape;2021;p14"/>
            <p:cNvSpPr/>
            <p:nvPr/>
          </p:nvSpPr>
          <p:spPr>
            <a:xfrm>
              <a:off x="10655975" y="10599777"/>
              <a:ext cx="144160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5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4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3" y="7471"/>
                    <a:pt x="115" y="9332"/>
                  </a:cubicBezTo>
                  <a:cubicBezTo>
                    <a:pt x="-169" y="10248"/>
                    <a:pt x="115" y="10796"/>
                    <a:pt x="498" y="11459"/>
                  </a:cubicBezTo>
                  <a:cubicBezTo>
                    <a:pt x="625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39" y="20909"/>
                  </a:cubicBezTo>
                  <a:cubicBezTo>
                    <a:pt x="7032" y="21349"/>
                    <a:pt x="7854" y="21600"/>
                    <a:pt x="8705" y="21600"/>
                  </a:cubicBezTo>
                  <a:cubicBezTo>
                    <a:pt x="9576" y="21600"/>
                    <a:pt x="10475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40" y="3422"/>
                    <a:pt x="14021" y="2951"/>
                    <a:pt x="14588" y="2938"/>
                  </a:cubicBezTo>
                  <a:lnTo>
                    <a:pt x="17350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4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6" y="4109"/>
                  </a:cubicBezTo>
                  <a:cubicBezTo>
                    <a:pt x="21256" y="3065"/>
                    <a:pt x="20962" y="2110"/>
                    <a:pt x="20690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80" name="Google Shape;2022;p14"/>
            <p:cNvSpPr/>
            <p:nvPr/>
          </p:nvSpPr>
          <p:spPr>
            <a:xfrm>
              <a:off x="12465685" y="9948363"/>
              <a:ext cx="108536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8" y="719"/>
                    <a:pt x="14217" y="831"/>
                    <a:pt x="10996" y="831"/>
                  </a:cubicBezTo>
                  <a:cubicBezTo>
                    <a:pt x="9564" y="831"/>
                    <a:pt x="8111" y="810"/>
                    <a:pt x="6755" y="810"/>
                  </a:cubicBezTo>
                  <a:cubicBezTo>
                    <a:pt x="4553" y="810"/>
                    <a:pt x="2609" y="866"/>
                    <a:pt x="1443" y="1152"/>
                  </a:cubicBezTo>
                  <a:cubicBezTo>
                    <a:pt x="864" y="1278"/>
                    <a:pt x="371" y="3023"/>
                    <a:pt x="244" y="5452"/>
                  </a:cubicBezTo>
                  <a:cubicBezTo>
                    <a:pt x="18" y="9313"/>
                    <a:pt x="-80" y="13669"/>
                    <a:pt x="75" y="17034"/>
                  </a:cubicBezTo>
                  <a:cubicBezTo>
                    <a:pt x="202" y="19715"/>
                    <a:pt x="752" y="21579"/>
                    <a:pt x="1372" y="21579"/>
                  </a:cubicBezTo>
                  <a:cubicBezTo>
                    <a:pt x="1790" y="21572"/>
                    <a:pt x="2247" y="21565"/>
                    <a:pt x="2734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7" y="21600"/>
                    <a:pt x="16903" y="21384"/>
                    <a:pt x="19563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81" name="Google Shape;2023;p14"/>
            <p:cNvSpPr/>
            <p:nvPr/>
          </p:nvSpPr>
          <p:spPr>
            <a:xfrm>
              <a:off x="12240532" y="8772041"/>
              <a:ext cx="818900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316" y="753"/>
                    <a:pt x="14162" y="872"/>
                    <a:pt x="10905" y="872"/>
                  </a:cubicBezTo>
                  <a:cubicBezTo>
                    <a:pt x="9353" y="872"/>
                    <a:pt x="7778" y="844"/>
                    <a:pt x="6331" y="844"/>
                  </a:cubicBezTo>
                  <a:cubicBezTo>
                    <a:pt x="4299" y="844"/>
                    <a:pt x="2523" y="893"/>
                    <a:pt x="1424" y="1151"/>
                  </a:cubicBezTo>
                  <a:cubicBezTo>
                    <a:pt x="864" y="1332"/>
                    <a:pt x="378" y="3013"/>
                    <a:pt x="227" y="5503"/>
                  </a:cubicBezTo>
                  <a:cubicBezTo>
                    <a:pt x="2" y="9297"/>
                    <a:pt x="-71" y="13656"/>
                    <a:pt x="78" y="17074"/>
                  </a:cubicBezTo>
                  <a:cubicBezTo>
                    <a:pt x="189" y="19710"/>
                    <a:pt x="732" y="21558"/>
                    <a:pt x="1338" y="21558"/>
                  </a:cubicBezTo>
                  <a:cubicBezTo>
                    <a:pt x="1349" y="21558"/>
                    <a:pt x="1359" y="21558"/>
                    <a:pt x="1368" y="21558"/>
                  </a:cubicBezTo>
                  <a:cubicBezTo>
                    <a:pt x="1590" y="21551"/>
                    <a:pt x="1821" y="21551"/>
                    <a:pt x="2062" y="21551"/>
                  </a:cubicBezTo>
                  <a:cubicBezTo>
                    <a:pt x="3582" y="21551"/>
                    <a:pt x="5488" y="21600"/>
                    <a:pt x="7510" y="21600"/>
                  </a:cubicBezTo>
                  <a:cubicBezTo>
                    <a:pt x="11933" y="21600"/>
                    <a:pt x="16905" y="21356"/>
                    <a:pt x="19572" y="19815"/>
                  </a:cubicBezTo>
                  <a:cubicBezTo>
                    <a:pt x="21529" y="18720"/>
                    <a:pt x="21017" y="0"/>
                    <a:pt x="190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82" name="Google Shape;2024;p14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83" name="Google Shape;2025;p14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84" name="Google Shape;2026;p14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85" name="Google Shape;2027;p14"/>
            <p:cNvSpPr/>
            <p:nvPr/>
          </p:nvSpPr>
          <p:spPr>
            <a:xfrm>
              <a:off x="9931727" y="8899452"/>
              <a:ext cx="232180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45"/>
                    <a:pt x="587" y="16521"/>
                  </a:cubicBezTo>
                  <a:cubicBezTo>
                    <a:pt x="1308" y="20041"/>
                    <a:pt x="4168" y="21600"/>
                    <a:pt x="7357" y="21600"/>
                  </a:cubicBezTo>
                  <a:cubicBezTo>
                    <a:pt x="13140" y="21600"/>
                    <a:pt x="19998" y="16485"/>
                    <a:pt x="17126" y="8742"/>
                  </a:cubicBezTo>
                  <a:cubicBezTo>
                    <a:pt x="14962" y="2827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86" name="Google Shape;2028;p14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87" name="Google Shape;2029;p14"/>
            <p:cNvSpPr/>
            <p:nvPr/>
          </p:nvSpPr>
          <p:spPr>
            <a:xfrm>
              <a:off x="9654550" y="9656903"/>
              <a:ext cx="202565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70" y="0"/>
                  </a:moveTo>
                  <a:cubicBezTo>
                    <a:pt x="2694" y="0"/>
                    <a:pt x="-1593" y="5725"/>
                    <a:pt x="579" y="16501"/>
                  </a:cubicBezTo>
                  <a:cubicBezTo>
                    <a:pt x="1320" y="20039"/>
                    <a:pt x="4190" y="21600"/>
                    <a:pt x="7387" y="21600"/>
                  </a:cubicBezTo>
                  <a:cubicBezTo>
                    <a:pt x="13170" y="21600"/>
                    <a:pt x="20007" y="16493"/>
                    <a:pt x="17173" y="8734"/>
                  </a:cubicBezTo>
                  <a:cubicBezTo>
                    <a:pt x="15001" y="2838"/>
                    <a:pt x="11165" y="0"/>
                    <a:pt x="767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88" name="Google Shape;2030;p14"/>
            <p:cNvSpPr/>
            <p:nvPr/>
          </p:nvSpPr>
          <p:spPr>
            <a:xfrm>
              <a:off x="9654557" y="10290409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312" y="20054"/>
                    <a:pt x="4174" y="21600"/>
                    <a:pt x="7362" y="21600"/>
                  </a:cubicBezTo>
                  <a:cubicBezTo>
                    <a:pt x="13151" y="21600"/>
                    <a:pt x="20007" y="16505"/>
                    <a:pt x="17167" y="8773"/>
                  </a:cubicBezTo>
                  <a:cubicBezTo>
                    <a:pt x="14996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89" name="Google Shape;2031;p14"/>
            <p:cNvSpPr/>
            <p:nvPr/>
          </p:nvSpPr>
          <p:spPr>
            <a:xfrm>
              <a:off x="10568384" y="8910097"/>
              <a:ext cx="1133394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4013" y="13700"/>
                    <a:pt x="5703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16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611" y="21094"/>
                    <a:pt x="9112" y="21519"/>
                    <a:pt x="9720" y="21546"/>
                  </a:cubicBezTo>
                  <a:cubicBezTo>
                    <a:pt x="10348" y="21578"/>
                    <a:pt x="11016" y="21600"/>
                    <a:pt x="11696" y="21600"/>
                  </a:cubicBezTo>
                  <a:cubicBezTo>
                    <a:pt x="12190" y="21600"/>
                    <a:pt x="12690" y="21589"/>
                    <a:pt x="13184" y="21560"/>
                  </a:cubicBezTo>
                  <a:cubicBezTo>
                    <a:pt x="13822" y="21519"/>
                    <a:pt x="14334" y="21011"/>
                    <a:pt x="14390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3" y="13724"/>
                    <a:pt x="14608" y="13038"/>
                    <a:pt x="15375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88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1" y="13413"/>
                    <a:pt x="21345" y="12821"/>
                    <a:pt x="21331" y="12109"/>
                  </a:cubicBezTo>
                  <a:cubicBezTo>
                    <a:pt x="21303" y="11245"/>
                    <a:pt x="21165" y="10436"/>
                    <a:pt x="21013" y="9558"/>
                  </a:cubicBezTo>
                  <a:cubicBezTo>
                    <a:pt x="20929" y="8996"/>
                    <a:pt x="20472" y="8558"/>
                    <a:pt x="19890" y="8502"/>
                  </a:cubicBezTo>
                  <a:cubicBezTo>
                    <a:pt x="18525" y="8341"/>
                    <a:pt x="17032" y="8199"/>
                    <a:pt x="15669" y="8199"/>
                  </a:cubicBezTo>
                  <a:cubicBezTo>
                    <a:pt x="15412" y="8199"/>
                    <a:pt x="15162" y="8204"/>
                    <a:pt x="14917" y="8215"/>
                  </a:cubicBezTo>
                  <a:cubicBezTo>
                    <a:pt x="14898" y="8215"/>
                    <a:pt x="14881" y="8215"/>
                    <a:pt x="14864" y="8215"/>
                  </a:cubicBezTo>
                  <a:cubicBezTo>
                    <a:pt x="14167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90" name="Google Shape;2032;p14"/>
            <p:cNvSpPr/>
            <p:nvPr/>
          </p:nvSpPr>
          <p:spPr>
            <a:xfrm>
              <a:off x="6912357" y="1380229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12"/>
                  </a:cubicBezTo>
                  <a:cubicBezTo>
                    <a:pt x="858" y="1338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64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2" y="21586"/>
                    <a:pt x="2374" y="21579"/>
                    <a:pt x="2932" y="21579"/>
                  </a:cubicBezTo>
                  <a:cubicBezTo>
                    <a:pt x="4125" y="21579"/>
                    <a:pt x="5497" y="21600"/>
                    <a:pt x="6941" y="21600"/>
                  </a:cubicBezTo>
                  <a:cubicBezTo>
                    <a:pt x="11494" y="21600"/>
                    <a:pt x="16784" y="21405"/>
                    <a:pt x="19565" y="19795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91" name="Google Shape;2033;p14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92" name="Google Shape;2034;p14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93" name="Google Shape;2035;p14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94" name="Google Shape;2036;p14"/>
            <p:cNvSpPr/>
            <p:nvPr/>
          </p:nvSpPr>
          <p:spPr>
            <a:xfrm>
              <a:off x="4018839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57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95" name="Google Shape;2037;p14"/>
            <p:cNvSpPr/>
            <p:nvPr/>
          </p:nvSpPr>
          <p:spPr>
            <a:xfrm>
              <a:off x="5579821" y="0"/>
              <a:ext cx="108003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70" y="0"/>
                  </a:moveTo>
                  <a:cubicBezTo>
                    <a:pt x="15115" y="0"/>
                    <a:pt x="14767" y="159"/>
                    <a:pt x="14516" y="462"/>
                  </a:cubicBezTo>
                  <a:cubicBezTo>
                    <a:pt x="13337" y="1815"/>
                    <a:pt x="12043" y="3362"/>
                    <a:pt x="11112" y="4844"/>
                  </a:cubicBezTo>
                  <a:cubicBezTo>
                    <a:pt x="10856" y="5261"/>
                    <a:pt x="10442" y="5485"/>
                    <a:pt x="10018" y="5485"/>
                  </a:cubicBezTo>
                  <a:cubicBezTo>
                    <a:pt x="9749" y="5485"/>
                    <a:pt x="9475" y="5394"/>
                    <a:pt x="9235" y="5202"/>
                  </a:cubicBezTo>
                  <a:cubicBezTo>
                    <a:pt x="7854" y="4079"/>
                    <a:pt x="5832" y="2597"/>
                    <a:pt x="4174" y="1408"/>
                  </a:cubicBezTo>
                  <a:cubicBezTo>
                    <a:pt x="3954" y="1251"/>
                    <a:pt x="3708" y="1176"/>
                    <a:pt x="3462" y="1176"/>
                  </a:cubicBezTo>
                  <a:cubicBezTo>
                    <a:pt x="3090" y="1176"/>
                    <a:pt x="2722" y="1349"/>
                    <a:pt x="2457" y="1684"/>
                  </a:cubicBezTo>
                  <a:cubicBezTo>
                    <a:pt x="1541" y="2841"/>
                    <a:pt x="421" y="4470"/>
                    <a:pt x="57" y="5692"/>
                  </a:cubicBezTo>
                  <a:cubicBezTo>
                    <a:pt x="-117" y="6311"/>
                    <a:pt x="116" y="7010"/>
                    <a:pt x="596" y="7370"/>
                  </a:cubicBezTo>
                  <a:cubicBezTo>
                    <a:pt x="2443" y="8721"/>
                    <a:pt x="6225" y="10481"/>
                    <a:pt x="6807" y="11327"/>
                  </a:cubicBezTo>
                  <a:cubicBezTo>
                    <a:pt x="7228" y="11962"/>
                    <a:pt x="2546" y="18529"/>
                    <a:pt x="2894" y="19456"/>
                  </a:cubicBezTo>
                  <a:cubicBezTo>
                    <a:pt x="3214" y="20320"/>
                    <a:pt x="5003" y="21134"/>
                    <a:pt x="6312" y="21542"/>
                  </a:cubicBezTo>
                  <a:cubicBezTo>
                    <a:pt x="6437" y="21580"/>
                    <a:pt x="6563" y="21600"/>
                    <a:pt x="6688" y="21600"/>
                  </a:cubicBezTo>
                  <a:cubicBezTo>
                    <a:pt x="7186" y="21600"/>
                    <a:pt x="7650" y="21297"/>
                    <a:pt x="7884" y="20776"/>
                  </a:cubicBezTo>
                  <a:cubicBezTo>
                    <a:pt x="8741" y="18837"/>
                    <a:pt x="9716" y="17192"/>
                    <a:pt x="10559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5" y="15202"/>
                    <a:pt x="12258" y="15315"/>
                    <a:pt x="12509" y="15547"/>
                  </a:cubicBezTo>
                  <a:cubicBezTo>
                    <a:pt x="14021" y="16964"/>
                    <a:pt x="15607" y="18576"/>
                    <a:pt x="17265" y="19586"/>
                  </a:cubicBezTo>
                  <a:cubicBezTo>
                    <a:pt x="17457" y="19699"/>
                    <a:pt x="17665" y="19754"/>
                    <a:pt x="17872" y="19754"/>
                  </a:cubicBezTo>
                  <a:cubicBezTo>
                    <a:pt x="18260" y="19754"/>
                    <a:pt x="18643" y="19562"/>
                    <a:pt x="18909" y="19212"/>
                  </a:cubicBezTo>
                  <a:cubicBezTo>
                    <a:pt x="19636" y="18251"/>
                    <a:pt x="20407" y="17159"/>
                    <a:pt x="21105" y="16036"/>
                  </a:cubicBezTo>
                  <a:cubicBezTo>
                    <a:pt x="21483" y="15417"/>
                    <a:pt x="21395" y="14570"/>
                    <a:pt x="20901" y="14080"/>
                  </a:cubicBezTo>
                  <a:cubicBezTo>
                    <a:pt x="19592" y="12777"/>
                    <a:pt x="17498" y="11164"/>
                    <a:pt x="15825" y="10089"/>
                  </a:cubicBezTo>
                  <a:cubicBezTo>
                    <a:pt x="15084" y="9618"/>
                    <a:pt x="14909" y="8493"/>
                    <a:pt x="15491" y="7793"/>
                  </a:cubicBezTo>
                  <a:cubicBezTo>
                    <a:pt x="16538" y="6473"/>
                    <a:pt x="17730" y="5169"/>
                    <a:pt x="18675" y="3884"/>
                  </a:cubicBezTo>
                  <a:cubicBezTo>
                    <a:pt x="19171" y="3232"/>
                    <a:pt x="19054" y="2239"/>
                    <a:pt x="18429" y="1733"/>
                  </a:cubicBezTo>
                  <a:cubicBezTo>
                    <a:pt x="17687" y="1130"/>
                    <a:pt x="16931" y="690"/>
                    <a:pt x="16116" y="184"/>
                  </a:cubicBezTo>
                  <a:cubicBezTo>
                    <a:pt x="15910" y="60"/>
                    <a:pt x="15688" y="0"/>
                    <a:pt x="1547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96" name="Google Shape;2038;p14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97" name="Google Shape;2039;p14"/>
            <p:cNvSpPr/>
            <p:nvPr/>
          </p:nvSpPr>
          <p:spPr>
            <a:xfrm>
              <a:off x="6912357" y="8406147"/>
              <a:ext cx="81899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5" h="21600" fill="norm" stroke="1" extrusionOk="0">
                  <a:moveTo>
                    <a:pt x="19109" y="0"/>
                  </a:moveTo>
                  <a:cubicBezTo>
                    <a:pt x="19063" y="0"/>
                    <a:pt x="19017" y="7"/>
                    <a:pt x="18971" y="28"/>
                  </a:cubicBezTo>
                  <a:cubicBezTo>
                    <a:pt x="17387" y="733"/>
                    <a:pt x="14386" y="852"/>
                    <a:pt x="11244" y="852"/>
                  </a:cubicBezTo>
                  <a:cubicBezTo>
                    <a:pt x="9600" y="852"/>
                    <a:pt x="7920" y="817"/>
                    <a:pt x="6383" y="817"/>
                  </a:cubicBezTo>
                  <a:cubicBezTo>
                    <a:pt x="4332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42" y="5445"/>
                  </a:cubicBezTo>
                  <a:cubicBezTo>
                    <a:pt x="17" y="9306"/>
                    <a:pt x="-77" y="13669"/>
                    <a:pt x="72" y="17034"/>
                  </a:cubicBezTo>
                  <a:cubicBezTo>
                    <a:pt x="204" y="19708"/>
                    <a:pt x="747" y="21579"/>
                    <a:pt x="1383" y="21579"/>
                  </a:cubicBezTo>
                  <a:cubicBezTo>
                    <a:pt x="1800" y="21565"/>
                    <a:pt x="2255" y="21565"/>
                    <a:pt x="2744" y="21565"/>
                  </a:cubicBezTo>
                  <a:cubicBezTo>
                    <a:pt x="4141" y="21565"/>
                    <a:pt x="5800" y="21600"/>
                    <a:pt x="7542" y="21600"/>
                  </a:cubicBezTo>
                  <a:cubicBezTo>
                    <a:pt x="11953" y="21600"/>
                    <a:pt x="16907" y="21377"/>
                    <a:pt x="19568" y="19834"/>
                  </a:cubicBezTo>
                  <a:cubicBezTo>
                    <a:pt x="21523" y="18738"/>
                    <a:pt x="21034" y="0"/>
                    <a:pt x="1910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98" name="Google Shape;2040;p14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99" name="Google Shape;2041;p14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00" name="Google Shape;2042;p14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01" name="Google Shape;2043;p14"/>
            <p:cNvSpPr/>
            <p:nvPr/>
          </p:nvSpPr>
          <p:spPr>
            <a:xfrm>
              <a:off x="4018832" y="8100988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02" name="Google Shape;2044;p14"/>
            <p:cNvSpPr/>
            <p:nvPr/>
          </p:nvSpPr>
          <p:spPr>
            <a:xfrm>
              <a:off x="5579821" y="7025505"/>
              <a:ext cx="108003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67" y="0"/>
                  </a:moveTo>
                  <a:cubicBezTo>
                    <a:pt x="15113" y="0"/>
                    <a:pt x="14767" y="153"/>
                    <a:pt x="14516" y="455"/>
                  </a:cubicBezTo>
                  <a:cubicBezTo>
                    <a:pt x="13337" y="1824"/>
                    <a:pt x="12043" y="3353"/>
                    <a:pt x="11112" y="4852"/>
                  </a:cubicBezTo>
                  <a:cubicBezTo>
                    <a:pt x="10857" y="5264"/>
                    <a:pt x="10450" y="5482"/>
                    <a:pt x="10032" y="5482"/>
                  </a:cubicBezTo>
                  <a:cubicBezTo>
                    <a:pt x="9757" y="5482"/>
                    <a:pt x="9478" y="5387"/>
                    <a:pt x="9235" y="5193"/>
                  </a:cubicBezTo>
                  <a:cubicBezTo>
                    <a:pt x="7854" y="4071"/>
                    <a:pt x="5832" y="2605"/>
                    <a:pt x="4174" y="1417"/>
                  </a:cubicBezTo>
                  <a:cubicBezTo>
                    <a:pt x="3956" y="1254"/>
                    <a:pt x="3710" y="1177"/>
                    <a:pt x="3465" y="1177"/>
                  </a:cubicBezTo>
                  <a:cubicBezTo>
                    <a:pt x="3092" y="1177"/>
                    <a:pt x="2722" y="1358"/>
                    <a:pt x="2457" y="1692"/>
                  </a:cubicBezTo>
                  <a:cubicBezTo>
                    <a:pt x="1541" y="2833"/>
                    <a:pt x="421" y="4461"/>
                    <a:pt x="57" y="5682"/>
                  </a:cubicBezTo>
                  <a:cubicBezTo>
                    <a:pt x="-117" y="6318"/>
                    <a:pt x="116" y="7000"/>
                    <a:pt x="596" y="7360"/>
                  </a:cubicBezTo>
                  <a:cubicBezTo>
                    <a:pt x="2443" y="8711"/>
                    <a:pt x="6225" y="10487"/>
                    <a:pt x="6807" y="11332"/>
                  </a:cubicBezTo>
                  <a:cubicBezTo>
                    <a:pt x="7228" y="11967"/>
                    <a:pt x="2546" y="18515"/>
                    <a:pt x="2894" y="19442"/>
                  </a:cubicBezTo>
                  <a:cubicBezTo>
                    <a:pt x="3214" y="20322"/>
                    <a:pt x="5003" y="21136"/>
                    <a:pt x="6312" y="21543"/>
                  </a:cubicBezTo>
                  <a:cubicBezTo>
                    <a:pt x="6434" y="21582"/>
                    <a:pt x="6558" y="21600"/>
                    <a:pt x="6679" y="21600"/>
                  </a:cubicBezTo>
                  <a:cubicBezTo>
                    <a:pt x="7179" y="21600"/>
                    <a:pt x="7649" y="21290"/>
                    <a:pt x="7884" y="20779"/>
                  </a:cubicBezTo>
                  <a:cubicBezTo>
                    <a:pt x="8741" y="18840"/>
                    <a:pt x="9716" y="17179"/>
                    <a:pt x="10559" y="15828"/>
                  </a:cubicBezTo>
                  <a:cubicBezTo>
                    <a:pt x="10822" y="15410"/>
                    <a:pt x="11239" y="15191"/>
                    <a:pt x="11658" y="15191"/>
                  </a:cubicBezTo>
                  <a:cubicBezTo>
                    <a:pt x="11958" y="15191"/>
                    <a:pt x="12260" y="15302"/>
                    <a:pt x="12509" y="15534"/>
                  </a:cubicBezTo>
                  <a:cubicBezTo>
                    <a:pt x="14021" y="16951"/>
                    <a:pt x="15607" y="18579"/>
                    <a:pt x="17265" y="19572"/>
                  </a:cubicBezTo>
                  <a:cubicBezTo>
                    <a:pt x="17461" y="19689"/>
                    <a:pt x="17674" y="19745"/>
                    <a:pt x="17886" y="19745"/>
                  </a:cubicBezTo>
                  <a:cubicBezTo>
                    <a:pt x="18269" y="19745"/>
                    <a:pt x="18646" y="19561"/>
                    <a:pt x="18909" y="19214"/>
                  </a:cubicBezTo>
                  <a:cubicBezTo>
                    <a:pt x="19636" y="18238"/>
                    <a:pt x="20407" y="17162"/>
                    <a:pt x="21105" y="16023"/>
                  </a:cubicBezTo>
                  <a:cubicBezTo>
                    <a:pt x="21483" y="15405"/>
                    <a:pt x="21395" y="14574"/>
                    <a:pt x="20901" y="14068"/>
                  </a:cubicBezTo>
                  <a:cubicBezTo>
                    <a:pt x="19592" y="12765"/>
                    <a:pt x="17498" y="11153"/>
                    <a:pt x="15825" y="10094"/>
                  </a:cubicBezTo>
                  <a:cubicBezTo>
                    <a:pt x="15084" y="9624"/>
                    <a:pt x="14909" y="8499"/>
                    <a:pt x="15491" y="7784"/>
                  </a:cubicBezTo>
                  <a:cubicBezTo>
                    <a:pt x="16538" y="6480"/>
                    <a:pt x="17730" y="5160"/>
                    <a:pt x="18675" y="3892"/>
                  </a:cubicBezTo>
                  <a:cubicBezTo>
                    <a:pt x="19171" y="3240"/>
                    <a:pt x="19054" y="2245"/>
                    <a:pt x="18429" y="1741"/>
                  </a:cubicBezTo>
                  <a:cubicBezTo>
                    <a:pt x="17687" y="1139"/>
                    <a:pt x="16931" y="683"/>
                    <a:pt x="16116" y="179"/>
                  </a:cubicBezTo>
                  <a:cubicBezTo>
                    <a:pt x="15910" y="60"/>
                    <a:pt x="15687" y="0"/>
                    <a:pt x="1546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03" name="Google Shape;2045;p14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04" name="Google Shape;2046;p14"/>
            <p:cNvSpPr/>
            <p:nvPr/>
          </p:nvSpPr>
          <p:spPr>
            <a:xfrm>
              <a:off x="4473842" y="6435487"/>
              <a:ext cx="1084710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4"/>
                    <a:pt x="14166" y="866"/>
                    <a:pt x="10909" y="866"/>
                  </a:cubicBezTo>
                  <a:cubicBezTo>
                    <a:pt x="9358" y="866"/>
                    <a:pt x="7782" y="845"/>
                    <a:pt x="6337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05" name="Google Shape;2047;p14"/>
            <p:cNvSpPr/>
            <p:nvPr/>
          </p:nvSpPr>
          <p:spPr>
            <a:xfrm>
              <a:off x="4248388" y="5259082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1"/>
                    <a:pt x="10902" y="871"/>
                  </a:cubicBezTo>
                  <a:cubicBezTo>
                    <a:pt x="9352" y="871"/>
                    <a:pt x="7779" y="843"/>
                    <a:pt x="6333" y="843"/>
                  </a:cubicBezTo>
                  <a:cubicBezTo>
                    <a:pt x="4303" y="843"/>
                    <a:pt x="2528" y="892"/>
                    <a:pt x="1431" y="1150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6" y="21579"/>
                    <a:pt x="5487" y="21600"/>
                    <a:pt x="6930" y="21600"/>
                  </a:cubicBezTo>
                  <a:cubicBezTo>
                    <a:pt x="11481" y="21600"/>
                    <a:pt x="16769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06" name="Google Shape;2048;p14"/>
            <p:cNvSpPr/>
            <p:nvPr/>
          </p:nvSpPr>
          <p:spPr>
            <a:xfrm>
              <a:off x="4248388" y="4893188"/>
              <a:ext cx="81926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9"/>
                    <a:pt x="1431" y="1150"/>
                  </a:cubicBezTo>
                  <a:cubicBezTo>
                    <a:pt x="871" y="1276"/>
                    <a:pt x="385" y="3012"/>
                    <a:pt x="234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4" y="21544"/>
                    <a:pt x="1824" y="21544"/>
                    <a:pt x="2065" y="21544"/>
                  </a:cubicBezTo>
                  <a:cubicBezTo>
                    <a:pt x="3580" y="21544"/>
                    <a:pt x="5480" y="21600"/>
                    <a:pt x="7498" y="21600"/>
                  </a:cubicBezTo>
                  <a:cubicBezTo>
                    <a:pt x="11914" y="21600"/>
                    <a:pt x="16884" y="21356"/>
                    <a:pt x="19561" y="19808"/>
                  </a:cubicBezTo>
                  <a:cubicBezTo>
                    <a:pt x="21518" y="18713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07" name="Google Shape;2049;p14"/>
            <p:cNvSpPr/>
            <p:nvPr/>
          </p:nvSpPr>
          <p:spPr>
            <a:xfrm>
              <a:off x="6601033" y="4634488"/>
              <a:ext cx="981965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8" h="21600" fill="norm" stroke="1" extrusionOk="0">
                  <a:moveTo>
                    <a:pt x="17278" y="0"/>
                  </a:moveTo>
                  <a:cubicBezTo>
                    <a:pt x="16844" y="0"/>
                    <a:pt x="16413" y="178"/>
                    <a:pt x="16095" y="504"/>
                  </a:cubicBezTo>
                  <a:cubicBezTo>
                    <a:pt x="11994" y="4766"/>
                    <a:pt x="3466" y="13243"/>
                    <a:pt x="320" y="17441"/>
                  </a:cubicBezTo>
                  <a:cubicBezTo>
                    <a:pt x="-895" y="19076"/>
                    <a:pt x="1609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45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35" y="2802"/>
                  </a:cubicBezTo>
                  <a:cubicBezTo>
                    <a:pt x="19765" y="1804"/>
                    <a:pt x="18978" y="838"/>
                    <a:pt x="18145" y="268"/>
                  </a:cubicBezTo>
                  <a:cubicBezTo>
                    <a:pt x="17881" y="85"/>
                    <a:pt x="17578" y="0"/>
                    <a:pt x="1727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08" name="Google Shape;2050;p14"/>
            <p:cNvSpPr/>
            <p:nvPr/>
          </p:nvSpPr>
          <p:spPr>
            <a:xfrm>
              <a:off x="6682998" y="4588442"/>
              <a:ext cx="231999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66" y="0"/>
                  </a:moveTo>
                  <a:cubicBezTo>
                    <a:pt x="2686" y="0"/>
                    <a:pt x="-1604" y="5758"/>
                    <a:pt x="588" y="16537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1"/>
                    <a:pt x="17151" y="8758"/>
                  </a:cubicBezTo>
                  <a:cubicBezTo>
                    <a:pt x="14984" y="2837"/>
                    <a:pt x="11157" y="0"/>
                    <a:pt x="766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09" name="Google Shape;2051;p14"/>
            <p:cNvSpPr/>
            <p:nvPr/>
          </p:nvSpPr>
          <p:spPr>
            <a:xfrm>
              <a:off x="7267562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10" name="Google Shape;2052;p14"/>
            <p:cNvSpPr/>
            <p:nvPr/>
          </p:nvSpPr>
          <p:spPr>
            <a:xfrm>
              <a:off x="6549645" y="6435487"/>
              <a:ext cx="108480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5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4" y="21572"/>
                    <a:pt x="2241" y="21565"/>
                    <a:pt x="2730" y="21565"/>
                  </a:cubicBezTo>
                  <a:cubicBezTo>
                    <a:pt x="4132" y="21565"/>
                    <a:pt x="5791" y="21600"/>
                    <a:pt x="7535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11" name="Google Shape;2053;p14"/>
            <p:cNvSpPr/>
            <p:nvPr/>
          </p:nvSpPr>
          <p:spPr>
            <a:xfrm>
              <a:off x="6990907" y="6144191"/>
              <a:ext cx="202002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6" y="0"/>
                  </a:moveTo>
                  <a:cubicBezTo>
                    <a:pt x="2672" y="0"/>
                    <a:pt x="-1619" y="5740"/>
                    <a:pt x="599" y="16495"/>
                  </a:cubicBezTo>
                  <a:cubicBezTo>
                    <a:pt x="1312" y="20037"/>
                    <a:pt x="4177" y="21600"/>
                    <a:pt x="7363" y="21600"/>
                  </a:cubicBezTo>
                  <a:cubicBezTo>
                    <a:pt x="13137" y="21600"/>
                    <a:pt x="19981" y="16487"/>
                    <a:pt x="17137" y="8720"/>
                  </a:cubicBezTo>
                  <a:cubicBezTo>
                    <a:pt x="14970" y="2825"/>
                    <a:pt x="11145" y="0"/>
                    <a:pt x="764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12" name="Google Shape;2054;p14"/>
            <p:cNvSpPr/>
            <p:nvPr/>
          </p:nvSpPr>
          <p:spPr>
            <a:xfrm>
              <a:off x="6990929" y="6777780"/>
              <a:ext cx="20198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64" y="21600"/>
                  </a:cubicBezTo>
                  <a:cubicBezTo>
                    <a:pt x="13140" y="21600"/>
                    <a:pt x="19986" y="16493"/>
                    <a:pt x="17141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13" name="Google Shape;2055;p14"/>
            <p:cNvSpPr/>
            <p:nvPr/>
          </p:nvSpPr>
          <p:spPr>
            <a:xfrm>
              <a:off x="7904605" y="5397138"/>
              <a:ext cx="1133012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29" y="0"/>
                  </a:moveTo>
                  <a:cubicBezTo>
                    <a:pt x="9543" y="0"/>
                    <a:pt x="8532" y="83"/>
                    <a:pt x="7844" y="327"/>
                  </a:cubicBezTo>
                  <a:cubicBezTo>
                    <a:pt x="7304" y="520"/>
                    <a:pt x="6971" y="1041"/>
                    <a:pt x="7012" y="1604"/>
                  </a:cubicBezTo>
                  <a:cubicBezTo>
                    <a:pt x="7178" y="3688"/>
                    <a:pt x="8204" y="7460"/>
                    <a:pt x="7968" y="8338"/>
                  </a:cubicBezTo>
                  <a:cubicBezTo>
                    <a:pt x="7788" y="8996"/>
                    <a:pt x="569" y="8873"/>
                    <a:pt x="153" y="9600"/>
                  </a:cubicBezTo>
                  <a:cubicBezTo>
                    <a:pt x="-262" y="10300"/>
                    <a:pt x="251" y="12069"/>
                    <a:pt x="735" y="13276"/>
                  </a:cubicBezTo>
                  <a:cubicBezTo>
                    <a:pt x="940" y="13765"/>
                    <a:pt x="1419" y="14079"/>
                    <a:pt x="1942" y="14079"/>
                  </a:cubicBezTo>
                  <a:cubicBezTo>
                    <a:pt x="2020" y="14079"/>
                    <a:pt x="2097" y="14071"/>
                    <a:pt x="2176" y="14057"/>
                  </a:cubicBezTo>
                  <a:cubicBezTo>
                    <a:pt x="4005" y="13700"/>
                    <a:pt x="5696" y="13577"/>
                    <a:pt x="7123" y="13508"/>
                  </a:cubicBezTo>
                  <a:cubicBezTo>
                    <a:pt x="7139" y="13508"/>
                    <a:pt x="7156" y="13508"/>
                    <a:pt x="7171" y="13508"/>
                  </a:cubicBezTo>
                  <a:cubicBezTo>
                    <a:pt x="7897" y="13508"/>
                    <a:pt x="8481" y="14102"/>
                    <a:pt x="8453" y="14826"/>
                  </a:cubicBezTo>
                  <a:cubicBezTo>
                    <a:pt x="8383" y="16705"/>
                    <a:pt x="8204" y="18734"/>
                    <a:pt x="8509" y="20504"/>
                  </a:cubicBezTo>
                  <a:cubicBezTo>
                    <a:pt x="8605" y="21094"/>
                    <a:pt x="9118" y="21532"/>
                    <a:pt x="9714" y="21546"/>
                  </a:cubicBezTo>
                  <a:cubicBezTo>
                    <a:pt x="10349" y="21578"/>
                    <a:pt x="11016" y="21600"/>
                    <a:pt x="11694" y="21600"/>
                  </a:cubicBezTo>
                  <a:cubicBezTo>
                    <a:pt x="12185" y="21600"/>
                    <a:pt x="12684" y="21589"/>
                    <a:pt x="13178" y="21560"/>
                  </a:cubicBezTo>
                  <a:cubicBezTo>
                    <a:pt x="13828" y="21532"/>
                    <a:pt x="14329" y="21011"/>
                    <a:pt x="14383" y="20381"/>
                  </a:cubicBezTo>
                  <a:cubicBezTo>
                    <a:pt x="14495" y="18720"/>
                    <a:pt x="14369" y="16320"/>
                    <a:pt x="14106" y="14497"/>
                  </a:cubicBezTo>
                  <a:cubicBezTo>
                    <a:pt x="13999" y="13717"/>
                    <a:pt x="14613" y="13039"/>
                    <a:pt x="15388" y="13039"/>
                  </a:cubicBezTo>
                  <a:cubicBezTo>
                    <a:pt x="15417" y="13039"/>
                    <a:pt x="15448" y="13041"/>
                    <a:pt x="15478" y="13042"/>
                  </a:cubicBezTo>
                  <a:cubicBezTo>
                    <a:pt x="16988" y="13165"/>
                    <a:pt x="18581" y="13371"/>
                    <a:pt x="20008" y="13427"/>
                  </a:cubicBezTo>
                  <a:cubicBezTo>
                    <a:pt x="20026" y="13427"/>
                    <a:pt x="20041" y="13427"/>
                    <a:pt x="20057" y="13427"/>
                  </a:cubicBezTo>
                  <a:cubicBezTo>
                    <a:pt x="20770" y="13427"/>
                    <a:pt x="21338" y="12835"/>
                    <a:pt x="21326" y="12123"/>
                  </a:cubicBezTo>
                  <a:cubicBezTo>
                    <a:pt x="21298" y="11245"/>
                    <a:pt x="21159" y="10450"/>
                    <a:pt x="21020" y="9558"/>
                  </a:cubicBezTo>
                  <a:cubicBezTo>
                    <a:pt x="20923" y="8996"/>
                    <a:pt x="20467" y="8558"/>
                    <a:pt x="19898" y="8502"/>
                  </a:cubicBezTo>
                  <a:cubicBezTo>
                    <a:pt x="18521" y="8352"/>
                    <a:pt x="17012" y="8199"/>
                    <a:pt x="15630" y="8199"/>
                  </a:cubicBezTo>
                  <a:cubicBezTo>
                    <a:pt x="15385" y="8199"/>
                    <a:pt x="15145" y="8204"/>
                    <a:pt x="14909" y="8215"/>
                  </a:cubicBezTo>
                  <a:cubicBezTo>
                    <a:pt x="14885" y="8216"/>
                    <a:pt x="14860" y="8216"/>
                    <a:pt x="14836" y="8216"/>
                  </a:cubicBezTo>
                  <a:cubicBezTo>
                    <a:pt x="14148" y="8216"/>
                    <a:pt x="13592" y="7669"/>
                    <a:pt x="13566" y="6994"/>
                  </a:cubicBezTo>
                  <a:cubicBezTo>
                    <a:pt x="13510" y="5361"/>
                    <a:pt x="13330" y="3070"/>
                    <a:pt x="13164" y="1205"/>
                  </a:cubicBezTo>
                  <a:cubicBezTo>
                    <a:pt x="13109" y="575"/>
                    <a:pt x="12595" y="95"/>
                    <a:pt x="11972" y="54"/>
                  </a:cubicBezTo>
                  <a:cubicBezTo>
                    <a:pt x="11528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14" name="Google Shape;2056;p14"/>
            <p:cNvSpPr/>
            <p:nvPr/>
          </p:nvSpPr>
          <p:spPr>
            <a:xfrm>
              <a:off x="8243658" y="3512959"/>
              <a:ext cx="1080102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9" y="0"/>
                    <a:pt x="14765" y="155"/>
                    <a:pt x="14514" y="446"/>
                  </a:cubicBezTo>
                  <a:cubicBezTo>
                    <a:pt x="13323" y="1815"/>
                    <a:pt x="12042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6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6" y="1176"/>
                    <a:pt x="3460" y="1176"/>
                  </a:cubicBezTo>
                  <a:cubicBezTo>
                    <a:pt x="3087" y="1176"/>
                    <a:pt x="2720" y="1350"/>
                    <a:pt x="2450" y="1684"/>
                  </a:cubicBezTo>
                  <a:cubicBezTo>
                    <a:pt x="1547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19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3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48" y="15192"/>
                  </a:cubicBezTo>
                  <a:cubicBezTo>
                    <a:pt x="11951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8" y="19752"/>
                    <a:pt x="17871" y="19752"/>
                  </a:cubicBezTo>
                  <a:cubicBezTo>
                    <a:pt x="18257" y="19752"/>
                    <a:pt x="1863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1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28" y="5153"/>
                    <a:pt x="18671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098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15" name="Google Shape;2057;p14"/>
            <p:cNvSpPr/>
            <p:nvPr/>
          </p:nvSpPr>
          <p:spPr>
            <a:xfrm>
              <a:off x="5328105" y="3573858"/>
              <a:ext cx="1441696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3" y="16843"/>
                    <a:pt x="8726" y="16977"/>
                    <a:pt x="8550" y="16977"/>
                  </a:cubicBezTo>
                  <a:cubicBezTo>
                    <a:pt x="8393" y="16977"/>
                    <a:pt x="8236" y="16872"/>
                    <a:pt x="8178" y="16650"/>
                  </a:cubicBezTo>
                  <a:cubicBezTo>
                    <a:pt x="7141" y="12664"/>
                    <a:pt x="6901" y="11085"/>
                    <a:pt x="5546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17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40" y="11801"/>
                  </a:cubicBezTo>
                  <a:cubicBezTo>
                    <a:pt x="1197" y="11801"/>
                    <a:pt x="1355" y="11736"/>
                    <a:pt x="1485" y="11608"/>
                  </a:cubicBezTo>
                  <a:cubicBezTo>
                    <a:pt x="2289" y="10791"/>
                    <a:pt x="3273" y="10238"/>
                    <a:pt x="3803" y="10238"/>
                  </a:cubicBezTo>
                  <a:cubicBezTo>
                    <a:pt x="3993" y="10238"/>
                    <a:pt x="4125" y="10308"/>
                    <a:pt x="4170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40" y="21352"/>
                    <a:pt x="7852" y="21600"/>
                    <a:pt x="8697" y="21600"/>
                  </a:cubicBezTo>
                  <a:cubicBezTo>
                    <a:pt x="9574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1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79" y="3905"/>
                    <a:pt x="18421" y="4566"/>
                  </a:cubicBezTo>
                  <a:cubicBezTo>
                    <a:pt x="18517" y="5045"/>
                    <a:pt x="18895" y="5369"/>
                    <a:pt x="19313" y="5369"/>
                  </a:cubicBezTo>
                  <a:cubicBezTo>
                    <a:pt x="19329" y="5369"/>
                    <a:pt x="19345" y="5369"/>
                    <a:pt x="19361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81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16" name="Google Shape;2058;p14"/>
            <p:cNvSpPr/>
            <p:nvPr/>
          </p:nvSpPr>
          <p:spPr>
            <a:xfrm>
              <a:off x="7137828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6" y="864"/>
                    <a:pt x="10911" y="864"/>
                  </a:cubicBezTo>
                  <a:cubicBezTo>
                    <a:pt x="9360" y="864"/>
                    <a:pt x="7785" y="843"/>
                    <a:pt x="6340" y="843"/>
                  </a:cubicBezTo>
                  <a:cubicBezTo>
                    <a:pt x="4308" y="843"/>
                    <a:pt x="2532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17" name="Google Shape;2059;p14"/>
            <p:cNvSpPr/>
            <p:nvPr/>
          </p:nvSpPr>
          <p:spPr>
            <a:xfrm>
              <a:off x="6912357" y="1746123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05"/>
                  </a:cubicBezTo>
                  <a:cubicBezTo>
                    <a:pt x="858" y="1331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57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0" y="21586"/>
                    <a:pt x="2366" y="21579"/>
                    <a:pt x="2919" y="21579"/>
                  </a:cubicBezTo>
                  <a:cubicBezTo>
                    <a:pt x="4159" y="21579"/>
                    <a:pt x="5589" y="21600"/>
                    <a:pt x="7094" y="21600"/>
                  </a:cubicBezTo>
                  <a:cubicBezTo>
                    <a:pt x="11613" y="21600"/>
                    <a:pt x="16813" y="21405"/>
                    <a:pt x="19565" y="19858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18" name="Google Shape;2060;p14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19" name="Google Shape;2061;p14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20" name="Google Shape;2062;p14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21" name="Google Shape;2063;p14"/>
            <p:cNvSpPr/>
            <p:nvPr/>
          </p:nvSpPr>
          <p:spPr>
            <a:xfrm>
              <a:off x="4603359" y="1873781"/>
              <a:ext cx="232700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1" h="21600" fill="norm" stroke="1" extrusionOk="0">
                  <a:moveTo>
                    <a:pt x="7647" y="0"/>
                  </a:moveTo>
                  <a:cubicBezTo>
                    <a:pt x="2677" y="0"/>
                    <a:pt x="-1597" y="5733"/>
                    <a:pt x="584" y="16505"/>
                  </a:cubicBezTo>
                  <a:cubicBezTo>
                    <a:pt x="1312" y="20041"/>
                    <a:pt x="4182" y="21600"/>
                    <a:pt x="7382" y="21600"/>
                  </a:cubicBezTo>
                  <a:cubicBezTo>
                    <a:pt x="13161" y="21600"/>
                    <a:pt x="20003" y="16498"/>
                    <a:pt x="17170" y="8724"/>
                  </a:cubicBezTo>
                  <a:cubicBezTo>
                    <a:pt x="14982" y="2828"/>
                    <a:pt x="11144" y="0"/>
                    <a:pt x="76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22" name="Google Shape;2064;p14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23" name="Google Shape;2065;p14"/>
            <p:cNvSpPr/>
            <p:nvPr/>
          </p:nvSpPr>
          <p:spPr>
            <a:xfrm>
              <a:off x="4326704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24" name="Google Shape;2066;p14"/>
            <p:cNvSpPr/>
            <p:nvPr/>
          </p:nvSpPr>
          <p:spPr>
            <a:xfrm>
              <a:off x="4326704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25" name="Google Shape;2067;p14"/>
            <p:cNvSpPr/>
            <p:nvPr/>
          </p:nvSpPr>
          <p:spPr>
            <a:xfrm>
              <a:off x="5240728" y="1884179"/>
              <a:ext cx="1132689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5" y="10299"/>
                    <a:pt x="245" y="12082"/>
                    <a:pt x="730" y="13275"/>
                  </a:cubicBezTo>
                  <a:cubicBezTo>
                    <a:pt x="933" y="13775"/>
                    <a:pt x="1410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2" y="13507"/>
                    <a:pt x="8487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20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62" y="16319"/>
                    <a:pt x="14100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5" y="13041"/>
                  </a:cubicBezTo>
                  <a:cubicBezTo>
                    <a:pt x="16981" y="13164"/>
                    <a:pt x="18574" y="13370"/>
                    <a:pt x="20002" y="13426"/>
                  </a:cubicBezTo>
                  <a:cubicBezTo>
                    <a:pt x="20017" y="13426"/>
                    <a:pt x="20034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291" y="11244"/>
                    <a:pt x="21151" y="10449"/>
                    <a:pt x="21013" y="9572"/>
                  </a:cubicBezTo>
                  <a:cubicBezTo>
                    <a:pt x="20916" y="8995"/>
                    <a:pt x="20458" y="8571"/>
                    <a:pt x="19891" y="8502"/>
                  </a:cubicBezTo>
                  <a:cubicBezTo>
                    <a:pt x="18514" y="8351"/>
                    <a:pt x="17006" y="8199"/>
                    <a:pt x="15624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586" y="7681"/>
                    <a:pt x="13573" y="6993"/>
                  </a:cubicBezTo>
                  <a:cubicBezTo>
                    <a:pt x="13504" y="5361"/>
                    <a:pt x="13337" y="3084"/>
                    <a:pt x="13157" y="1205"/>
                  </a:cubicBezTo>
                  <a:cubicBezTo>
                    <a:pt x="13101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26" name="Google Shape;2068;p14"/>
            <p:cNvSpPr/>
            <p:nvPr/>
          </p:nvSpPr>
          <p:spPr>
            <a:xfrm>
              <a:off x="4473842" y="13460663"/>
              <a:ext cx="108471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272" y="773"/>
                    <a:pt x="13973" y="871"/>
                    <a:pt x="10612" y="871"/>
                  </a:cubicBezTo>
                  <a:cubicBezTo>
                    <a:pt x="9358" y="871"/>
                    <a:pt x="8097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27" name="Google Shape;2069;p14"/>
            <p:cNvSpPr/>
            <p:nvPr/>
          </p:nvSpPr>
          <p:spPr>
            <a:xfrm>
              <a:off x="4248388" y="12284917"/>
              <a:ext cx="81924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5" y="733"/>
                    <a:pt x="14370" y="859"/>
                    <a:pt x="11236" y="859"/>
                  </a:cubicBezTo>
                  <a:cubicBezTo>
                    <a:pt x="9595" y="859"/>
                    <a:pt x="7914" y="824"/>
                    <a:pt x="6378" y="824"/>
                  </a:cubicBezTo>
                  <a:cubicBezTo>
                    <a:pt x="4329" y="824"/>
                    <a:pt x="2537" y="880"/>
                    <a:pt x="1431" y="1152"/>
                  </a:cubicBezTo>
                  <a:cubicBezTo>
                    <a:pt x="871" y="1278"/>
                    <a:pt x="385" y="3023"/>
                    <a:pt x="234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1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40" y="21600"/>
                    <a:pt x="16893" y="21384"/>
                    <a:pt x="19565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28" name="Google Shape;2070;p14"/>
            <p:cNvSpPr/>
            <p:nvPr/>
          </p:nvSpPr>
          <p:spPr>
            <a:xfrm>
              <a:off x="4248388" y="11918363"/>
              <a:ext cx="81926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14"/>
                    <a:pt x="18943" y="28"/>
                  </a:cubicBezTo>
                  <a:cubicBezTo>
                    <a:pt x="17257" y="773"/>
                    <a:pt x="13963" y="877"/>
                    <a:pt x="10605" y="877"/>
                  </a:cubicBezTo>
                  <a:cubicBezTo>
                    <a:pt x="9354" y="877"/>
                    <a:pt x="8093" y="863"/>
                    <a:pt x="6903" y="863"/>
                  </a:cubicBezTo>
                  <a:cubicBezTo>
                    <a:pt x="4636" y="863"/>
                    <a:pt x="2629" y="912"/>
                    <a:pt x="1431" y="1211"/>
                  </a:cubicBezTo>
                  <a:cubicBezTo>
                    <a:pt x="871" y="1337"/>
                    <a:pt x="385" y="3070"/>
                    <a:pt x="234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1" y="21565"/>
                    <a:pt x="5788" y="21600"/>
                    <a:pt x="7529" y="21600"/>
                  </a:cubicBezTo>
                  <a:cubicBezTo>
                    <a:pt x="11937" y="21600"/>
                    <a:pt x="16890" y="21377"/>
                    <a:pt x="19561" y="19839"/>
                  </a:cubicBezTo>
                  <a:cubicBezTo>
                    <a:pt x="21518" y="18683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29" name="Google Shape;2071;p14"/>
            <p:cNvSpPr/>
            <p:nvPr/>
          </p:nvSpPr>
          <p:spPr>
            <a:xfrm>
              <a:off x="6601042" y="11660158"/>
              <a:ext cx="98195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68" y="0"/>
                  </a:moveTo>
                  <a:cubicBezTo>
                    <a:pt x="16837" y="0"/>
                    <a:pt x="16411" y="178"/>
                    <a:pt x="16096" y="510"/>
                  </a:cubicBezTo>
                  <a:cubicBezTo>
                    <a:pt x="11994" y="4773"/>
                    <a:pt x="3465" y="13250"/>
                    <a:pt x="319" y="17449"/>
                  </a:cubicBezTo>
                  <a:cubicBezTo>
                    <a:pt x="-894" y="19073"/>
                    <a:pt x="1604" y="21600"/>
                    <a:pt x="3510" y="21600"/>
                  </a:cubicBezTo>
                  <a:cubicBezTo>
                    <a:pt x="4024" y="21600"/>
                    <a:pt x="4496" y="21417"/>
                    <a:pt x="4838" y="20982"/>
                  </a:cubicBezTo>
                  <a:cubicBezTo>
                    <a:pt x="7645" y="17465"/>
                    <a:pt x="17206" y="8163"/>
                    <a:pt x="20151" y="4789"/>
                  </a:cubicBezTo>
                  <a:cubicBezTo>
                    <a:pt x="20628" y="4234"/>
                    <a:pt x="20706" y="3442"/>
                    <a:pt x="20336" y="2808"/>
                  </a:cubicBezTo>
                  <a:cubicBezTo>
                    <a:pt x="19766" y="1810"/>
                    <a:pt x="18979" y="828"/>
                    <a:pt x="18146" y="274"/>
                  </a:cubicBezTo>
                  <a:cubicBezTo>
                    <a:pt x="17878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30" name="Google Shape;2072;p14"/>
            <p:cNvSpPr/>
            <p:nvPr/>
          </p:nvSpPr>
          <p:spPr>
            <a:xfrm>
              <a:off x="6683027" y="11613947"/>
              <a:ext cx="231959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1" h="21600" fill="norm" stroke="1" extrusionOk="0">
                  <a:moveTo>
                    <a:pt x="7662" y="0"/>
                  </a:moveTo>
                  <a:cubicBezTo>
                    <a:pt x="2685" y="0"/>
                    <a:pt x="-1601" y="5733"/>
                    <a:pt x="586" y="16498"/>
                  </a:cubicBezTo>
                  <a:cubicBezTo>
                    <a:pt x="1296" y="20034"/>
                    <a:pt x="4162" y="21600"/>
                    <a:pt x="7357" y="21600"/>
                  </a:cubicBezTo>
                  <a:cubicBezTo>
                    <a:pt x="13139" y="21600"/>
                    <a:pt x="19999" y="16498"/>
                    <a:pt x="17159" y="8724"/>
                  </a:cubicBezTo>
                  <a:cubicBezTo>
                    <a:pt x="14990" y="2828"/>
                    <a:pt x="11155" y="0"/>
                    <a:pt x="76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31" name="Google Shape;2073;p14"/>
            <p:cNvSpPr/>
            <p:nvPr/>
          </p:nvSpPr>
          <p:spPr>
            <a:xfrm>
              <a:off x="7267569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57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32" name="Google Shape;2074;p14"/>
            <p:cNvSpPr/>
            <p:nvPr/>
          </p:nvSpPr>
          <p:spPr>
            <a:xfrm>
              <a:off x="6549645" y="13460663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5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2" y="21593"/>
                    <a:pt x="1364" y="21593"/>
                  </a:cubicBezTo>
                  <a:cubicBezTo>
                    <a:pt x="1833" y="21586"/>
                    <a:pt x="2352" y="21579"/>
                    <a:pt x="2907" y="21579"/>
                  </a:cubicBezTo>
                  <a:cubicBezTo>
                    <a:pt x="4150" y="21579"/>
                    <a:pt x="5582" y="21600"/>
                    <a:pt x="7089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33" name="Google Shape;2075;p14"/>
            <p:cNvSpPr/>
            <p:nvPr/>
          </p:nvSpPr>
          <p:spPr>
            <a:xfrm>
              <a:off x="6990930" y="13169532"/>
              <a:ext cx="201990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14" y="21600"/>
                    <a:pt x="19987" y="16505"/>
                    <a:pt x="17136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34" name="Google Shape;2076;p14"/>
            <p:cNvSpPr/>
            <p:nvPr/>
          </p:nvSpPr>
          <p:spPr>
            <a:xfrm>
              <a:off x="7904605" y="12422809"/>
              <a:ext cx="1133012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87" y="0"/>
                  </a:moveTo>
                  <a:cubicBezTo>
                    <a:pt x="9582" y="0"/>
                    <a:pt x="8546" y="78"/>
                    <a:pt x="7844" y="318"/>
                  </a:cubicBezTo>
                  <a:cubicBezTo>
                    <a:pt x="7304" y="511"/>
                    <a:pt x="6971" y="1046"/>
                    <a:pt x="7012" y="1609"/>
                  </a:cubicBezTo>
                  <a:cubicBezTo>
                    <a:pt x="7178" y="3694"/>
                    <a:pt x="8204" y="7466"/>
                    <a:pt x="7968" y="8330"/>
                  </a:cubicBezTo>
                  <a:cubicBezTo>
                    <a:pt x="7788" y="8988"/>
                    <a:pt x="569" y="8865"/>
                    <a:pt x="153" y="9607"/>
                  </a:cubicBezTo>
                  <a:cubicBezTo>
                    <a:pt x="-262" y="10306"/>
                    <a:pt x="251" y="12076"/>
                    <a:pt x="735" y="13284"/>
                  </a:cubicBezTo>
                  <a:cubicBezTo>
                    <a:pt x="937" y="13766"/>
                    <a:pt x="1406" y="14077"/>
                    <a:pt x="1920" y="14077"/>
                  </a:cubicBezTo>
                  <a:cubicBezTo>
                    <a:pt x="2004" y="14077"/>
                    <a:pt x="2090" y="14069"/>
                    <a:pt x="2176" y="14051"/>
                  </a:cubicBezTo>
                  <a:cubicBezTo>
                    <a:pt x="4005" y="13708"/>
                    <a:pt x="5696" y="13571"/>
                    <a:pt x="7123" y="13516"/>
                  </a:cubicBezTo>
                  <a:cubicBezTo>
                    <a:pt x="7147" y="13514"/>
                    <a:pt x="7170" y="13514"/>
                    <a:pt x="7193" y="13514"/>
                  </a:cubicBezTo>
                  <a:cubicBezTo>
                    <a:pt x="7909" y="13514"/>
                    <a:pt x="8479" y="14116"/>
                    <a:pt x="8453" y="14834"/>
                  </a:cubicBezTo>
                  <a:cubicBezTo>
                    <a:pt x="8383" y="16713"/>
                    <a:pt x="8204" y="18743"/>
                    <a:pt x="8509" y="20499"/>
                  </a:cubicBezTo>
                  <a:cubicBezTo>
                    <a:pt x="8605" y="21089"/>
                    <a:pt x="9118" y="21528"/>
                    <a:pt x="9714" y="21555"/>
                  </a:cubicBezTo>
                  <a:cubicBezTo>
                    <a:pt x="10371" y="21580"/>
                    <a:pt x="11062" y="21600"/>
                    <a:pt x="11766" y="21600"/>
                  </a:cubicBezTo>
                  <a:cubicBezTo>
                    <a:pt x="12233" y="21600"/>
                    <a:pt x="12707" y="21591"/>
                    <a:pt x="13178" y="21569"/>
                  </a:cubicBezTo>
                  <a:cubicBezTo>
                    <a:pt x="13828" y="21528"/>
                    <a:pt x="14329" y="21020"/>
                    <a:pt x="14383" y="20390"/>
                  </a:cubicBezTo>
                  <a:cubicBezTo>
                    <a:pt x="14495" y="18729"/>
                    <a:pt x="14369" y="16315"/>
                    <a:pt x="14106" y="14491"/>
                  </a:cubicBezTo>
                  <a:cubicBezTo>
                    <a:pt x="14001" y="13717"/>
                    <a:pt x="14602" y="13045"/>
                    <a:pt x="15368" y="13045"/>
                  </a:cubicBezTo>
                  <a:cubicBezTo>
                    <a:pt x="15403" y="13045"/>
                    <a:pt x="15441" y="13047"/>
                    <a:pt x="15478" y="13050"/>
                  </a:cubicBezTo>
                  <a:cubicBezTo>
                    <a:pt x="16988" y="13159"/>
                    <a:pt x="18581" y="13365"/>
                    <a:pt x="20008" y="13420"/>
                  </a:cubicBezTo>
                  <a:cubicBezTo>
                    <a:pt x="20026" y="13420"/>
                    <a:pt x="20041" y="13420"/>
                    <a:pt x="20057" y="13420"/>
                  </a:cubicBezTo>
                  <a:cubicBezTo>
                    <a:pt x="20770" y="13420"/>
                    <a:pt x="21338" y="12828"/>
                    <a:pt x="21326" y="12116"/>
                  </a:cubicBezTo>
                  <a:cubicBezTo>
                    <a:pt x="21298" y="11252"/>
                    <a:pt x="21159" y="10443"/>
                    <a:pt x="21020" y="9565"/>
                  </a:cubicBezTo>
                  <a:cubicBezTo>
                    <a:pt x="20923" y="9002"/>
                    <a:pt x="20467" y="8564"/>
                    <a:pt x="19898" y="8495"/>
                  </a:cubicBezTo>
                  <a:cubicBezTo>
                    <a:pt x="18535" y="8346"/>
                    <a:pt x="17043" y="8204"/>
                    <a:pt x="15672" y="8204"/>
                  </a:cubicBezTo>
                  <a:cubicBezTo>
                    <a:pt x="15414" y="8204"/>
                    <a:pt x="15159" y="8210"/>
                    <a:pt x="14909" y="8221"/>
                  </a:cubicBezTo>
                  <a:cubicBezTo>
                    <a:pt x="14892" y="8221"/>
                    <a:pt x="14875" y="8221"/>
                    <a:pt x="14858" y="8221"/>
                  </a:cubicBezTo>
                  <a:cubicBezTo>
                    <a:pt x="14161" y="8221"/>
                    <a:pt x="13592" y="7683"/>
                    <a:pt x="13566" y="6986"/>
                  </a:cubicBezTo>
                  <a:cubicBezTo>
                    <a:pt x="13510" y="5353"/>
                    <a:pt x="13330" y="3076"/>
                    <a:pt x="13164" y="1196"/>
                  </a:cubicBezTo>
                  <a:cubicBezTo>
                    <a:pt x="13109" y="580"/>
                    <a:pt x="12595" y="86"/>
                    <a:pt x="11972" y="45"/>
                  </a:cubicBezTo>
                  <a:cubicBezTo>
                    <a:pt x="11545" y="18"/>
                    <a:pt x="11070" y="0"/>
                    <a:pt x="105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35" name="Google Shape;2077;p14"/>
            <p:cNvSpPr/>
            <p:nvPr/>
          </p:nvSpPr>
          <p:spPr>
            <a:xfrm>
              <a:off x="8243658" y="10538217"/>
              <a:ext cx="1080102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2" y="0"/>
                    <a:pt x="14767" y="159"/>
                    <a:pt x="14514" y="460"/>
                  </a:cubicBezTo>
                  <a:cubicBezTo>
                    <a:pt x="13323" y="1829"/>
                    <a:pt x="12042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5" y="1183"/>
                    <a:pt x="3459" y="1183"/>
                  </a:cubicBezTo>
                  <a:cubicBezTo>
                    <a:pt x="3087" y="1183"/>
                    <a:pt x="2720" y="1358"/>
                    <a:pt x="2450" y="1681"/>
                  </a:cubicBezTo>
                  <a:cubicBezTo>
                    <a:pt x="1547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19" y="20323"/>
                    <a:pt x="5008" y="21120"/>
                    <a:pt x="6317" y="21543"/>
                  </a:cubicBezTo>
                  <a:cubicBezTo>
                    <a:pt x="6436" y="21582"/>
                    <a:pt x="6554" y="21600"/>
                    <a:pt x="6675" y="21600"/>
                  </a:cubicBezTo>
                  <a:cubicBezTo>
                    <a:pt x="7167" y="21600"/>
                    <a:pt x="7636" y="21286"/>
                    <a:pt x="7871" y="20762"/>
                  </a:cubicBezTo>
                  <a:cubicBezTo>
                    <a:pt x="8743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9" y="19746"/>
                    <a:pt x="17871" y="19746"/>
                  </a:cubicBezTo>
                  <a:cubicBezTo>
                    <a:pt x="18257" y="19746"/>
                    <a:pt x="1863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1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28" y="5165"/>
                    <a:pt x="18671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098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36" name="Google Shape;2078;p14"/>
            <p:cNvSpPr/>
            <p:nvPr/>
          </p:nvSpPr>
          <p:spPr>
            <a:xfrm>
              <a:off x="5328105" y="10599777"/>
              <a:ext cx="1441696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3" y="16977"/>
                  </a:cubicBezTo>
                  <a:cubicBezTo>
                    <a:pt x="8395" y="16977"/>
                    <a:pt x="8236" y="16871"/>
                    <a:pt x="8178" y="16656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17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7" y="11800"/>
                  </a:cubicBezTo>
                  <a:cubicBezTo>
                    <a:pt x="1201" y="11800"/>
                    <a:pt x="1358" y="11739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46"/>
                    <a:pt x="18894" y="5360"/>
                    <a:pt x="19312" y="5360"/>
                  </a:cubicBezTo>
                  <a:cubicBezTo>
                    <a:pt x="19328" y="5360"/>
                    <a:pt x="19344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37" name="Google Shape;2079;p14"/>
            <p:cNvSpPr/>
            <p:nvPr/>
          </p:nvSpPr>
          <p:spPr>
            <a:xfrm>
              <a:off x="7137828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7" y="831"/>
                    <a:pt x="11004" y="831"/>
                  </a:cubicBezTo>
                  <a:cubicBezTo>
                    <a:pt x="9572" y="831"/>
                    <a:pt x="8117" y="810"/>
                    <a:pt x="6759" y="810"/>
                  </a:cubicBezTo>
                  <a:cubicBezTo>
                    <a:pt x="4554" y="810"/>
                    <a:pt x="2607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38" name="Google Shape;2080;p14"/>
            <p:cNvSpPr/>
            <p:nvPr/>
          </p:nvSpPr>
          <p:spPr>
            <a:xfrm>
              <a:off x="6912357" y="8772041"/>
              <a:ext cx="819012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27" y="753"/>
                    <a:pt x="14171" y="872"/>
                    <a:pt x="10913" y="872"/>
                  </a:cubicBezTo>
                  <a:cubicBezTo>
                    <a:pt x="9359" y="872"/>
                    <a:pt x="7782" y="844"/>
                    <a:pt x="6337" y="844"/>
                  </a:cubicBezTo>
                  <a:cubicBezTo>
                    <a:pt x="4303" y="844"/>
                    <a:pt x="2529" y="893"/>
                    <a:pt x="1439" y="1151"/>
                  </a:cubicBezTo>
                  <a:cubicBezTo>
                    <a:pt x="858" y="1332"/>
                    <a:pt x="372" y="3013"/>
                    <a:pt x="242" y="5503"/>
                  </a:cubicBezTo>
                  <a:cubicBezTo>
                    <a:pt x="17" y="9297"/>
                    <a:pt x="-77" y="13656"/>
                    <a:pt x="72" y="17074"/>
                  </a:cubicBezTo>
                  <a:cubicBezTo>
                    <a:pt x="202" y="19710"/>
                    <a:pt x="728" y="21558"/>
                    <a:pt x="1351" y="21558"/>
                  </a:cubicBezTo>
                  <a:cubicBezTo>
                    <a:pt x="1361" y="21558"/>
                    <a:pt x="1372" y="21558"/>
                    <a:pt x="1382" y="21558"/>
                  </a:cubicBezTo>
                  <a:cubicBezTo>
                    <a:pt x="1603" y="21551"/>
                    <a:pt x="1833" y="21551"/>
                    <a:pt x="2072" y="21551"/>
                  </a:cubicBezTo>
                  <a:cubicBezTo>
                    <a:pt x="3588" y="21551"/>
                    <a:pt x="5490" y="21600"/>
                    <a:pt x="7510" y="21600"/>
                  </a:cubicBezTo>
                  <a:cubicBezTo>
                    <a:pt x="11928" y="21600"/>
                    <a:pt x="16897" y="21356"/>
                    <a:pt x="19565" y="19815"/>
                  </a:cubicBezTo>
                  <a:cubicBezTo>
                    <a:pt x="21523" y="18720"/>
                    <a:pt x="21028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39" name="Google Shape;2081;p14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40" name="Google Shape;2082;p14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41" name="Google Shape;2083;p14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42" name="Google Shape;2084;p14"/>
            <p:cNvSpPr/>
            <p:nvPr/>
          </p:nvSpPr>
          <p:spPr>
            <a:xfrm>
              <a:off x="4603329" y="8899452"/>
              <a:ext cx="232741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2" y="0"/>
                  </a:moveTo>
                  <a:cubicBezTo>
                    <a:pt x="2678" y="0"/>
                    <a:pt x="-1600" y="5745"/>
                    <a:pt x="587" y="16521"/>
                  </a:cubicBezTo>
                  <a:cubicBezTo>
                    <a:pt x="1313" y="20041"/>
                    <a:pt x="4170" y="21600"/>
                    <a:pt x="7355" y="21600"/>
                  </a:cubicBezTo>
                  <a:cubicBezTo>
                    <a:pt x="13137" y="21600"/>
                    <a:pt x="20000" y="16485"/>
                    <a:pt x="17163" y="8742"/>
                  </a:cubicBezTo>
                  <a:cubicBezTo>
                    <a:pt x="14976" y="2827"/>
                    <a:pt x="11146" y="0"/>
                    <a:pt x="765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43" name="Google Shape;2085;p14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44" name="Google Shape;2086;p14"/>
            <p:cNvSpPr/>
            <p:nvPr/>
          </p:nvSpPr>
          <p:spPr>
            <a:xfrm>
              <a:off x="4326720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07" y="0"/>
                    <a:pt x="762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45" name="Google Shape;2087;p14"/>
            <p:cNvSpPr/>
            <p:nvPr/>
          </p:nvSpPr>
          <p:spPr>
            <a:xfrm>
              <a:off x="4326697" y="10290409"/>
              <a:ext cx="202227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07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46" name="Google Shape;2088;p14"/>
            <p:cNvSpPr/>
            <p:nvPr/>
          </p:nvSpPr>
          <p:spPr>
            <a:xfrm>
              <a:off x="5240728" y="8910097"/>
              <a:ext cx="1132689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2" y="13759"/>
                    <a:pt x="1399" y="14069"/>
                    <a:pt x="1913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62" y="16306"/>
                    <a:pt x="14100" y="14497"/>
                  </a:cubicBezTo>
                  <a:cubicBezTo>
                    <a:pt x="13993" y="13724"/>
                    <a:pt x="14595" y="13038"/>
                    <a:pt x="15375" y="13038"/>
                  </a:cubicBezTo>
                  <a:cubicBezTo>
                    <a:pt x="15411" y="13038"/>
                    <a:pt x="15448" y="13039"/>
                    <a:pt x="15485" y="13042"/>
                  </a:cubicBezTo>
                  <a:cubicBezTo>
                    <a:pt x="16981" y="13152"/>
                    <a:pt x="18574" y="13371"/>
                    <a:pt x="20002" y="13413"/>
                  </a:cubicBezTo>
                  <a:cubicBezTo>
                    <a:pt x="20017" y="13413"/>
                    <a:pt x="20034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291" y="11245"/>
                    <a:pt x="21151" y="10436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5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7" y="8215"/>
                    <a:pt x="13586" y="7677"/>
                    <a:pt x="13573" y="6994"/>
                  </a:cubicBezTo>
                  <a:cubicBezTo>
                    <a:pt x="13504" y="5347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47" name="Google Shape;2089;p14"/>
            <p:cNvSpPr/>
            <p:nvPr/>
          </p:nvSpPr>
          <p:spPr>
            <a:xfrm>
              <a:off x="1584698" y="1380229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12"/>
                  </a:cubicBezTo>
                  <a:cubicBezTo>
                    <a:pt x="858" y="1338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64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48" name="Google Shape;2090;p14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49" name="Google Shape;2091;p14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50" name="Google Shape;2092;p14"/>
            <p:cNvSpPr/>
            <p:nvPr/>
          </p:nvSpPr>
          <p:spPr>
            <a:xfrm>
              <a:off x="251843" y="0"/>
              <a:ext cx="1080108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2"/>
                  </a:cubicBezTo>
                  <a:cubicBezTo>
                    <a:pt x="13323" y="1815"/>
                    <a:pt x="12044" y="3362"/>
                    <a:pt x="11114" y="4844"/>
                  </a:cubicBezTo>
                  <a:cubicBezTo>
                    <a:pt x="10846" y="5261"/>
                    <a:pt x="10436" y="5485"/>
                    <a:pt x="10015" y="5485"/>
                  </a:cubicBezTo>
                  <a:cubicBezTo>
                    <a:pt x="9748" y="5485"/>
                    <a:pt x="9476" y="5394"/>
                    <a:pt x="9238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6" y="1251"/>
                    <a:pt x="3698" y="1176"/>
                    <a:pt x="3454" y="1176"/>
                  </a:cubicBezTo>
                  <a:cubicBezTo>
                    <a:pt x="3081" y="1176"/>
                    <a:pt x="2712" y="1349"/>
                    <a:pt x="2450" y="1684"/>
                  </a:cubicBezTo>
                  <a:cubicBezTo>
                    <a:pt x="1549" y="2841"/>
                    <a:pt x="415" y="4470"/>
                    <a:pt x="66" y="5692"/>
                  </a:cubicBezTo>
                  <a:cubicBezTo>
                    <a:pt x="-123" y="6311"/>
                    <a:pt x="108" y="7010"/>
                    <a:pt x="604" y="7370"/>
                  </a:cubicBezTo>
                  <a:cubicBezTo>
                    <a:pt x="2435" y="8721"/>
                    <a:pt x="6229" y="10481"/>
                    <a:pt x="6796" y="11327"/>
                  </a:cubicBezTo>
                  <a:cubicBezTo>
                    <a:pt x="7232" y="11962"/>
                    <a:pt x="2551" y="18529"/>
                    <a:pt x="2885" y="19456"/>
                  </a:cubicBezTo>
                  <a:cubicBezTo>
                    <a:pt x="3221" y="20320"/>
                    <a:pt x="5008" y="21134"/>
                    <a:pt x="6317" y="21542"/>
                  </a:cubicBezTo>
                  <a:cubicBezTo>
                    <a:pt x="6439" y="21580"/>
                    <a:pt x="6563" y="21600"/>
                    <a:pt x="6685" y="21600"/>
                  </a:cubicBezTo>
                  <a:cubicBezTo>
                    <a:pt x="7174" y="21600"/>
                    <a:pt x="7640" y="21297"/>
                    <a:pt x="7871" y="20776"/>
                  </a:cubicBezTo>
                  <a:cubicBezTo>
                    <a:pt x="8744" y="18837"/>
                    <a:pt x="9703" y="17192"/>
                    <a:pt x="10561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4" y="15202"/>
                    <a:pt x="12259" y="15315"/>
                    <a:pt x="12509" y="15547"/>
                  </a:cubicBezTo>
                  <a:cubicBezTo>
                    <a:pt x="14021" y="16964"/>
                    <a:pt x="15604" y="18576"/>
                    <a:pt x="17247" y="19586"/>
                  </a:cubicBezTo>
                  <a:cubicBezTo>
                    <a:pt x="17439" y="19699"/>
                    <a:pt x="17648" y="19754"/>
                    <a:pt x="17853" y="19754"/>
                  </a:cubicBezTo>
                  <a:cubicBezTo>
                    <a:pt x="18241" y="19754"/>
                    <a:pt x="18624" y="19562"/>
                    <a:pt x="18889" y="19212"/>
                  </a:cubicBezTo>
                  <a:cubicBezTo>
                    <a:pt x="19616" y="18251"/>
                    <a:pt x="20402" y="17159"/>
                    <a:pt x="21099" y="16036"/>
                  </a:cubicBezTo>
                  <a:cubicBezTo>
                    <a:pt x="21477" y="15417"/>
                    <a:pt x="21376" y="14570"/>
                    <a:pt x="20882" y="14080"/>
                  </a:cubicBezTo>
                  <a:cubicBezTo>
                    <a:pt x="19588" y="12777"/>
                    <a:pt x="17495" y="11164"/>
                    <a:pt x="15808" y="10089"/>
                  </a:cubicBezTo>
                  <a:cubicBezTo>
                    <a:pt x="15067" y="9618"/>
                    <a:pt x="14907" y="8493"/>
                    <a:pt x="15489" y="7793"/>
                  </a:cubicBezTo>
                  <a:cubicBezTo>
                    <a:pt x="16535" y="6473"/>
                    <a:pt x="17713" y="5169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51" name="Google Shape;2093;p14"/>
            <p:cNvSpPr/>
            <p:nvPr/>
          </p:nvSpPr>
          <p:spPr>
            <a:xfrm>
              <a:off x="1584698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090" y="0"/>
                  </a:moveTo>
                  <a:cubicBezTo>
                    <a:pt x="19044" y="0"/>
                    <a:pt x="18998" y="7"/>
                    <a:pt x="18950" y="28"/>
                  </a:cubicBezTo>
                  <a:cubicBezTo>
                    <a:pt x="17367" y="733"/>
                    <a:pt x="14370" y="852"/>
                    <a:pt x="11233" y="852"/>
                  </a:cubicBezTo>
                  <a:cubicBezTo>
                    <a:pt x="9593" y="852"/>
                    <a:pt x="7913" y="817"/>
                    <a:pt x="6378" y="817"/>
                  </a:cubicBezTo>
                  <a:cubicBezTo>
                    <a:pt x="4329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23" y="5445"/>
                  </a:cubicBezTo>
                  <a:cubicBezTo>
                    <a:pt x="17" y="9306"/>
                    <a:pt x="-77" y="13669"/>
                    <a:pt x="74" y="17034"/>
                  </a:cubicBezTo>
                  <a:cubicBezTo>
                    <a:pt x="185" y="19708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77"/>
                    <a:pt x="19566" y="19834"/>
                  </a:cubicBezTo>
                  <a:cubicBezTo>
                    <a:pt x="21523" y="18738"/>
                    <a:pt x="21016" y="0"/>
                    <a:pt x="190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52" name="Google Shape;2094;p14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53" name="Google Shape;2095;p14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54" name="Google Shape;2096;p14"/>
            <p:cNvSpPr/>
            <p:nvPr/>
          </p:nvSpPr>
          <p:spPr>
            <a:xfrm>
              <a:off x="251843" y="7025505"/>
              <a:ext cx="1080108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1" y="0"/>
                  </a:moveTo>
                  <a:cubicBezTo>
                    <a:pt x="15109" y="0"/>
                    <a:pt x="14760" y="153"/>
                    <a:pt x="14500" y="455"/>
                  </a:cubicBezTo>
                  <a:cubicBezTo>
                    <a:pt x="13323" y="1824"/>
                    <a:pt x="12044" y="3353"/>
                    <a:pt x="11114" y="4852"/>
                  </a:cubicBezTo>
                  <a:cubicBezTo>
                    <a:pt x="10850" y="5264"/>
                    <a:pt x="10444" y="5482"/>
                    <a:pt x="10030" y="5482"/>
                  </a:cubicBezTo>
                  <a:cubicBezTo>
                    <a:pt x="9756" y="5482"/>
                    <a:pt x="9479" y="5387"/>
                    <a:pt x="9238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1" y="1177"/>
                    <a:pt x="3457" y="1177"/>
                  </a:cubicBezTo>
                  <a:cubicBezTo>
                    <a:pt x="3084" y="1177"/>
                    <a:pt x="2714" y="1358"/>
                    <a:pt x="2450" y="1692"/>
                  </a:cubicBezTo>
                  <a:cubicBezTo>
                    <a:pt x="1549" y="2833"/>
                    <a:pt x="415" y="4461"/>
                    <a:pt x="66" y="5682"/>
                  </a:cubicBezTo>
                  <a:cubicBezTo>
                    <a:pt x="-123" y="6318"/>
                    <a:pt x="108" y="7000"/>
                    <a:pt x="604" y="7360"/>
                  </a:cubicBezTo>
                  <a:cubicBezTo>
                    <a:pt x="2435" y="8711"/>
                    <a:pt x="6229" y="10487"/>
                    <a:pt x="6796" y="11332"/>
                  </a:cubicBezTo>
                  <a:cubicBezTo>
                    <a:pt x="7232" y="11967"/>
                    <a:pt x="2551" y="18515"/>
                    <a:pt x="2885" y="19442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9"/>
                  </a:cubicBezTo>
                  <a:cubicBezTo>
                    <a:pt x="8744" y="18840"/>
                    <a:pt x="9703" y="17179"/>
                    <a:pt x="10561" y="15828"/>
                  </a:cubicBezTo>
                  <a:cubicBezTo>
                    <a:pt x="10824" y="15410"/>
                    <a:pt x="11239" y="15191"/>
                    <a:pt x="11658" y="15191"/>
                  </a:cubicBezTo>
                  <a:cubicBezTo>
                    <a:pt x="11958" y="15191"/>
                    <a:pt x="12259" y="15302"/>
                    <a:pt x="12509" y="15534"/>
                  </a:cubicBezTo>
                  <a:cubicBezTo>
                    <a:pt x="14021" y="16951"/>
                    <a:pt x="15604" y="18579"/>
                    <a:pt x="17247" y="19572"/>
                  </a:cubicBezTo>
                  <a:cubicBezTo>
                    <a:pt x="17444" y="19689"/>
                    <a:pt x="17658" y="19745"/>
                    <a:pt x="17868" y="19745"/>
                  </a:cubicBezTo>
                  <a:cubicBezTo>
                    <a:pt x="18251" y="19745"/>
                    <a:pt x="18627" y="19561"/>
                    <a:pt x="18889" y="19214"/>
                  </a:cubicBezTo>
                  <a:cubicBezTo>
                    <a:pt x="19616" y="18238"/>
                    <a:pt x="20402" y="17162"/>
                    <a:pt x="21099" y="16023"/>
                  </a:cubicBezTo>
                  <a:cubicBezTo>
                    <a:pt x="21477" y="15405"/>
                    <a:pt x="21376" y="14574"/>
                    <a:pt x="20882" y="14068"/>
                  </a:cubicBezTo>
                  <a:cubicBezTo>
                    <a:pt x="19588" y="12765"/>
                    <a:pt x="17495" y="11153"/>
                    <a:pt x="15808" y="10094"/>
                  </a:cubicBezTo>
                  <a:cubicBezTo>
                    <a:pt x="15067" y="9624"/>
                    <a:pt x="14907" y="8499"/>
                    <a:pt x="15489" y="7784"/>
                  </a:cubicBezTo>
                  <a:cubicBezTo>
                    <a:pt x="16535" y="6480"/>
                    <a:pt x="17713" y="5160"/>
                    <a:pt x="18673" y="3892"/>
                  </a:cubicBezTo>
                  <a:cubicBezTo>
                    <a:pt x="19152" y="3240"/>
                    <a:pt x="19036" y="2245"/>
                    <a:pt x="18425" y="1741"/>
                  </a:cubicBezTo>
                  <a:cubicBezTo>
                    <a:pt x="17684" y="1139"/>
                    <a:pt x="16928" y="683"/>
                    <a:pt x="16100" y="179"/>
                  </a:cubicBezTo>
                  <a:cubicBezTo>
                    <a:pt x="15899" y="60"/>
                    <a:pt x="15679" y="0"/>
                    <a:pt x="154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55" name="Google Shape;2097;p14"/>
            <p:cNvSpPr/>
            <p:nvPr/>
          </p:nvSpPr>
          <p:spPr>
            <a:xfrm>
              <a:off x="1272682" y="4634488"/>
              <a:ext cx="982404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0" y="178"/>
                    <a:pt x="16082" y="504"/>
                  </a:cubicBezTo>
                  <a:cubicBezTo>
                    <a:pt x="11999" y="4766"/>
                    <a:pt x="3463" y="13243"/>
                    <a:pt x="320" y="17441"/>
                  </a:cubicBezTo>
                  <a:cubicBezTo>
                    <a:pt x="-896" y="19076"/>
                    <a:pt x="1607" y="21600"/>
                    <a:pt x="3520" y="21600"/>
                  </a:cubicBezTo>
                  <a:cubicBezTo>
                    <a:pt x="4033" y="21600"/>
                    <a:pt x="4505" y="21419"/>
                    <a:pt x="4850" y="20989"/>
                  </a:cubicBezTo>
                  <a:cubicBezTo>
                    <a:pt x="7653" y="17457"/>
                    <a:pt x="17206" y="8157"/>
                    <a:pt x="20134" y="4782"/>
                  </a:cubicBezTo>
                  <a:cubicBezTo>
                    <a:pt x="20612" y="4244"/>
                    <a:pt x="20704" y="3436"/>
                    <a:pt x="20334" y="2802"/>
                  </a:cubicBezTo>
                  <a:cubicBezTo>
                    <a:pt x="19764" y="1804"/>
                    <a:pt x="18963" y="838"/>
                    <a:pt x="18148" y="268"/>
                  </a:cubicBezTo>
                  <a:cubicBezTo>
                    <a:pt x="17882" y="85"/>
                    <a:pt x="17580" y="0"/>
                    <a:pt x="1727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56" name="Google Shape;2098;p14"/>
            <p:cNvSpPr/>
            <p:nvPr/>
          </p:nvSpPr>
          <p:spPr>
            <a:xfrm>
              <a:off x="1354682" y="4588442"/>
              <a:ext cx="232712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3" y="0"/>
                  </a:moveTo>
                  <a:cubicBezTo>
                    <a:pt x="2679" y="0"/>
                    <a:pt x="-1601" y="5758"/>
                    <a:pt x="586" y="16537"/>
                  </a:cubicBezTo>
                  <a:cubicBezTo>
                    <a:pt x="1307" y="20047"/>
                    <a:pt x="4170" y="21600"/>
                    <a:pt x="7356" y="21600"/>
                  </a:cubicBezTo>
                  <a:cubicBezTo>
                    <a:pt x="13140" y="21600"/>
                    <a:pt x="19999" y="16501"/>
                    <a:pt x="17167" y="8758"/>
                  </a:cubicBezTo>
                  <a:cubicBezTo>
                    <a:pt x="14980" y="2837"/>
                    <a:pt x="11143" y="0"/>
                    <a:pt x="765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57" name="Google Shape;2099;p14"/>
            <p:cNvSpPr/>
            <p:nvPr/>
          </p:nvSpPr>
          <p:spPr>
            <a:xfrm>
              <a:off x="1939905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2" y="20041"/>
                    <a:pt x="4157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58" name="Google Shape;2100;p14"/>
            <p:cNvSpPr/>
            <p:nvPr/>
          </p:nvSpPr>
          <p:spPr>
            <a:xfrm>
              <a:off x="1221445" y="6435487"/>
              <a:ext cx="1084691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6" y="845"/>
                  </a:cubicBezTo>
                  <a:cubicBezTo>
                    <a:pt x="4304" y="845"/>
                    <a:pt x="2528" y="894"/>
                    <a:pt x="1431" y="1145"/>
                  </a:cubicBezTo>
                  <a:cubicBezTo>
                    <a:pt x="866" y="1271"/>
                    <a:pt x="373" y="3017"/>
                    <a:pt x="232" y="5510"/>
                  </a:cubicBezTo>
                  <a:cubicBezTo>
                    <a:pt x="20" y="9309"/>
                    <a:pt x="-80" y="13667"/>
                    <a:pt x="77" y="17096"/>
                  </a:cubicBezTo>
                  <a:cubicBezTo>
                    <a:pt x="202" y="19728"/>
                    <a:pt x="737" y="21586"/>
                    <a:pt x="1344" y="21586"/>
                  </a:cubicBezTo>
                  <a:cubicBezTo>
                    <a:pt x="1355" y="21586"/>
                    <a:pt x="1365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7" y="21384"/>
                    <a:pt x="19559" y="19840"/>
                  </a:cubicBezTo>
                  <a:cubicBezTo>
                    <a:pt x="21520" y="18737"/>
                    <a:pt x="21009" y="0"/>
                    <a:pt x="190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59" name="Google Shape;2101;p14"/>
            <p:cNvSpPr/>
            <p:nvPr/>
          </p:nvSpPr>
          <p:spPr>
            <a:xfrm>
              <a:off x="1662727" y="6144191"/>
              <a:ext cx="202556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4" h="21600" fill="norm" stroke="1" extrusionOk="0">
                  <a:moveTo>
                    <a:pt x="7656" y="0"/>
                  </a:moveTo>
                  <a:cubicBezTo>
                    <a:pt x="2686" y="0"/>
                    <a:pt x="-1593" y="5740"/>
                    <a:pt x="579" y="16495"/>
                  </a:cubicBezTo>
                  <a:cubicBezTo>
                    <a:pt x="1291" y="20037"/>
                    <a:pt x="4161" y="21600"/>
                    <a:pt x="7358" y="21600"/>
                  </a:cubicBezTo>
                  <a:cubicBezTo>
                    <a:pt x="13148" y="21600"/>
                    <a:pt x="20007" y="16487"/>
                    <a:pt x="17173" y="8720"/>
                  </a:cubicBezTo>
                  <a:cubicBezTo>
                    <a:pt x="14979" y="2825"/>
                    <a:pt x="11150" y="0"/>
                    <a:pt x="765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60" name="Google Shape;2102;p14"/>
            <p:cNvSpPr/>
            <p:nvPr/>
          </p:nvSpPr>
          <p:spPr>
            <a:xfrm>
              <a:off x="1662743" y="6777780"/>
              <a:ext cx="20254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8" h="21600" fill="norm" stroke="1" extrusionOk="0">
                  <a:moveTo>
                    <a:pt x="7643" y="0"/>
                  </a:moveTo>
                  <a:cubicBezTo>
                    <a:pt x="2672" y="0"/>
                    <a:pt x="-1587" y="5725"/>
                    <a:pt x="579" y="16501"/>
                  </a:cubicBezTo>
                  <a:cubicBezTo>
                    <a:pt x="1291" y="20039"/>
                    <a:pt x="4162" y="21600"/>
                    <a:pt x="7360" y="21600"/>
                  </a:cubicBezTo>
                  <a:cubicBezTo>
                    <a:pt x="13152" y="21600"/>
                    <a:pt x="20013" y="16493"/>
                    <a:pt x="17179" y="8734"/>
                  </a:cubicBezTo>
                  <a:cubicBezTo>
                    <a:pt x="14984" y="2838"/>
                    <a:pt x="11139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61" name="Google Shape;2103;p14"/>
            <p:cNvSpPr/>
            <p:nvPr/>
          </p:nvSpPr>
          <p:spPr>
            <a:xfrm>
              <a:off x="2576569" y="5397138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81" y="8996"/>
                    <a:pt x="576" y="8873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6" y="13765"/>
                    <a:pt x="1424" y="14079"/>
                    <a:pt x="1949" y="14079"/>
                  </a:cubicBezTo>
                  <a:cubicBezTo>
                    <a:pt x="2026" y="14079"/>
                    <a:pt x="2106" y="14071"/>
                    <a:pt x="2183" y="14057"/>
                  </a:cubicBezTo>
                  <a:cubicBezTo>
                    <a:pt x="3999" y="13700"/>
                    <a:pt x="5703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59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76" y="16320"/>
                    <a:pt x="14112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4" y="13042"/>
                  </a:cubicBezTo>
                  <a:cubicBezTo>
                    <a:pt x="16995" y="13165"/>
                    <a:pt x="18574" y="13371"/>
                    <a:pt x="20002" y="13427"/>
                  </a:cubicBezTo>
                  <a:cubicBezTo>
                    <a:pt x="20017" y="13427"/>
                    <a:pt x="20033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303" y="11245"/>
                    <a:pt x="21151" y="10450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3" y="8216"/>
                    <a:pt x="14830" y="8216"/>
                  </a:cubicBezTo>
                  <a:cubicBezTo>
                    <a:pt x="14156" y="8216"/>
                    <a:pt x="13600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62" name="Google Shape;2104;p14"/>
            <p:cNvSpPr/>
            <p:nvPr/>
          </p:nvSpPr>
          <p:spPr>
            <a:xfrm>
              <a:off x="2915671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2" y="0"/>
                    <a:pt x="14765" y="155"/>
                    <a:pt x="14506" y="446"/>
                  </a:cubicBezTo>
                  <a:cubicBezTo>
                    <a:pt x="13328" y="1815"/>
                    <a:pt x="12049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6" y="5387"/>
                    <a:pt x="9243" y="5203"/>
                  </a:cubicBezTo>
                  <a:cubicBezTo>
                    <a:pt x="7849" y="4080"/>
                    <a:pt x="5843" y="2597"/>
                    <a:pt x="4171" y="1408"/>
                  </a:cubicBezTo>
                  <a:cubicBezTo>
                    <a:pt x="3951" y="1251"/>
                    <a:pt x="3704" y="1176"/>
                    <a:pt x="3459" y="1176"/>
                  </a:cubicBezTo>
                  <a:cubicBezTo>
                    <a:pt x="3086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1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27" y="15411"/>
                    <a:pt x="11235" y="15192"/>
                    <a:pt x="11645" y="15192"/>
                  </a:cubicBezTo>
                  <a:cubicBezTo>
                    <a:pt x="11945" y="15192"/>
                    <a:pt x="12248" y="15307"/>
                    <a:pt x="12499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1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6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3" y="10090"/>
                  </a:cubicBezTo>
                  <a:cubicBezTo>
                    <a:pt x="15072" y="9618"/>
                    <a:pt x="14912" y="8494"/>
                    <a:pt x="15479" y="7778"/>
                  </a:cubicBezTo>
                  <a:cubicBezTo>
                    <a:pt x="16540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30" y="1733"/>
                  </a:cubicBezTo>
                  <a:cubicBezTo>
                    <a:pt x="17688" y="1130"/>
                    <a:pt x="16932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63" name="Google Shape;2105;p14"/>
            <p:cNvSpPr/>
            <p:nvPr/>
          </p:nvSpPr>
          <p:spPr>
            <a:xfrm>
              <a:off x="0" y="3573858"/>
              <a:ext cx="1441541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3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3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1" y="7469"/>
                    <a:pt x="115" y="9329"/>
                  </a:cubicBezTo>
                  <a:cubicBezTo>
                    <a:pt x="-169" y="10245"/>
                    <a:pt x="115" y="10806"/>
                    <a:pt x="497" y="11455"/>
                  </a:cubicBezTo>
                  <a:cubicBezTo>
                    <a:pt x="623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0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49" y="20915"/>
                  </a:cubicBezTo>
                  <a:cubicBezTo>
                    <a:pt x="7037" y="21352"/>
                    <a:pt x="7849" y="21600"/>
                    <a:pt x="8694" y="21600"/>
                  </a:cubicBezTo>
                  <a:cubicBezTo>
                    <a:pt x="9570" y="21600"/>
                    <a:pt x="10479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51" y="3421"/>
                    <a:pt x="14021" y="2962"/>
                    <a:pt x="14588" y="2937"/>
                  </a:cubicBezTo>
                  <a:lnTo>
                    <a:pt x="17359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1" y="5369"/>
                    <a:pt x="19300" y="5369"/>
                  </a:cubicBezTo>
                  <a:cubicBezTo>
                    <a:pt x="19314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5" y="4120"/>
                  </a:cubicBezTo>
                  <a:cubicBezTo>
                    <a:pt x="21256" y="3077"/>
                    <a:pt x="20972" y="2122"/>
                    <a:pt x="20688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64" name="Google Shape;2106;p14"/>
            <p:cNvSpPr/>
            <p:nvPr/>
          </p:nvSpPr>
          <p:spPr>
            <a:xfrm>
              <a:off x="1810195" y="2922528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3"/>
                    <a:pt x="14156" y="864"/>
                    <a:pt x="10900" y="864"/>
                  </a:cubicBezTo>
                  <a:cubicBezTo>
                    <a:pt x="9350" y="864"/>
                    <a:pt x="7775" y="843"/>
                    <a:pt x="6330" y="843"/>
                  </a:cubicBezTo>
                  <a:cubicBezTo>
                    <a:pt x="4301" y="843"/>
                    <a:pt x="2527" y="892"/>
                    <a:pt x="1435" y="1143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6" y="21579"/>
                    <a:pt x="2356" y="21579"/>
                    <a:pt x="2917" y="21579"/>
                  </a:cubicBezTo>
                  <a:cubicBezTo>
                    <a:pt x="4111" y="21579"/>
                    <a:pt x="5483" y="21600"/>
                    <a:pt x="6930" y="21600"/>
                  </a:cubicBezTo>
                  <a:cubicBezTo>
                    <a:pt x="11488" y="21600"/>
                    <a:pt x="16780" y="21405"/>
                    <a:pt x="19562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65" name="Google Shape;2107;p14"/>
            <p:cNvSpPr/>
            <p:nvPr/>
          </p:nvSpPr>
          <p:spPr>
            <a:xfrm>
              <a:off x="1584698" y="1746123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05"/>
                  </a:cubicBezTo>
                  <a:cubicBezTo>
                    <a:pt x="858" y="1331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3" y="21586"/>
                    <a:pt x="2351" y="21579"/>
                    <a:pt x="2907" y="21579"/>
                  </a:cubicBezTo>
                  <a:cubicBezTo>
                    <a:pt x="4148" y="21579"/>
                    <a:pt x="5582" y="21600"/>
                    <a:pt x="7090" y="21600"/>
                  </a:cubicBezTo>
                  <a:cubicBezTo>
                    <a:pt x="11613" y="21600"/>
                    <a:pt x="16815" y="21405"/>
                    <a:pt x="19565" y="19858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66" name="Google Shape;2108;p14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67" name="Google Shape;2109;p14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68" name="Google Shape;2110;p14"/>
            <p:cNvSpPr/>
            <p:nvPr/>
          </p:nvSpPr>
          <p:spPr>
            <a:xfrm>
              <a:off x="1272697" y="11660158"/>
              <a:ext cx="982389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3" h="21600" fill="norm" stroke="1" extrusionOk="0">
                  <a:moveTo>
                    <a:pt x="17270" y="0"/>
                  </a:moveTo>
                  <a:cubicBezTo>
                    <a:pt x="16839" y="0"/>
                    <a:pt x="16408" y="178"/>
                    <a:pt x="16084" y="510"/>
                  </a:cubicBezTo>
                  <a:cubicBezTo>
                    <a:pt x="12000" y="4773"/>
                    <a:pt x="3464" y="13250"/>
                    <a:pt x="320" y="17449"/>
                  </a:cubicBezTo>
                  <a:cubicBezTo>
                    <a:pt x="-894" y="19073"/>
                    <a:pt x="1604" y="21600"/>
                    <a:pt x="3516" y="21600"/>
                  </a:cubicBezTo>
                  <a:cubicBezTo>
                    <a:pt x="4031" y="21600"/>
                    <a:pt x="4504" y="21417"/>
                    <a:pt x="4851" y="20982"/>
                  </a:cubicBezTo>
                  <a:cubicBezTo>
                    <a:pt x="7654" y="17465"/>
                    <a:pt x="17208" y="8163"/>
                    <a:pt x="20136" y="4789"/>
                  </a:cubicBezTo>
                  <a:cubicBezTo>
                    <a:pt x="20614" y="4234"/>
                    <a:pt x="20706" y="3442"/>
                    <a:pt x="20336" y="2808"/>
                  </a:cubicBezTo>
                  <a:cubicBezTo>
                    <a:pt x="19766" y="1810"/>
                    <a:pt x="18965" y="828"/>
                    <a:pt x="18150" y="274"/>
                  </a:cubicBezTo>
                  <a:cubicBezTo>
                    <a:pt x="17880" y="89"/>
                    <a:pt x="17574" y="0"/>
                    <a:pt x="1727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69" name="Google Shape;2111;p14"/>
            <p:cNvSpPr/>
            <p:nvPr/>
          </p:nvSpPr>
          <p:spPr>
            <a:xfrm>
              <a:off x="1354674" y="11613947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70" name="Google Shape;2112;p14"/>
            <p:cNvSpPr/>
            <p:nvPr/>
          </p:nvSpPr>
          <p:spPr>
            <a:xfrm>
              <a:off x="1939913" y="12412410"/>
              <a:ext cx="23197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61" y="0"/>
                  </a:moveTo>
                  <a:cubicBezTo>
                    <a:pt x="2686" y="0"/>
                    <a:pt x="-1605" y="5753"/>
                    <a:pt x="588" y="16542"/>
                  </a:cubicBezTo>
                  <a:cubicBezTo>
                    <a:pt x="1291" y="20047"/>
                    <a:pt x="4150" y="21600"/>
                    <a:pt x="7338" y="21600"/>
                  </a:cubicBezTo>
                  <a:cubicBezTo>
                    <a:pt x="13118" y="21600"/>
                    <a:pt x="19995" y="16507"/>
                    <a:pt x="17156" y="8753"/>
                  </a:cubicBezTo>
                  <a:cubicBezTo>
                    <a:pt x="14988" y="2830"/>
                    <a:pt x="11153" y="0"/>
                    <a:pt x="76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71" name="Google Shape;2113;p14"/>
            <p:cNvSpPr/>
            <p:nvPr/>
          </p:nvSpPr>
          <p:spPr>
            <a:xfrm>
              <a:off x="1221445" y="13460663"/>
              <a:ext cx="1084691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265" y="773"/>
                    <a:pt x="13968" y="871"/>
                    <a:pt x="10608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8" y="857"/>
                    <a:pt x="2629" y="913"/>
                    <a:pt x="1431" y="1205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351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3" y="21586"/>
                    <a:pt x="2359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7" y="21600"/>
                    <a:pt x="16807" y="21405"/>
                    <a:pt x="19559" y="19858"/>
                  </a:cubicBezTo>
                  <a:cubicBezTo>
                    <a:pt x="21520" y="18701"/>
                    <a:pt x="21009" y="0"/>
                    <a:pt x="190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72" name="Google Shape;2114;p14"/>
            <p:cNvSpPr/>
            <p:nvPr/>
          </p:nvSpPr>
          <p:spPr>
            <a:xfrm>
              <a:off x="1662720" y="13169532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73" name="Google Shape;2115;p14"/>
            <p:cNvSpPr/>
            <p:nvPr/>
          </p:nvSpPr>
          <p:spPr>
            <a:xfrm>
              <a:off x="2576569" y="12422809"/>
              <a:ext cx="1132690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86" y="3694"/>
                    <a:pt x="8211" y="7466"/>
                    <a:pt x="7961" y="8330"/>
                  </a:cubicBezTo>
                  <a:cubicBezTo>
                    <a:pt x="7781" y="8988"/>
                    <a:pt x="576" y="8865"/>
                    <a:pt x="147" y="9607"/>
                  </a:cubicBezTo>
                  <a:cubicBezTo>
                    <a:pt x="-255" y="10306"/>
                    <a:pt x="244" y="12076"/>
                    <a:pt x="742" y="13284"/>
                  </a:cubicBezTo>
                  <a:cubicBezTo>
                    <a:pt x="933" y="13766"/>
                    <a:pt x="1410" y="14077"/>
                    <a:pt x="1927" y="14077"/>
                  </a:cubicBezTo>
                  <a:cubicBezTo>
                    <a:pt x="2011" y="14077"/>
                    <a:pt x="2098" y="14069"/>
                    <a:pt x="2183" y="14051"/>
                  </a:cubicBezTo>
                  <a:cubicBezTo>
                    <a:pt x="3999" y="13708"/>
                    <a:pt x="5703" y="13571"/>
                    <a:pt x="7116" y="13516"/>
                  </a:cubicBezTo>
                  <a:cubicBezTo>
                    <a:pt x="7139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59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20" y="21555"/>
                  </a:cubicBezTo>
                  <a:cubicBezTo>
                    <a:pt x="10370" y="21580"/>
                    <a:pt x="11058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76" y="16315"/>
                    <a:pt x="14112" y="14491"/>
                  </a:cubicBezTo>
                  <a:cubicBezTo>
                    <a:pt x="13994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4" y="13050"/>
                  </a:cubicBezTo>
                  <a:cubicBezTo>
                    <a:pt x="16995" y="13159"/>
                    <a:pt x="18574" y="13365"/>
                    <a:pt x="20002" y="13420"/>
                  </a:cubicBezTo>
                  <a:cubicBezTo>
                    <a:pt x="20017" y="13420"/>
                    <a:pt x="20033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303" y="11252"/>
                    <a:pt x="21151" y="10443"/>
                    <a:pt x="21013" y="9565"/>
                  </a:cubicBezTo>
                  <a:cubicBezTo>
                    <a:pt x="20929" y="9002"/>
                    <a:pt x="20458" y="8564"/>
                    <a:pt x="19890" y="8495"/>
                  </a:cubicBezTo>
                  <a:cubicBezTo>
                    <a:pt x="18526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8" y="8221"/>
                    <a:pt x="13600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15" y="580"/>
                    <a:pt x="12603" y="86"/>
                    <a:pt x="11966" y="45"/>
                  </a:cubicBezTo>
                  <a:cubicBezTo>
                    <a:pt x="11537" y="18"/>
                    <a:pt x="11062" y="0"/>
                    <a:pt x="1058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74" name="Google Shape;2116;p14"/>
            <p:cNvSpPr/>
            <p:nvPr/>
          </p:nvSpPr>
          <p:spPr>
            <a:xfrm>
              <a:off x="2915671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6" y="0"/>
                    <a:pt x="14767" y="159"/>
                    <a:pt x="14506" y="460"/>
                  </a:cubicBezTo>
                  <a:cubicBezTo>
                    <a:pt x="13328" y="1829"/>
                    <a:pt x="12049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43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1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3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9" y="15412"/>
                    <a:pt x="11239" y="15193"/>
                    <a:pt x="11655" y="15193"/>
                  </a:cubicBezTo>
                  <a:cubicBezTo>
                    <a:pt x="11951" y="15193"/>
                    <a:pt x="12251" y="15304"/>
                    <a:pt x="12499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5" y="19746"/>
                    <a:pt x="18633" y="19562"/>
                    <a:pt x="18896" y="19215"/>
                  </a:cubicBezTo>
                  <a:cubicBezTo>
                    <a:pt x="19622" y="18238"/>
                    <a:pt x="20406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3" y="10097"/>
                  </a:cubicBezTo>
                  <a:cubicBezTo>
                    <a:pt x="15072" y="9627"/>
                    <a:pt x="14912" y="8502"/>
                    <a:pt x="15479" y="7787"/>
                  </a:cubicBezTo>
                  <a:cubicBezTo>
                    <a:pt x="16540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30" y="1730"/>
                  </a:cubicBezTo>
                  <a:cubicBezTo>
                    <a:pt x="17688" y="1128"/>
                    <a:pt x="16932" y="688"/>
                    <a:pt x="16105" y="184"/>
                  </a:cubicBezTo>
                  <a:cubicBezTo>
                    <a:pt x="15904" y="60"/>
                    <a:pt x="15686" y="0"/>
                    <a:pt x="154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75" name="Google Shape;2117;p14"/>
            <p:cNvSpPr/>
            <p:nvPr/>
          </p:nvSpPr>
          <p:spPr>
            <a:xfrm>
              <a:off x="0" y="10599777"/>
              <a:ext cx="1441541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3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3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1" y="7471"/>
                    <a:pt x="115" y="9332"/>
                  </a:cubicBezTo>
                  <a:cubicBezTo>
                    <a:pt x="-169" y="10248"/>
                    <a:pt x="115" y="10796"/>
                    <a:pt x="497" y="11459"/>
                  </a:cubicBezTo>
                  <a:cubicBezTo>
                    <a:pt x="624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49" y="20909"/>
                  </a:cubicBezTo>
                  <a:cubicBezTo>
                    <a:pt x="7038" y="21349"/>
                    <a:pt x="7860" y="21600"/>
                    <a:pt x="8710" y="21600"/>
                  </a:cubicBezTo>
                  <a:cubicBezTo>
                    <a:pt x="9581" y="21600"/>
                    <a:pt x="10480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51" y="3422"/>
                    <a:pt x="14021" y="2951"/>
                    <a:pt x="14588" y="2938"/>
                  </a:cubicBezTo>
                  <a:lnTo>
                    <a:pt x="17359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3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5" y="4109"/>
                  </a:cubicBezTo>
                  <a:cubicBezTo>
                    <a:pt x="21256" y="3065"/>
                    <a:pt x="20972" y="2110"/>
                    <a:pt x="20688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76" name="Google Shape;2118;p14"/>
            <p:cNvSpPr/>
            <p:nvPr/>
          </p:nvSpPr>
          <p:spPr>
            <a:xfrm>
              <a:off x="1810195" y="9948363"/>
              <a:ext cx="108486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098" y="0"/>
                  </a:moveTo>
                  <a:cubicBezTo>
                    <a:pt x="19052" y="0"/>
                    <a:pt x="19006" y="14"/>
                    <a:pt x="18958" y="35"/>
                  </a:cubicBezTo>
                  <a:cubicBezTo>
                    <a:pt x="17330" y="719"/>
                    <a:pt x="14216" y="831"/>
                    <a:pt x="10994" y="831"/>
                  </a:cubicBezTo>
                  <a:cubicBezTo>
                    <a:pt x="9561" y="831"/>
                    <a:pt x="8107" y="810"/>
                    <a:pt x="6750" y="810"/>
                  </a:cubicBezTo>
                  <a:cubicBezTo>
                    <a:pt x="4546" y="810"/>
                    <a:pt x="2602" y="866"/>
                    <a:pt x="1436" y="1152"/>
                  </a:cubicBezTo>
                  <a:cubicBezTo>
                    <a:pt x="856" y="1278"/>
                    <a:pt x="377" y="3023"/>
                    <a:pt x="236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193" y="19715"/>
                    <a:pt x="744" y="21579"/>
                    <a:pt x="1364" y="21579"/>
                  </a:cubicBezTo>
                  <a:cubicBezTo>
                    <a:pt x="1782" y="21572"/>
                    <a:pt x="2240" y="21565"/>
                    <a:pt x="2727" y="21565"/>
                  </a:cubicBezTo>
                  <a:cubicBezTo>
                    <a:pt x="4126" y="21565"/>
                    <a:pt x="5787" y="21600"/>
                    <a:pt x="7531" y="21600"/>
                  </a:cubicBezTo>
                  <a:cubicBezTo>
                    <a:pt x="11945" y="21600"/>
                    <a:pt x="16902" y="21384"/>
                    <a:pt x="19565" y="19841"/>
                  </a:cubicBezTo>
                  <a:cubicBezTo>
                    <a:pt x="21524" y="18682"/>
                    <a:pt x="21018" y="0"/>
                    <a:pt x="1909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77" name="Google Shape;2119;p14"/>
            <p:cNvSpPr/>
            <p:nvPr/>
          </p:nvSpPr>
          <p:spPr>
            <a:xfrm>
              <a:off x="1584698" y="8772041"/>
              <a:ext cx="818746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310" y="753"/>
                    <a:pt x="14157" y="872"/>
                    <a:pt x="10902" y="872"/>
                  </a:cubicBezTo>
                  <a:cubicBezTo>
                    <a:pt x="9351" y="872"/>
                    <a:pt x="7778" y="844"/>
                    <a:pt x="6333" y="844"/>
                  </a:cubicBezTo>
                  <a:cubicBezTo>
                    <a:pt x="4303" y="844"/>
                    <a:pt x="2532" y="893"/>
                    <a:pt x="1439" y="1151"/>
                  </a:cubicBezTo>
                  <a:cubicBezTo>
                    <a:pt x="858" y="1332"/>
                    <a:pt x="372" y="3013"/>
                    <a:pt x="223" y="5503"/>
                  </a:cubicBezTo>
                  <a:cubicBezTo>
                    <a:pt x="17" y="9297"/>
                    <a:pt x="-77" y="13656"/>
                    <a:pt x="74" y="17074"/>
                  </a:cubicBezTo>
                  <a:cubicBezTo>
                    <a:pt x="183" y="19710"/>
                    <a:pt x="728" y="21558"/>
                    <a:pt x="1334" y="21558"/>
                  </a:cubicBezTo>
                  <a:cubicBezTo>
                    <a:pt x="1345" y="21558"/>
                    <a:pt x="1355" y="21558"/>
                    <a:pt x="1364" y="21558"/>
                  </a:cubicBezTo>
                  <a:cubicBezTo>
                    <a:pt x="1586" y="21551"/>
                    <a:pt x="1816" y="21551"/>
                    <a:pt x="2058" y="21551"/>
                  </a:cubicBezTo>
                  <a:cubicBezTo>
                    <a:pt x="3578" y="21551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15"/>
                  </a:cubicBezTo>
                  <a:cubicBezTo>
                    <a:pt x="21523" y="18720"/>
                    <a:pt x="21011" y="0"/>
                    <a:pt x="190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78" name="Google Shape;2120;p14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79" name="Google Shape;2121;p14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2181" name="Google Shape;2122;p14"/>
          <p:cNvSpPr/>
          <p:nvPr/>
        </p:nvSpPr>
        <p:spPr>
          <a:xfrm rot="17612939">
            <a:off x="3690283" y="-10973944"/>
            <a:ext cx="18019153" cy="3117915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6123" y="0"/>
                </a:moveTo>
                <a:cubicBezTo>
                  <a:pt x="6444" y="703"/>
                  <a:pt x="6685" y="1537"/>
                  <a:pt x="6640" y="2443"/>
                </a:cubicBezTo>
                <a:cubicBezTo>
                  <a:pt x="6499" y="5023"/>
                  <a:pt x="4125" y="5422"/>
                  <a:pt x="3653" y="8430"/>
                </a:cubicBezTo>
                <a:cubicBezTo>
                  <a:pt x="3207" y="11300"/>
                  <a:pt x="5054" y="12793"/>
                  <a:pt x="4401" y="15040"/>
                </a:cubicBezTo>
                <a:cubicBezTo>
                  <a:pt x="3859" y="16903"/>
                  <a:pt x="2394" y="16548"/>
                  <a:pt x="959" y="19179"/>
                </a:cubicBezTo>
                <a:cubicBezTo>
                  <a:pt x="497" y="20027"/>
                  <a:pt x="196" y="20897"/>
                  <a:pt x="0" y="21600"/>
                </a:cubicBezTo>
                <a:lnTo>
                  <a:pt x="21600" y="21600"/>
                </a:lnTo>
                <a:lnTo>
                  <a:pt x="21600" y="0"/>
                </a:ln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121919" tIns="121919" rIns="121919" bIns="121919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2182" name="نص العنوان"/>
          <p:cNvSpPr txBox="1"/>
          <p:nvPr>
            <p:ph type="title"/>
          </p:nvPr>
        </p:nvSpPr>
        <p:spPr>
          <a:xfrm>
            <a:off x="14036000" y="3862199"/>
            <a:ext cx="7488001" cy="2015201"/>
          </a:xfrm>
          <a:prstGeom prst="rect">
            <a:avLst/>
          </a:prstGeom>
        </p:spPr>
        <p:txBody>
          <a:bodyPr anchor="ctr"/>
          <a:lstStyle>
            <a:lvl1pPr algn="r">
              <a:defRPr sz="14600"/>
            </a:lvl1pPr>
          </a:lstStyle>
          <a:p>
            <a:pPr/>
            <a:r>
              <a:t>نص العنوان</a:t>
            </a:r>
          </a:p>
        </p:txBody>
      </p:sp>
      <p:sp>
        <p:nvSpPr>
          <p:cNvPr id="2183" name="مستوى النص الأول…"/>
          <p:cNvSpPr txBox="1"/>
          <p:nvPr>
            <p:ph type="body" sz="quarter" idx="1"/>
          </p:nvPr>
        </p:nvSpPr>
        <p:spPr>
          <a:xfrm>
            <a:off x="14036000" y="6483399"/>
            <a:ext cx="7488001" cy="3370402"/>
          </a:xfrm>
          <a:prstGeom prst="rect">
            <a:avLst/>
          </a:prstGeom>
        </p:spPr>
        <p:txBody>
          <a:bodyPr/>
          <a:lstStyle>
            <a:lvl1pPr marL="952500" indent="-800100" algn="r">
              <a:buSzPts val="4200"/>
              <a:defRPr sz="4200"/>
            </a:lvl1pPr>
            <a:lvl2pPr marL="1676400" indent="-1066800" algn="r">
              <a:buSzPts val="4200"/>
              <a:defRPr sz="4200"/>
            </a:lvl2pPr>
            <a:lvl3pPr marL="2133600" indent="-1066800" algn="r">
              <a:buSzPts val="4200"/>
              <a:defRPr sz="4200"/>
            </a:lvl3pPr>
            <a:lvl4pPr marL="2590800" indent="-1066800" algn="r">
              <a:buSzPts val="4200"/>
              <a:defRPr sz="4200"/>
            </a:lvl4pPr>
            <a:lvl5pPr marL="3048000" indent="-1066800" algn="r">
              <a:buSzPts val="4200"/>
              <a:defRPr sz="4200"/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2184" name="رقم الشريحة"/>
          <p:cNvSpPr txBox="1"/>
          <p:nvPr>
            <p:ph type="sldNum" sz="quarter" idx="2"/>
          </p:nvPr>
        </p:nvSpPr>
        <p:spPr>
          <a:xfrm>
            <a:off x="11785599" y="12344399"/>
            <a:ext cx="5689601" cy="736601"/>
          </a:xfrm>
          <a:prstGeom prst="rect">
            <a:avLst/>
          </a:prstGeom>
        </p:spPr>
        <p:txBody>
          <a:bodyPr lIns="121919" tIns="121919" rIns="121919" bIns="121919"/>
          <a:lstStyle>
            <a:lvl1pPr algn="r">
              <a:defRPr sz="3200"/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46" name="Google Shape;2126;p15"/>
          <p:cNvGrpSpPr/>
          <p:nvPr/>
        </p:nvGrpSpPr>
        <p:grpSpPr>
          <a:xfrm>
            <a:off x="-349845" y="-1299"/>
            <a:ext cx="25417589" cy="13716477"/>
            <a:chOff x="0" y="0"/>
            <a:chExt cx="25417587" cy="13716475"/>
          </a:xfrm>
        </p:grpSpPr>
        <p:sp>
          <p:nvSpPr>
            <p:cNvPr id="2191" name="Google Shape;2127;p15"/>
            <p:cNvSpPr/>
            <p:nvPr/>
          </p:nvSpPr>
          <p:spPr>
            <a:xfrm>
              <a:off x="22896176" y="1380229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12"/>
                  </a:cubicBezTo>
                  <a:cubicBezTo>
                    <a:pt x="871" y="1338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64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9" y="21579"/>
                    <a:pt x="5489" y="21600"/>
                    <a:pt x="6934" y="21600"/>
                  </a:cubicBezTo>
                  <a:cubicBezTo>
                    <a:pt x="11489" y="21600"/>
                    <a:pt x="16781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92" name="Google Shape;2128;p15"/>
            <p:cNvSpPr/>
            <p:nvPr/>
          </p:nvSpPr>
          <p:spPr>
            <a:xfrm>
              <a:off x="23975893" y="61642"/>
              <a:ext cx="144169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25"/>
                    <a:pt x="9718" y="10504"/>
                    <a:pt x="8932" y="16592"/>
                  </a:cubicBezTo>
                  <a:cubicBezTo>
                    <a:pt x="8903" y="16841"/>
                    <a:pt x="8726" y="16973"/>
                    <a:pt x="8549" y="16973"/>
                  </a:cubicBezTo>
                  <a:cubicBezTo>
                    <a:pt x="8392" y="16973"/>
                    <a:pt x="8236" y="16870"/>
                    <a:pt x="8178" y="16654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5" y="7176"/>
                    <a:pt x="4962" y="6860"/>
                    <a:pt x="4524" y="6860"/>
                  </a:cubicBezTo>
                  <a:cubicBezTo>
                    <a:pt x="4516" y="6860"/>
                    <a:pt x="4507" y="6860"/>
                    <a:pt x="4498" y="6860"/>
                  </a:cubicBezTo>
                  <a:cubicBezTo>
                    <a:pt x="2763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78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09"/>
                    <a:pt x="14032" y="2950"/>
                    <a:pt x="14589" y="2925"/>
                  </a:cubicBezTo>
                  <a:lnTo>
                    <a:pt x="17362" y="2835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34"/>
                    <a:pt x="18895" y="5358"/>
                    <a:pt x="19313" y="5358"/>
                  </a:cubicBezTo>
                  <a:cubicBezTo>
                    <a:pt x="19329" y="5358"/>
                    <a:pt x="19345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43"/>
                    <a:pt x="21436" y="4709"/>
                    <a:pt x="21381" y="4109"/>
                  </a:cubicBezTo>
                  <a:cubicBezTo>
                    <a:pt x="21272" y="3065"/>
                    <a:pt x="20977" y="2110"/>
                    <a:pt x="20704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93" name="Google Shape;2129;p15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94" name="Google Shape;2130;p15"/>
            <p:cNvSpPr/>
            <p:nvPr/>
          </p:nvSpPr>
          <p:spPr>
            <a:xfrm>
              <a:off x="20002468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6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95" name="Google Shape;2131;p15"/>
            <p:cNvSpPr/>
            <p:nvPr/>
          </p:nvSpPr>
          <p:spPr>
            <a:xfrm>
              <a:off x="21563798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9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4" y="10481"/>
                    <a:pt x="6794" y="11327"/>
                  </a:cubicBezTo>
                  <a:cubicBezTo>
                    <a:pt x="7216" y="11962"/>
                    <a:pt x="2537" y="18529"/>
                    <a:pt x="2885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71" y="20776"/>
                  </a:cubicBezTo>
                  <a:cubicBezTo>
                    <a:pt x="8743" y="18837"/>
                    <a:pt x="9702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9" y="18576"/>
                    <a:pt x="17246" y="19586"/>
                  </a:cubicBezTo>
                  <a:cubicBezTo>
                    <a:pt x="17437" y="19699"/>
                    <a:pt x="17645" y="19754"/>
                    <a:pt x="17852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96" name="Google Shape;2132;p15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97" name="Google Shape;2133;p15"/>
            <p:cNvSpPr/>
            <p:nvPr/>
          </p:nvSpPr>
          <p:spPr>
            <a:xfrm>
              <a:off x="22896176" y="8406147"/>
              <a:ext cx="81924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7"/>
                    <a:pt x="18947" y="28"/>
                  </a:cubicBezTo>
                  <a:cubicBezTo>
                    <a:pt x="17365" y="733"/>
                    <a:pt x="14370" y="852"/>
                    <a:pt x="11236" y="852"/>
                  </a:cubicBezTo>
                  <a:cubicBezTo>
                    <a:pt x="9595" y="852"/>
                    <a:pt x="7914" y="817"/>
                    <a:pt x="6380" y="817"/>
                  </a:cubicBezTo>
                  <a:cubicBezTo>
                    <a:pt x="4329" y="817"/>
                    <a:pt x="2537" y="880"/>
                    <a:pt x="1431" y="1152"/>
                  </a:cubicBezTo>
                  <a:cubicBezTo>
                    <a:pt x="871" y="1278"/>
                    <a:pt x="385" y="3016"/>
                    <a:pt x="234" y="5445"/>
                  </a:cubicBezTo>
                  <a:cubicBezTo>
                    <a:pt x="10" y="9306"/>
                    <a:pt x="-82" y="13669"/>
                    <a:pt x="86" y="17034"/>
                  </a:cubicBezTo>
                  <a:cubicBezTo>
                    <a:pt x="199" y="19708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8" y="21600"/>
                    <a:pt x="16906" y="21377"/>
                    <a:pt x="19565" y="19834"/>
                  </a:cubicBezTo>
                  <a:cubicBezTo>
                    <a:pt x="21518" y="18738"/>
                    <a:pt x="21011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98" name="Google Shape;2134;p15"/>
            <p:cNvSpPr/>
            <p:nvPr/>
          </p:nvSpPr>
          <p:spPr>
            <a:xfrm>
              <a:off x="23975893" y="7086817"/>
              <a:ext cx="144169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3"/>
                    <a:pt x="8932" y="16590"/>
                  </a:cubicBezTo>
                  <a:cubicBezTo>
                    <a:pt x="8903" y="16847"/>
                    <a:pt x="8726" y="16982"/>
                    <a:pt x="8550" y="16982"/>
                  </a:cubicBezTo>
                  <a:cubicBezTo>
                    <a:pt x="8393" y="16982"/>
                    <a:pt x="8236" y="16876"/>
                    <a:pt x="8178" y="16655"/>
                  </a:cubicBezTo>
                  <a:cubicBezTo>
                    <a:pt x="7141" y="12654"/>
                    <a:pt x="6901" y="11088"/>
                    <a:pt x="5546" y="7649"/>
                  </a:cubicBezTo>
                  <a:cubicBezTo>
                    <a:pt x="5361" y="7165"/>
                    <a:pt x="4947" y="6860"/>
                    <a:pt x="4498" y="6860"/>
                  </a:cubicBezTo>
                  <a:cubicBezTo>
                    <a:pt x="2763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2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3" y="10240"/>
                    <a:pt x="3803" y="10240"/>
                  </a:cubicBezTo>
                  <a:cubicBezTo>
                    <a:pt x="3993" y="10240"/>
                    <a:pt x="4125" y="10310"/>
                    <a:pt x="4170" y="10465"/>
                  </a:cubicBezTo>
                  <a:cubicBezTo>
                    <a:pt x="5022" y="13190"/>
                    <a:pt x="6125" y="19252"/>
                    <a:pt x="6846" y="20920"/>
                  </a:cubicBezTo>
                  <a:cubicBezTo>
                    <a:pt x="7040" y="21353"/>
                    <a:pt x="7857" y="21600"/>
                    <a:pt x="8704" y="21600"/>
                  </a:cubicBezTo>
                  <a:cubicBezTo>
                    <a:pt x="9578" y="21600"/>
                    <a:pt x="10484" y="21337"/>
                    <a:pt x="10767" y="20742"/>
                  </a:cubicBezTo>
                  <a:cubicBezTo>
                    <a:pt x="12569" y="16922"/>
                    <a:pt x="12514" y="8911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4" y="5038"/>
                    <a:pt x="18883" y="5361"/>
                    <a:pt x="19293" y="5361"/>
                  </a:cubicBezTo>
                  <a:cubicBezTo>
                    <a:pt x="19315" y="5361"/>
                    <a:pt x="19338" y="5359"/>
                    <a:pt x="19361" y="5358"/>
                  </a:cubicBezTo>
                  <a:cubicBezTo>
                    <a:pt x="19732" y="5332"/>
                    <a:pt x="20147" y="5306"/>
                    <a:pt x="20507" y="5294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78"/>
                    <a:pt x="20977" y="2123"/>
                    <a:pt x="20704" y="1396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99" name="Google Shape;2135;p15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00" name="Google Shape;2136;p15"/>
            <p:cNvSpPr/>
            <p:nvPr/>
          </p:nvSpPr>
          <p:spPr>
            <a:xfrm>
              <a:off x="20002462" y="8100988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01" name="Google Shape;2137;p15"/>
            <p:cNvSpPr/>
            <p:nvPr/>
          </p:nvSpPr>
          <p:spPr>
            <a:xfrm>
              <a:off x="21563798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9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4" y="10487"/>
                    <a:pt x="6794" y="11332"/>
                  </a:cubicBezTo>
                  <a:cubicBezTo>
                    <a:pt x="7216" y="11967"/>
                    <a:pt x="2537" y="18515"/>
                    <a:pt x="2885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71" y="20779"/>
                  </a:cubicBezTo>
                  <a:cubicBezTo>
                    <a:pt x="8743" y="18840"/>
                    <a:pt x="9702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9" y="18579"/>
                    <a:pt x="17246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02" name="Google Shape;2138;p15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03" name="Google Shape;2139;p15"/>
            <p:cNvSpPr/>
            <p:nvPr/>
          </p:nvSpPr>
          <p:spPr>
            <a:xfrm>
              <a:off x="20457982" y="6435487"/>
              <a:ext cx="1084872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4"/>
                    <a:pt x="14156" y="866"/>
                    <a:pt x="10900" y="866"/>
                  </a:cubicBezTo>
                  <a:cubicBezTo>
                    <a:pt x="9350" y="866"/>
                    <a:pt x="7775" y="845"/>
                    <a:pt x="6330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6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6" y="21586"/>
                    <a:pt x="1334" y="21586"/>
                  </a:cubicBezTo>
                  <a:cubicBezTo>
                    <a:pt x="1345" y="21586"/>
                    <a:pt x="1355" y="21579"/>
                    <a:pt x="1364" y="21579"/>
                  </a:cubicBezTo>
                  <a:cubicBezTo>
                    <a:pt x="1782" y="21572"/>
                    <a:pt x="2239" y="21565"/>
                    <a:pt x="2727" y="21565"/>
                  </a:cubicBezTo>
                  <a:cubicBezTo>
                    <a:pt x="4126" y="21565"/>
                    <a:pt x="5786" y="21600"/>
                    <a:pt x="7530" y="21600"/>
                  </a:cubicBezTo>
                  <a:cubicBezTo>
                    <a:pt x="11943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04" name="Google Shape;2140;p15"/>
            <p:cNvSpPr/>
            <p:nvPr/>
          </p:nvSpPr>
          <p:spPr>
            <a:xfrm>
              <a:off x="20232485" y="5259082"/>
              <a:ext cx="81880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1"/>
                    <a:pt x="10904" y="871"/>
                  </a:cubicBezTo>
                  <a:cubicBezTo>
                    <a:pt x="9353" y="871"/>
                    <a:pt x="7778" y="843"/>
                    <a:pt x="6333" y="843"/>
                  </a:cubicBezTo>
                  <a:cubicBezTo>
                    <a:pt x="4303" y="843"/>
                    <a:pt x="2532" y="892"/>
                    <a:pt x="1439" y="1150"/>
                  </a:cubicBezTo>
                  <a:cubicBezTo>
                    <a:pt x="858" y="1331"/>
                    <a:pt x="374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204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05" name="Google Shape;2141;p15"/>
            <p:cNvSpPr/>
            <p:nvPr/>
          </p:nvSpPr>
          <p:spPr>
            <a:xfrm>
              <a:off x="20232485" y="4893188"/>
              <a:ext cx="818802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2"/>
                    <a:pt x="10904" y="872"/>
                  </a:cubicBezTo>
                  <a:cubicBezTo>
                    <a:pt x="9353" y="872"/>
                    <a:pt x="7778" y="844"/>
                    <a:pt x="6333" y="844"/>
                  </a:cubicBezTo>
                  <a:cubicBezTo>
                    <a:pt x="4303" y="844"/>
                    <a:pt x="2532" y="899"/>
                    <a:pt x="1439" y="1150"/>
                  </a:cubicBezTo>
                  <a:cubicBezTo>
                    <a:pt x="858" y="1276"/>
                    <a:pt x="374" y="3012"/>
                    <a:pt x="223" y="5501"/>
                  </a:cubicBezTo>
                  <a:cubicBezTo>
                    <a:pt x="17" y="9294"/>
                    <a:pt x="-77" y="13652"/>
                    <a:pt x="74" y="17075"/>
                  </a:cubicBezTo>
                  <a:cubicBezTo>
                    <a:pt x="202" y="19704"/>
                    <a:pt x="730" y="21551"/>
                    <a:pt x="1334" y="21551"/>
                  </a:cubicBezTo>
                  <a:cubicBezTo>
                    <a:pt x="1345" y="21551"/>
                    <a:pt x="1355" y="21551"/>
                    <a:pt x="1364" y="21551"/>
                  </a:cubicBezTo>
                  <a:cubicBezTo>
                    <a:pt x="1586" y="21544"/>
                    <a:pt x="1816" y="21544"/>
                    <a:pt x="2058" y="21544"/>
                  </a:cubicBezTo>
                  <a:cubicBezTo>
                    <a:pt x="3578" y="21544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08"/>
                  </a:cubicBezTo>
                  <a:cubicBezTo>
                    <a:pt x="21523" y="18713"/>
                    <a:pt x="21011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06" name="Google Shape;2142;p15"/>
            <p:cNvSpPr/>
            <p:nvPr/>
          </p:nvSpPr>
          <p:spPr>
            <a:xfrm>
              <a:off x="22584655" y="4634488"/>
              <a:ext cx="982117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1" y="0"/>
                  </a:moveTo>
                  <a:cubicBezTo>
                    <a:pt x="16858" y="0"/>
                    <a:pt x="16422" y="178"/>
                    <a:pt x="16094" y="504"/>
                  </a:cubicBezTo>
                  <a:cubicBezTo>
                    <a:pt x="11992" y="4766"/>
                    <a:pt x="3466" y="13243"/>
                    <a:pt x="320" y="17441"/>
                  </a:cubicBezTo>
                  <a:cubicBezTo>
                    <a:pt x="-895" y="19076"/>
                    <a:pt x="1608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04"/>
                    <a:pt x="18978" y="838"/>
                    <a:pt x="18161" y="268"/>
                  </a:cubicBezTo>
                  <a:cubicBezTo>
                    <a:pt x="17895" y="85"/>
                    <a:pt x="17594" y="0"/>
                    <a:pt x="172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07" name="Google Shape;2143;p15"/>
            <p:cNvSpPr/>
            <p:nvPr/>
          </p:nvSpPr>
          <p:spPr>
            <a:xfrm>
              <a:off x="22666627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08" name="Google Shape;2144;p15"/>
            <p:cNvSpPr/>
            <p:nvPr/>
          </p:nvSpPr>
          <p:spPr>
            <a:xfrm>
              <a:off x="23251670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5" y="0"/>
                  </a:moveTo>
                  <a:cubicBezTo>
                    <a:pt x="2665" y="0"/>
                    <a:pt x="-1620" y="5733"/>
                    <a:pt x="601" y="16505"/>
                  </a:cubicBezTo>
                  <a:cubicBezTo>
                    <a:pt x="1310" y="20041"/>
                    <a:pt x="4171" y="21600"/>
                    <a:pt x="7360" y="21600"/>
                  </a:cubicBezTo>
                  <a:cubicBezTo>
                    <a:pt x="13132" y="21600"/>
                    <a:pt x="19980" y="16498"/>
                    <a:pt x="17145" y="8724"/>
                  </a:cubicBezTo>
                  <a:cubicBezTo>
                    <a:pt x="14980" y="2828"/>
                    <a:pt x="11139" y="0"/>
                    <a:pt x="764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09" name="Google Shape;2145;p15"/>
            <p:cNvSpPr/>
            <p:nvPr/>
          </p:nvSpPr>
          <p:spPr>
            <a:xfrm>
              <a:off x="22533254" y="6435487"/>
              <a:ext cx="1084827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4"/>
                    <a:pt x="14166" y="866"/>
                    <a:pt x="10911" y="866"/>
                  </a:cubicBezTo>
                  <a:cubicBezTo>
                    <a:pt x="9360" y="866"/>
                    <a:pt x="7785" y="845"/>
                    <a:pt x="6338" y="845"/>
                  </a:cubicBezTo>
                  <a:cubicBezTo>
                    <a:pt x="4308" y="845"/>
                    <a:pt x="2531" y="894"/>
                    <a:pt x="1434" y="1145"/>
                  </a:cubicBezTo>
                  <a:cubicBezTo>
                    <a:pt x="869" y="1271"/>
                    <a:pt x="375" y="3017"/>
                    <a:pt x="234" y="5510"/>
                  </a:cubicBezTo>
                  <a:cubicBezTo>
                    <a:pt x="8" y="9309"/>
                    <a:pt x="-76" y="13667"/>
                    <a:pt x="79" y="17096"/>
                  </a:cubicBezTo>
                  <a:cubicBezTo>
                    <a:pt x="204" y="19728"/>
                    <a:pt x="739" y="21586"/>
                    <a:pt x="1348" y="21586"/>
                  </a:cubicBezTo>
                  <a:cubicBezTo>
                    <a:pt x="1358" y="21586"/>
                    <a:pt x="1367" y="21579"/>
                    <a:pt x="1378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7" y="21600"/>
                    <a:pt x="7538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10" name="Google Shape;2146;p15"/>
            <p:cNvSpPr/>
            <p:nvPr/>
          </p:nvSpPr>
          <p:spPr>
            <a:xfrm>
              <a:off x="22974492" y="6144191"/>
              <a:ext cx="202237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11" name="Google Shape;2147;p15"/>
            <p:cNvSpPr/>
            <p:nvPr/>
          </p:nvSpPr>
          <p:spPr>
            <a:xfrm>
              <a:off x="22974507" y="6777780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12" name="Google Shape;2148;p15"/>
            <p:cNvSpPr/>
            <p:nvPr/>
          </p:nvSpPr>
          <p:spPr>
            <a:xfrm>
              <a:off x="23888517" y="5397138"/>
              <a:ext cx="1132688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96"/>
                    <a:pt x="577" y="8873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7" y="14079"/>
                    <a:pt x="2093" y="14071"/>
                    <a:pt x="2171" y="14057"/>
                  </a:cubicBezTo>
                  <a:cubicBezTo>
                    <a:pt x="3999" y="13700"/>
                    <a:pt x="5690" y="13577"/>
                    <a:pt x="7116" y="13508"/>
                  </a:cubicBezTo>
                  <a:cubicBezTo>
                    <a:pt x="7133" y="13508"/>
                    <a:pt x="7150" y="13508"/>
                    <a:pt x="7166" y="13508"/>
                  </a:cubicBezTo>
                  <a:cubicBezTo>
                    <a:pt x="7892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100" y="14497"/>
                  </a:cubicBezTo>
                  <a:cubicBezTo>
                    <a:pt x="13993" y="13717"/>
                    <a:pt x="14606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14" y="8352"/>
                    <a:pt x="17006" y="8199"/>
                    <a:pt x="15624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3" y="6994"/>
                  </a:cubicBezTo>
                  <a:cubicBezTo>
                    <a:pt x="13504" y="5361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13" name="Google Shape;2149;p15"/>
            <p:cNvSpPr/>
            <p:nvPr/>
          </p:nvSpPr>
          <p:spPr>
            <a:xfrm>
              <a:off x="24227609" y="3512959"/>
              <a:ext cx="1080347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20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595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52" y="15826"/>
                  </a:cubicBezTo>
                  <a:cubicBezTo>
                    <a:pt x="10813" y="15411"/>
                    <a:pt x="11225" y="15192"/>
                    <a:pt x="11640" y="15192"/>
                  </a:cubicBezTo>
                  <a:cubicBezTo>
                    <a:pt x="11943" y="15192"/>
                    <a:pt x="12250" y="15307"/>
                    <a:pt x="12501" y="15548"/>
                  </a:cubicBezTo>
                  <a:cubicBezTo>
                    <a:pt x="14011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393" y="17161"/>
                    <a:pt x="21090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501" y="11165"/>
                    <a:pt x="15815" y="10090"/>
                  </a:cubicBezTo>
                  <a:cubicBezTo>
                    <a:pt x="15073" y="9618"/>
                    <a:pt x="14914" y="8494"/>
                    <a:pt x="15481" y="7778"/>
                  </a:cubicBezTo>
                  <a:cubicBezTo>
                    <a:pt x="16527" y="6474"/>
                    <a:pt x="17718" y="5153"/>
                    <a:pt x="18663" y="3884"/>
                  </a:cubicBezTo>
                  <a:cubicBezTo>
                    <a:pt x="19158" y="3232"/>
                    <a:pt x="19041" y="2239"/>
                    <a:pt x="18417" y="1733"/>
                  </a:cubicBezTo>
                  <a:cubicBezTo>
                    <a:pt x="17675" y="1130"/>
                    <a:pt x="16919" y="690"/>
                    <a:pt x="16105" y="184"/>
                  </a:cubicBezTo>
                  <a:cubicBezTo>
                    <a:pt x="15904" y="60"/>
                    <a:pt x="15684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14" name="Google Shape;2150;p15"/>
            <p:cNvSpPr/>
            <p:nvPr/>
          </p:nvSpPr>
          <p:spPr>
            <a:xfrm>
              <a:off x="21311737" y="3573858"/>
              <a:ext cx="1441817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8"/>
                    <a:pt x="11024" y="415"/>
                  </a:cubicBezTo>
                  <a:cubicBezTo>
                    <a:pt x="9953" y="938"/>
                    <a:pt x="9724" y="10513"/>
                    <a:pt x="8939" y="16586"/>
                  </a:cubicBezTo>
                  <a:cubicBezTo>
                    <a:pt x="8903" y="16843"/>
                    <a:pt x="8725" y="16977"/>
                    <a:pt x="8546" y="16977"/>
                  </a:cubicBezTo>
                  <a:cubicBezTo>
                    <a:pt x="8388" y="16977"/>
                    <a:pt x="8231" y="16872"/>
                    <a:pt x="8174" y="16650"/>
                  </a:cubicBezTo>
                  <a:cubicBezTo>
                    <a:pt x="7138" y="12664"/>
                    <a:pt x="6897" y="11085"/>
                    <a:pt x="5544" y="7647"/>
                  </a:cubicBezTo>
                  <a:cubicBezTo>
                    <a:pt x="5359" y="7163"/>
                    <a:pt x="4944" y="6858"/>
                    <a:pt x="4496" y="6858"/>
                  </a:cubicBezTo>
                  <a:cubicBezTo>
                    <a:pt x="2760" y="6884"/>
                    <a:pt x="916" y="7469"/>
                    <a:pt x="109" y="9329"/>
                  </a:cubicBezTo>
                  <a:cubicBezTo>
                    <a:pt x="-164" y="10245"/>
                    <a:pt x="119" y="10806"/>
                    <a:pt x="502" y="11455"/>
                  </a:cubicBezTo>
                  <a:cubicBezTo>
                    <a:pt x="628" y="11682"/>
                    <a:pt x="833" y="11801"/>
                    <a:pt x="1044" y="11801"/>
                  </a:cubicBezTo>
                  <a:cubicBezTo>
                    <a:pt x="1198" y="11801"/>
                    <a:pt x="1354" y="11736"/>
                    <a:pt x="1484" y="11608"/>
                  </a:cubicBezTo>
                  <a:cubicBezTo>
                    <a:pt x="2296" y="10791"/>
                    <a:pt x="3275" y="10238"/>
                    <a:pt x="3808" y="10238"/>
                  </a:cubicBezTo>
                  <a:cubicBezTo>
                    <a:pt x="3997" y="10238"/>
                    <a:pt x="4131" y="10308"/>
                    <a:pt x="4179" y="10462"/>
                  </a:cubicBezTo>
                  <a:cubicBezTo>
                    <a:pt x="5031" y="13186"/>
                    <a:pt x="6122" y="19246"/>
                    <a:pt x="6843" y="20915"/>
                  </a:cubicBezTo>
                  <a:cubicBezTo>
                    <a:pt x="7035" y="21352"/>
                    <a:pt x="7849" y="21600"/>
                    <a:pt x="8693" y="21600"/>
                  </a:cubicBezTo>
                  <a:cubicBezTo>
                    <a:pt x="9569" y="21600"/>
                    <a:pt x="10478" y="21333"/>
                    <a:pt x="10761" y="20737"/>
                  </a:cubicBezTo>
                  <a:cubicBezTo>
                    <a:pt x="12562" y="16930"/>
                    <a:pt x="12508" y="8909"/>
                    <a:pt x="13424" y="4071"/>
                  </a:cubicBezTo>
                  <a:cubicBezTo>
                    <a:pt x="13544" y="3421"/>
                    <a:pt x="14025" y="2962"/>
                    <a:pt x="14593" y="2937"/>
                  </a:cubicBezTo>
                  <a:lnTo>
                    <a:pt x="17354" y="2847"/>
                  </a:lnTo>
                  <a:cubicBezTo>
                    <a:pt x="17976" y="3064"/>
                    <a:pt x="18271" y="3905"/>
                    <a:pt x="18413" y="4566"/>
                  </a:cubicBezTo>
                  <a:cubicBezTo>
                    <a:pt x="18518" y="5045"/>
                    <a:pt x="18887" y="5369"/>
                    <a:pt x="19305" y="5369"/>
                  </a:cubicBezTo>
                  <a:cubicBezTo>
                    <a:pt x="19321" y="5369"/>
                    <a:pt x="19335" y="5369"/>
                    <a:pt x="19351" y="5369"/>
                  </a:cubicBezTo>
                  <a:cubicBezTo>
                    <a:pt x="19723" y="5344"/>
                    <a:pt x="20149" y="5318"/>
                    <a:pt x="20509" y="5292"/>
                  </a:cubicBezTo>
                  <a:cubicBezTo>
                    <a:pt x="21032" y="5254"/>
                    <a:pt x="21436" y="4720"/>
                    <a:pt x="21371" y="4120"/>
                  </a:cubicBezTo>
                  <a:cubicBezTo>
                    <a:pt x="21262" y="3077"/>
                    <a:pt x="20967" y="2122"/>
                    <a:pt x="20695" y="1409"/>
                  </a:cubicBezTo>
                  <a:cubicBezTo>
                    <a:pt x="20378" y="594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15" name="Google Shape;2151;p15"/>
            <p:cNvSpPr/>
            <p:nvPr/>
          </p:nvSpPr>
          <p:spPr>
            <a:xfrm>
              <a:off x="23121630" y="2922528"/>
              <a:ext cx="108484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8" y="864"/>
                    <a:pt x="7782" y="843"/>
                    <a:pt x="6337" y="843"/>
                  </a:cubicBezTo>
                  <a:cubicBezTo>
                    <a:pt x="4305" y="843"/>
                    <a:pt x="2528" y="892"/>
                    <a:pt x="1431" y="1143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288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6" y="21579"/>
                    <a:pt x="2368" y="21579"/>
                    <a:pt x="2928" y="21579"/>
                  </a:cubicBezTo>
                  <a:cubicBezTo>
                    <a:pt x="4121" y="21579"/>
                    <a:pt x="5494" y="21600"/>
                    <a:pt x="6940" y="21600"/>
                  </a:cubicBezTo>
                  <a:cubicBezTo>
                    <a:pt x="11498" y="21600"/>
                    <a:pt x="16790" y="21405"/>
                    <a:pt x="19574" y="19795"/>
                  </a:cubicBezTo>
                  <a:cubicBezTo>
                    <a:pt x="21521" y="18694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16" name="Google Shape;2152;p15"/>
            <p:cNvSpPr/>
            <p:nvPr/>
          </p:nvSpPr>
          <p:spPr>
            <a:xfrm>
              <a:off x="22896176" y="1746123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05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1" y="21586"/>
                    <a:pt x="2359" y="21579"/>
                    <a:pt x="2912" y="21579"/>
                  </a:cubicBezTo>
                  <a:cubicBezTo>
                    <a:pt x="4150" y="21579"/>
                    <a:pt x="5581" y="21600"/>
                    <a:pt x="7087" y="21600"/>
                  </a:cubicBezTo>
                  <a:cubicBezTo>
                    <a:pt x="11606" y="21600"/>
                    <a:pt x="16813" y="21405"/>
                    <a:pt x="19561" y="19858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17" name="Google Shape;2153;p15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18" name="Google Shape;2154;p15"/>
            <p:cNvSpPr/>
            <p:nvPr/>
          </p:nvSpPr>
          <p:spPr>
            <a:xfrm>
              <a:off x="20587692" y="1873781"/>
              <a:ext cx="232013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0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318" y="20041"/>
                    <a:pt x="4189" y="21600"/>
                    <a:pt x="7383" y="21600"/>
                  </a:cubicBezTo>
                  <a:cubicBezTo>
                    <a:pt x="13157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19" name="Google Shape;2155;p15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20" name="Google Shape;2156;p15"/>
            <p:cNvSpPr/>
            <p:nvPr/>
          </p:nvSpPr>
          <p:spPr>
            <a:xfrm>
              <a:off x="20310537" y="2631232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21" name="Google Shape;2157;p15"/>
            <p:cNvSpPr/>
            <p:nvPr/>
          </p:nvSpPr>
          <p:spPr>
            <a:xfrm>
              <a:off x="20310537" y="3265068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22" name="Google Shape;2158;p15"/>
            <p:cNvSpPr/>
            <p:nvPr/>
          </p:nvSpPr>
          <p:spPr>
            <a:xfrm>
              <a:off x="21224357" y="1884179"/>
              <a:ext cx="1132690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3999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1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599" y="21093"/>
                    <a:pt x="9112" y="21531"/>
                    <a:pt x="9720" y="21558"/>
                  </a:cubicBezTo>
                  <a:cubicBezTo>
                    <a:pt x="10326" y="21582"/>
                    <a:pt x="10966" y="21600"/>
                    <a:pt x="11621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4" y="13041"/>
                  </a:cubicBezTo>
                  <a:cubicBezTo>
                    <a:pt x="16995" y="13164"/>
                    <a:pt x="18574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303" y="11244"/>
                    <a:pt x="21151" y="10449"/>
                    <a:pt x="21013" y="9572"/>
                  </a:cubicBezTo>
                  <a:cubicBezTo>
                    <a:pt x="20929" y="8995"/>
                    <a:pt x="20458" y="8571"/>
                    <a:pt x="19890" y="8502"/>
                  </a:cubicBezTo>
                  <a:cubicBezTo>
                    <a:pt x="18512" y="8351"/>
                    <a:pt x="17006" y="8199"/>
                    <a:pt x="15622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600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23" name="Google Shape;2159;p15"/>
            <p:cNvSpPr/>
            <p:nvPr/>
          </p:nvSpPr>
          <p:spPr>
            <a:xfrm>
              <a:off x="20457982" y="13460663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1" y="773"/>
                    <a:pt x="13963" y="871"/>
                    <a:pt x="10603" y="871"/>
                  </a:cubicBezTo>
                  <a:cubicBezTo>
                    <a:pt x="9350" y="871"/>
                    <a:pt x="8088" y="857"/>
                    <a:pt x="6900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8" y="21579"/>
                    <a:pt x="2904" y="21579"/>
                  </a:cubicBezTo>
                  <a:cubicBezTo>
                    <a:pt x="4145" y="21579"/>
                    <a:pt x="5575" y="21600"/>
                    <a:pt x="7082" y="21600"/>
                  </a:cubicBezTo>
                  <a:cubicBezTo>
                    <a:pt x="11605" y="21600"/>
                    <a:pt x="16811" y="21405"/>
                    <a:pt x="19562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24" name="Google Shape;2160;p15"/>
            <p:cNvSpPr/>
            <p:nvPr/>
          </p:nvSpPr>
          <p:spPr>
            <a:xfrm>
              <a:off x="20232485" y="12284917"/>
              <a:ext cx="81882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7" y="0"/>
                  </a:moveTo>
                  <a:cubicBezTo>
                    <a:pt x="19063" y="0"/>
                    <a:pt x="19015" y="14"/>
                    <a:pt x="18969" y="35"/>
                  </a:cubicBezTo>
                  <a:cubicBezTo>
                    <a:pt x="17377" y="733"/>
                    <a:pt x="14376" y="859"/>
                    <a:pt x="11237" y="859"/>
                  </a:cubicBezTo>
                  <a:cubicBezTo>
                    <a:pt x="9595" y="859"/>
                    <a:pt x="7913" y="824"/>
                    <a:pt x="6378" y="824"/>
                  </a:cubicBezTo>
                  <a:cubicBezTo>
                    <a:pt x="4329" y="824"/>
                    <a:pt x="2538" y="880"/>
                    <a:pt x="1439" y="1152"/>
                  </a:cubicBezTo>
                  <a:cubicBezTo>
                    <a:pt x="858" y="1278"/>
                    <a:pt x="374" y="3023"/>
                    <a:pt x="223" y="5452"/>
                  </a:cubicBezTo>
                  <a:cubicBezTo>
                    <a:pt x="17" y="9313"/>
                    <a:pt x="-77" y="13676"/>
                    <a:pt x="74" y="17034"/>
                  </a:cubicBezTo>
                  <a:cubicBezTo>
                    <a:pt x="204" y="19715"/>
                    <a:pt x="747" y="21586"/>
                    <a:pt x="1364" y="21586"/>
                  </a:cubicBezTo>
                  <a:cubicBezTo>
                    <a:pt x="1783" y="21572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84"/>
                    <a:pt x="19566" y="19841"/>
                  </a:cubicBezTo>
                  <a:cubicBezTo>
                    <a:pt x="21523" y="18682"/>
                    <a:pt x="21016" y="0"/>
                    <a:pt x="1910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25" name="Google Shape;2161;p15"/>
            <p:cNvSpPr/>
            <p:nvPr/>
          </p:nvSpPr>
          <p:spPr>
            <a:xfrm>
              <a:off x="20232485" y="11918363"/>
              <a:ext cx="818802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14"/>
                    <a:pt x="18967" y="28"/>
                  </a:cubicBezTo>
                  <a:cubicBezTo>
                    <a:pt x="17271" y="773"/>
                    <a:pt x="13968" y="877"/>
                    <a:pt x="10607" y="877"/>
                  </a:cubicBezTo>
                  <a:cubicBezTo>
                    <a:pt x="9353" y="877"/>
                    <a:pt x="8092" y="863"/>
                    <a:pt x="6901" y="863"/>
                  </a:cubicBezTo>
                  <a:cubicBezTo>
                    <a:pt x="4637" y="863"/>
                    <a:pt x="2632" y="912"/>
                    <a:pt x="1439" y="1211"/>
                  </a:cubicBezTo>
                  <a:cubicBezTo>
                    <a:pt x="858" y="1337"/>
                    <a:pt x="374" y="3070"/>
                    <a:pt x="223" y="5492"/>
                  </a:cubicBezTo>
                  <a:cubicBezTo>
                    <a:pt x="17" y="9342"/>
                    <a:pt x="-77" y="13630"/>
                    <a:pt x="74" y="17048"/>
                  </a:cubicBezTo>
                  <a:cubicBezTo>
                    <a:pt x="204" y="19714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1" y="21565"/>
                    <a:pt x="5792" y="21600"/>
                    <a:pt x="7537" y="21600"/>
                  </a:cubicBezTo>
                  <a:cubicBezTo>
                    <a:pt x="11951" y="21600"/>
                    <a:pt x="16906" y="21377"/>
                    <a:pt x="19565" y="19839"/>
                  </a:cubicBezTo>
                  <a:cubicBezTo>
                    <a:pt x="21523" y="18683"/>
                    <a:pt x="21011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26" name="Google Shape;2162;p15"/>
            <p:cNvSpPr/>
            <p:nvPr/>
          </p:nvSpPr>
          <p:spPr>
            <a:xfrm>
              <a:off x="22584641" y="11660158"/>
              <a:ext cx="982132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81" y="0"/>
                  </a:moveTo>
                  <a:cubicBezTo>
                    <a:pt x="16849" y="0"/>
                    <a:pt x="16419" y="178"/>
                    <a:pt x="16094" y="510"/>
                  </a:cubicBezTo>
                  <a:cubicBezTo>
                    <a:pt x="11992" y="4773"/>
                    <a:pt x="3466" y="13250"/>
                    <a:pt x="320" y="17449"/>
                  </a:cubicBezTo>
                  <a:cubicBezTo>
                    <a:pt x="-895" y="19073"/>
                    <a:pt x="1604" y="21600"/>
                    <a:pt x="3511" y="21600"/>
                  </a:cubicBezTo>
                  <a:cubicBezTo>
                    <a:pt x="4024" y="21600"/>
                    <a:pt x="4494" y="21417"/>
                    <a:pt x="4838" y="20982"/>
                  </a:cubicBezTo>
                  <a:cubicBezTo>
                    <a:pt x="7661" y="17465"/>
                    <a:pt x="17205" y="8163"/>
                    <a:pt x="20150" y="4789"/>
                  </a:cubicBezTo>
                  <a:cubicBezTo>
                    <a:pt x="20627" y="4234"/>
                    <a:pt x="20705" y="3442"/>
                    <a:pt x="20351" y="2808"/>
                  </a:cubicBezTo>
                  <a:cubicBezTo>
                    <a:pt x="19765" y="1810"/>
                    <a:pt x="18978" y="828"/>
                    <a:pt x="18161" y="274"/>
                  </a:cubicBezTo>
                  <a:cubicBezTo>
                    <a:pt x="17891" y="89"/>
                    <a:pt x="17587" y="0"/>
                    <a:pt x="1728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27" name="Google Shape;2163;p15"/>
            <p:cNvSpPr/>
            <p:nvPr/>
          </p:nvSpPr>
          <p:spPr>
            <a:xfrm>
              <a:off x="22666619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28" name="Google Shape;2164;p15"/>
            <p:cNvSpPr/>
            <p:nvPr/>
          </p:nvSpPr>
          <p:spPr>
            <a:xfrm>
              <a:off x="23251676" y="12412410"/>
              <a:ext cx="23218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9" y="0"/>
                  </a:moveTo>
                  <a:cubicBezTo>
                    <a:pt x="2670" y="0"/>
                    <a:pt x="-1620" y="5753"/>
                    <a:pt x="601" y="16542"/>
                  </a:cubicBezTo>
                  <a:cubicBezTo>
                    <a:pt x="1303" y="20047"/>
                    <a:pt x="4156" y="21600"/>
                    <a:pt x="7339" y="21600"/>
                  </a:cubicBezTo>
                  <a:cubicBezTo>
                    <a:pt x="13109" y="21600"/>
                    <a:pt x="19980" y="16507"/>
                    <a:pt x="17139" y="8753"/>
                  </a:cubicBezTo>
                  <a:cubicBezTo>
                    <a:pt x="14975" y="2830"/>
                    <a:pt x="11141" y="0"/>
                    <a:pt x="764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29" name="Google Shape;2165;p15"/>
            <p:cNvSpPr/>
            <p:nvPr/>
          </p:nvSpPr>
          <p:spPr>
            <a:xfrm>
              <a:off x="22533254" y="13460663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268" y="773"/>
                    <a:pt x="13972" y="871"/>
                    <a:pt x="10613" y="871"/>
                  </a:cubicBezTo>
                  <a:cubicBezTo>
                    <a:pt x="9360" y="871"/>
                    <a:pt x="8098" y="857"/>
                    <a:pt x="6908" y="857"/>
                  </a:cubicBezTo>
                  <a:cubicBezTo>
                    <a:pt x="4642" y="857"/>
                    <a:pt x="2632" y="913"/>
                    <a:pt x="1434" y="1205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351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5" y="21586"/>
                    <a:pt x="2363" y="21579"/>
                    <a:pt x="2918" y="21579"/>
                  </a:cubicBezTo>
                  <a:cubicBezTo>
                    <a:pt x="4156" y="21579"/>
                    <a:pt x="5587" y="21600"/>
                    <a:pt x="7092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30" name="Google Shape;2166;p15"/>
            <p:cNvSpPr/>
            <p:nvPr/>
          </p:nvSpPr>
          <p:spPr>
            <a:xfrm>
              <a:off x="22974484" y="13169532"/>
              <a:ext cx="20222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14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31" name="Google Shape;2167;p15"/>
            <p:cNvSpPr/>
            <p:nvPr/>
          </p:nvSpPr>
          <p:spPr>
            <a:xfrm>
              <a:off x="23888517" y="12422809"/>
              <a:ext cx="1132688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2" y="8330"/>
                  </a:cubicBezTo>
                  <a:cubicBezTo>
                    <a:pt x="7782" y="8988"/>
                    <a:pt x="577" y="8865"/>
                    <a:pt x="147" y="9607"/>
                  </a:cubicBezTo>
                  <a:cubicBezTo>
                    <a:pt x="-255" y="10306"/>
                    <a:pt x="245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71" y="14051"/>
                  </a:cubicBezTo>
                  <a:cubicBezTo>
                    <a:pt x="3999" y="13708"/>
                    <a:pt x="5690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3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5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100" y="14491"/>
                  </a:cubicBezTo>
                  <a:cubicBezTo>
                    <a:pt x="13994" y="13717"/>
                    <a:pt x="14595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1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3" y="6986"/>
                  </a:cubicBezTo>
                  <a:cubicBezTo>
                    <a:pt x="13504" y="5353"/>
                    <a:pt x="13337" y="3076"/>
                    <a:pt x="13157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32" name="Google Shape;2168;p15"/>
            <p:cNvSpPr/>
            <p:nvPr/>
          </p:nvSpPr>
          <p:spPr>
            <a:xfrm>
              <a:off x="24227609" y="10538217"/>
              <a:ext cx="1080347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8" y="5256"/>
                    <a:pt x="10435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595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4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52" y="15830"/>
                  </a:cubicBezTo>
                  <a:cubicBezTo>
                    <a:pt x="10814" y="15412"/>
                    <a:pt x="11231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11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393" y="17164"/>
                    <a:pt x="21090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501" y="11156"/>
                    <a:pt x="15815" y="10097"/>
                  </a:cubicBezTo>
                  <a:cubicBezTo>
                    <a:pt x="15073" y="9627"/>
                    <a:pt x="14914" y="8502"/>
                    <a:pt x="15481" y="7787"/>
                  </a:cubicBezTo>
                  <a:cubicBezTo>
                    <a:pt x="16527" y="6484"/>
                    <a:pt x="17718" y="5165"/>
                    <a:pt x="18663" y="3896"/>
                  </a:cubicBezTo>
                  <a:cubicBezTo>
                    <a:pt x="19158" y="3228"/>
                    <a:pt x="19041" y="2236"/>
                    <a:pt x="18417" y="1730"/>
                  </a:cubicBezTo>
                  <a:cubicBezTo>
                    <a:pt x="17675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33" name="Google Shape;2169;p15"/>
            <p:cNvSpPr/>
            <p:nvPr/>
          </p:nvSpPr>
          <p:spPr>
            <a:xfrm>
              <a:off x="21311737" y="10599777"/>
              <a:ext cx="1441817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4"/>
                    <a:pt x="8939" y="16592"/>
                  </a:cubicBezTo>
                  <a:cubicBezTo>
                    <a:pt x="8903" y="16847"/>
                    <a:pt x="8727" y="16977"/>
                    <a:pt x="8550" y="16977"/>
                  </a:cubicBezTo>
                  <a:cubicBezTo>
                    <a:pt x="8391" y="16977"/>
                    <a:pt x="8232" y="16871"/>
                    <a:pt x="8174" y="16656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59" y="7166"/>
                    <a:pt x="4944" y="6860"/>
                    <a:pt x="4496" y="6860"/>
                  </a:cubicBezTo>
                  <a:cubicBezTo>
                    <a:pt x="2760" y="6873"/>
                    <a:pt x="916" y="7471"/>
                    <a:pt x="109" y="9332"/>
                  </a:cubicBezTo>
                  <a:cubicBezTo>
                    <a:pt x="-164" y="10248"/>
                    <a:pt x="119" y="10796"/>
                    <a:pt x="502" y="11459"/>
                  </a:cubicBezTo>
                  <a:cubicBezTo>
                    <a:pt x="629" y="11682"/>
                    <a:pt x="837" y="11800"/>
                    <a:pt x="1050" y="11800"/>
                  </a:cubicBezTo>
                  <a:cubicBezTo>
                    <a:pt x="1201" y="11800"/>
                    <a:pt x="1356" y="11739"/>
                    <a:pt x="1484" y="11612"/>
                  </a:cubicBezTo>
                  <a:cubicBezTo>
                    <a:pt x="2299" y="10792"/>
                    <a:pt x="3281" y="10230"/>
                    <a:pt x="3812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31" y="13191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76" y="3065"/>
                    <a:pt x="18271" y="3906"/>
                    <a:pt x="18413" y="4567"/>
                  </a:cubicBezTo>
                  <a:cubicBezTo>
                    <a:pt x="18518" y="5046"/>
                    <a:pt x="18886" y="5360"/>
                    <a:pt x="19303" y="5360"/>
                  </a:cubicBezTo>
                  <a:cubicBezTo>
                    <a:pt x="19319" y="5360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34" name="Google Shape;2170;p15"/>
            <p:cNvSpPr/>
            <p:nvPr/>
          </p:nvSpPr>
          <p:spPr>
            <a:xfrm>
              <a:off x="23121630" y="9948363"/>
              <a:ext cx="108484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9" y="0"/>
                  </a:moveTo>
                  <a:cubicBezTo>
                    <a:pt x="19063" y="0"/>
                    <a:pt x="19017" y="14"/>
                    <a:pt x="18969" y="35"/>
                  </a:cubicBezTo>
                  <a:cubicBezTo>
                    <a:pt x="17341" y="719"/>
                    <a:pt x="14229" y="831"/>
                    <a:pt x="11003" y="831"/>
                  </a:cubicBezTo>
                  <a:cubicBezTo>
                    <a:pt x="9570" y="831"/>
                    <a:pt x="8114" y="810"/>
                    <a:pt x="6756" y="810"/>
                  </a:cubicBezTo>
                  <a:cubicBezTo>
                    <a:pt x="4551" y="810"/>
                    <a:pt x="2604" y="866"/>
                    <a:pt x="1431" y="1152"/>
                  </a:cubicBezTo>
                  <a:cubicBezTo>
                    <a:pt x="866" y="1278"/>
                    <a:pt x="372" y="3023"/>
                    <a:pt x="231" y="5452"/>
                  </a:cubicBezTo>
                  <a:cubicBezTo>
                    <a:pt x="19" y="9313"/>
                    <a:pt x="-79" y="13669"/>
                    <a:pt x="76" y="17034"/>
                  </a:cubicBezTo>
                  <a:cubicBezTo>
                    <a:pt x="203" y="19715"/>
                    <a:pt x="754" y="21579"/>
                    <a:pt x="1376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8" y="21565"/>
                    <a:pt x="5797" y="21600"/>
                    <a:pt x="7541" y="21600"/>
                  </a:cubicBezTo>
                  <a:cubicBezTo>
                    <a:pt x="11956" y="21600"/>
                    <a:pt x="16915" y="21384"/>
                    <a:pt x="19577" y="19841"/>
                  </a:cubicBezTo>
                  <a:cubicBezTo>
                    <a:pt x="21521" y="18682"/>
                    <a:pt x="21014" y="0"/>
                    <a:pt x="1910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35" name="Google Shape;2171;p15"/>
            <p:cNvSpPr/>
            <p:nvPr/>
          </p:nvSpPr>
          <p:spPr>
            <a:xfrm>
              <a:off x="22896176" y="8772041"/>
              <a:ext cx="81926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3"/>
                    <a:pt x="1431" y="1151"/>
                  </a:cubicBezTo>
                  <a:cubicBezTo>
                    <a:pt x="871" y="1332"/>
                    <a:pt x="385" y="3013"/>
                    <a:pt x="234" y="5503"/>
                  </a:cubicBezTo>
                  <a:cubicBezTo>
                    <a:pt x="10" y="9297"/>
                    <a:pt x="-82" y="13656"/>
                    <a:pt x="86" y="17074"/>
                  </a:cubicBezTo>
                  <a:cubicBezTo>
                    <a:pt x="197" y="19710"/>
                    <a:pt x="741" y="21558"/>
                    <a:pt x="1345" y="21558"/>
                  </a:cubicBezTo>
                  <a:cubicBezTo>
                    <a:pt x="1355" y="21558"/>
                    <a:pt x="1366" y="21558"/>
                    <a:pt x="1376" y="21558"/>
                  </a:cubicBezTo>
                  <a:cubicBezTo>
                    <a:pt x="1594" y="21551"/>
                    <a:pt x="1824" y="21551"/>
                    <a:pt x="2065" y="21551"/>
                  </a:cubicBezTo>
                  <a:cubicBezTo>
                    <a:pt x="3580" y="21551"/>
                    <a:pt x="5482" y="21600"/>
                    <a:pt x="7502" y="21600"/>
                  </a:cubicBezTo>
                  <a:cubicBezTo>
                    <a:pt x="11923" y="21600"/>
                    <a:pt x="16896" y="21356"/>
                    <a:pt x="19561" y="19815"/>
                  </a:cubicBezTo>
                  <a:cubicBezTo>
                    <a:pt x="21518" y="18720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36" name="Google Shape;2172;p15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37" name="Google Shape;2173;p15"/>
            <p:cNvSpPr/>
            <p:nvPr/>
          </p:nvSpPr>
          <p:spPr>
            <a:xfrm>
              <a:off x="20587701" y="8899452"/>
              <a:ext cx="232017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5" h="21600" fill="norm" stroke="1" extrusionOk="0">
                  <a:moveTo>
                    <a:pt x="7659" y="0"/>
                  </a:moveTo>
                  <a:cubicBezTo>
                    <a:pt x="2686" y="0"/>
                    <a:pt x="-1604" y="5745"/>
                    <a:pt x="588" y="16521"/>
                  </a:cubicBezTo>
                  <a:cubicBezTo>
                    <a:pt x="1311" y="20041"/>
                    <a:pt x="4168" y="21600"/>
                    <a:pt x="7355" y="21600"/>
                  </a:cubicBezTo>
                  <a:cubicBezTo>
                    <a:pt x="13134" y="21600"/>
                    <a:pt x="19996" y="16485"/>
                    <a:pt x="17151" y="8742"/>
                  </a:cubicBezTo>
                  <a:cubicBezTo>
                    <a:pt x="14984" y="2827"/>
                    <a:pt x="11151" y="0"/>
                    <a:pt x="76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38" name="Google Shape;2174;p15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39" name="Google Shape;2175;p15"/>
            <p:cNvSpPr/>
            <p:nvPr/>
          </p:nvSpPr>
          <p:spPr>
            <a:xfrm>
              <a:off x="20310554" y="9656903"/>
              <a:ext cx="202517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6" h="21600" fill="norm" stroke="1" extrusionOk="0">
                  <a:moveTo>
                    <a:pt x="7670" y="0"/>
                  </a:moveTo>
                  <a:cubicBezTo>
                    <a:pt x="2692" y="0"/>
                    <a:pt x="-1589" y="5725"/>
                    <a:pt x="577" y="16501"/>
                  </a:cubicBezTo>
                  <a:cubicBezTo>
                    <a:pt x="1289" y="20039"/>
                    <a:pt x="4160" y="21600"/>
                    <a:pt x="7358" y="21600"/>
                  </a:cubicBezTo>
                  <a:cubicBezTo>
                    <a:pt x="13150" y="21600"/>
                    <a:pt x="20011" y="16493"/>
                    <a:pt x="17177" y="8734"/>
                  </a:cubicBezTo>
                  <a:cubicBezTo>
                    <a:pt x="15003" y="2838"/>
                    <a:pt x="11166" y="0"/>
                    <a:pt x="767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40" name="Google Shape;2176;p15"/>
            <p:cNvSpPr/>
            <p:nvPr/>
          </p:nvSpPr>
          <p:spPr>
            <a:xfrm>
              <a:off x="20310530" y="10290409"/>
              <a:ext cx="202552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290" y="20054"/>
                    <a:pt x="4145" y="21600"/>
                    <a:pt x="7333" y="21600"/>
                  </a:cubicBezTo>
                  <a:cubicBezTo>
                    <a:pt x="13122" y="21600"/>
                    <a:pt x="20007" y="16505"/>
                    <a:pt x="17167" y="8773"/>
                  </a:cubicBezTo>
                  <a:cubicBezTo>
                    <a:pt x="15003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41" name="Google Shape;2177;p15"/>
            <p:cNvSpPr/>
            <p:nvPr/>
          </p:nvSpPr>
          <p:spPr>
            <a:xfrm>
              <a:off x="21224357" y="8910097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3999" y="13700"/>
                    <a:pt x="5703" y="13564"/>
                    <a:pt x="7116" y="13508"/>
                  </a:cubicBezTo>
                  <a:cubicBezTo>
                    <a:pt x="7139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599" y="21094"/>
                    <a:pt x="9112" y="21519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4" y="13724"/>
                    <a:pt x="14595" y="13038"/>
                    <a:pt x="15373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74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303" y="11245"/>
                    <a:pt x="21151" y="10436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3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8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42" name="Google Shape;2178;p15"/>
            <p:cNvSpPr/>
            <p:nvPr/>
          </p:nvSpPr>
          <p:spPr>
            <a:xfrm>
              <a:off x="17568357" y="1380229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12"/>
                  </a:cubicBezTo>
                  <a:cubicBezTo>
                    <a:pt x="857" y="1338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64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4" y="21586"/>
                    <a:pt x="2359" y="21579"/>
                    <a:pt x="2918" y="21579"/>
                  </a:cubicBezTo>
                  <a:cubicBezTo>
                    <a:pt x="4116" y="21579"/>
                    <a:pt x="5487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43" name="Google Shape;2179;p15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44" name="Google Shape;2180;p15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45" name="Google Shape;2181;p15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46" name="Google Shape;2182;p15"/>
            <p:cNvSpPr/>
            <p:nvPr/>
          </p:nvSpPr>
          <p:spPr>
            <a:xfrm>
              <a:off x="14674812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63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40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47" name="Google Shape;2183;p15"/>
            <p:cNvSpPr/>
            <p:nvPr/>
          </p:nvSpPr>
          <p:spPr>
            <a:xfrm>
              <a:off x="16235705" y="0"/>
              <a:ext cx="108009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72" y="0"/>
                  </a:moveTo>
                  <a:cubicBezTo>
                    <a:pt x="15117" y="0"/>
                    <a:pt x="14771" y="159"/>
                    <a:pt x="14518" y="462"/>
                  </a:cubicBezTo>
                  <a:cubicBezTo>
                    <a:pt x="13339" y="1815"/>
                    <a:pt x="12045" y="3362"/>
                    <a:pt x="11114" y="4844"/>
                  </a:cubicBezTo>
                  <a:cubicBezTo>
                    <a:pt x="10848" y="5261"/>
                    <a:pt x="10436" y="5485"/>
                    <a:pt x="10017" y="5485"/>
                  </a:cubicBezTo>
                  <a:cubicBezTo>
                    <a:pt x="9747" y="5485"/>
                    <a:pt x="9477" y="5394"/>
                    <a:pt x="9239" y="5202"/>
                  </a:cubicBezTo>
                  <a:cubicBezTo>
                    <a:pt x="7842" y="4079"/>
                    <a:pt x="5834" y="2597"/>
                    <a:pt x="4176" y="1408"/>
                  </a:cubicBezTo>
                  <a:cubicBezTo>
                    <a:pt x="3956" y="1251"/>
                    <a:pt x="3710" y="1176"/>
                    <a:pt x="3464" y="1176"/>
                  </a:cubicBezTo>
                  <a:cubicBezTo>
                    <a:pt x="3092" y="1176"/>
                    <a:pt x="2724" y="1349"/>
                    <a:pt x="2459" y="1684"/>
                  </a:cubicBezTo>
                  <a:cubicBezTo>
                    <a:pt x="1543" y="2841"/>
                    <a:pt x="423" y="4470"/>
                    <a:pt x="59" y="5692"/>
                  </a:cubicBezTo>
                  <a:cubicBezTo>
                    <a:pt x="-115" y="6311"/>
                    <a:pt x="103" y="7010"/>
                    <a:pt x="597" y="7370"/>
                  </a:cubicBezTo>
                  <a:cubicBezTo>
                    <a:pt x="2445" y="8721"/>
                    <a:pt x="6227" y="10481"/>
                    <a:pt x="6795" y="11327"/>
                  </a:cubicBezTo>
                  <a:cubicBezTo>
                    <a:pt x="7230" y="11962"/>
                    <a:pt x="2547" y="18529"/>
                    <a:pt x="2896" y="19456"/>
                  </a:cubicBezTo>
                  <a:cubicBezTo>
                    <a:pt x="3216" y="20320"/>
                    <a:pt x="5006" y="21134"/>
                    <a:pt x="6314" y="21542"/>
                  </a:cubicBezTo>
                  <a:cubicBezTo>
                    <a:pt x="6439" y="21580"/>
                    <a:pt x="6567" y="21600"/>
                    <a:pt x="6690" y="21600"/>
                  </a:cubicBezTo>
                  <a:cubicBezTo>
                    <a:pt x="7186" y="21600"/>
                    <a:pt x="7649" y="21297"/>
                    <a:pt x="7871" y="20776"/>
                  </a:cubicBezTo>
                  <a:cubicBezTo>
                    <a:pt x="8743" y="18837"/>
                    <a:pt x="9718" y="17192"/>
                    <a:pt x="10561" y="15824"/>
                  </a:cubicBezTo>
                  <a:cubicBezTo>
                    <a:pt x="10824" y="15417"/>
                    <a:pt x="11238" y="15202"/>
                    <a:pt x="11655" y="15202"/>
                  </a:cubicBezTo>
                  <a:cubicBezTo>
                    <a:pt x="11957" y="15202"/>
                    <a:pt x="12260" y="15315"/>
                    <a:pt x="12511" y="15547"/>
                  </a:cubicBezTo>
                  <a:cubicBezTo>
                    <a:pt x="14024" y="16964"/>
                    <a:pt x="15609" y="18576"/>
                    <a:pt x="17267" y="19586"/>
                  </a:cubicBezTo>
                  <a:cubicBezTo>
                    <a:pt x="17459" y="19699"/>
                    <a:pt x="17667" y="19754"/>
                    <a:pt x="17874" y="19754"/>
                  </a:cubicBezTo>
                  <a:cubicBezTo>
                    <a:pt x="18260" y="19754"/>
                    <a:pt x="18640" y="19562"/>
                    <a:pt x="18896" y="19212"/>
                  </a:cubicBezTo>
                  <a:cubicBezTo>
                    <a:pt x="19638" y="18251"/>
                    <a:pt x="20409" y="17159"/>
                    <a:pt x="21107" y="16036"/>
                  </a:cubicBezTo>
                  <a:cubicBezTo>
                    <a:pt x="21485" y="15417"/>
                    <a:pt x="21399" y="14570"/>
                    <a:pt x="20888" y="14080"/>
                  </a:cubicBezTo>
                  <a:cubicBezTo>
                    <a:pt x="19594" y="12777"/>
                    <a:pt x="17500" y="11164"/>
                    <a:pt x="15827" y="10089"/>
                  </a:cubicBezTo>
                  <a:cubicBezTo>
                    <a:pt x="15071" y="9618"/>
                    <a:pt x="14911" y="8493"/>
                    <a:pt x="15493" y="7793"/>
                  </a:cubicBezTo>
                  <a:cubicBezTo>
                    <a:pt x="16540" y="6473"/>
                    <a:pt x="17732" y="5169"/>
                    <a:pt x="18677" y="3884"/>
                  </a:cubicBezTo>
                  <a:cubicBezTo>
                    <a:pt x="19173" y="3232"/>
                    <a:pt x="19056" y="2239"/>
                    <a:pt x="18431" y="1733"/>
                  </a:cubicBezTo>
                  <a:cubicBezTo>
                    <a:pt x="17689" y="1130"/>
                    <a:pt x="16933" y="690"/>
                    <a:pt x="16118" y="184"/>
                  </a:cubicBezTo>
                  <a:cubicBezTo>
                    <a:pt x="15912" y="60"/>
                    <a:pt x="15690" y="0"/>
                    <a:pt x="1547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48" name="Google Shape;2184;p15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49" name="Google Shape;2185;p15"/>
            <p:cNvSpPr/>
            <p:nvPr/>
          </p:nvSpPr>
          <p:spPr>
            <a:xfrm>
              <a:off x="17568357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106" y="0"/>
                  </a:moveTo>
                  <a:cubicBezTo>
                    <a:pt x="19060" y="0"/>
                    <a:pt x="19014" y="7"/>
                    <a:pt x="18968" y="28"/>
                  </a:cubicBezTo>
                  <a:cubicBezTo>
                    <a:pt x="17384" y="733"/>
                    <a:pt x="14384" y="852"/>
                    <a:pt x="11242" y="852"/>
                  </a:cubicBezTo>
                  <a:cubicBezTo>
                    <a:pt x="9600" y="852"/>
                    <a:pt x="7918" y="817"/>
                    <a:pt x="6381" y="817"/>
                  </a:cubicBezTo>
                  <a:cubicBezTo>
                    <a:pt x="4330" y="817"/>
                    <a:pt x="2537" y="880"/>
                    <a:pt x="1438" y="1152"/>
                  </a:cubicBezTo>
                  <a:cubicBezTo>
                    <a:pt x="857" y="1278"/>
                    <a:pt x="371" y="3016"/>
                    <a:pt x="241" y="5445"/>
                  </a:cubicBezTo>
                  <a:cubicBezTo>
                    <a:pt x="16" y="9306"/>
                    <a:pt x="-78" y="13669"/>
                    <a:pt x="73" y="17034"/>
                  </a:cubicBezTo>
                  <a:cubicBezTo>
                    <a:pt x="203" y="19708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4" y="21377"/>
                    <a:pt x="19565" y="19834"/>
                  </a:cubicBezTo>
                  <a:cubicBezTo>
                    <a:pt x="21522" y="18738"/>
                    <a:pt x="21012" y="0"/>
                    <a:pt x="1910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50" name="Google Shape;2186;p15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51" name="Google Shape;2187;p15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52" name="Google Shape;2188;p15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53" name="Google Shape;2189;p15"/>
            <p:cNvSpPr/>
            <p:nvPr/>
          </p:nvSpPr>
          <p:spPr>
            <a:xfrm>
              <a:off x="14674805" y="8100988"/>
              <a:ext cx="23220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54" name="Google Shape;2190;p15"/>
            <p:cNvSpPr/>
            <p:nvPr/>
          </p:nvSpPr>
          <p:spPr>
            <a:xfrm>
              <a:off x="16235705" y="7025505"/>
              <a:ext cx="108009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69" y="0"/>
                  </a:moveTo>
                  <a:cubicBezTo>
                    <a:pt x="15115" y="0"/>
                    <a:pt x="14769" y="153"/>
                    <a:pt x="14518" y="455"/>
                  </a:cubicBezTo>
                  <a:cubicBezTo>
                    <a:pt x="13339" y="1824"/>
                    <a:pt x="12045" y="3353"/>
                    <a:pt x="11114" y="4852"/>
                  </a:cubicBezTo>
                  <a:cubicBezTo>
                    <a:pt x="10851" y="5264"/>
                    <a:pt x="10445" y="5482"/>
                    <a:pt x="10030" y="5482"/>
                  </a:cubicBezTo>
                  <a:cubicBezTo>
                    <a:pt x="9757" y="5482"/>
                    <a:pt x="9480" y="5387"/>
                    <a:pt x="9239" y="5193"/>
                  </a:cubicBezTo>
                  <a:cubicBezTo>
                    <a:pt x="7842" y="4071"/>
                    <a:pt x="5834" y="2605"/>
                    <a:pt x="4176" y="1417"/>
                  </a:cubicBezTo>
                  <a:cubicBezTo>
                    <a:pt x="3958" y="1254"/>
                    <a:pt x="3712" y="1177"/>
                    <a:pt x="3467" y="1177"/>
                  </a:cubicBezTo>
                  <a:cubicBezTo>
                    <a:pt x="3094" y="1177"/>
                    <a:pt x="2724" y="1358"/>
                    <a:pt x="2459" y="1692"/>
                  </a:cubicBezTo>
                  <a:cubicBezTo>
                    <a:pt x="1543" y="2833"/>
                    <a:pt x="423" y="4461"/>
                    <a:pt x="59" y="5682"/>
                  </a:cubicBezTo>
                  <a:cubicBezTo>
                    <a:pt x="-115" y="6318"/>
                    <a:pt x="103" y="7000"/>
                    <a:pt x="597" y="7360"/>
                  </a:cubicBezTo>
                  <a:cubicBezTo>
                    <a:pt x="2445" y="8711"/>
                    <a:pt x="6227" y="10487"/>
                    <a:pt x="6795" y="11332"/>
                  </a:cubicBezTo>
                  <a:cubicBezTo>
                    <a:pt x="7230" y="11967"/>
                    <a:pt x="2547" y="18515"/>
                    <a:pt x="2896" y="19442"/>
                  </a:cubicBezTo>
                  <a:cubicBezTo>
                    <a:pt x="3216" y="20322"/>
                    <a:pt x="5006" y="21136"/>
                    <a:pt x="6314" y="21543"/>
                  </a:cubicBezTo>
                  <a:cubicBezTo>
                    <a:pt x="6436" y="21582"/>
                    <a:pt x="6560" y="21600"/>
                    <a:pt x="6681" y="21600"/>
                  </a:cubicBezTo>
                  <a:cubicBezTo>
                    <a:pt x="7181" y="21600"/>
                    <a:pt x="7649" y="21290"/>
                    <a:pt x="7871" y="20779"/>
                  </a:cubicBezTo>
                  <a:cubicBezTo>
                    <a:pt x="8743" y="18840"/>
                    <a:pt x="9718" y="17179"/>
                    <a:pt x="10561" y="15828"/>
                  </a:cubicBezTo>
                  <a:cubicBezTo>
                    <a:pt x="10825" y="15410"/>
                    <a:pt x="11241" y="15191"/>
                    <a:pt x="11660" y="15191"/>
                  </a:cubicBezTo>
                  <a:cubicBezTo>
                    <a:pt x="11960" y="15191"/>
                    <a:pt x="12262" y="15302"/>
                    <a:pt x="12511" y="15534"/>
                  </a:cubicBezTo>
                  <a:cubicBezTo>
                    <a:pt x="14024" y="16951"/>
                    <a:pt x="15609" y="18579"/>
                    <a:pt x="17267" y="19572"/>
                  </a:cubicBezTo>
                  <a:cubicBezTo>
                    <a:pt x="17464" y="19689"/>
                    <a:pt x="17676" y="19745"/>
                    <a:pt x="17888" y="19745"/>
                  </a:cubicBezTo>
                  <a:cubicBezTo>
                    <a:pt x="18270" y="19745"/>
                    <a:pt x="18643" y="19561"/>
                    <a:pt x="18896" y="19214"/>
                  </a:cubicBezTo>
                  <a:cubicBezTo>
                    <a:pt x="19638" y="18238"/>
                    <a:pt x="20409" y="17162"/>
                    <a:pt x="21107" y="16023"/>
                  </a:cubicBezTo>
                  <a:cubicBezTo>
                    <a:pt x="21485" y="15405"/>
                    <a:pt x="21399" y="14574"/>
                    <a:pt x="20888" y="14068"/>
                  </a:cubicBezTo>
                  <a:cubicBezTo>
                    <a:pt x="19594" y="12765"/>
                    <a:pt x="17500" y="11153"/>
                    <a:pt x="15827" y="10094"/>
                  </a:cubicBezTo>
                  <a:cubicBezTo>
                    <a:pt x="15071" y="9624"/>
                    <a:pt x="14911" y="8499"/>
                    <a:pt x="15493" y="7784"/>
                  </a:cubicBezTo>
                  <a:cubicBezTo>
                    <a:pt x="16540" y="6480"/>
                    <a:pt x="17732" y="5160"/>
                    <a:pt x="18677" y="3892"/>
                  </a:cubicBezTo>
                  <a:cubicBezTo>
                    <a:pt x="19173" y="3240"/>
                    <a:pt x="19056" y="2245"/>
                    <a:pt x="18431" y="1741"/>
                  </a:cubicBezTo>
                  <a:cubicBezTo>
                    <a:pt x="17689" y="1139"/>
                    <a:pt x="16933" y="683"/>
                    <a:pt x="16118" y="179"/>
                  </a:cubicBezTo>
                  <a:cubicBezTo>
                    <a:pt x="15912" y="60"/>
                    <a:pt x="15689" y="0"/>
                    <a:pt x="154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55" name="Google Shape;2191;p15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56" name="Google Shape;2192;p15"/>
            <p:cNvSpPr/>
            <p:nvPr/>
          </p:nvSpPr>
          <p:spPr>
            <a:xfrm>
              <a:off x="15129816" y="6435487"/>
              <a:ext cx="108465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9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5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3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57" name="Google Shape;2193;p15"/>
            <p:cNvSpPr/>
            <p:nvPr/>
          </p:nvSpPr>
          <p:spPr>
            <a:xfrm>
              <a:off x="14904364" y="5259082"/>
              <a:ext cx="81909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1"/>
                    <a:pt x="10906" y="871"/>
                  </a:cubicBezTo>
                  <a:cubicBezTo>
                    <a:pt x="9353" y="871"/>
                    <a:pt x="7779" y="843"/>
                    <a:pt x="6334" y="843"/>
                  </a:cubicBezTo>
                  <a:cubicBezTo>
                    <a:pt x="4303" y="843"/>
                    <a:pt x="2529" y="892"/>
                    <a:pt x="1431" y="1150"/>
                  </a:cubicBezTo>
                  <a:cubicBezTo>
                    <a:pt x="871" y="1331"/>
                    <a:pt x="366" y="3073"/>
                    <a:pt x="236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6" y="21586"/>
                    <a:pt x="2365" y="21579"/>
                    <a:pt x="2925" y="21579"/>
                  </a:cubicBezTo>
                  <a:cubicBezTo>
                    <a:pt x="4117" y="21579"/>
                    <a:pt x="5487" y="21600"/>
                    <a:pt x="6931" y="21600"/>
                  </a:cubicBezTo>
                  <a:cubicBezTo>
                    <a:pt x="11480" y="21600"/>
                    <a:pt x="16764" y="21405"/>
                    <a:pt x="19544" y="19795"/>
                  </a:cubicBezTo>
                  <a:cubicBezTo>
                    <a:pt x="21518" y="18701"/>
                    <a:pt x="21007" y="0"/>
                    <a:pt x="190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58" name="Google Shape;2194;p15"/>
            <p:cNvSpPr/>
            <p:nvPr/>
          </p:nvSpPr>
          <p:spPr>
            <a:xfrm>
              <a:off x="14904364" y="4893188"/>
              <a:ext cx="81909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2"/>
                    <a:pt x="10906" y="872"/>
                  </a:cubicBezTo>
                  <a:cubicBezTo>
                    <a:pt x="9353" y="872"/>
                    <a:pt x="7779" y="844"/>
                    <a:pt x="6334" y="844"/>
                  </a:cubicBezTo>
                  <a:cubicBezTo>
                    <a:pt x="4303" y="844"/>
                    <a:pt x="2529" y="899"/>
                    <a:pt x="1431" y="1150"/>
                  </a:cubicBezTo>
                  <a:cubicBezTo>
                    <a:pt x="871" y="1276"/>
                    <a:pt x="366" y="3012"/>
                    <a:pt x="236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6" y="21544"/>
                    <a:pt x="1825" y="21544"/>
                    <a:pt x="2066" y="21544"/>
                  </a:cubicBezTo>
                  <a:cubicBezTo>
                    <a:pt x="3581" y="21544"/>
                    <a:pt x="5481" y="21600"/>
                    <a:pt x="7499" y="21600"/>
                  </a:cubicBezTo>
                  <a:cubicBezTo>
                    <a:pt x="11913" y="21600"/>
                    <a:pt x="16879" y="21356"/>
                    <a:pt x="19544" y="19808"/>
                  </a:cubicBezTo>
                  <a:cubicBezTo>
                    <a:pt x="21518" y="18713"/>
                    <a:pt x="21007" y="0"/>
                    <a:pt x="190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59" name="Google Shape;2195;p15"/>
            <p:cNvSpPr/>
            <p:nvPr/>
          </p:nvSpPr>
          <p:spPr>
            <a:xfrm>
              <a:off x="17256819" y="4634488"/>
              <a:ext cx="982178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71" y="0"/>
                  </a:moveTo>
                  <a:cubicBezTo>
                    <a:pt x="16840" y="0"/>
                    <a:pt x="16408" y="178"/>
                    <a:pt x="16090" y="504"/>
                  </a:cubicBezTo>
                  <a:cubicBezTo>
                    <a:pt x="11991" y="4766"/>
                    <a:pt x="3467" y="13243"/>
                    <a:pt x="325" y="17441"/>
                  </a:cubicBezTo>
                  <a:cubicBezTo>
                    <a:pt x="-903" y="19076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39" y="20989"/>
                  </a:cubicBezTo>
                  <a:cubicBezTo>
                    <a:pt x="7644" y="17457"/>
                    <a:pt x="17199" y="8157"/>
                    <a:pt x="20142" y="4782"/>
                  </a:cubicBezTo>
                  <a:cubicBezTo>
                    <a:pt x="20621" y="4244"/>
                    <a:pt x="20697" y="3436"/>
                    <a:pt x="20327" y="2802"/>
                  </a:cubicBezTo>
                  <a:cubicBezTo>
                    <a:pt x="19757" y="1804"/>
                    <a:pt x="18971" y="838"/>
                    <a:pt x="18139" y="268"/>
                  </a:cubicBezTo>
                  <a:cubicBezTo>
                    <a:pt x="17874" y="85"/>
                    <a:pt x="17572" y="0"/>
                    <a:pt x="1727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60" name="Google Shape;2196;p15"/>
            <p:cNvSpPr/>
            <p:nvPr/>
          </p:nvSpPr>
          <p:spPr>
            <a:xfrm>
              <a:off x="17339047" y="4588442"/>
              <a:ext cx="231923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3" h="21600" fill="norm" stroke="1" extrusionOk="0">
                  <a:moveTo>
                    <a:pt x="7662" y="0"/>
                  </a:moveTo>
                  <a:cubicBezTo>
                    <a:pt x="2681" y="0"/>
                    <a:pt x="-1604" y="5758"/>
                    <a:pt x="589" y="16537"/>
                  </a:cubicBezTo>
                  <a:cubicBezTo>
                    <a:pt x="1292" y="20047"/>
                    <a:pt x="4145" y="21600"/>
                    <a:pt x="7333" y="21600"/>
                  </a:cubicBezTo>
                  <a:cubicBezTo>
                    <a:pt x="13113" y="21600"/>
                    <a:pt x="19996" y="16501"/>
                    <a:pt x="17150" y="8758"/>
                  </a:cubicBezTo>
                  <a:cubicBezTo>
                    <a:pt x="14983" y="2837"/>
                    <a:pt x="11154" y="0"/>
                    <a:pt x="76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61" name="Google Shape;2197;p15"/>
            <p:cNvSpPr/>
            <p:nvPr/>
          </p:nvSpPr>
          <p:spPr>
            <a:xfrm>
              <a:off x="17923535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62" name="Google Shape;2198;p15"/>
            <p:cNvSpPr/>
            <p:nvPr/>
          </p:nvSpPr>
          <p:spPr>
            <a:xfrm>
              <a:off x="17205619" y="6435487"/>
              <a:ext cx="108483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2" y="21572"/>
                    <a:pt x="2238" y="21565"/>
                    <a:pt x="2727" y="21565"/>
                  </a:cubicBezTo>
                  <a:cubicBezTo>
                    <a:pt x="4126" y="21565"/>
                    <a:pt x="5786" y="21600"/>
                    <a:pt x="7529" y="21600"/>
                  </a:cubicBezTo>
                  <a:cubicBezTo>
                    <a:pt x="11944" y="21600"/>
                    <a:pt x="16901" y="21384"/>
                    <a:pt x="19563" y="19840"/>
                  </a:cubicBezTo>
                  <a:cubicBezTo>
                    <a:pt x="21524" y="18737"/>
                    <a:pt x="21014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63" name="Google Shape;2199;p15"/>
            <p:cNvSpPr/>
            <p:nvPr/>
          </p:nvSpPr>
          <p:spPr>
            <a:xfrm>
              <a:off x="17646910" y="6144191"/>
              <a:ext cx="20202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47" y="0"/>
                  </a:moveTo>
                  <a:cubicBezTo>
                    <a:pt x="2671" y="0"/>
                    <a:pt x="-1614" y="5740"/>
                    <a:pt x="598" y="16495"/>
                  </a:cubicBezTo>
                  <a:cubicBezTo>
                    <a:pt x="1311" y="20037"/>
                    <a:pt x="4177" y="21600"/>
                    <a:pt x="7371" y="21600"/>
                  </a:cubicBezTo>
                  <a:cubicBezTo>
                    <a:pt x="13140" y="21600"/>
                    <a:pt x="19986" y="16487"/>
                    <a:pt x="17149" y="8720"/>
                  </a:cubicBezTo>
                  <a:cubicBezTo>
                    <a:pt x="14981" y="2825"/>
                    <a:pt x="11147" y="0"/>
                    <a:pt x="76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64" name="Google Shape;2200;p15"/>
            <p:cNvSpPr/>
            <p:nvPr/>
          </p:nvSpPr>
          <p:spPr>
            <a:xfrm>
              <a:off x="17646902" y="6777780"/>
              <a:ext cx="20202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71" y="21600"/>
                  </a:cubicBezTo>
                  <a:cubicBezTo>
                    <a:pt x="13140" y="21600"/>
                    <a:pt x="19986" y="16493"/>
                    <a:pt x="17149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65" name="Google Shape;2201;p15"/>
            <p:cNvSpPr/>
            <p:nvPr/>
          </p:nvSpPr>
          <p:spPr>
            <a:xfrm>
              <a:off x="18560305" y="5397138"/>
              <a:ext cx="1133287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27" y="0"/>
                  </a:moveTo>
                  <a:cubicBezTo>
                    <a:pt x="9541" y="0"/>
                    <a:pt x="8536" y="83"/>
                    <a:pt x="7848" y="327"/>
                  </a:cubicBezTo>
                  <a:cubicBezTo>
                    <a:pt x="7308" y="520"/>
                    <a:pt x="6976" y="1041"/>
                    <a:pt x="7016" y="1604"/>
                  </a:cubicBezTo>
                  <a:cubicBezTo>
                    <a:pt x="7182" y="3688"/>
                    <a:pt x="8209" y="7460"/>
                    <a:pt x="7973" y="8338"/>
                  </a:cubicBezTo>
                  <a:cubicBezTo>
                    <a:pt x="7793" y="8996"/>
                    <a:pt x="574" y="8873"/>
                    <a:pt x="145" y="9600"/>
                  </a:cubicBezTo>
                  <a:cubicBezTo>
                    <a:pt x="-257" y="10300"/>
                    <a:pt x="256" y="12069"/>
                    <a:pt x="740" y="13276"/>
                  </a:cubicBezTo>
                  <a:cubicBezTo>
                    <a:pt x="945" y="13765"/>
                    <a:pt x="1423" y="14079"/>
                    <a:pt x="1947" y="14079"/>
                  </a:cubicBezTo>
                  <a:cubicBezTo>
                    <a:pt x="2024" y="14079"/>
                    <a:pt x="2102" y="14071"/>
                    <a:pt x="2181" y="14057"/>
                  </a:cubicBezTo>
                  <a:cubicBezTo>
                    <a:pt x="4011" y="13700"/>
                    <a:pt x="5701" y="13577"/>
                    <a:pt x="7128" y="13508"/>
                  </a:cubicBezTo>
                  <a:cubicBezTo>
                    <a:pt x="7143" y="13508"/>
                    <a:pt x="7160" y="13508"/>
                    <a:pt x="7176" y="13508"/>
                  </a:cubicBezTo>
                  <a:cubicBezTo>
                    <a:pt x="7903" y="13508"/>
                    <a:pt x="8485" y="14102"/>
                    <a:pt x="8457" y="14826"/>
                  </a:cubicBezTo>
                  <a:cubicBezTo>
                    <a:pt x="8389" y="16705"/>
                    <a:pt x="8209" y="18734"/>
                    <a:pt x="8513" y="20504"/>
                  </a:cubicBezTo>
                  <a:cubicBezTo>
                    <a:pt x="8609" y="21094"/>
                    <a:pt x="9110" y="21532"/>
                    <a:pt x="9718" y="21546"/>
                  </a:cubicBezTo>
                  <a:cubicBezTo>
                    <a:pt x="10354" y="21578"/>
                    <a:pt x="11020" y="21600"/>
                    <a:pt x="11698" y="21600"/>
                  </a:cubicBezTo>
                  <a:cubicBezTo>
                    <a:pt x="12189" y="21600"/>
                    <a:pt x="12688" y="21589"/>
                    <a:pt x="13182" y="21560"/>
                  </a:cubicBezTo>
                  <a:cubicBezTo>
                    <a:pt x="13820" y="21532"/>
                    <a:pt x="14332" y="21011"/>
                    <a:pt x="14387" y="20381"/>
                  </a:cubicBezTo>
                  <a:cubicBezTo>
                    <a:pt x="14499" y="18720"/>
                    <a:pt x="14374" y="16320"/>
                    <a:pt x="14110" y="14497"/>
                  </a:cubicBezTo>
                  <a:cubicBezTo>
                    <a:pt x="13991" y="13717"/>
                    <a:pt x="14615" y="13039"/>
                    <a:pt x="15392" y="13039"/>
                  </a:cubicBezTo>
                  <a:cubicBezTo>
                    <a:pt x="15421" y="13039"/>
                    <a:pt x="15452" y="13041"/>
                    <a:pt x="15482" y="13042"/>
                  </a:cubicBezTo>
                  <a:cubicBezTo>
                    <a:pt x="16993" y="13165"/>
                    <a:pt x="18586" y="13371"/>
                    <a:pt x="19998" y="13427"/>
                  </a:cubicBezTo>
                  <a:cubicBezTo>
                    <a:pt x="20015" y="13427"/>
                    <a:pt x="20031" y="13427"/>
                    <a:pt x="20046" y="13427"/>
                  </a:cubicBezTo>
                  <a:cubicBezTo>
                    <a:pt x="20759" y="13427"/>
                    <a:pt x="21343" y="12835"/>
                    <a:pt x="21329" y="12123"/>
                  </a:cubicBezTo>
                  <a:cubicBezTo>
                    <a:pt x="21301" y="11245"/>
                    <a:pt x="21163" y="10450"/>
                    <a:pt x="21011" y="9558"/>
                  </a:cubicBezTo>
                  <a:cubicBezTo>
                    <a:pt x="20927" y="8996"/>
                    <a:pt x="20470" y="8558"/>
                    <a:pt x="19888" y="8502"/>
                  </a:cubicBezTo>
                  <a:cubicBezTo>
                    <a:pt x="18510" y="8352"/>
                    <a:pt x="17013" y="8199"/>
                    <a:pt x="15632" y="8199"/>
                  </a:cubicBezTo>
                  <a:cubicBezTo>
                    <a:pt x="15389" y="8199"/>
                    <a:pt x="15149" y="8204"/>
                    <a:pt x="14913" y="8215"/>
                  </a:cubicBezTo>
                  <a:cubicBezTo>
                    <a:pt x="14888" y="8216"/>
                    <a:pt x="14864" y="8216"/>
                    <a:pt x="14840" y="8216"/>
                  </a:cubicBezTo>
                  <a:cubicBezTo>
                    <a:pt x="14152" y="8216"/>
                    <a:pt x="13596" y="7669"/>
                    <a:pt x="13570" y="6994"/>
                  </a:cubicBezTo>
                  <a:cubicBezTo>
                    <a:pt x="13514" y="5361"/>
                    <a:pt x="13334" y="3070"/>
                    <a:pt x="13168" y="1205"/>
                  </a:cubicBezTo>
                  <a:cubicBezTo>
                    <a:pt x="13113" y="575"/>
                    <a:pt x="12601" y="95"/>
                    <a:pt x="11976" y="54"/>
                  </a:cubicBezTo>
                  <a:cubicBezTo>
                    <a:pt x="11528" y="22"/>
                    <a:pt x="11031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66" name="Google Shape;2202;p15"/>
            <p:cNvSpPr/>
            <p:nvPr/>
          </p:nvSpPr>
          <p:spPr>
            <a:xfrm>
              <a:off x="18899630" y="3512959"/>
              <a:ext cx="1080108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7" y="0"/>
                    <a:pt x="14760" y="155"/>
                    <a:pt x="14500" y="446"/>
                  </a:cubicBezTo>
                  <a:cubicBezTo>
                    <a:pt x="13323" y="1815"/>
                    <a:pt x="12044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8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3" y="1176"/>
                    <a:pt x="3457" y="1176"/>
                  </a:cubicBezTo>
                  <a:cubicBezTo>
                    <a:pt x="3081" y="1176"/>
                    <a:pt x="2712" y="1350"/>
                    <a:pt x="2450" y="1684"/>
                  </a:cubicBezTo>
                  <a:cubicBezTo>
                    <a:pt x="1549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4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50" y="15192"/>
                  </a:cubicBezTo>
                  <a:cubicBezTo>
                    <a:pt x="11953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6" y="19752"/>
                    <a:pt x="17868" y="19752"/>
                  </a:cubicBezTo>
                  <a:cubicBezTo>
                    <a:pt x="18251" y="19752"/>
                    <a:pt x="1862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2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13" y="5153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67" name="Google Shape;2203;p15"/>
            <p:cNvSpPr/>
            <p:nvPr/>
          </p:nvSpPr>
          <p:spPr>
            <a:xfrm>
              <a:off x="15984078" y="3573858"/>
              <a:ext cx="1441092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4" y="16843"/>
                    <a:pt x="8728" y="16977"/>
                    <a:pt x="8549" y="16977"/>
                  </a:cubicBezTo>
                  <a:cubicBezTo>
                    <a:pt x="8390" y="16977"/>
                    <a:pt x="8229" y="16872"/>
                    <a:pt x="8168" y="16650"/>
                  </a:cubicBezTo>
                  <a:cubicBezTo>
                    <a:pt x="7130" y="12664"/>
                    <a:pt x="6901" y="11085"/>
                    <a:pt x="5548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06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38" y="11801"/>
                  </a:cubicBezTo>
                  <a:cubicBezTo>
                    <a:pt x="1193" y="11801"/>
                    <a:pt x="1349" y="11736"/>
                    <a:pt x="1474" y="11608"/>
                  </a:cubicBezTo>
                  <a:cubicBezTo>
                    <a:pt x="2287" y="10791"/>
                    <a:pt x="3266" y="10238"/>
                    <a:pt x="3800" y="10238"/>
                  </a:cubicBezTo>
                  <a:cubicBezTo>
                    <a:pt x="3989" y="10238"/>
                    <a:pt x="4123" y="10308"/>
                    <a:pt x="4172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34" y="21352"/>
                    <a:pt x="7848" y="21600"/>
                    <a:pt x="8693" y="21600"/>
                  </a:cubicBezTo>
                  <a:cubicBezTo>
                    <a:pt x="9571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2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69" y="3905"/>
                    <a:pt x="18411" y="4566"/>
                  </a:cubicBezTo>
                  <a:cubicBezTo>
                    <a:pt x="18517" y="5045"/>
                    <a:pt x="18895" y="5369"/>
                    <a:pt x="19304" y="5369"/>
                  </a:cubicBezTo>
                  <a:cubicBezTo>
                    <a:pt x="19320" y="5369"/>
                    <a:pt x="19334" y="5369"/>
                    <a:pt x="19350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70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68" name="Google Shape;2204;p15"/>
            <p:cNvSpPr/>
            <p:nvPr/>
          </p:nvSpPr>
          <p:spPr>
            <a:xfrm>
              <a:off x="17793820" y="2922528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5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5" y="1143"/>
                  </a:cubicBezTo>
                  <a:cubicBezTo>
                    <a:pt x="870" y="1331"/>
                    <a:pt x="377" y="3073"/>
                    <a:pt x="234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81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69" name="Google Shape;2205;p15"/>
            <p:cNvSpPr/>
            <p:nvPr/>
          </p:nvSpPr>
          <p:spPr>
            <a:xfrm>
              <a:off x="17568357" y="1746123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05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2" y="21586"/>
                    <a:pt x="2350" y="21579"/>
                    <a:pt x="2906" y="21579"/>
                  </a:cubicBezTo>
                  <a:cubicBezTo>
                    <a:pt x="4147" y="21579"/>
                    <a:pt x="5579" y="21600"/>
                    <a:pt x="7087" y="21600"/>
                  </a:cubicBezTo>
                  <a:cubicBezTo>
                    <a:pt x="11612" y="21600"/>
                    <a:pt x="16812" y="21405"/>
                    <a:pt x="19564" y="19858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70" name="Google Shape;2206;p15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71" name="Google Shape;2207;p15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72" name="Google Shape;2208;p15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73" name="Google Shape;2209;p15"/>
            <p:cNvSpPr/>
            <p:nvPr/>
          </p:nvSpPr>
          <p:spPr>
            <a:xfrm>
              <a:off x="15259378" y="1873781"/>
              <a:ext cx="23265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0" y="0"/>
                  </a:moveTo>
                  <a:cubicBezTo>
                    <a:pt x="2673" y="0"/>
                    <a:pt x="-1601" y="5733"/>
                    <a:pt x="587" y="16505"/>
                  </a:cubicBezTo>
                  <a:cubicBezTo>
                    <a:pt x="1308" y="20041"/>
                    <a:pt x="4178" y="21600"/>
                    <a:pt x="7378" y="21600"/>
                  </a:cubicBezTo>
                  <a:cubicBezTo>
                    <a:pt x="13157" y="21600"/>
                    <a:pt x="19999" y="16498"/>
                    <a:pt x="17166" y="8724"/>
                  </a:cubicBezTo>
                  <a:cubicBezTo>
                    <a:pt x="14978" y="2828"/>
                    <a:pt x="11140" y="0"/>
                    <a:pt x="765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74" name="Google Shape;2210;p15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75" name="Google Shape;2211;p15"/>
            <p:cNvSpPr/>
            <p:nvPr/>
          </p:nvSpPr>
          <p:spPr>
            <a:xfrm>
              <a:off x="14982677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76" name="Google Shape;2212;p15"/>
            <p:cNvSpPr/>
            <p:nvPr/>
          </p:nvSpPr>
          <p:spPr>
            <a:xfrm>
              <a:off x="14982677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77" name="Google Shape;2213;p15"/>
            <p:cNvSpPr/>
            <p:nvPr/>
          </p:nvSpPr>
          <p:spPr>
            <a:xfrm>
              <a:off x="15896736" y="1884179"/>
              <a:ext cx="1132731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4" y="10299"/>
                    <a:pt x="245" y="12082"/>
                    <a:pt x="729" y="13275"/>
                  </a:cubicBezTo>
                  <a:cubicBezTo>
                    <a:pt x="934" y="13775"/>
                    <a:pt x="1409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7" y="13507"/>
                  </a:cubicBezTo>
                  <a:cubicBezTo>
                    <a:pt x="7133" y="13507"/>
                    <a:pt x="7150" y="13507"/>
                    <a:pt x="7166" y="13507"/>
                  </a:cubicBezTo>
                  <a:cubicBezTo>
                    <a:pt x="7891" y="13507"/>
                    <a:pt x="8473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18" y="21600"/>
                  </a:cubicBezTo>
                  <a:cubicBezTo>
                    <a:pt x="12133" y="21600"/>
                    <a:pt x="12653" y="21589"/>
                    <a:pt x="13172" y="21558"/>
                  </a:cubicBezTo>
                  <a:cubicBezTo>
                    <a:pt x="13822" y="21531"/>
                    <a:pt x="14335" y="21023"/>
                    <a:pt x="14377" y="20379"/>
                  </a:cubicBezTo>
                  <a:cubicBezTo>
                    <a:pt x="14501" y="18733"/>
                    <a:pt x="14363" y="16319"/>
                    <a:pt x="14100" y="14496"/>
                  </a:cubicBezTo>
                  <a:cubicBezTo>
                    <a:pt x="13993" y="13716"/>
                    <a:pt x="14607" y="13038"/>
                    <a:pt x="15382" y="13038"/>
                  </a:cubicBezTo>
                  <a:cubicBezTo>
                    <a:pt x="15411" y="13038"/>
                    <a:pt x="15441" y="13040"/>
                    <a:pt x="15472" y="13041"/>
                  </a:cubicBezTo>
                  <a:cubicBezTo>
                    <a:pt x="16982" y="13164"/>
                    <a:pt x="18575" y="13370"/>
                    <a:pt x="20003" y="13426"/>
                  </a:cubicBezTo>
                  <a:cubicBezTo>
                    <a:pt x="20018" y="13426"/>
                    <a:pt x="20035" y="13426"/>
                    <a:pt x="20051" y="13426"/>
                  </a:cubicBezTo>
                  <a:cubicBezTo>
                    <a:pt x="20764" y="13426"/>
                    <a:pt x="21346" y="12834"/>
                    <a:pt x="21320" y="12122"/>
                  </a:cubicBezTo>
                  <a:cubicBezTo>
                    <a:pt x="21292" y="11244"/>
                    <a:pt x="21153" y="10449"/>
                    <a:pt x="21014" y="9572"/>
                  </a:cubicBezTo>
                  <a:cubicBezTo>
                    <a:pt x="20917" y="8995"/>
                    <a:pt x="20461" y="8571"/>
                    <a:pt x="19892" y="8502"/>
                  </a:cubicBezTo>
                  <a:cubicBezTo>
                    <a:pt x="18515" y="8351"/>
                    <a:pt x="17006" y="8199"/>
                    <a:pt x="15624" y="8199"/>
                  </a:cubicBezTo>
                  <a:cubicBezTo>
                    <a:pt x="15379" y="8199"/>
                    <a:pt x="15140" y="8203"/>
                    <a:pt x="14903" y="8214"/>
                  </a:cubicBezTo>
                  <a:cubicBezTo>
                    <a:pt x="14879" y="8216"/>
                    <a:pt x="14852" y="8216"/>
                    <a:pt x="14827" y="8216"/>
                  </a:cubicBezTo>
                  <a:cubicBezTo>
                    <a:pt x="14142" y="8216"/>
                    <a:pt x="13586" y="7681"/>
                    <a:pt x="13560" y="6993"/>
                  </a:cubicBezTo>
                  <a:cubicBezTo>
                    <a:pt x="13504" y="5361"/>
                    <a:pt x="13324" y="3084"/>
                    <a:pt x="13158" y="1205"/>
                  </a:cubicBezTo>
                  <a:cubicBezTo>
                    <a:pt x="13102" y="589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78" name="Google Shape;2214;p15"/>
            <p:cNvSpPr/>
            <p:nvPr/>
          </p:nvSpPr>
          <p:spPr>
            <a:xfrm>
              <a:off x="15129816" y="13460663"/>
              <a:ext cx="108465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70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30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5" y="21579"/>
                  </a:cubicBezTo>
                  <a:cubicBezTo>
                    <a:pt x="4153" y="21579"/>
                    <a:pt x="5584" y="21600"/>
                    <a:pt x="7090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79" name="Google Shape;2215;p15"/>
            <p:cNvSpPr/>
            <p:nvPr/>
          </p:nvSpPr>
          <p:spPr>
            <a:xfrm>
              <a:off x="14904364" y="12284917"/>
              <a:ext cx="81911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7" y="733"/>
                    <a:pt x="14370" y="859"/>
                    <a:pt x="11236" y="859"/>
                  </a:cubicBezTo>
                  <a:cubicBezTo>
                    <a:pt x="9595" y="859"/>
                    <a:pt x="7916" y="824"/>
                    <a:pt x="6380" y="824"/>
                  </a:cubicBezTo>
                  <a:cubicBezTo>
                    <a:pt x="4331" y="824"/>
                    <a:pt x="2537" y="880"/>
                    <a:pt x="1431" y="1152"/>
                  </a:cubicBezTo>
                  <a:cubicBezTo>
                    <a:pt x="871" y="1278"/>
                    <a:pt x="366" y="3023"/>
                    <a:pt x="237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3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38" y="21600"/>
                    <a:pt x="16887" y="21384"/>
                    <a:pt x="19546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80" name="Google Shape;2216;p15"/>
            <p:cNvSpPr/>
            <p:nvPr/>
          </p:nvSpPr>
          <p:spPr>
            <a:xfrm>
              <a:off x="14904364" y="11918363"/>
              <a:ext cx="81909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14"/>
                    <a:pt x="18945" y="28"/>
                  </a:cubicBezTo>
                  <a:cubicBezTo>
                    <a:pt x="17258" y="773"/>
                    <a:pt x="13965" y="877"/>
                    <a:pt x="10606" y="877"/>
                  </a:cubicBezTo>
                  <a:cubicBezTo>
                    <a:pt x="9355" y="877"/>
                    <a:pt x="8094" y="863"/>
                    <a:pt x="6904" y="863"/>
                  </a:cubicBezTo>
                  <a:cubicBezTo>
                    <a:pt x="4639" y="863"/>
                    <a:pt x="2629" y="912"/>
                    <a:pt x="1431" y="1211"/>
                  </a:cubicBezTo>
                  <a:cubicBezTo>
                    <a:pt x="871" y="1337"/>
                    <a:pt x="366" y="3070"/>
                    <a:pt x="236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3" y="21565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0" y="21600"/>
                  </a:cubicBezTo>
                  <a:cubicBezTo>
                    <a:pt x="11936" y="21600"/>
                    <a:pt x="16885" y="21377"/>
                    <a:pt x="19544" y="19839"/>
                  </a:cubicBezTo>
                  <a:cubicBezTo>
                    <a:pt x="21518" y="18683"/>
                    <a:pt x="21007" y="0"/>
                    <a:pt x="190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81" name="Google Shape;2217;p15"/>
            <p:cNvSpPr/>
            <p:nvPr/>
          </p:nvSpPr>
          <p:spPr>
            <a:xfrm>
              <a:off x="17256827" y="11660158"/>
              <a:ext cx="982170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3" y="0"/>
                  </a:moveTo>
                  <a:cubicBezTo>
                    <a:pt x="16833" y="0"/>
                    <a:pt x="16408" y="178"/>
                    <a:pt x="16092" y="510"/>
                  </a:cubicBezTo>
                  <a:cubicBezTo>
                    <a:pt x="11992" y="4773"/>
                    <a:pt x="3468" y="13250"/>
                    <a:pt x="326" y="17449"/>
                  </a:cubicBezTo>
                  <a:cubicBezTo>
                    <a:pt x="-901" y="19073"/>
                    <a:pt x="1602" y="21600"/>
                    <a:pt x="3511" y="21600"/>
                  </a:cubicBezTo>
                  <a:cubicBezTo>
                    <a:pt x="4026" y="21600"/>
                    <a:pt x="4498" y="21417"/>
                    <a:pt x="4840" y="20982"/>
                  </a:cubicBezTo>
                  <a:cubicBezTo>
                    <a:pt x="7645" y="17465"/>
                    <a:pt x="17201" y="8163"/>
                    <a:pt x="20144" y="4789"/>
                  </a:cubicBezTo>
                  <a:cubicBezTo>
                    <a:pt x="20623" y="4234"/>
                    <a:pt x="20699" y="3442"/>
                    <a:pt x="20329" y="2808"/>
                  </a:cubicBezTo>
                  <a:cubicBezTo>
                    <a:pt x="19759" y="1810"/>
                    <a:pt x="18973" y="828"/>
                    <a:pt x="18140" y="274"/>
                  </a:cubicBezTo>
                  <a:cubicBezTo>
                    <a:pt x="17873" y="89"/>
                    <a:pt x="17567" y="0"/>
                    <a:pt x="1726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82" name="Google Shape;2218;p15"/>
            <p:cNvSpPr/>
            <p:nvPr/>
          </p:nvSpPr>
          <p:spPr>
            <a:xfrm>
              <a:off x="17339045" y="11613947"/>
              <a:ext cx="23191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58" y="0"/>
                  </a:moveTo>
                  <a:cubicBezTo>
                    <a:pt x="2681" y="0"/>
                    <a:pt x="-1605" y="5733"/>
                    <a:pt x="589" y="16498"/>
                  </a:cubicBezTo>
                  <a:cubicBezTo>
                    <a:pt x="1292" y="20034"/>
                    <a:pt x="4158" y="21600"/>
                    <a:pt x="7353" y="21600"/>
                  </a:cubicBezTo>
                  <a:cubicBezTo>
                    <a:pt x="13135" y="21600"/>
                    <a:pt x="19995" y="16498"/>
                    <a:pt x="17155" y="8724"/>
                  </a:cubicBezTo>
                  <a:cubicBezTo>
                    <a:pt x="14986" y="2828"/>
                    <a:pt x="11151" y="0"/>
                    <a:pt x="765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83" name="Google Shape;2219;p15"/>
            <p:cNvSpPr/>
            <p:nvPr/>
          </p:nvSpPr>
          <p:spPr>
            <a:xfrm>
              <a:off x="17923543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63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84" name="Google Shape;2220;p15"/>
            <p:cNvSpPr/>
            <p:nvPr/>
          </p:nvSpPr>
          <p:spPr>
            <a:xfrm>
              <a:off x="17205619" y="13460663"/>
              <a:ext cx="108483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9" y="21579"/>
                    <a:pt x="2904" y="21579"/>
                  </a:cubicBezTo>
                  <a:cubicBezTo>
                    <a:pt x="4143" y="21579"/>
                    <a:pt x="5576" y="21600"/>
                    <a:pt x="7082" y="21600"/>
                  </a:cubicBezTo>
                  <a:cubicBezTo>
                    <a:pt x="11606" y="21600"/>
                    <a:pt x="16811" y="21405"/>
                    <a:pt x="19563" y="19858"/>
                  </a:cubicBezTo>
                  <a:cubicBezTo>
                    <a:pt x="21524" y="18701"/>
                    <a:pt x="21014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85" name="Google Shape;2221;p15"/>
            <p:cNvSpPr/>
            <p:nvPr/>
          </p:nvSpPr>
          <p:spPr>
            <a:xfrm>
              <a:off x="17646902" y="13169532"/>
              <a:ext cx="20204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22" y="21600"/>
                    <a:pt x="19987" y="16505"/>
                    <a:pt x="17143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86" name="Google Shape;2222;p15"/>
            <p:cNvSpPr/>
            <p:nvPr/>
          </p:nvSpPr>
          <p:spPr>
            <a:xfrm>
              <a:off x="18560305" y="12422809"/>
              <a:ext cx="1133287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85" y="0"/>
                  </a:moveTo>
                  <a:cubicBezTo>
                    <a:pt x="9580" y="0"/>
                    <a:pt x="8550" y="78"/>
                    <a:pt x="7848" y="318"/>
                  </a:cubicBezTo>
                  <a:cubicBezTo>
                    <a:pt x="7308" y="511"/>
                    <a:pt x="6976" y="1046"/>
                    <a:pt x="7016" y="1609"/>
                  </a:cubicBezTo>
                  <a:cubicBezTo>
                    <a:pt x="7182" y="3694"/>
                    <a:pt x="8209" y="7466"/>
                    <a:pt x="7973" y="8330"/>
                  </a:cubicBezTo>
                  <a:cubicBezTo>
                    <a:pt x="7793" y="8988"/>
                    <a:pt x="574" y="8865"/>
                    <a:pt x="145" y="9607"/>
                  </a:cubicBezTo>
                  <a:cubicBezTo>
                    <a:pt x="-257" y="10306"/>
                    <a:pt x="256" y="12076"/>
                    <a:pt x="740" y="13284"/>
                  </a:cubicBezTo>
                  <a:cubicBezTo>
                    <a:pt x="942" y="13766"/>
                    <a:pt x="1411" y="14077"/>
                    <a:pt x="1925" y="14077"/>
                  </a:cubicBezTo>
                  <a:cubicBezTo>
                    <a:pt x="2009" y="14077"/>
                    <a:pt x="2096" y="14069"/>
                    <a:pt x="2181" y="14051"/>
                  </a:cubicBezTo>
                  <a:cubicBezTo>
                    <a:pt x="4011" y="13708"/>
                    <a:pt x="5701" y="13571"/>
                    <a:pt x="7128" y="13516"/>
                  </a:cubicBezTo>
                  <a:cubicBezTo>
                    <a:pt x="7151" y="13514"/>
                    <a:pt x="7174" y="13514"/>
                    <a:pt x="7198" y="13514"/>
                  </a:cubicBezTo>
                  <a:cubicBezTo>
                    <a:pt x="7914" y="13514"/>
                    <a:pt x="8485" y="14116"/>
                    <a:pt x="8457" y="14834"/>
                  </a:cubicBezTo>
                  <a:cubicBezTo>
                    <a:pt x="8389" y="16713"/>
                    <a:pt x="8209" y="18743"/>
                    <a:pt x="8513" y="20499"/>
                  </a:cubicBezTo>
                  <a:cubicBezTo>
                    <a:pt x="8609" y="21089"/>
                    <a:pt x="9110" y="21528"/>
                    <a:pt x="9718" y="21555"/>
                  </a:cubicBezTo>
                  <a:cubicBezTo>
                    <a:pt x="10375" y="21580"/>
                    <a:pt x="11066" y="21600"/>
                    <a:pt x="11770" y="21600"/>
                  </a:cubicBezTo>
                  <a:cubicBezTo>
                    <a:pt x="12237" y="21600"/>
                    <a:pt x="12711" y="21591"/>
                    <a:pt x="13182" y="21569"/>
                  </a:cubicBezTo>
                  <a:cubicBezTo>
                    <a:pt x="13820" y="21528"/>
                    <a:pt x="14332" y="21020"/>
                    <a:pt x="14387" y="20390"/>
                  </a:cubicBezTo>
                  <a:cubicBezTo>
                    <a:pt x="14499" y="18729"/>
                    <a:pt x="14374" y="16315"/>
                    <a:pt x="14110" y="14491"/>
                  </a:cubicBezTo>
                  <a:cubicBezTo>
                    <a:pt x="13991" y="13717"/>
                    <a:pt x="14604" y="13045"/>
                    <a:pt x="15371" y="13045"/>
                  </a:cubicBezTo>
                  <a:cubicBezTo>
                    <a:pt x="15407" y="13045"/>
                    <a:pt x="15444" y="13047"/>
                    <a:pt x="15482" y="13050"/>
                  </a:cubicBezTo>
                  <a:cubicBezTo>
                    <a:pt x="16993" y="13159"/>
                    <a:pt x="18586" y="13365"/>
                    <a:pt x="19998" y="13420"/>
                  </a:cubicBezTo>
                  <a:cubicBezTo>
                    <a:pt x="20015" y="13420"/>
                    <a:pt x="20031" y="13420"/>
                    <a:pt x="20046" y="13420"/>
                  </a:cubicBezTo>
                  <a:cubicBezTo>
                    <a:pt x="20759" y="13420"/>
                    <a:pt x="21343" y="12828"/>
                    <a:pt x="21329" y="12116"/>
                  </a:cubicBezTo>
                  <a:cubicBezTo>
                    <a:pt x="21301" y="11252"/>
                    <a:pt x="21163" y="10443"/>
                    <a:pt x="21011" y="9565"/>
                  </a:cubicBezTo>
                  <a:cubicBezTo>
                    <a:pt x="20927" y="9002"/>
                    <a:pt x="20470" y="8564"/>
                    <a:pt x="19888" y="8495"/>
                  </a:cubicBezTo>
                  <a:cubicBezTo>
                    <a:pt x="18524" y="8346"/>
                    <a:pt x="17044" y="8204"/>
                    <a:pt x="15676" y="8204"/>
                  </a:cubicBezTo>
                  <a:cubicBezTo>
                    <a:pt x="15418" y="8204"/>
                    <a:pt x="15163" y="8210"/>
                    <a:pt x="14913" y="8221"/>
                  </a:cubicBezTo>
                  <a:cubicBezTo>
                    <a:pt x="14896" y="8221"/>
                    <a:pt x="14879" y="8221"/>
                    <a:pt x="14862" y="8221"/>
                  </a:cubicBezTo>
                  <a:cubicBezTo>
                    <a:pt x="14165" y="8221"/>
                    <a:pt x="13598" y="7683"/>
                    <a:pt x="13570" y="6986"/>
                  </a:cubicBezTo>
                  <a:cubicBezTo>
                    <a:pt x="13514" y="5353"/>
                    <a:pt x="13334" y="3076"/>
                    <a:pt x="13168" y="1196"/>
                  </a:cubicBezTo>
                  <a:cubicBezTo>
                    <a:pt x="13113" y="580"/>
                    <a:pt x="12601" y="86"/>
                    <a:pt x="11976" y="45"/>
                  </a:cubicBezTo>
                  <a:cubicBezTo>
                    <a:pt x="11545" y="18"/>
                    <a:pt x="11068" y="0"/>
                    <a:pt x="105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87" name="Google Shape;2223;p15"/>
            <p:cNvSpPr/>
            <p:nvPr/>
          </p:nvSpPr>
          <p:spPr>
            <a:xfrm>
              <a:off x="18899630" y="10538217"/>
              <a:ext cx="1080108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0"/>
                  </a:cubicBezTo>
                  <a:cubicBezTo>
                    <a:pt x="13323" y="1829"/>
                    <a:pt x="12044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3" y="1183"/>
                    <a:pt x="3455" y="1183"/>
                  </a:cubicBezTo>
                  <a:cubicBezTo>
                    <a:pt x="3081" y="1183"/>
                    <a:pt x="2712" y="1358"/>
                    <a:pt x="2450" y="1681"/>
                  </a:cubicBezTo>
                  <a:cubicBezTo>
                    <a:pt x="1549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21" y="20323"/>
                    <a:pt x="5008" y="21120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7" y="21600"/>
                    <a:pt x="7638" y="21286"/>
                    <a:pt x="7871" y="20762"/>
                  </a:cubicBezTo>
                  <a:cubicBezTo>
                    <a:pt x="8744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8" y="19746"/>
                    <a:pt x="17868" y="19746"/>
                  </a:cubicBezTo>
                  <a:cubicBezTo>
                    <a:pt x="18251" y="19746"/>
                    <a:pt x="1862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2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13" y="5165"/>
                    <a:pt x="18673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88" name="Google Shape;2224;p15"/>
            <p:cNvSpPr/>
            <p:nvPr/>
          </p:nvSpPr>
          <p:spPr>
            <a:xfrm>
              <a:off x="15984078" y="10599777"/>
              <a:ext cx="144109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1" y="16977"/>
                  </a:cubicBezTo>
                  <a:cubicBezTo>
                    <a:pt x="8392" y="16977"/>
                    <a:pt x="8229" y="16871"/>
                    <a:pt x="8168" y="16656"/>
                  </a:cubicBezTo>
                  <a:cubicBezTo>
                    <a:pt x="7130" y="12655"/>
                    <a:pt x="6901" y="11076"/>
                    <a:pt x="5548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06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4" y="11800"/>
                  </a:cubicBezTo>
                  <a:cubicBezTo>
                    <a:pt x="1197" y="11800"/>
                    <a:pt x="1351" y="11739"/>
                    <a:pt x="1474" y="11612"/>
                  </a:cubicBezTo>
                  <a:cubicBezTo>
                    <a:pt x="2289" y="10792"/>
                    <a:pt x="3272" y="10230"/>
                    <a:pt x="3804" y="10230"/>
                  </a:cubicBezTo>
                  <a:cubicBezTo>
                    <a:pt x="3992" y="10230"/>
                    <a:pt x="4123" y="10300"/>
                    <a:pt x="4172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35" y="21349"/>
                    <a:pt x="7857" y="21600"/>
                    <a:pt x="8709" y="21600"/>
                  </a:cubicBezTo>
                  <a:cubicBezTo>
                    <a:pt x="9582" y="21600"/>
                    <a:pt x="10485" y="21337"/>
                    <a:pt x="10767" y="20743"/>
                  </a:cubicBezTo>
                  <a:cubicBezTo>
                    <a:pt x="12569" y="16923"/>
                    <a:pt x="12514" y="8899"/>
                    <a:pt x="13432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69" y="3906"/>
                    <a:pt x="18411" y="4567"/>
                  </a:cubicBezTo>
                  <a:cubicBezTo>
                    <a:pt x="18515" y="5046"/>
                    <a:pt x="18895" y="5360"/>
                    <a:pt x="19302" y="5360"/>
                  </a:cubicBezTo>
                  <a:cubicBezTo>
                    <a:pt x="19318" y="5360"/>
                    <a:pt x="19334" y="5358"/>
                    <a:pt x="19350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70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89" name="Google Shape;2225;p15"/>
            <p:cNvSpPr/>
            <p:nvPr/>
          </p:nvSpPr>
          <p:spPr>
            <a:xfrm>
              <a:off x="17793820" y="9948363"/>
              <a:ext cx="10848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7" y="14"/>
                    <a:pt x="18960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7" y="831"/>
                    <a:pt x="8111" y="810"/>
                    <a:pt x="6754" y="810"/>
                  </a:cubicBezTo>
                  <a:cubicBezTo>
                    <a:pt x="4548" y="810"/>
                    <a:pt x="2602" y="866"/>
                    <a:pt x="1436" y="1152"/>
                  </a:cubicBezTo>
                  <a:cubicBezTo>
                    <a:pt x="871" y="1278"/>
                    <a:pt x="377" y="3023"/>
                    <a:pt x="234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2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2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90" name="Google Shape;2226;p15"/>
            <p:cNvSpPr/>
            <p:nvPr/>
          </p:nvSpPr>
          <p:spPr>
            <a:xfrm>
              <a:off x="17568357" y="8772041"/>
              <a:ext cx="81877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326" y="753"/>
                    <a:pt x="14170" y="872"/>
                    <a:pt x="10912" y="872"/>
                  </a:cubicBezTo>
                  <a:cubicBezTo>
                    <a:pt x="9358" y="872"/>
                    <a:pt x="7781" y="844"/>
                    <a:pt x="6336" y="844"/>
                  </a:cubicBezTo>
                  <a:cubicBezTo>
                    <a:pt x="4304" y="844"/>
                    <a:pt x="2528" y="893"/>
                    <a:pt x="1438" y="1151"/>
                  </a:cubicBezTo>
                  <a:cubicBezTo>
                    <a:pt x="857" y="1332"/>
                    <a:pt x="371" y="3013"/>
                    <a:pt x="241" y="5503"/>
                  </a:cubicBezTo>
                  <a:cubicBezTo>
                    <a:pt x="16" y="9297"/>
                    <a:pt x="-78" y="13656"/>
                    <a:pt x="73" y="17074"/>
                  </a:cubicBezTo>
                  <a:cubicBezTo>
                    <a:pt x="201" y="19710"/>
                    <a:pt x="727" y="21558"/>
                    <a:pt x="1333" y="21558"/>
                  </a:cubicBezTo>
                  <a:cubicBezTo>
                    <a:pt x="1344" y="21558"/>
                    <a:pt x="1352" y="21558"/>
                    <a:pt x="1363" y="21558"/>
                  </a:cubicBezTo>
                  <a:cubicBezTo>
                    <a:pt x="1583" y="21551"/>
                    <a:pt x="1815" y="21551"/>
                    <a:pt x="2057" y="21551"/>
                  </a:cubicBezTo>
                  <a:cubicBezTo>
                    <a:pt x="3577" y="21551"/>
                    <a:pt x="5483" y="21600"/>
                    <a:pt x="7504" y="21600"/>
                  </a:cubicBezTo>
                  <a:cubicBezTo>
                    <a:pt x="11927" y="21600"/>
                    <a:pt x="16896" y="21356"/>
                    <a:pt x="19564" y="19815"/>
                  </a:cubicBezTo>
                  <a:cubicBezTo>
                    <a:pt x="21522" y="18720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91" name="Google Shape;2227;p15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92" name="Google Shape;2228;p15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93" name="Google Shape;2229;p15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94" name="Google Shape;2230;p15"/>
            <p:cNvSpPr/>
            <p:nvPr/>
          </p:nvSpPr>
          <p:spPr>
            <a:xfrm>
              <a:off x="15259378" y="8899452"/>
              <a:ext cx="232665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4" y="0"/>
                  </a:moveTo>
                  <a:cubicBezTo>
                    <a:pt x="2673" y="0"/>
                    <a:pt x="-1600" y="5745"/>
                    <a:pt x="587" y="16521"/>
                  </a:cubicBezTo>
                  <a:cubicBezTo>
                    <a:pt x="1308" y="20041"/>
                    <a:pt x="4165" y="21600"/>
                    <a:pt x="7351" y="21600"/>
                  </a:cubicBezTo>
                  <a:cubicBezTo>
                    <a:pt x="13135" y="21600"/>
                    <a:pt x="20000" y="16485"/>
                    <a:pt x="17162" y="8742"/>
                  </a:cubicBezTo>
                  <a:cubicBezTo>
                    <a:pt x="14981" y="2827"/>
                    <a:pt x="11144" y="0"/>
                    <a:pt x="765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95" name="Google Shape;2231;p15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96" name="Google Shape;2232;p15"/>
            <p:cNvSpPr/>
            <p:nvPr/>
          </p:nvSpPr>
          <p:spPr>
            <a:xfrm>
              <a:off x="14982693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81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97" name="Google Shape;2233;p15"/>
            <p:cNvSpPr/>
            <p:nvPr/>
          </p:nvSpPr>
          <p:spPr>
            <a:xfrm>
              <a:off x="14982700" y="10290409"/>
              <a:ext cx="20219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0" h="21600" fill="norm" stroke="1" extrusionOk="0">
                  <a:moveTo>
                    <a:pt x="7628" y="0"/>
                  </a:moveTo>
                  <a:cubicBezTo>
                    <a:pt x="2662" y="0"/>
                    <a:pt x="-1607" y="5754"/>
                    <a:pt x="593" y="16546"/>
                  </a:cubicBezTo>
                  <a:cubicBezTo>
                    <a:pt x="1312" y="20054"/>
                    <a:pt x="4165" y="21600"/>
                    <a:pt x="7345" y="21600"/>
                  </a:cubicBezTo>
                  <a:cubicBezTo>
                    <a:pt x="13125" y="21600"/>
                    <a:pt x="19993" y="16505"/>
                    <a:pt x="17111" y="8773"/>
                  </a:cubicBezTo>
                  <a:cubicBezTo>
                    <a:pt x="14947" y="2849"/>
                    <a:pt x="11113" y="0"/>
                    <a:pt x="762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98" name="Google Shape;2234;p15"/>
            <p:cNvSpPr/>
            <p:nvPr/>
          </p:nvSpPr>
          <p:spPr>
            <a:xfrm>
              <a:off x="15896736" y="8910097"/>
              <a:ext cx="113273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4" y="10300"/>
                    <a:pt x="245" y="12069"/>
                    <a:pt x="729" y="13276"/>
                  </a:cubicBezTo>
                  <a:cubicBezTo>
                    <a:pt x="931" y="13759"/>
                    <a:pt x="1399" y="14069"/>
                    <a:pt x="1914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7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73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10" y="21600"/>
                    <a:pt x="11688" y="21600"/>
                  </a:cubicBezTo>
                  <a:cubicBezTo>
                    <a:pt x="12179" y="21600"/>
                    <a:pt x="12676" y="21589"/>
                    <a:pt x="13172" y="21560"/>
                  </a:cubicBezTo>
                  <a:cubicBezTo>
                    <a:pt x="13822" y="21519"/>
                    <a:pt x="14335" y="21011"/>
                    <a:pt x="14377" y="20381"/>
                  </a:cubicBezTo>
                  <a:cubicBezTo>
                    <a:pt x="14501" y="18720"/>
                    <a:pt x="14363" y="16306"/>
                    <a:pt x="14100" y="14497"/>
                  </a:cubicBezTo>
                  <a:cubicBezTo>
                    <a:pt x="13995" y="13724"/>
                    <a:pt x="14596" y="13038"/>
                    <a:pt x="15363" y="13038"/>
                  </a:cubicBezTo>
                  <a:cubicBezTo>
                    <a:pt x="15399" y="13038"/>
                    <a:pt x="15435" y="13039"/>
                    <a:pt x="15472" y="13042"/>
                  </a:cubicBezTo>
                  <a:cubicBezTo>
                    <a:pt x="16982" y="13152"/>
                    <a:pt x="18575" y="13371"/>
                    <a:pt x="20003" y="13413"/>
                  </a:cubicBezTo>
                  <a:cubicBezTo>
                    <a:pt x="20018" y="13413"/>
                    <a:pt x="20035" y="13413"/>
                    <a:pt x="20051" y="13413"/>
                  </a:cubicBezTo>
                  <a:cubicBezTo>
                    <a:pt x="20764" y="13413"/>
                    <a:pt x="21346" y="12821"/>
                    <a:pt x="21320" y="12109"/>
                  </a:cubicBezTo>
                  <a:cubicBezTo>
                    <a:pt x="21292" y="11245"/>
                    <a:pt x="21153" y="10436"/>
                    <a:pt x="21014" y="9558"/>
                  </a:cubicBezTo>
                  <a:cubicBezTo>
                    <a:pt x="20917" y="8996"/>
                    <a:pt x="20461" y="8558"/>
                    <a:pt x="19892" y="8502"/>
                  </a:cubicBezTo>
                  <a:cubicBezTo>
                    <a:pt x="18527" y="8341"/>
                    <a:pt x="17034" y="8199"/>
                    <a:pt x="15663" y="8199"/>
                  </a:cubicBezTo>
                  <a:cubicBezTo>
                    <a:pt x="15405" y="8199"/>
                    <a:pt x="15152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55" y="8215"/>
                    <a:pt x="13586" y="7677"/>
                    <a:pt x="13560" y="6994"/>
                  </a:cubicBezTo>
                  <a:cubicBezTo>
                    <a:pt x="13504" y="5347"/>
                    <a:pt x="13324" y="3070"/>
                    <a:pt x="13158" y="1205"/>
                  </a:cubicBezTo>
                  <a:cubicBezTo>
                    <a:pt x="13102" y="575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99" name="Google Shape;2235;p15"/>
            <p:cNvSpPr/>
            <p:nvPr/>
          </p:nvSpPr>
          <p:spPr>
            <a:xfrm>
              <a:off x="12240532" y="1380229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12"/>
                  </a:cubicBezTo>
                  <a:cubicBezTo>
                    <a:pt x="864" y="1338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64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42" y="21586"/>
                    <a:pt x="2364" y="21579"/>
                    <a:pt x="2924" y="21579"/>
                  </a:cubicBezTo>
                  <a:cubicBezTo>
                    <a:pt x="4121" y="21579"/>
                    <a:pt x="5495" y="21600"/>
                    <a:pt x="6942" y="21600"/>
                  </a:cubicBezTo>
                  <a:cubicBezTo>
                    <a:pt x="11501" y="21600"/>
                    <a:pt x="16790" y="21405"/>
                    <a:pt x="19572" y="19795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00" name="Google Shape;2236;p15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01" name="Google Shape;2237;p15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02" name="Google Shape;2238;p15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03" name="Google Shape;2239;p15"/>
            <p:cNvSpPr/>
            <p:nvPr/>
          </p:nvSpPr>
          <p:spPr>
            <a:xfrm>
              <a:off x="9346497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0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04" name="Google Shape;2240;p15"/>
            <p:cNvSpPr/>
            <p:nvPr/>
          </p:nvSpPr>
          <p:spPr>
            <a:xfrm>
              <a:off x="10907826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8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4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2" y="10481"/>
                    <a:pt x="6794" y="11327"/>
                  </a:cubicBezTo>
                  <a:cubicBezTo>
                    <a:pt x="7231" y="11962"/>
                    <a:pt x="2550" y="18529"/>
                    <a:pt x="2884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69" y="20776"/>
                  </a:cubicBezTo>
                  <a:cubicBezTo>
                    <a:pt x="8743" y="18837"/>
                    <a:pt x="9701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8" y="18576"/>
                    <a:pt x="17245" y="19586"/>
                  </a:cubicBezTo>
                  <a:cubicBezTo>
                    <a:pt x="17437" y="19699"/>
                    <a:pt x="17645" y="19754"/>
                    <a:pt x="17851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05" name="Google Shape;2241;p15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06" name="Google Shape;2242;p15"/>
            <p:cNvSpPr/>
            <p:nvPr/>
          </p:nvSpPr>
          <p:spPr>
            <a:xfrm>
              <a:off x="12240532" y="8406147"/>
              <a:ext cx="818920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3" h="21600" fill="norm" stroke="1" extrusionOk="0">
                  <a:moveTo>
                    <a:pt x="19096" y="0"/>
                  </a:moveTo>
                  <a:cubicBezTo>
                    <a:pt x="19050" y="0"/>
                    <a:pt x="19004" y="7"/>
                    <a:pt x="18956" y="28"/>
                  </a:cubicBezTo>
                  <a:cubicBezTo>
                    <a:pt x="17372" y="733"/>
                    <a:pt x="14375" y="852"/>
                    <a:pt x="11238" y="852"/>
                  </a:cubicBezTo>
                  <a:cubicBezTo>
                    <a:pt x="9595" y="852"/>
                    <a:pt x="7913" y="817"/>
                    <a:pt x="6376" y="817"/>
                  </a:cubicBezTo>
                  <a:cubicBezTo>
                    <a:pt x="4325" y="817"/>
                    <a:pt x="2530" y="880"/>
                    <a:pt x="1424" y="1152"/>
                  </a:cubicBezTo>
                  <a:cubicBezTo>
                    <a:pt x="864" y="1278"/>
                    <a:pt x="378" y="3016"/>
                    <a:pt x="227" y="5445"/>
                  </a:cubicBezTo>
                  <a:cubicBezTo>
                    <a:pt x="2" y="9306"/>
                    <a:pt x="-71" y="13669"/>
                    <a:pt x="78" y="17034"/>
                  </a:cubicBezTo>
                  <a:cubicBezTo>
                    <a:pt x="189" y="19708"/>
                    <a:pt x="751" y="21579"/>
                    <a:pt x="1368" y="21579"/>
                  </a:cubicBezTo>
                  <a:cubicBezTo>
                    <a:pt x="1787" y="21565"/>
                    <a:pt x="2244" y="21565"/>
                    <a:pt x="2735" y="21565"/>
                  </a:cubicBezTo>
                  <a:cubicBezTo>
                    <a:pt x="4136" y="21565"/>
                    <a:pt x="5797" y="21600"/>
                    <a:pt x="7542" y="21600"/>
                  </a:cubicBezTo>
                  <a:cubicBezTo>
                    <a:pt x="11959" y="21600"/>
                    <a:pt x="16913" y="21377"/>
                    <a:pt x="19574" y="19834"/>
                  </a:cubicBezTo>
                  <a:cubicBezTo>
                    <a:pt x="21529" y="18738"/>
                    <a:pt x="21021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07" name="Google Shape;2243;p15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08" name="Google Shape;2244;p15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09" name="Google Shape;2245;p15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10" name="Google Shape;2246;p15"/>
            <p:cNvSpPr/>
            <p:nvPr/>
          </p:nvSpPr>
          <p:spPr>
            <a:xfrm>
              <a:off x="9346489" y="8100988"/>
              <a:ext cx="23273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11" name="Google Shape;2247;p15"/>
            <p:cNvSpPr/>
            <p:nvPr/>
          </p:nvSpPr>
          <p:spPr>
            <a:xfrm>
              <a:off x="10907826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8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4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2" y="10487"/>
                    <a:pt x="6794" y="11332"/>
                  </a:cubicBezTo>
                  <a:cubicBezTo>
                    <a:pt x="7231" y="11967"/>
                    <a:pt x="2550" y="18515"/>
                    <a:pt x="2884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69" y="20779"/>
                  </a:cubicBezTo>
                  <a:cubicBezTo>
                    <a:pt x="8743" y="18840"/>
                    <a:pt x="9701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8" y="18579"/>
                    <a:pt x="17245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12" name="Google Shape;2248;p15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13" name="Google Shape;2249;p15"/>
            <p:cNvSpPr/>
            <p:nvPr/>
          </p:nvSpPr>
          <p:spPr>
            <a:xfrm>
              <a:off x="9802006" y="6435487"/>
              <a:ext cx="108486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8" y="754"/>
                    <a:pt x="14162" y="866"/>
                    <a:pt x="10907" y="866"/>
                  </a:cubicBezTo>
                  <a:cubicBezTo>
                    <a:pt x="9354" y="866"/>
                    <a:pt x="7778" y="845"/>
                    <a:pt x="6333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3" y="21572"/>
                    <a:pt x="2241" y="21565"/>
                    <a:pt x="2730" y="21565"/>
                  </a:cubicBezTo>
                  <a:cubicBezTo>
                    <a:pt x="4132" y="21565"/>
                    <a:pt x="5792" y="21600"/>
                    <a:pt x="7534" y="21600"/>
                  </a:cubicBezTo>
                  <a:cubicBezTo>
                    <a:pt x="11950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14" name="Google Shape;2250;p15"/>
            <p:cNvSpPr/>
            <p:nvPr/>
          </p:nvSpPr>
          <p:spPr>
            <a:xfrm>
              <a:off x="9576541" y="5259082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1"/>
                    <a:pt x="10903" y="871"/>
                  </a:cubicBezTo>
                  <a:cubicBezTo>
                    <a:pt x="9352" y="871"/>
                    <a:pt x="7777" y="843"/>
                    <a:pt x="6332" y="843"/>
                  </a:cubicBezTo>
                  <a:cubicBezTo>
                    <a:pt x="4302" y="843"/>
                    <a:pt x="2528" y="892"/>
                    <a:pt x="1438" y="1150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6" y="21586"/>
                    <a:pt x="2359" y="21579"/>
                    <a:pt x="2918" y="21579"/>
                  </a:cubicBezTo>
                  <a:cubicBezTo>
                    <a:pt x="4116" y="21579"/>
                    <a:pt x="5489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15" name="Google Shape;2251;p15"/>
            <p:cNvSpPr/>
            <p:nvPr/>
          </p:nvSpPr>
          <p:spPr>
            <a:xfrm>
              <a:off x="9576541" y="4893188"/>
              <a:ext cx="81877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2"/>
                    <a:pt x="10903" y="872"/>
                  </a:cubicBezTo>
                  <a:cubicBezTo>
                    <a:pt x="9352" y="872"/>
                    <a:pt x="7777" y="844"/>
                    <a:pt x="6332" y="844"/>
                  </a:cubicBezTo>
                  <a:cubicBezTo>
                    <a:pt x="4302" y="844"/>
                    <a:pt x="2528" y="899"/>
                    <a:pt x="1438" y="1150"/>
                  </a:cubicBezTo>
                  <a:cubicBezTo>
                    <a:pt x="857" y="1276"/>
                    <a:pt x="371" y="3012"/>
                    <a:pt x="241" y="5501"/>
                  </a:cubicBezTo>
                  <a:cubicBezTo>
                    <a:pt x="16" y="9294"/>
                    <a:pt x="-78" y="13652"/>
                    <a:pt x="73" y="17075"/>
                  </a:cubicBezTo>
                  <a:cubicBezTo>
                    <a:pt x="201" y="19704"/>
                    <a:pt x="727" y="21551"/>
                    <a:pt x="1333" y="21551"/>
                  </a:cubicBezTo>
                  <a:cubicBezTo>
                    <a:pt x="1344" y="21551"/>
                    <a:pt x="1352" y="21551"/>
                    <a:pt x="1363" y="21551"/>
                  </a:cubicBezTo>
                  <a:cubicBezTo>
                    <a:pt x="1583" y="21544"/>
                    <a:pt x="1815" y="21544"/>
                    <a:pt x="2057" y="21544"/>
                  </a:cubicBezTo>
                  <a:cubicBezTo>
                    <a:pt x="3577" y="21544"/>
                    <a:pt x="5483" y="21600"/>
                    <a:pt x="7504" y="21600"/>
                  </a:cubicBezTo>
                  <a:cubicBezTo>
                    <a:pt x="11927" y="21600"/>
                    <a:pt x="16898" y="21356"/>
                    <a:pt x="19564" y="19808"/>
                  </a:cubicBezTo>
                  <a:cubicBezTo>
                    <a:pt x="21522" y="18713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16" name="Google Shape;2252;p15"/>
            <p:cNvSpPr/>
            <p:nvPr/>
          </p:nvSpPr>
          <p:spPr>
            <a:xfrm>
              <a:off x="11928682" y="4634488"/>
              <a:ext cx="982411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1" y="178"/>
                    <a:pt x="16082" y="504"/>
                  </a:cubicBezTo>
                  <a:cubicBezTo>
                    <a:pt x="11999" y="4766"/>
                    <a:pt x="3464" y="13243"/>
                    <a:pt x="320" y="17441"/>
                  </a:cubicBezTo>
                  <a:cubicBezTo>
                    <a:pt x="-894" y="19076"/>
                    <a:pt x="1607" y="21600"/>
                    <a:pt x="3514" y="21600"/>
                  </a:cubicBezTo>
                  <a:cubicBezTo>
                    <a:pt x="4025" y="21600"/>
                    <a:pt x="4493" y="21419"/>
                    <a:pt x="4835" y="20989"/>
                  </a:cubicBezTo>
                  <a:cubicBezTo>
                    <a:pt x="7654" y="17457"/>
                    <a:pt x="17207" y="8157"/>
                    <a:pt x="20134" y="4782"/>
                  </a:cubicBezTo>
                  <a:cubicBezTo>
                    <a:pt x="20613" y="4244"/>
                    <a:pt x="20706" y="3436"/>
                    <a:pt x="20335" y="2802"/>
                  </a:cubicBezTo>
                  <a:cubicBezTo>
                    <a:pt x="19749" y="1804"/>
                    <a:pt x="18963" y="838"/>
                    <a:pt x="18148" y="268"/>
                  </a:cubicBezTo>
                  <a:cubicBezTo>
                    <a:pt x="17882" y="85"/>
                    <a:pt x="17582" y="0"/>
                    <a:pt x="1727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17" name="Google Shape;2253;p15"/>
            <p:cNvSpPr/>
            <p:nvPr/>
          </p:nvSpPr>
          <p:spPr>
            <a:xfrm>
              <a:off x="12010654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18" name="Google Shape;2254;p15"/>
            <p:cNvSpPr/>
            <p:nvPr/>
          </p:nvSpPr>
          <p:spPr>
            <a:xfrm>
              <a:off x="12595878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9" y="20041"/>
                    <a:pt x="4164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19" name="Google Shape;2255;p15"/>
            <p:cNvSpPr/>
            <p:nvPr/>
          </p:nvSpPr>
          <p:spPr>
            <a:xfrm>
              <a:off x="11877454" y="6435487"/>
              <a:ext cx="1084655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20" name="Google Shape;2256;p15"/>
            <p:cNvSpPr/>
            <p:nvPr/>
          </p:nvSpPr>
          <p:spPr>
            <a:xfrm>
              <a:off x="12318700" y="6144191"/>
              <a:ext cx="202584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0" h="21600" fill="norm" stroke="1" extrusionOk="0">
                  <a:moveTo>
                    <a:pt x="7654" y="0"/>
                  </a:moveTo>
                  <a:cubicBezTo>
                    <a:pt x="2686" y="0"/>
                    <a:pt x="-1592" y="5740"/>
                    <a:pt x="580" y="16495"/>
                  </a:cubicBezTo>
                  <a:cubicBezTo>
                    <a:pt x="1299" y="20037"/>
                    <a:pt x="4160" y="21600"/>
                    <a:pt x="7363" y="21600"/>
                  </a:cubicBezTo>
                  <a:cubicBezTo>
                    <a:pt x="13145" y="21600"/>
                    <a:pt x="20008" y="16487"/>
                    <a:pt x="17168" y="8720"/>
                  </a:cubicBezTo>
                  <a:cubicBezTo>
                    <a:pt x="14975" y="2825"/>
                    <a:pt x="11147" y="0"/>
                    <a:pt x="765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21" name="Google Shape;2257;p15"/>
            <p:cNvSpPr/>
            <p:nvPr/>
          </p:nvSpPr>
          <p:spPr>
            <a:xfrm>
              <a:off x="12318716" y="6777780"/>
              <a:ext cx="20256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40" y="0"/>
                  </a:moveTo>
                  <a:cubicBezTo>
                    <a:pt x="2671" y="0"/>
                    <a:pt x="-1587" y="5725"/>
                    <a:pt x="578" y="16501"/>
                  </a:cubicBezTo>
                  <a:cubicBezTo>
                    <a:pt x="1297" y="20039"/>
                    <a:pt x="4160" y="21600"/>
                    <a:pt x="7364" y="21600"/>
                  </a:cubicBezTo>
                  <a:cubicBezTo>
                    <a:pt x="13147" y="21600"/>
                    <a:pt x="20013" y="16493"/>
                    <a:pt x="17172" y="8734"/>
                  </a:cubicBezTo>
                  <a:cubicBezTo>
                    <a:pt x="14978" y="2838"/>
                    <a:pt x="11135" y="0"/>
                    <a:pt x="764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22" name="Google Shape;2258;p15"/>
            <p:cNvSpPr/>
            <p:nvPr/>
          </p:nvSpPr>
          <p:spPr>
            <a:xfrm>
              <a:off x="13232531" y="5397138"/>
              <a:ext cx="113270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1" y="8338"/>
                  </a:cubicBezTo>
                  <a:cubicBezTo>
                    <a:pt x="7781" y="8996"/>
                    <a:pt x="577" y="8873"/>
                    <a:pt x="147" y="9600"/>
                  </a:cubicBezTo>
                  <a:cubicBezTo>
                    <a:pt x="-255" y="10300"/>
                    <a:pt x="244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6" y="14079"/>
                    <a:pt x="2093" y="14071"/>
                    <a:pt x="2169" y="14057"/>
                  </a:cubicBezTo>
                  <a:cubicBezTo>
                    <a:pt x="3999" y="13700"/>
                    <a:pt x="5689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098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23" name="Google Shape;2259;p15"/>
            <p:cNvSpPr/>
            <p:nvPr/>
          </p:nvSpPr>
          <p:spPr>
            <a:xfrm>
              <a:off x="13571644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19" y="15411"/>
                    <a:pt x="11226" y="15192"/>
                    <a:pt x="11642" y="15192"/>
                  </a:cubicBezTo>
                  <a:cubicBezTo>
                    <a:pt x="11943" y="15192"/>
                    <a:pt x="12248" y="15307"/>
                    <a:pt x="12501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8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5" y="10090"/>
                  </a:cubicBezTo>
                  <a:cubicBezTo>
                    <a:pt x="15073" y="9618"/>
                    <a:pt x="14912" y="8494"/>
                    <a:pt x="15479" y="7778"/>
                  </a:cubicBezTo>
                  <a:cubicBezTo>
                    <a:pt x="16541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15" y="1733"/>
                  </a:cubicBezTo>
                  <a:cubicBezTo>
                    <a:pt x="17674" y="1130"/>
                    <a:pt x="16919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24" name="Google Shape;2260;p15"/>
            <p:cNvSpPr/>
            <p:nvPr/>
          </p:nvSpPr>
          <p:spPr>
            <a:xfrm>
              <a:off x="10655975" y="3573858"/>
              <a:ext cx="1441605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5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4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3" y="7469"/>
                    <a:pt x="115" y="9329"/>
                  </a:cubicBezTo>
                  <a:cubicBezTo>
                    <a:pt x="-169" y="10245"/>
                    <a:pt x="115" y="10806"/>
                    <a:pt x="498" y="11455"/>
                  </a:cubicBezTo>
                  <a:cubicBezTo>
                    <a:pt x="624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1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39" y="20915"/>
                  </a:cubicBezTo>
                  <a:cubicBezTo>
                    <a:pt x="7031" y="21352"/>
                    <a:pt x="7845" y="21600"/>
                    <a:pt x="8689" y="21600"/>
                  </a:cubicBezTo>
                  <a:cubicBezTo>
                    <a:pt x="9565" y="21600"/>
                    <a:pt x="10474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40" y="3421"/>
                    <a:pt x="14021" y="2962"/>
                    <a:pt x="14588" y="2937"/>
                  </a:cubicBezTo>
                  <a:lnTo>
                    <a:pt x="17350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3" y="5369"/>
                    <a:pt x="19300" y="5369"/>
                  </a:cubicBezTo>
                  <a:cubicBezTo>
                    <a:pt x="19316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6" y="4120"/>
                  </a:cubicBezTo>
                  <a:cubicBezTo>
                    <a:pt x="21256" y="3077"/>
                    <a:pt x="20962" y="2122"/>
                    <a:pt x="20690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25" name="Google Shape;2261;p15"/>
            <p:cNvSpPr/>
            <p:nvPr/>
          </p:nvSpPr>
          <p:spPr>
            <a:xfrm>
              <a:off x="12465685" y="2922528"/>
              <a:ext cx="1085369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2" y="0"/>
                    <a:pt x="18997" y="7"/>
                    <a:pt x="18953" y="28"/>
                  </a:cubicBezTo>
                  <a:cubicBezTo>
                    <a:pt x="17310" y="753"/>
                    <a:pt x="14156" y="864"/>
                    <a:pt x="10903" y="864"/>
                  </a:cubicBezTo>
                  <a:cubicBezTo>
                    <a:pt x="9353" y="864"/>
                    <a:pt x="7779" y="843"/>
                    <a:pt x="6335" y="843"/>
                  </a:cubicBezTo>
                  <a:cubicBezTo>
                    <a:pt x="4307" y="843"/>
                    <a:pt x="2534" y="892"/>
                    <a:pt x="1443" y="1143"/>
                  </a:cubicBezTo>
                  <a:cubicBezTo>
                    <a:pt x="864" y="1331"/>
                    <a:pt x="371" y="3073"/>
                    <a:pt x="244" y="5498"/>
                  </a:cubicBezTo>
                  <a:cubicBezTo>
                    <a:pt x="18" y="9288"/>
                    <a:pt x="-80" y="13636"/>
                    <a:pt x="75" y="17057"/>
                  </a:cubicBezTo>
                  <a:cubicBezTo>
                    <a:pt x="202" y="19733"/>
                    <a:pt x="752" y="21593"/>
                    <a:pt x="1372" y="21593"/>
                  </a:cubicBezTo>
                  <a:cubicBezTo>
                    <a:pt x="1843" y="21579"/>
                    <a:pt x="2365" y="21579"/>
                    <a:pt x="2923" y="21579"/>
                  </a:cubicBezTo>
                  <a:cubicBezTo>
                    <a:pt x="4118" y="21579"/>
                    <a:pt x="5489" y="21600"/>
                    <a:pt x="6934" y="21600"/>
                  </a:cubicBezTo>
                  <a:cubicBezTo>
                    <a:pt x="11489" y="21600"/>
                    <a:pt x="16778" y="21405"/>
                    <a:pt x="19560" y="19795"/>
                  </a:cubicBezTo>
                  <a:cubicBezTo>
                    <a:pt x="21520" y="18694"/>
                    <a:pt x="21009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26" name="Google Shape;2262;p15"/>
            <p:cNvSpPr/>
            <p:nvPr/>
          </p:nvSpPr>
          <p:spPr>
            <a:xfrm>
              <a:off x="12240532" y="1746123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05"/>
                  </a:cubicBezTo>
                  <a:cubicBezTo>
                    <a:pt x="864" y="1331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57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37" y="21586"/>
                    <a:pt x="2355" y="21579"/>
                    <a:pt x="2913" y="21579"/>
                  </a:cubicBezTo>
                  <a:cubicBezTo>
                    <a:pt x="4155" y="21579"/>
                    <a:pt x="5587" y="21600"/>
                    <a:pt x="7095" y="21600"/>
                  </a:cubicBezTo>
                  <a:cubicBezTo>
                    <a:pt x="11618" y="21600"/>
                    <a:pt x="16821" y="21405"/>
                    <a:pt x="19572" y="19858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27" name="Google Shape;2263;p15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28" name="Google Shape;2264;p15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29" name="Google Shape;2265;p15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30" name="Google Shape;2266;p15"/>
            <p:cNvSpPr/>
            <p:nvPr/>
          </p:nvSpPr>
          <p:spPr>
            <a:xfrm>
              <a:off x="9931720" y="1873781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505"/>
                  </a:cubicBezTo>
                  <a:cubicBezTo>
                    <a:pt x="1309" y="20041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31" name="Google Shape;2267;p15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32" name="Google Shape;2268;p15"/>
            <p:cNvSpPr/>
            <p:nvPr/>
          </p:nvSpPr>
          <p:spPr>
            <a:xfrm>
              <a:off x="9654564" y="2631232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33" name="Google Shape;2269;p15"/>
            <p:cNvSpPr/>
            <p:nvPr/>
          </p:nvSpPr>
          <p:spPr>
            <a:xfrm>
              <a:off x="9654564" y="3265068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34" name="Google Shape;2270;p15"/>
            <p:cNvSpPr/>
            <p:nvPr/>
          </p:nvSpPr>
          <p:spPr>
            <a:xfrm>
              <a:off x="10568384" y="1884179"/>
              <a:ext cx="1133394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4013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905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611" y="21093"/>
                    <a:pt x="9112" y="21531"/>
                    <a:pt x="9720" y="21558"/>
                  </a:cubicBezTo>
                  <a:cubicBezTo>
                    <a:pt x="10326" y="21582"/>
                    <a:pt x="10969" y="21600"/>
                    <a:pt x="11626" y="21600"/>
                  </a:cubicBezTo>
                  <a:cubicBezTo>
                    <a:pt x="12142" y="21600"/>
                    <a:pt x="12666" y="21589"/>
                    <a:pt x="13184" y="21558"/>
                  </a:cubicBezTo>
                  <a:cubicBezTo>
                    <a:pt x="13822" y="21531"/>
                    <a:pt x="14334" y="21023"/>
                    <a:pt x="14390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17" y="13038"/>
                    <a:pt x="15394" y="13038"/>
                  </a:cubicBezTo>
                  <a:cubicBezTo>
                    <a:pt x="15425" y="13038"/>
                    <a:pt x="15454" y="13040"/>
                    <a:pt x="15484" y="13041"/>
                  </a:cubicBezTo>
                  <a:cubicBezTo>
                    <a:pt x="16995" y="13164"/>
                    <a:pt x="18588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1" y="13426"/>
                    <a:pt x="21345" y="12834"/>
                    <a:pt x="21331" y="12122"/>
                  </a:cubicBezTo>
                  <a:cubicBezTo>
                    <a:pt x="21303" y="11244"/>
                    <a:pt x="21165" y="10449"/>
                    <a:pt x="21013" y="9572"/>
                  </a:cubicBezTo>
                  <a:cubicBezTo>
                    <a:pt x="20929" y="8995"/>
                    <a:pt x="20472" y="8571"/>
                    <a:pt x="19890" y="8502"/>
                  </a:cubicBezTo>
                  <a:cubicBezTo>
                    <a:pt x="18512" y="8351"/>
                    <a:pt x="17004" y="8199"/>
                    <a:pt x="15631" y="8199"/>
                  </a:cubicBezTo>
                  <a:cubicBezTo>
                    <a:pt x="15387" y="8199"/>
                    <a:pt x="15150" y="8203"/>
                    <a:pt x="14917" y="8214"/>
                  </a:cubicBezTo>
                  <a:cubicBezTo>
                    <a:pt x="14890" y="8216"/>
                    <a:pt x="14866" y="8216"/>
                    <a:pt x="14841" y="8216"/>
                  </a:cubicBezTo>
                  <a:cubicBezTo>
                    <a:pt x="14154" y="8216"/>
                    <a:pt x="13598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35" name="Google Shape;2271;p15"/>
            <p:cNvSpPr/>
            <p:nvPr/>
          </p:nvSpPr>
          <p:spPr>
            <a:xfrm>
              <a:off x="9802006" y="13460663"/>
              <a:ext cx="108486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7" y="773"/>
                    <a:pt x="13969" y="871"/>
                    <a:pt x="10608" y="871"/>
                  </a:cubicBezTo>
                  <a:cubicBezTo>
                    <a:pt x="9354" y="871"/>
                    <a:pt x="8093" y="857"/>
                    <a:pt x="6901" y="857"/>
                  </a:cubicBezTo>
                  <a:cubicBezTo>
                    <a:pt x="4635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4" y="21586"/>
                    <a:pt x="2352" y="21579"/>
                    <a:pt x="2907" y="21579"/>
                  </a:cubicBezTo>
                  <a:cubicBezTo>
                    <a:pt x="4149" y="21579"/>
                    <a:pt x="5582" y="21600"/>
                    <a:pt x="7088" y="21600"/>
                  </a:cubicBezTo>
                  <a:cubicBezTo>
                    <a:pt x="11611" y="21600"/>
                    <a:pt x="16810" y="21405"/>
                    <a:pt x="19562" y="19858"/>
                  </a:cubicBezTo>
                  <a:cubicBezTo>
                    <a:pt x="21524" y="18701"/>
                    <a:pt x="21013" y="0"/>
                    <a:pt x="190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36" name="Google Shape;2272;p15"/>
            <p:cNvSpPr/>
            <p:nvPr/>
          </p:nvSpPr>
          <p:spPr>
            <a:xfrm>
              <a:off x="9576541" y="12284917"/>
              <a:ext cx="818793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106" y="0"/>
                  </a:moveTo>
                  <a:cubicBezTo>
                    <a:pt x="19060" y="0"/>
                    <a:pt x="19014" y="14"/>
                    <a:pt x="18968" y="35"/>
                  </a:cubicBezTo>
                  <a:cubicBezTo>
                    <a:pt x="17376" y="733"/>
                    <a:pt x="14375" y="859"/>
                    <a:pt x="11236" y="859"/>
                  </a:cubicBezTo>
                  <a:cubicBezTo>
                    <a:pt x="9594" y="859"/>
                    <a:pt x="7912" y="824"/>
                    <a:pt x="6377" y="824"/>
                  </a:cubicBezTo>
                  <a:cubicBezTo>
                    <a:pt x="4328" y="824"/>
                    <a:pt x="2537" y="880"/>
                    <a:pt x="1438" y="1152"/>
                  </a:cubicBezTo>
                  <a:cubicBezTo>
                    <a:pt x="857" y="1278"/>
                    <a:pt x="371" y="3023"/>
                    <a:pt x="241" y="5452"/>
                  </a:cubicBezTo>
                  <a:cubicBezTo>
                    <a:pt x="16" y="9313"/>
                    <a:pt x="-78" y="13676"/>
                    <a:pt x="73" y="17034"/>
                  </a:cubicBezTo>
                  <a:cubicBezTo>
                    <a:pt x="203" y="19715"/>
                    <a:pt x="746" y="21586"/>
                    <a:pt x="1363" y="21586"/>
                  </a:cubicBezTo>
                  <a:cubicBezTo>
                    <a:pt x="1782" y="21572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6" y="21384"/>
                    <a:pt x="19565" y="19841"/>
                  </a:cubicBezTo>
                  <a:cubicBezTo>
                    <a:pt x="21522" y="18682"/>
                    <a:pt x="21015" y="0"/>
                    <a:pt x="1910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37" name="Google Shape;2273;p15"/>
            <p:cNvSpPr/>
            <p:nvPr/>
          </p:nvSpPr>
          <p:spPr>
            <a:xfrm>
              <a:off x="9576541" y="11918363"/>
              <a:ext cx="81877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14"/>
                    <a:pt x="18966" y="28"/>
                  </a:cubicBezTo>
                  <a:cubicBezTo>
                    <a:pt x="17267" y="773"/>
                    <a:pt x="13967" y="877"/>
                    <a:pt x="10606" y="877"/>
                  </a:cubicBezTo>
                  <a:cubicBezTo>
                    <a:pt x="9352" y="877"/>
                    <a:pt x="8091" y="863"/>
                    <a:pt x="6900" y="863"/>
                  </a:cubicBezTo>
                  <a:cubicBezTo>
                    <a:pt x="4636" y="863"/>
                    <a:pt x="2631" y="912"/>
                    <a:pt x="1438" y="1211"/>
                  </a:cubicBezTo>
                  <a:cubicBezTo>
                    <a:pt x="857" y="1337"/>
                    <a:pt x="371" y="3070"/>
                    <a:pt x="241" y="5492"/>
                  </a:cubicBezTo>
                  <a:cubicBezTo>
                    <a:pt x="16" y="9342"/>
                    <a:pt x="-78" y="13630"/>
                    <a:pt x="73" y="17048"/>
                  </a:cubicBezTo>
                  <a:cubicBezTo>
                    <a:pt x="203" y="19714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0" y="21565"/>
                    <a:pt x="5791" y="21600"/>
                    <a:pt x="7534" y="21600"/>
                  </a:cubicBezTo>
                  <a:cubicBezTo>
                    <a:pt x="11950" y="21600"/>
                    <a:pt x="16905" y="21377"/>
                    <a:pt x="19564" y="19839"/>
                  </a:cubicBezTo>
                  <a:cubicBezTo>
                    <a:pt x="21522" y="18683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38" name="Google Shape;2274;p15"/>
            <p:cNvSpPr/>
            <p:nvPr/>
          </p:nvSpPr>
          <p:spPr>
            <a:xfrm>
              <a:off x="11928668" y="11660158"/>
              <a:ext cx="98242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9" y="0"/>
                  </a:moveTo>
                  <a:cubicBezTo>
                    <a:pt x="16837" y="0"/>
                    <a:pt x="16407" y="178"/>
                    <a:pt x="16082" y="510"/>
                  </a:cubicBezTo>
                  <a:cubicBezTo>
                    <a:pt x="11999" y="4773"/>
                    <a:pt x="3464" y="13250"/>
                    <a:pt x="320" y="17449"/>
                  </a:cubicBezTo>
                  <a:cubicBezTo>
                    <a:pt x="-894" y="19073"/>
                    <a:pt x="1603" y="21600"/>
                    <a:pt x="3509" y="21600"/>
                  </a:cubicBezTo>
                  <a:cubicBezTo>
                    <a:pt x="4022" y="21600"/>
                    <a:pt x="4491" y="21417"/>
                    <a:pt x="4835" y="20982"/>
                  </a:cubicBezTo>
                  <a:cubicBezTo>
                    <a:pt x="7654" y="17465"/>
                    <a:pt x="17207" y="8163"/>
                    <a:pt x="20134" y="4789"/>
                  </a:cubicBezTo>
                  <a:cubicBezTo>
                    <a:pt x="20613" y="4234"/>
                    <a:pt x="20706" y="3442"/>
                    <a:pt x="20335" y="2808"/>
                  </a:cubicBezTo>
                  <a:cubicBezTo>
                    <a:pt x="19749" y="1810"/>
                    <a:pt x="18963" y="828"/>
                    <a:pt x="18148" y="274"/>
                  </a:cubicBezTo>
                  <a:cubicBezTo>
                    <a:pt x="17879" y="89"/>
                    <a:pt x="17573" y="0"/>
                    <a:pt x="172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39" name="Google Shape;2275;p15"/>
            <p:cNvSpPr/>
            <p:nvPr/>
          </p:nvSpPr>
          <p:spPr>
            <a:xfrm>
              <a:off x="12010646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09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40" name="Google Shape;2276;p15"/>
            <p:cNvSpPr/>
            <p:nvPr/>
          </p:nvSpPr>
          <p:spPr>
            <a:xfrm>
              <a:off x="12595885" y="12412410"/>
              <a:ext cx="231999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59" y="0"/>
                  </a:moveTo>
                  <a:cubicBezTo>
                    <a:pt x="2686" y="0"/>
                    <a:pt x="-1604" y="5753"/>
                    <a:pt x="588" y="16542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7"/>
                    <a:pt x="17151" y="8753"/>
                  </a:cubicBezTo>
                  <a:cubicBezTo>
                    <a:pt x="14984" y="2830"/>
                    <a:pt x="11157" y="0"/>
                    <a:pt x="76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41" name="Google Shape;2277;p15"/>
            <p:cNvSpPr/>
            <p:nvPr/>
          </p:nvSpPr>
          <p:spPr>
            <a:xfrm>
              <a:off x="11877454" y="13460663"/>
              <a:ext cx="108465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69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4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42" name="Google Shape;2278;p15"/>
            <p:cNvSpPr/>
            <p:nvPr/>
          </p:nvSpPr>
          <p:spPr>
            <a:xfrm>
              <a:off x="12318693" y="13169532"/>
              <a:ext cx="202573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43" name="Google Shape;2279;p15"/>
            <p:cNvSpPr/>
            <p:nvPr/>
          </p:nvSpPr>
          <p:spPr>
            <a:xfrm>
              <a:off x="13232531" y="12422809"/>
              <a:ext cx="1132701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1" y="8330"/>
                  </a:cubicBezTo>
                  <a:cubicBezTo>
                    <a:pt x="7781" y="8988"/>
                    <a:pt x="577" y="8865"/>
                    <a:pt x="147" y="9607"/>
                  </a:cubicBezTo>
                  <a:cubicBezTo>
                    <a:pt x="-255" y="10306"/>
                    <a:pt x="244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69" y="14051"/>
                  </a:cubicBezTo>
                  <a:cubicBezTo>
                    <a:pt x="3999" y="13708"/>
                    <a:pt x="5689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3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098" y="14491"/>
                  </a:cubicBezTo>
                  <a:cubicBezTo>
                    <a:pt x="13993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0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44" name="Google Shape;2280;p15"/>
            <p:cNvSpPr/>
            <p:nvPr/>
          </p:nvSpPr>
          <p:spPr>
            <a:xfrm>
              <a:off x="13571644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1" y="15412"/>
                    <a:pt x="11233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408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5" y="10097"/>
                  </a:cubicBezTo>
                  <a:cubicBezTo>
                    <a:pt x="15073" y="9627"/>
                    <a:pt x="14912" y="8502"/>
                    <a:pt x="15479" y="7787"/>
                  </a:cubicBezTo>
                  <a:cubicBezTo>
                    <a:pt x="16541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15" y="1730"/>
                  </a:cubicBezTo>
                  <a:cubicBezTo>
                    <a:pt x="17674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45" name="Google Shape;2281;p15"/>
            <p:cNvSpPr/>
            <p:nvPr/>
          </p:nvSpPr>
          <p:spPr>
            <a:xfrm>
              <a:off x="10655975" y="10599777"/>
              <a:ext cx="144160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5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4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3" y="7471"/>
                    <a:pt x="115" y="9332"/>
                  </a:cubicBezTo>
                  <a:cubicBezTo>
                    <a:pt x="-169" y="10248"/>
                    <a:pt x="115" y="10796"/>
                    <a:pt x="498" y="11459"/>
                  </a:cubicBezTo>
                  <a:cubicBezTo>
                    <a:pt x="625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39" y="20909"/>
                  </a:cubicBezTo>
                  <a:cubicBezTo>
                    <a:pt x="7032" y="21349"/>
                    <a:pt x="7854" y="21600"/>
                    <a:pt x="8705" y="21600"/>
                  </a:cubicBezTo>
                  <a:cubicBezTo>
                    <a:pt x="9576" y="21600"/>
                    <a:pt x="10475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40" y="3422"/>
                    <a:pt x="14021" y="2951"/>
                    <a:pt x="14588" y="2938"/>
                  </a:cubicBezTo>
                  <a:lnTo>
                    <a:pt x="17350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4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6" y="4109"/>
                  </a:cubicBezTo>
                  <a:cubicBezTo>
                    <a:pt x="21256" y="3065"/>
                    <a:pt x="20962" y="2110"/>
                    <a:pt x="20690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46" name="Google Shape;2282;p15"/>
            <p:cNvSpPr/>
            <p:nvPr/>
          </p:nvSpPr>
          <p:spPr>
            <a:xfrm>
              <a:off x="12465685" y="9948363"/>
              <a:ext cx="108536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8" y="719"/>
                    <a:pt x="14217" y="831"/>
                    <a:pt x="10996" y="831"/>
                  </a:cubicBezTo>
                  <a:cubicBezTo>
                    <a:pt x="9564" y="831"/>
                    <a:pt x="8111" y="810"/>
                    <a:pt x="6755" y="810"/>
                  </a:cubicBezTo>
                  <a:cubicBezTo>
                    <a:pt x="4553" y="810"/>
                    <a:pt x="2609" y="866"/>
                    <a:pt x="1443" y="1152"/>
                  </a:cubicBezTo>
                  <a:cubicBezTo>
                    <a:pt x="864" y="1278"/>
                    <a:pt x="371" y="3023"/>
                    <a:pt x="244" y="5452"/>
                  </a:cubicBezTo>
                  <a:cubicBezTo>
                    <a:pt x="18" y="9313"/>
                    <a:pt x="-80" y="13669"/>
                    <a:pt x="75" y="17034"/>
                  </a:cubicBezTo>
                  <a:cubicBezTo>
                    <a:pt x="202" y="19715"/>
                    <a:pt x="752" y="21579"/>
                    <a:pt x="1372" y="21579"/>
                  </a:cubicBezTo>
                  <a:cubicBezTo>
                    <a:pt x="1790" y="21572"/>
                    <a:pt x="2247" y="21565"/>
                    <a:pt x="2734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7" y="21600"/>
                    <a:pt x="16903" y="21384"/>
                    <a:pt x="19563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47" name="Google Shape;2283;p15"/>
            <p:cNvSpPr/>
            <p:nvPr/>
          </p:nvSpPr>
          <p:spPr>
            <a:xfrm>
              <a:off x="12240532" y="8772041"/>
              <a:ext cx="818900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316" y="753"/>
                    <a:pt x="14162" y="872"/>
                    <a:pt x="10905" y="872"/>
                  </a:cubicBezTo>
                  <a:cubicBezTo>
                    <a:pt x="9353" y="872"/>
                    <a:pt x="7778" y="844"/>
                    <a:pt x="6331" y="844"/>
                  </a:cubicBezTo>
                  <a:cubicBezTo>
                    <a:pt x="4299" y="844"/>
                    <a:pt x="2523" y="893"/>
                    <a:pt x="1424" y="1151"/>
                  </a:cubicBezTo>
                  <a:cubicBezTo>
                    <a:pt x="864" y="1332"/>
                    <a:pt x="378" y="3013"/>
                    <a:pt x="227" y="5503"/>
                  </a:cubicBezTo>
                  <a:cubicBezTo>
                    <a:pt x="2" y="9297"/>
                    <a:pt x="-71" y="13656"/>
                    <a:pt x="78" y="17074"/>
                  </a:cubicBezTo>
                  <a:cubicBezTo>
                    <a:pt x="189" y="19710"/>
                    <a:pt x="732" y="21558"/>
                    <a:pt x="1338" y="21558"/>
                  </a:cubicBezTo>
                  <a:cubicBezTo>
                    <a:pt x="1349" y="21558"/>
                    <a:pt x="1359" y="21558"/>
                    <a:pt x="1368" y="21558"/>
                  </a:cubicBezTo>
                  <a:cubicBezTo>
                    <a:pt x="1590" y="21551"/>
                    <a:pt x="1821" y="21551"/>
                    <a:pt x="2062" y="21551"/>
                  </a:cubicBezTo>
                  <a:cubicBezTo>
                    <a:pt x="3582" y="21551"/>
                    <a:pt x="5488" y="21600"/>
                    <a:pt x="7510" y="21600"/>
                  </a:cubicBezTo>
                  <a:cubicBezTo>
                    <a:pt x="11933" y="21600"/>
                    <a:pt x="16905" y="21356"/>
                    <a:pt x="19572" y="19815"/>
                  </a:cubicBezTo>
                  <a:cubicBezTo>
                    <a:pt x="21529" y="18720"/>
                    <a:pt x="21017" y="0"/>
                    <a:pt x="190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48" name="Google Shape;2284;p15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49" name="Google Shape;2285;p15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50" name="Google Shape;2286;p15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51" name="Google Shape;2287;p15"/>
            <p:cNvSpPr/>
            <p:nvPr/>
          </p:nvSpPr>
          <p:spPr>
            <a:xfrm>
              <a:off x="9931727" y="8899452"/>
              <a:ext cx="232180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45"/>
                    <a:pt x="587" y="16521"/>
                  </a:cubicBezTo>
                  <a:cubicBezTo>
                    <a:pt x="1308" y="20041"/>
                    <a:pt x="4168" y="21600"/>
                    <a:pt x="7357" y="21600"/>
                  </a:cubicBezTo>
                  <a:cubicBezTo>
                    <a:pt x="13140" y="21600"/>
                    <a:pt x="19998" y="16485"/>
                    <a:pt x="17126" y="8742"/>
                  </a:cubicBezTo>
                  <a:cubicBezTo>
                    <a:pt x="14962" y="2827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52" name="Google Shape;2288;p15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53" name="Google Shape;2289;p15"/>
            <p:cNvSpPr/>
            <p:nvPr/>
          </p:nvSpPr>
          <p:spPr>
            <a:xfrm>
              <a:off x="9654550" y="9656903"/>
              <a:ext cx="202565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70" y="0"/>
                  </a:moveTo>
                  <a:cubicBezTo>
                    <a:pt x="2694" y="0"/>
                    <a:pt x="-1593" y="5725"/>
                    <a:pt x="579" y="16501"/>
                  </a:cubicBezTo>
                  <a:cubicBezTo>
                    <a:pt x="1320" y="20039"/>
                    <a:pt x="4190" y="21600"/>
                    <a:pt x="7387" y="21600"/>
                  </a:cubicBezTo>
                  <a:cubicBezTo>
                    <a:pt x="13170" y="21600"/>
                    <a:pt x="20007" y="16493"/>
                    <a:pt x="17173" y="8734"/>
                  </a:cubicBezTo>
                  <a:cubicBezTo>
                    <a:pt x="15001" y="2838"/>
                    <a:pt x="11165" y="0"/>
                    <a:pt x="767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54" name="Google Shape;2290;p15"/>
            <p:cNvSpPr/>
            <p:nvPr/>
          </p:nvSpPr>
          <p:spPr>
            <a:xfrm>
              <a:off x="9654557" y="10290409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312" y="20054"/>
                    <a:pt x="4174" y="21600"/>
                    <a:pt x="7362" y="21600"/>
                  </a:cubicBezTo>
                  <a:cubicBezTo>
                    <a:pt x="13151" y="21600"/>
                    <a:pt x="20007" y="16505"/>
                    <a:pt x="17167" y="8773"/>
                  </a:cubicBezTo>
                  <a:cubicBezTo>
                    <a:pt x="14996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55" name="Google Shape;2291;p15"/>
            <p:cNvSpPr/>
            <p:nvPr/>
          </p:nvSpPr>
          <p:spPr>
            <a:xfrm>
              <a:off x="10568384" y="8910097"/>
              <a:ext cx="1133394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4013" y="13700"/>
                    <a:pt x="5703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16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611" y="21094"/>
                    <a:pt x="9112" y="21519"/>
                    <a:pt x="9720" y="21546"/>
                  </a:cubicBezTo>
                  <a:cubicBezTo>
                    <a:pt x="10348" y="21578"/>
                    <a:pt x="11016" y="21600"/>
                    <a:pt x="11696" y="21600"/>
                  </a:cubicBezTo>
                  <a:cubicBezTo>
                    <a:pt x="12190" y="21600"/>
                    <a:pt x="12690" y="21589"/>
                    <a:pt x="13184" y="21560"/>
                  </a:cubicBezTo>
                  <a:cubicBezTo>
                    <a:pt x="13822" y="21519"/>
                    <a:pt x="14334" y="21011"/>
                    <a:pt x="14390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3" y="13724"/>
                    <a:pt x="14608" y="13038"/>
                    <a:pt x="15375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88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1" y="13413"/>
                    <a:pt x="21345" y="12821"/>
                    <a:pt x="21331" y="12109"/>
                  </a:cubicBezTo>
                  <a:cubicBezTo>
                    <a:pt x="21303" y="11245"/>
                    <a:pt x="21165" y="10436"/>
                    <a:pt x="21013" y="9558"/>
                  </a:cubicBezTo>
                  <a:cubicBezTo>
                    <a:pt x="20929" y="8996"/>
                    <a:pt x="20472" y="8558"/>
                    <a:pt x="19890" y="8502"/>
                  </a:cubicBezTo>
                  <a:cubicBezTo>
                    <a:pt x="18525" y="8341"/>
                    <a:pt x="17032" y="8199"/>
                    <a:pt x="15669" y="8199"/>
                  </a:cubicBezTo>
                  <a:cubicBezTo>
                    <a:pt x="15412" y="8199"/>
                    <a:pt x="15162" y="8204"/>
                    <a:pt x="14917" y="8215"/>
                  </a:cubicBezTo>
                  <a:cubicBezTo>
                    <a:pt x="14898" y="8215"/>
                    <a:pt x="14881" y="8215"/>
                    <a:pt x="14864" y="8215"/>
                  </a:cubicBezTo>
                  <a:cubicBezTo>
                    <a:pt x="14167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56" name="Google Shape;2292;p15"/>
            <p:cNvSpPr/>
            <p:nvPr/>
          </p:nvSpPr>
          <p:spPr>
            <a:xfrm>
              <a:off x="6912357" y="1380229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12"/>
                  </a:cubicBezTo>
                  <a:cubicBezTo>
                    <a:pt x="858" y="1338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64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2" y="21586"/>
                    <a:pt x="2374" y="21579"/>
                    <a:pt x="2932" y="21579"/>
                  </a:cubicBezTo>
                  <a:cubicBezTo>
                    <a:pt x="4125" y="21579"/>
                    <a:pt x="5497" y="21600"/>
                    <a:pt x="6941" y="21600"/>
                  </a:cubicBezTo>
                  <a:cubicBezTo>
                    <a:pt x="11494" y="21600"/>
                    <a:pt x="16784" y="21405"/>
                    <a:pt x="19565" y="19795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57" name="Google Shape;2293;p15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58" name="Google Shape;2294;p15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59" name="Google Shape;2295;p15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60" name="Google Shape;2296;p15"/>
            <p:cNvSpPr/>
            <p:nvPr/>
          </p:nvSpPr>
          <p:spPr>
            <a:xfrm>
              <a:off x="4018839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57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61" name="Google Shape;2297;p15"/>
            <p:cNvSpPr/>
            <p:nvPr/>
          </p:nvSpPr>
          <p:spPr>
            <a:xfrm>
              <a:off x="5579821" y="0"/>
              <a:ext cx="108003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70" y="0"/>
                  </a:moveTo>
                  <a:cubicBezTo>
                    <a:pt x="15115" y="0"/>
                    <a:pt x="14767" y="159"/>
                    <a:pt x="14516" y="462"/>
                  </a:cubicBezTo>
                  <a:cubicBezTo>
                    <a:pt x="13337" y="1815"/>
                    <a:pt x="12043" y="3362"/>
                    <a:pt x="11112" y="4844"/>
                  </a:cubicBezTo>
                  <a:cubicBezTo>
                    <a:pt x="10856" y="5261"/>
                    <a:pt x="10442" y="5485"/>
                    <a:pt x="10018" y="5485"/>
                  </a:cubicBezTo>
                  <a:cubicBezTo>
                    <a:pt x="9749" y="5485"/>
                    <a:pt x="9475" y="5394"/>
                    <a:pt x="9235" y="5202"/>
                  </a:cubicBezTo>
                  <a:cubicBezTo>
                    <a:pt x="7854" y="4079"/>
                    <a:pt x="5832" y="2597"/>
                    <a:pt x="4174" y="1408"/>
                  </a:cubicBezTo>
                  <a:cubicBezTo>
                    <a:pt x="3954" y="1251"/>
                    <a:pt x="3708" y="1176"/>
                    <a:pt x="3462" y="1176"/>
                  </a:cubicBezTo>
                  <a:cubicBezTo>
                    <a:pt x="3090" y="1176"/>
                    <a:pt x="2722" y="1349"/>
                    <a:pt x="2457" y="1684"/>
                  </a:cubicBezTo>
                  <a:cubicBezTo>
                    <a:pt x="1541" y="2841"/>
                    <a:pt x="421" y="4470"/>
                    <a:pt x="57" y="5692"/>
                  </a:cubicBezTo>
                  <a:cubicBezTo>
                    <a:pt x="-117" y="6311"/>
                    <a:pt x="116" y="7010"/>
                    <a:pt x="596" y="7370"/>
                  </a:cubicBezTo>
                  <a:cubicBezTo>
                    <a:pt x="2443" y="8721"/>
                    <a:pt x="6225" y="10481"/>
                    <a:pt x="6807" y="11327"/>
                  </a:cubicBezTo>
                  <a:cubicBezTo>
                    <a:pt x="7228" y="11962"/>
                    <a:pt x="2546" y="18529"/>
                    <a:pt x="2894" y="19456"/>
                  </a:cubicBezTo>
                  <a:cubicBezTo>
                    <a:pt x="3214" y="20320"/>
                    <a:pt x="5003" y="21134"/>
                    <a:pt x="6312" y="21542"/>
                  </a:cubicBezTo>
                  <a:cubicBezTo>
                    <a:pt x="6437" y="21580"/>
                    <a:pt x="6563" y="21600"/>
                    <a:pt x="6688" y="21600"/>
                  </a:cubicBezTo>
                  <a:cubicBezTo>
                    <a:pt x="7186" y="21600"/>
                    <a:pt x="7650" y="21297"/>
                    <a:pt x="7884" y="20776"/>
                  </a:cubicBezTo>
                  <a:cubicBezTo>
                    <a:pt x="8741" y="18837"/>
                    <a:pt x="9716" y="17192"/>
                    <a:pt x="10559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5" y="15202"/>
                    <a:pt x="12258" y="15315"/>
                    <a:pt x="12509" y="15547"/>
                  </a:cubicBezTo>
                  <a:cubicBezTo>
                    <a:pt x="14021" y="16964"/>
                    <a:pt x="15607" y="18576"/>
                    <a:pt x="17265" y="19586"/>
                  </a:cubicBezTo>
                  <a:cubicBezTo>
                    <a:pt x="17457" y="19699"/>
                    <a:pt x="17665" y="19754"/>
                    <a:pt x="17872" y="19754"/>
                  </a:cubicBezTo>
                  <a:cubicBezTo>
                    <a:pt x="18260" y="19754"/>
                    <a:pt x="18643" y="19562"/>
                    <a:pt x="18909" y="19212"/>
                  </a:cubicBezTo>
                  <a:cubicBezTo>
                    <a:pt x="19636" y="18251"/>
                    <a:pt x="20407" y="17159"/>
                    <a:pt x="21105" y="16036"/>
                  </a:cubicBezTo>
                  <a:cubicBezTo>
                    <a:pt x="21483" y="15417"/>
                    <a:pt x="21395" y="14570"/>
                    <a:pt x="20901" y="14080"/>
                  </a:cubicBezTo>
                  <a:cubicBezTo>
                    <a:pt x="19592" y="12777"/>
                    <a:pt x="17498" y="11164"/>
                    <a:pt x="15825" y="10089"/>
                  </a:cubicBezTo>
                  <a:cubicBezTo>
                    <a:pt x="15084" y="9618"/>
                    <a:pt x="14909" y="8493"/>
                    <a:pt x="15491" y="7793"/>
                  </a:cubicBezTo>
                  <a:cubicBezTo>
                    <a:pt x="16538" y="6473"/>
                    <a:pt x="17730" y="5169"/>
                    <a:pt x="18675" y="3884"/>
                  </a:cubicBezTo>
                  <a:cubicBezTo>
                    <a:pt x="19171" y="3232"/>
                    <a:pt x="19054" y="2239"/>
                    <a:pt x="18429" y="1733"/>
                  </a:cubicBezTo>
                  <a:cubicBezTo>
                    <a:pt x="17687" y="1130"/>
                    <a:pt x="16931" y="690"/>
                    <a:pt x="16116" y="184"/>
                  </a:cubicBezTo>
                  <a:cubicBezTo>
                    <a:pt x="15910" y="60"/>
                    <a:pt x="15688" y="0"/>
                    <a:pt x="1547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62" name="Google Shape;2298;p15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63" name="Google Shape;2299;p15"/>
            <p:cNvSpPr/>
            <p:nvPr/>
          </p:nvSpPr>
          <p:spPr>
            <a:xfrm>
              <a:off x="6912357" y="8406147"/>
              <a:ext cx="81899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5" h="21600" fill="norm" stroke="1" extrusionOk="0">
                  <a:moveTo>
                    <a:pt x="19109" y="0"/>
                  </a:moveTo>
                  <a:cubicBezTo>
                    <a:pt x="19063" y="0"/>
                    <a:pt x="19017" y="7"/>
                    <a:pt x="18971" y="28"/>
                  </a:cubicBezTo>
                  <a:cubicBezTo>
                    <a:pt x="17387" y="733"/>
                    <a:pt x="14386" y="852"/>
                    <a:pt x="11244" y="852"/>
                  </a:cubicBezTo>
                  <a:cubicBezTo>
                    <a:pt x="9600" y="852"/>
                    <a:pt x="7920" y="817"/>
                    <a:pt x="6383" y="817"/>
                  </a:cubicBezTo>
                  <a:cubicBezTo>
                    <a:pt x="4332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42" y="5445"/>
                  </a:cubicBezTo>
                  <a:cubicBezTo>
                    <a:pt x="17" y="9306"/>
                    <a:pt x="-77" y="13669"/>
                    <a:pt x="72" y="17034"/>
                  </a:cubicBezTo>
                  <a:cubicBezTo>
                    <a:pt x="204" y="19708"/>
                    <a:pt x="747" y="21579"/>
                    <a:pt x="1383" y="21579"/>
                  </a:cubicBezTo>
                  <a:cubicBezTo>
                    <a:pt x="1800" y="21565"/>
                    <a:pt x="2255" y="21565"/>
                    <a:pt x="2744" y="21565"/>
                  </a:cubicBezTo>
                  <a:cubicBezTo>
                    <a:pt x="4141" y="21565"/>
                    <a:pt x="5800" y="21600"/>
                    <a:pt x="7542" y="21600"/>
                  </a:cubicBezTo>
                  <a:cubicBezTo>
                    <a:pt x="11953" y="21600"/>
                    <a:pt x="16907" y="21377"/>
                    <a:pt x="19568" y="19834"/>
                  </a:cubicBezTo>
                  <a:cubicBezTo>
                    <a:pt x="21523" y="18738"/>
                    <a:pt x="21034" y="0"/>
                    <a:pt x="1910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64" name="Google Shape;2300;p15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65" name="Google Shape;2301;p15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66" name="Google Shape;2302;p15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67" name="Google Shape;2303;p15"/>
            <p:cNvSpPr/>
            <p:nvPr/>
          </p:nvSpPr>
          <p:spPr>
            <a:xfrm>
              <a:off x="4018832" y="8100988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68" name="Google Shape;2304;p15"/>
            <p:cNvSpPr/>
            <p:nvPr/>
          </p:nvSpPr>
          <p:spPr>
            <a:xfrm>
              <a:off x="5579821" y="7025505"/>
              <a:ext cx="108003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67" y="0"/>
                  </a:moveTo>
                  <a:cubicBezTo>
                    <a:pt x="15113" y="0"/>
                    <a:pt x="14767" y="153"/>
                    <a:pt x="14516" y="455"/>
                  </a:cubicBezTo>
                  <a:cubicBezTo>
                    <a:pt x="13337" y="1824"/>
                    <a:pt x="12043" y="3353"/>
                    <a:pt x="11112" y="4852"/>
                  </a:cubicBezTo>
                  <a:cubicBezTo>
                    <a:pt x="10857" y="5264"/>
                    <a:pt x="10450" y="5482"/>
                    <a:pt x="10032" y="5482"/>
                  </a:cubicBezTo>
                  <a:cubicBezTo>
                    <a:pt x="9757" y="5482"/>
                    <a:pt x="9478" y="5387"/>
                    <a:pt x="9235" y="5193"/>
                  </a:cubicBezTo>
                  <a:cubicBezTo>
                    <a:pt x="7854" y="4071"/>
                    <a:pt x="5832" y="2605"/>
                    <a:pt x="4174" y="1417"/>
                  </a:cubicBezTo>
                  <a:cubicBezTo>
                    <a:pt x="3956" y="1254"/>
                    <a:pt x="3710" y="1177"/>
                    <a:pt x="3465" y="1177"/>
                  </a:cubicBezTo>
                  <a:cubicBezTo>
                    <a:pt x="3092" y="1177"/>
                    <a:pt x="2722" y="1358"/>
                    <a:pt x="2457" y="1692"/>
                  </a:cubicBezTo>
                  <a:cubicBezTo>
                    <a:pt x="1541" y="2833"/>
                    <a:pt x="421" y="4461"/>
                    <a:pt x="57" y="5682"/>
                  </a:cubicBezTo>
                  <a:cubicBezTo>
                    <a:pt x="-117" y="6318"/>
                    <a:pt x="116" y="7000"/>
                    <a:pt x="596" y="7360"/>
                  </a:cubicBezTo>
                  <a:cubicBezTo>
                    <a:pt x="2443" y="8711"/>
                    <a:pt x="6225" y="10487"/>
                    <a:pt x="6807" y="11332"/>
                  </a:cubicBezTo>
                  <a:cubicBezTo>
                    <a:pt x="7228" y="11967"/>
                    <a:pt x="2546" y="18515"/>
                    <a:pt x="2894" y="19442"/>
                  </a:cubicBezTo>
                  <a:cubicBezTo>
                    <a:pt x="3214" y="20322"/>
                    <a:pt x="5003" y="21136"/>
                    <a:pt x="6312" y="21543"/>
                  </a:cubicBezTo>
                  <a:cubicBezTo>
                    <a:pt x="6434" y="21582"/>
                    <a:pt x="6558" y="21600"/>
                    <a:pt x="6679" y="21600"/>
                  </a:cubicBezTo>
                  <a:cubicBezTo>
                    <a:pt x="7179" y="21600"/>
                    <a:pt x="7649" y="21290"/>
                    <a:pt x="7884" y="20779"/>
                  </a:cubicBezTo>
                  <a:cubicBezTo>
                    <a:pt x="8741" y="18840"/>
                    <a:pt x="9716" y="17179"/>
                    <a:pt x="10559" y="15828"/>
                  </a:cubicBezTo>
                  <a:cubicBezTo>
                    <a:pt x="10822" y="15410"/>
                    <a:pt x="11239" y="15191"/>
                    <a:pt x="11658" y="15191"/>
                  </a:cubicBezTo>
                  <a:cubicBezTo>
                    <a:pt x="11958" y="15191"/>
                    <a:pt x="12260" y="15302"/>
                    <a:pt x="12509" y="15534"/>
                  </a:cubicBezTo>
                  <a:cubicBezTo>
                    <a:pt x="14021" y="16951"/>
                    <a:pt x="15607" y="18579"/>
                    <a:pt x="17265" y="19572"/>
                  </a:cubicBezTo>
                  <a:cubicBezTo>
                    <a:pt x="17461" y="19689"/>
                    <a:pt x="17674" y="19745"/>
                    <a:pt x="17886" y="19745"/>
                  </a:cubicBezTo>
                  <a:cubicBezTo>
                    <a:pt x="18269" y="19745"/>
                    <a:pt x="18646" y="19561"/>
                    <a:pt x="18909" y="19214"/>
                  </a:cubicBezTo>
                  <a:cubicBezTo>
                    <a:pt x="19636" y="18238"/>
                    <a:pt x="20407" y="17162"/>
                    <a:pt x="21105" y="16023"/>
                  </a:cubicBezTo>
                  <a:cubicBezTo>
                    <a:pt x="21483" y="15405"/>
                    <a:pt x="21395" y="14574"/>
                    <a:pt x="20901" y="14068"/>
                  </a:cubicBezTo>
                  <a:cubicBezTo>
                    <a:pt x="19592" y="12765"/>
                    <a:pt x="17498" y="11153"/>
                    <a:pt x="15825" y="10094"/>
                  </a:cubicBezTo>
                  <a:cubicBezTo>
                    <a:pt x="15084" y="9624"/>
                    <a:pt x="14909" y="8499"/>
                    <a:pt x="15491" y="7784"/>
                  </a:cubicBezTo>
                  <a:cubicBezTo>
                    <a:pt x="16538" y="6480"/>
                    <a:pt x="17730" y="5160"/>
                    <a:pt x="18675" y="3892"/>
                  </a:cubicBezTo>
                  <a:cubicBezTo>
                    <a:pt x="19171" y="3240"/>
                    <a:pt x="19054" y="2245"/>
                    <a:pt x="18429" y="1741"/>
                  </a:cubicBezTo>
                  <a:cubicBezTo>
                    <a:pt x="17687" y="1139"/>
                    <a:pt x="16931" y="683"/>
                    <a:pt x="16116" y="179"/>
                  </a:cubicBezTo>
                  <a:cubicBezTo>
                    <a:pt x="15910" y="60"/>
                    <a:pt x="15687" y="0"/>
                    <a:pt x="1546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69" name="Google Shape;2305;p15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70" name="Google Shape;2306;p15"/>
            <p:cNvSpPr/>
            <p:nvPr/>
          </p:nvSpPr>
          <p:spPr>
            <a:xfrm>
              <a:off x="4473842" y="6435487"/>
              <a:ext cx="1084710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4"/>
                    <a:pt x="14166" y="866"/>
                    <a:pt x="10909" y="866"/>
                  </a:cubicBezTo>
                  <a:cubicBezTo>
                    <a:pt x="9358" y="866"/>
                    <a:pt x="7782" y="845"/>
                    <a:pt x="6337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71" name="Google Shape;2307;p15"/>
            <p:cNvSpPr/>
            <p:nvPr/>
          </p:nvSpPr>
          <p:spPr>
            <a:xfrm>
              <a:off x="4248388" y="5259082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1"/>
                    <a:pt x="10902" y="871"/>
                  </a:cubicBezTo>
                  <a:cubicBezTo>
                    <a:pt x="9352" y="871"/>
                    <a:pt x="7779" y="843"/>
                    <a:pt x="6333" y="843"/>
                  </a:cubicBezTo>
                  <a:cubicBezTo>
                    <a:pt x="4303" y="843"/>
                    <a:pt x="2528" y="892"/>
                    <a:pt x="1431" y="1150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6" y="21579"/>
                    <a:pt x="5487" y="21600"/>
                    <a:pt x="6930" y="21600"/>
                  </a:cubicBezTo>
                  <a:cubicBezTo>
                    <a:pt x="11481" y="21600"/>
                    <a:pt x="16769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72" name="Google Shape;2308;p15"/>
            <p:cNvSpPr/>
            <p:nvPr/>
          </p:nvSpPr>
          <p:spPr>
            <a:xfrm>
              <a:off x="4248388" y="4893188"/>
              <a:ext cx="81926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9"/>
                    <a:pt x="1431" y="1150"/>
                  </a:cubicBezTo>
                  <a:cubicBezTo>
                    <a:pt x="871" y="1276"/>
                    <a:pt x="385" y="3012"/>
                    <a:pt x="234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4" y="21544"/>
                    <a:pt x="1824" y="21544"/>
                    <a:pt x="2065" y="21544"/>
                  </a:cubicBezTo>
                  <a:cubicBezTo>
                    <a:pt x="3580" y="21544"/>
                    <a:pt x="5480" y="21600"/>
                    <a:pt x="7498" y="21600"/>
                  </a:cubicBezTo>
                  <a:cubicBezTo>
                    <a:pt x="11914" y="21600"/>
                    <a:pt x="16884" y="21356"/>
                    <a:pt x="19561" y="19808"/>
                  </a:cubicBezTo>
                  <a:cubicBezTo>
                    <a:pt x="21518" y="18713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73" name="Google Shape;2309;p15"/>
            <p:cNvSpPr/>
            <p:nvPr/>
          </p:nvSpPr>
          <p:spPr>
            <a:xfrm>
              <a:off x="6601033" y="4634488"/>
              <a:ext cx="981965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8" h="21600" fill="norm" stroke="1" extrusionOk="0">
                  <a:moveTo>
                    <a:pt x="17278" y="0"/>
                  </a:moveTo>
                  <a:cubicBezTo>
                    <a:pt x="16844" y="0"/>
                    <a:pt x="16413" y="178"/>
                    <a:pt x="16095" y="504"/>
                  </a:cubicBezTo>
                  <a:cubicBezTo>
                    <a:pt x="11994" y="4766"/>
                    <a:pt x="3466" y="13243"/>
                    <a:pt x="320" y="17441"/>
                  </a:cubicBezTo>
                  <a:cubicBezTo>
                    <a:pt x="-895" y="19076"/>
                    <a:pt x="1609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45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35" y="2802"/>
                  </a:cubicBezTo>
                  <a:cubicBezTo>
                    <a:pt x="19765" y="1804"/>
                    <a:pt x="18978" y="838"/>
                    <a:pt x="18145" y="268"/>
                  </a:cubicBezTo>
                  <a:cubicBezTo>
                    <a:pt x="17881" y="85"/>
                    <a:pt x="17578" y="0"/>
                    <a:pt x="1727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74" name="Google Shape;2310;p15"/>
            <p:cNvSpPr/>
            <p:nvPr/>
          </p:nvSpPr>
          <p:spPr>
            <a:xfrm>
              <a:off x="6682998" y="4588442"/>
              <a:ext cx="231999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66" y="0"/>
                  </a:moveTo>
                  <a:cubicBezTo>
                    <a:pt x="2686" y="0"/>
                    <a:pt x="-1604" y="5758"/>
                    <a:pt x="588" y="16537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1"/>
                    <a:pt x="17151" y="8758"/>
                  </a:cubicBezTo>
                  <a:cubicBezTo>
                    <a:pt x="14984" y="2837"/>
                    <a:pt x="11157" y="0"/>
                    <a:pt x="766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75" name="Google Shape;2311;p15"/>
            <p:cNvSpPr/>
            <p:nvPr/>
          </p:nvSpPr>
          <p:spPr>
            <a:xfrm>
              <a:off x="7267562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76" name="Google Shape;2312;p15"/>
            <p:cNvSpPr/>
            <p:nvPr/>
          </p:nvSpPr>
          <p:spPr>
            <a:xfrm>
              <a:off x="6549645" y="6435487"/>
              <a:ext cx="108480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5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4" y="21572"/>
                    <a:pt x="2241" y="21565"/>
                    <a:pt x="2730" y="21565"/>
                  </a:cubicBezTo>
                  <a:cubicBezTo>
                    <a:pt x="4132" y="21565"/>
                    <a:pt x="5791" y="21600"/>
                    <a:pt x="7535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77" name="Google Shape;2313;p15"/>
            <p:cNvSpPr/>
            <p:nvPr/>
          </p:nvSpPr>
          <p:spPr>
            <a:xfrm>
              <a:off x="6990907" y="6144191"/>
              <a:ext cx="202002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6" y="0"/>
                  </a:moveTo>
                  <a:cubicBezTo>
                    <a:pt x="2672" y="0"/>
                    <a:pt x="-1619" y="5740"/>
                    <a:pt x="599" y="16495"/>
                  </a:cubicBezTo>
                  <a:cubicBezTo>
                    <a:pt x="1312" y="20037"/>
                    <a:pt x="4177" y="21600"/>
                    <a:pt x="7363" y="21600"/>
                  </a:cubicBezTo>
                  <a:cubicBezTo>
                    <a:pt x="13137" y="21600"/>
                    <a:pt x="19981" y="16487"/>
                    <a:pt x="17137" y="8720"/>
                  </a:cubicBezTo>
                  <a:cubicBezTo>
                    <a:pt x="14970" y="2825"/>
                    <a:pt x="11145" y="0"/>
                    <a:pt x="764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78" name="Google Shape;2314;p15"/>
            <p:cNvSpPr/>
            <p:nvPr/>
          </p:nvSpPr>
          <p:spPr>
            <a:xfrm>
              <a:off x="6990929" y="6777780"/>
              <a:ext cx="20198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64" y="21600"/>
                  </a:cubicBezTo>
                  <a:cubicBezTo>
                    <a:pt x="13140" y="21600"/>
                    <a:pt x="19986" y="16493"/>
                    <a:pt x="17141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79" name="Google Shape;2315;p15"/>
            <p:cNvSpPr/>
            <p:nvPr/>
          </p:nvSpPr>
          <p:spPr>
            <a:xfrm>
              <a:off x="7904605" y="5397138"/>
              <a:ext cx="1133012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29" y="0"/>
                  </a:moveTo>
                  <a:cubicBezTo>
                    <a:pt x="9543" y="0"/>
                    <a:pt x="8532" y="83"/>
                    <a:pt x="7844" y="327"/>
                  </a:cubicBezTo>
                  <a:cubicBezTo>
                    <a:pt x="7304" y="520"/>
                    <a:pt x="6971" y="1041"/>
                    <a:pt x="7012" y="1604"/>
                  </a:cubicBezTo>
                  <a:cubicBezTo>
                    <a:pt x="7178" y="3688"/>
                    <a:pt x="8204" y="7460"/>
                    <a:pt x="7968" y="8338"/>
                  </a:cubicBezTo>
                  <a:cubicBezTo>
                    <a:pt x="7788" y="8996"/>
                    <a:pt x="569" y="8873"/>
                    <a:pt x="153" y="9600"/>
                  </a:cubicBezTo>
                  <a:cubicBezTo>
                    <a:pt x="-262" y="10300"/>
                    <a:pt x="251" y="12069"/>
                    <a:pt x="735" y="13276"/>
                  </a:cubicBezTo>
                  <a:cubicBezTo>
                    <a:pt x="940" y="13765"/>
                    <a:pt x="1419" y="14079"/>
                    <a:pt x="1942" y="14079"/>
                  </a:cubicBezTo>
                  <a:cubicBezTo>
                    <a:pt x="2020" y="14079"/>
                    <a:pt x="2097" y="14071"/>
                    <a:pt x="2176" y="14057"/>
                  </a:cubicBezTo>
                  <a:cubicBezTo>
                    <a:pt x="4005" y="13700"/>
                    <a:pt x="5696" y="13577"/>
                    <a:pt x="7123" y="13508"/>
                  </a:cubicBezTo>
                  <a:cubicBezTo>
                    <a:pt x="7139" y="13508"/>
                    <a:pt x="7156" y="13508"/>
                    <a:pt x="7171" y="13508"/>
                  </a:cubicBezTo>
                  <a:cubicBezTo>
                    <a:pt x="7897" y="13508"/>
                    <a:pt x="8481" y="14102"/>
                    <a:pt x="8453" y="14826"/>
                  </a:cubicBezTo>
                  <a:cubicBezTo>
                    <a:pt x="8383" y="16705"/>
                    <a:pt x="8204" y="18734"/>
                    <a:pt x="8509" y="20504"/>
                  </a:cubicBezTo>
                  <a:cubicBezTo>
                    <a:pt x="8605" y="21094"/>
                    <a:pt x="9118" y="21532"/>
                    <a:pt x="9714" y="21546"/>
                  </a:cubicBezTo>
                  <a:cubicBezTo>
                    <a:pt x="10349" y="21578"/>
                    <a:pt x="11016" y="21600"/>
                    <a:pt x="11694" y="21600"/>
                  </a:cubicBezTo>
                  <a:cubicBezTo>
                    <a:pt x="12185" y="21600"/>
                    <a:pt x="12684" y="21589"/>
                    <a:pt x="13178" y="21560"/>
                  </a:cubicBezTo>
                  <a:cubicBezTo>
                    <a:pt x="13828" y="21532"/>
                    <a:pt x="14329" y="21011"/>
                    <a:pt x="14383" y="20381"/>
                  </a:cubicBezTo>
                  <a:cubicBezTo>
                    <a:pt x="14495" y="18720"/>
                    <a:pt x="14369" y="16320"/>
                    <a:pt x="14106" y="14497"/>
                  </a:cubicBezTo>
                  <a:cubicBezTo>
                    <a:pt x="13999" y="13717"/>
                    <a:pt x="14613" y="13039"/>
                    <a:pt x="15388" y="13039"/>
                  </a:cubicBezTo>
                  <a:cubicBezTo>
                    <a:pt x="15417" y="13039"/>
                    <a:pt x="15448" y="13041"/>
                    <a:pt x="15478" y="13042"/>
                  </a:cubicBezTo>
                  <a:cubicBezTo>
                    <a:pt x="16988" y="13165"/>
                    <a:pt x="18581" y="13371"/>
                    <a:pt x="20008" y="13427"/>
                  </a:cubicBezTo>
                  <a:cubicBezTo>
                    <a:pt x="20026" y="13427"/>
                    <a:pt x="20041" y="13427"/>
                    <a:pt x="20057" y="13427"/>
                  </a:cubicBezTo>
                  <a:cubicBezTo>
                    <a:pt x="20770" y="13427"/>
                    <a:pt x="21338" y="12835"/>
                    <a:pt x="21326" y="12123"/>
                  </a:cubicBezTo>
                  <a:cubicBezTo>
                    <a:pt x="21298" y="11245"/>
                    <a:pt x="21159" y="10450"/>
                    <a:pt x="21020" y="9558"/>
                  </a:cubicBezTo>
                  <a:cubicBezTo>
                    <a:pt x="20923" y="8996"/>
                    <a:pt x="20467" y="8558"/>
                    <a:pt x="19898" y="8502"/>
                  </a:cubicBezTo>
                  <a:cubicBezTo>
                    <a:pt x="18521" y="8352"/>
                    <a:pt x="17012" y="8199"/>
                    <a:pt x="15630" y="8199"/>
                  </a:cubicBezTo>
                  <a:cubicBezTo>
                    <a:pt x="15385" y="8199"/>
                    <a:pt x="15145" y="8204"/>
                    <a:pt x="14909" y="8215"/>
                  </a:cubicBezTo>
                  <a:cubicBezTo>
                    <a:pt x="14885" y="8216"/>
                    <a:pt x="14860" y="8216"/>
                    <a:pt x="14836" y="8216"/>
                  </a:cubicBezTo>
                  <a:cubicBezTo>
                    <a:pt x="14148" y="8216"/>
                    <a:pt x="13592" y="7669"/>
                    <a:pt x="13566" y="6994"/>
                  </a:cubicBezTo>
                  <a:cubicBezTo>
                    <a:pt x="13510" y="5361"/>
                    <a:pt x="13330" y="3070"/>
                    <a:pt x="13164" y="1205"/>
                  </a:cubicBezTo>
                  <a:cubicBezTo>
                    <a:pt x="13109" y="575"/>
                    <a:pt x="12595" y="95"/>
                    <a:pt x="11972" y="54"/>
                  </a:cubicBezTo>
                  <a:cubicBezTo>
                    <a:pt x="11528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80" name="Google Shape;2316;p15"/>
            <p:cNvSpPr/>
            <p:nvPr/>
          </p:nvSpPr>
          <p:spPr>
            <a:xfrm>
              <a:off x="8243658" y="3512959"/>
              <a:ext cx="1080102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9" y="0"/>
                    <a:pt x="14765" y="155"/>
                    <a:pt x="14514" y="446"/>
                  </a:cubicBezTo>
                  <a:cubicBezTo>
                    <a:pt x="13323" y="1815"/>
                    <a:pt x="12042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6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6" y="1176"/>
                    <a:pt x="3460" y="1176"/>
                  </a:cubicBezTo>
                  <a:cubicBezTo>
                    <a:pt x="3087" y="1176"/>
                    <a:pt x="2720" y="1350"/>
                    <a:pt x="2450" y="1684"/>
                  </a:cubicBezTo>
                  <a:cubicBezTo>
                    <a:pt x="1547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19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3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48" y="15192"/>
                  </a:cubicBezTo>
                  <a:cubicBezTo>
                    <a:pt x="11951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8" y="19752"/>
                    <a:pt x="17871" y="19752"/>
                  </a:cubicBezTo>
                  <a:cubicBezTo>
                    <a:pt x="18257" y="19752"/>
                    <a:pt x="1863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1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28" y="5153"/>
                    <a:pt x="18671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098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81" name="Google Shape;2317;p15"/>
            <p:cNvSpPr/>
            <p:nvPr/>
          </p:nvSpPr>
          <p:spPr>
            <a:xfrm>
              <a:off x="5328105" y="3573858"/>
              <a:ext cx="1441696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3" y="16843"/>
                    <a:pt x="8726" y="16977"/>
                    <a:pt x="8550" y="16977"/>
                  </a:cubicBezTo>
                  <a:cubicBezTo>
                    <a:pt x="8393" y="16977"/>
                    <a:pt x="8236" y="16872"/>
                    <a:pt x="8178" y="16650"/>
                  </a:cubicBezTo>
                  <a:cubicBezTo>
                    <a:pt x="7141" y="12664"/>
                    <a:pt x="6901" y="11085"/>
                    <a:pt x="5546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17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40" y="11801"/>
                  </a:cubicBezTo>
                  <a:cubicBezTo>
                    <a:pt x="1197" y="11801"/>
                    <a:pt x="1355" y="11736"/>
                    <a:pt x="1485" y="11608"/>
                  </a:cubicBezTo>
                  <a:cubicBezTo>
                    <a:pt x="2289" y="10791"/>
                    <a:pt x="3273" y="10238"/>
                    <a:pt x="3803" y="10238"/>
                  </a:cubicBezTo>
                  <a:cubicBezTo>
                    <a:pt x="3993" y="10238"/>
                    <a:pt x="4125" y="10308"/>
                    <a:pt x="4170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40" y="21352"/>
                    <a:pt x="7852" y="21600"/>
                    <a:pt x="8697" y="21600"/>
                  </a:cubicBezTo>
                  <a:cubicBezTo>
                    <a:pt x="9574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1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79" y="3905"/>
                    <a:pt x="18421" y="4566"/>
                  </a:cubicBezTo>
                  <a:cubicBezTo>
                    <a:pt x="18517" y="5045"/>
                    <a:pt x="18895" y="5369"/>
                    <a:pt x="19313" y="5369"/>
                  </a:cubicBezTo>
                  <a:cubicBezTo>
                    <a:pt x="19329" y="5369"/>
                    <a:pt x="19345" y="5369"/>
                    <a:pt x="19361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81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82" name="Google Shape;2318;p15"/>
            <p:cNvSpPr/>
            <p:nvPr/>
          </p:nvSpPr>
          <p:spPr>
            <a:xfrm>
              <a:off x="7137828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6" y="864"/>
                    <a:pt x="10911" y="864"/>
                  </a:cubicBezTo>
                  <a:cubicBezTo>
                    <a:pt x="9360" y="864"/>
                    <a:pt x="7785" y="843"/>
                    <a:pt x="6340" y="843"/>
                  </a:cubicBezTo>
                  <a:cubicBezTo>
                    <a:pt x="4308" y="843"/>
                    <a:pt x="2532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83" name="Google Shape;2319;p15"/>
            <p:cNvSpPr/>
            <p:nvPr/>
          </p:nvSpPr>
          <p:spPr>
            <a:xfrm>
              <a:off x="6912357" y="1746123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05"/>
                  </a:cubicBezTo>
                  <a:cubicBezTo>
                    <a:pt x="858" y="1331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57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0" y="21586"/>
                    <a:pt x="2366" y="21579"/>
                    <a:pt x="2919" y="21579"/>
                  </a:cubicBezTo>
                  <a:cubicBezTo>
                    <a:pt x="4159" y="21579"/>
                    <a:pt x="5589" y="21600"/>
                    <a:pt x="7094" y="21600"/>
                  </a:cubicBezTo>
                  <a:cubicBezTo>
                    <a:pt x="11613" y="21600"/>
                    <a:pt x="16813" y="21405"/>
                    <a:pt x="19565" y="19858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84" name="Google Shape;2320;p15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85" name="Google Shape;2321;p15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86" name="Google Shape;2322;p15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87" name="Google Shape;2323;p15"/>
            <p:cNvSpPr/>
            <p:nvPr/>
          </p:nvSpPr>
          <p:spPr>
            <a:xfrm>
              <a:off x="4603359" y="1873781"/>
              <a:ext cx="232700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1" h="21600" fill="norm" stroke="1" extrusionOk="0">
                  <a:moveTo>
                    <a:pt x="7647" y="0"/>
                  </a:moveTo>
                  <a:cubicBezTo>
                    <a:pt x="2677" y="0"/>
                    <a:pt x="-1597" y="5733"/>
                    <a:pt x="584" y="16505"/>
                  </a:cubicBezTo>
                  <a:cubicBezTo>
                    <a:pt x="1312" y="20041"/>
                    <a:pt x="4182" y="21600"/>
                    <a:pt x="7382" y="21600"/>
                  </a:cubicBezTo>
                  <a:cubicBezTo>
                    <a:pt x="13161" y="21600"/>
                    <a:pt x="20003" y="16498"/>
                    <a:pt x="17170" y="8724"/>
                  </a:cubicBezTo>
                  <a:cubicBezTo>
                    <a:pt x="14982" y="2828"/>
                    <a:pt x="11144" y="0"/>
                    <a:pt x="76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88" name="Google Shape;2324;p15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89" name="Google Shape;2325;p15"/>
            <p:cNvSpPr/>
            <p:nvPr/>
          </p:nvSpPr>
          <p:spPr>
            <a:xfrm>
              <a:off x="4326704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90" name="Google Shape;2326;p15"/>
            <p:cNvSpPr/>
            <p:nvPr/>
          </p:nvSpPr>
          <p:spPr>
            <a:xfrm>
              <a:off x="4326704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91" name="Google Shape;2327;p15"/>
            <p:cNvSpPr/>
            <p:nvPr/>
          </p:nvSpPr>
          <p:spPr>
            <a:xfrm>
              <a:off x="5240728" y="1884179"/>
              <a:ext cx="1132689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5" y="10299"/>
                    <a:pt x="245" y="12082"/>
                    <a:pt x="730" y="13275"/>
                  </a:cubicBezTo>
                  <a:cubicBezTo>
                    <a:pt x="933" y="13775"/>
                    <a:pt x="1410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2" y="13507"/>
                    <a:pt x="8487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20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62" y="16319"/>
                    <a:pt x="14100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5" y="13041"/>
                  </a:cubicBezTo>
                  <a:cubicBezTo>
                    <a:pt x="16981" y="13164"/>
                    <a:pt x="18574" y="13370"/>
                    <a:pt x="20002" y="13426"/>
                  </a:cubicBezTo>
                  <a:cubicBezTo>
                    <a:pt x="20017" y="13426"/>
                    <a:pt x="20034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291" y="11244"/>
                    <a:pt x="21151" y="10449"/>
                    <a:pt x="21013" y="9572"/>
                  </a:cubicBezTo>
                  <a:cubicBezTo>
                    <a:pt x="20916" y="8995"/>
                    <a:pt x="20458" y="8571"/>
                    <a:pt x="19891" y="8502"/>
                  </a:cubicBezTo>
                  <a:cubicBezTo>
                    <a:pt x="18514" y="8351"/>
                    <a:pt x="17006" y="8199"/>
                    <a:pt x="15624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586" y="7681"/>
                    <a:pt x="13573" y="6993"/>
                  </a:cubicBezTo>
                  <a:cubicBezTo>
                    <a:pt x="13504" y="5361"/>
                    <a:pt x="13337" y="3084"/>
                    <a:pt x="13157" y="1205"/>
                  </a:cubicBezTo>
                  <a:cubicBezTo>
                    <a:pt x="13101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92" name="Google Shape;2328;p15"/>
            <p:cNvSpPr/>
            <p:nvPr/>
          </p:nvSpPr>
          <p:spPr>
            <a:xfrm>
              <a:off x="4473842" y="13460663"/>
              <a:ext cx="108471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272" y="773"/>
                    <a:pt x="13973" y="871"/>
                    <a:pt x="10612" y="871"/>
                  </a:cubicBezTo>
                  <a:cubicBezTo>
                    <a:pt x="9358" y="871"/>
                    <a:pt x="8097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93" name="Google Shape;2329;p15"/>
            <p:cNvSpPr/>
            <p:nvPr/>
          </p:nvSpPr>
          <p:spPr>
            <a:xfrm>
              <a:off x="4248388" y="12284917"/>
              <a:ext cx="81924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5" y="733"/>
                    <a:pt x="14370" y="859"/>
                    <a:pt x="11236" y="859"/>
                  </a:cubicBezTo>
                  <a:cubicBezTo>
                    <a:pt x="9595" y="859"/>
                    <a:pt x="7914" y="824"/>
                    <a:pt x="6378" y="824"/>
                  </a:cubicBezTo>
                  <a:cubicBezTo>
                    <a:pt x="4329" y="824"/>
                    <a:pt x="2537" y="880"/>
                    <a:pt x="1431" y="1152"/>
                  </a:cubicBezTo>
                  <a:cubicBezTo>
                    <a:pt x="871" y="1278"/>
                    <a:pt x="385" y="3023"/>
                    <a:pt x="234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1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40" y="21600"/>
                    <a:pt x="16893" y="21384"/>
                    <a:pt x="19565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94" name="Google Shape;2330;p15"/>
            <p:cNvSpPr/>
            <p:nvPr/>
          </p:nvSpPr>
          <p:spPr>
            <a:xfrm>
              <a:off x="4248388" y="11918363"/>
              <a:ext cx="81926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14"/>
                    <a:pt x="18943" y="28"/>
                  </a:cubicBezTo>
                  <a:cubicBezTo>
                    <a:pt x="17257" y="773"/>
                    <a:pt x="13963" y="877"/>
                    <a:pt x="10605" y="877"/>
                  </a:cubicBezTo>
                  <a:cubicBezTo>
                    <a:pt x="9354" y="877"/>
                    <a:pt x="8093" y="863"/>
                    <a:pt x="6903" y="863"/>
                  </a:cubicBezTo>
                  <a:cubicBezTo>
                    <a:pt x="4636" y="863"/>
                    <a:pt x="2629" y="912"/>
                    <a:pt x="1431" y="1211"/>
                  </a:cubicBezTo>
                  <a:cubicBezTo>
                    <a:pt x="871" y="1337"/>
                    <a:pt x="385" y="3070"/>
                    <a:pt x="234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1" y="21565"/>
                    <a:pt x="5788" y="21600"/>
                    <a:pt x="7529" y="21600"/>
                  </a:cubicBezTo>
                  <a:cubicBezTo>
                    <a:pt x="11937" y="21600"/>
                    <a:pt x="16890" y="21377"/>
                    <a:pt x="19561" y="19839"/>
                  </a:cubicBezTo>
                  <a:cubicBezTo>
                    <a:pt x="21518" y="18683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95" name="Google Shape;2331;p15"/>
            <p:cNvSpPr/>
            <p:nvPr/>
          </p:nvSpPr>
          <p:spPr>
            <a:xfrm>
              <a:off x="6601042" y="11660158"/>
              <a:ext cx="98195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68" y="0"/>
                  </a:moveTo>
                  <a:cubicBezTo>
                    <a:pt x="16837" y="0"/>
                    <a:pt x="16411" y="178"/>
                    <a:pt x="16096" y="510"/>
                  </a:cubicBezTo>
                  <a:cubicBezTo>
                    <a:pt x="11994" y="4773"/>
                    <a:pt x="3465" y="13250"/>
                    <a:pt x="319" y="17449"/>
                  </a:cubicBezTo>
                  <a:cubicBezTo>
                    <a:pt x="-894" y="19073"/>
                    <a:pt x="1604" y="21600"/>
                    <a:pt x="3510" y="21600"/>
                  </a:cubicBezTo>
                  <a:cubicBezTo>
                    <a:pt x="4024" y="21600"/>
                    <a:pt x="4496" y="21417"/>
                    <a:pt x="4838" y="20982"/>
                  </a:cubicBezTo>
                  <a:cubicBezTo>
                    <a:pt x="7645" y="17465"/>
                    <a:pt x="17206" y="8163"/>
                    <a:pt x="20151" y="4789"/>
                  </a:cubicBezTo>
                  <a:cubicBezTo>
                    <a:pt x="20628" y="4234"/>
                    <a:pt x="20706" y="3442"/>
                    <a:pt x="20336" y="2808"/>
                  </a:cubicBezTo>
                  <a:cubicBezTo>
                    <a:pt x="19766" y="1810"/>
                    <a:pt x="18979" y="828"/>
                    <a:pt x="18146" y="274"/>
                  </a:cubicBezTo>
                  <a:cubicBezTo>
                    <a:pt x="17878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96" name="Google Shape;2332;p15"/>
            <p:cNvSpPr/>
            <p:nvPr/>
          </p:nvSpPr>
          <p:spPr>
            <a:xfrm>
              <a:off x="6683027" y="11613947"/>
              <a:ext cx="231959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1" h="21600" fill="norm" stroke="1" extrusionOk="0">
                  <a:moveTo>
                    <a:pt x="7662" y="0"/>
                  </a:moveTo>
                  <a:cubicBezTo>
                    <a:pt x="2685" y="0"/>
                    <a:pt x="-1601" y="5733"/>
                    <a:pt x="586" y="16498"/>
                  </a:cubicBezTo>
                  <a:cubicBezTo>
                    <a:pt x="1296" y="20034"/>
                    <a:pt x="4162" y="21600"/>
                    <a:pt x="7357" y="21600"/>
                  </a:cubicBezTo>
                  <a:cubicBezTo>
                    <a:pt x="13139" y="21600"/>
                    <a:pt x="19999" y="16498"/>
                    <a:pt x="17159" y="8724"/>
                  </a:cubicBezTo>
                  <a:cubicBezTo>
                    <a:pt x="14990" y="2828"/>
                    <a:pt x="11155" y="0"/>
                    <a:pt x="76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97" name="Google Shape;2333;p15"/>
            <p:cNvSpPr/>
            <p:nvPr/>
          </p:nvSpPr>
          <p:spPr>
            <a:xfrm>
              <a:off x="7267569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57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98" name="Google Shape;2334;p15"/>
            <p:cNvSpPr/>
            <p:nvPr/>
          </p:nvSpPr>
          <p:spPr>
            <a:xfrm>
              <a:off x="6549645" y="13460663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5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2" y="21593"/>
                    <a:pt x="1364" y="21593"/>
                  </a:cubicBezTo>
                  <a:cubicBezTo>
                    <a:pt x="1833" y="21586"/>
                    <a:pt x="2352" y="21579"/>
                    <a:pt x="2907" y="21579"/>
                  </a:cubicBezTo>
                  <a:cubicBezTo>
                    <a:pt x="4150" y="21579"/>
                    <a:pt x="5582" y="21600"/>
                    <a:pt x="7089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99" name="Google Shape;2335;p15"/>
            <p:cNvSpPr/>
            <p:nvPr/>
          </p:nvSpPr>
          <p:spPr>
            <a:xfrm>
              <a:off x="6990930" y="13169532"/>
              <a:ext cx="201990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14" y="21600"/>
                    <a:pt x="19987" y="16505"/>
                    <a:pt x="17136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00" name="Google Shape;2336;p15"/>
            <p:cNvSpPr/>
            <p:nvPr/>
          </p:nvSpPr>
          <p:spPr>
            <a:xfrm>
              <a:off x="7904605" y="12422809"/>
              <a:ext cx="1133012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87" y="0"/>
                  </a:moveTo>
                  <a:cubicBezTo>
                    <a:pt x="9582" y="0"/>
                    <a:pt x="8546" y="78"/>
                    <a:pt x="7844" y="318"/>
                  </a:cubicBezTo>
                  <a:cubicBezTo>
                    <a:pt x="7304" y="511"/>
                    <a:pt x="6971" y="1046"/>
                    <a:pt x="7012" y="1609"/>
                  </a:cubicBezTo>
                  <a:cubicBezTo>
                    <a:pt x="7178" y="3694"/>
                    <a:pt x="8204" y="7466"/>
                    <a:pt x="7968" y="8330"/>
                  </a:cubicBezTo>
                  <a:cubicBezTo>
                    <a:pt x="7788" y="8988"/>
                    <a:pt x="569" y="8865"/>
                    <a:pt x="153" y="9607"/>
                  </a:cubicBezTo>
                  <a:cubicBezTo>
                    <a:pt x="-262" y="10306"/>
                    <a:pt x="251" y="12076"/>
                    <a:pt x="735" y="13284"/>
                  </a:cubicBezTo>
                  <a:cubicBezTo>
                    <a:pt x="937" y="13766"/>
                    <a:pt x="1406" y="14077"/>
                    <a:pt x="1920" y="14077"/>
                  </a:cubicBezTo>
                  <a:cubicBezTo>
                    <a:pt x="2004" y="14077"/>
                    <a:pt x="2090" y="14069"/>
                    <a:pt x="2176" y="14051"/>
                  </a:cubicBezTo>
                  <a:cubicBezTo>
                    <a:pt x="4005" y="13708"/>
                    <a:pt x="5696" y="13571"/>
                    <a:pt x="7123" y="13516"/>
                  </a:cubicBezTo>
                  <a:cubicBezTo>
                    <a:pt x="7147" y="13514"/>
                    <a:pt x="7170" y="13514"/>
                    <a:pt x="7193" y="13514"/>
                  </a:cubicBezTo>
                  <a:cubicBezTo>
                    <a:pt x="7909" y="13514"/>
                    <a:pt x="8479" y="14116"/>
                    <a:pt x="8453" y="14834"/>
                  </a:cubicBezTo>
                  <a:cubicBezTo>
                    <a:pt x="8383" y="16713"/>
                    <a:pt x="8204" y="18743"/>
                    <a:pt x="8509" y="20499"/>
                  </a:cubicBezTo>
                  <a:cubicBezTo>
                    <a:pt x="8605" y="21089"/>
                    <a:pt x="9118" y="21528"/>
                    <a:pt x="9714" y="21555"/>
                  </a:cubicBezTo>
                  <a:cubicBezTo>
                    <a:pt x="10371" y="21580"/>
                    <a:pt x="11062" y="21600"/>
                    <a:pt x="11766" y="21600"/>
                  </a:cubicBezTo>
                  <a:cubicBezTo>
                    <a:pt x="12233" y="21600"/>
                    <a:pt x="12707" y="21591"/>
                    <a:pt x="13178" y="21569"/>
                  </a:cubicBezTo>
                  <a:cubicBezTo>
                    <a:pt x="13828" y="21528"/>
                    <a:pt x="14329" y="21020"/>
                    <a:pt x="14383" y="20390"/>
                  </a:cubicBezTo>
                  <a:cubicBezTo>
                    <a:pt x="14495" y="18729"/>
                    <a:pt x="14369" y="16315"/>
                    <a:pt x="14106" y="14491"/>
                  </a:cubicBezTo>
                  <a:cubicBezTo>
                    <a:pt x="14001" y="13717"/>
                    <a:pt x="14602" y="13045"/>
                    <a:pt x="15368" y="13045"/>
                  </a:cubicBezTo>
                  <a:cubicBezTo>
                    <a:pt x="15403" y="13045"/>
                    <a:pt x="15441" y="13047"/>
                    <a:pt x="15478" y="13050"/>
                  </a:cubicBezTo>
                  <a:cubicBezTo>
                    <a:pt x="16988" y="13159"/>
                    <a:pt x="18581" y="13365"/>
                    <a:pt x="20008" y="13420"/>
                  </a:cubicBezTo>
                  <a:cubicBezTo>
                    <a:pt x="20026" y="13420"/>
                    <a:pt x="20041" y="13420"/>
                    <a:pt x="20057" y="13420"/>
                  </a:cubicBezTo>
                  <a:cubicBezTo>
                    <a:pt x="20770" y="13420"/>
                    <a:pt x="21338" y="12828"/>
                    <a:pt x="21326" y="12116"/>
                  </a:cubicBezTo>
                  <a:cubicBezTo>
                    <a:pt x="21298" y="11252"/>
                    <a:pt x="21159" y="10443"/>
                    <a:pt x="21020" y="9565"/>
                  </a:cubicBezTo>
                  <a:cubicBezTo>
                    <a:pt x="20923" y="9002"/>
                    <a:pt x="20467" y="8564"/>
                    <a:pt x="19898" y="8495"/>
                  </a:cubicBezTo>
                  <a:cubicBezTo>
                    <a:pt x="18535" y="8346"/>
                    <a:pt x="17043" y="8204"/>
                    <a:pt x="15672" y="8204"/>
                  </a:cubicBezTo>
                  <a:cubicBezTo>
                    <a:pt x="15414" y="8204"/>
                    <a:pt x="15159" y="8210"/>
                    <a:pt x="14909" y="8221"/>
                  </a:cubicBezTo>
                  <a:cubicBezTo>
                    <a:pt x="14892" y="8221"/>
                    <a:pt x="14875" y="8221"/>
                    <a:pt x="14858" y="8221"/>
                  </a:cubicBezTo>
                  <a:cubicBezTo>
                    <a:pt x="14161" y="8221"/>
                    <a:pt x="13592" y="7683"/>
                    <a:pt x="13566" y="6986"/>
                  </a:cubicBezTo>
                  <a:cubicBezTo>
                    <a:pt x="13510" y="5353"/>
                    <a:pt x="13330" y="3076"/>
                    <a:pt x="13164" y="1196"/>
                  </a:cubicBezTo>
                  <a:cubicBezTo>
                    <a:pt x="13109" y="580"/>
                    <a:pt x="12595" y="86"/>
                    <a:pt x="11972" y="45"/>
                  </a:cubicBezTo>
                  <a:cubicBezTo>
                    <a:pt x="11545" y="18"/>
                    <a:pt x="11070" y="0"/>
                    <a:pt x="105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01" name="Google Shape;2337;p15"/>
            <p:cNvSpPr/>
            <p:nvPr/>
          </p:nvSpPr>
          <p:spPr>
            <a:xfrm>
              <a:off x="8243658" y="10538217"/>
              <a:ext cx="1080102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2" y="0"/>
                    <a:pt x="14767" y="159"/>
                    <a:pt x="14514" y="460"/>
                  </a:cubicBezTo>
                  <a:cubicBezTo>
                    <a:pt x="13323" y="1829"/>
                    <a:pt x="12042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5" y="1183"/>
                    <a:pt x="3459" y="1183"/>
                  </a:cubicBezTo>
                  <a:cubicBezTo>
                    <a:pt x="3087" y="1183"/>
                    <a:pt x="2720" y="1358"/>
                    <a:pt x="2450" y="1681"/>
                  </a:cubicBezTo>
                  <a:cubicBezTo>
                    <a:pt x="1547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19" y="20323"/>
                    <a:pt x="5008" y="21120"/>
                    <a:pt x="6317" y="21543"/>
                  </a:cubicBezTo>
                  <a:cubicBezTo>
                    <a:pt x="6436" y="21582"/>
                    <a:pt x="6554" y="21600"/>
                    <a:pt x="6675" y="21600"/>
                  </a:cubicBezTo>
                  <a:cubicBezTo>
                    <a:pt x="7167" y="21600"/>
                    <a:pt x="7636" y="21286"/>
                    <a:pt x="7871" y="20762"/>
                  </a:cubicBezTo>
                  <a:cubicBezTo>
                    <a:pt x="8743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9" y="19746"/>
                    <a:pt x="17871" y="19746"/>
                  </a:cubicBezTo>
                  <a:cubicBezTo>
                    <a:pt x="18257" y="19746"/>
                    <a:pt x="1863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1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28" y="5165"/>
                    <a:pt x="18671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098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02" name="Google Shape;2338;p15"/>
            <p:cNvSpPr/>
            <p:nvPr/>
          </p:nvSpPr>
          <p:spPr>
            <a:xfrm>
              <a:off x="5328105" y="10599777"/>
              <a:ext cx="1441696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3" y="16977"/>
                  </a:cubicBezTo>
                  <a:cubicBezTo>
                    <a:pt x="8395" y="16977"/>
                    <a:pt x="8236" y="16871"/>
                    <a:pt x="8178" y="16656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17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7" y="11800"/>
                  </a:cubicBezTo>
                  <a:cubicBezTo>
                    <a:pt x="1201" y="11800"/>
                    <a:pt x="1358" y="11739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46"/>
                    <a:pt x="18894" y="5360"/>
                    <a:pt x="19312" y="5360"/>
                  </a:cubicBezTo>
                  <a:cubicBezTo>
                    <a:pt x="19328" y="5360"/>
                    <a:pt x="19344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03" name="Google Shape;2339;p15"/>
            <p:cNvSpPr/>
            <p:nvPr/>
          </p:nvSpPr>
          <p:spPr>
            <a:xfrm>
              <a:off x="7137828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7" y="831"/>
                    <a:pt x="11004" y="831"/>
                  </a:cubicBezTo>
                  <a:cubicBezTo>
                    <a:pt x="9572" y="831"/>
                    <a:pt x="8117" y="810"/>
                    <a:pt x="6759" y="810"/>
                  </a:cubicBezTo>
                  <a:cubicBezTo>
                    <a:pt x="4554" y="810"/>
                    <a:pt x="2607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04" name="Google Shape;2340;p15"/>
            <p:cNvSpPr/>
            <p:nvPr/>
          </p:nvSpPr>
          <p:spPr>
            <a:xfrm>
              <a:off x="6912357" y="8772041"/>
              <a:ext cx="819012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27" y="753"/>
                    <a:pt x="14171" y="872"/>
                    <a:pt x="10913" y="872"/>
                  </a:cubicBezTo>
                  <a:cubicBezTo>
                    <a:pt x="9359" y="872"/>
                    <a:pt x="7782" y="844"/>
                    <a:pt x="6337" y="844"/>
                  </a:cubicBezTo>
                  <a:cubicBezTo>
                    <a:pt x="4303" y="844"/>
                    <a:pt x="2529" y="893"/>
                    <a:pt x="1439" y="1151"/>
                  </a:cubicBezTo>
                  <a:cubicBezTo>
                    <a:pt x="858" y="1332"/>
                    <a:pt x="372" y="3013"/>
                    <a:pt x="242" y="5503"/>
                  </a:cubicBezTo>
                  <a:cubicBezTo>
                    <a:pt x="17" y="9297"/>
                    <a:pt x="-77" y="13656"/>
                    <a:pt x="72" y="17074"/>
                  </a:cubicBezTo>
                  <a:cubicBezTo>
                    <a:pt x="202" y="19710"/>
                    <a:pt x="728" y="21558"/>
                    <a:pt x="1351" y="21558"/>
                  </a:cubicBezTo>
                  <a:cubicBezTo>
                    <a:pt x="1361" y="21558"/>
                    <a:pt x="1372" y="21558"/>
                    <a:pt x="1382" y="21558"/>
                  </a:cubicBezTo>
                  <a:cubicBezTo>
                    <a:pt x="1603" y="21551"/>
                    <a:pt x="1833" y="21551"/>
                    <a:pt x="2072" y="21551"/>
                  </a:cubicBezTo>
                  <a:cubicBezTo>
                    <a:pt x="3588" y="21551"/>
                    <a:pt x="5490" y="21600"/>
                    <a:pt x="7510" y="21600"/>
                  </a:cubicBezTo>
                  <a:cubicBezTo>
                    <a:pt x="11928" y="21600"/>
                    <a:pt x="16897" y="21356"/>
                    <a:pt x="19565" y="19815"/>
                  </a:cubicBezTo>
                  <a:cubicBezTo>
                    <a:pt x="21523" y="18720"/>
                    <a:pt x="21028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05" name="Google Shape;2341;p15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06" name="Google Shape;2342;p15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07" name="Google Shape;2343;p15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08" name="Google Shape;2344;p15"/>
            <p:cNvSpPr/>
            <p:nvPr/>
          </p:nvSpPr>
          <p:spPr>
            <a:xfrm>
              <a:off x="4603329" y="8899452"/>
              <a:ext cx="232741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2" y="0"/>
                  </a:moveTo>
                  <a:cubicBezTo>
                    <a:pt x="2678" y="0"/>
                    <a:pt x="-1600" y="5745"/>
                    <a:pt x="587" y="16521"/>
                  </a:cubicBezTo>
                  <a:cubicBezTo>
                    <a:pt x="1313" y="20041"/>
                    <a:pt x="4170" y="21600"/>
                    <a:pt x="7355" y="21600"/>
                  </a:cubicBezTo>
                  <a:cubicBezTo>
                    <a:pt x="13137" y="21600"/>
                    <a:pt x="20000" y="16485"/>
                    <a:pt x="17163" y="8742"/>
                  </a:cubicBezTo>
                  <a:cubicBezTo>
                    <a:pt x="14976" y="2827"/>
                    <a:pt x="11146" y="0"/>
                    <a:pt x="765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09" name="Google Shape;2345;p15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10" name="Google Shape;2346;p15"/>
            <p:cNvSpPr/>
            <p:nvPr/>
          </p:nvSpPr>
          <p:spPr>
            <a:xfrm>
              <a:off x="4326720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07" y="0"/>
                    <a:pt x="762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11" name="Google Shape;2347;p15"/>
            <p:cNvSpPr/>
            <p:nvPr/>
          </p:nvSpPr>
          <p:spPr>
            <a:xfrm>
              <a:off x="4326697" y="10290409"/>
              <a:ext cx="202227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07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12" name="Google Shape;2348;p15"/>
            <p:cNvSpPr/>
            <p:nvPr/>
          </p:nvSpPr>
          <p:spPr>
            <a:xfrm>
              <a:off x="5240728" y="8910097"/>
              <a:ext cx="1132689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2" y="13759"/>
                    <a:pt x="1399" y="14069"/>
                    <a:pt x="1913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62" y="16306"/>
                    <a:pt x="14100" y="14497"/>
                  </a:cubicBezTo>
                  <a:cubicBezTo>
                    <a:pt x="13993" y="13724"/>
                    <a:pt x="14595" y="13038"/>
                    <a:pt x="15375" y="13038"/>
                  </a:cubicBezTo>
                  <a:cubicBezTo>
                    <a:pt x="15411" y="13038"/>
                    <a:pt x="15448" y="13039"/>
                    <a:pt x="15485" y="13042"/>
                  </a:cubicBezTo>
                  <a:cubicBezTo>
                    <a:pt x="16981" y="13152"/>
                    <a:pt x="18574" y="13371"/>
                    <a:pt x="20002" y="13413"/>
                  </a:cubicBezTo>
                  <a:cubicBezTo>
                    <a:pt x="20017" y="13413"/>
                    <a:pt x="20034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291" y="11245"/>
                    <a:pt x="21151" y="10436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5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7" y="8215"/>
                    <a:pt x="13586" y="7677"/>
                    <a:pt x="13573" y="6994"/>
                  </a:cubicBezTo>
                  <a:cubicBezTo>
                    <a:pt x="13504" y="5347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13" name="Google Shape;2349;p15"/>
            <p:cNvSpPr/>
            <p:nvPr/>
          </p:nvSpPr>
          <p:spPr>
            <a:xfrm>
              <a:off x="1584698" y="1380229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12"/>
                  </a:cubicBezTo>
                  <a:cubicBezTo>
                    <a:pt x="858" y="1338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64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14" name="Google Shape;2350;p15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15" name="Google Shape;2351;p15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16" name="Google Shape;2352;p15"/>
            <p:cNvSpPr/>
            <p:nvPr/>
          </p:nvSpPr>
          <p:spPr>
            <a:xfrm>
              <a:off x="251843" y="0"/>
              <a:ext cx="1080108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2"/>
                  </a:cubicBezTo>
                  <a:cubicBezTo>
                    <a:pt x="13323" y="1815"/>
                    <a:pt x="12044" y="3362"/>
                    <a:pt x="11114" y="4844"/>
                  </a:cubicBezTo>
                  <a:cubicBezTo>
                    <a:pt x="10846" y="5261"/>
                    <a:pt x="10436" y="5485"/>
                    <a:pt x="10015" y="5485"/>
                  </a:cubicBezTo>
                  <a:cubicBezTo>
                    <a:pt x="9748" y="5485"/>
                    <a:pt x="9476" y="5394"/>
                    <a:pt x="9238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6" y="1251"/>
                    <a:pt x="3698" y="1176"/>
                    <a:pt x="3454" y="1176"/>
                  </a:cubicBezTo>
                  <a:cubicBezTo>
                    <a:pt x="3081" y="1176"/>
                    <a:pt x="2712" y="1349"/>
                    <a:pt x="2450" y="1684"/>
                  </a:cubicBezTo>
                  <a:cubicBezTo>
                    <a:pt x="1549" y="2841"/>
                    <a:pt x="415" y="4470"/>
                    <a:pt x="66" y="5692"/>
                  </a:cubicBezTo>
                  <a:cubicBezTo>
                    <a:pt x="-123" y="6311"/>
                    <a:pt x="108" y="7010"/>
                    <a:pt x="604" y="7370"/>
                  </a:cubicBezTo>
                  <a:cubicBezTo>
                    <a:pt x="2435" y="8721"/>
                    <a:pt x="6229" y="10481"/>
                    <a:pt x="6796" y="11327"/>
                  </a:cubicBezTo>
                  <a:cubicBezTo>
                    <a:pt x="7232" y="11962"/>
                    <a:pt x="2551" y="18529"/>
                    <a:pt x="2885" y="19456"/>
                  </a:cubicBezTo>
                  <a:cubicBezTo>
                    <a:pt x="3221" y="20320"/>
                    <a:pt x="5008" y="21134"/>
                    <a:pt x="6317" y="21542"/>
                  </a:cubicBezTo>
                  <a:cubicBezTo>
                    <a:pt x="6439" y="21580"/>
                    <a:pt x="6563" y="21600"/>
                    <a:pt x="6685" y="21600"/>
                  </a:cubicBezTo>
                  <a:cubicBezTo>
                    <a:pt x="7174" y="21600"/>
                    <a:pt x="7640" y="21297"/>
                    <a:pt x="7871" y="20776"/>
                  </a:cubicBezTo>
                  <a:cubicBezTo>
                    <a:pt x="8744" y="18837"/>
                    <a:pt x="9703" y="17192"/>
                    <a:pt x="10561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4" y="15202"/>
                    <a:pt x="12259" y="15315"/>
                    <a:pt x="12509" y="15547"/>
                  </a:cubicBezTo>
                  <a:cubicBezTo>
                    <a:pt x="14021" y="16964"/>
                    <a:pt x="15604" y="18576"/>
                    <a:pt x="17247" y="19586"/>
                  </a:cubicBezTo>
                  <a:cubicBezTo>
                    <a:pt x="17439" y="19699"/>
                    <a:pt x="17648" y="19754"/>
                    <a:pt x="17853" y="19754"/>
                  </a:cubicBezTo>
                  <a:cubicBezTo>
                    <a:pt x="18241" y="19754"/>
                    <a:pt x="18624" y="19562"/>
                    <a:pt x="18889" y="19212"/>
                  </a:cubicBezTo>
                  <a:cubicBezTo>
                    <a:pt x="19616" y="18251"/>
                    <a:pt x="20402" y="17159"/>
                    <a:pt x="21099" y="16036"/>
                  </a:cubicBezTo>
                  <a:cubicBezTo>
                    <a:pt x="21477" y="15417"/>
                    <a:pt x="21376" y="14570"/>
                    <a:pt x="20882" y="14080"/>
                  </a:cubicBezTo>
                  <a:cubicBezTo>
                    <a:pt x="19588" y="12777"/>
                    <a:pt x="17495" y="11164"/>
                    <a:pt x="15808" y="10089"/>
                  </a:cubicBezTo>
                  <a:cubicBezTo>
                    <a:pt x="15067" y="9618"/>
                    <a:pt x="14907" y="8493"/>
                    <a:pt x="15489" y="7793"/>
                  </a:cubicBezTo>
                  <a:cubicBezTo>
                    <a:pt x="16535" y="6473"/>
                    <a:pt x="17713" y="5169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17" name="Google Shape;2353;p15"/>
            <p:cNvSpPr/>
            <p:nvPr/>
          </p:nvSpPr>
          <p:spPr>
            <a:xfrm>
              <a:off x="1584698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090" y="0"/>
                  </a:moveTo>
                  <a:cubicBezTo>
                    <a:pt x="19044" y="0"/>
                    <a:pt x="18998" y="7"/>
                    <a:pt x="18950" y="28"/>
                  </a:cubicBezTo>
                  <a:cubicBezTo>
                    <a:pt x="17367" y="733"/>
                    <a:pt x="14370" y="852"/>
                    <a:pt x="11233" y="852"/>
                  </a:cubicBezTo>
                  <a:cubicBezTo>
                    <a:pt x="9593" y="852"/>
                    <a:pt x="7913" y="817"/>
                    <a:pt x="6378" y="817"/>
                  </a:cubicBezTo>
                  <a:cubicBezTo>
                    <a:pt x="4329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23" y="5445"/>
                  </a:cubicBezTo>
                  <a:cubicBezTo>
                    <a:pt x="17" y="9306"/>
                    <a:pt x="-77" y="13669"/>
                    <a:pt x="74" y="17034"/>
                  </a:cubicBezTo>
                  <a:cubicBezTo>
                    <a:pt x="185" y="19708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77"/>
                    <a:pt x="19566" y="19834"/>
                  </a:cubicBezTo>
                  <a:cubicBezTo>
                    <a:pt x="21523" y="18738"/>
                    <a:pt x="21016" y="0"/>
                    <a:pt x="190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18" name="Google Shape;2354;p15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19" name="Google Shape;2355;p15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20" name="Google Shape;2356;p15"/>
            <p:cNvSpPr/>
            <p:nvPr/>
          </p:nvSpPr>
          <p:spPr>
            <a:xfrm>
              <a:off x="251843" y="7025505"/>
              <a:ext cx="1080108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1" y="0"/>
                  </a:moveTo>
                  <a:cubicBezTo>
                    <a:pt x="15109" y="0"/>
                    <a:pt x="14760" y="153"/>
                    <a:pt x="14500" y="455"/>
                  </a:cubicBezTo>
                  <a:cubicBezTo>
                    <a:pt x="13323" y="1824"/>
                    <a:pt x="12044" y="3353"/>
                    <a:pt x="11114" y="4852"/>
                  </a:cubicBezTo>
                  <a:cubicBezTo>
                    <a:pt x="10850" y="5264"/>
                    <a:pt x="10444" y="5482"/>
                    <a:pt x="10030" y="5482"/>
                  </a:cubicBezTo>
                  <a:cubicBezTo>
                    <a:pt x="9756" y="5482"/>
                    <a:pt x="9479" y="5387"/>
                    <a:pt x="9238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1" y="1177"/>
                    <a:pt x="3457" y="1177"/>
                  </a:cubicBezTo>
                  <a:cubicBezTo>
                    <a:pt x="3084" y="1177"/>
                    <a:pt x="2714" y="1358"/>
                    <a:pt x="2450" y="1692"/>
                  </a:cubicBezTo>
                  <a:cubicBezTo>
                    <a:pt x="1549" y="2833"/>
                    <a:pt x="415" y="4461"/>
                    <a:pt x="66" y="5682"/>
                  </a:cubicBezTo>
                  <a:cubicBezTo>
                    <a:pt x="-123" y="6318"/>
                    <a:pt x="108" y="7000"/>
                    <a:pt x="604" y="7360"/>
                  </a:cubicBezTo>
                  <a:cubicBezTo>
                    <a:pt x="2435" y="8711"/>
                    <a:pt x="6229" y="10487"/>
                    <a:pt x="6796" y="11332"/>
                  </a:cubicBezTo>
                  <a:cubicBezTo>
                    <a:pt x="7232" y="11967"/>
                    <a:pt x="2551" y="18515"/>
                    <a:pt x="2885" y="19442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9"/>
                  </a:cubicBezTo>
                  <a:cubicBezTo>
                    <a:pt x="8744" y="18840"/>
                    <a:pt x="9703" y="17179"/>
                    <a:pt x="10561" y="15828"/>
                  </a:cubicBezTo>
                  <a:cubicBezTo>
                    <a:pt x="10824" y="15410"/>
                    <a:pt x="11239" y="15191"/>
                    <a:pt x="11658" y="15191"/>
                  </a:cubicBezTo>
                  <a:cubicBezTo>
                    <a:pt x="11958" y="15191"/>
                    <a:pt x="12259" y="15302"/>
                    <a:pt x="12509" y="15534"/>
                  </a:cubicBezTo>
                  <a:cubicBezTo>
                    <a:pt x="14021" y="16951"/>
                    <a:pt x="15604" y="18579"/>
                    <a:pt x="17247" y="19572"/>
                  </a:cubicBezTo>
                  <a:cubicBezTo>
                    <a:pt x="17444" y="19689"/>
                    <a:pt x="17658" y="19745"/>
                    <a:pt x="17868" y="19745"/>
                  </a:cubicBezTo>
                  <a:cubicBezTo>
                    <a:pt x="18251" y="19745"/>
                    <a:pt x="18627" y="19561"/>
                    <a:pt x="18889" y="19214"/>
                  </a:cubicBezTo>
                  <a:cubicBezTo>
                    <a:pt x="19616" y="18238"/>
                    <a:pt x="20402" y="17162"/>
                    <a:pt x="21099" y="16023"/>
                  </a:cubicBezTo>
                  <a:cubicBezTo>
                    <a:pt x="21477" y="15405"/>
                    <a:pt x="21376" y="14574"/>
                    <a:pt x="20882" y="14068"/>
                  </a:cubicBezTo>
                  <a:cubicBezTo>
                    <a:pt x="19588" y="12765"/>
                    <a:pt x="17495" y="11153"/>
                    <a:pt x="15808" y="10094"/>
                  </a:cubicBezTo>
                  <a:cubicBezTo>
                    <a:pt x="15067" y="9624"/>
                    <a:pt x="14907" y="8499"/>
                    <a:pt x="15489" y="7784"/>
                  </a:cubicBezTo>
                  <a:cubicBezTo>
                    <a:pt x="16535" y="6480"/>
                    <a:pt x="17713" y="5160"/>
                    <a:pt x="18673" y="3892"/>
                  </a:cubicBezTo>
                  <a:cubicBezTo>
                    <a:pt x="19152" y="3240"/>
                    <a:pt x="19036" y="2245"/>
                    <a:pt x="18425" y="1741"/>
                  </a:cubicBezTo>
                  <a:cubicBezTo>
                    <a:pt x="17684" y="1139"/>
                    <a:pt x="16928" y="683"/>
                    <a:pt x="16100" y="179"/>
                  </a:cubicBezTo>
                  <a:cubicBezTo>
                    <a:pt x="15899" y="60"/>
                    <a:pt x="15679" y="0"/>
                    <a:pt x="154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21" name="Google Shape;2357;p15"/>
            <p:cNvSpPr/>
            <p:nvPr/>
          </p:nvSpPr>
          <p:spPr>
            <a:xfrm>
              <a:off x="1272682" y="4634488"/>
              <a:ext cx="982404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0" y="178"/>
                    <a:pt x="16082" y="504"/>
                  </a:cubicBezTo>
                  <a:cubicBezTo>
                    <a:pt x="11999" y="4766"/>
                    <a:pt x="3463" y="13243"/>
                    <a:pt x="320" y="17441"/>
                  </a:cubicBezTo>
                  <a:cubicBezTo>
                    <a:pt x="-896" y="19076"/>
                    <a:pt x="1607" y="21600"/>
                    <a:pt x="3520" y="21600"/>
                  </a:cubicBezTo>
                  <a:cubicBezTo>
                    <a:pt x="4033" y="21600"/>
                    <a:pt x="4505" y="21419"/>
                    <a:pt x="4850" y="20989"/>
                  </a:cubicBezTo>
                  <a:cubicBezTo>
                    <a:pt x="7653" y="17457"/>
                    <a:pt x="17206" y="8157"/>
                    <a:pt x="20134" y="4782"/>
                  </a:cubicBezTo>
                  <a:cubicBezTo>
                    <a:pt x="20612" y="4244"/>
                    <a:pt x="20704" y="3436"/>
                    <a:pt x="20334" y="2802"/>
                  </a:cubicBezTo>
                  <a:cubicBezTo>
                    <a:pt x="19764" y="1804"/>
                    <a:pt x="18963" y="838"/>
                    <a:pt x="18148" y="268"/>
                  </a:cubicBezTo>
                  <a:cubicBezTo>
                    <a:pt x="17882" y="85"/>
                    <a:pt x="17580" y="0"/>
                    <a:pt x="1727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22" name="Google Shape;2358;p15"/>
            <p:cNvSpPr/>
            <p:nvPr/>
          </p:nvSpPr>
          <p:spPr>
            <a:xfrm>
              <a:off x="1354682" y="4588442"/>
              <a:ext cx="232712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3" y="0"/>
                  </a:moveTo>
                  <a:cubicBezTo>
                    <a:pt x="2679" y="0"/>
                    <a:pt x="-1601" y="5758"/>
                    <a:pt x="586" y="16537"/>
                  </a:cubicBezTo>
                  <a:cubicBezTo>
                    <a:pt x="1307" y="20047"/>
                    <a:pt x="4170" y="21600"/>
                    <a:pt x="7356" y="21600"/>
                  </a:cubicBezTo>
                  <a:cubicBezTo>
                    <a:pt x="13140" y="21600"/>
                    <a:pt x="19999" y="16501"/>
                    <a:pt x="17167" y="8758"/>
                  </a:cubicBezTo>
                  <a:cubicBezTo>
                    <a:pt x="14980" y="2837"/>
                    <a:pt x="11143" y="0"/>
                    <a:pt x="765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23" name="Google Shape;2359;p15"/>
            <p:cNvSpPr/>
            <p:nvPr/>
          </p:nvSpPr>
          <p:spPr>
            <a:xfrm>
              <a:off x="1939905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2" y="20041"/>
                    <a:pt x="4157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24" name="Google Shape;2360;p15"/>
            <p:cNvSpPr/>
            <p:nvPr/>
          </p:nvSpPr>
          <p:spPr>
            <a:xfrm>
              <a:off x="1221445" y="6435487"/>
              <a:ext cx="1084691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6" y="845"/>
                  </a:cubicBezTo>
                  <a:cubicBezTo>
                    <a:pt x="4304" y="845"/>
                    <a:pt x="2528" y="894"/>
                    <a:pt x="1431" y="1145"/>
                  </a:cubicBezTo>
                  <a:cubicBezTo>
                    <a:pt x="866" y="1271"/>
                    <a:pt x="373" y="3017"/>
                    <a:pt x="232" y="5510"/>
                  </a:cubicBezTo>
                  <a:cubicBezTo>
                    <a:pt x="20" y="9309"/>
                    <a:pt x="-80" y="13667"/>
                    <a:pt x="77" y="17096"/>
                  </a:cubicBezTo>
                  <a:cubicBezTo>
                    <a:pt x="202" y="19728"/>
                    <a:pt x="737" y="21586"/>
                    <a:pt x="1344" y="21586"/>
                  </a:cubicBezTo>
                  <a:cubicBezTo>
                    <a:pt x="1355" y="21586"/>
                    <a:pt x="1365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7" y="21384"/>
                    <a:pt x="19559" y="19840"/>
                  </a:cubicBezTo>
                  <a:cubicBezTo>
                    <a:pt x="21520" y="18737"/>
                    <a:pt x="21009" y="0"/>
                    <a:pt x="190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25" name="Google Shape;2361;p15"/>
            <p:cNvSpPr/>
            <p:nvPr/>
          </p:nvSpPr>
          <p:spPr>
            <a:xfrm>
              <a:off x="1662727" y="6144191"/>
              <a:ext cx="202556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4" h="21600" fill="norm" stroke="1" extrusionOk="0">
                  <a:moveTo>
                    <a:pt x="7656" y="0"/>
                  </a:moveTo>
                  <a:cubicBezTo>
                    <a:pt x="2686" y="0"/>
                    <a:pt x="-1593" y="5740"/>
                    <a:pt x="579" y="16495"/>
                  </a:cubicBezTo>
                  <a:cubicBezTo>
                    <a:pt x="1291" y="20037"/>
                    <a:pt x="4161" y="21600"/>
                    <a:pt x="7358" y="21600"/>
                  </a:cubicBezTo>
                  <a:cubicBezTo>
                    <a:pt x="13148" y="21600"/>
                    <a:pt x="20007" y="16487"/>
                    <a:pt x="17173" y="8720"/>
                  </a:cubicBezTo>
                  <a:cubicBezTo>
                    <a:pt x="14979" y="2825"/>
                    <a:pt x="11150" y="0"/>
                    <a:pt x="765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26" name="Google Shape;2362;p15"/>
            <p:cNvSpPr/>
            <p:nvPr/>
          </p:nvSpPr>
          <p:spPr>
            <a:xfrm>
              <a:off x="1662743" y="6777780"/>
              <a:ext cx="20254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8" h="21600" fill="norm" stroke="1" extrusionOk="0">
                  <a:moveTo>
                    <a:pt x="7643" y="0"/>
                  </a:moveTo>
                  <a:cubicBezTo>
                    <a:pt x="2672" y="0"/>
                    <a:pt x="-1587" y="5725"/>
                    <a:pt x="579" y="16501"/>
                  </a:cubicBezTo>
                  <a:cubicBezTo>
                    <a:pt x="1291" y="20039"/>
                    <a:pt x="4162" y="21600"/>
                    <a:pt x="7360" y="21600"/>
                  </a:cubicBezTo>
                  <a:cubicBezTo>
                    <a:pt x="13152" y="21600"/>
                    <a:pt x="20013" y="16493"/>
                    <a:pt x="17179" y="8734"/>
                  </a:cubicBezTo>
                  <a:cubicBezTo>
                    <a:pt x="14984" y="2838"/>
                    <a:pt x="11139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27" name="Google Shape;2363;p15"/>
            <p:cNvSpPr/>
            <p:nvPr/>
          </p:nvSpPr>
          <p:spPr>
            <a:xfrm>
              <a:off x="2576569" y="5397138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81" y="8996"/>
                    <a:pt x="576" y="8873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6" y="13765"/>
                    <a:pt x="1424" y="14079"/>
                    <a:pt x="1949" y="14079"/>
                  </a:cubicBezTo>
                  <a:cubicBezTo>
                    <a:pt x="2026" y="14079"/>
                    <a:pt x="2106" y="14071"/>
                    <a:pt x="2183" y="14057"/>
                  </a:cubicBezTo>
                  <a:cubicBezTo>
                    <a:pt x="3999" y="13700"/>
                    <a:pt x="5703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59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76" y="16320"/>
                    <a:pt x="14112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4" y="13042"/>
                  </a:cubicBezTo>
                  <a:cubicBezTo>
                    <a:pt x="16995" y="13165"/>
                    <a:pt x="18574" y="13371"/>
                    <a:pt x="20002" y="13427"/>
                  </a:cubicBezTo>
                  <a:cubicBezTo>
                    <a:pt x="20017" y="13427"/>
                    <a:pt x="20033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303" y="11245"/>
                    <a:pt x="21151" y="10450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3" y="8216"/>
                    <a:pt x="14830" y="8216"/>
                  </a:cubicBezTo>
                  <a:cubicBezTo>
                    <a:pt x="14156" y="8216"/>
                    <a:pt x="13600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28" name="Google Shape;2364;p15"/>
            <p:cNvSpPr/>
            <p:nvPr/>
          </p:nvSpPr>
          <p:spPr>
            <a:xfrm>
              <a:off x="2915671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2" y="0"/>
                    <a:pt x="14765" y="155"/>
                    <a:pt x="14506" y="446"/>
                  </a:cubicBezTo>
                  <a:cubicBezTo>
                    <a:pt x="13328" y="1815"/>
                    <a:pt x="12049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6" y="5387"/>
                    <a:pt x="9243" y="5203"/>
                  </a:cubicBezTo>
                  <a:cubicBezTo>
                    <a:pt x="7849" y="4080"/>
                    <a:pt x="5843" y="2597"/>
                    <a:pt x="4171" y="1408"/>
                  </a:cubicBezTo>
                  <a:cubicBezTo>
                    <a:pt x="3951" y="1251"/>
                    <a:pt x="3704" y="1176"/>
                    <a:pt x="3459" y="1176"/>
                  </a:cubicBezTo>
                  <a:cubicBezTo>
                    <a:pt x="3086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1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27" y="15411"/>
                    <a:pt x="11235" y="15192"/>
                    <a:pt x="11645" y="15192"/>
                  </a:cubicBezTo>
                  <a:cubicBezTo>
                    <a:pt x="11945" y="15192"/>
                    <a:pt x="12248" y="15307"/>
                    <a:pt x="12499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1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6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3" y="10090"/>
                  </a:cubicBezTo>
                  <a:cubicBezTo>
                    <a:pt x="15072" y="9618"/>
                    <a:pt x="14912" y="8494"/>
                    <a:pt x="15479" y="7778"/>
                  </a:cubicBezTo>
                  <a:cubicBezTo>
                    <a:pt x="16540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30" y="1733"/>
                  </a:cubicBezTo>
                  <a:cubicBezTo>
                    <a:pt x="17688" y="1130"/>
                    <a:pt x="16932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29" name="Google Shape;2365;p15"/>
            <p:cNvSpPr/>
            <p:nvPr/>
          </p:nvSpPr>
          <p:spPr>
            <a:xfrm>
              <a:off x="0" y="3573858"/>
              <a:ext cx="1441541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3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3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1" y="7469"/>
                    <a:pt x="115" y="9329"/>
                  </a:cubicBezTo>
                  <a:cubicBezTo>
                    <a:pt x="-169" y="10245"/>
                    <a:pt x="115" y="10806"/>
                    <a:pt x="497" y="11455"/>
                  </a:cubicBezTo>
                  <a:cubicBezTo>
                    <a:pt x="623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0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49" y="20915"/>
                  </a:cubicBezTo>
                  <a:cubicBezTo>
                    <a:pt x="7037" y="21352"/>
                    <a:pt x="7849" y="21600"/>
                    <a:pt x="8694" y="21600"/>
                  </a:cubicBezTo>
                  <a:cubicBezTo>
                    <a:pt x="9570" y="21600"/>
                    <a:pt x="10479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51" y="3421"/>
                    <a:pt x="14021" y="2962"/>
                    <a:pt x="14588" y="2937"/>
                  </a:cubicBezTo>
                  <a:lnTo>
                    <a:pt x="17359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1" y="5369"/>
                    <a:pt x="19300" y="5369"/>
                  </a:cubicBezTo>
                  <a:cubicBezTo>
                    <a:pt x="19314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5" y="4120"/>
                  </a:cubicBezTo>
                  <a:cubicBezTo>
                    <a:pt x="21256" y="3077"/>
                    <a:pt x="20972" y="2122"/>
                    <a:pt x="20688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30" name="Google Shape;2366;p15"/>
            <p:cNvSpPr/>
            <p:nvPr/>
          </p:nvSpPr>
          <p:spPr>
            <a:xfrm>
              <a:off x="1810195" y="2922528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3"/>
                    <a:pt x="14156" y="864"/>
                    <a:pt x="10900" y="864"/>
                  </a:cubicBezTo>
                  <a:cubicBezTo>
                    <a:pt x="9350" y="864"/>
                    <a:pt x="7775" y="843"/>
                    <a:pt x="6330" y="843"/>
                  </a:cubicBezTo>
                  <a:cubicBezTo>
                    <a:pt x="4301" y="843"/>
                    <a:pt x="2527" y="892"/>
                    <a:pt x="1435" y="1143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6" y="21579"/>
                    <a:pt x="2356" y="21579"/>
                    <a:pt x="2917" y="21579"/>
                  </a:cubicBezTo>
                  <a:cubicBezTo>
                    <a:pt x="4111" y="21579"/>
                    <a:pt x="5483" y="21600"/>
                    <a:pt x="6930" y="21600"/>
                  </a:cubicBezTo>
                  <a:cubicBezTo>
                    <a:pt x="11488" y="21600"/>
                    <a:pt x="16780" y="21405"/>
                    <a:pt x="19562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31" name="Google Shape;2367;p15"/>
            <p:cNvSpPr/>
            <p:nvPr/>
          </p:nvSpPr>
          <p:spPr>
            <a:xfrm>
              <a:off x="1584698" y="1746123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05"/>
                  </a:cubicBezTo>
                  <a:cubicBezTo>
                    <a:pt x="858" y="1331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3" y="21586"/>
                    <a:pt x="2351" y="21579"/>
                    <a:pt x="2907" y="21579"/>
                  </a:cubicBezTo>
                  <a:cubicBezTo>
                    <a:pt x="4148" y="21579"/>
                    <a:pt x="5582" y="21600"/>
                    <a:pt x="7090" y="21600"/>
                  </a:cubicBezTo>
                  <a:cubicBezTo>
                    <a:pt x="11613" y="21600"/>
                    <a:pt x="16815" y="21405"/>
                    <a:pt x="19565" y="19858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32" name="Google Shape;2368;p15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33" name="Google Shape;2369;p15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34" name="Google Shape;2370;p15"/>
            <p:cNvSpPr/>
            <p:nvPr/>
          </p:nvSpPr>
          <p:spPr>
            <a:xfrm>
              <a:off x="1272697" y="11660158"/>
              <a:ext cx="982389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3" h="21600" fill="norm" stroke="1" extrusionOk="0">
                  <a:moveTo>
                    <a:pt x="17270" y="0"/>
                  </a:moveTo>
                  <a:cubicBezTo>
                    <a:pt x="16839" y="0"/>
                    <a:pt x="16408" y="178"/>
                    <a:pt x="16084" y="510"/>
                  </a:cubicBezTo>
                  <a:cubicBezTo>
                    <a:pt x="12000" y="4773"/>
                    <a:pt x="3464" y="13250"/>
                    <a:pt x="320" y="17449"/>
                  </a:cubicBezTo>
                  <a:cubicBezTo>
                    <a:pt x="-894" y="19073"/>
                    <a:pt x="1604" y="21600"/>
                    <a:pt x="3516" y="21600"/>
                  </a:cubicBezTo>
                  <a:cubicBezTo>
                    <a:pt x="4031" y="21600"/>
                    <a:pt x="4504" y="21417"/>
                    <a:pt x="4851" y="20982"/>
                  </a:cubicBezTo>
                  <a:cubicBezTo>
                    <a:pt x="7654" y="17465"/>
                    <a:pt x="17208" y="8163"/>
                    <a:pt x="20136" y="4789"/>
                  </a:cubicBezTo>
                  <a:cubicBezTo>
                    <a:pt x="20614" y="4234"/>
                    <a:pt x="20706" y="3442"/>
                    <a:pt x="20336" y="2808"/>
                  </a:cubicBezTo>
                  <a:cubicBezTo>
                    <a:pt x="19766" y="1810"/>
                    <a:pt x="18965" y="828"/>
                    <a:pt x="18150" y="274"/>
                  </a:cubicBezTo>
                  <a:cubicBezTo>
                    <a:pt x="17880" y="89"/>
                    <a:pt x="17574" y="0"/>
                    <a:pt x="1727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35" name="Google Shape;2371;p15"/>
            <p:cNvSpPr/>
            <p:nvPr/>
          </p:nvSpPr>
          <p:spPr>
            <a:xfrm>
              <a:off x="1354674" y="11613947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36" name="Google Shape;2372;p15"/>
            <p:cNvSpPr/>
            <p:nvPr/>
          </p:nvSpPr>
          <p:spPr>
            <a:xfrm>
              <a:off x="1939913" y="12412410"/>
              <a:ext cx="23197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61" y="0"/>
                  </a:moveTo>
                  <a:cubicBezTo>
                    <a:pt x="2686" y="0"/>
                    <a:pt x="-1605" y="5753"/>
                    <a:pt x="588" y="16542"/>
                  </a:cubicBezTo>
                  <a:cubicBezTo>
                    <a:pt x="1291" y="20047"/>
                    <a:pt x="4150" y="21600"/>
                    <a:pt x="7338" y="21600"/>
                  </a:cubicBezTo>
                  <a:cubicBezTo>
                    <a:pt x="13118" y="21600"/>
                    <a:pt x="19995" y="16507"/>
                    <a:pt x="17156" y="8753"/>
                  </a:cubicBezTo>
                  <a:cubicBezTo>
                    <a:pt x="14988" y="2830"/>
                    <a:pt x="11153" y="0"/>
                    <a:pt x="76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37" name="Google Shape;2373;p15"/>
            <p:cNvSpPr/>
            <p:nvPr/>
          </p:nvSpPr>
          <p:spPr>
            <a:xfrm>
              <a:off x="1221445" y="13460663"/>
              <a:ext cx="1084691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265" y="773"/>
                    <a:pt x="13968" y="871"/>
                    <a:pt x="10608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8" y="857"/>
                    <a:pt x="2629" y="913"/>
                    <a:pt x="1431" y="1205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351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3" y="21586"/>
                    <a:pt x="2359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7" y="21600"/>
                    <a:pt x="16807" y="21405"/>
                    <a:pt x="19559" y="19858"/>
                  </a:cubicBezTo>
                  <a:cubicBezTo>
                    <a:pt x="21520" y="18701"/>
                    <a:pt x="21009" y="0"/>
                    <a:pt x="190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38" name="Google Shape;2374;p15"/>
            <p:cNvSpPr/>
            <p:nvPr/>
          </p:nvSpPr>
          <p:spPr>
            <a:xfrm>
              <a:off x="1662720" y="13169532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39" name="Google Shape;2375;p15"/>
            <p:cNvSpPr/>
            <p:nvPr/>
          </p:nvSpPr>
          <p:spPr>
            <a:xfrm>
              <a:off x="2576569" y="12422809"/>
              <a:ext cx="1132690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86" y="3694"/>
                    <a:pt x="8211" y="7466"/>
                    <a:pt x="7961" y="8330"/>
                  </a:cubicBezTo>
                  <a:cubicBezTo>
                    <a:pt x="7781" y="8988"/>
                    <a:pt x="576" y="8865"/>
                    <a:pt x="147" y="9607"/>
                  </a:cubicBezTo>
                  <a:cubicBezTo>
                    <a:pt x="-255" y="10306"/>
                    <a:pt x="244" y="12076"/>
                    <a:pt x="742" y="13284"/>
                  </a:cubicBezTo>
                  <a:cubicBezTo>
                    <a:pt x="933" y="13766"/>
                    <a:pt x="1410" y="14077"/>
                    <a:pt x="1927" y="14077"/>
                  </a:cubicBezTo>
                  <a:cubicBezTo>
                    <a:pt x="2011" y="14077"/>
                    <a:pt x="2098" y="14069"/>
                    <a:pt x="2183" y="14051"/>
                  </a:cubicBezTo>
                  <a:cubicBezTo>
                    <a:pt x="3999" y="13708"/>
                    <a:pt x="5703" y="13571"/>
                    <a:pt x="7116" y="13516"/>
                  </a:cubicBezTo>
                  <a:cubicBezTo>
                    <a:pt x="7139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59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20" y="21555"/>
                  </a:cubicBezTo>
                  <a:cubicBezTo>
                    <a:pt x="10370" y="21580"/>
                    <a:pt x="11058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76" y="16315"/>
                    <a:pt x="14112" y="14491"/>
                  </a:cubicBezTo>
                  <a:cubicBezTo>
                    <a:pt x="13994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4" y="13050"/>
                  </a:cubicBezTo>
                  <a:cubicBezTo>
                    <a:pt x="16995" y="13159"/>
                    <a:pt x="18574" y="13365"/>
                    <a:pt x="20002" y="13420"/>
                  </a:cubicBezTo>
                  <a:cubicBezTo>
                    <a:pt x="20017" y="13420"/>
                    <a:pt x="20033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303" y="11252"/>
                    <a:pt x="21151" y="10443"/>
                    <a:pt x="21013" y="9565"/>
                  </a:cubicBezTo>
                  <a:cubicBezTo>
                    <a:pt x="20929" y="9002"/>
                    <a:pt x="20458" y="8564"/>
                    <a:pt x="19890" y="8495"/>
                  </a:cubicBezTo>
                  <a:cubicBezTo>
                    <a:pt x="18526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8" y="8221"/>
                    <a:pt x="13600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15" y="580"/>
                    <a:pt x="12603" y="86"/>
                    <a:pt x="11966" y="45"/>
                  </a:cubicBezTo>
                  <a:cubicBezTo>
                    <a:pt x="11537" y="18"/>
                    <a:pt x="11062" y="0"/>
                    <a:pt x="1058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40" name="Google Shape;2376;p15"/>
            <p:cNvSpPr/>
            <p:nvPr/>
          </p:nvSpPr>
          <p:spPr>
            <a:xfrm>
              <a:off x="2915671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6" y="0"/>
                    <a:pt x="14767" y="159"/>
                    <a:pt x="14506" y="460"/>
                  </a:cubicBezTo>
                  <a:cubicBezTo>
                    <a:pt x="13328" y="1829"/>
                    <a:pt x="12049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43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1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3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9" y="15412"/>
                    <a:pt x="11239" y="15193"/>
                    <a:pt x="11655" y="15193"/>
                  </a:cubicBezTo>
                  <a:cubicBezTo>
                    <a:pt x="11951" y="15193"/>
                    <a:pt x="12251" y="15304"/>
                    <a:pt x="12499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5" y="19746"/>
                    <a:pt x="18633" y="19562"/>
                    <a:pt x="18896" y="19215"/>
                  </a:cubicBezTo>
                  <a:cubicBezTo>
                    <a:pt x="19622" y="18238"/>
                    <a:pt x="20406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3" y="10097"/>
                  </a:cubicBezTo>
                  <a:cubicBezTo>
                    <a:pt x="15072" y="9627"/>
                    <a:pt x="14912" y="8502"/>
                    <a:pt x="15479" y="7787"/>
                  </a:cubicBezTo>
                  <a:cubicBezTo>
                    <a:pt x="16540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30" y="1730"/>
                  </a:cubicBezTo>
                  <a:cubicBezTo>
                    <a:pt x="17688" y="1128"/>
                    <a:pt x="16932" y="688"/>
                    <a:pt x="16105" y="184"/>
                  </a:cubicBezTo>
                  <a:cubicBezTo>
                    <a:pt x="15904" y="60"/>
                    <a:pt x="15686" y="0"/>
                    <a:pt x="154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41" name="Google Shape;2377;p15"/>
            <p:cNvSpPr/>
            <p:nvPr/>
          </p:nvSpPr>
          <p:spPr>
            <a:xfrm>
              <a:off x="0" y="10599777"/>
              <a:ext cx="1441541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3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3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1" y="7471"/>
                    <a:pt x="115" y="9332"/>
                  </a:cubicBezTo>
                  <a:cubicBezTo>
                    <a:pt x="-169" y="10248"/>
                    <a:pt x="115" y="10796"/>
                    <a:pt x="497" y="11459"/>
                  </a:cubicBezTo>
                  <a:cubicBezTo>
                    <a:pt x="624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49" y="20909"/>
                  </a:cubicBezTo>
                  <a:cubicBezTo>
                    <a:pt x="7038" y="21349"/>
                    <a:pt x="7860" y="21600"/>
                    <a:pt x="8710" y="21600"/>
                  </a:cubicBezTo>
                  <a:cubicBezTo>
                    <a:pt x="9581" y="21600"/>
                    <a:pt x="10480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51" y="3422"/>
                    <a:pt x="14021" y="2951"/>
                    <a:pt x="14588" y="2938"/>
                  </a:cubicBezTo>
                  <a:lnTo>
                    <a:pt x="17359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3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5" y="4109"/>
                  </a:cubicBezTo>
                  <a:cubicBezTo>
                    <a:pt x="21256" y="3065"/>
                    <a:pt x="20972" y="2110"/>
                    <a:pt x="20688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42" name="Google Shape;2378;p15"/>
            <p:cNvSpPr/>
            <p:nvPr/>
          </p:nvSpPr>
          <p:spPr>
            <a:xfrm>
              <a:off x="1810195" y="9948363"/>
              <a:ext cx="108486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098" y="0"/>
                  </a:moveTo>
                  <a:cubicBezTo>
                    <a:pt x="19052" y="0"/>
                    <a:pt x="19006" y="14"/>
                    <a:pt x="18958" y="35"/>
                  </a:cubicBezTo>
                  <a:cubicBezTo>
                    <a:pt x="17330" y="719"/>
                    <a:pt x="14216" y="831"/>
                    <a:pt x="10994" y="831"/>
                  </a:cubicBezTo>
                  <a:cubicBezTo>
                    <a:pt x="9561" y="831"/>
                    <a:pt x="8107" y="810"/>
                    <a:pt x="6750" y="810"/>
                  </a:cubicBezTo>
                  <a:cubicBezTo>
                    <a:pt x="4546" y="810"/>
                    <a:pt x="2602" y="866"/>
                    <a:pt x="1436" y="1152"/>
                  </a:cubicBezTo>
                  <a:cubicBezTo>
                    <a:pt x="856" y="1278"/>
                    <a:pt x="377" y="3023"/>
                    <a:pt x="236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193" y="19715"/>
                    <a:pt x="744" y="21579"/>
                    <a:pt x="1364" y="21579"/>
                  </a:cubicBezTo>
                  <a:cubicBezTo>
                    <a:pt x="1782" y="21572"/>
                    <a:pt x="2240" y="21565"/>
                    <a:pt x="2727" y="21565"/>
                  </a:cubicBezTo>
                  <a:cubicBezTo>
                    <a:pt x="4126" y="21565"/>
                    <a:pt x="5787" y="21600"/>
                    <a:pt x="7531" y="21600"/>
                  </a:cubicBezTo>
                  <a:cubicBezTo>
                    <a:pt x="11945" y="21600"/>
                    <a:pt x="16902" y="21384"/>
                    <a:pt x="19565" y="19841"/>
                  </a:cubicBezTo>
                  <a:cubicBezTo>
                    <a:pt x="21524" y="18682"/>
                    <a:pt x="21018" y="0"/>
                    <a:pt x="1909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43" name="Google Shape;2379;p15"/>
            <p:cNvSpPr/>
            <p:nvPr/>
          </p:nvSpPr>
          <p:spPr>
            <a:xfrm>
              <a:off x="1584698" y="8772041"/>
              <a:ext cx="818746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310" y="753"/>
                    <a:pt x="14157" y="872"/>
                    <a:pt x="10902" y="872"/>
                  </a:cubicBezTo>
                  <a:cubicBezTo>
                    <a:pt x="9351" y="872"/>
                    <a:pt x="7778" y="844"/>
                    <a:pt x="6333" y="844"/>
                  </a:cubicBezTo>
                  <a:cubicBezTo>
                    <a:pt x="4303" y="844"/>
                    <a:pt x="2532" y="893"/>
                    <a:pt x="1439" y="1151"/>
                  </a:cubicBezTo>
                  <a:cubicBezTo>
                    <a:pt x="858" y="1332"/>
                    <a:pt x="372" y="3013"/>
                    <a:pt x="223" y="5503"/>
                  </a:cubicBezTo>
                  <a:cubicBezTo>
                    <a:pt x="17" y="9297"/>
                    <a:pt x="-77" y="13656"/>
                    <a:pt x="74" y="17074"/>
                  </a:cubicBezTo>
                  <a:cubicBezTo>
                    <a:pt x="183" y="19710"/>
                    <a:pt x="728" y="21558"/>
                    <a:pt x="1334" y="21558"/>
                  </a:cubicBezTo>
                  <a:cubicBezTo>
                    <a:pt x="1345" y="21558"/>
                    <a:pt x="1355" y="21558"/>
                    <a:pt x="1364" y="21558"/>
                  </a:cubicBezTo>
                  <a:cubicBezTo>
                    <a:pt x="1586" y="21551"/>
                    <a:pt x="1816" y="21551"/>
                    <a:pt x="2058" y="21551"/>
                  </a:cubicBezTo>
                  <a:cubicBezTo>
                    <a:pt x="3578" y="21551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15"/>
                  </a:cubicBezTo>
                  <a:cubicBezTo>
                    <a:pt x="21523" y="18720"/>
                    <a:pt x="21011" y="0"/>
                    <a:pt x="190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44" name="Google Shape;2380;p15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45" name="Google Shape;2381;p15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2447" name="Google Shape;2382;p15"/>
          <p:cNvSpPr/>
          <p:nvPr/>
        </p:nvSpPr>
        <p:spPr>
          <a:xfrm flipH="1" rot="10800000">
            <a:off x="7681085" y="180"/>
            <a:ext cx="16702594" cy="137160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6123" y="0"/>
                </a:moveTo>
                <a:cubicBezTo>
                  <a:pt x="6444" y="703"/>
                  <a:pt x="6685" y="1537"/>
                  <a:pt x="6640" y="2443"/>
                </a:cubicBezTo>
                <a:cubicBezTo>
                  <a:pt x="6499" y="5023"/>
                  <a:pt x="4125" y="5422"/>
                  <a:pt x="3653" y="8430"/>
                </a:cubicBezTo>
                <a:cubicBezTo>
                  <a:pt x="3207" y="11300"/>
                  <a:pt x="5054" y="12793"/>
                  <a:pt x="4401" y="15040"/>
                </a:cubicBezTo>
                <a:cubicBezTo>
                  <a:pt x="3859" y="16903"/>
                  <a:pt x="2394" y="16548"/>
                  <a:pt x="959" y="19179"/>
                </a:cubicBezTo>
                <a:cubicBezTo>
                  <a:pt x="497" y="20027"/>
                  <a:pt x="196" y="20897"/>
                  <a:pt x="0" y="21600"/>
                </a:cubicBezTo>
                <a:lnTo>
                  <a:pt x="21600" y="21600"/>
                </a:lnTo>
                <a:lnTo>
                  <a:pt x="21600" y="0"/>
                </a:ln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121919" tIns="121919" rIns="121919" bIns="121919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2448" name="نص العنوان"/>
          <p:cNvSpPr txBox="1"/>
          <p:nvPr>
            <p:ph type="title"/>
          </p:nvPr>
        </p:nvSpPr>
        <p:spPr>
          <a:xfrm>
            <a:off x="13877600" y="7978266"/>
            <a:ext cx="8586401" cy="1178401"/>
          </a:xfrm>
          <a:prstGeom prst="rect">
            <a:avLst/>
          </a:prstGeom>
        </p:spPr>
        <p:txBody>
          <a:bodyPr/>
          <a:lstStyle>
            <a:lvl1pPr algn="r">
              <a:defRPr sz="5200"/>
            </a:lvl1pPr>
          </a:lstStyle>
          <a:p>
            <a:pPr/>
            <a:r>
              <a:t>نص العنوان</a:t>
            </a:r>
          </a:p>
        </p:txBody>
      </p:sp>
      <p:sp>
        <p:nvSpPr>
          <p:cNvPr id="2449" name="مستوى النص الأول…"/>
          <p:cNvSpPr txBox="1"/>
          <p:nvPr>
            <p:ph type="body" sz="quarter" idx="1"/>
          </p:nvPr>
        </p:nvSpPr>
        <p:spPr>
          <a:xfrm>
            <a:off x="12192000" y="5302767"/>
            <a:ext cx="10272001" cy="2327201"/>
          </a:xfrm>
          <a:prstGeom prst="rect">
            <a:avLst/>
          </a:prstGeom>
        </p:spPr>
        <p:txBody>
          <a:bodyPr/>
          <a:lstStyle>
            <a:lvl1pPr marL="880533" indent="-753533" algn="r">
              <a:buClrTx/>
              <a:buSzTx/>
              <a:buFontTx/>
              <a:buNone/>
              <a:defRPr sz="4200"/>
            </a:lvl1pPr>
            <a:lvl2pPr marL="880533" indent="-296333" algn="r">
              <a:buClrTx/>
              <a:buSzTx/>
              <a:buFontTx/>
              <a:buNone/>
              <a:defRPr sz="4200"/>
            </a:lvl2pPr>
            <a:lvl3pPr marL="880533" indent="160866" algn="r">
              <a:buClrTx/>
              <a:buSzTx/>
              <a:buFontTx/>
              <a:buNone/>
              <a:defRPr sz="4200"/>
            </a:lvl3pPr>
            <a:lvl4pPr marL="880533" indent="618066" algn="r">
              <a:buClrTx/>
              <a:buSzTx/>
              <a:buFontTx/>
              <a:buNone/>
              <a:defRPr sz="4200"/>
            </a:lvl4pPr>
            <a:lvl5pPr marL="880533" indent="1075266" algn="r">
              <a:buClrTx/>
              <a:buSzTx/>
              <a:buFontTx/>
              <a:buNone/>
              <a:defRPr sz="4200"/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pic>
        <p:nvPicPr>
          <p:cNvPr id="2450" name="IMG_4033.png" descr="IMG_4033.png"/>
          <p:cNvPicPr>
            <a:picLocks noChangeAspect="1"/>
          </p:cNvPicPr>
          <p:nvPr/>
        </p:nvPicPr>
        <p:blipFill>
          <a:blip r:embed="rId2">
            <a:alphaModFix amt="31735"/>
            <a:extLst/>
          </a:blip>
          <a:stretch>
            <a:fillRect/>
          </a:stretch>
        </p:blipFill>
        <p:spPr>
          <a:xfrm>
            <a:off x="8701337" y="373341"/>
            <a:ext cx="2641999" cy="2381657"/>
          </a:xfrm>
          <a:prstGeom prst="rect">
            <a:avLst/>
          </a:prstGeom>
          <a:ln w="12700">
            <a:miter lim="400000"/>
          </a:ln>
        </p:spPr>
      </p:pic>
      <p:pic>
        <p:nvPicPr>
          <p:cNvPr id="2451" name="phonto 2.png" descr="phonto 2.png"/>
          <p:cNvPicPr>
            <a:picLocks noChangeAspect="1"/>
          </p:cNvPicPr>
          <p:nvPr/>
        </p:nvPicPr>
        <p:blipFill>
          <a:blip r:embed="rId3">
            <a:alphaModFix amt="59817"/>
            <a:extLst/>
          </a:blip>
          <a:srcRect l="36431" t="40593" r="29419" b="39038"/>
          <a:stretch>
            <a:fillRect/>
          </a:stretch>
        </p:blipFill>
        <p:spPr>
          <a:xfrm>
            <a:off x="1859360" y="10862382"/>
            <a:ext cx="2437791" cy="641543"/>
          </a:xfrm>
          <a:prstGeom prst="rect">
            <a:avLst/>
          </a:prstGeom>
          <a:ln w="12700">
            <a:miter lim="400000"/>
          </a:ln>
        </p:spPr>
      </p:pic>
      <p:sp>
        <p:nvSpPr>
          <p:cNvPr id="2452" name="رقم الشريحة"/>
          <p:cNvSpPr txBox="1"/>
          <p:nvPr>
            <p:ph type="sldNum" sz="quarter" idx="2"/>
          </p:nvPr>
        </p:nvSpPr>
        <p:spPr>
          <a:xfrm>
            <a:off x="11785599" y="12344399"/>
            <a:ext cx="5689601" cy="736601"/>
          </a:xfrm>
          <a:prstGeom prst="rect">
            <a:avLst/>
          </a:prstGeom>
        </p:spPr>
        <p:txBody>
          <a:bodyPr lIns="121919" tIns="121919" rIns="121919" bIns="121919"/>
          <a:lstStyle>
            <a:lvl1pPr algn="r">
              <a:defRPr sz="3200"/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USTOM_2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14" name="Google Shape;2386;p16"/>
          <p:cNvGrpSpPr/>
          <p:nvPr/>
        </p:nvGrpSpPr>
        <p:grpSpPr>
          <a:xfrm>
            <a:off x="-349845" y="-1299"/>
            <a:ext cx="25417589" cy="13716477"/>
            <a:chOff x="0" y="0"/>
            <a:chExt cx="25417587" cy="13716475"/>
          </a:xfrm>
        </p:grpSpPr>
        <p:sp>
          <p:nvSpPr>
            <p:cNvPr id="2459" name="Google Shape;2387;p16"/>
            <p:cNvSpPr/>
            <p:nvPr/>
          </p:nvSpPr>
          <p:spPr>
            <a:xfrm>
              <a:off x="22896176" y="1380229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12"/>
                  </a:cubicBezTo>
                  <a:cubicBezTo>
                    <a:pt x="871" y="1338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64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9" y="21579"/>
                    <a:pt x="5489" y="21600"/>
                    <a:pt x="6934" y="21600"/>
                  </a:cubicBezTo>
                  <a:cubicBezTo>
                    <a:pt x="11489" y="21600"/>
                    <a:pt x="16781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60" name="Google Shape;2388;p16"/>
            <p:cNvSpPr/>
            <p:nvPr/>
          </p:nvSpPr>
          <p:spPr>
            <a:xfrm>
              <a:off x="23975893" y="61642"/>
              <a:ext cx="144169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25"/>
                    <a:pt x="9718" y="10504"/>
                    <a:pt x="8932" y="16592"/>
                  </a:cubicBezTo>
                  <a:cubicBezTo>
                    <a:pt x="8903" y="16841"/>
                    <a:pt x="8726" y="16973"/>
                    <a:pt x="8549" y="16973"/>
                  </a:cubicBezTo>
                  <a:cubicBezTo>
                    <a:pt x="8392" y="16973"/>
                    <a:pt x="8236" y="16870"/>
                    <a:pt x="8178" y="16654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5" y="7176"/>
                    <a:pt x="4962" y="6860"/>
                    <a:pt x="4524" y="6860"/>
                  </a:cubicBezTo>
                  <a:cubicBezTo>
                    <a:pt x="4516" y="6860"/>
                    <a:pt x="4507" y="6860"/>
                    <a:pt x="4498" y="6860"/>
                  </a:cubicBezTo>
                  <a:cubicBezTo>
                    <a:pt x="2763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78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09"/>
                    <a:pt x="14032" y="2950"/>
                    <a:pt x="14589" y="2925"/>
                  </a:cubicBezTo>
                  <a:lnTo>
                    <a:pt x="17362" y="2835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34"/>
                    <a:pt x="18895" y="5358"/>
                    <a:pt x="19313" y="5358"/>
                  </a:cubicBezTo>
                  <a:cubicBezTo>
                    <a:pt x="19329" y="5358"/>
                    <a:pt x="19345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43"/>
                    <a:pt x="21436" y="4709"/>
                    <a:pt x="21381" y="4109"/>
                  </a:cubicBezTo>
                  <a:cubicBezTo>
                    <a:pt x="21272" y="3065"/>
                    <a:pt x="20977" y="2110"/>
                    <a:pt x="20704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61" name="Google Shape;2389;p16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62" name="Google Shape;2390;p16"/>
            <p:cNvSpPr/>
            <p:nvPr/>
          </p:nvSpPr>
          <p:spPr>
            <a:xfrm>
              <a:off x="20002468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6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63" name="Google Shape;2391;p16"/>
            <p:cNvSpPr/>
            <p:nvPr/>
          </p:nvSpPr>
          <p:spPr>
            <a:xfrm>
              <a:off x="21563798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9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4" y="10481"/>
                    <a:pt x="6794" y="11327"/>
                  </a:cubicBezTo>
                  <a:cubicBezTo>
                    <a:pt x="7216" y="11962"/>
                    <a:pt x="2537" y="18529"/>
                    <a:pt x="2885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71" y="20776"/>
                  </a:cubicBezTo>
                  <a:cubicBezTo>
                    <a:pt x="8743" y="18837"/>
                    <a:pt x="9702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9" y="18576"/>
                    <a:pt x="17246" y="19586"/>
                  </a:cubicBezTo>
                  <a:cubicBezTo>
                    <a:pt x="17437" y="19699"/>
                    <a:pt x="17645" y="19754"/>
                    <a:pt x="17852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64" name="Google Shape;2392;p16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65" name="Google Shape;2393;p16"/>
            <p:cNvSpPr/>
            <p:nvPr/>
          </p:nvSpPr>
          <p:spPr>
            <a:xfrm>
              <a:off x="22896176" y="8406147"/>
              <a:ext cx="81924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7"/>
                    <a:pt x="18947" y="28"/>
                  </a:cubicBezTo>
                  <a:cubicBezTo>
                    <a:pt x="17365" y="733"/>
                    <a:pt x="14370" y="852"/>
                    <a:pt x="11236" y="852"/>
                  </a:cubicBezTo>
                  <a:cubicBezTo>
                    <a:pt x="9595" y="852"/>
                    <a:pt x="7914" y="817"/>
                    <a:pt x="6380" y="817"/>
                  </a:cubicBezTo>
                  <a:cubicBezTo>
                    <a:pt x="4329" y="817"/>
                    <a:pt x="2537" y="880"/>
                    <a:pt x="1431" y="1152"/>
                  </a:cubicBezTo>
                  <a:cubicBezTo>
                    <a:pt x="871" y="1278"/>
                    <a:pt x="385" y="3016"/>
                    <a:pt x="234" y="5445"/>
                  </a:cubicBezTo>
                  <a:cubicBezTo>
                    <a:pt x="10" y="9306"/>
                    <a:pt x="-82" y="13669"/>
                    <a:pt x="86" y="17034"/>
                  </a:cubicBezTo>
                  <a:cubicBezTo>
                    <a:pt x="199" y="19708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8" y="21600"/>
                    <a:pt x="16906" y="21377"/>
                    <a:pt x="19565" y="19834"/>
                  </a:cubicBezTo>
                  <a:cubicBezTo>
                    <a:pt x="21518" y="18738"/>
                    <a:pt x="21011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66" name="Google Shape;2394;p16"/>
            <p:cNvSpPr/>
            <p:nvPr/>
          </p:nvSpPr>
          <p:spPr>
            <a:xfrm>
              <a:off x="23975893" y="7086817"/>
              <a:ext cx="144169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3"/>
                    <a:pt x="8932" y="16590"/>
                  </a:cubicBezTo>
                  <a:cubicBezTo>
                    <a:pt x="8903" y="16847"/>
                    <a:pt x="8726" y="16982"/>
                    <a:pt x="8550" y="16982"/>
                  </a:cubicBezTo>
                  <a:cubicBezTo>
                    <a:pt x="8393" y="16982"/>
                    <a:pt x="8236" y="16876"/>
                    <a:pt x="8178" y="16655"/>
                  </a:cubicBezTo>
                  <a:cubicBezTo>
                    <a:pt x="7141" y="12654"/>
                    <a:pt x="6901" y="11088"/>
                    <a:pt x="5546" y="7649"/>
                  </a:cubicBezTo>
                  <a:cubicBezTo>
                    <a:pt x="5361" y="7165"/>
                    <a:pt x="4947" y="6860"/>
                    <a:pt x="4498" y="6860"/>
                  </a:cubicBezTo>
                  <a:cubicBezTo>
                    <a:pt x="2763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2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3" y="10240"/>
                    <a:pt x="3803" y="10240"/>
                  </a:cubicBezTo>
                  <a:cubicBezTo>
                    <a:pt x="3993" y="10240"/>
                    <a:pt x="4125" y="10310"/>
                    <a:pt x="4170" y="10465"/>
                  </a:cubicBezTo>
                  <a:cubicBezTo>
                    <a:pt x="5022" y="13190"/>
                    <a:pt x="6125" y="19252"/>
                    <a:pt x="6846" y="20920"/>
                  </a:cubicBezTo>
                  <a:cubicBezTo>
                    <a:pt x="7040" y="21353"/>
                    <a:pt x="7857" y="21600"/>
                    <a:pt x="8704" y="21600"/>
                  </a:cubicBezTo>
                  <a:cubicBezTo>
                    <a:pt x="9578" y="21600"/>
                    <a:pt x="10484" y="21337"/>
                    <a:pt x="10767" y="20742"/>
                  </a:cubicBezTo>
                  <a:cubicBezTo>
                    <a:pt x="12569" y="16922"/>
                    <a:pt x="12514" y="8911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4" y="5038"/>
                    <a:pt x="18883" y="5361"/>
                    <a:pt x="19293" y="5361"/>
                  </a:cubicBezTo>
                  <a:cubicBezTo>
                    <a:pt x="19315" y="5361"/>
                    <a:pt x="19338" y="5359"/>
                    <a:pt x="19361" y="5358"/>
                  </a:cubicBezTo>
                  <a:cubicBezTo>
                    <a:pt x="19732" y="5332"/>
                    <a:pt x="20147" y="5306"/>
                    <a:pt x="20507" y="5294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78"/>
                    <a:pt x="20977" y="2123"/>
                    <a:pt x="20704" y="1396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67" name="Google Shape;2395;p16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68" name="Google Shape;2396;p16"/>
            <p:cNvSpPr/>
            <p:nvPr/>
          </p:nvSpPr>
          <p:spPr>
            <a:xfrm>
              <a:off x="20002462" y="8100988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69" name="Google Shape;2397;p16"/>
            <p:cNvSpPr/>
            <p:nvPr/>
          </p:nvSpPr>
          <p:spPr>
            <a:xfrm>
              <a:off x="21563798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9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4" y="10487"/>
                    <a:pt x="6794" y="11332"/>
                  </a:cubicBezTo>
                  <a:cubicBezTo>
                    <a:pt x="7216" y="11967"/>
                    <a:pt x="2537" y="18515"/>
                    <a:pt x="2885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71" y="20779"/>
                  </a:cubicBezTo>
                  <a:cubicBezTo>
                    <a:pt x="8743" y="18840"/>
                    <a:pt x="9702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9" y="18579"/>
                    <a:pt x="17246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70" name="Google Shape;2398;p16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71" name="Google Shape;2399;p16"/>
            <p:cNvSpPr/>
            <p:nvPr/>
          </p:nvSpPr>
          <p:spPr>
            <a:xfrm>
              <a:off x="20457982" y="6435487"/>
              <a:ext cx="1084872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4"/>
                    <a:pt x="14156" y="866"/>
                    <a:pt x="10900" y="866"/>
                  </a:cubicBezTo>
                  <a:cubicBezTo>
                    <a:pt x="9350" y="866"/>
                    <a:pt x="7775" y="845"/>
                    <a:pt x="6330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6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6" y="21586"/>
                    <a:pt x="1334" y="21586"/>
                  </a:cubicBezTo>
                  <a:cubicBezTo>
                    <a:pt x="1345" y="21586"/>
                    <a:pt x="1355" y="21579"/>
                    <a:pt x="1364" y="21579"/>
                  </a:cubicBezTo>
                  <a:cubicBezTo>
                    <a:pt x="1782" y="21572"/>
                    <a:pt x="2239" y="21565"/>
                    <a:pt x="2727" y="21565"/>
                  </a:cubicBezTo>
                  <a:cubicBezTo>
                    <a:pt x="4126" y="21565"/>
                    <a:pt x="5786" y="21600"/>
                    <a:pt x="7530" y="21600"/>
                  </a:cubicBezTo>
                  <a:cubicBezTo>
                    <a:pt x="11943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72" name="Google Shape;2400;p16"/>
            <p:cNvSpPr/>
            <p:nvPr/>
          </p:nvSpPr>
          <p:spPr>
            <a:xfrm>
              <a:off x="20232485" y="5259082"/>
              <a:ext cx="81880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1"/>
                    <a:pt x="10904" y="871"/>
                  </a:cubicBezTo>
                  <a:cubicBezTo>
                    <a:pt x="9353" y="871"/>
                    <a:pt x="7778" y="843"/>
                    <a:pt x="6333" y="843"/>
                  </a:cubicBezTo>
                  <a:cubicBezTo>
                    <a:pt x="4303" y="843"/>
                    <a:pt x="2532" y="892"/>
                    <a:pt x="1439" y="1150"/>
                  </a:cubicBezTo>
                  <a:cubicBezTo>
                    <a:pt x="858" y="1331"/>
                    <a:pt x="374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204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73" name="Google Shape;2401;p16"/>
            <p:cNvSpPr/>
            <p:nvPr/>
          </p:nvSpPr>
          <p:spPr>
            <a:xfrm>
              <a:off x="20232485" y="4893188"/>
              <a:ext cx="818802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2"/>
                    <a:pt x="10904" y="872"/>
                  </a:cubicBezTo>
                  <a:cubicBezTo>
                    <a:pt x="9353" y="872"/>
                    <a:pt x="7778" y="844"/>
                    <a:pt x="6333" y="844"/>
                  </a:cubicBezTo>
                  <a:cubicBezTo>
                    <a:pt x="4303" y="844"/>
                    <a:pt x="2532" y="899"/>
                    <a:pt x="1439" y="1150"/>
                  </a:cubicBezTo>
                  <a:cubicBezTo>
                    <a:pt x="858" y="1276"/>
                    <a:pt x="374" y="3012"/>
                    <a:pt x="223" y="5501"/>
                  </a:cubicBezTo>
                  <a:cubicBezTo>
                    <a:pt x="17" y="9294"/>
                    <a:pt x="-77" y="13652"/>
                    <a:pt x="74" y="17075"/>
                  </a:cubicBezTo>
                  <a:cubicBezTo>
                    <a:pt x="202" y="19704"/>
                    <a:pt x="730" y="21551"/>
                    <a:pt x="1334" y="21551"/>
                  </a:cubicBezTo>
                  <a:cubicBezTo>
                    <a:pt x="1345" y="21551"/>
                    <a:pt x="1355" y="21551"/>
                    <a:pt x="1364" y="21551"/>
                  </a:cubicBezTo>
                  <a:cubicBezTo>
                    <a:pt x="1586" y="21544"/>
                    <a:pt x="1816" y="21544"/>
                    <a:pt x="2058" y="21544"/>
                  </a:cubicBezTo>
                  <a:cubicBezTo>
                    <a:pt x="3578" y="21544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08"/>
                  </a:cubicBezTo>
                  <a:cubicBezTo>
                    <a:pt x="21523" y="18713"/>
                    <a:pt x="21011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74" name="Google Shape;2402;p16"/>
            <p:cNvSpPr/>
            <p:nvPr/>
          </p:nvSpPr>
          <p:spPr>
            <a:xfrm>
              <a:off x="22584655" y="4634488"/>
              <a:ext cx="982117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1" y="0"/>
                  </a:moveTo>
                  <a:cubicBezTo>
                    <a:pt x="16858" y="0"/>
                    <a:pt x="16422" y="178"/>
                    <a:pt x="16094" y="504"/>
                  </a:cubicBezTo>
                  <a:cubicBezTo>
                    <a:pt x="11992" y="4766"/>
                    <a:pt x="3466" y="13243"/>
                    <a:pt x="320" y="17441"/>
                  </a:cubicBezTo>
                  <a:cubicBezTo>
                    <a:pt x="-895" y="19076"/>
                    <a:pt x="1608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04"/>
                    <a:pt x="18978" y="838"/>
                    <a:pt x="18161" y="268"/>
                  </a:cubicBezTo>
                  <a:cubicBezTo>
                    <a:pt x="17895" y="85"/>
                    <a:pt x="17594" y="0"/>
                    <a:pt x="172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75" name="Google Shape;2403;p16"/>
            <p:cNvSpPr/>
            <p:nvPr/>
          </p:nvSpPr>
          <p:spPr>
            <a:xfrm>
              <a:off x="22666627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76" name="Google Shape;2404;p16"/>
            <p:cNvSpPr/>
            <p:nvPr/>
          </p:nvSpPr>
          <p:spPr>
            <a:xfrm>
              <a:off x="23251670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5" y="0"/>
                  </a:moveTo>
                  <a:cubicBezTo>
                    <a:pt x="2665" y="0"/>
                    <a:pt x="-1620" y="5733"/>
                    <a:pt x="601" y="16505"/>
                  </a:cubicBezTo>
                  <a:cubicBezTo>
                    <a:pt x="1310" y="20041"/>
                    <a:pt x="4171" y="21600"/>
                    <a:pt x="7360" y="21600"/>
                  </a:cubicBezTo>
                  <a:cubicBezTo>
                    <a:pt x="13132" y="21600"/>
                    <a:pt x="19980" y="16498"/>
                    <a:pt x="17145" y="8724"/>
                  </a:cubicBezTo>
                  <a:cubicBezTo>
                    <a:pt x="14980" y="2828"/>
                    <a:pt x="11139" y="0"/>
                    <a:pt x="764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77" name="Google Shape;2405;p16"/>
            <p:cNvSpPr/>
            <p:nvPr/>
          </p:nvSpPr>
          <p:spPr>
            <a:xfrm>
              <a:off x="22533254" y="6435487"/>
              <a:ext cx="1084827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4"/>
                    <a:pt x="14166" y="866"/>
                    <a:pt x="10911" y="866"/>
                  </a:cubicBezTo>
                  <a:cubicBezTo>
                    <a:pt x="9360" y="866"/>
                    <a:pt x="7785" y="845"/>
                    <a:pt x="6338" y="845"/>
                  </a:cubicBezTo>
                  <a:cubicBezTo>
                    <a:pt x="4308" y="845"/>
                    <a:pt x="2531" y="894"/>
                    <a:pt x="1434" y="1145"/>
                  </a:cubicBezTo>
                  <a:cubicBezTo>
                    <a:pt x="869" y="1271"/>
                    <a:pt x="375" y="3017"/>
                    <a:pt x="234" y="5510"/>
                  </a:cubicBezTo>
                  <a:cubicBezTo>
                    <a:pt x="8" y="9309"/>
                    <a:pt x="-76" y="13667"/>
                    <a:pt x="79" y="17096"/>
                  </a:cubicBezTo>
                  <a:cubicBezTo>
                    <a:pt x="204" y="19728"/>
                    <a:pt x="739" y="21586"/>
                    <a:pt x="1348" y="21586"/>
                  </a:cubicBezTo>
                  <a:cubicBezTo>
                    <a:pt x="1358" y="21586"/>
                    <a:pt x="1367" y="21579"/>
                    <a:pt x="1378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7" y="21600"/>
                    <a:pt x="7538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78" name="Google Shape;2406;p16"/>
            <p:cNvSpPr/>
            <p:nvPr/>
          </p:nvSpPr>
          <p:spPr>
            <a:xfrm>
              <a:off x="22974492" y="6144191"/>
              <a:ext cx="202237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79" name="Google Shape;2407;p16"/>
            <p:cNvSpPr/>
            <p:nvPr/>
          </p:nvSpPr>
          <p:spPr>
            <a:xfrm>
              <a:off x="22974507" y="6777780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80" name="Google Shape;2408;p16"/>
            <p:cNvSpPr/>
            <p:nvPr/>
          </p:nvSpPr>
          <p:spPr>
            <a:xfrm>
              <a:off x="23888517" y="5397138"/>
              <a:ext cx="1132688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96"/>
                    <a:pt x="577" y="8873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7" y="14079"/>
                    <a:pt x="2093" y="14071"/>
                    <a:pt x="2171" y="14057"/>
                  </a:cubicBezTo>
                  <a:cubicBezTo>
                    <a:pt x="3999" y="13700"/>
                    <a:pt x="5690" y="13577"/>
                    <a:pt x="7116" y="13508"/>
                  </a:cubicBezTo>
                  <a:cubicBezTo>
                    <a:pt x="7133" y="13508"/>
                    <a:pt x="7150" y="13508"/>
                    <a:pt x="7166" y="13508"/>
                  </a:cubicBezTo>
                  <a:cubicBezTo>
                    <a:pt x="7892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100" y="14497"/>
                  </a:cubicBezTo>
                  <a:cubicBezTo>
                    <a:pt x="13993" y="13717"/>
                    <a:pt x="14606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14" y="8352"/>
                    <a:pt x="17006" y="8199"/>
                    <a:pt x="15624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3" y="6994"/>
                  </a:cubicBezTo>
                  <a:cubicBezTo>
                    <a:pt x="13504" y="5361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81" name="Google Shape;2409;p16"/>
            <p:cNvSpPr/>
            <p:nvPr/>
          </p:nvSpPr>
          <p:spPr>
            <a:xfrm>
              <a:off x="24227609" y="3512959"/>
              <a:ext cx="1080347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20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595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52" y="15826"/>
                  </a:cubicBezTo>
                  <a:cubicBezTo>
                    <a:pt x="10813" y="15411"/>
                    <a:pt x="11225" y="15192"/>
                    <a:pt x="11640" y="15192"/>
                  </a:cubicBezTo>
                  <a:cubicBezTo>
                    <a:pt x="11943" y="15192"/>
                    <a:pt x="12250" y="15307"/>
                    <a:pt x="12501" y="15548"/>
                  </a:cubicBezTo>
                  <a:cubicBezTo>
                    <a:pt x="14011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393" y="17161"/>
                    <a:pt x="21090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501" y="11165"/>
                    <a:pt x="15815" y="10090"/>
                  </a:cubicBezTo>
                  <a:cubicBezTo>
                    <a:pt x="15073" y="9618"/>
                    <a:pt x="14914" y="8494"/>
                    <a:pt x="15481" y="7778"/>
                  </a:cubicBezTo>
                  <a:cubicBezTo>
                    <a:pt x="16527" y="6474"/>
                    <a:pt x="17718" y="5153"/>
                    <a:pt x="18663" y="3884"/>
                  </a:cubicBezTo>
                  <a:cubicBezTo>
                    <a:pt x="19158" y="3232"/>
                    <a:pt x="19041" y="2239"/>
                    <a:pt x="18417" y="1733"/>
                  </a:cubicBezTo>
                  <a:cubicBezTo>
                    <a:pt x="17675" y="1130"/>
                    <a:pt x="16919" y="690"/>
                    <a:pt x="16105" y="184"/>
                  </a:cubicBezTo>
                  <a:cubicBezTo>
                    <a:pt x="15904" y="60"/>
                    <a:pt x="15684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82" name="Google Shape;2410;p16"/>
            <p:cNvSpPr/>
            <p:nvPr/>
          </p:nvSpPr>
          <p:spPr>
            <a:xfrm>
              <a:off x="21311737" y="3573858"/>
              <a:ext cx="1441817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8"/>
                    <a:pt x="11024" y="415"/>
                  </a:cubicBezTo>
                  <a:cubicBezTo>
                    <a:pt x="9953" y="938"/>
                    <a:pt x="9724" y="10513"/>
                    <a:pt x="8939" y="16586"/>
                  </a:cubicBezTo>
                  <a:cubicBezTo>
                    <a:pt x="8903" y="16843"/>
                    <a:pt x="8725" y="16977"/>
                    <a:pt x="8546" y="16977"/>
                  </a:cubicBezTo>
                  <a:cubicBezTo>
                    <a:pt x="8388" y="16977"/>
                    <a:pt x="8231" y="16872"/>
                    <a:pt x="8174" y="16650"/>
                  </a:cubicBezTo>
                  <a:cubicBezTo>
                    <a:pt x="7138" y="12664"/>
                    <a:pt x="6897" y="11085"/>
                    <a:pt x="5544" y="7647"/>
                  </a:cubicBezTo>
                  <a:cubicBezTo>
                    <a:pt x="5359" y="7163"/>
                    <a:pt x="4944" y="6858"/>
                    <a:pt x="4496" y="6858"/>
                  </a:cubicBezTo>
                  <a:cubicBezTo>
                    <a:pt x="2760" y="6884"/>
                    <a:pt x="916" y="7469"/>
                    <a:pt x="109" y="9329"/>
                  </a:cubicBezTo>
                  <a:cubicBezTo>
                    <a:pt x="-164" y="10245"/>
                    <a:pt x="119" y="10806"/>
                    <a:pt x="502" y="11455"/>
                  </a:cubicBezTo>
                  <a:cubicBezTo>
                    <a:pt x="628" y="11682"/>
                    <a:pt x="833" y="11801"/>
                    <a:pt x="1044" y="11801"/>
                  </a:cubicBezTo>
                  <a:cubicBezTo>
                    <a:pt x="1198" y="11801"/>
                    <a:pt x="1354" y="11736"/>
                    <a:pt x="1484" y="11608"/>
                  </a:cubicBezTo>
                  <a:cubicBezTo>
                    <a:pt x="2296" y="10791"/>
                    <a:pt x="3275" y="10238"/>
                    <a:pt x="3808" y="10238"/>
                  </a:cubicBezTo>
                  <a:cubicBezTo>
                    <a:pt x="3997" y="10238"/>
                    <a:pt x="4131" y="10308"/>
                    <a:pt x="4179" y="10462"/>
                  </a:cubicBezTo>
                  <a:cubicBezTo>
                    <a:pt x="5031" y="13186"/>
                    <a:pt x="6122" y="19246"/>
                    <a:pt x="6843" y="20915"/>
                  </a:cubicBezTo>
                  <a:cubicBezTo>
                    <a:pt x="7035" y="21352"/>
                    <a:pt x="7849" y="21600"/>
                    <a:pt x="8693" y="21600"/>
                  </a:cubicBezTo>
                  <a:cubicBezTo>
                    <a:pt x="9569" y="21600"/>
                    <a:pt x="10478" y="21333"/>
                    <a:pt x="10761" y="20737"/>
                  </a:cubicBezTo>
                  <a:cubicBezTo>
                    <a:pt x="12562" y="16930"/>
                    <a:pt x="12508" y="8909"/>
                    <a:pt x="13424" y="4071"/>
                  </a:cubicBezTo>
                  <a:cubicBezTo>
                    <a:pt x="13544" y="3421"/>
                    <a:pt x="14025" y="2962"/>
                    <a:pt x="14593" y="2937"/>
                  </a:cubicBezTo>
                  <a:lnTo>
                    <a:pt x="17354" y="2847"/>
                  </a:lnTo>
                  <a:cubicBezTo>
                    <a:pt x="17976" y="3064"/>
                    <a:pt x="18271" y="3905"/>
                    <a:pt x="18413" y="4566"/>
                  </a:cubicBezTo>
                  <a:cubicBezTo>
                    <a:pt x="18518" y="5045"/>
                    <a:pt x="18887" y="5369"/>
                    <a:pt x="19305" y="5369"/>
                  </a:cubicBezTo>
                  <a:cubicBezTo>
                    <a:pt x="19321" y="5369"/>
                    <a:pt x="19335" y="5369"/>
                    <a:pt x="19351" y="5369"/>
                  </a:cubicBezTo>
                  <a:cubicBezTo>
                    <a:pt x="19723" y="5344"/>
                    <a:pt x="20149" y="5318"/>
                    <a:pt x="20509" y="5292"/>
                  </a:cubicBezTo>
                  <a:cubicBezTo>
                    <a:pt x="21032" y="5254"/>
                    <a:pt x="21436" y="4720"/>
                    <a:pt x="21371" y="4120"/>
                  </a:cubicBezTo>
                  <a:cubicBezTo>
                    <a:pt x="21262" y="3077"/>
                    <a:pt x="20967" y="2122"/>
                    <a:pt x="20695" y="1409"/>
                  </a:cubicBezTo>
                  <a:cubicBezTo>
                    <a:pt x="20378" y="594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83" name="Google Shape;2411;p16"/>
            <p:cNvSpPr/>
            <p:nvPr/>
          </p:nvSpPr>
          <p:spPr>
            <a:xfrm>
              <a:off x="23121630" y="2922528"/>
              <a:ext cx="108484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8" y="864"/>
                    <a:pt x="7782" y="843"/>
                    <a:pt x="6337" y="843"/>
                  </a:cubicBezTo>
                  <a:cubicBezTo>
                    <a:pt x="4305" y="843"/>
                    <a:pt x="2528" y="892"/>
                    <a:pt x="1431" y="1143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288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6" y="21579"/>
                    <a:pt x="2368" y="21579"/>
                    <a:pt x="2928" y="21579"/>
                  </a:cubicBezTo>
                  <a:cubicBezTo>
                    <a:pt x="4121" y="21579"/>
                    <a:pt x="5494" y="21600"/>
                    <a:pt x="6940" y="21600"/>
                  </a:cubicBezTo>
                  <a:cubicBezTo>
                    <a:pt x="11498" y="21600"/>
                    <a:pt x="16790" y="21405"/>
                    <a:pt x="19574" y="19795"/>
                  </a:cubicBezTo>
                  <a:cubicBezTo>
                    <a:pt x="21521" y="18694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84" name="Google Shape;2412;p16"/>
            <p:cNvSpPr/>
            <p:nvPr/>
          </p:nvSpPr>
          <p:spPr>
            <a:xfrm>
              <a:off x="22896176" y="1746123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05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1" y="21586"/>
                    <a:pt x="2359" y="21579"/>
                    <a:pt x="2912" y="21579"/>
                  </a:cubicBezTo>
                  <a:cubicBezTo>
                    <a:pt x="4150" y="21579"/>
                    <a:pt x="5581" y="21600"/>
                    <a:pt x="7087" y="21600"/>
                  </a:cubicBezTo>
                  <a:cubicBezTo>
                    <a:pt x="11606" y="21600"/>
                    <a:pt x="16813" y="21405"/>
                    <a:pt x="19561" y="19858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85" name="Google Shape;2413;p16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86" name="Google Shape;2414;p16"/>
            <p:cNvSpPr/>
            <p:nvPr/>
          </p:nvSpPr>
          <p:spPr>
            <a:xfrm>
              <a:off x="20587692" y="1873781"/>
              <a:ext cx="232013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0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318" y="20041"/>
                    <a:pt x="4189" y="21600"/>
                    <a:pt x="7383" y="21600"/>
                  </a:cubicBezTo>
                  <a:cubicBezTo>
                    <a:pt x="13157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87" name="Google Shape;2415;p16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88" name="Google Shape;2416;p16"/>
            <p:cNvSpPr/>
            <p:nvPr/>
          </p:nvSpPr>
          <p:spPr>
            <a:xfrm>
              <a:off x="20310537" y="2631232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89" name="Google Shape;2417;p16"/>
            <p:cNvSpPr/>
            <p:nvPr/>
          </p:nvSpPr>
          <p:spPr>
            <a:xfrm>
              <a:off x="20310537" y="3265068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90" name="Google Shape;2418;p16"/>
            <p:cNvSpPr/>
            <p:nvPr/>
          </p:nvSpPr>
          <p:spPr>
            <a:xfrm>
              <a:off x="21224357" y="1884179"/>
              <a:ext cx="1132690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3999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1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599" y="21093"/>
                    <a:pt x="9112" y="21531"/>
                    <a:pt x="9720" y="21558"/>
                  </a:cubicBezTo>
                  <a:cubicBezTo>
                    <a:pt x="10326" y="21582"/>
                    <a:pt x="10966" y="21600"/>
                    <a:pt x="11621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4" y="13041"/>
                  </a:cubicBezTo>
                  <a:cubicBezTo>
                    <a:pt x="16995" y="13164"/>
                    <a:pt x="18574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303" y="11244"/>
                    <a:pt x="21151" y="10449"/>
                    <a:pt x="21013" y="9572"/>
                  </a:cubicBezTo>
                  <a:cubicBezTo>
                    <a:pt x="20929" y="8995"/>
                    <a:pt x="20458" y="8571"/>
                    <a:pt x="19890" y="8502"/>
                  </a:cubicBezTo>
                  <a:cubicBezTo>
                    <a:pt x="18512" y="8351"/>
                    <a:pt x="17006" y="8199"/>
                    <a:pt x="15622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600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91" name="Google Shape;2419;p16"/>
            <p:cNvSpPr/>
            <p:nvPr/>
          </p:nvSpPr>
          <p:spPr>
            <a:xfrm>
              <a:off x="20457982" y="13460663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1" y="773"/>
                    <a:pt x="13963" y="871"/>
                    <a:pt x="10603" y="871"/>
                  </a:cubicBezTo>
                  <a:cubicBezTo>
                    <a:pt x="9350" y="871"/>
                    <a:pt x="8088" y="857"/>
                    <a:pt x="6900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8" y="21579"/>
                    <a:pt x="2904" y="21579"/>
                  </a:cubicBezTo>
                  <a:cubicBezTo>
                    <a:pt x="4145" y="21579"/>
                    <a:pt x="5575" y="21600"/>
                    <a:pt x="7082" y="21600"/>
                  </a:cubicBezTo>
                  <a:cubicBezTo>
                    <a:pt x="11605" y="21600"/>
                    <a:pt x="16811" y="21405"/>
                    <a:pt x="19562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92" name="Google Shape;2420;p16"/>
            <p:cNvSpPr/>
            <p:nvPr/>
          </p:nvSpPr>
          <p:spPr>
            <a:xfrm>
              <a:off x="20232485" y="12284917"/>
              <a:ext cx="81882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7" y="0"/>
                  </a:moveTo>
                  <a:cubicBezTo>
                    <a:pt x="19063" y="0"/>
                    <a:pt x="19015" y="14"/>
                    <a:pt x="18969" y="35"/>
                  </a:cubicBezTo>
                  <a:cubicBezTo>
                    <a:pt x="17377" y="733"/>
                    <a:pt x="14376" y="859"/>
                    <a:pt x="11237" y="859"/>
                  </a:cubicBezTo>
                  <a:cubicBezTo>
                    <a:pt x="9595" y="859"/>
                    <a:pt x="7913" y="824"/>
                    <a:pt x="6378" y="824"/>
                  </a:cubicBezTo>
                  <a:cubicBezTo>
                    <a:pt x="4329" y="824"/>
                    <a:pt x="2538" y="880"/>
                    <a:pt x="1439" y="1152"/>
                  </a:cubicBezTo>
                  <a:cubicBezTo>
                    <a:pt x="858" y="1278"/>
                    <a:pt x="374" y="3023"/>
                    <a:pt x="223" y="5452"/>
                  </a:cubicBezTo>
                  <a:cubicBezTo>
                    <a:pt x="17" y="9313"/>
                    <a:pt x="-77" y="13676"/>
                    <a:pt x="74" y="17034"/>
                  </a:cubicBezTo>
                  <a:cubicBezTo>
                    <a:pt x="204" y="19715"/>
                    <a:pt x="747" y="21586"/>
                    <a:pt x="1364" y="21586"/>
                  </a:cubicBezTo>
                  <a:cubicBezTo>
                    <a:pt x="1783" y="21572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84"/>
                    <a:pt x="19566" y="19841"/>
                  </a:cubicBezTo>
                  <a:cubicBezTo>
                    <a:pt x="21523" y="18682"/>
                    <a:pt x="21016" y="0"/>
                    <a:pt x="1910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93" name="Google Shape;2421;p16"/>
            <p:cNvSpPr/>
            <p:nvPr/>
          </p:nvSpPr>
          <p:spPr>
            <a:xfrm>
              <a:off x="20232485" y="11918363"/>
              <a:ext cx="818802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14"/>
                    <a:pt x="18967" y="28"/>
                  </a:cubicBezTo>
                  <a:cubicBezTo>
                    <a:pt x="17271" y="773"/>
                    <a:pt x="13968" y="877"/>
                    <a:pt x="10607" y="877"/>
                  </a:cubicBezTo>
                  <a:cubicBezTo>
                    <a:pt x="9353" y="877"/>
                    <a:pt x="8092" y="863"/>
                    <a:pt x="6901" y="863"/>
                  </a:cubicBezTo>
                  <a:cubicBezTo>
                    <a:pt x="4637" y="863"/>
                    <a:pt x="2632" y="912"/>
                    <a:pt x="1439" y="1211"/>
                  </a:cubicBezTo>
                  <a:cubicBezTo>
                    <a:pt x="858" y="1337"/>
                    <a:pt x="374" y="3070"/>
                    <a:pt x="223" y="5492"/>
                  </a:cubicBezTo>
                  <a:cubicBezTo>
                    <a:pt x="17" y="9342"/>
                    <a:pt x="-77" y="13630"/>
                    <a:pt x="74" y="17048"/>
                  </a:cubicBezTo>
                  <a:cubicBezTo>
                    <a:pt x="204" y="19714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1" y="21565"/>
                    <a:pt x="5792" y="21600"/>
                    <a:pt x="7537" y="21600"/>
                  </a:cubicBezTo>
                  <a:cubicBezTo>
                    <a:pt x="11951" y="21600"/>
                    <a:pt x="16906" y="21377"/>
                    <a:pt x="19565" y="19839"/>
                  </a:cubicBezTo>
                  <a:cubicBezTo>
                    <a:pt x="21523" y="18683"/>
                    <a:pt x="21011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94" name="Google Shape;2422;p16"/>
            <p:cNvSpPr/>
            <p:nvPr/>
          </p:nvSpPr>
          <p:spPr>
            <a:xfrm>
              <a:off x="22584641" y="11660158"/>
              <a:ext cx="982132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81" y="0"/>
                  </a:moveTo>
                  <a:cubicBezTo>
                    <a:pt x="16849" y="0"/>
                    <a:pt x="16419" y="178"/>
                    <a:pt x="16094" y="510"/>
                  </a:cubicBezTo>
                  <a:cubicBezTo>
                    <a:pt x="11992" y="4773"/>
                    <a:pt x="3466" y="13250"/>
                    <a:pt x="320" y="17449"/>
                  </a:cubicBezTo>
                  <a:cubicBezTo>
                    <a:pt x="-895" y="19073"/>
                    <a:pt x="1604" y="21600"/>
                    <a:pt x="3511" y="21600"/>
                  </a:cubicBezTo>
                  <a:cubicBezTo>
                    <a:pt x="4024" y="21600"/>
                    <a:pt x="4494" y="21417"/>
                    <a:pt x="4838" y="20982"/>
                  </a:cubicBezTo>
                  <a:cubicBezTo>
                    <a:pt x="7661" y="17465"/>
                    <a:pt x="17205" y="8163"/>
                    <a:pt x="20150" y="4789"/>
                  </a:cubicBezTo>
                  <a:cubicBezTo>
                    <a:pt x="20627" y="4234"/>
                    <a:pt x="20705" y="3442"/>
                    <a:pt x="20351" y="2808"/>
                  </a:cubicBezTo>
                  <a:cubicBezTo>
                    <a:pt x="19765" y="1810"/>
                    <a:pt x="18978" y="828"/>
                    <a:pt x="18161" y="274"/>
                  </a:cubicBezTo>
                  <a:cubicBezTo>
                    <a:pt x="17891" y="89"/>
                    <a:pt x="17587" y="0"/>
                    <a:pt x="1728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95" name="Google Shape;2423;p16"/>
            <p:cNvSpPr/>
            <p:nvPr/>
          </p:nvSpPr>
          <p:spPr>
            <a:xfrm>
              <a:off x="22666619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96" name="Google Shape;2424;p16"/>
            <p:cNvSpPr/>
            <p:nvPr/>
          </p:nvSpPr>
          <p:spPr>
            <a:xfrm>
              <a:off x="23251676" y="12412410"/>
              <a:ext cx="23218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9" y="0"/>
                  </a:moveTo>
                  <a:cubicBezTo>
                    <a:pt x="2670" y="0"/>
                    <a:pt x="-1620" y="5753"/>
                    <a:pt x="601" y="16542"/>
                  </a:cubicBezTo>
                  <a:cubicBezTo>
                    <a:pt x="1303" y="20047"/>
                    <a:pt x="4156" y="21600"/>
                    <a:pt x="7339" y="21600"/>
                  </a:cubicBezTo>
                  <a:cubicBezTo>
                    <a:pt x="13109" y="21600"/>
                    <a:pt x="19980" y="16507"/>
                    <a:pt x="17139" y="8753"/>
                  </a:cubicBezTo>
                  <a:cubicBezTo>
                    <a:pt x="14975" y="2830"/>
                    <a:pt x="11141" y="0"/>
                    <a:pt x="764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97" name="Google Shape;2425;p16"/>
            <p:cNvSpPr/>
            <p:nvPr/>
          </p:nvSpPr>
          <p:spPr>
            <a:xfrm>
              <a:off x="22533254" y="13460663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268" y="773"/>
                    <a:pt x="13972" y="871"/>
                    <a:pt x="10613" y="871"/>
                  </a:cubicBezTo>
                  <a:cubicBezTo>
                    <a:pt x="9360" y="871"/>
                    <a:pt x="8098" y="857"/>
                    <a:pt x="6908" y="857"/>
                  </a:cubicBezTo>
                  <a:cubicBezTo>
                    <a:pt x="4642" y="857"/>
                    <a:pt x="2632" y="913"/>
                    <a:pt x="1434" y="1205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351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5" y="21586"/>
                    <a:pt x="2363" y="21579"/>
                    <a:pt x="2918" y="21579"/>
                  </a:cubicBezTo>
                  <a:cubicBezTo>
                    <a:pt x="4156" y="21579"/>
                    <a:pt x="5587" y="21600"/>
                    <a:pt x="7092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98" name="Google Shape;2426;p16"/>
            <p:cNvSpPr/>
            <p:nvPr/>
          </p:nvSpPr>
          <p:spPr>
            <a:xfrm>
              <a:off x="22974484" y="13169532"/>
              <a:ext cx="20222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14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99" name="Google Shape;2427;p16"/>
            <p:cNvSpPr/>
            <p:nvPr/>
          </p:nvSpPr>
          <p:spPr>
            <a:xfrm>
              <a:off x="23888517" y="12422809"/>
              <a:ext cx="1132688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2" y="8330"/>
                  </a:cubicBezTo>
                  <a:cubicBezTo>
                    <a:pt x="7782" y="8988"/>
                    <a:pt x="577" y="8865"/>
                    <a:pt x="147" y="9607"/>
                  </a:cubicBezTo>
                  <a:cubicBezTo>
                    <a:pt x="-255" y="10306"/>
                    <a:pt x="245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71" y="14051"/>
                  </a:cubicBezTo>
                  <a:cubicBezTo>
                    <a:pt x="3999" y="13708"/>
                    <a:pt x="5690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3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5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100" y="14491"/>
                  </a:cubicBezTo>
                  <a:cubicBezTo>
                    <a:pt x="13994" y="13717"/>
                    <a:pt x="14595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1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3" y="6986"/>
                  </a:cubicBezTo>
                  <a:cubicBezTo>
                    <a:pt x="13504" y="5353"/>
                    <a:pt x="13337" y="3076"/>
                    <a:pt x="13157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00" name="Google Shape;2428;p16"/>
            <p:cNvSpPr/>
            <p:nvPr/>
          </p:nvSpPr>
          <p:spPr>
            <a:xfrm>
              <a:off x="24227609" y="10538217"/>
              <a:ext cx="1080347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8" y="5256"/>
                    <a:pt x="10435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595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4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52" y="15830"/>
                  </a:cubicBezTo>
                  <a:cubicBezTo>
                    <a:pt x="10814" y="15412"/>
                    <a:pt x="11231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11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393" y="17164"/>
                    <a:pt x="21090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501" y="11156"/>
                    <a:pt x="15815" y="10097"/>
                  </a:cubicBezTo>
                  <a:cubicBezTo>
                    <a:pt x="15073" y="9627"/>
                    <a:pt x="14914" y="8502"/>
                    <a:pt x="15481" y="7787"/>
                  </a:cubicBezTo>
                  <a:cubicBezTo>
                    <a:pt x="16527" y="6484"/>
                    <a:pt x="17718" y="5165"/>
                    <a:pt x="18663" y="3896"/>
                  </a:cubicBezTo>
                  <a:cubicBezTo>
                    <a:pt x="19158" y="3228"/>
                    <a:pt x="19041" y="2236"/>
                    <a:pt x="18417" y="1730"/>
                  </a:cubicBezTo>
                  <a:cubicBezTo>
                    <a:pt x="17675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01" name="Google Shape;2429;p16"/>
            <p:cNvSpPr/>
            <p:nvPr/>
          </p:nvSpPr>
          <p:spPr>
            <a:xfrm>
              <a:off x="21311737" y="10599777"/>
              <a:ext cx="1441817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4"/>
                    <a:pt x="8939" y="16592"/>
                  </a:cubicBezTo>
                  <a:cubicBezTo>
                    <a:pt x="8903" y="16847"/>
                    <a:pt x="8727" y="16977"/>
                    <a:pt x="8550" y="16977"/>
                  </a:cubicBezTo>
                  <a:cubicBezTo>
                    <a:pt x="8391" y="16977"/>
                    <a:pt x="8232" y="16871"/>
                    <a:pt x="8174" y="16656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59" y="7166"/>
                    <a:pt x="4944" y="6860"/>
                    <a:pt x="4496" y="6860"/>
                  </a:cubicBezTo>
                  <a:cubicBezTo>
                    <a:pt x="2760" y="6873"/>
                    <a:pt x="916" y="7471"/>
                    <a:pt x="109" y="9332"/>
                  </a:cubicBezTo>
                  <a:cubicBezTo>
                    <a:pt x="-164" y="10248"/>
                    <a:pt x="119" y="10796"/>
                    <a:pt x="502" y="11459"/>
                  </a:cubicBezTo>
                  <a:cubicBezTo>
                    <a:pt x="629" y="11682"/>
                    <a:pt x="837" y="11800"/>
                    <a:pt x="1050" y="11800"/>
                  </a:cubicBezTo>
                  <a:cubicBezTo>
                    <a:pt x="1201" y="11800"/>
                    <a:pt x="1356" y="11739"/>
                    <a:pt x="1484" y="11612"/>
                  </a:cubicBezTo>
                  <a:cubicBezTo>
                    <a:pt x="2299" y="10792"/>
                    <a:pt x="3281" y="10230"/>
                    <a:pt x="3812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31" y="13191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76" y="3065"/>
                    <a:pt x="18271" y="3906"/>
                    <a:pt x="18413" y="4567"/>
                  </a:cubicBezTo>
                  <a:cubicBezTo>
                    <a:pt x="18518" y="5046"/>
                    <a:pt x="18886" y="5360"/>
                    <a:pt x="19303" y="5360"/>
                  </a:cubicBezTo>
                  <a:cubicBezTo>
                    <a:pt x="19319" y="5360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02" name="Google Shape;2430;p16"/>
            <p:cNvSpPr/>
            <p:nvPr/>
          </p:nvSpPr>
          <p:spPr>
            <a:xfrm>
              <a:off x="23121630" y="9948363"/>
              <a:ext cx="108484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9" y="0"/>
                  </a:moveTo>
                  <a:cubicBezTo>
                    <a:pt x="19063" y="0"/>
                    <a:pt x="19017" y="14"/>
                    <a:pt x="18969" y="35"/>
                  </a:cubicBezTo>
                  <a:cubicBezTo>
                    <a:pt x="17341" y="719"/>
                    <a:pt x="14229" y="831"/>
                    <a:pt x="11003" y="831"/>
                  </a:cubicBezTo>
                  <a:cubicBezTo>
                    <a:pt x="9570" y="831"/>
                    <a:pt x="8114" y="810"/>
                    <a:pt x="6756" y="810"/>
                  </a:cubicBezTo>
                  <a:cubicBezTo>
                    <a:pt x="4551" y="810"/>
                    <a:pt x="2604" y="866"/>
                    <a:pt x="1431" y="1152"/>
                  </a:cubicBezTo>
                  <a:cubicBezTo>
                    <a:pt x="866" y="1278"/>
                    <a:pt x="372" y="3023"/>
                    <a:pt x="231" y="5452"/>
                  </a:cubicBezTo>
                  <a:cubicBezTo>
                    <a:pt x="19" y="9313"/>
                    <a:pt x="-79" y="13669"/>
                    <a:pt x="76" y="17034"/>
                  </a:cubicBezTo>
                  <a:cubicBezTo>
                    <a:pt x="203" y="19715"/>
                    <a:pt x="754" y="21579"/>
                    <a:pt x="1376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8" y="21565"/>
                    <a:pt x="5797" y="21600"/>
                    <a:pt x="7541" y="21600"/>
                  </a:cubicBezTo>
                  <a:cubicBezTo>
                    <a:pt x="11956" y="21600"/>
                    <a:pt x="16915" y="21384"/>
                    <a:pt x="19577" y="19841"/>
                  </a:cubicBezTo>
                  <a:cubicBezTo>
                    <a:pt x="21521" y="18682"/>
                    <a:pt x="21014" y="0"/>
                    <a:pt x="1910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03" name="Google Shape;2431;p16"/>
            <p:cNvSpPr/>
            <p:nvPr/>
          </p:nvSpPr>
          <p:spPr>
            <a:xfrm>
              <a:off x="22896176" y="8772041"/>
              <a:ext cx="81926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3"/>
                    <a:pt x="1431" y="1151"/>
                  </a:cubicBezTo>
                  <a:cubicBezTo>
                    <a:pt x="871" y="1332"/>
                    <a:pt x="385" y="3013"/>
                    <a:pt x="234" y="5503"/>
                  </a:cubicBezTo>
                  <a:cubicBezTo>
                    <a:pt x="10" y="9297"/>
                    <a:pt x="-82" y="13656"/>
                    <a:pt x="86" y="17074"/>
                  </a:cubicBezTo>
                  <a:cubicBezTo>
                    <a:pt x="197" y="19710"/>
                    <a:pt x="741" y="21558"/>
                    <a:pt x="1345" y="21558"/>
                  </a:cubicBezTo>
                  <a:cubicBezTo>
                    <a:pt x="1355" y="21558"/>
                    <a:pt x="1366" y="21558"/>
                    <a:pt x="1376" y="21558"/>
                  </a:cubicBezTo>
                  <a:cubicBezTo>
                    <a:pt x="1594" y="21551"/>
                    <a:pt x="1824" y="21551"/>
                    <a:pt x="2065" y="21551"/>
                  </a:cubicBezTo>
                  <a:cubicBezTo>
                    <a:pt x="3580" y="21551"/>
                    <a:pt x="5482" y="21600"/>
                    <a:pt x="7502" y="21600"/>
                  </a:cubicBezTo>
                  <a:cubicBezTo>
                    <a:pt x="11923" y="21600"/>
                    <a:pt x="16896" y="21356"/>
                    <a:pt x="19561" y="19815"/>
                  </a:cubicBezTo>
                  <a:cubicBezTo>
                    <a:pt x="21518" y="18720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04" name="Google Shape;2432;p16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05" name="Google Shape;2433;p16"/>
            <p:cNvSpPr/>
            <p:nvPr/>
          </p:nvSpPr>
          <p:spPr>
            <a:xfrm>
              <a:off x="20587701" y="8899452"/>
              <a:ext cx="232017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5" h="21600" fill="norm" stroke="1" extrusionOk="0">
                  <a:moveTo>
                    <a:pt x="7659" y="0"/>
                  </a:moveTo>
                  <a:cubicBezTo>
                    <a:pt x="2686" y="0"/>
                    <a:pt x="-1604" y="5745"/>
                    <a:pt x="588" y="16521"/>
                  </a:cubicBezTo>
                  <a:cubicBezTo>
                    <a:pt x="1311" y="20041"/>
                    <a:pt x="4168" y="21600"/>
                    <a:pt x="7355" y="21600"/>
                  </a:cubicBezTo>
                  <a:cubicBezTo>
                    <a:pt x="13134" y="21600"/>
                    <a:pt x="19996" y="16485"/>
                    <a:pt x="17151" y="8742"/>
                  </a:cubicBezTo>
                  <a:cubicBezTo>
                    <a:pt x="14984" y="2827"/>
                    <a:pt x="11151" y="0"/>
                    <a:pt x="76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06" name="Google Shape;2434;p16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07" name="Google Shape;2435;p16"/>
            <p:cNvSpPr/>
            <p:nvPr/>
          </p:nvSpPr>
          <p:spPr>
            <a:xfrm>
              <a:off x="20310554" y="9656903"/>
              <a:ext cx="202517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6" h="21600" fill="norm" stroke="1" extrusionOk="0">
                  <a:moveTo>
                    <a:pt x="7670" y="0"/>
                  </a:moveTo>
                  <a:cubicBezTo>
                    <a:pt x="2692" y="0"/>
                    <a:pt x="-1589" y="5725"/>
                    <a:pt x="577" y="16501"/>
                  </a:cubicBezTo>
                  <a:cubicBezTo>
                    <a:pt x="1289" y="20039"/>
                    <a:pt x="4160" y="21600"/>
                    <a:pt x="7358" y="21600"/>
                  </a:cubicBezTo>
                  <a:cubicBezTo>
                    <a:pt x="13150" y="21600"/>
                    <a:pt x="20011" y="16493"/>
                    <a:pt x="17177" y="8734"/>
                  </a:cubicBezTo>
                  <a:cubicBezTo>
                    <a:pt x="15003" y="2838"/>
                    <a:pt x="11166" y="0"/>
                    <a:pt x="767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08" name="Google Shape;2436;p16"/>
            <p:cNvSpPr/>
            <p:nvPr/>
          </p:nvSpPr>
          <p:spPr>
            <a:xfrm>
              <a:off x="20310530" y="10290409"/>
              <a:ext cx="202552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290" y="20054"/>
                    <a:pt x="4145" y="21600"/>
                    <a:pt x="7333" y="21600"/>
                  </a:cubicBezTo>
                  <a:cubicBezTo>
                    <a:pt x="13122" y="21600"/>
                    <a:pt x="20007" y="16505"/>
                    <a:pt x="17167" y="8773"/>
                  </a:cubicBezTo>
                  <a:cubicBezTo>
                    <a:pt x="15003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09" name="Google Shape;2437;p16"/>
            <p:cNvSpPr/>
            <p:nvPr/>
          </p:nvSpPr>
          <p:spPr>
            <a:xfrm>
              <a:off x="21224357" y="8910097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3999" y="13700"/>
                    <a:pt x="5703" y="13564"/>
                    <a:pt x="7116" y="13508"/>
                  </a:cubicBezTo>
                  <a:cubicBezTo>
                    <a:pt x="7139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599" y="21094"/>
                    <a:pt x="9112" y="21519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4" y="13724"/>
                    <a:pt x="14595" y="13038"/>
                    <a:pt x="15373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74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303" y="11245"/>
                    <a:pt x="21151" y="10436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3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8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10" name="Google Shape;2438;p16"/>
            <p:cNvSpPr/>
            <p:nvPr/>
          </p:nvSpPr>
          <p:spPr>
            <a:xfrm>
              <a:off x="17568357" y="1380229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12"/>
                  </a:cubicBezTo>
                  <a:cubicBezTo>
                    <a:pt x="857" y="1338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64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4" y="21586"/>
                    <a:pt x="2359" y="21579"/>
                    <a:pt x="2918" y="21579"/>
                  </a:cubicBezTo>
                  <a:cubicBezTo>
                    <a:pt x="4116" y="21579"/>
                    <a:pt x="5487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11" name="Google Shape;2439;p16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12" name="Google Shape;2440;p16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13" name="Google Shape;2441;p16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14" name="Google Shape;2442;p16"/>
            <p:cNvSpPr/>
            <p:nvPr/>
          </p:nvSpPr>
          <p:spPr>
            <a:xfrm>
              <a:off x="14674812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63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40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15" name="Google Shape;2443;p16"/>
            <p:cNvSpPr/>
            <p:nvPr/>
          </p:nvSpPr>
          <p:spPr>
            <a:xfrm>
              <a:off x="16235705" y="0"/>
              <a:ext cx="108009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72" y="0"/>
                  </a:moveTo>
                  <a:cubicBezTo>
                    <a:pt x="15117" y="0"/>
                    <a:pt x="14771" y="159"/>
                    <a:pt x="14518" y="462"/>
                  </a:cubicBezTo>
                  <a:cubicBezTo>
                    <a:pt x="13339" y="1815"/>
                    <a:pt x="12045" y="3362"/>
                    <a:pt x="11114" y="4844"/>
                  </a:cubicBezTo>
                  <a:cubicBezTo>
                    <a:pt x="10848" y="5261"/>
                    <a:pt x="10436" y="5485"/>
                    <a:pt x="10017" y="5485"/>
                  </a:cubicBezTo>
                  <a:cubicBezTo>
                    <a:pt x="9747" y="5485"/>
                    <a:pt x="9477" y="5394"/>
                    <a:pt x="9239" y="5202"/>
                  </a:cubicBezTo>
                  <a:cubicBezTo>
                    <a:pt x="7842" y="4079"/>
                    <a:pt x="5834" y="2597"/>
                    <a:pt x="4176" y="1408"/>
                  </a:cubicBezTo>
                  <a:cubicBezTo>
                    <a:pt x="3956" y="1251"/>
                    <a:pt x="3710" y="1176"/>
                    <a:pt x="3464" y="1176"/>
                  </a:cubicBezTo>
                  <a:cubicBezTo>
                    <a:pt x="3092" y="1176"/>
                    <a:pt x="2724" y="1349"/>
                    <a:pt x="2459" y="1684"/>
                  </a:cubicBezTo>
                  <a:cubicBezTo>
                    <a:pt x="1543" y="2841"/>
                    <a:pt x="423" y="4470"/>
                    <a:pt x="59" y="5692"/>
                  </a:cubicBezTo>
                  <a:cubicBezTo>
                    <a:pt x="-115" y="6311"/>
                    <a:pt x="103" y="7010"/>
                    <a:pt x="597" y="7370"/>
                  </a:cubicBezTo>
                  <a:cubicBezTo>
                    <a:pt x="2445" y="8721"/>
                    <a:pt x="6227" y="10481"/>
                    <a:pt x="6795" y="11327"/>
                  </a:cubicBezTo>
                  <a:cubicBezTo>
                    <a:pt x="7230" y="11962"/>
                    <a:pt x="2547" y="18529"/>
                    <a:pt x="2896" y="19456"/>
                  </a:cubicBezTo>
                  <a:cubicBezTo>
                    <a:pt x="3216" y="20320"/>
                    <a:pt x="5006" y="21134"/>
                    <a:pt x="6314" y="21542"/>
                  </a:cubicBezTo>
                  <a:cubicBezTo>
                    <a:pt x="6439" y="21580"/>
                    <a:pt x="6567" y="21600"/>
                    <a:pt x="6690" y="21600"/>
                  </a:cubicBezTo>
                  <a:cubicBezTo>
                    <a:pt x="7186" y="21600"/>
                    <a:pt x="7649" y="21297"/>
                    <a:pt x="7871" y="20776"/>
                  </a:cubicBezTo>
                  <a:cubicBezTo>
                    <a:pt x="8743" y="18837"/>
                    <a:pt x="9718" y="17192"/>
                    <a:pt x="10561" y="15824"/>
                  </a:cubicBezTo>
                  <a:cubicBezTo>
                    <a:pt x="10824" y="15417"/>
                    <a:pt x="11238" y="15202"/>
                    <a:pt x="11655" y="15202"/>
                  </a:cubicBezTo>
                  <a:cubicBezTo>
                    <a:pt x="11957" y="15202"/>
                    <a:pt x="12260" y="15315"/>
                    <a:pt x="12511" y="15547"/>
                  </a:cubicBezTo>
                  <a:cubicBezTo>
                    <a:pt x="14024" y="16964"/>
                    <a:pt x="15609" y="18576"/>
                    <a:pt x="17267" y="19586"/>
                  </a:cubicBezTo>
                  <a:cubicBezTo>
                    <a:pt x="17459" y="19699"/>
                    <a:pt x="17667" y="19754"/>
                    <a:pt x="17874" y="19754"/>
                  </a:cubicBezTo>
                  <a:cubicBezTo>
                    <a:pt x="18260" y="19754"/>
                    <a:pt x="18640" y="19562"/>
                    <a:pt x="18896" y="19212"/>
                  </a:cubicBezTo>
                  <a:cubicBezTo>
                    <a:pt x="19638" y="18251"/>
                    <a:pt x="20409" y="17159"/>
                    <a:pt x="21107" y="16036"/>
                  </a:cubicBezTo>
                  <a:cubicBezTo>
                    <a:pt x="21485" y="15417"/>
                    <a:pt x="21399" y="14570"/>
                    <a:pt x="20888" y="14080"/>
                  </a:cubicBezTo>
                  <a:cubicBezTo>
                    <a:pt x="19594" y="12777"/>
                    <a:pt x="17500" y="11164"/>
                    <a:pt x="15827" y="10089"/>
                  </a:cubicBezTo>
                  <a:cubicBezTo>
                    <a:pt x="15071" y="9618"/>
                    <a:pt x="14911" y="8493"/>
                    <a:pt x="15493" y="7793"/>
                  </a:cubicBezTo>
                  <a:cubicBezTo>
                    <a:pt x="16540" y="6473"/>
                    <a:pt x="17732" y="5169"/>
                    <a:pt x="18677" y="3884"/>
                  </a:cubicBezTo>
                  <a:cubicBezTo>
                    <a:pt x="19173" y="3232"/>
                    <a:pt x="19056" y="2239"/>
                    <a:pt x="18431" y="1733"/>
                  </a:cubicBezTo>
                  <a:cubicBezTo>
                    <a:pt x="17689" y="1130"/>
                    <a:pt x="16933" y="690"/>
                    <a:pt x="16118" y="184"/>
                  </a:cubicBezTo>
                  <a:cubicBezTo>
                    <a:pt x="15912" y="60"/>
                    <a:pt x="15690" y="0"/>
                    <a:pt x="1547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16" name="Google Shape;2444;p16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17" name="Google Shape;2445;p16"/>
            <p:cNvSpPr/>
            <p:nvPr/>
          </p:nvSpPr>
          <p:spPr>
            <a:xfrm>
              <a:off x="17568357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106" y="0"/>
                  </a:moveTo>
                  <a:cubicBezTo>
                    <a:pt x="19060" y="0"/>
                    <a:pt x="19014" y="7"/>
                    <a:pt x="18968" y="28"/>
                  </a:cubicBezTo>
                  <a:cubicBezTo>
                    <a:pt x="17384" y="733"/>
                    <a:pt x="14384" y="852"/>
                    <a:pt x="11242" y="852"/>
                  </a:cubicBezTo>
                  <a:cubicBezTo>
                    <a:pt x="9600" y="852"/>
                    <a:pt x="7918" y="817"/>
                    <a:pt x="6381" y="817"/>
                  </a:cubicBezTo>
                  <a:cubicBezTo>
                    <a:pt x="4330" y="817"/>
                    <a:pt x="2537" y="880"/>
                    <a:pt x="1438" y="1152"/>
                  </a:cubicBezTo>
                  <a:cubicBezTo>
                    <a:pt x="857" y="1278"/>
                    <a:pt x="371" y="3016"/>
                    <a:pt x="241" y="5445"/>
                  </a:cubicBezTo>
                  <a:cubicBezTo>
                    <a:pt x="16" y="9306"/>
                    <a:pt x="-78" y="13669"/>
                    <a:pt x="73" y="17034"/>
                  </a:cubicBezTo>
                  <a:cubicBezTo>
                    <a:pt x="203" y="19708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4" y="21377"/>
                    <a:pt x="19565" y="19834"/>
                  </a:cubicBezTo>
                  <a:cubicBezTo>
                    <a:pt x="21522" y="18738"/>
                    <a:pt x="21012" y="0"/>
                    <a:pt x="1910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18" name="Google Shape;2446;p16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19" name="Google Shape;2447;p16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20" name="Google Shape;2448;p16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21" name="Google Shape;2449;p16"/>
            <p:cNvSpPr/>
            <p:nvPr/>
          </p:nvSpPr>
          <p:spPr>
            <a:xfrm>
              <a:off x="14674805" y="8100988"/>
              <a:ext cx="23220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22" name="Google Shape;2450;p16"/>
            <p:cNvSpPr/>
            <p:nvPr/>
          </p:nvSpPr>
          <p:spPr>
            <a:xfrm>
              <a:off x="16235705" y="7025505"/>
              <a:ext cx="108009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69" y="0"/>
                  </a:moveTo>
                  <a:cubicBezTo>
                    <a:pt x="15115" y="0"/>
                    <a:pt x="14769" y="153"/>
                    <a:pt x="14518" y="455"/>
                  </a:cubicBezTo>
                  <a:cubicBezTo>
                    <a:pt x="13339" y="1824"/>
                    <a:pt x="12045" y="3353"/>
                    <a:pt x="11114" y="4852"/>
                  </a:cubicBezTo>
                  <a:cubicBezTo>
                    <a:pt x="10851" y="5264"/>
                    <a:pt x="10445" y="5482"/>
                    <a:pt x="10030" y="5482"/>
                  </a:cubicBezTo>
                  <a:cubicBezTo>
                    <a:pt x="9757" y="5482"/>
                    <a:pt x="9480" y="5387"/>
                    <a:pt x="9239" y="5193"/>
                  </a:cubicBezTo>
                  <a:cubicBezTo>
                    <a:pt x="7842" y="4071"/>
                    <a:pt x="5834" y="2605"/>
                    <a:pt x="4176" y="1417"/>
                  </a:cubicBezTo>
                  <a:cubicBezTo>
                    <a:pt x="3958" y="1254"/>
                    <a:pt x="3712" y="1177"/>
                    <a:pt x="3467" y="1177"/>
                  </a:cubicBezTo>
                  <a:cubicBezTo>
                    <a:pt x="3094" y="1177"/>
                    <a:pt x="2724" y="1358"/>
                    <a:pt x="2459" y="1692"/>
                  </a:cubicBezTo>
                  <a:cubicBezTo>
                    <a:pt x="1543" y="2833"/>
                    <a:pt x="423" y="4461"/>
                    <a:pt x="59" y="5682"/>
                  </a:cubicBezTo>
                  <a:cubicBezTo>
                    <a:pt x="-115" y="6318"/>
                    <a:pt x="103" y="7000"/>
                    <a:pt x="597" y="7360"/>
                  </a:cubicBezTo>
                  <a:cubicBezTo>
                    <a:pt x="2445" y="8711"/>
                    <a:pt x="6227" y="10487"/>
                    <a:pt x="6795" y="11332"/>
                  </a:cubicBezTo>
                  <a:cubicBezTo>
                    <a:pt x="7230" y="11967"/>
                    <a:pt x="2547" y="18515"/>
                    <a:pt x="2896" y="19442"/>
                  </a:cubicBezTo>
                  <a:cubicBezTo>
                    <a:pt x="3216" y="20322"/>
                    <a:pt x="5006" y="21136"/>
                    <a:pt x="6314" y="21543"/>
                  </a:cubicBezTo>
                  <a:cubicBezTo>
                    <a:pt x="6436" y="21582"/>
                    <a:pt x="6560" y="21600"/>
                    <a:pt x="6681" y="21600"/>
                  </a:cubicBezTo>
                  <a:cubicBezTo>
                    <a:pt x="7181" y="21600"/>
                    <a:pt x="7649" y="21290"/>
                    <a:pt x="7871" y="20779"/>
                  </a:cubicBezTo>
                  <a:cubicBezTo>
                    <a:pt x="8743" y="18840"/>
                    <a:pt x="9718" y="17179"/>
                    <a:pt x="10561" y="15828"/>
                  </a:cubicBezTo>
                  <a:cubicBezTo>
                    <a:pt x="10825" y="15410"/>
                    <a:pt x="11241" y="15191"/>
                    <a:pt x="11660" y="15191"/>
                  </a:cubicBezTo>
                  <a:cubicBezTo>
                    <a:pt x="11960" y="15191"/>
                    <a:pt x="12262" y="15302"/>
                    <a:pt x="12511" y="15534"/>
                  </a:cubicBezTo>
                  <a:cubicBezTo>
                    <a:pt x="14024" y="16951"/>
                    <a:pt x="15609" y="18579"/>
                    <a:pt x="17267" y="19572"/>
                  </a:cubicBezTo>
                  <a:cubicBezTo>
                    <a:pt x="17464" y="19689"/>
                    <a:pt x="17676" y="19745"/>
                    <a:pt x="17888" y="19745"/>
                  </a:cubicBezTo>
                  <a:cubicBezTo>
                    <a:pt x="18270" y="19745"/>
                    <a:pt x="18643" y="19561"/>
                    <a:pt x="18896" y="19214"/>
                  </a:cubicBezTo>
                  <a:cubicBezTo>
                    <a:pt x="19638" y="18238"/>
                    <a:pt x="20409" y="17162"/>
                    <a:pt x="21107" y="16023"/>
                  </a:cubicBezTo>
                  <a:cubicBezTo>
                    <a:pt x="21485" y="15405"/>
                    <a:pt x="21399" y="14574"/>
                    <a:pt x="20888" y="14068"/>
                  </a:cubicBezTo>
                  <a:cubicBezTo>
                    <a:pt x="19594" y="12765"/>
                    <a:pt x="17500" y="11153"/>
                    <a:pt x="15827" y="10094"/>
                  </a:cubicBezTo>
                  <a:cubicBezTo>
                    <a:pt x="15071" y="9624"/>
                    <a:pt x="14911" y="8499"/>
                    <a:pt x="15493" y="7784"/>
                  </a:cubicBezTo>
                  <a:cubicBezTo>
                    <a:pt x="16540" y="6480"/>
                    <a:pt x="17732" y="5160"/>
                    <a:pt x="18677" y="3892"/>
                  </a:cubicBezTo>
                  <a:cubicBezTo>
                    <a:pt x="19173" y="3240"/>
                    <a:pt x="19056" y="2245"/>
                    <a:pt x="18431" y="1741"/>
                  </a:cubicBezTo>
                  <a:cubicBezTo>
                    <a:pt x="17689" y="1139"/>
                    <a:pt x="16933" y="683"/>
                    <a:pt x="16118" y="179"/>
                  </a:cubicBezTo>
                  <a:cubicBezTo>
                    <a:pt x="15912" y="60"/>
                    <a:pt x="15689" y="0"/>
                    <a:pt x="154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23" name="Google Shape;2451;p16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24" name="Google Shape;2452;p16"/>
            <p:cNvSpPr/>
            <p:nvPr/>
          </p:nvSpPr>
          <p:spPr>
            <a:xfrm>
              <a:off x="15129816" y="6435487"/>
              <a:ext cx="108465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9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5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3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25" name="Google Shape;2453;p16"/>
            <p:cNvSpPr/>
            <p:nvPr/>
          </p:nvSpPr>
          <p:spPr>
            <a:xfrm>
              <a:off x="14904364" y="5259082"/>
              <a:ext cx="81909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1"/>
                    <a:pt x="10906" y="871"/>
                  </a:cubicBezTo>
                  <a:cubicBezTo>
                    <a:pt x="9353" y="871"/>
                    <a:pt x="7779" y="843"/>
                    <a:pt x="6334" y="843"/>
                  </a:cubicBezTo>
                  <a:cubicBezTo>
                    <a:pt x="4303" y="843"/>
                    <a:pt x="2529" y="892"/>
                    <a:pt x="1431" y="1150"/>
                  </a:cubicBezTo>
                  <a:cubicBezTo>
                    <a:pt x="871" y="1331"/>
                    <a:pt x="366" y="3073"/>
                    <a:pt x="236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6" y="21586"/>
                    <a:pt x="2365" y="21579"/>
                    <a:pt x="2925" y="21579"/>
                  </a:cubicBezTo>
                  <a:cubicBezTo>
                    <a:pt x="4117" y="21579"/>
                    <a:pt x="5487" y="21600"/>
                    <a:pt x="6931" y="21600"/>
                  </a:cubicBezTo>
                  <a:cubicBezTo>
                    <a:pt x="11480" y="21600"/>
                    <a:pt x="16764" y="21405"/>
                    <a:pt x="19544" y="19795"/>
                  </a:cubicBezTo>
                  <a:cubicBezTo>
                    <a:pt x="21518" y="18701"/>
                    <a:pt x="21007" y="0"/>
                    <a:pt x="190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26" name="Google Shape;2454;p16"/>
            <p:cNvSpPr/>
            <p:nvPr/>
          </p:nvSpPr>
          <p:spPr>
            <a:xfrm>
              <a:off x="14904364" y="4893188"/>
              <a:ext cx="81909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2"/>
                    <a:pt x="10906" y="872"/>
                  </a:cubicBezTo>
                  <a:cubicBezTo>
                    <a:pt x="9353" y="872"/>
                    <a:pt x="7779" y="844"/>
                    <a:pt x="6334" y="844"/>
                  </a:cubicBezTo>
                  <a:cubicBezTo>
                    <a:pt x="4303" y="844"/>
                    <a:pt x="2529" y="899"/>
                    <a:pt x="1431" y="1150"/>
                  </a:cubicBezTo>
                  <a:cubicBezTo>
                    <a:pt x="871" y="1276"/>
                    <a:pt x="366" y="3012"/>
                    <a:pt x="236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6" y="21544"/>
                    <a:pt x="1825" y="21544"/>
                    <a:pt x="2066" y="21544"/>
                  </a:cubicBezTo>
                  <a:cubicBezTo>
                    <a:pt x="3581" y="21544"/>
                    <a:pt x="5481" y="21600"/>
                    <a:pt x="7499" y="21600"/>
                  </a:cubicBezTo>
                  <a:cubicBezTo>
                    <a:pt x="11913" y="21600"/>
                    <a:pt x="16879" y="21356"/>
                    <a:pt x="19544" y="19808"/>
                  </a:cubicBezTo>
                  <a:cubicBezTo>
                    <a:pt x="21518" y="18713"/>
                    <a:pt x="21007" y="0"/>
                    <a:pt x="190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27" name="Google Shape;2455;p16"/>
            <p:cNvSpPr/>
            <p:nvPr/>
          </p:nvSpPr>
          <p:spPr>
            <a:xfrm>
              <a:off x="17256819" y="4634488"/>
              <a:ext cx="982178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71" y="0"/>
                  </a:moveTo>
                  <a:cubicBezTo>
                    <a:pt x="16840" y="0"/>
                    <a:pt x="16408" y="178"/>
                    <a:pt x="16090" y="504"/>
                  </a:cubicBezTo>
                  <a:cubicBezTo>
                    <a:pt x="11991" y="4766"/>
                    <a:pt x="3467" y="13243"/>
                    <a:pt x="325" y="17441"/>
                  </a:cubicBezTo>
                  <a:cubicBezTo>
                    <a:pt x="-903" y="19076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39" y="20989"/>
                  </a:cubicBezTo>
                  <a:cubicBezTo>
                    <a:pt x="7644" y="17457"/>
                    <a:pt x="17199" y="8157"/>
                    <a:pt x="20142" y="4782"/>
                  </a:cubicBezTo>
                  <a:cubicBezTo>
                    <a:pt x="20621" y="4244"/>
                    <a:pt x="20697" y="3436"/>
                    <a:pt x="20327" y="2802"/>
                  </a:cubicBezTo>
                  <a:cubicBezTo>
                    <a:pt x="19757" y="1804"/>
                    <a:pt x="18971" y="838"/>
                    <a:pt x="18139" y="268"/>
                  </a:cubicBezTo>
                  <a:cubicBezTo>
                    <a:pt x="17874" y="85"/>
                    <a:pt x="17572" y="0"/>
                    <a:pt x="1727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28" name="Google Shape;2456;p16"/>
            <p:cNvSpPr/>
            <p:nvPr/>
          </p:nvSpPr>
          <p:spPr>
            <a:xfrm>
              <a:off x="17339047" y="4588442"/>
              <a:ext cx="231923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3" h="21600" fill="norm" stroke="1" extrusionOk="0">
                  <a:moveTo>
                    <a:pt x="7662" y="0"/>
                  </a:moveTo>
                  <a:cubicBezTo>
                    <a:pt x="2681" y="0"/>
                    <a:pt x="-1604" y="5758"/>
                    <a:pt x="589" y="16537"/>
                  </a:cubicBezTo>
                  <a:cubicBezTo>
                    <a:pt x="1292" y="20047"/>
                    <a:pt x="4145" y="21600"/>
                    <a:pt x="7333" y="21600"/>
                  </a:cubicBezTo>
                  <a:cubicBezTo>
                    <a:pt x="13113" y="21600"/>
                    <a:pt x="19996" y="16501"/>
                    <a:pt x="17150" y="8758"/>
                  </a:cubicBezTo>
                  <a:cubicBezTo>
                    <a:pt x="14983" y="2837"/>
                    <a:pt x="11154" y="0"/>
                    <a:pt x="76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29" name="Google Shape;2457;p16"/>
            <p:cNvSpPr/>
            <p:nvPr/>
          </p:nvSpPr>
          <p:spPr>
            <a:xfrm>
              <a:off x="17923535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30" name="Google Shape;2458;p16"/>
            <p:cNvSpPr/>
            <p:nvPr/>
          </p:nvSpPr>
          <p:spPr>
            <a:xfrm>
              <a:off x="17205619" y="6435487"/>
              <a:ext cx="108483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2" y="21572"/>
                    <a:pt x="2238" y="21565"/>
                    <a:pt x="2727" y="21565"/>
                  </a:cubicBezTo>
                  <a:cubicBezTo>
                    <a:pt x="4126" y="21565"/>
                    <a:pt x="5786" y="21600"/>
                    <a:pt x="7529" y="21600"/>
                  </a:cubicBezTo>
                  <a:cubicBezTo>
                    <a:pt x="11944" y="21600"/>
                    <a:pt x="16901" y="21384"/>
                    <a:pt x="19563" y="19840"/>
                  </a:cubicBezTo>
                  <a:cubicBezTo>
                    <a:pt x="21524" y="18737"/>
                    <a:pt x="21014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31" name="Google Shape;2459;p16"/>
            <p:cNvSpPr/>
            <p:nvPr/>
          </p:nvSpPr>
          <p:spPr>
            <a:xfrm>
              <a:off x="17646910" y="6144191"/>
              <a:ext cx="20202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47" y="0"/>
                  </a:moveTo>
                  <a:cubicBezTo>
                    <a:pt x="2671" y="0"/>
                    <a:pt x="-1614" y="5740"/>
                    <a:pt x="598" y="16495"/>
                  </a:cubicBezTo>
                  <a:cubicBezTo>
                    <a:pt x="1311" y="20037"/>
                    <a:pt x="4177" y="21600"/>
                    <a:pt x="7371" y="21600"/>
                  </a:cubicBezTo>
                  <a:cubicBezTo>
                    <a:pt x="13140" y="21600"/>
                    <a:pt x="19986" y="16487"/>
                    <a:pt x="17149" y="8720"/>
                  </a:cubicBezTo>
                  <a:cubicBezTo>
                    <a:pt x="14981" y="2825"/>
                    <a:pt x="11147" y="0"/>
                    <a:pt x="76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32" name="Google Shape;2460;p16"/>
            <p:cNvSpPr/>
            <p:nvPr/>
          </p:nvSpPr>
          <p:spPr>
            <a:xfrm>
              <a:off x="17646902" y="6777780"/>
              <a:ext cx="20202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71" y="21600"/>
                  </a:cubicBezTo>
                  <a:cubicBezTo>
                    <a:pt x="13140" y="21600"/>
                    <a:pt x="19986" y="16493"/>
                    <a:pt x="17149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33" name="Google Shape;2461;p16"/>
            <p:cNvSpPr/>
            <p:nvPr/>
          </p:nvSpPr>
          <p:spPr>
            <a:xfrm>
              <a:off x="18560305" y="5397138"/>
              <a:ext cx="1133287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27" y="0"/>
                  </a:moveTo>
                  <a:cubicBezTo>
                    <a:pt x="9541" y="0"/>
                    <a:pt x="8536" y="83"/>
                    <a:pt x="7848" y="327"/>
                  </a:cubicBezTo>
                  <a:cubicBezTo>
                    <a:pt x="7308" y="520"/>
                    <a:pt x="6976" y="1041"/>
                    <a:pt x="7016" y="1604"/>
                  </a:cubicBezTo>
                  <a:cubicBezTo>
                    <a:pt x="7182" y="3688"/>
                    <a:pt x="8209" y="7460"/>
                    <a:pt x="7973" y="8338"/>
                  </a:cubicBezTo>
                  <a:cubicBezTo>
                    <a:pt x="7793" y="8996"/>
                    <a:pt x="574" y="8873"/>
                    <a:pt x="145" y="9600"/>
                  </a:cubicBezTo>
                  <a:cubicBezTo>
                    <a:pt x="-257" y="10300"/>
                    <a:pt x="256" y="12069"/>
                    <a:pt x="740" y="13276"/>
                  </a:cubicBezTo>
                  <a:cubicBezTo>
                    <a:pt x="945" y="13765"/>
                    <a:pt x="1423" y="14079"/>
                    <a:pt x="1947" y="14079"/>
                  </a:cubicBezTo>
                  <a:cubicBezTo>
                    <a:pt x="2024" y="14079"/>
                    <a:pt x="2102" y="14071"/>
                    <a:pt x="2181" y="14057"/>
                  </a:cubicBezTo>
                  <a:cubicBezTo>
                    <a:pt x="4011" y="13700"/>
                    <a:pt x="5701" y="13577"/>
                    <a:pt x="7128" y="13508"/>
                  </a:cubicBezTo>
                  <a:cubicBezTo>
                    <a:pt x="7143" y="13508"/>
                    <a:pt x="7160" y="13508"/>
                    <a:pt x="7176" y="13508"/>
                  </a:cubicBezTo>
                  <a:cubicBezTo>
                    <a:pt x="7903" y="13508"/>
                    <a:pt x="8485" y="14102"/>
                    <a:pt x="8457" y="14826"/>
                  </a:cubicBezTo>
                  <a:cubicBezTo>
                    <a:pt x="8389" y="16705"/>
                    <a:pt x="8209" y="18734"/>
                    <a:pt x="8513" y="20504"/>
                  </a:cubicBezTo>
                  <a:cubicBezTo>
                    <a:pt x="8609" y="21094"/>
                    <a:pt x="9110" y="21532"/>
                    <a:pt x="9718" y="21546"/>
                  </a:cubicBezTo>
                  <a:cubicBezTo>
                    <a:pt x="10354" y="21578"/>
                    <a:pt x="11020" y="21600"/>
                    <a:pt x="11698" y="21600"/>
                  </a:cubicBezTo>
                  <a:cubicBezTo>
                    <a:pt x="12189" y="21600"/>
                    <a:pt x="12688" y="21589"/>
                    <a:pt x="13182" y="21560"/>
                  </a:cubicBezTo>
                  <a:cubicBezTo>
                    <a:pt x="13820" y="21532"/>
                    <a:pt x="14332" y="21011"/>
                    <a:pt x="14387" y="20381"/>
                  </a:cubicBezTo>
                  <a:cubicBezTo>
                    <a:pt x="14499" y="18720"/>
                    <a:pt x="14374" y="16320"/>
                    <a:pt x="14110" y="14497"/>
                  </a:cubicBezTo>
                  <a:cubicBezTo>
                    <a:pt x="13991" y="13717"/>
                    <a:pt x="14615" y="13039"/>
                    <a:pt x="15392" y="13039"/>
                  </a:cubicBezTo>
                  <a:cubicBezTo>
                    <a:pt x="15421" y="13039"/>
                    <a:pt x="15452" y="13041"/>
                    <a:pt x="15482" y="13042"/>
                  </a:cubicBezTo>
                  <a:cubicBezTo>
                    <a:pt x="16993" y="13165"/>
                    <a:pt x="18586" y="13371"/>
                    <a:pt x="19998" y="13427"/>
                  </a:cubicBezTo>
                  <a:cubicBezTo>
                    <a:pt x="20015" y="13427"/>
                    <a:pt x="20031" y="13427"/>
                    <a:pt x="20046" y="13427"/>
                  </a:cubicBezTo>
                  <a:cubicBezTo>
                    <a:pt x="20759" y="13427"/>
                    <a:pt x="21343" y="12835"/>
                    <a:pt x="21329" y="12123"/>
                  </a:cubicBezTo>
                  <a:cubicBezTo>
                    <a:pt x="21301" y="11245"/>
                    <a:pt x="21163" y="10450"/>
                    <a:pt x="21011" y="9558"/>
                  </a:cubicBezTo>
                  <a:cubicBezTo>
                    <a:pt x="20927" y="8996"/>
                    <a:pt x="20470" y="8558"/>
                    <a:pt x="19888" y="8502"/>
                  </a:cubicBezTo>
                  <a:cubicBezTo>
                    <a:pt x="18510" y="8352"/>
                    <a:pt x="17013" y="8199"/>
                    <a:pt x="15632" y="8199"/>
                  </a:cubicBezTo>
                  <a:cubicBezTo>
                    <a:pt x="15389" y="8199"/>
                    <a:pt x="15149" y="8204"/>
                    <a:pt x="14913" y="8215"/>
                  </a:cubicBezTo>
                  <a:cubicBezTo>
                    <a:pt x="14888" y="8216"/>
                    <a:pt x="14864" y="8216"/>
                    <a:pt x="14840" y="8216"/>
                  </a:cubicBezTo>
                  <a:cubicBezTo>
                    <a:pt x="14152" y="8216"/>
                    <a:pt x="13596" y="7669"/>
                    <a:pt x="13570" y="6994"/>
                  </a:cubicBezTo>
                  <a:cubicBezTo>
                    <a:pt x="13514" y="5361"/>
                    <a:pt x="13334" y="3070"/>
                    <a:pt x="13168" y="1205"/>
                  </a:cubicBezTo>
                  <a:cubicBezTo>
                    <a:pt x="13113" y="575"/>
                    <a:pt x="12601" y="95"/>
                    <a:pt x="11976" y="54"/>
                  </a:cubicBezTo>
                  <a:cubicBezTo>
                    <a:pt x="11528" y="22"/>
                    <a:pt x="11031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34" name="Google Shape;2462;p16"/>
            <p:cNvSpPr/>
            <p:nvPr/>
          </p:nvSpPr>
          <p:spPr>
            <a:xfrm>
              <a:off x="18899630" y="3512959"/>
              <a:ext cx="1080108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7" y="0"/>
                    <a:pt x="14760" y="155"/>
                    <a:pt x="14500" y="446"/>
                  </a:cubicBezTo>
                  <a:cubicBezTo>
                    <a:pt x="13323" y="1815"/>
                    <a:pt x="12044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8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3" y="1176"/>
                    <a:pt x="3457" y="1176"/>
                  </a:cubicBezTo>
                  <a:cubicBezTo>
                    <a:pt x="3081" y="1176"/>
                    <a:pt x="2712" y="1350"/>
                    <a:pt x="2450" y="1684"/>
                  </a:cubicBezTo>
                  <a:cubicBezTo>
                    <a:pt x="1549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4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50" y="15192"/>
                  </a:cubicBezTo>
                  <a:cubicBezTo>
                    <a:pt x="11953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6" y="19752"/>
                    <a:pt x="17868" y="19752"/>
                  </a:cubicBezTo>
                  <a:cubicBezTo>
                    <a:pt x="18251" y="19752"/>
                    <a:pt x="1862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2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13" y="5153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35" name="Google Shape;2463;p16"/>
            <p:cNvSpPr/>
            <p:nvPr/>
          </p:nvSpPr>
          <p:spPr>
            <a:xfrm>
              <a:off x="15984078" y="3573858"/>
              <a:ext cx="1441092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4" y="16843"/>
                    <a:pt x="8728" y="16977"/>
                    <a:pt x="8549" y="16977"/>
                  </a:cubicBezTo>
                  <a:cubicBezTo>
                    <a:pt x="8390" y="16977"/>
                    <a:pt x="8229" y="16872"/>
                    <a:pt x="8168" y="16650"/>
                  </a:cubicBezTo>
                  <a:cubicBezTo>
                    <a:pt x="7130" y="12664"/>
                    <a:pt x="6901" y="11085"/>
                    <a:pt x="5548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06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38" y="11801"/>
                  </a:cubicBezTo>
                  <a:cubicBezTo>
                    <a:pt x="1193" y="11801"/>
                    <a:pt x="1349" y="11736"/>
                    <a:pt x="1474" y="11608"/>
                  </a:cubicBezTo>
                  <a:cubicBezTo>
                    <a:pt x="2287" y="10791"/>
                    <a:pt x="3266" y="10238"/>
                    <a:pt x="3800" y="10238"/>
                  </a:cubicBezTo>
                  <a:cubicBezTo>
                    <a:pt x="3989" y="10238"/>
                    <a:pt x="4123" y="10308"/>
                    <a:pt x="4172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34" y="21352"/>
                    <a:pt x="7848" y="21600"/>
                    <a:pt x="8693" y="21600"/>
                  </a:cubicBezTo>
                  <a:cubicBezTo>
                    <a:pt x="9571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2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69" y="3905"/>
                    <a:pt x="18411" y="4566"/>
                  </a:cubicBezTo>
                  <a:cubicBezTo>
                    <a:pt x="18517" y="5045"/>
                    <a:pt x="18895" y="5369"/>
                    <a:pt x="19304" y="5369"/>
                  </a:cubicBezTo>
                  <a:cubicBezTo>
                    <a:pt x="19320" y="5369"/>
                    <a:pt x="19334" y="5369"/>
                    <a:pt x="19350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70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36" name="Google Shape;2464;p16"/>
            <p:cNvSpPr/>
            <p:nvPr/>
          </p:nvSpPr>
          <p:spPr>
            <a:xfrm>
              <a:off x="17793820" y="2922528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5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5" y="1143"/>
                  </a:cubicBezTo>
                  <a:cubicBezTo>
                    <a:pt x="870" y="1331"/>
                    <a:pt x="377" y="3073"/>
                    <a:pt x="234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81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37" name="Google Shape;2465;p16"/>
            <p:cNvSpPr/>
            <p:nvPr/>
          </p:nvSpPr>
          <p:spPr>
            <a:xfrm>
              <a:off x="17568357" y="1746123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05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2" y="21586"/>
                    <a:pt x="2350" y="21579"/>
                    <a:pt x="2906" y="21579"/>
                  </a:cubicBezTo>
                  <a:cubicBezTo>
                    <a:pt x="4147" y="21579"/>
                    <a:pt x="5579" y="21600"/>
                    <a:pt x="7087" y="21600"/>
                  </a:cubicBezTo>
                  <a:cubicBezTo>
                    <a:pt x="11612" y="21600"/>
                    <a:pt x="16812" y="21405"/>
                    <a:pt x="19564" y="19858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38" name="Google Shape;2466;p16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39" name="Google Shape;2467;p16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40" name="Google Shape;2468;p16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41" name="Google Shape;2469;p16"/>
            <p:cNvSpPr/>
            <p:nvPr/>
          </p:nvSpPr>
          <p:spPr>
            <a:xfrm>
              <a:off x="15259378" y="1873781"/>
              <a:ext cx="23265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0" y="0"/>
                  </a:moveTo>
                  <a:cubicBezTo>
                    <a:pt x="2673" y="0"/>
                    <a:pt x="-1601" y="5733"/>
                    <a:pt x="587" y="16505"/>
                  </a:cubicBezTo>
                  <a:cubicBezTo>
                    <a:pt x="1308" y="20041"/>
                    <a:pt x="4178" y="21600"/>
                    <a:pt x="7378" y="21600"/>
                  </a:cubicBezTo>
                  <a:cubicBezTo>
                    <a:pt x="13157" y="21600"/>
                    <a:pt x="19999" y="16498"/>
                    <a:pt x="17166" y="8724"/>
                  </a:cubicBezTo>
                  <a:cubicBezTo>
                    <a:pt x="14978" y="2828"/>
                    <a:pt x="11140" y="0"/>
                    <a:pt x="765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42" name="Google Shape;2470;p16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43" name="Google Shape;2471;p16"/>
            <p:cNvSpPr/>
            <p:nvPr/>
          </p:nvSpPr>
          <p:spPr>
            <a:xfrm>
              <a:off x="14982677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44" name="Google Shape;2472;p16"/>
            <p:cNvSpPr/>
            <p:nvPr/>
          </p:nvSpPr>
          <p:spPr>
            <a:xfrm>
              <a:off x="14982677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45" name="Google Shape;2473;p16"/>
            <p:cNvSpPr/>
            <p:nvPr/>
          </p:nvSpPr>
          <p:spPr>
            <a:xfrm>
              <a:off x="15896736" y="1884179"/>
              <a:ext cx="1132731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4" y="10299"/>
                    <a:pt x="245" y="12082"/>
                    <a:pt x="729" y="13275"/>
                  </a:cubicBezTo>
                  <a:cubicBezTo>
                    <a:pt x="934" y="13775"/>
                    <a:pt x="1409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7" y="13507"/>
                  </a:cubicBezTo>
                  <a:cubicBezTo>
                    <a:pt x="7133" y="13507"/>
                    <a:pt x="7150" y="13507"/>
                    <a:pt x="7166" y="13507"/>
                  </a:cubicBezTo>
                  <a:cubicBezTo>
                    <a:pt x="7891" y="13507"/>
                    <a:pt x="8473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18" y="21600"/>
                  </a:cubicBezTo>
                  <a:cubicBezTo>
                    <a:pt x="12133" y="21600"/>
                    <a:pt x="12653" y="21589"/>
                    <a:pt x="13172" y="21558"/>
                  </a:cubicBezTo>
                  <a:cubicBezTo>
                    <a:pt x="13822" y="21531"/>
                    <a:pt x="14335" y="21023"/>
                    <a:pt x="14377" y="20379"/>
                  </a:cubicBezTo>
                  <a:cubicBezTo>
                    <a:pt x="14501" y="18733"/>
                    <a:pt x="14363" y="16319"/>
                    <a:pt x="14100" y="14496"/>
                  </a:cubicBezTo>
                  <a:cubicBezTo>
                    <a:pt x="13993" y="13716"/>
                    <a:pt x="14607" y="13038"/>
                    <a:pt x="15382" y="13038"/>
                  </a:cubicBezTo>
                  <a:cubicBezTo>
                    <a:pt x="15411" y="13038"/>
                    <a:pt x="15441" y="13040"/>
                    <a:pt x="15472" y="13041"/>
                  </a:cubicBezTo>
                  <a:cubicBezTo>
                    <a:pt x="16982" y="13164"/>
                    <a:pt x="18575" y="13370"/>
                    <a:pt x="20003" y="13426"/>
                  </a:cubicBezTo>
                  <a:cubicBezTo>
                    <a:pt x="20018" y="13426"/>
                    <a:pt x="20035" y="13426"/>
                    <a:pt x="20051" y="13426"/>
                  </a:cubicBezTo>
                  <a:cubicBezTo>
                    <a:pt x="20764" y="13426"/>
                    <a:pt x="21346" y="12834"/>
                    <a:pt x="21320" y="12122"/>
                  </a:cubicBezTo>
                  <a:cubicBezTo>
                    <a:pt x="21292" y="11244"/>
                    <a:pt x="21153" y="10449"/>
                    <a:pt x="21014" y="9572"/>
                  </a:cubicBezTo>
                  <a:cubicBezTo>
                    <a:pt x="20917" y="8995"/>
                    <a:pt x="20461" y="8571"/>
                    <a:pt x="19892" y="8502"/>
                  </a:cubicBezTo>
                  <a:cubicBezTo>
                    <a:pt x="18515" y="8351"/>
                    <a:pt x="17006" y="8199"/>
                    <a:pt x="15624" y="8199"/>
                  </a:cubicBezTo>
                  <a:cubicBezTo>
                    <a:pt x="15379" y="8199"/>
                    <a:pt x="15140" y="8203"/>
                    <a:pt x="14903" y="8214"/>
                  </a:cubicBezTo>
                  <a:cubicBezTo>
                    <a:pt x="14879" y="8216"/>
                    <a:pt x="14852" y="8216"/>
                    <a:pt x="14827" y="8216"/>
                  </a:cubicBezTo>
                  <a:cubicBezTo>
                    <a:pt x="14142" y="8216"/>
                    <a:pt x="13586" y="7681"/>
                    <a:pt x="13560" y="6993"/>
                  </a:cubicBezTo>
                  <a:cubicBezTo>
                    <a:pt x="13504" y="5361"/>
                    <a:pt x="13324" y="3084"/>
                    <a:pt x="13158" y="1205"/>
                  </a:cubicBezTo>
                  <a:cubicBezTo>
                    <a:pt x="13102" y="589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46" name="Google Shape;2474;p16"/>
            <p:cNvSpPr/>
            <p:nvPr/>
          </p:nvSpPr>
          <p:spPr>
            <a:xfrm>
              <a:off x="15129816" y="13460663"/>
              <a:ext cx="108465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70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30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5" y="21579"/>
                  </a:cubicBezTo>
                  <a:cubicBezTo>
                    <a:pt x="4153" y="21579"/>
                    <a:pt x="5584" y="21600"/>
                    <a:pt x="7090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47" name="Google Shape;2475;p16"/>
            <p:cNvSpPr/>
            <p:nvPr/>
          </p:nvSpPr>
          <p:spPr>
            <a:xfrm>
              <a:off x="14904364" y="12284917"/>
              <a:ext cx="81911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7" y="733"/>
                    <a:pt x="14370" y="859"/>
                    <a:pt x="11236" y="859"/>
                  </a:cubicBezTo>
                  <a:cubicBezTo>
                    <a:pt x="9595" y="859"/>
                    <a:pt x="7916" y="824"/>
                    <a:pt x="6380" y="824"/>
                  </a:cubicBezTo>
                  <a:cubicBezTo>
                    <a:pt x="4331" y="824"/>
                    <a:pt x="2537" y="880"/>
                    <a:pt x="1431" y="1152"/>
                  </a:cubicBezTo>
                  <a:cubicBezTo>
                    <a:pt x="871" y="1278"/>
                    <a:pt x="366" y="3023"/>
                    <a:pt x="237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3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38" y="21600"/>
                    <a:pt x="16887" y="21384"/>
                    <a:pt x="19546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48" name="Google Shape;2476;p16"/>
            <p:cNvSpPr/>
            <p:nvPr/>
          </p:nvSpPr>
          <p:spPr>
            <a:xfrm>
              <a:off x="14904364" y="11918363"/>
              <a:ext cx="81909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14"/>
                    <a:pt x="18945" y="28"/>
                  </a:cubicBezTo>
                  <a:cubicBezTo>
                    <a:pt x="17258" y="773"/>
                    <a:pt x="13965" y="877"/>
                    <a:pt x="10606" y="877"/>
                  </a:cubicBezTo>
                  <a:cubicBezTo>
                    <a:pt x="9355" y="877"/>
                    <a:pt x="8094" y="863"/>
                    <a:pt x="6904" y="863"/>
                  </a:cubicBezTo>
                  <a:cubicBezTo>
                    <a:pt x="4639" y="863"/>
                    <a:pt x="2629" y="912"/>
                    <a:pt x="1431" y="1211"/>
                  </a:cubicBezTo>
                  <a:cubicBezTo>
                    <a:pt x="871" y="1337"/>
                    <a:pt x="366" y="3070"/>
                    <a:pt x="236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3" y="21565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0" y="21600"/>
                  </a:cubicBezTo>
                  <a:cubicBezTo>
                    <a:pt x="11936" y="21600"/>
                    <a:pt x="16885" y="21377"/>
                    <a:pt x="19544" y="19839"/>
                  </a:cubicBezTo>
                  <a:cubicBezTo>
                    <a:pt x="21518" y="18683"/>
                    <a:pt x="21007" y="0"/>
                    <a:pt x="190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49" name="Google Shape;2477;p16"/>
            <p:cNvSpPr/>
            <p:nvPr/>
          </p:nvSpPr>
          <p:spPr>
            <a:xfrm>
              <a:off x="17256827" y="11660158"/>
              <a:ext cx="982170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3" y="0"/>
                  </a:moveTo>
                  <a:cubicBezTo>
                    <a:pt x="16833" y="0"/>
                    <a:pt x="16408" y="178"/>
                    <a:pt x="16092" y="510"/>
                  </a:cubicBezTo>
                  <a:cubicBezTo>
                    <a:pt x="11992" y="4773"/>
                    <a:pt x="3468" y="13250"/>
                    <a:pt x="326" y="17449"/>
                  </a:cubicBezTo>
                  <a:cubicBezTo>
                    <a:pt x="-901" y="19073"/>
                    <a:pt x="1602" y="21600"/>
                    <a:pt x="3511" y="21600"/>
                  </a:cubicBezTo>
                  <a:cubicBezTo>
                    <a:pt x="4026" y="21600"/>
                    <a:pt x="4498" y="21417"/>
                    <a:pt x="4840" y="20982"/>
                  </a:cubicBezTo>
                  <a:cubicBezTo>
                    <a:pt x="7645" y="17465"/>
                    <a:pt x="17201" y="8163"/>
                    <a:pt x="20144" y="4789"/>
                  </a:cubicBezTo>
                  <a:cubicBezTo>
                    <a:pt x="20623" y="4234"/>
                    <a:pt x="20699" y="3442"/>
                    <a:pt x="20329" y="2808"/>
                  </a:cubicBezTo>
                  <a:cubicBezTo>
                    <a:pt x="19759" y="1810"/>
                    <a:pt x="18973" y="828"/>
                    <a:pt x="18140" y="274"/>
                  </a:cubicBezTo>
                  <a:cubicBezTo>
                    <a:pt x="17873" y="89"/>
                    <a:pt x="17567" y="0"/>
                    <a:pt x="1726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50" name="Google Shape;2478;p16"/>
            <p:cNvSpPr/>
            <p:nvPr/>
          </p:nvSpPr>
          <p:spPr>
            <a:xfrm>
              <a:off x="17339045" y="11613947"/>
              <a:ext cx="23191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58" y="0"/>
                  </a:moveTo>
                  <a:cubicBezTo>
                    <a:pt x="2681" y="0"/>
                    <a:pt x="-1605" y="5733"/>
                    <a:pt x="589" y="16498"/>
                  </a:cubicBezTo>
                  <a:cubicBezTo>
                    <a:pt x="1292" y="20034"/>
                    <a:pt x="4158" y="21600"/>
                    <a:pt x="7353" y="21600"/>
                  </a:cubicBezTo>
                  <a:cubicBezTo>
                    <a:pt x="13135" y="21600"/>
                    <a:pt x="19995" y="16498"/>
                    <a:pt x="17155" y="8724"/>
                  </a:cubicBezTo>
                  <a:cubicBezTo>
                    <a:pt x="14986" y="2828"/>
                    <a:pt x="11151" y="0"/>
                    <a:pt x="765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51" name="Google Shape;2479;p16"/>
            <p:cNvSpPr/>
            <p:nvPr/>
          </p:nvSpPr>
          <p:spPr>
            <a:xfrm>
              <a:off x="17923543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63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52" name="Google Shape;2480;p16"/>
            <p:cNvSpPr/>
            <p:nvPr/>
          </p:nvSpPr>
          <p:spPr>
            <a:xfrm>
              <a:off x="17205619" y="13460663"/>
              <a:ext cx="108483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9" y="21579"/>
                    <a:pt x="2904" y="21579"/>
                  </a:cubicBezTo>
                  <a:cubicBezTo>
                    <a:pt x="4143" y="21579"/>
                    <a:pt x="5576" y="21600"/>
                    <a:pt x="7082" y="21600"/>
                  </a:cubicBezTo>
                  <a:cubicBezTo>
                    <a:pt x="11606" y="21600"/>
                    <a:pt x="16811" y="21405"/>
                    <a:pt x="19563" y="19858"/>
                  </a:cubicBezTo>
                  <a:cubicBezTo>
                    <a:pt x="21524" y="18701"/>
                    <a:pt x="21014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53" name="Google Shape;2481;p16"/>
            <p:cNvSpPr/>
            <p:nvPr/>
          </p:nvSpPr>
          <p:spPr>
            <a:xfrm>
              <a:off x="17646902" y="13169532"/>
              <a:ext cx="20204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22" y="21600"/>
                    <a:pt x="19987" y="16505"/>
                    <a:pt x="17143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54" name="Google Shape;2482;p16"/>
            <p:cNvSpPr/>
            <p:nvPr/>
          </p:nvSpPr>
          <p:spPr>
            <a:xfrm>
              <a:off x="18560305" y="12422809"/>
              <a:ext cx="1133287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85" y="0"/>
                  </a:moveTo>
                  <a:cubicBezTo>
                    <a:pt x="9580" y="0"/>
                    <a:pt x="8550" y="78"/>
                    <a:pt x="7848" y="318"/>
                  </a:cubicBezTo>
                  <a:cubicBezTo>
                    <a:pt x="7308" y="511"/>
                    <a:pt x="6976" y="1046"/>
                    <a:pt x="7016" y="1609"/>
                  </a:cubicBezTo>
                  <a:cubicBezTo>
                    <a:pt x="7182" y="3694"/>
                    <a:pt x="8209" y="7466"/>
                    <a:pt x="7973" y="8330"/>
                  </a:cubicBezTo>
                  <a:cubicBezTo>
                    <a:pt x="7793" y="8988"/>
                    <a:pt x="574" y="8865"/>
                    <a:pt x="145" y="9607"/>
                  </a:cubicBezTo>
                  <a:cubicBezTo>
                    <a:pt x="-257" y="10306"/>
                    <a:pt x="256" y="12076"/>
                    <a:pt x="740" y="13284"/>
                  </a:cubicBezTo>
                  <a:cubicBezTo>
                    <a:pt x="942" y="13766"/>
                    <a:pt x="1411" y="14077"/>
                    <a:pt x="1925" y="14077"/>
                  </a:cubicBezTo>
                  <a:cubicBezTo>
                    <a:pt x="2009" y="14077"/>
                    <a:pt x="2096" y="14069"/>
                    <a:pt x="2181" y="14051"/>
                  </a:cubicBezTo>
                  <a:cubicBezTo>
                    <a:pt x="4011" y="13708"/>
                    <a:pt x="5701" y="13571"/>
                    <a:pt x="7128" y="13516"/>
                  </a:cubicBezTo>
                  <a:cubicBezTo>
                    <a:pt x="7151" y="13514"/>
                    <a:pt x="7174" y="13514"/>
                    <a:pt x="7198" y="13514"/>
                  </a:cubicBezTo>
                  <a:cubicBezTo>
                    <a:pt x="7914" y="13514"/>
                    <a:pt x="8485" y="14116"/>
                    <a:pt x="8457" y="14834"/>
                  </a:cubicBezTo>
                  <a:cubicBezTo>
                    <a:pt x="8389" y="16713"/>
                    <a:pt x="8209" y="18743"/>
                    <a:pt x="8513" y="20499"/>
                  </a:cubicBezTo>
                  <a:cubicBezTo>
                    <a:pt x="8609" y="21089"/>
                    <a:pt x="9110" y="21528"/>
                    <a:pt x="9718" y="21555"/>
                  </a:cubicBezTo>
                  <a:cubicBezTo>
                    <a:pt x="10375" y="21580"/>
                    <a:pt x="11066" y="21600"/>
                    <a:pt x="11770" y="21600"/>
                  </a:cubicBezTo>
                  <a:cubicBezTo>
                    <a:pt x="12237" y="21600"/>
                    <a:pt x="12711" y="21591"/>
                    <a:pt x="13182" y="21569"/>
                  </a:cubicBezTo>
                  <a:cubicBezTo>
                    <a:pt x="13820" y="21528"/>
                    <a:pt x="14332" y="21020"/>
                    <a:pt x="14387" y="20390"/>
                  </a:cubicBezTo>
                  <a:cubicBezTo>
                    <a:pt x="14499" y="18729"/>
                    <a:pt x="14374" y="16315"/>
                    <a:pt x="14110" y="14491"/>
                  </a:cubicBezTo>
                  <a:cubicBezTo>
                    <a:pt x="13991" y="13717"/>
                    <a:pt x="14604" y="13045"/>
                    <a:pt x="15371" y="13045"/>
                  </a:cubicBezTo>
                  <a:cubicBezTo>
                    <a:pt x="15407" y="13045"/>
                    <a:pt x="15444" y="13047"/>
                    <a:pt x="15482" y="13050"/>
                  </a:cubicBezTo>
                  <a:cubicBezTo>
                    <a:pt x="16993" y="13159"/>
                    <a:pt x="18586" y="13365"/>
                    <a:pt x="19998" y="13420"/>
                  </a:cubicBezTo>
                  <a:cubicBezTo>
                    <a:pt x="20015" y="13420"/>
                    <a:pt x="20031" y="13420"/>
                    <a:pt x="20046" y="13420"/>
                  </a:cubicBezTo>
                  <a:cubicBezTo>
                    <a:pt x="20759" y="13420"/>
                    <a:pt x="21343" y="12828"/>
                    <a:pt x="21329" y="12116"/>
                  </a:cubicBezTo>
                  <a:cubicBezTo>
                    <a:pt x="21301" y="11252"/>
                    <a:pt x="21163" y="10443"/>
                    <a:pt x="21011" y="9565"/>
                  </a:cubicBezTo>
                  <a:cubicBezTo>
                    <a:pt x="20927" y="9002"/>
                    <a:pt x="20470" y="8564"/>
                    <a:pt x="19888" y="8495"/>
                  </a:cubicBezTo>
                  <a:cubicBezTo>
                    <a:pt x="18524" y="8346"/>
                    <a:pt x="17044" y="8204"/>
                    <a:pt x="15676" y="8204"/>
                  </a:cubicBezTo>
                  <a:cubicBezTo>
                    <a:pt x="15418" y="8204"/>
                    <a:pt x="15163" y="8210"/>
                    <a:pt x="14913" y="8221"/>
                  </a:cubicBezTo>
                  <a:cubicBezTo>
                    <a:pt x="14896" y="8221"/>
                    <a:pt x="14879" y="8221"/>
                    <a:pt x="14862" y="8221"/>
                  </a:cubicBezTo>
                  <a:cubicBezTo>
                    <a:pt x="14165" y="8221"/>
                    <a:pt x="13598" y="7683"/>
                    <a:pt x="13570" y="6986"/>
                  </a:cubicBezTo>
                  <a:cubicBezTo>
                    <a:pt x="13514" y="5353"/>
                    <a:pt x="13334" y="3076"/>
                    <a:pt x="13168" y="1196"/>
                  </a:cubicBezTo>
                  <a:cubicBezTo>
                    <a:pt x="13113" y="580"/>
                    <a:pt x="12601" y="86"/>
                    <a:pt x="11976" y="45"/>
                  </a:cubicBezTo>
                  <a:cubicBezTo>
                    <a:pt x="11545" y="18"/>
                    <a:pt x="11068" y="0"/>
                    <a:pt x="105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55" name="Google Shape;2483;p16"/>
            <p:cNvSpPr/>
            <p:nvPr/>
          </p:nvSpPr>
          <p:spPr>
            <a:xfrm>
              <a:off x="18899630" y="10538217"/>
              <a:ext cx="1080108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0"/>
                  </a:cubicBezTo>
                  <a:cubicBezTo>
                    <a:pt x="13323" y="1829"/>
                    <a:pt x="12044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3" y="1183"/>
                    <a:pt x="3455" y="1183"/>
                  </a:cubicBezTo>
                  <a:cubicBezTo>
                    <a:pt x="3081" y="1183"/>
                    <a:pt x="2712" y="1358"/>
                    <a:pt x="2450" y="1681"/>
                  </a:cubicBezTo>
                  <a:cubicBezTo>
                    <a:pt x="1549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21" y="20323"/>
                    <a:pt x="5008" y="21120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7" y="21600"/>
                    <a:pt x="7638" y="21286"/>
                    <a:pt x="7871" y="20762"/>
                  </a:cubicBezTo>
                  <a:cubicBezTo>
                    <a:pt x="8744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8" y="19746"/>
                    <a:pt x="17868" y="19746"/>
                  </a:cubicBezTo>
                  <a:cubicBezTo>
                    <a:pt x="18251" y="19746"/>
                    <a:pt x="1862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2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13" y="5165"/>
                    <a:pt x="18673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56" name="Google Shape;2484;p16"/>
            <p:cNvSpPr/>
            <p:nvPr/>
          </p:nvSpPr>
          <p:spPr>
            <a:xfrm>
              <a:off x="15984078" y="10599777"/>
              <a:ext cx="144109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1" y="16977"/>
                  </a:cubicBezTo>
                  <a:cubicBezTo>
                    <a:pt x="8392" y="16977"/>
                    <a:pt x="8229" y="16871"/>
                    <a:pt x="8168" y="16656"/>
                  </a:cubicBezTo>
                  <a:cubicBezTo>
                    <a:pt x="7130" y="12655"/>
                    <a:pt x="6901" y="11076"/>
                    <a:pt x="5548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06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4" y="11800"/>
                  </a:cubicBezTo>
                  <a:cubicBezTo>
                    <a:pt x="1197" y="11800"/>
                    <a:pt x="1351" y="11739"/>
                    <a:pt x="1474" y="11612"/>
                  </a:cubicBezTo>
                  <a:cubicBezTo>
                    <a:pt x="2289" y="10792"/>
                    <a:pt x="3272" y="10230"/>
                    <a:pt x="3804" y="10230"/>
                  </a:cubicBezTo>
                  <a:cubicBezTo>
                    <a:pt x="3992" y="10230"/>
                    <a:pt x="4123" y="10300"/>
                    <a:pt x="4172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35" y="21349"/>
                    <a:pt x="7857" y="21600"/>
                    <a:pt x="8709" y="21600"/>
                  </a:cubicBezTo>
                  <a:cubicBezTo>
                    <a:pt x="9582" y="21600"/>
                    <a:pt x="10485" y="21337"/>
                    <a:pt x="10767" y="20743"/>
                  </a:cubicBezTo>
                  <a:cubicBezTo>
                    <a:pt x="12569" y="16923"/>
                    <a:pt x="12514" y="8899"/>
                    <a:pt x="13432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69" y="3906"/>
                    <a:pt x="18411" y="4567"/>
                  </a:cubicBezTo>
                  <a:cubicBezTo>
                    <a:pt x="18515" y="5046"/>
                    <a:pt x="18895" y="5360"/>
                    <a:pt x="19302" y="5360"/>
                  </a:cubicBezTo>
                  <a:cubicBezTo>
                    <a:pt x="19318" y="5360"/>
                    <a:pt x="19334" y="5358"/>
                    <a:pt x="19350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70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57" name="Google Shape;2485;p16"/>
            <p:cNvSpPr/>
            <p:nvPr/>
          </p:nvSpPr>
          <p:spPr>
            <a:xfrm>
              <a:off x="17793820" y="9948363"/>
              <a:ext cx="10848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7" y="14"/>
                    <a:pt x="18960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7" y="831"/>
                    <a:pt x="8111" y="810"/>
                    <a:pt x="6754" y="810"/>
                  </a:cubicBezTo>
                  <a:cubicBezTo>
                    <a:pt x="4548" y="810"/>
                    <a:pt x="2602" y="866"/>
                    <a:pt x="1436" y="1152"/>
                  </a:cubicBezTo>
                  <a:cubicBezTo>
                    <a:pt x="871" y="1278"/>
                    <a:pt x="377" y="3023"/>
                    <a:pt x="234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2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2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58" name="Google Shape;2486;p16"/>
            <p:cNvSpPr/>
            <p:nvPr/>
          </p:nvSpPr>
          <p:spPr>
            <a:xfrm>
              <a:off x="17568357" y="8772041"/>
              <a:ext cx="81877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326" y="753"/>
                    <a:pt x="14170" y="872"/>
                    <a:pt x="10912" y="872"/>
                  </a:cubicBezTo>
                  <a:cubicBezTo>
                    <a:pt x="9358" y="872"/>
                    <a:pt x="7781" y="844"/>
                    <a:pt x="6336" y="844"/>
                  </a:cubicBezTo>
                  <a:cubicBezTo>
                    <a:pt x="4304" y="844"/>
                    <a:pt x="2528" y="893"/>
                    <a:pt x="1438" y="1151"/>
                  </a:cubicBezTo>
                  <a:cubicBezTo>
                    <a:pt x="857" y="1332"/>
                    <a:pt x="371" y="3013"/>
                    <a:pt x="241" y="5503"/>
                  </a:cubicBezTo>
                  <a:cubicBezTo>
                    <a:pt x="16" y="9297"/>
                    <a:pt x="-78" y="13656"/>
                    <a:pt x="73" y="17074"/>
                  </a:cubicBezTo>
                  <a:cubicBezTo>
                    <a:pt x="201" y="19710"/>
                    <a:pt x="727" y="21558"/>
                    <a:pt x="1333" y="21558"/>
                  </a:cubicBezTo>
                  <a:cubicBezTo>
                    <a:pt x="1344" y="21558"/>
                    <a:pt x="1352" y="21558"/>
                    <a:pt x="1363" y="21558"/>
                  </a:cubicBezTo>
                  <a:cubicBezTo>
                    <a:pt x="1583" y="21551"/>
                    <a:pt x="1815" y="21551"/>
                    <a:pt x="2057" y="21551"/>
                  </a:cubicBezTo>
                  <a:cubicBezTo>
                    <a:pt x="3577" y="21551"/>
                    <a:pt x="5483" y="21600"/>
                    <a:pt x="7504" y="21600"/>
                  </a:cubicBezTo>
                  <a:cubicBezTo>
                    <a:pt x="11927" y="21600"/>
                    <a:pt x="16896" y="21356"/>
                    <a:pt x="19564" y="19815"/>
                  </a:cubicBezTo>
                  <a:cubicBezTo>
                    <a:pt x="21522" y="18720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59" name="Google Shape;2487;p16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60" name="Google Shape;2488;p16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61" name="Google Shape;2489;p16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62" name="Google Shape;2490;p16"/>
            <p:cNvSpPr/>
            <p:nvPr/>
          </p:nvSpPr>
          <p:spPr>
            <a:xfrm>
              <a:off x="15259378" y="8899452"/>
              <a:ext cx="232665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4" y="0"/>
                  </a:moveTo>
                  <a:cubicBezTo>
                    <a:pt x="2673" y="0"/>
                    <a:pt x="-1600" y="5745"/>
                    <a:pt x="587" y="16521"/>
                  </a:cubicBezTo>
                  <a:cubicBezTo>
                    <a:pt x="1308" y="20041"/>
                    <a:pt x="4165" y="21600"/>
                    <a:pt x="7351" y="21600"/>
                  </a:cubicBezTo>
                  <a:cubicBezTo>
                    <a:pt x="13135" y="21600"/>
                    <a:pt x="20000" y="16485"/>
                    <a:pt x="17162" y="8742"/>
                  </a:cubicBezTo>
                  <a:cubicBezTo>
                    <a:pt x="14981" y="2827"/>
                    <a:pt x="11144" y="0"/>
                    <a:pt x="765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63" name="Google Shape;2491;p16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64" name="Google Shape;2492;p16"/>
            <p:cNvSpPr/>
            <p:nvPr/>
          </p:nvSpPr>
          <p:spPr>
            <a:xfrm>
              <a:off x="14982693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81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65" name="Google Shape;2493;p16"/>
            <p:cNvSpPr/>
            <p:nvPr/>
          </p:nvSpPr>
          <p:spPr>
            <a:xfrm>
              <a:off x="14982700" y="10290409"/>
              <a:ext cx="20219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0" h="21600" fill="norm" stroke="1" extrusionOk="0">
                  <a:moveTo>
                    <a:pt x="7628" y="0"/>
                  </a:moveTo>
                  <a:cubicBezTo>
                    <a:pt x="2662" y="0"/>
                    <a:pt x="-1607" y="5754"/>
                    <a:pt x="593" y="16546"/>
                  </a:cubicBezTo>
                  <a:cubicBezTo>
                    <a:pt x="1312" y="20054"/>
                    <a:pt x="4165" y="21600"/>
                    <a:pt x="7345" y="21600"/>
                  </a:cubicBezTo>
                  <a:cubicBezTo>
                    <a:pt x="13125" y="21600"/>
                    <a:pt x="19993" y="16505"/>
                    <a:pt x="17111" y="8773"/>
                  </a:cubicBezTo>
                  <a:cubicBezTo>
                    <a:pt x="14947" y="2849"/>
                    <a:pt x="11113" y="0"/>
                    <a:pt x="762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66" name="Google Shape;2494;p16"/>
            <p:cNvSpPr/>
            <p:nvPr/>
          </p:nvSpPr>
          <p:spPr>
            <a:xfrm>
              <a:off x="15896736" y="8910097"/>
              <a:ext cx="113273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4" y="10300"/>
                    <a:pt x="245" y="12069"/>
                    <a:pt x="729" y="13276"/>
                  </a:cubicBezTo>
                  <a:cubicBezTo>
                    <a:pt x="931" y="13759"/>
                    <a:pt x="1399" y="14069"/>
                    <a:pt x="1914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7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73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10" y="21600"/>
                    <a:pt x="11688" y="21600"/>
                  </a:cubicBezTo>
                  <a:cubicBezTo>
                    <a:pt x="12179" y="21600"/>
                    <a:pt x="12676" y="21589"/>
                    <a:pt x="13172" y="21560"/>
                  </a:cubicBezTo>
                  <a:cubicBezTo>
                    <a:pt x="13822" y="21519"/>
                    <a:pt x="14335" y="21011"/>
                    <a:pt x="14377" y="20381"/>
                  </a:cubicBezTo>
                  <a:cubicBezTo>
                    <a:pt x="14501" y="18720"/>
                    <a:pt x="14363" y="16306"/>
                    <a:pt x="14100" y="14497"/>
                  </a:cubicBezTo>
                  <a:cubicBezTo>
                    <a:pt x="13995" y="13724"/>
                    <a:pt x="14596" y="13038"/>
                    <a:pt x="15363" y="13038"/>
                  </a:cubicBezTo>
                  <a:cubicBezTo>
                    <a:pt x="15399" y="13038"/>
                    <a:pt x="15435" y="13039"/>
                    <a:pt x="15472" y="13042"/>
                  </a:cubicBezTo>
                  <a:cubicBezTo>
                    <a:pt x="16982" y="13152"/>
                    <a:pt x="18575" y="13371"/>
                    <a:pt x="20003" y="13413"/>
                  </a:cubicBezTo>
                  <a:cubicBezTo>
                    <a:pt x="20018" y="13413"/>
                    <a:pt x="20035" y="13413"/>
                    <a:pt x="20051" y="13413"/>
                  </a:cubicBezTo>
                  <a:cubicBezTo>
                    <a:pt x="20764" y="13413"/>
                    <a:pt x="21346" y="12821"/>
                    <a:pt x="21320" y="12109"/>
                  </a:cubicBezTo>
                  <a:cubicBezTo>
                    <a:pt x="21292" y="11245"/>
                    <a:pt x="21153" y="10436"/>
                    <a:pt x="21014" y="9558"/>
                  </a:cubicBezTo>
                  <a:cubicBezTo>
                    <a:pt x="20917" y="8996"/>
                    <a:pt x="20461" y="8558"/>
                    <a:pt x="19892" y="8502"/>
                  </a:cubicBezTo>
                  <a:cubicBezTo>
                    <a:pt x="18527" y="8341"/>
                    <a:pt x="17034" y="8199"/>
                    <a:pt x="15663" y="8199"/>
                  </a:cubicBezTo>
                  <a:cubicBezTo>
                    <a:pt x="15405" y="8199"/>
                    <a:pt x="15152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55" y="8215"/>
                    <a:pt x="13586" y="7677"/>
                    <a:pt x="13560" y="6994"/>
                  </a:cubicBezTo>
                  <a:cubicBezTo>
                    <a:pt x="13504" y="5347"/>
                    <a:pt x="13324" y="3070"/>
                    <a:pt x="13158" y="1205"/>
                  </a:cubicBezTo>
                  <a:cubicBezTo>
                    <a:pt x="13102" y="575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67" name="Google Shape;2495;p16"/>
            <p:cNvSpPr/>
            <p:nvPr/>
          </p:nvSpPr>
          <p:spPr>
            <a:xfrm>
              <a:off x="12240532" y="1380229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12"/>
                  </a:cubicBezTo>
                  <a:cubicBezTo>
                    <a:pt x="864" y="1338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64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42" y="21586"/>
                    <a:pt x="2364" y="21579"/>
                    <a:pt x="2924" y="21579"/>
                  </a:cubicBezTo>
                  <a:cubicBezTo>
                    <a:pt x="4121" y="21579"/>
                    <a:pt x="5495" y="21600"/>
                    <a:pt x="6942" y="21600"/>
                  </a:cubicBezTo>
                  <a:cubicBezTo>
                    <a:pt x="11501" y="21600"/>
                    <a:pt x="16790" y="21405"/>
                    <a:pt x="19572" y="19795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68" name="Google Shape;2496;p16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69" name="Google Shape;2497;p16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70" name="Google Shape;2498;p16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71" name="Google Shape;2499;p16"/>
            <p:cNvSpPr/>
            <p:nvPr/>
          </p:nvSpPr>
          <p:spPr>
            <a:xfrm>
              <a:off x="9346497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0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72" name="Google Shape;2500;p16"/>
            <p:cNvSpPr/>
            <p:nvPr/>
          </p:nvSpPr>
          <p:spPr>
            <a:xfrm>
              <a:off x="10907826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8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4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2" y="10481"/>
                    <a:pt x="6794" y="11327"/>
                  </a:cubicBezTo>
                  <a:cubicBezTo>
                    <a:pt x="7231" y="11962"/>
                    <a:pt x="2550" y="18529"/>
                    <a:pt x="2884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69" y="20776"/>
                  </a:cubicBezTo>
                  <a:cubicBezTo>
                    <a:pt x="8743" y="18837"/>
                    <a:pt x="9701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8" y="18576"/>
                    <a:pt x="17245" y="19586"/>
                  </a:cubicBezTo>
                  <a:cubicBezTo>
                    <a:pt x="17437" y="19699"/>
                    <a:pt x="17645" y="19754"/>
                    <a:pt x="17851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73" name="Google Shape;2501;p16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74" name="Google Shape;2502;p16"/>
            <p:cNvSpPr/>
            <p:nvPr/>
          </p:nvSpPr>
          <p:spPr>
            <a:xfrm>
              <a:off x="12240532" y="8406147"/>
              <a:ext cx="818920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3" h="21600" fill="norm" stroke="1" extrusionOk="0">
                  <a:moveTo>
                    <a:pt x="19096" y="0"/>
                  </a:moveTo>
                  <a:cubicBezTo>
                    <a:pt x="19050" y="0"/>
                    <a:pt x="19004" y="7"/>
                    <a:pt x="18956" y="28"/>
                  </a:cubicBezTo>
                  <a:cubicBezTo>
                    <a:pt x="17372" y="733"/>
                    <a:pt x="14375" y="852"/>
                    <a:pt x="11238" y="852"/>
                  </a:cubicBezTo>
                  <a:cubicBezTo>
                    <a:pt x="9595" y="852"/>
                    <a:pt x="7913" y="817"/>
                    <a:pt x="6376" y="817"/>
                  </a:cubicBezTo>
                  <a:cubicBezTo>
                    <a:pt x="4325" y="817"/>
                    <a:pt x="2530" y="880"/>
                    <a:pt x="1424" y="1152"/>
                  </a:cubicBezTo>
                  <a:cubicBezTo>
                    <a:pt x="864" y="1278"/>
                    <a:pt x="378" y="3016"/>
                    <a:pt x="227" y="5445"/>
                  </a:cubicBezTo>
                  <a:cubicBezTo>
                    <a:pt x="2" y="9306"/>
                    <a:pt x="-71" y="13669"/>
                    <a:pt x="78" y="17034"/>
                  </a:cubicBezTo>
                  <a:cubicBezTo>
                    <a:pt x="189" y="19708"/>
                    <a:pt x="751" y="21579"/>
                    <a:pt x="1368" y="21579"/>
                  </a:cubicBezTo>
                  <a:cubicBezTo>
                    <a:pt x="1787" y="21565"/>
                    <a:pt x="2244" y="21565"/>
                    <a:pt x="2735" y="21565"/>
                  </a:cubicBezTo>
                  <a:cubicBezTo>
                    <a:pt x="4136" y="21565"/>
                    <a:pt x="5797" y="21600"/>
                    <a:pt x="7542" y="21600"/>
                  </a:cubicBezTo>
                  <a:cubicBezTo>
                    <a:pt x="11959" y="21600"/>
                    <a:pt x="16913" y="21377"/>
                    <a:pt x="19574" y="19834"/>
                  </a:cubicBezTo>
                  <a:cubicBezTo>
                    <a:pt x="21529" y="18738"/>
                    <a:pt x="21021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75" name="Google Shape;2503;p16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76" name="Google Shape;2504;p16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77" name="Google Shape;2505;p16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78" name="Google Shape;2506;p16"/>
            <p:cNvSpPr/>
            <p:nvPr/>
          </p:nvSpPr>
          <p:spPr>
            <a:xfrm>
              <a:off x="9346489" y="8100988"/>
              <a:ext cx="23273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79" name="Google Shape;2507;p16"/>
            <p:cNvSpPr/>
            <p:nvPr/>
          </p:nvSpPr>
          <p:spPr>
            <a:xfrm>
              <a:off x="10907826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8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4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2" y="10487"/>
                    <a:pt x="6794" y="11332"/>
                  </a:cubicBezTo>
                  <a:cubicBezTo>
                    <a:pt x="7231" y="11967"/>
                    <a:pt x="2550" y="18515"/>
                    <a:pt x="2884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69" y="20779"/>
                  </a:cubicBezTo>
                  <a:cubicBezTo>
                    <a:pt x="8743" y="18840"/>
                    <a:pt x="9701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8" y="18579"/>
                    <a:pt x="17245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80" name="Google Shape;2508;p16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81" name="Google Shape;2509;p16"/>
            <p:cNvSpPr/>
            <p:nvPr/>
          </p:nvSpPr>
          <p:spPr>
            <a:xfrm>
              <a:off x="9802006" y="6435487"/>
              <a:ext cx="108486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8" y="754"/>
                    <a:pt x="14162" y="866"/>
                    <a:pt x="10907" y="866"/>
                  </a:cubicBezTo>
                  <a:cubicBezTo>
                    <a:pt x="9354" y="866"/>
                    <a:pt x="7778" y="845"/>
                    <a:pt x="6333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3" y="21572"/>
                    <a:pt x="2241" y="21565"/>
                    <a:pt x="2730" y="21565"/>
                  </a:cubicBezTo>
                  <a:cubicBezTo>
                    <a:pt x="4132" y="21565"/>
                    <a:pt x="5792" y="21600"/>
                    <a:pt x="7534" y="21600"/>
                  </a:cubicBezTo>
                  <a:cubicBezTo>
                    <a:pt x="11950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82" name="Google Shape;2510;p16"/>
            <p:cNvSpPr/>
            <p:nvPr/>
          </p:nvSpPr>
          <p:spPr>
            <a:xfrm>
              <a:off x="9576541" y="5259082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1"/>
                    <a:pt x="10903" y="871"/>
                  </a:cubicBezTo>
                  <a:cubicBezTo>
                    <a:pt x="9352" y="871"/>
                    <a:pt x="7777" y="843"/>
                    <a:pt x="6332" y="843"/>
                  </a:cubicBezTo>
                  <a:cubicBezTo>
                    <a:pt x="4302" y="843"/>
                    <a:pt x="2528" y="892"/>
                    <a:pt x="1438" y="1150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6" y="21586"/>
                    <a:pt x="2359" y="21579"/>
                    <a:pt x="2918" y="21579"/>
                  </a:cubicBezTo>
                  <a:cubicBezTo>
                    <a:pt x="4116" y="21579"/>
                    <a:pt x="5489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83" name="Google Shape;2511;p16"/>
            <p:cNvSpPr/>
            <p:nvPr/>
          </p:nvSpPr>
          <p:spPr>
            <a:xfrm>
              <a:off x="9576541" y="4893188"/>
              <a:ext cx="81877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2"/>
                    <a:pt x="10903" y="872"/>
                  </a:cubicBezTo>
                  <a:cubicBezTo>
                    <a:pt x="9352" y="872"/>
                    <a:pt x="7777" y="844"/>
                    <a:pt x="6332" y="844"/>
                  </a:cubicBezTo>
                  <a:cubicBezTo>
                    <a:pt x="4302" y="844"/>
                    <a:pt x="2528" y="899"/>
                    <a:pt x="1438" y="1150"/>
                  </a:cubicBezTo>
                  <a:cubicBezTo>
                    <a:pt x="857" y="1276"/>
                    <a:pt x="371" y="3012"/>
                    <a:pt x="241" y="5501"/>
                  </a:cubicBezTo>
                  <a:cubicBezTo>
                    <a:pt x="16" y="9294"/>
                    <a:pt x="-78" y="13652"/>
                    <a:pt x="73" y="17075"/>
                  </a:cubicBezTo>
                  <a:cubicBezTo>
                    <a:pt x="201" y="19704"/>
                    <a:pt x="727" y="21551"/>
                    <a:pt x="1333" y="21551"/>
                  </a:cubicBezTo>
                  <a:cubicBezTo>
                    <a:pt x="1344" y="21551"/>
                    <a:pt x="1352" y="21551"/>
                    <a:pt x="1363" y="21551"/>
                  </a:cubicBezTo>
                  <a:cubicBezTo>
                    <a:pt x="1583" y="21544"/>
                    <a:pt x="1815" y="21544"/>
                    <a:pt x="2057" y="21544"/>
                  </a:cubicBezTo>
                  <a:cubicBezTo>
                    <a:pt x="3577" y="21544"/>
                    <a:pt x="5483" y="21600"/>
                    <a:pt x="7504" y="21600"/>
                  </a:cubicBezTo>
                  <a:cubicBezTo>
                    <a:pt x="11927" y="21600"/>
                    <a:pt x="16898" y="21356"/>
                    <a:pt x="19564" y="19808"/>
                  </a:cubicBezTo>
                  <a:cubicBezTo>
                    <a:pt x="21522" y="18713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84" name="Google Shape;2512;p16"/>
            <p:cNvSpPr/>
            <p:nvPr/>
          </p:nvSpPr>
          <p:spPr>
            <a:xfrm>
              <a:off x="11928682" y="4634488"/>
              <a:ext cx="982411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1" y="178"/>
                    <a:pt x="16082" y="504"/>
                  </a:cubicBezTo>
                  <a:cubicBezTo>
                    <a:pt x="11999" y="4766"/>
                    <a:pt x="3464" y="13243"/>
                    <a:pt x="320" y="17441"/>
                  </a:cubicBezTo>
                  <a:cubicBezTo>
                    <a:pt x="-894" y="19076"/>
                    <a:pt x="1607" y="21600"/>
                    <a:pt x="3514" y="21600"/>
                  </a:cubicBezTo>
                  <a:cubicBezTo>
                    <a:pt x="4025" y="21600"/>
                    <a:pt x="4493" y="21419"/>
                    <a:pt x="4835" y="20989"/>
                  </a:cubicBezTo>
                  <a:cubicBezTo>
                    <a:pt x="7654" y="17457"/>
                    <a:pt x="17207" y="8157"/>
                    <a:pt x="20134" y="4782"/>
                  </a:cubicBezTo>
                  <a:cubicBezTo>
                    <a:pt x="20613" y="4244"/>
                    <a:pt x="20706" y="3436"/>
                    <a:pt x="20335" y="2802"/>
                  </a:cubicBezTo>
                  <a:cubicBezTo>
                    <a:pt x="19749" y="1804"/>
                    <a:pt x="18963" y="838"/>
                    <a:pt x="18148" y="268"/>
                  </a:cubicBezTo>
                  <a:cubicBezTo>
                    <a:pt x="17882" y="85"/>
                    <a:pt x="17582" y="0"/>
                    <a:pt x="1727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85" name="Google Shape;2513;p16"/>
            <p:cNvSpPr/>
            <p:nvPr/>
          </p:nvSpPr>
          <p:spPr>
            <a:xfrm>
              <a:off x="12010654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86" name="Google Shape;2514;p16"/>
            <p:cNvSpPr/>
            <p:nvPr/>
          </p:nvSpPr>
          <p:spPr>
            <a:xfrm>
              <a:off x="12595878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9" y="20041"/>
                    <a:pt x="4164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87" name="Google Shape;2515;p16"/>
            <p:cNvSpPr/>
            <p:nvPr/>
          </p:nvSpPr>
          <p:spPr>
            <a:xfrm>
              <a:off x="11877454" y="6435487"/>
              <a:ext cx="1084655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88" name="Google Shape;2516;p16"/>
            <p:cNvSpPr/>
            <p:nvPr/>
          </p:nvSpPr>
          <p:spPr>
            <a:xfrm>
              <a:off x="12318700" y="6144191"/>
              <a:ext cx="202584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0" h="21600" fill="norm" stroke="1" extrusionOk="0">
                  <a:moveTo>
                    <a:pt x="7654" y="0"/>
                  </a:moveTo>
                  <a:cubicBezTo>
                    <a:pt x="2686" y="0"/>
                    <a:pt x="-1592" y="5740"/>
                    <a:pt x="580" y="16495"/>
                  </a:cubicBezTo>
                  <a:cubicBezTo>
                    <a:pt x="1299" y="20037"/>
                    <a:pt x="4160" y="21600"/>
                    <a:pt x="7363" y="21600"/>
                  </a:cubicBezTo>
                  <a:cubicBezTo>
                    <a:pt x="13145" y="21600"/>
                    <a:pt x="20008" y="16487"/>
                    <a:pt x="17168" y="8720"/>
                  </a:cubicBezTo>
                  <a:cubicBezTo>
                    <a:pt x="14975" y="2825"/>
                    <a:pt x="11147" y="0"/>
                    <a:pt x="765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89" name="Google Shape;2517;p16"/>
            <p:cNvSpPr/>
            <p:nvPr/>
          </p:nvSpPr>
          <p:spPr>
            <a:xfrm>
              <a:off x="12318716" y="6777780"/>
              <a:ext cx="20256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40" y="0"/>
                  </a:moveTo>
                  <a:cubicBezTo>
                    <a:pt x="2671" y="0"/>
                    <a:pt x="-1587" y="5725"/>
                    <a:pt x="578" y="16501"/>
                  </a:cubicBezTo>
                  <a:cubicBezTo>
                    <a:pt x="1297" y="20039"/>
                    <a:pt x="4160" y="21600"/>
                    <a:pt x="7364" y="21600"/>
                  </a:cubicBezTo>
                  <a:cubicBezTo>
                    <a:pt x="13147" y="21600"/>
                    <a:pt x="20013" y="16493"/>
                    <a:pt x="17172" y="8734"/>
                  </a:cubicBezTo>
                  <a:cubicBezTo>
                    <a:pt x="14978" y="2838"/>
                    <a:pt x="11135" y="0"/>
                    <a:pt x="764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90" name="Google Shape;2518;p16"/>
            <p:cNvSpPr/>
            <p:nvPr/>
          </p:nvSpPr>
          <p:spPr>
            <a:xfrm>
              <a:off x="13232531" y="5397138"/>
              <a:ext cx="113270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1" y="8338"/>
                  </a:cubicBezTo>
                  <a:cubicBezTo>
                    <a:pt x="7781" y="8996"/>
                    <a:pt x="577" y="8873"/>
                    <a:pt x="147" y="9600"/>
                  </a:cubicBezTo>
                  <a:cubicBezTo>
                    <a:pt x="-255" y="10300"/>
                    <a:pt x="244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6" y="14079"/>
                    <a:pt x="2093" y="14071"/>
                    <a:pt x="2169" y="14057"/>
                  </a:cubicBezTo>
                  <a:cubicBezTo>
                    <a:pt x="3999" y="13700"/>
                    <a:pt x="5689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098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91" name="Google Shape;2519;p16"/>
            <p:cNvSpPr/>
            <p:nvPr/>
          </p:nvSpPr>
          <p:spPr>
            <a:xfrm>
              <a:off x="13571644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19" y="15411"/>
                    <a:pt x="11226" y="15192"/>
                    <a:pt x="11642" y="15192"/>
                  </a:cubicBezTo>
                  <a:cubicBezTo>
                    <a:pt x="11943" y="15192"/>
                    <a:pt x="12248" y="15307"/>
                    <a:pt x="12501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8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5" y="10090"/>
                  </a:cubicBezTo>
                  <a:cubicBezTo>
                    <a:pt x="15073" y="9618"/>
                    <a:pt x="14912" y="8494"/>
                    <a:pt x="15479" y="7778"/>
                  </a:cubicBezTo>
                  <a:cubicBezTo>
                    <a:pt x="16541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15" y="1733"/>
                  </a:cubicBezTo>
                  <a:cubicBezTo>
                    <a:pt x="17674" y="1130"/>
                    <a:pt x="16919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92" name="Google Shape;2520;p16"/>
            <p:cNvSpPr/>
            <p:nvPr/>
          </p:nvSpPr>
          <p:spPr>
            <a:xfrm>
              <a:off x="10655975" y="3573858"/>
              <a:ext cx="1441605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5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4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3" y="7469"/>
                    <a:pt x="115" y="9329"/>
                  </a:cubicBezTo>
                  <a:cubicBezTo>
                    <a:pt x="-169" y="10245"/>
                    <a:pt x="115" y="10806"/>
                    <a:pt x="498" y="11455"/>
                  </a:cubicBezTo>
                  <a:cubicBezTo>
                    <a:pt x="624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1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39" y="20915"/>
                  </a:cubicBezTo>
                  <a:cubicBezTo>
                    <a:pt x="7031" y="21352"/>
                    <a:pt x="7845" y="21600"/>
                    <a:pt x="8689" y="21600"/>
                  </a:cubicBezTo>
                  <a:cubicBezTo>
                    <a:pt x="9565" y="21600"/>
                    <a:pt x="10474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40" y="3421"/>
                    <a:pt x="14021" y="2962"/>
                    <a:pt x="14588" y="2937"/>
                  </a:cubicBezTo>
                  <a:lnTo>
                    <a:pt x="17350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3" y="5369"/>
                    <a:pt x="19300" y="5369"/>
                  </a:cubicBezTo>
                  <a:cubicBezTo>
                    <a:pt x="19316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6" y="4120"/>
                  </a:cubicBezTo>
                  <a:cubicBezTo>
                    <a:pt x="21256" y="3077"/>
                    <a:pt x="20962" y="2122"/>
                    <a:pt x="20690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93" name="Google Shape;2521;p16"/>
            <p:cNvSpPr/>
            <p:nvPr/>
          </p:nvSpPr>
          <p:spPr>
            <a:xfrm>
              <a:off x="12465685" y="2922528"/>
              <a:ext cx="1085369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2" y="0"/>
                    <a:pt x="18997" y="7"/>
                    <a:pt x="18953" y="28"/>
                  </a:cubicBezTo>
                  <a:cubicBezTo>
                    <a:pt x="17310" y="753"/>
                    <a:pt x="14156" y="864"/>
                    <a:pt x="10903" y="864"/>
                  </a:cubicBezTo>
                  <a:cubicBezTo>
                    <a:pt x="9353" y="864"/>
                    <a:pt x="7779" y="843"/>
                    <a:pt x="6335" y="843"/>
                  </a:cubicBezTo>
                  <a:cubicBezTo>
                    <a:pt x="4307" y="843"/>
                    <a:pt x="2534" y="892"/>
                    <a:pt x="1443" y="1143"/>
                  </a:cubicBezTo>
                  <a:cubicBezTo>
                    <a:pt x="864" y="1331"/>
                    <a:pt x="371" y="3073"/>
                    <a:pt x="244" y="5498"/>
                  </a:cubicBezTo>
                  <a:cubicBezTo>
                    <a:pt x="18" y="9288"/>
                    <a:pt x="-80" y="13636"/>
                    <a:pt x="75" y="17057"/>
                  </a:cubicBezTo>
                  <a:cubicBezTo>
                    <a:pt x="202" y="19733"/>
                    <a:pt x="752" y="21593"/>
                    <a:pt x="1372" y="21593"/>
                  </a:cubicBezTo>
                  <a:cubicBezTo>
                    <a:pt x="1843" y="21579"/>
                    <a:pt x="2365" y="21579"/>
                    <a:pt x="2923" y="21579"/>
                  </a:cubicBezTo>
                  <a:cubicBezTo>
                    <a:pt x="4118" y="21579"/>
                    <a:pt x="5489" y="21600"/>
                    <a:pt x="6934" y="21600"/>
                  </a:cubicBezTo>
                  <a:cubicBezTo>
                    <a:pt x="11489" y="21600"/>
                    <a:pt x="16778" y="21405"/>
                    <a:pt x="19560" y="19795"/>
                  </a:cubicBezTo>
                  <a:cubicBezTo>
                    <a:pt x="21520" y="18694"/>
                    <a:pt x="21009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94" name="Google Shape;2522;p16"/>
            <p:cNvSpPr/>
            <p:nvPr/>
          </p:nvSpPr>
          <p:spPr>
            <a:xfrm>
              <a:off x="12240532" y="1746123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05"/>
                  </a:cubicBezTo>
                  <a:cubicBezTo>
                    <a:pt x="864" y="1331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57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37" y="21586"/>
                    <a:pt x="2355" y="21579"/>
                    <a:pt x="2913" y="21579"/>
                  </a:cubicBezTo>
                  <a:cubicBezTo>
                    <a:pt x="4155" y="21579"/>
                    <a:pt x="5587" y="21600"/>
                    <a:pt x="7095" y="21600"/>
                  </a:cubicBezTo>
                  <a:cubicBezTo>
                    <a:pt x="11618" y="21600"/>
                    <a:pt x="16821" y="21405"/>
                    <a:pt x="19572" y="19858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95" name="Google Shape;2523;p16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96" name="Google Shape;2524;p16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97" name="Google Shape;2525;p16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98" name="Google Shape;2526;p16"/>
            <p:cNvSpPr/>
            <p:nvPr/>
          </p:nvSpPr>
          <p:spPr>
            <a:xfrm>
              <a:off x="9931720" y="1873781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505"/>
                  </a:cubicBezTo>
                  <a:cubicBezTo>
                    <a:pt x="1309" y="20041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99" name="Google Shape;2527;p16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00" name="Google Shape;2528;p16"/>
            <p:cNvSpPr/>
            <p:nvPr/>
          </p:nvSpPr>
          <p:spPr>
            <a:xfrm>
              <a:off x="9654564" y="2631232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01" name="Google Shape;2529;p16"/>
            <p:cNvSpPr/>
            <p:nvPr/>
          </p:nvSpPr>
          <p:spPr>
            <a:xfrm>
              <a:off x="9654564" y="3265068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02" name="Google Shape;2530;p16"/>
            <p:cNvSpPr/>
            <p:nvPr/>
          </p:nvSpPr>
          <p:spPr>
            <a:xfrm>
              <a:off x="10568384" y="1884179"/>
              <a:ext cx="1133394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4013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905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611" y="21093"/>
                    <a:pt x="9112" y="21531"/>
                    <a:pt x="9720" y="21558"/>
                  </a:cubicBezTo>
                  <a:cubicBezTo>
                    <a:pt x="10326" y="21582"/>
                    <a:pt x="10969" y="21600"/>
                    <a:pt x="11626" y="21600"/>
                  </a:cubicBezTo>
                  <a:cubicBezTo>
                    <a:pt x="12142" y="21600"/>
                    <a:pt x="12666" y="21589"/>
                    <a:pt x="13184" y="21558"/>
                  </a:cubicBezTo>
                  <a:cubicBezTo>
                    <a:pt x="13822" y="21531"/>
                    <a:pt x="14334" y="21023"/>
                    <a:pt x="14390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17" y="13038"/>
                    <a:pt x="15394" y="13038"/>
                  </a:cubicBezTo>
                  <a:cubicBezTo>
                    <a:pt x="15425" y="13038"/>
                    <a:pt x="15454" y="13040"/>
                    <a:pt x="15484" y="13041"/>
                  </a:cubicBezTo>
                  <a:cubicBezTo>
                    <a:pt x="16995" y="13164"/>
                    <a:pt x="18588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1" y="13426"/>
                    <a:pt x="21345" y="12834"/>
                    <a:pt x="21331" y="12122"/>
                  </a:cubicBezTo>
                  <a:cubicBezTo>
                    <a:pt x="21303" y="11244"/>
                    <a:pt x="21165" y="10449"/>
                    <a:pt x="21013" y="9572"/>
                  </a:cubicBezTo>
                  <a:cubicBezTo>
                    <a:pt x="20929" y="8995"/>
                    <a:pt x="20472" y="8571"/>
                    <a:pt x="19890" y="8502"/>
                  </a:cubicBezTo>
                  <a:cubicBezTo>
                    <a:pt x="18512" y="8351"/>
                    <a:pt x="17004" y="8199"/>
                    <a:pt x="15631" y="8199"/>
                  </a:cubicBezTo>
                  <a:cubicBezTo>
                    <a:pt x="15387" y="8199"/>
                    <a:pt x="15150" y="8203"/>
                    <a:pt x="14917" y="8214"/>
                  </a:cubicBezTo>
                  <a:cubicBezTo>
                    <a:pt x="14890" y="8216"/>
                    <a:pt x="14866" y="8216"/>
                    <a:pt x="14841" y="8216"/>
                  </a:cubicBezTo>
                  <a:cubicBezTo>
                    <a:pt x="14154" y="8216"/>
                    <a:pt x="13598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03" name="Google Shape;2531;p16"/>
            <p:cNvSpPr/>
            <p:nvPr/>
          </p:nvSpPr>
          <p:spPr>
            <a:xfrm>
              <a:off x="9802006" y="13460663"/>
              <a:ext cx="108486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7" y="773"/>
                    <a:pt x="13969" y="871"/>
                    <a:pt x="10608" y="871"/>
                  </a:cubicBezTo>
                  <a:cubicBezTo>
                    <a:pt x="9354" y="871"/>
                    <a:pt x="8093" y="857"/>
                    <a:pt x="6901" y="857"/>
                  </a:cubicBezTo>
                  <a:cubicBezTo>
                    <a:pt x="4635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4" y="21586"/>
                    <a:pt x="2352" y="21579"/>
                    <a:pt x="2907" y="21579"/>
                  </a:cubicBezTo>
                  <a:cubicBezTo>
                    <a:pt x="4149" y="21579"/>
                    <a:pt x="5582" y="21600"/>
                    <a:pt x="7088" y="21600"/>
                  </a:cubicBezTo>
                  <a:cubicBezTo>
                    <a:pt x="11611" y="21600"/>
                    <a:pt x="16810" y="21405"/>
                    <a:pt x="19562" y="19858"/>
                  </a:cubicBezTo>
                  <a:cubicBezTo>
                    <a:pt x="21524" y="18701"/>
                    <a:pt x="21013" y="0"/>
                    <a:pt x="190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04" name="Google Shape;2532;p16"/>
            <p:cNvSpPr/>
            <p:nvPr/>
          </p:nvSpPr>
          <p:spPr>
            <a:xfrm>
              <a:off x="9576541" y="12284917"/>
              <a:ext cx="818793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106" y="0"/>
                  </a:moveTo>
                  <a:cubicBezTo>
                    <a:pt x="19060" y="0"/>
                    <a:pt x="19014" y="14"/>
                    <a:pt x="18968" y="35"/>
                  </a:cubicBezTo>
                  <a:cubicBezTo>
                    <a:pt x="17376" y="733"/>
                    <a:pt x="14375" y="859"/>
                    <a:pt x="11236" y="859"/>
                  </a:cubicBezTo>
                  <a:cubicBezTo>
                    <a:pt x="9594" y="859"/>
                    <a:pt x="7912" y="824"/>
                    <a:pt x="6377" y="824"/>
                  </a:cubicBezTo>
                  <a:cubicBezTo>
                    <a:pt x="4328" y="824"/>
                    <a:pt x="2537" y="880"/>
                    <a:pt x="1438" y="1152"/>
                  </a:cubicBezTo>
                  <a:cubicBezTo>
                    <a:pt x="857" y="1278"/>
                    <a:pt x="371" y="3023"/>
                    <a:pt x="241" y="5452"/>
                  </a:cubicBezTo>
                  <a:cubicBezTo>
                    <a:pt x="16" y="9313"/>
                    <a:pt x="-78" y="13676"/>
                    <a:pt x="73" y="17034"/>
                  </a:cubicBezTo>
                  <a:cubicBezTo>
                    <a:pt x="203" y="19715"/>
                    <a:pt x="746" y="21586"/>
                    <a:pt x="1363" y="21586"/>
                  </a:cubicBezTo>
                  <a:cubicBezTo>
                    <a:pt x="1782" y="21572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6" y="21384"/>
                    <a:pt x="19565" y="19841"/>
                  </a:cubicBezTo>
                  <a:cubicBezTo>
                    <a:pt x="21522" y="18682"/>
                    <a:pt x="21015" y="0"/>
                    <a:pt x="1910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05" name="Google Shape;2533;p16"/>
            <p:cNvSpPr/>
            <p:nvPr/>
          </p:nvSpPr>
          <p:spPr>
            <a:xfrm>
              <a:off x="9576541" y="11918363"/>
              <a:ext cx="81877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14"/>
                    <a:pt x="18966" y="28"/>
                  </a:cubicBezTo>
                  <a:cubicBezTo>
                    <a:pt x="17267" y="773"/>
                    <a:pt x="13967" y="877"/>
                    <a:pt x="10606" y="877"/>
                  </a:cubicBezTo>
                  <a:cubicBezTo>
                    <a:pt x="9352" y="877"/>
                    <a:pt x="8091" y="863"/>
                    <a:pt x="6900" y="863"/>
                  </a:cubicBezTo>
                  <a:cubicBezTo>
                    <a:pt x="4636" y="863"/>
                    <a:pt x="2631" y="912"/>
                    <a:pt x="1438" y="1211"/>
                  </a:cubicBezTo>
                  <a:cubicBezTo>
                    <a:pt x="857" y="1337"/>
                    <a:pt x="371" y="3070"/>
                    <a:pt x="241" y="5492"/>
                  </a:cubicBezTo>
                  <a:cubicBezTo>
                    <a:pt x="16" y="9342"/>
                    <a:pt x="-78" y="13630"/>
                    <a:pt x="73" y="17048"/>
                  </a:cubicBezTo>
                  <a:cubicBezTo>
                    <a:pt x="203" y="19714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0" y="21565"/>
                    <a:pt x="5791" y="21600"/>
                    <a:pt x="7534" y="21600"/>
                  </a:cubicBezTo>
                  <a:cubicBezTo>
                    <a:pt x="11950" y="21600"/>
                    <a:pt x="16905" y="21377"/>
                    <a:pt x="19564" y="19839"/>
                  </a:cubicBezTo>
                  <a:cubicBezTo>
                    <a:pt x="21522" y="18683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06" name="Google Shape;2534;p16"/>
            <p:cNvSpPr/>
            <p:nvPr/>
          </p:nvSpPr>
          <p:spPr>
            <a:xfrm>
              <a:off x="11928668" y="11660158"/>
              <a:ext cx="98242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9" y="0"/>
                  </a:moveTo>
                  <a:cubicBezTo>
                    <a:pt x="16837" y="0"/>
                    <a:pt x="16407" y="178"/>
                    <a:pt x="16082" y="510"/>
                  </a:cubicBezTo>
                  <a:cubicBezTo>
                    <a:pt x="11999" y="4773"/>
                    <a:pt x="3464" y="13250"/>
                    <a:pt x="320" y="17449"/>
                  </a:cubicBezTo>
                  <a:cubicBezTo>
                    <a:pt x="-894" y="19073"/>
                    <a:pt x="1603" y="21600"/>
                    <a:pt x="3509" y="21600"/>
                  </a:cubicBezTo>
                  <a:cubicBezTo>
                    <a:pt x="4022" y="21600"/>
                    <a:pt x="4491" y="21417"/>
                    <a:pt x="4835" y="20982"/>
                  </a:cubicBezTo>
                  <a:cubicBezTo>
                    <a:pt x="7654" y="17465"/>
                    <a:pt x="17207" y="8163"/>
                    <a:pt x="20134" y="4789"/>
                  </a:cubicBezTo>
                  <a:cubicBezTo>
                    <a:pt x="20613" y="4234"/>
                    <a:pt x="20706" y="3442"/>
                    <a:pt x="20335" y="2808"/>
                  </a:cubicBezTo>
                  <a:cubicBezTo>
                    <a:pt x="19749" y="1810"/>
                    <a:pt x="18963" y="828"/>
                    <a:pt x="18148" y="274"/>
                  </a:cubicBezTo>
                  <a:cubicBezTo>
                    <a:pt x="17879" y="89"/>
                    <a:pt x="17573" y="0"/>
                    <a:pt x="172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07" name="Google Shape;2535;p16"/>
            <p:cNvSpPr/>
            <p:nvPr/>
          </p:nvSpPr>
          <p:spPr>
            <a:xfrm>
              <a:off x="12010646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09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08" name="Google Shape;2536;p16"/>
            <p:cNvSpPr/>
            <p:nvPr/>
          </p:nvSpPr>
          <p:spPr>
            <a:xfrm>
              <a:off x="12595885" y="12412410"/>
              <a:ext cx="231999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59" y="0"/>
                  </a:moveTo>
                  <a:cubicBezTo>
                    <a:pt x="2686" y="0"/>
                    <a:pt x="-1604" y="5753"/>
                    <a:pt x="588" y="16542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7"/>
                    <a:pt x="17151" y="8753"/>
                  </a:cubicBezTo>
                  <a:cubicBezTo>
                    <a:pt x="14984" y="2830"/>
                    <a:pt x="11157" y="0"/>
                    <a:pt x="76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09" name="Google Shape;2537;p16"/>
            <p:cNvSpPr/>
            <p:nvPr/>
          </p:nvSpPr>
          <p:spPr>
            <a:xfrm>
              <a:off x="11877454" y="13460663"/>
              <a:ext cx="108465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69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4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10" name="Google Shape;2538;p16"/>
            <p:cNvSpPr/>
            <p:nvPr/>
          </p:nvSpPr>
          <p:spPr>
            <a:xfrm>
              <a:off x="12318693" y="13169532"/>
              <a:ext cx="202573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11" name="Google Shape;2539;p16"/>
            <p:cNvSpPr/>
            <p:nvPr/>
          </p:nvSpPr>
          <p:spPr>
            <a:xfrm>
              <a:off x="13232531" y="12422809"/>
              <a:ext cx="1132701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1" y="8330"/>
                  </a:cubicBezTo>
                  <a:cubicBezTo>
                    <a:pt x="7781" y="8988"/>
                    <a:pt x="577" y="8865"/>
                    <a:pt x="147" y="9607"/>
                  </a:cubicBezTo>
                  <a:cubicBezTo>
                    <a:pt x="-255" y="10306"/>
                    <a:pt x="244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69" y="14051"/>
                  </a:cubicBezTo>
                  <a:cubicBezTo>
                    <a:pt x="3999" y="13708"/>
                    <a:pt x="5689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3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098" y="14491"/>
                  </a:cubicBezTo>
                  <a:cubicBezTo>
                    <a:pt x="13993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0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12" name="Google Shape;2540;p16"/>
            <p:cNvSpPr/>
            <p:nvPr/>
          </p:nvSpPr>
          <p:spPr>
            <a:xfrm>
              <a:off x="13571644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1" y="15412"/>
                    <a:pt x="11233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408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5" y="10097"/>
                  </a:cubicBezTo>
                  <a:cubicBezTo>
                    <a:pt x="15073" y="9627"/>
                    <a:pt x="14912" y="8502"/>
                    <a:pt x="15479" y="7787"/>
                  </a:cubicBezTo>
                  <a:cubicBezTo>
                    <a:pt x="16541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15" y="1730"/>
                  </a:cubicBezTo>
                  <a:cubicBezTo>
                    <a:pt x="17674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13" name="Google Shape;2541;p16"/>
            <p:cNvSpPr/>
            <p:nvPr/>
          </p:nvSpPr>
          <p:spPr>
            <a:xfrm>
              <a:off x="10655975" y="10599777"/>
              <a:ext cx="144160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5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4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3" y="7471"/>
                    <a:pt x="115" y="9332"/>
                  </a:cubicBezTo>
                  <a:cubicBezTo>
                    <a:pt x="-169" y="10248"/>
                    <a:pt x="115" y="10796"/>
                    <a:pt x="498" y="11459"/>
                  </a:cubicBezTo>
                  <a:cubicBezTo>
                    <a:pt x="625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39" y="20909"/>
                  </a:cubicBezTo>
                  <a:cubicBezTo>
                    <a:pt x="7032" y="21349"/>
                    <a:pt x="7854" y="21600"/>
                    <a:pt x="8705" y="21600"/>
                  </a:cubicBezTo>
                  <a:cubicBezTo>
                    <a:pt x="9576" y="21600"/>
                    <a:pt x="10475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40" y="3422"/>
                    <a:pt x="14021" y="2951"/>
                    <a:pt x="14588" y="2938"/>
                  </a:cubicBezTo>
                  <a:lnTo>
                    <a:pt x="17350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4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6" y="4109"/>
                  </a:cubicBezTo>
                  <a:cubicBezTo>
                    <a:pt x="21256" y="3065"/>
                    <a:pt x="20962" y="2110"/>
                    <a:pt x="20690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14" name="Google Shape;2542;p16"/>
            <p:cNvSpPr/>
            <p:nvPr/>
          </p:nvSpPr>
          <p:spPr>
            <a:xfrm>
              <a:off x="12465685" y="9948363"/>
              <a:ext cx="108536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8" y="719"/>
                    <a:pt x="14217" y="831"/>
                    <a:pt x="10996" y="831"/>
                  </a:cubicBezTo>
                  <a:cubicBezTo>
                    <a:pt x="9564" y="831"/>
                    <a:pt x="8111" y="810"/>
                    <a:pt x="6755" y="810"/>
                  </a:cubicBezTo>
                  <a:cubicBezTo>
                    <a:pt x="4553" y="810"/>
                    <a:pt x="2609" y="866"/>
                    <a:pt x="1443" y="1152"/>
                  </a:cubicBezTo>
                  <a:cubicBezTo>
                    <a:pt x="864" y="1278"/>
                    <a:pt x="371" y="3023"/>
                    <a:pt x="244" y="5452"/>
                  </a:cubicBezTo>
                  <a:cubicBezTo>
                    <a:pt x="18" y="9313"/>
                    <a:pt x="-80" y="13669"/>
                    <a:pt x="75" y="17034"/>
                  </a:cubicBezTo>
                  <a:cubicBezTo>
                    <a:pt x="202" y="19715"/>
                    <a:pt x="752" y="21579"/>
                    <a:pt x="1372" y="21579"/>
                  </a:cubicBezTo>
                  <a:cubicBezTo>
                    <a:pt x="1790" y="21572"/>
                    <a:pt x="2247" y="21565"/>
                    <a:pt x="2734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7" y="21600"/>
                    <a:pt x="16903" y="21384"/>
                    <a:pt x="19563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15" name="Google Shape;2543;p16"/>
            <p:cNvSpPr/>
            <p:nvPr/>
          </p:nvSpPr>
          <p:spPr>
            <a:xfrm>
              <a:off x="12240532" y="8772041"/>
              <a:ext cx="818900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316" y="753"/>
                    <a:pt x="14162" y="872"/>
                    <a:pt x="10905" y="872"/>
                  </a:cubicBezTo>
                  <a:cubicBezTo>
                    <a:pt x="9353" y="872"/>
                    <a:pt x="7778" y="844"/>
                    <a:pt x="6331" y="844"/>
                  </a:cubicBezTo>
                  <a:cubicBezTo>
                    <a:pt x="4299" y="844"/>
                    <a:pt x="2523" y="893"/>
                    <a:pt x="1424" y="1151"/>
                  </a:cubicBezTo>
                  <a:cubicBezTo>
                    <a:pt x="864" y="1332"/>
                    <a:pt x="378" y="3013"/>
                    <a:pt x="227" y="5503"/>
                  </a:cubicBezTo>
                  <a:cubicBezTo>
                    <a:pt x="2" y="9297"/>
                    <a:pt x="-71" y="13656"/>
                    <a:pt x="78" y="17074"/>
                  </a:cubicBezTo>
                  <a:cubicBezTo>
                    <a:pt x="189" y="19710"/>
                    <a:pt x="732" y="21558"/>
                    <a:pt x="1338" y="21558"/>
                  </a:cubicBezTo>
                  <a:cubicBezTo>
                    <a:pt x="1349" y="21558"/>
                    <a:pt x="1359" y="21558"/>
                    <a:pt x="1368" y="21558"/>
                  </a:cubicBezTo>
                  <a:cubicBezTo>
                    <a:pt x="1590" y="21551"/>
                    <a:pt x="1821" y="21551"/>
                    <a:pt x="2062" y="21551"/>
                  </a:cubicBezTo>
                  <a:cubicBezTo>
                    <a:pt x="3582" y="21551"/>
                    <a:pt x="5488" y="21600"/>
                    <a:pt x="7510" y="21600"/>
                  </a:cubicBezTo>
                  <a:cubicBezTo>
                    <a:pt x="11933" y="21600"/>
                    <a:pt x="16905" y="21356"/>
                    <a:pt x="19572" y="19815"/>
                  </a:cubicBezTo>
                  <a:cubicBezTo>
                    <a:pt x="21529" y="18720"/>
                    <a:pt x="21017" y="0"/>
                    <a:pt x="190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16" name="Google Shape;2544;p16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17" name="Google Shape;2545;p16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18" name="Google Shape;2546;p16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19" name="Google Shape;2547;p16"/>
            <p:cNvSpPr/>
            <p:nvPr/>
          </p:nvSpPr>
          <p:spPr>
            <a:xfrm>
              <a:off x="9931727" y="8899452"/>
              <a:ext cx="232180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45"/>
                    <a:pt x="587" y="16521"/>
                  </a:cubicBezTo>
                  <a:cubicBezTo>
                    <a:pt x="1308" y="20041"/>
                    <a:pt x="4168" y="21600"/>
                    <a:pt x="7357" y="21600"/>
                  </a:cubicBezTo>
                  <a:cubicBezTo>
                    <a:pt x="13140" y="21600"/>
                    <a:pt x="19998" y="16485"/>
                    <a:pt x="17126" y="8742"/>
                  </a:cubicBezTo>
                  <a:cubicBezTo>
                    <a:pt x="14962" y="2827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20" name="Google Shape;2548;p16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21" name="Google Shape;2549;p16"/>
            <p:cNvSpPr/>
            <p:nvPr/>
          </p:nvSpPr>
          <p:spPr>
            <a:xfrm>
              <a:off x="9654550" y="9656903"/>
              <a:ext cx="202565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70" y="0"/>
                  </a:moveTo>
                  <a:cubicBezTo>
                    <a:pt x="2694" y="0"/>
                    <a:pt x="-1593" y="5725"/>
                    <a:pt x="579" y="16501"/>
                  </a:cubicBezTo>
                  <a:cubicBezTo>
                    <a:pt x="1320" y="20039"/>
                    <a:pt x="4190" y="21600"/>
                    <a:pt x="7387" y="21600"/>
                  </a:cubicBezTo>
                  <a:cubicBezTo>
                    <a:pt x="13170" y="21600"/>
                    <a:pt x="20007" y="16493"/>
                    <a:pt x="17173" y="8734"/>
                  </a:cubicBezTo>
                  <a:cubicBezTo>
                    <a:pt x="15001" y="2838"/>
                    <a:pt x="11165" y="0"/>
                    <a:pt x="767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22" name="Google Shape;2550;p16"/>
            <p:cNvSpPr/>
            <p:nvPr/>
          </p:nvSpPr>
          <p:spPr>
            <a:xfrm>
              <a:off x="9654557" y="10290409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312" y="20054"/>
                    <a:pt x="4174" y="21600"/>
                    <a:pt x="7362" y="21600"/>
                  </a:cubicBezTo>
                  <a:cubicBezTo>
                    <a:pt x="13151" y="21600"/>
                    <a:pt x="20007" y="16505"/>
                    <a:pt x="17167" y="8773"/>
                  </a:cubicBezTo>
                  <a:cubicBezTo>
                    <a:pt x="14996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23" name="Google Shape;2551;p16"/>
            <p:cNvSpPr/>
            <p:nvPr/>
          </p:nvSpPr>
          <p:spPr>
            <a:xfrm>
              <a:off x="10568384" y="8910097"/>
              <a:ext cx="1133394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4013" y="13700"/>
                    <a:pt x="5703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16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611" y="21094"/>
                    <a:pt x="9112" y="21519"/>
                    <a:pt x="9720" y="21546"/>
                  </a:cubicBezTo>
                  <a:cubicBezTo>
                    <a:pt x="10348" y="21578"/>
                    <a:pt x="11016" y="21600"/>
                    <a:pt x="11696" y="21600"/>
                  </a:cubicBezTo>
                  <a:cubicBezTo>
                    <a:pt x="12190" y="21600"/>
                    <a:pt x="12690" y="21589"/>
                    <a:pt x="13184" y="21560"/>
                  </a:cubicBezTo>
                  <a:cubicBezTo>
                    <a:pt x="13822" y="21519"/>
                    <a:pt x="14334" y="21011"/>
                    <a:pt x="14390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3" y="13724"/>
                    <a:pt x="14608" y="13038"/>
                    <a:pt x="15375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88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1" y="13413"/>
                    <a:pt x="21345" y="12821"/>
                    <a:pt x="21331" y="12109"/>
                  </a:cubicBezTo>
                  <a:cubicBezTo>
                    <a:pt x="21303" y="11245"/>
                    <a:pt x="21165" y="10436"/>
                    <a:pt x="21013" y="9558"/>
                  </a:cubicBezTo>
                  <a:cubicBezTo>
                    <a:pt x="20929" y="8996"/>
                    <a:pt x="20472" y="8558"/>
                    <a:pt x="19890" y="8502"/>
                  </a:cubicBezTo>
                  <a:cubicBezTo>
                    <a:pt x="18525" y="8341"/>
                    <a:pt x="17032" y="8199"/>
                    <a:pt x="15669" y="8199"/>
                  </a:cubicBezTo>
                  <a:cubicBezTo>
                    <a:pt x="15412" y="8199"/>
                    <a:pt x="15162" y="8204"/>
                    <a:pt x="14917" y="8215"/>
                  </a:cubicBezTo>
                  <a:cubicBezTo>
                    <a:pt x="14898" y="8215"/>
                    <a:pt x="14881" y="8215"/>
                    <a:pt x="14864" y="8215"/>
                  </a:cubicBezTo>
                  <a:cubicBezTo>
                    <a:pt x="14167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24" name="Google Shape;2552;p16"/>
            <p:cNvSpPr/>
            <p:nvPr/>
          </p:nvSpPr>
          <p:spPr>
            <a:xfrm>
              <a:off x="6912357" y="1380229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12"/>
                  </a:cubicBezTo>
                  <a:cubicBezTo>
                    <a:pt x="858" y="1338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64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2" y="21586"/>
                    <a:pt x="2374" y="21579"/>
                    <a:pt x="2932" y="21579"/>
                  </a:cubicBezTo>
                  <a:cubicBezTo>
                    <a:pt x="4125" y="21579"/>
                    <a:pt x="5497" y="21600"/>
                    <a:pt x="6941" y="21600"/>
                  </a:cubicBezTo>
                  <a:cubicBezTo>
                    <a:pt x="11494" y="21600"/>
                    <a:pt x="16784" y="21405"/>
                    <a:pt x="19565" y="19795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25" name="Google Shape;2553;p16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26" name="Google Shape;2554;p16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27" name="Google Shape;2555;p16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28" name="Google Shape;2556;p16"/>
            <p:cNvSpPr/>
            <p:nvPr/>
          </p:nvSpPr>
          <p:spPr>
            <a:xfrm>
              <a:off x="4018839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57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29" name="Google Shape;2557;p16"/>
            <p:cNvSpPr/>
            <p:nvPr/>
          </p:nvSpPr>
          <p:spPr>
            <a:xfrm>
              <a:off x="5579821" y="0"/>
              <a:ext cx="108003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70" y="0"/>
                  </a:moveTo>
                  <a:cubicBezTo>
                    <a:pt x="15115" y="0"/>
                    <a:pt x="14767" y="159"/>
                    <a:pt x="14516" y="462"/>
                  </a:cubicBezTo>
                  <a:cubicBezTo>
                    <a:pt x="13337" y="1815"/>
                    <a:pt x="12043" y="3362"/>
                    <a:pt x="11112" y="4844"/>
                  </a:cubicBezTo>
                  <a:cubicBezTo>
                    <a:pt x="10856" y="5261"/>
                    <a:pt x="10442" y="5485"/>
                    <a:pt x="10018" y="5485"/>
                  </a:cubicBezTo>
                  <a:cubicBezTo>
                    <a:pt x="9749" y="5485"/>
                    <a:pt x="9475" y="5394"/>
                    <a:pt x="9235" y="5202"/>
                  </a:cubicBezTo>
                  <a:cubicBezTo>
                    <a:pt x="7854" y="4079"/>
                    <a:pt x="5832" y="2597"/>
                    <a:pt x="4174" y="1408"/>
                  </a:cubicBezTo>
                  <a:cubicBezTo>
                    <a:pt x="3954" y="1251"/>
                    <a:pt x="3708" y="1176"/>
                    <a:pt x="3462" y="1176"/>
                  </a:cubicBezTo>
                  <a:cubicBezTo>
                    <a:pt x="3090" y="1176"/>
                    <a:pt x="2722" y="1349"/>
                    <a:pt x="2457" y="1684"/>
                  </a:cubicBezTo>
                  <a:cubicBezTo>
                    <a:pt x="1541" y="2841"/>
                    <a:pt x="421" y="4470"/>
                    <a:pt x="57" y="5692"/>
                  </a:cubicBezTo>
                  <a:cubicBezTo>
                    <a:pt x="-117" y="6311"/>
                    <a:pt x="116" y="7010"/>
                    <a:pt x="596" y="7370"/>
                  </a:cubicBezTo>
                  <a:cubicBezTo>
                    <a:pt x="2443" y="8721"/>
                    <a:pt x="6225" y="10481"/>
                    <a:pt x="6807" y="11327"/>
                  </a:cubicBezTo>
                  <a:cubicBezTo>
                    <a:pt x="7228" y="11962"/>
                    <a:pt x="2546" y="18529"/>
                    <a:pt x="2894" y="19456"/>
                  </a:cubicBezTo>
                  <a:cubicBezTo>
                    <a:pt x="3214" y="20320"/>
                    <a:pt x="5003" y="21134"/>
                    <a:pt x="6312" y="21542"/>
                  </a:cubicBezTo>
                  <a:cubicBezTo>
                    <a:pt x="6437" y="21580"/>
                    <a:pt x="6563" y="21600"/>
                    <a:pt x="6688" y="21600"/>
                  </a:cubicBezTo>
                  <a:cubicBezTo>
                    <a:pt x="7186" y="21600"/>
                    <a:pt x="7650" y="21297"/>
                    <a:pt x="7884" y="20776"/>
                  </a:cubicBezTo>
                  <a:cubicBezTo>
                    <a:pt x="8741" y="18837"/>
                    <a:pt x="9716" y="17192"/>
                    <a:pt x="10559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5" y="15202"/>
                    <a:pt x="12258" y="15315"/>
                    <a:pt x="12509" y="15547"/>
                  </a:cubicBezTo>
                  <a:cubicBezTo>
                    <a:pt x="14021" y="16964"/>
                    <a:pt x="15607" y="18576"/>
                    <a:pt x="17265" y="19586"/>
                  </a:cubicBezTo>
                  <a:cubicBezTo>
                    <a:pt x="17457" y="19699"/>
                    <a:pt x="17665" y="19754"/>
                    <a:pt x="17872" y="19754"/>
                  </a:cubicBezTo>
                  <a:cubicBezTo>
                    <a:pt x="18260" y="19754"/>
                    <a:pt x="18643" y="19562"/>
                    <a:pt x="18909" y="19212"/>
                  </a:cubicBezTo>
                  <a:cubicBezTo>
                    <a:pt x="19636" y="18251"/>
                    <a:pt x="20407" y="17159"/>
                    <a:pt x="21105" y="16036"/>
                  </a:cubicBezTo>
                  <a:cubicBezTo>
                    <a:pt x="21483" y="15417"/>
                    <a:pt x="21395" y="14570"/>
                    <a:pt x="20901" y="14080"/>
                  </a:cubicBezTo>
                  <a:cubicBezTo>
                    <a:pt x="19592" y="12777"/>
                    <a:pt x="17498" y="11164"/>
                    <a:pt x="15825" y="10089"/>
                  </a:cubicBezTo>
                  <a:cubicBezTo>
                    <a:pt x="15084" y="9618"/>
                    <a:pt x="14909" y="8493"/>
                    <a:pt x="15491" y="7793"/>
                  </a:cubicBezTo>
                  <a:cubicBezTo>
                    <a:pt x="16538" y="6473"/>
                    <a:pt x="17730" y="5169"/>
                    <a:pt x="18675" y="3884"/>
                  </a:cubicBezTo>
                  <a:cubicBezTo>
                    <a:pt x="19171" y="3232"/>
                    <a:pt x="19054" y="2239"/>
                    <a:pt x="18429" y="1733"/>
                  </a:cubicBezTo>
                  <a:cubicBezTo>
                    <a:pt x="17687" y="1130"/>
                    <a:pt x="16931" y="690"/>
                    <a:pt x="16116" y="184"/>
                  </a:cubicBezTo>
                  <a:cubicBezTo>
                    <a:pt x="15910" y="60"/>
                    <a:pt x="15688" y="0"/>
                    <a:pt x="1547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30" name="Google Shape;2558;p16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31" name="Google Shape;2559;p16"/>
            <p:cNvSpPr/>
            <p:nvPr/>
          </p:nvSpPr>
          <p:spPr>
            <a:xfrm>
              <a:off x="6912357" y="8406147"/>
              <a:ext cx="81899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5" h="21600" fill="norm" stroke="1" extrusionOk="0">
                  <a:moveTo>
                    <a:pt x="19109" y="0"/>
                  </a:moveTo>
                  <a:cubicBezTo>
                    <a:pt x="19063" y="0"/>
                    <a:pt x="19017" y="7"/>
                    <a:pt x="18971" y="28"/>
                  </a:cubicBezTo>
                  <a:cubicBezTo>
                    <a:pt x="17387" y="733"/>
                    <a:pt x="14386" y="852"/>
                    <a:pt x="11244" y="852"/>
                  </a:cubicBezTo>
                  <a:cubicBezTo>
                    <a:pt x="9600" y="852"/>
                    <a:pt x="7920" y="817"/>
                    <a:pt x="6383" y="817"/>
                  </a:cubicBezTo>
                  <a:cubicBezTo>
                    <a:pt x="4332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42" y="5445"/>
                  </a:cubicBezTo>
                  <a:cubicBezTo>
                    <a:pt x="17" y="9306"/>
                    <a:pt x="-77" y="13669"/>
                    <a:pt x="72" y="17034"/>
                  </a:cubicBezTo>
                  <a:cubicBezTo>
                    <a:pt x="204" y="19708"/>
                    <a:pt x="747" y="21579"/>
                    <a:pt x="1383" y="21579"/>
                  </a:cubicBezTo>
                  <a:cubicBezTo>
                    <a:pt x="1800" y="21565"/>
                    <a:pt x="2255" y="21565"/>
                    <a:pt x="2744" y="21565"/>
                  </a:cubicBezTo>
                  <a:cubicBezTo>
                    <a:pt x="4141" y="21565"/>
                    <a:pt x="5800" y="21600"/>
                    <a:pt x="7542" y="21600"/>
                  </a:cubicBezTo>
                  <a:cubicBezTo>
                    <a:pt x="11953" y="21600"/>
                    <a:pt x="16907" y="21377"/>
                    <a:pt x="19568" y="19834"/>
                  </a:cubicBezTo>
                  <a:cubicBezTo>
                    <a:pt x="21523" y="18738"/>
                    <a:pt x="21034" y="0"/>
                    <a:pt x="1910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32" name="Google Shape;2560;p16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33" name="Google Shape;2561;p16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34" name="Google Shape;2562;p16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35" name="Google Shape;2563;p16"/>
            <p:cNvSpPr/>
            <p:nvPr/>
          </p:nvSpPr>
          <p:spPr>
            <a:xfrm>
              <a:off x="4018832" y="8100988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36" name="Google Shape;2564;p16"/>
            <p:cNvSpPr/>
            <p:nvPr/>
          </p:nvSpPr>
          <p:spPr>
            <a:xfrm>
              <a:off x="5579821" y="7025505"/>
              <a:ext cx="108003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67" y="0"/>
                  </a:moveTo>
                  <a:cubicBezTo>
                    <a:pt x="15113" y="0"/>
                    <a:pt x="14767" y="153"/>
                    <a:pt x="14516" y="455"/>
                  </a:cubicBezTo>
                  <a:cubicBezTo>
                    <a:pt x="13337" y="1824"/>
                    <a:pt x="12043" y="3353"/>
                    <a:pt x="11112" y="4852"/>
                  </a:cubicBezTo>
                  <a:cubicBezTo>
                    <a:pt x="10857" y="5264"/>
                    <a:pt x="10450" y="5482"/>
                    <a:pt x="10032" y="5482"/>
                  </a:cubicBezTo>
                  <a:cubicBezTo>
                    <a:pt x="9757" y="5482"/>
                    <a:pt x="9478" y="5387"/>
                    <a:pt x="9235" y="5193"/>
                  </a:cubicBezTo>
                  <a:cubicBezTo>
                    <a:pt x="7854" y="4071"/>
                    <a:pt x="5832" y="2605"/>
                    <a:pt x="4174" y="1417"/>
                  </a:cubicBezTo>
                  <a:cubicBezTo>
                    <a:pt x="3956" y="1254"/>
                    <a:pt x="3710" y="1177"/>
                    <a:pt x="3465" y="1177"/>
                  </a:cubicBezTo>
                  <a:cubicBezTo>
                    <a:pt x="3092" y="1177"/>
                    <a:pt x="2722" y="1358"/>
                    <a:pt x="2457" y="1692"/>
                  </a:cubicBezTo>
                  <a:cubicBezTo>
                    <a:pt x="1541" y="2833"/>
                    <a:pt x="421" y="4461"/>
                    <a:pt x="57" y="5682"/>
                  </a:cubicBezTo>
                  <a:cubicBezTo>
                    <a:pt x="-117" y="6318"/>
                    <a:pt x="116" y="7000"/>
                    <a:pt x="596" y="7360"/>
                  </a:cubicBezTo>
                  <a:cubicBezTo>
                    <a:pt x="2443" y="8711"/>
                    <a:pt x="6225" y="10487"/>
                    <a:pt x="6807" y="11332"/>
                  </a:cubicBezTo>
                  <a:cubicBezTo>
                    <a:pt x="7228" y="11967"/>
                    <a:pt x="2546" y="18515"/>
                    <a:pt x="2894" y="19442"/>
                  </a:cubicBezTo>
                  <a:cubicBezTo>
                    <a:pt x="3214" y="20322"/>
                    <a:pt x="5003" y="21136"/>
                    <a:pt x="6312" y="21543"/>
                  </a:cubicBezTo>
                  <a:cubicBezTo>
                    <a:pt x="6434" y="21582"/>
                    <a:pt x="6558" y="21600"/>
                    <a:pt x="6679" y="21600"/>
                  </a:cubicBezTo>
                  <a:cubicBezTo>
                    <a:pt x="7179" y="21600"/>
                    <a:pt x="7649" y="21290"/>
                    <a:pt x="7884" y="20779"/>
                  </a:cubicBezTo>
                  <a:cubicBezTo>
                    <a:pt x="8741" y="18840"/>
                    <a:pt x="9716" y="17179"/>
                    <a:pt x="10559" y="15828"/>
                  </a:cubicBezTo>
                  <a:cubicBezTo>
                    <a:pt x="10822" y="15410"/>
                    <a:pt x="11239" y="15191"/>
                    <a:pt x="11658" y="15191"/>
                  </a:cubicBezTo>
                  <a:cubicBezTo>
                    <a:pt x="11958" y="15191"/>
                    <a:pt x="12260" y="15302"/>
                    <a:pt x="12509" y="15534"/>
                  </a:cubicBezTo>
                  <a:cubicBezTo>
                    <a:pt x="14021" y="16951"/>
                    <a:pt x="15607" y="18579"/>
                    <a:pt x="17265" y="19572"/>
                  </a:cubicBezTo>
                  <a:cubicBezTo>
                    <a:pt x="17461" y="19689"/>
                    <a:pt x="17674" y="19745"/>
                    <a:pt x="17886" y="19745"/>
                  </a:cubicBezTo>
                  <a:cubicBezTo>
                    <a:pt x="18269" y="19745"/>
                    <a:pt x="18646" y="19561"/>
                    <a:pt x="18909" y="19214"/>
                  </a:cubicBezTo>
                  <a:cubicBezTo>
                    <a:pt x="19636" y="18238"/>
                    <a:pt x="20407" y="17162"/>
                    <a:pt x="21105" y="16023"/>
                  </a:cubicBezTo>
                  <a:cubicBezTo>
                    <a:pt x="21483" y="15405"/>
                    <a:pt x="21395" y="14574"/>
                    <a:pt x="20901" y="14068"/>
                  </a:cubicBezTo>
                  <a:cubicBezTo>
                    <a:pt x="19592" y="12765"/>
                    <a:pt x="17498" y="11153"/>
                    <a:pt x="15825" y="10094"/>
                  </a:cubicBezTo>
                  <a:cubicBezTo>
                    <a:pt x="15084" y="9624"/>
                    <a:pt x="14909" y="8499"/>
                    <a:pt x="15491" y="7784"/>
                  </a:cubicBezTo>
                  <a:cubicBezTo>
                    <a:pt x="16538" y="6480"/>
                    <a:pt x="17730" y="5160"/>
                    <a:pt x="18675" y="3892"/>
                  </a:cubicBezTo>
                  <a:cubicBezTo>
                    <a:pt x="19171" y="3240"/>
                    <a:pt x="19054" y="2245"/>
                    <a:pt x="18429" y="1741"/>
                  </a:cubicBezTo>
                  <a:cubicBezTo>
                    <a:pt x="17687" y="1139"/>
                    <a:pt x="16931" y="683"/>
                    <a:pt x="16116" y="179"/>
                  </a:cubicBezTo>
                  <a:cubicBezTo>
                    <a:pt x="15910" y="60"/>
                    <a:pt x="15687" y="0"/>
                    <a:pt x="1546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37" name="Google Shape;2565;p16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38" name="Google Shape;2566;p16"/>
            <p:cNvSpPr/>
            <p:nvPr/>
          </p:nvSpPr>
          <p:spPr>
            <a:xfrm>
              <a:off x="4473842" y="6435487"/>
              <a:ext cx="1084710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4"/>
                    <a:pt x="14166" y="866"/>
                    <a:pt x="10909" y="866"/>
                  </a:cubicBezTo>
                  <a:cubicBezTo>
                    <a:pt x="9358" y="866"/>
                    <a:pt x="7782" y="845"/>
                    <a:pt x="6337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39" name="Google Shape;2567;p16"/>
            <p:cNvSpPr/>
            <p:nvPr/>
          </p:nvSpPr>
          <p:spPr>
            <a:xfrm>
              <a:off x="4248388" y="5259082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1"/>
                    <a:pt x="10902" y="871"/>
                  </a:cubicBezTo>
                  <a:cubicBezTo>
                    <a:pt x="9352" y="871"/>
                    <a:pt x="7779" y="843"/>
                    <a:pt x="6333" y="843"/>
                  </a:cubicBezTo>
                  <a:cubicBezTo>
                    <a:pt x="4303" y="843"/>
                    <a:pt x="2528" y="892"/>
                    <a:pt x="1431" y="1150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6" y="21579"/>
                    <a:pt x="5487" y="21600"/>
                    <a:pt x="6930" y="21600"/>
                  </a:cubicBezTo>
                  <a:cubicBezTo>
                    <a:pt x="11481" y="21600"/>
                    <a:pt x="16769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40" name="Google Shape;2568;p16"/>
            <p:cNvSpPr/>
            <p:nvPr/>
          </p:nvSpPr>
          <p:spPr>
            <a:xfrm>
              <a:off x="4248388" y="4893188"/>
              <a:ext cx="81926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9"/>
                    <a:pt x="1431" y="1150"/>
                  </a:cubicBezTo>
                  <a:cubicBezTo>
                    <a:pt x="871" y="1276"/>
                    <a:pt x="385" y="3012"/>
                    <a:pt x="234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4" y="21544"/>
                    <a:pt x="1824" y="21544"/>
                    <a:pt x="2065" y="21544"/>
                  </a:cubicBezTo>
                  <a:cubicBezTo>
                    <a:pt x="3580" y="21544"/>
                    <a:pt x="5480" y="21600"/>
                    <a:pt x="7498" y="21600"/>
                  </a:cubicBezTo>
                  <a:cubicBezTo>
                    <a:pt x="11914" y="21600"/>
                    <a:pt x="16884" y="21356"/>
                    <a:pt x="19561" y="19808"/>
                  </a:cubicBezTo>
                  <a:cubicBezTo>
                    <a:pt x="21518" y="18713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41" name="Google Shape;2569;p16"/>
            <p:cNvSpPr/>
            <p:nvPr/>
          </p:nvSpPr>
          <p:spPr>
            <a:xfrm>
              <a:off x="6601033" y="4634488"/>
              <a:ext cx="981965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8" h="21600" fill="norm" stroke="1" extrusionOk="0">
                  <a:moveTo>
                    <a:pt x="17278" y="0"/>
                  </a:moveTo>
                  <a:cubicBezTo>
                    <a:pt x="16844" y="0"/>
                    <a:pt x="16413" y="178"/>
                    <a:pt x="16095" y="504"/>
                  </a:cubicBezTo>
                  <a:cubicBezTo>
                    <a:pt x="11994" y="4766"/>
                    <a:pt x="3466" y="13243"/>
                    <a:pt x="320" y="17441"/>
                  </a:cubicBezTo>
                  <a:cubicBezTo>
                    <a:pt x="-895" y="19076"/>
                    <a:pt x="1609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45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35" y="2802"/>
                  </a:cubicBezTo>
                  <a:cubicBezTo>
                    <a:pt x="19765" y="1804"/>
                    <a:pt x="18978" y="838"/>
                    <a:pt x="18145" y="268"/>
                  </a:cubicBezTo>
                  <a:cubicBezTo>
                    <a:pt x="17881" y="85"/>
                    <a:pt x="17578" y="0"/>
                    <a:pt x="1727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42" name="Google Shape;2570;p16"/>
            <p:cNvSpPr/>
            <p:nvPr/>
          </p:nvSpPr>
          <p:spPr>
            <a:xfrm>
              <a:off x="6682998" y="4588442"/>
              <a:ext cx="231999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66" y="0"/>
                  </a:moveTo>
                  <a:cubicBezTo>
                    <a:pt x="2686" y="0"/>
                    <a:pt x="-1604" y="5758"/>
                    <a:pt x="588" y="16537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1"/>
                    <a:pt x="17151" y="8758"/>
                  </a:cubicBezTo>
                  <a:cubicBezTo>
                    <a:pt x="14984" y="2837"/>
                    <a:pt x="11157" y="0"/>
                    <a:pt x="766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43" name="Google Shape;2571;p16"/>
            <p:cNvSpPr/>
            <p:nvPr/>
          </p:nvSpPr>
          <p:spPr>
            <a:xfrm>
              <a:off x="7267562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44" name="Google Shape;2572;p16"/>
            <p:cNvSpPr/>
            <p:nvPr/>
          </p:nvSpPr>
          <p:spPr>
            <a:xfrm>
              <a:off x="6549645" y="6435487"/>
              <a:ext cx="108480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5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4" y="21572"/>
                    <a:pt x="2241" y="21565"/>
                    <a:pt x="2730" y="21565"/>
                  </a:cubicBezTo>
                  <a:cubicBezTo>
                    <a:pt x="4132" y="21565"/>
                    <a:pt x="5791" y="21600"/>
                    <a:pt x="7535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45" name="Google Shape;2573;p16"/>
            <p:cNvSpPr/>
            <p:nvPr/>
          </p:nvSpPr>
          <p:spPr>
            <a:xfrm>
              <a:off x="6990907" y="6144191"/>
              <a:ext cx="202002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6" y="0"/>
                  </a:moveTo>
                  <a:cubicBezTo>
                    <a:pt x="2672" y="0"/>
                    <a:pt x="-1619" y="5740"/>
                    <a:pt x="599" y="16495"/>
                  </a:cubicBezTo>
                  <a:cubicBezTo>
                    <a:pt x="1312" y="20037"/>
                    <a:pt x="4177" y="21600"/>
                    <a:pt x="7363" y="21600"/>
                  </a:cubicBezTo>
                  <a:cubicBezTo>
                    <a:pt x="13137" y="21600"/>
                    <a:pt x="19981" y="16487"/>
                    <a:pt x="17137" y="8720"/>
                  </a:cubicBezTo>
                  <a:cubicBezTo>
                    <a:pt x="14970" y="2825"/>
                    <a:pt x="11145" y="0"/>
                    <a:pt x="764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46" name="Google Shape;2574;p16"/>
            <p:cNvSpPr/>
            <p:nvPr/>
          </p:nvSpPr>
          <p:spPr>
            <a:xfrm>
              <a:off x="6990929" y="6777780"/>
              <a:ext cx="20198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64" y="21600"/>
                  </a:cubicBezTo>
                  <a:cubicBezTo>
                    <a:pt x="13140" y="21600"/>
                    <a:pt x="19986" y="16493"/>
                    <a:pt x="17141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47" name="Google Shape;2575;p16"/>
            <p:cNvSpPr/>
            <p:nvPr/>
          </p:nvSpPr>
          <p:spPr>
            <a:xfrm>
              <a:off x="7904605" y="5397138"/>
              <a:ext cx="1133012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29" y="0"/>
                  </a:moveTo>
                  <a:cubicBezTo>
                    <a:pt x="9543" y="0"/>
                    <a:pt x="8532" y="83"/>
                    <a:pt x="7844" y="327"/>
                  </a:cubicBezTo>
                  <a:cubicBezTo>
                    <a:pt x="7304" y="520"/>
                    <a:pt x="6971" y="1041"/>
                    <a:pt x="7012" y="1604"/>
                  </a:cubicBezTo>
                  <a:cubicBezTo>
                    <a:pt x="7178" y="3688"/>
                    <a:pt x="8204" y="7460"/>
                    <a:pt x="7968" y="8338"/>
                  </a:cubicBezTo>
                  <a:cubicBezTo>
                    <a:pt x="7788" y="8996"/>
                    <a:pt x="569" y="8873"/>
                    <a:pt x="153" y="9600"/>
                  </a:cubicBezTo>
                  <a:cubicBezTo>
                    <a:pt x="-262" y="10300"/>
                    <a:pt x="251" y="12069"/>
                    <a:pt x="735" y="13276"/>
                  </a:cubicBezTo>
                  <a:cubicBezTo>
                    <a:pt x="940" y="13765"/>
                    <a:pt x="1419" y="14079"/>
                    <a:pt x="1942" y="14079"/>
                  </a:cubicBezTo>
                  <a:cubicBezTo>
                    <a:pt x="2020" y="14079"/>
                    <a:pt x="2097" y="14071"/>
                    <a:pt x="2176" y="14057"/>
                  </a:cubicBezTo>
                  <a:cubicBezTo>
                    <a:pt x="4005" y="13700"/>
                    <a:pt x="5696" y="13577"/>
                    <a:pt x="7123" y="13508"/>
                  </a:cubicBezTo>
                  <a:cubicBezTo>
                    <a:pt x="7139" y="13508"/>
                    <a:pt x="7156" y="13508"/>
                    <a:pt x="7171" y="13508"/>
                  </a:cubicBezTo>
                  <a:cubicBezTo>
                    <a:pt x="7897" y="13508"/>
                    <a:pt x="8481" y="14102"/>
                    <a:pt x="8453" y="14826"/>
                  </a:cubicBezTo>
                  <a:cubicBezTo>
                    <a:pt x="8383" y="16705"/>
                    <a:pt x="8204" y="18734"/>
                    <a:pt x="8509" y="20504"/>
                  </a:cubicBezTo>
                  <a:cubicBezTo>
                    <a:pt x="8605" y="21094"/>
                    <a:pt x="9118" y="21532"/>
                    <a:pt x="9714" y="21546"/>
                  </a:cubicBezTo>
                  <a:cubicBezTo>
                    <a:pt x="10349" y="21578"/>
                    <a:pt x="11016" y="21600"/>
                    <a:pt x="11694" y="21600"/>
                  </a:cubicBezTo>
                  <a:cubicBezTo>
                    <a:pt x="12185" y="21600"/>
                    <a:pt x="12684" y="21589"/>
                    <a:pt x="13178" y="21560"/>
                  </a:cubicBezTo>
                  <a:cubicBezTo>
                    <a:pt x="13828" y="21532"/>
                    <a:pt x="14329" y="21011"/>
                    <a:pt x="14383" y="20381"/>
                  </a:cubicBezTo>
                  <a:cubicBezTo>
                    <a:pt x="14495" y="18720"/>
                    <a:pt x="14369" y="16320"/>
                    <a:pt x="14106" y="14497"/>
                  </a:cubicBezTo>
                  <a:cubicBezTo>
                    <a:pt x="13999" y="13717"/>
                    <a:pt x="14613" y="13039"/>
                    <a:pt x="15388" y="13039"/>
                  </a:cubicBezTo>
                  <a:cubicBezTo>
                    <a:pt x="15417" y="13039"/>
                    <a:pt x="15448" y="13041"/>
                    <a:pt x="15478" y="13042"/>
                  </a:cubicBezTo>
                  <a:cubicBezTo>
                    <a:pt x="16988" y="13165"/>
                    <a:pt x="18581" y="13371"/>
                    <a:pt x="20008" y="13427"/>
                  </a:cubicBezTo>
                  <a:cubicBezTo>
                    <a:pt x="20026" y="13427"/>
                    <a:pt x="20041" y="13427"/>
                    <a:pt x="20057" y="13427"/>
                  </a:cubicBezTo>
                  <a:cubicBezTo>
                    <a:pt x="20770" y="13427"/>
                    <a:pt x="21338" y="12835"/>
                    <a:pt x="21326" y="12123"/>
                  </a:cubicBezTo>
                  <a:cubicBezTo>
                    <a:pt x="21298" y="11245"/>
                    <a:pt x="21159" y="10450"/>
                    <a:pt x="21020" y="9558"/>
                  </a:cubicBezTo>
                  <a:cubicBezTo>
                    <a:pt x="20923" y="8996"/>
                    <a:pt x="20467" y="8558"/>
                    <a:pt x="19898" y="8502"/>
                  </a:cubicBezTo>
                  <a:cubicBezTo>
                    <a:pt x="18521" y="8352"/>
                    <a:pt x="17012" y="8199"/>
                    <a:pt x="15630" y="8199"/>
                  </a:cubicBezTo>
                  <a:cubicBezTo>
                    <a:pt x="15385" y="8199"/>
                    <a:pt x="15145" y="8204"/>
                    <a:pt x="14909" y="8215"/>
                  </a:cubicBezTo>
                  <a:cubicBezTo>
                    <a:pt x="14885" y="8216"/>
                    <a:pt x="14860" y="8216"/>
                    <a:pt x="14836" y="8216"/>
                  </a:cubicBezTo>
                  <a:cubicBezTo>
                    <a:pt x="14148" y="8216"/>
                    <a:pt x="13592" y="7669"/>
                    <a:pt x="13566" y="6994"/>
                  </a:cubicBezTo>
                  <a:cubicBezTo>
                    <a:pt x="13510" y="5361"/>
                    <a:pt x="13330" y="3070"/>
                    <a:pt x="13164" y="1205"/>
                  </a:cubicBezTo>
                  <a:cubicBezTo>
                    <a:pt x="13109" y="575"/>
                    <a:pt x="12595" y="95"/>
                    <a:pt x="11972" y="54"/>
                  </a:cubicBezTo>
                  <a:cubicBezTo>
                    <a:pt x="11528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48" name="Google Shape;2576;p16"/>
            <p:cNvSpPr/>
            <p:nvPr/>
          </p:nvSpPr>
          <p:spPr>
            <a:xfrm>
              <a:off x="8243658" y="3512959"/>
              <a:ext cx="1080102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9" y="0"/>
                    <a:pt x="14765" y="155"/>
                    <a:pt x="14514" y="446"/>
                  </a:cubicBezTo>
                  <a:cubicBezTo>
                    <a:pt x="13323" y="1815"/>
                    <a:pt x="12042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6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6" y="1176"/>
                    <a:pt x="3460" y="1176"/>
                  </a:cubicBezTo>
                  <a:cubicBezTo>
                    <a:pt x="3087" y="1176"/>
                    <a:pt x="2720" y="1350"/>
                    <a:pt x="2450" y="1684"/>
                  </a:cubicBezTo>
                  <a:cubicBezTo>
                    <a:pt x="1547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19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3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48" y="15192"/>
                  </a:cubicBezTo>
                  <a:cubicBezTo>
                    <a:pt x="11951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8" y="19752"/>
                    <a:pt x="17871" y="19752"/>
                  </a:cubicBezTo>
                  <a:cubicBezTo>
                    <a:pt x="18257" y="19752"/>
                    <a:pt x="1863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1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28" y="5153"/>
                    <a:pt x="18671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098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49" name="Google Shape;2577;p16"/>
            <p:cNvSpPr/>
            <p:nvPr/>
          </p:nvSpPr>
          <p:spPr>
            <a:xfrm>
              <a:off x="5328105" y="3573858"/>
              <a:ext cx="1441696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3" y="16843"/>
                    <a:pt x="8726" y="16977"/>
                    <a:pt x="8550" y="16977"/>
                  </a:cubicBezTo>
                  <a:cubicBezTo>
                    <a:pt x="8393" y="16977"/>
                    <a:pt x="8236" y="16872"/>
                    <a:pt x="8178" y="16650"/>
                  </a:cubicBezTo>
                  <a:cubicBezTo>
                    <a:pt x="7141" y="12664"/>
                    <a:pt x="6901" y="11085"/>
                    <a:pt x="5546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17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40" y="11801"/>
                  </a:cubicBezTo>
                  <a:cubicBezTo>
                    <a:pt x="1197" y="11801"/>
                    <a:pt x="1355" y="11736"/>
                    <a:pt x="1485" y="11608"/>
                  </a:cubicBezTo>
                  <a:cubicBezTo>
                    <a:pt x="2289" y="10791"/>
                    <a:pt x="3273" y="10238"/>
                    <a:pt x="3803" y="10238"/>
                  </a:cubicBezTo>
                  <a:cubicBezTo>
                    <a:pt x="3993" y="10238"/>
                    <a:pt x="4125" y="10308"/>
                    <a:pt x="4170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40" y="21352"/>
                    <a:pt x="7852" y="21600"/>
                    <a:pt x="8697" y="21600"/>
                  </a:cubicBezTo>
                  <a:cubicBezTo>
                    <a:pt x="9574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1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79" y="3905"/>
                    <a:pt x="18421" y="4566"/>
                  </a:cubicBezTo>
                  <a:cubicBezTo>
                    <a:pt x="18517" y="5045"/>
                    <a:pt x="18895" y="5369"/>
                    <a:pt x="19313" y="5369"/>
                  </a:cubicBezTo>
                  <a:cubicBezTo>
                    <a:pt x="19329" y="5369"/>
                    <a:pt x="19345" y="5369"/>
                    <a:pt x="19361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81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50" name="Google Shape;2578;p16"/>
            <p:cNvSpPr/>
            <p:nvPr/>
          </p:nvSpPr>
          <p:spPr>
            <a:xfrm>
              <a:off x="7137828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6" y="864"/>
                    <a:pt x="10911" y="864"/>
                  </a:cubicBezTo>
                  <a:cubicBezTo>
                    <a:pt x="9360" y="864"/>
                    <a:pt x="7785" y="843"/>
                    <a:pt x="6340" y="843"/>
                  </a:cubicBezTo>
                  <a:cubicBezTo>
                    <a:pt x="4308" y="843"/>
                    <a:pt x="2532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51" name="Google Shape;2579;p16"/>
            <p:cNvSpPr/>
            <p:nvPr/>
          </p:nvSpPr>
          <p:spPr>
            <a:xfrm>
              <a:off x="6912357" y="1746123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05"/>
                  </a:cubicBezTo>
                  <a:cubicBezTo>
                    <a:pt x="858" y="1331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57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0" y="21586"/>
                    <a:pt x="2366" y="21579"/>
                    <a:pt x="2919" y="21579"/>
                  </a:cubicBezTo>
                  <a:cubicBezTo>
                    <a:pt x="4159" y="21579"/>
                    <a:pt x="5589" y="21600"/>
                    <a:pt x="7094" y="21600"/>
                  </a:cubicBezTo>
                  <a:cubicBezTo>
                    <a:pt x="11613" y="21600"/>
                    <a:pt x="16813" y="21405"/>
                    <a:pt x="19565" y="19858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52" name="Google Shape;2580;p16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53" name="Google Shape;2581;p16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54" name="Google Shape;2582;p16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55" name="Google Shape;2583;p16"/>
            <p:cNvSpPr/>
            <p:nvPr/>
          </p:nvSpPr>
          <p:spPr>
            <a:xfrm>
              <a:off x="4603359" y="1873781"/>
              <a:ext cx="232700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1" h="21600" fill="norm" stroke="1" extrusionOk="0">
                  <a:moveTo>
                    <a:pt x="7647" y="0"/>
                  </a:moveTo>
                  <a:cubicBezTo>
                    <a:pt x="2677" y="0"/>
                    <a:pt x="-1597" y="5733"/>
                    <a:pt x="584" y="16505"/>
                  </a:cubicBezTo>
                  <a:cubicBezTo>
                    <a:pt x="1312" y="20041"/>
                    <a:pt x="4182" y="21600"/>
                    <a:pt x="7382" y="21600"/>
                  </a:cubicBezTo>
                  <a:cubicBezTo>
                    <a:pt x="13161" y="21600"/>
                    <a:pt x="20003" y="16498"/>
                    <a:pt x="17170" y="8724"/>
                  </a:cubicBezTo>
                  <a:cubicBezTo>
                    <a:pt x="14982" y="2828"/>
                    <a:pt x="11144" y="0"/>
                    <a:pt x="76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56" name="Google Shape;2584;p16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57" name="Google Shape;2585;p16"/>
            <p:cNvSpPr/>
            <p:nvPr/>
          </p:nvSpPr>
          <p:spPr>
            <a:xfrm>
              <a:off x="4326704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58" name="Google Shape;2586;p16"/>
            <p:cNvSpPr/>
            <p:nvPr/>
          </p:nvSpPr>
          <p:spPr>
            <a:xfrm>
              <a:off x="4326704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59" name="Google Shape;2587;p16"/>
            <p:cNvSpPr/>
            <p:nvPr/>
          </p:nvSpPr>
          <p:spPr>
            <a:xfrm>
              <a:off x="5240728" y="1884179"/>
              <a:ext cx="1132689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5" y="10299"/>
                    <a:pt x="245" y="12082"/>
                    <a:pt x="730" y="13275"/>
                  </a:cubicBezTo>
                  <a:cubicBezTo>
                    <a:pt x="933" y="13775"/>
                    <a:pt x="1410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2" y="13507"/>
                    <a:pt x="8487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20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62" y="16319"/>
                    <a:pt x="14100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5" y="13041"/>
                  </a:cubicBezTo>
                  <a:cubicBezTo>
                    <a:pt x="16981" y="13164"/>
                    <a:pt x="18574" y="13370"/>
                    <a:pt x="20002" y="13426"/>
                  </a:cubicBezTo>
                  <a:cubicBezTo>
                    <a:pt x="20017" y="13426"/>
                    <a:pt x="20034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291" y="11244"/>
                    <a:pt x="21151" y="10449"/>
                    <a:pt x="21013" y="9572"/>
                  </a:cubicBezTo>
                  <a:cubicBezTo>
                    <a:pt x="20916" y="8995"/>
                    <a:pt x="20458" y="8571"/>
                    <a:pt x="19891" y="8502"/>
                  </a:cubicBezTo>
                  <a:cubicBezTo>
                    <a:pt x="18514" y="8351"/>
                    <a:pt x="17006" y="8199"/>
                    <a:pt x="15624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586" y="7681"/>
                    <a:pt x="13573" y="6993"/>
                  </a:cubicBezTo>
                  <a:cubicBezTo>
                    <a:pt x="13504" y="5361"/>
                    <a:pt x="13337" y="3084"/>
                    <a:pt x="13157" y="1205"/>
                  </a:cubicBezTo>
                  <a:cubicBezTo>
                    <a:pt x="13101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60" name="Google Shape;2588;p16"/>
            <p:cNvSpPr/>
            <p:nvPr/>
          </p:nvSpPr>
          <p:spPr>
            <a:xfrm>
              <a:off x="4473842" y="13460663"/>
              <a:ext cx="108471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272" y="773"/>
                    <a:pt x="13973" y="871"/>
                    <a:pt x="10612" y="871"/>
                  </a:cubicBezTo>
                  <a:cubicBezTo>
                    <a:pt x="9358" y="871"/>
                    <a:pt x="8097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61" name="Google Shape;2589;p16"/>
            <p:cNvSpPr/>
            <p:nvPr/>
          </p:nvSpPr>
          <p:spPr>
            <a:xfrm>
              <a:off x="4248388" y="12284917"/>
              <a:ext cx="81924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5" y="733"/>
                    <a:pt x="14370" y="859"/>
                    <a:pt x="11236" y="859"/>
                  </a:cubicBezTo>
                  <a:cubicBezTo>
                    <a:pt x="9595" y="859"/>
                    <a:pt x="7914" y="824"/>
                    <a:pt x="6378" y="824"/>
                  </a:cubicBezTo>
                  <a:cubicBezTo>
                    <a:pt x="4329" y="824"/>
                    <a:pt x="2537" y="880"/>
                    <a:pt x="1431" y="1152"/>
                  </a:cubicBezTo>
                  <a:cubicBezTo>
                    <a:pt x="871" y="1278"/>
                    <a:pt x="385" y="3023"/>
                    <a:pt x="234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1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40" y="21600"/>
                    <a:pt x="16893" y="21384"/>
                    <a:pt x="19565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62" name="Google Shape;2590;p16"/>
            <p:cNvSpPr/>
            <p:nvPr/>
          </p:nvSpPr>
          <p:spPr>
            <a:xfrm>
              <a:off x="4248388" y="11918363"/>
              <a:ext cx="81926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14"/>
                    <a:pt x="18943" y="28"/>
                  </a:cubicBezTo>
                  <a:cubicBezTo>
                    <a:pt x="17257" y="773"/>
                    <a:pt x="13963" y="877"/>
                    <a:pt x="10605" y="877"/>
                  </a:cubicBezTo>
                  <a:cubicBezTo>
                    <a:pt x="9354" y="877"/>
                    <a:pt x="8093" y="863"/>
                    <a:pt x="6903" y="863"/>
                  </a:cubicBezTo>
                  <a:cubicBezTo>
                    <a:pt x="4636" y="863"/>
                    <a:pt x="2629" y="912"/>
                    <a:pt x="1431" y="1211"/>
                  </a:cubicBezTo>
                  <a:cubicBezTo>
                    <a:pt x="871" y="1337"/>
                    <a:pt x="385" y="3070"/>
                    <a:pt x="234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1" y="21565"/>
                    <a:pt x="5788" y="21600"/>
                    <a:pt x="7529" y="21600"/>
                  </a:cubicBezTo>
                  <a:cubicBezTo>
                    <a:pt x="11937" y="21600"/>
                    <a:pt x="16890" y="21377"/>
                    <a:pt x="19561" y="19839"/>
                  </a:cubicBezTo>
                  <a:cubicBezTo>
                    <a:pt x="21518" y="18683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63" name="Google Shape;2591;p16"/>
            <p:cNvSpPr/>
            <p:nvPr/>
          </p:nvSpPr>
          <p:spPr>
            <a:xfrm>
              <a:off x="6601042" y="11660158"/>
              <a:ext cx="98195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68" y="0"/>
                  </a:moveTo>
                  <a:cubicBezTo>
                    <a:pt x="16837" y="0"/>
                    <a:pt x="16411" y="178"/>
                    <a:pt x="16096" y="510"/>
                  </a:cubicBezTo>
                  <a:cubicBezTo>
                    <a:pt x="11994" y="4773"/>
                    <a:pt x="3465" y="13250"/>
                    <a:pt x="319" y="17449"/>
                  </a:cubicBezTo>
                  <a:cubicBezTo>
                    <a:pt x="-894" y="19073"/>
                    <a:pt x="1604" y="21600"/>
                    <a:pt x="3510" y="21600"/>
                  </a:cubicBezTo>
                  <a:cubicBezTo>
                    <a:pt x="4024" y="21600"/>
                    <a:pt x="4496" y="21417"/>
                    <a:pt x="4838" y="20982"/>
                  </a:cubicBezTo>
                  <a:cubicBezTo>
                    <a:pt x="7645" y="17465"/>
                    <a:pt x="17206" y="8163"/>
                    <a:pt x="20151" y="4789"/>
                  </a:cubicBezTo>
                  <a:cubicBezTo>
                    <a:pt x="20628" y="4234"/>
                    <a:pt x="20706" y="3442"/>
                    <a:pt x="20336" y="2808"/>
                  </a:cubicBezTo>
                  <a:cubicBezTo>
                    <a:pt x="19766" y="1810"/>
                    <a:pt x="18979" y="828"/>
                    <a:pt x="18146" y="274"/>
                  </a:cubicBezTo>
                  <a:cubicBezTo>
                    <a:pt x="17878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64" name="Google Shape;2592;p16"/>
            <p:cNvSpPr/>
            <p:nvPr/>
          </p:nvSpPr>
          <p:spPr>
            <a:xfrm>
              <a:off x="6683027" y="11613947"/>
              <a:ext cx="231959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1" h="21600" fill="norm" stroke="1" extrusionOk="0">
                  <a:moveTo>
                    <a:pt x="7662" y="0"/>
                  </a:moveTo>
                  <a:cubicBezTo>
                    <a:pt x="2685" y="0"/>
                    <a:pt x="-1601" y="5733"/>
                    <a:pt x="586" y="16498"/>
                  </a:cubicBezTo>
                  <a:cubicBezTo>
                    <a:pt x="1296" y="20034"/>
                    <a:pt x="4162" y="21600"/>
                    <a:pt x="7357" y="21600"/>
                  </a:cubicBezTo>
                  <a:cubicBezTo>
                    <a:pt x="13139" y="21600"/>
                    <a:pt x="19999" y="16498"/>
                    <a:pt x="17159" y="8724"/>
                  </a:cubicBezTo>
                  <a:cubicBezTo>
                    <a:pt x="14990" y="2828"/>
                    <a:pt x="11155" y="0"/>
                    <a:pt x="76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65" name="Google Shape;2593;p16"/>
            <p:cNvSpPr/>
            <p:nvPr/>
          </p:nvSpPr>
          <p:spPr>
            <a:xfrm>
              <a:off x="7267569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57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66" name="Google Shape;2594;p16"/>
            <p:cNvSpPr/>
            <p:nvPr/>
          </p:nvSpPr>
          <p:spPr>
            <a:xfrm>
              <a:off x="6549645" y="13460663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5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2" y="21593"/>
                    <a:pt x="1364" y="21593"/>
                  </a:cubicBezTo>
                  <a:cubicBezTo>
                    <a:pt x="1833" y="21586"/>
                    <a:pt x="2352" y="21579"/>
                    <a:pt x="2907" y="21579"/>
                  </a:cubicBezTo>
                  <a:cubicBezTo>
                    <a:pt x="4150" y="21579"/>
                    <a:pt x="5582" y="21600"/>
                    <a:pt x="7089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67" name="Google Shape;2595;p16"/>
            <p:cNvSpPr/>
            <p:nvPr/>
          </p:nvSpPr>
          <p:spPr>
            <a:xfrm>
              <a:off x="6990930" y="13169532"/>
              <a:ext cx="201990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14" y="21600"/>
                    <a:pt x="19987" y="16505"/>
                    <a:pt x="17136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68" name="Google Shape;2596;p16"/>
            <p:cNvSpPr/>
            <p:nvPr/>
          </p:nvSpPr>
          <p:spPr>
            <a:xfrm>
              <a:off x="7904605" y="12422809"/>
              <a:ext cx="1133012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87" y="0"/>
                  </a:moveTo>
                  <a:cubicBezTo>
                    <a:pt x="9582" y="0"/>
                    <a:pt x="8546" y="78"/>
                    <a:pt x="7844" y="318"/>
                  </a:cubicBezTo>
                  <a:cubicBezTo>
                    <a:pt x="7304" y="511"/>
                    <a:pt x="6971" y="1046"/>
                    <a:pt x="7012" y="1609"/>
                  </a:cubicBezTo>
                  <a:cubicBezTo>
                    <a:pt x="7178" y="3694"/>
                    <a:pt x="8204" y="7466"/>
                    <a:pt x="7968" y="8330"/>
                  </a:cubicBezTo>
                  <a:cubicBezTo>
                    <a:pt x="7788" y="8988"/>
                    <a:pt x="569" y="8865"/>
                    <a:pt x="153" y="9607"/>
                  </a:cubicBezTo>
                  <a:cubicBezTo>
                    <a:pt x="-262" y="10306"/>
                    <a:pt x="251" y="12076"/>
                    <a:pt x="735" y="13284"/>
                  </a:cubicBezTo>
                  <a:cubicBezTo>
                    <a:pt x="937" y="13766"/>
                    <a:pt x="1406" y="14077"/>
                    <a:pt x="1920" y="14077"/>
                  </a:cubicBezTo>
                  <a:cubicBezTo>
                    <a:pt x="2004" y="14077"/>
                    <a:pt x="2090" y="14069"/>
                    <a:pt x="2176" y="14051"/>
                  </a:cubicBezTo>
                  <a:cubicBezTo>
                    <a:pt x="4005" y="13708"/>
                    <a:pt x="5696" y="13571"/>
                    <a:pt x="7123" y="13516"/>
                  </a:cubicBezTo>
                  <a:cubicBezTo>
                    <a:pt x="7147" y="13514"/>
                    <a:pt x="7170" y="13514"/>
                    <a:pt x="7193" y="13514"/>
                  </a:cubicBezTo>
                  <a:cubicBezTo>
                    <a:pt x="7909" y="13514"/>
                    <a:pt x="8479" y="14116"/>
                    <a:pt x="8453" y="14834"/>
                  </a:cubicBezTo>
                  <a:cubicBezTo>
                    <a:pt x="8383" y="16713"/>
                    <a:pt x="8204" y="18743"/>
                    <a:pt x="8509" y="20499"/>
                  </a:cubicBezTo>
                  <a:cubicBezTo>
                    <a:pt x="8605" y="21089"/>
                    <a:pt x="9118" y="21528"/>
                    <a:pt x="9714" y="21555"/>
                  </a:cubicBezTo>
                  <a:cubicBezTo>
                    <a:pt x="10371" y="21580"/>
                    <a:pt x="11062" y="21600"/>
                    <a:pt x="11766" y="21600"/>
                  </a:cubicBezTo>
                  <a:cubicBezTo>
                    <a:pt x="12233" y="21600"/>
                    <a:pt x="12707" y="21591"/>
                    <a:pt x="13178" y="21569"/>
                  </a:cubicBezTo>
                  <a:cubicBezTo>
                    <a:pt x="13828" y="21528"/>
                    <a:pt x="14329" y="21020"/>
                    <a:pt x="14383" y="20390"/>
                  </a:cubicBezTo>
                  <a:cubicBezTo>
                    <a:pt x="14495" y="18729"/>
                    <a:pt x="14369" y="16315"/>
                    <a:pt x="14106" y="14491"/>
                  </a:cubicBezTo>
                  <a:cubicBezTo>
                    <a:pt x="14001" y="13717"/>
                    <a:pt x="14602" y="13045"/>
                    <a:pt x="15368" y="13045"/>
                  </a:cubicBezTo>
                  <a:cubicBezTo>
                    <a:pt x="15403" y="13045"/>
                    <a:pt x="15441" y="13047"/>
                    <a:pt x="15478" y="13050"/>
                  </a:cubicBezTo>
                  <a:cubicBezTo>
                    <a:pt x="16988" y="13159"/>
                    <a:pt x="18581" y="13365"/>
                    <a:pt x="20008" y="13420"/>
                  </a:cubicBezTo>
                  <a:cubicBezTo>
                    <a:pt x="20026" y="13420"/>
                    <a:pt x="20041" y="13420"/>
                    <a:pt x="20057" y="13420"/>
                  </a:cubicBezTo>
                  <a:cubicBezTo>
                    <a:pt x="20770" y="13420"/>
                    <a:pt x="21338" y="12828"/>
                    <a:pt x="21326" y="12116"/>
                  </a:cubicBezTo>
                  <a:cubicBezTo>
                    <a:pt x="21298" y="11252"/>
                    <a:pt x="21159" y="10443"/>
                    <a:pt x="21020" y="9565"/>
                  </a:cubicBezTo>
                  <a:cubicBezTo>
                    <a:pt x="20923" y="9002"/>
                    <a:pt x="20467" y="8564"/>
                    <a:pt x="19898" y="8495"/>
                  </a:cubicBezTo>
                  <a:cubicBezTo>
                    <a:pt x="18535" y="8346"/>
                    <a:pt x="17043" y="8204"/>
                    <a:pt x="15672" y="8204"/>
                  </a:cubicBezTo>
                  <a:cubicBezTo>
                    <a:pt x="15414" y="8204"/>
                    <a:pt x="15159" y="8210"/>
                    <a:pt x="14909" y="8221"/>
                  </a:cubicBezTo>
                  <a:cubicBezTo>
                    <a:pt x="14892" y="8221"/>
                    <a:pt x="14875" y="8221"/>
                    <a:pt x="14858" y="8221"/>
                  </a:cubicBezTo>
                  <a:cubicBezTo>
                    <a:pt x="14161" y="8221"/>
                    <a:pt x="13592" y="7683"/>
                    <a:pt x="13566" y="6986"/>
                  </a:cubicBezTo>
                  <a:cubicBezTo>
                    <a:pt x="13510" y="5353"/>
                    <a:pt x="13330" y="3076"/>
                    <a:pt x="13164" y="1196"/>
                  </a:cubicBezTo>
                  <a:cubicBezTo>
                    <a:pt x="13109" y="580"/>
                    <a:pt x="12595" y="86"/>
                    <a:pt x="11972" y="45"/>
                  </a:cubicBezTo>
                  <a:cubicBezTo>
                    <a:pt x="11545" y="18"/>
                    <a:pt x="11070" y="0"/>
                    <a:pt x="105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69" name="Google Shape;2597;p16"/>
            <p:cNvSpPr/>
            <p:nvPr/>
          </p:nvSpPr>
          <p:spPr>
            <a:xfrm>
              <a:off x="8243658" y="10538217"/>
              <a:ext cx="1080102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2" y="0"/>
                    <a:pt x="14767" y="159"/>
                    <a:pt x="14514" y="460"/>
                  </a:cubicBezTo>
                  <a:cubicBezTo>
                    <a:pt x="13323" y="1829"/>
                    <a:pt x="12042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5" y="1183"/>
                    <a:pt x="3459" y="1183"/>
                  </a:cubicBezTo>
                  <a:cubicBezTo>
                    <a:pt x="3087" y="1183"/>
                    <a:pt x="2720" y="1358"/>
                    <a:pt x="2450" y="1681"/>
                  </a:cubicBezTo>
                  <a:cubicBezTo>
                    <a:pt x="1547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19" y="20323"/>
                    <a:pt x="5008" y="21120"/>
                    <a:pt x="6317" y="21543"/>
                  </a:cubicBezTo>
                  <a:cubicBezTo>
                    <a:pt x="6436" y="21582"/>
                    <a:pt x="6554" y="21600"/>
                    <a:pt x="6675" y="21600"/>
                  </a:cubicBezTo>
                  <a:cubicBezTo>
                    <a:pt x="7167" y="21600"/>
                    <a:pt x="7636" y="21286"/>
                    <a:pt x="7871" y="20762"/>
                  </a:cubicBezTo>
                  <a:cubicBezTo>
                    <a:pt x="8743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9" y="19746"/>
                    <a:pt x="17871" y="19746"/>
                  </a:cubicBezTo>
                  <a:cubicBezTo>
                    <a:pt x="18257" y="19746"/>
                    <a:pt x="1863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1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28" y="5165"/>
                    <a:pt x="18671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098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70" name="Google Shape;2598;p16"/>
            <p:cNvSpPr/>
            <p:nvPr/>
          </p:nvSpPr>
          <p:spPr>
            <a:xfrm>
              <a:off x="5328105" y="10599777"/>
              <a:ext cx="1441696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3" y="16977"/>
                  </a:cubicBezTo>
                  <a:cubicBezTo>
                    <a:pt x="8395" y="16977"/>
                    <a:pt x="8236" y="16871"/>
                    <a:pt x="8178" y="16656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17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7" y="11800"/>
                  </a:cubicBezTo>
                  <a:cubicBezTo>
                    <a:pt x="1201" y="11800"/>
                    <a:pt x="1358" y="11739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46"/>
                    <a:pt x="18894" y="5360"/>
                    <a:pt x="19312" y="5360"/>
                  </a:cubicBezTo>
                  <a:cubicBezTo>
                    <a:pt x="19328" y="5360"/>
                    <a:pt x="19344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71" name="Google Shape;2599;p16"/>
            <p:cNvSpPr/>
            <p:nvPr/>
          </p:nvSpPr>
          <p:spPr>
            <a:xfrm>
              <a:off x="7137828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7" y="831"/>
                    <a:pt x="11004" y="831"/>
                  </a:cubicBezTo>
                  <a:cubicBezTo>
                    <a:pt x="9572" y="831"/>
                    <a:pt x="8117" y="810"/>
                    <a:pt x="6759" y="810"/>
                  </a:cubicBezTo>
                  <a:cubicBezTo>
                    <a:pt x="4554" y="810"/>
                    <a:pt x="2607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72" name="Google Shape;2600;p16"/>
            <p:cNvSpPr/>
            <p:nvPr/>
          </p:nvSpPr>
          <p:spPr>
            <a:xfrm>
              <a:off x="6912357" y="8772041"/>
              <a:ext cx="819012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27" y="753"/>
                    <a:pt x="14171" y="872"/>
                    <a:pt x="10913" y="872"/>
                  </a:cubicBezTo>
                  <a:cubicBezTo>
                    <a:pt x="9359" y="872"/>
                    <a:pt x="7782" y="844"/>
                    <a:pt x="6337" y="844"/>
                  </a:cubicBezTo>
                  <a:cubicBezTo>
                    <a:pt x="4303" y="844"/>
                    <a:pt x="2529" y="893"/>
                    <a:pt x="1439" y="1151"/>
                  </a:cubicBezTo>
                  <a:cubicBezTo>
                    <a:pt x="858" y="1332"/>
                    <a:pt x="372" y="3013"/>
                    <a:pt x="242" y="5503"/>
                  </a:cubicBezTo>
                  <a:cubicBezTo>
                    <a:pt x="17" y="9297"/>
                    <a:pt x="-77" y="13656"/>
                    <a:pt x="72" y="17074"/>
                  </a:cubicBezTo>
                  <a:cubicBezTo>
                    <a:pt x="202" y="19710"/>
                    <a:pt x="728" y="21558"/>
                    <a:pt x="1351" y="21558"/>
                  </a:cubicBezTo>
                  <a:cubicBezTo>
                    <a:pt x="1361" y="21558"/>
                    <a:pt x="1372" y="21558"/>
                    <a:pt x="1382" y="21558"/>
                  </a:cubicBezTo>
                  <a:cubicBezTo>
                    <a:pt x="1603" y="21551"/>
                    <a:pt x="1833" y="21551"/>
                    <a:pt x="2072" y="21551"/>
                  </a:cubicBezTo>
                  <a:cubicBezTo>
                    <a:pt x="3588" y="21551"/>
                    <a:pt x="5490" y="21600"/>
                    <a:pt x="7510" y="21600"/>
                  </a:cubicBezTo>
                  <a:cubicBezTo>
                    <a:pt x="11928" y="21600"/>
                    <a:pt x="16897" y="21356"/>
                    <a:pt x="19565" y="19815"/>
                  </a:cubicBezTo>
                  <a:cubicBezTo>
                    <a:pt x="21523" y="18720"/>
                    <a:pt x="21028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73" name="Google Shape;2601;p16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74" name="Google Shape;2602;p16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75" name="Google Shape;2603;p16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76" name="Google Shape;2604;p16"/>
            <p:cNvSpPr/>
            <p:nvPr/>
          </p:nvSpPr>
          <p:spPr>
            <a:xfrm>
              <a:off x="4603329" y="8899452"/>
              <a:ext cx="232741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2" y="0"/>
                  </a:moveTo>
                  <a:cubicBezTo>
                    <a:pt x="2678" y="0"/>
                    <a:pt x="-1600" y="5745"/>
                    <a:pt x="587" y="16521"/>
                  </a:cubicBezTo>
                  <a:cubicBezTo>
                    <a:pt x="1313" y="20041"/>
                    <a:pt x="4170" y="21600"/>
                    <a:pt x="7355" y="21600"/>
                  </a:cubicBezTo>
                  <a:cubicBezTo>
                    <a:pt x="13137" y="21600"/>
                    <a:pt x="20000" y="16485"/>
                    <a:pt x="17163" y="8742"/>
                  </a:cubicBezTo>
                  <a:cubicBezTo>
                    <a:pt x="14976" y="2827"/>
                    <a:pt x="11146" y="0"/>
                    <a:pt x="765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77" name="Google Shape;2605;p16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78" name="Google Shape;2606;p16"/>
            <p:cNvSpPr/>
            <p:nvPr/>
          </p:nvSpPr>
          <p:spPr>
            <a:xfrm>
              <a:off x="4326720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07" y="0"/>
                    <a:pt x="762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79" name="Google Shape;2607;p16"/>
            <p:cNvSpPr/>
            <p:nvPr/>
          </p:nvSpPr>
          <p:spPr>
            <a:xfrm>
              <a:off x="4326697" y="10290409"/>
              <a:ext cx="202227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07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80" name="Google Shape;2608;p16"/>
            <p:cNvSpPr/>
            <p:nvPr/>
          </p:nvSpPr>
          <p:spPr>
            <a:xfrm>
              <a:off x="5240728" y="8910097"/>
              <a:ext cx="1132689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2" y="13759"/>
                    <a:pt x="1399" y="14069"/>
                    <a:pt x="1913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62" y="16306"/>
                    <a:pt x="14100" y="14497"/>
                  </a:cubicBezTo>
                  <a:cubicBezTo>
                    <a:pt x="13993" y="13724"/>
                    <a:pt x="14595" y="13038"/>
                    <a:pt x="15375" y="13038"/>
                  </a:cubicBezTo>
                  <a:cubicBezTo>
                    <a:pt x="15411" y="13038"/>
                    <a:pt x="15448" y="13039"/>
                    <a:pt x="15485" y="13042"/>
                  </a:cubicBezTo>
                  <a:cubicBezTo>
                    <a:pt x="16981" y="13152"/>
                    <a:pt x="18574" y="13371"/>
                    <a:pt x="20002" y="13413"/>
                  </a:cubicBezTo>
                  <a:cubicBezTo>
                    <a:pt x="20017" y="13413"/>
                    <a:pt x="20034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291" y="11245"/>
                    <a:pt x="21151" y="10436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5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7" y="8215"/>
                    <a:pt x="13586" y="7677"/>
                    <a:pt x="13573" y="6994"/>
                  </a:cubicBezTo>
                  <a:cubicBezTo>
                    <a:pt x="13504" y="5347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81" name="Google Shape;2609;p16"/>
            <p:cNvSpPr/>
            <p:nvPr/>
          </p:nvSpPr>
          <p:spPr>
            <a:xfrm>
              <a:off x="1584698" y="1380229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12"/>
                  </a:cubicBezTo>
                  <a:cubicBezTo>
                    <a:pt x="858" y="1338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64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82" name="Google Shape;2610;p16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83" name="Google Shape;2611;p16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84" name="Google Shape;2612;p16"/>
            <p:cNvSpPr/>
            <p:nvPr/>
          </p:nvSpPr>
          <p:spPr>
            <a:xfrm>
              <a:off x="251843" y="0"/>
              <a:ext cx="1080108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2"/>
                  </a:cubicBezTo>
                  <a:cubicBezTo>
                    <a:pt x="13323" y="1815"/>
                    <a:pt x="12044" y="3362"/>
                    <a:pt x="11114" y="4844"/>
                  </a:cubicBezTo>
                  <a:cubicBezTo>
                    <a:pt x="10846" y="5261"/>
                    <a:pt x="10436" y="5485"/>
                    <a:pt x="10015" y="5485"/>
                  </a:cubicBezTo>
                  <a:cubicBezTo>
                    <a:pt x="9748" y="5485"/>
                    <a:pt x="9476" y="5394"/>
                    <a:pt x="9238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6" y="1251"/>
                    <a:pt x="3698" y="1176"/>
                    <a:pt x="3454" y="1176"/>
                  </a:cubicBezTo>
                  <a:cubicBezTo>
                    <a:pt x="3081" y="1176"/>
                    <a:pt x="2712" y="1349"/>
                    <a:pt x="2450" y="1684"/>
                  </a:cubicBezTo>
                  <a:cubicBezTo>
                    <a:pt x="1549" y="2841"/>
                    <a:pt x="415" y="4470"/>
                    <a:pt x="66" y="5692"/>
                  </a:cubicBezTo>
                  <a:cubicBezTo>
                    <a:pt x="-123" y="6311"/>
                    <a:pt x="108" y="7010"/>
                    <a:pt x="604" y="7370"/>
                  </a:cubicBezTo>
                  <a:cubicBezTo>
                    <a:pt x="2435" y="8721"/>
                    <a:pt x="6229" y="10481"/>
                    <a:pt x="6796" y="11327"/>
                  </a:cubicBezTo>
                  <a:cubicBezTo>
                    <a:pt x="7232" y="11962"/>
                    <a:pt x="2551" y="18529"/>
                    <a:pt x="2885" y="19456"/>
                  </a:cubicBezTo>
                  <a:cubicBezTo>
                    <a:pt x="3221" y="20320"/>
                    <a:pt x="5008" y="21134"/>
                    <a:pt x="6317" y="21542"/>
                  </a:cubicBezTo>
                  <a:cubicBezTo>
                    <a:pt x="6439" y="21580"/>
                    <a:pt x="6563" y="21600"/>
                    <a:pt x="6685" y="21600"/>
                  </a:cubicBezTo>
                  <a:cubicBezTo>
                    <a:pt x="7174" y="21600"/>
                    <a:pt x="7640" y="21297"/>
                    <a:pt x="7871" y="20776"/>
                  </a:cubicBezTo>
                  <a:cubicBezTo>
                    <a:pt x="8744" y="18837"/>
                    <a:pt x="9703" y="17192"/>
                    <a:pt x="10561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4" y="15202"/>
                    <a:pt x="12259" y="15315"/>
                    <a:pt x="12509" y="15547"/>
                  </a:cubicBezTo>
                  <a:cubicBezTo>
                    <a:pt x="14021" y="16964"/>
                    <a:pt x="15604" y="18576"/>
                    <a:pt x="17247" y="19586"/>
                  </a:cubicBezTo>
                  <a:cubicBezTo>
                    <a:pt x="17439" y="19699"/>
                    <a:pt x="17648" y="19754"/>
                    <a:pt x="17853" y="19754"/>
                  </a:cubicBezTo>
                  <a:cubicBezTo>
                    <a:pt x="18241" y="19754"/>
                    <a:pt x="18624" y="19562"/>
                    <a:pt x="18889" y="19212"/>
                  </a:cubicBezTo>
                  <a:cubicBezTo>
                    <a:pt x="19616" y="18251"/>
                    <a:pt x="20402" y="17159"/>
                    <a:pt x="21099" y="16036"/>
                  </a:cubicBezTo>
                  <a:cubicBezTo>
                    <a:pt x="21477" y="15417"/>
                    <a:pt x="21376" y="14570"/>
                    <a:pt x="20882" y="14080"/>
                  </a:cubicBezTo>
                  <a:cubicBezTo>
                    <a:pt x="19588" y="12777"/>
                    <a:pt x="17495" y="11164"/>
                    <a:pt x="15808" y="10089"/>
                  </a:cubicBezTo>
                  <a:cubicBezTo>
                    <a:pt x="15067" y="9618"/>
                    <a:pt x="14907" y="8493"/>
                    <a:pt x="15489" y="7793"/>
                  </a:cubicBezTo>
                  <a:cubicBezTo>
                    <a:pt x="16535" y="6473"/>
                    <a:pt x="17713" y="5169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85" name="Google Shape;2613;p16"/>
            <p:cNvSpPr/>
            <p:nvPr/>
          </p:nvSpPr>
          <p:spPr>
            <a:xfrm>
              <a:off x="1584698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090" y="0"/>
                  </a:moveTo>
                  <a:cubicBezTo>
                    <a:pt x="19044" y="0"/>
                    <a:pt x="18998" y="7"/>
                    <a:pt x="18950" y="28"/>
                  </a:cubicBezTo>
                  <a:cubicBezTo>
                    <a:pt x="17367" y="733"/>
                    <a:pt x="14370" y="852"/>
                    <a:pt x="11233" y="852"/>
                  </a:cubicBezTo>
                  <a:cubicBezTo>
                    <a:pt x="9593" y="852"/>
                    <a:pt x="7913" y="817"/>
                    <a:pt x="6378" y="817"/>
                  </a:cubicBezTo>
                  <a:cubicBezTo>
                    <a:pt x="4329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23" y="5445"/>
                  </a:cubicBezTo>
                  <a:cubicBezTo>
                    <a:pt x="17" y="9306"/>
                    <a:pt x="-77" y="13669"/>
                    <a:pt x="74" y="17034"/>
                  </a:cubicBezTo>
                  <a:cubicBezTo>
                    <a:pt x="185" y="19708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77"/>
                    <a:pt x="19566" y="19834"/>
                  </a:cubicBezTo>
                  <a:cubicBezTo>
                    <a:pt x="21523" y="18738"/>
                    <a:pt x="21016" y="0"/>
                    <a:pt x="190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86" name="Google Shape;2614;p16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87" name="Google Shape;2615;p16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88" name="Google Shape;2616;p16"/>
            <p:cNvSpPr/>
            <p:nvPr/>
          </p:nvSpPr>
          <p:spPr>
            <a:xfrm>
              <a:off x="251843" y="7025505"/>
              <a:ext cx="1080108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1" y="0"/>
                  </a:moveTo>
                  <a:cubicBezTo>
                    <a:pt x="15109" y="0"/>
                    <a:pt x="14760" y="153"/>
                    <a:pt x="14500" y="455"/>
                  </a:cubicBezTo>
                  <a:cubicBezTo>
                    <a:pt x="13323" y="1824"/>
                    <a:pt x="12044" y="3353"/>
                    <a:pt x="11114" y="4852"/>
                  </a:cubicBezTo>
                  <a:cubicBezTo>
                    <a:pt x="10850" y="5264"/>
                    <a:pt x="10444" y="5482"/>
                    <a:pt x="10030" y="5482"/>
                  </a:cubicBezTo>
                  <a:cubicBezTo>
                    <a:pt x="9756" y="5482"/>
                    <a:pt x="9479" y="5387"/>
                    <a:pt x="9238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1" y="1177"/>
                    <a:pt x="3457" y="1177"/>
                  </a:cubicBezTo>
                  <a:cubicBezTo>
                    <a:pt x="3084" y="1177"/>
                    <a:pt x="2714" y="1358"/>
                    <a:pt x="2450" y="1692"/>
                  </a:cubicBezTo>
                  <a:cubicBezTo>
                    <a:pt x="1549" y="2833"/>
                    <a:pt x="415" y="4461"/>
                    <a:pt x="66" y="5682"/>
                  </a:cubicBezTo>
                  <a:cubicBezTo>
                    <a:pt x="-123" y="6318"/>
                    <a:pt x="108" y="7000"/>
                    <a:pt x="604" y="7360"/>
                  </a:cubicBezTo>
                  <a:cubicBezTo>
                    <a:pt x="2435" y="8711"/>
                    <a:pt x="6229" y="10487"/>
                    <a:pt x="6796" y="11332"/>
                  </a:cubicBezTo>
                  <a:cubicBezTo>
                    <a:pt x="7232" y="11967"/>
                    <a:pt x="2551" y="18515"/>
                    <a:pt x="2885" y="19442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9"/>
                  </a:cubicBezTo>
                  <a:cubicBezTo>
                    <a:pt x="8744" y="18840"/>
                    <a:pt x="9703" y="17179"/>
                    <a:pt x="10561" y="15828"/>
                  </a:cubicBezTo>
                  <a:cubicBezTo>
                    <a:pt x="10824" y="15410"/>
                    <a:pt x="11239" y="15191"/>
                    <a:pt x="11658" y="15191"/>
                  </a:cubicBezTo>
                  <a:cubicBezTo>
                    <a:pt x="11958" y="15191"/>
                    <a:pt x="12259" y="15302"/>
                    <a:pt x="12509" y="15534"/>
                  </a:cubicBezTo>
                  <a:cubicBezTo>
                    <a:pt x="14021" y="16951"/>
                    <a:pt x="15604" y="18579"/>
                    <a:pt x="17247" y="19572"/>
                  </a:cubicBezTo>
                  <a:cubicBezTo>
                    <a:pt x="17444" y="19689"/>
                    <a:pt x="17658" y="19745"/>
                    <a:pt x="17868" y="19745"/>
                  </a:cubicBezTo>
                  <a:cubicBezTo>
                    <a:pt x="18251" y="19745"/>
                    <a:pt x="18627" y="19561"/>
                    <a:pt x="18889" y="19214"/>
                  </a:cubicBezTo>
                  <a:cubicBezTo>
                    <a:pt x="19616" y="18238"/>
                    <a:pt x="20402" y="17162"/>
                    <a:pt x="21099" y="16023"/>
                  </a:cubicBezTo>
                  <a:cubicBezTo>
                    <a:pt x="21477" y="15405"/>
                    <a:pt x="21376" y="14574"/>
                    <a:pt x="20882" y="14068"/>
                  </a:cubicBezTo>
                  <a:cubicBezTo>
                    <a:pt x="19588" y="12765"/>
                    <a:pt x="17495" y="11153"/>
                    <a:pt x="15808" y="10094"/>
                  </a:cubicBezTo>
                  <a:cubicBezTo>
                    <a:pt x="15067" y="9624"/>
                    <a:pt x="14907" y="8499"/>
                    <a:pt x="15489" y="7784"/>
                  </a:cubicBezTo>
                  <a:cubicBezTo>
                    <a:pt x="16535" y="6480"/>
                    <a:pt x="17713" y="5160"/>
                    <a:pt x="18673" y="3892"/>
                  </a:cubicBezTo>
                  <a:cubicBezTo>
                    <a:pt x="19152" y="3240"/>
                    <a:pt x="19036" y="2245"/>
                    <a:pt x="18425" y="1741"/>
                  </a:cubicBezTo>
                  <a:cubicBezTo>
                    <a:pt x="17684" y="1139"/>
                    <a:pt x="16928" y="683"/>
                    <a:pt x="16100" y="179"/>
                  </a:cubicBezTo>
                  <a:cubicBezTo>
                    <a:pt x="15899" y="60"/>
                    <a:pt x="15679" y="0"/>
                    <a:pt x="154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89" name="Google Shape;2617;p16"/>
            <p:cNvSpPr/>
            <p:nvPr/>
          </p:nvSpPr>
          <p:spPr>
            <a:xfrm>
              <a:off x="1272682" y="4634488"/>
              <a:ext cx="982404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0" y="178"/>
                    <a:pt x="16082" y="504"/>
                  </a:cubicBezTo>
                  <a:cubicBezTo>
                    <a:pt x="11999" y="4766"/>
                    <a:pt x="3463" y="13243"/>
                    <a:pt x="320" y="17441"/>
                  </a:cubicBezTo>
                  <a:cubicBezTo>
                    <a:pt x="-896" y="19076"/>
                    <a:pt x="1607" y="21600"/>
                    <a:pt x="3520" y="21600"/>
                  </a:cubicBezTo>
                  <a:cubicBezTo>
                    <a:pt x="4033" y="21600"/>
                    <a:pt x="4505" y="21419"/>
                    <a:pt x="4850" y="20989"/>
                  </a:cubicBezTo>
                  <a:cubicBezTo>
                    <a:pt x="7653" y="17457"/>
                    <a:pt x="17206" y="8157"/>
                    <a:pt x="20134" y="4782"/>
                  </a:cubicBezTo>
                  <a:cubicBezTo>
                    <a:pt x="20612" y="4244"/>
                    <a:pt x="20704" y="3436"/>
                    <a:pt x="20334" y="2802"/>
                  </a:cubicBezTo>
                  <a:cubicBezTo>
                    <a:pt x="19764" y="1804"/>
                    <a:pt x="18963" y="838"/>
                    <a:pt x="18148" y="268"/>
                  </a:cubicBezTo>
                  <a:cubicBezTo>
                    <a:pt x="17882" y="85"/>
                    <a:pt x="17580" y="0"/>
                    <a:pt x="1727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90" name="Google Shape;2618;p16"/>
            <p:cNvSpPr/>
            <p:nvPr/>
          </p:nvSpPr>
          <p:spPr>
            <a:xfrm>
              <a:off x="1354682" y="4588442"/>
              <a:ext cx="232712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3" y="0"/>
                  </a:moveTo>
                  <a:cubicBezTo>
                    <a:pt x="2679" y="0"/>
                    <a:pt x="-1601" y="5758"/>
                    <a:pt x="586" y="16537"/>
                  </a:cubicBezTo>
                  <a:cubicBezTo>
                    <a:pt x="1307" y="20047"/>
                    <a:pt x="4170" y="21600"/>
                    <a:pt x="7356" y="21600"/>
                  </a:cubicBezTo>
                  <a:cubicBezTo>
                    <a:pt x="13140" y="21600"/>
                    <a:pt x="19999" y="16501"/>
                    <a:pt x="17167" y="8758"/>
                  </a:cubicBezTo>
                  <a:cubicBezTo>
                    <a:pt x="14980" y="2837"/>
                    <a:pt x="11143" y="0"/>
                    <a:pt x="765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91" name="Google Shape;2619;p16"/>
            <p:cNvSpPr/>
            <p:nvPr/>
          </p:nvSpPr>
          <p:spPr>
            <a:xfrm>
              <a:off x="1939905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2" y="20041"/>
                    <a:pt x="4157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92" name="Google Shape;2620;p16"/>
            <p:cNvSpPr/>
            <p:nvPr/>
          </p:nvSpPr>
          <p:spPr>
            <a:xfrm>
              <a:off x="1221445" y="6435487"/>
              <a:ext cx="1084691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6" y="845"/>
                  </a:cubicBezTo>
                  <a:cubicBezTo>
                    <a:pt x="4304" y="845"/>
                    <a:pt x="2528" y="894"/>
                    <a:pt x="1431" y="1145"/>
                  </a:cubicBezTo>
                  <a:cubicBezTo>
                    <a:pt x="866" y="1271"/>
                    <a:pt x="373" y="3017"/>
                    <a:pt x="232" y="5510"/>
                  </a:cubicBezTo>
                  <a:cubicBezTo>
                    <a:pt x="20" y="9309"/>
                    <a:pt x="-80" y="13667"/>
                    <a:pt x="77" y="17096"/>
                  </a:cubicBezTo>
                  <a:cubicBezTo>
                    <a:pt x="202" y="19728"/>
                    <a:pt x="737" y="21586"/>
                    <a:pt x="1344" y="21586"/>
                  </a:cubicBezTo>
                  <a:cubicBezTo>
                    <a:pt x="1355" y="21586"/>
                    <a:pt x="1365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7" y="21384"/>
                    <a:pt x="19559" y="19840"/>
                  </a:cubicBezTo>
                  <a:cubicBezTo>
                    <a:pt x="21520" y="18737"/>
                    <a:pt x="21009" y="0"/>
                    <a:pt x="190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93" name="Google Shape;2621;p16"/>
            <p:cNvSpPr/>
            <p:nvPr/>
          </p:nvSpPr>
          <p:spPr>
            <a:xfrm>
              <a:off x="1662727" y="6144191"/>
              <a:ext cx="202556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4" h="21600" fill="norm" stroke="1" extrusionOk="0">
                  <a:moveTo>
                    <a:pt x="7656" y="0"/>
                  </a:moveTo>
                  <a:cubicBezTo>
                    <a:pt x="2686" y="0"/>
                    <a:pt x="-1593" y="5740"/>
                    <a:pt x="579" y="16495"/>
                  </a:cubicBezTo>
                  <a:cubicBezTo>
                    <a:pt x="1291" y="20037"/>
                    <a:pt x="4161" y="21600"/>
                    <a:pt x="7358" y="21600"/>
                  </a:cubicBezTo>
                  <a:cubicBezTo>
                    <a:pt x="13148" y="21600"/>
                    <a:pt x="20007" y="16487"/>
                    <a:pt x="17173" y="8720"/>
                  </a:cubicBezTo>
                  <a:cubicBezTo>
                    <a:pt x="14979" y="2825"/>
                    <a:pt x="11150" y="0"/>
                    <a:pt x="765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94" name="Google Shape;2622;p16"/>
            <p:cNvSpPr/>
            <p:nvPr/>
          </p:nvSpPr>
          <p:spPr>
            <a:xfrm>
              <a:off x="1662743" y="6777780"/>
              <a:ext cx="20254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8" h="21600" fill="norm" stroke="1" extrusionOk="0">
                  <a:moveTo>
                    <a:pt x="7643" y="0"/>
                  </a:moveTo>
                  <a:cubicBezTo>
                    <a:pt x="2672" y="0"/>
                    <a:pt x="-1587" y="5725"/>
                    <a:pt x="579" y="16501"/>
                  </a:cubicBezTo>
                  <a:cubicBezTo>
                    <a:pt x="1291" y="20039"/>
                    <a:pt x="4162" y="21600"/>
                    <a:pt x="7360" y="21600"/>
                  </a:cubicBezTo>
                  <a:cubicBezTo>
                    <a:pt x="13152" y="21600"/>
                    <a:pt x="20013" y="16493"/>
                    <a:pt x="17179" y="8734"/>
                  </a:cubicBezTo>
                  <a:cubicBezTo>
                    <a:pt x="14984" y="2838"/>
                    <a:pt x="11139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95" name="Google Shape;2623;p16"/>
            <p:cNvSpPr/>
            <p:nvPr/>
          </p:nvSpPr>
          <p:spPr>
            <a:xfrm>
              <a:off x="2576569" y="5397138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81" y="8996"/>
                    <a:pt x="576" y="8873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6" y="13765"/>
                    <a:pt x="1424" y="14079"/>
                    <a:pt x="1949" y="14079"/>
                  </a:cubicBezTo>
                  <a:cubicBezTo>
                    <a:pt x="2026" y="14079"/>
                    <a:pt x="2106" y="14071"/>
                    <a:pt x="2183" y="14057"/>
                  </a:cubicBezTo>
                  <a:cubicBezTo>
                    <a:pt x="3999" y="13700"/>
                    <a:pt x="5703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59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76" y="16320"/>
                    <a:pt x="14112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4" y="13042"/>
                  </a:cubicBezTo>
                  <a:cubicBezTo>
                    <a:pt x="16995" y="13165"/>
                    <a:pt x="18574" y="13371"/>
                    <a:pt x="20002" y="13427"/>
                  </a:cubicBezTo>
                  <a:cubicBezTo>
                    <a:pt x="20017" y="13427"/>
                    <a:pt x="20033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303" y="11245"/>
                    <a:pt x="21151" y="10450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3" y="8216"/>
                    <a:pt x="14830" y="8216"/>
                  </a:cubicBezTo>
                  <a:cubicBezTo>
                    <a:pt x="14156" y="8216"/>
                    <a:pt x="13600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96" name="Google Shape;2624;p16"/>
            <p:cNvSpPr/>
            <p:nvPr/>
          </p:nvSpPr>
          <p:spPr>
            <a:xfrm>
              <a:off x="2915671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2" y="0"/>
                    <a:pt x="14765" y="155"/>
                    <a:pt x="14506" y="446"/>
                  </a:cubicBezTo>
                  <a:cubicBezTo>
                    <a:pt x="13328" y="1815"/>
                    <a:pt x="12049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6" y="5387"/>
                    <a:pt x="9243" y="5203"/>
                  </a:cubicBezTo>
                  <a:cubicBezTo>
                    <a:pt x="7849" y="4080"/>
                    <a:pt x="5843" y="2597"/>
                    <a:pt x="4171" y="1408"/>
                  </a:cubicBezTo>
                  <a:cubicBezTo>
                    <a:pt x="3951" y="1251"/>
                    <a:pt x="3704" y="1176"/>
                    <a:pt x="3459" y="1176"/>
                  </a:cubicBezTo>
                  <a:cubicBezTo>
                    <a:pt x="3086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1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27" y="15411"/>
                    <a:pt x="11235" y="15192"/>
                    <a:pt x="11645" y="15192"/>
                  </a:cubicBezTo>
                  <a:cubicBezTo>
                    <a:pt x="11945" y="15192"/>
                    <a:pt x="12248" y="15307"/>
                    <a:pt x="12499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1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6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3" y="10090"/>
                  </a:cubicBezTo>
                  <a:cubicBezTo>
                    <a:pt x="15072" y="9618"/>
                    <a:pt x="14912" y="8494"/>
                    <a:pt x="15479" y="7778"/>
                  </a:cubicBezTo>
                  <a:cubicBezTo>
                    <a:pt x="16540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30" y="1733"/>
                  </a:cubicBezTo>
                  <a:cubicBezTo>
                    <a:pt x="17688" y="1130"/>
                    <a:pt x="16932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97" name="Google Shape;2625;p16"/>
            <p:cNvSpPr/>
            <p:nvPr/>
          </p:nvSpPr>
          <p:spPr>
            <a:xfrm>
              <a:off x="0" y="3573858"/>
              <a:ext cx="1441541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3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3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1" y="7469"/>
                    <a:pt x="115" y="9329"/>
                  </a:cubicBezTo>
                  <a:cubicBezTo>
                    <a:pt x="-169" y="10245"/>
                    <a:pt x="115" y="10806"/>
                    <a:pt x="497" y="11455"/>
                  </a:cubicBezTo>
                  <a:cubicBezTo>
                    <a:pt x="623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0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49" y="20915"/>
                  </a:cubicBezTo>
                  <a:cubicBezTo>
                    <a:pt x="7037" y="21352"/>
                    <a:pt x="7849" y="21600"/>
                    <a:pt x="8694" y="21600"/>
                  </a:cubicBezTo>
                  <a:cubicBezTo>
                    <a:pt x="9570" y="21600"/>
                    <a:pt x="10479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51" y="3421"/>
                    <a:pt x="14021" y="2962"/>
                    <a:pt x="14588" y="2937"/>
                  </a:cubicBezTo>
                  <a:lnTo>
                    <a:pt x="17359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1" y="5369"/>
                    <a:pt x="19300" y="5369"/>
                  </a:cubicBezTo>
                  <a:cubicBezTo>
                    <a:pt x="19314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5" y="4120"/>
                  </a:cubicBezTo>
                  <a:cubicBezTo>
                    <a:pt x="21256" y="3077"/>
                    <a:pt x="20972" y="2122"/>
                    <a:pt x="20688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98" name="Google Shape;2626;p16"/>
            <p:cNvSpPr/>
            <p:nvPr/>
          </p:nvSpPr>
          <p:spPr>
            <a:xfrm>
              <a:off x="1810195" y="2922528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3"/>
                    <a:pt x="14156" y="864"/>
                    <a:pt x="10900" y="864"/>
                  </a:cubicBezTo>
                  <a:cubicBezTo>
                    <a:pt x="9350" y="864"/>
                    <a:pt x="7775" y="843"/>
                    <a:pt x="6330" y="843"/>
                  </a:cubicBezTo>
                  <a:cubicBezTo>
                    <a:pt x="4301" y="843"/>
                    <a:pt x="2527" y="892"/>
                    <a:pt x="1435" y="1143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6" y="21579"/>
                    <a:pt x="2356" y="21579"/>
                    <a:pt x="2917" y="21579"/>
                  </a:cubicBezTo>
                  <a:cubicBezTo>
                    <a:pt x="4111" y="21579"/>
                    <a:pt x="5483" y="21600"/>
                    <a:pt x="6930" y="21600"/>
                  </a:cubicBezTo>
                  <a:cubicBezTo>
                    <a:pt x="11488" y="21600"/>
                    <a:pt x="16780" y="21405"/>
                    <a:pt x="19562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99" name="Google Shape;2627;p16"/>
            <p:cNvSpPr/>
            <p:nvPr/>
          </p:nvSpPr>
          <p:spPr>
            <a:xfrm>
              <a:off x="1584698" y="1746123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05"/>
                  </a:cubicBezTo>
                  <a:cubicBezTo>
                    <a:pt x="858" y="1331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3" y="21586"/>
                    <a:pt x="2351" y="21579"/>
                    <a:pt x="2907" y="21579"/>
                  </a:cubicBezTo>
                  <a:cubicBezTo>
                    <a:pt x="4148" y="21579"/>
                    <a:pt x="5582" y="21600"/>
                    <a:pt x="7090" y="21600"/>
                  </a:cubicBezTo>
                  <a:cubicBezTo>
                    <a:pt x="11613" y="21600"/>
                    <a:pt x="16815" y="21405"/>
                    <a:pt x="19565" y="19858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00" name="Google Shape;2628;p16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01" name="Google Shape;2629;p16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02" name="Google Shape;2630;p16"/>
            <p:cNvSpPr/>
            <p:nvPr/>
          </p:nvSpPr>
          <p:spPr>
            <a:xfrm>
              <a:off x="1272697" y="11660158"/>
              <a:ext cx="982389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3" h="21600" fill="norm" stroke="1" extrusionOk="0">
                  <a:moveTo>
                    <a:pt x="17270" y="0"/>
                  </a:moveTo>
                  <a:cubicBezTo>
                    <a:pt x="16839" y="0"/>
                    <a:pt x="16408" y="178"/>
                    <a:pt x="16084" y="510"/>
                  </a:cubicBezTo>
                  <a:cubicBezTo>
                    <a:pt x="12000" y="4773"/>
                    <a:pt x="3464" y="13250"/>
                    <a:pt x="320" y="17449"/>
                  </a:cubicBezTo>
                  <a:cubicBezTo>
                    <a:pt x="-894" y="19073"/>
                    <a:pt x="1604" y="21600"/>
                    <a:pt x="3516" y="21600"/>
                  </a:cubicBezTo>
                  <a:cubicBezTo>
                    <a:pt x="4031" y="21600"/>
                    <a:pt x="4504" y="21417"/>
                    <a:pt x="4851" y="20982"/>
                  </a:cubicBezTo>
                  <a:cubicBezTo>
                    <a:pt x="7654" y="17465"/>
                    <a:pt x="17208" y="8163"/>
                    <a:pt x="20136" y="4789"/>
                  </a:cubicBezTo>
                  <a:cubicBezTo>
                    <a:pt x="20614" y="4234"/>
                    <a:pt x="20706" y="3442"/>
                    <a:pt x="20336" y="2808"/>
                  </a:cubicBezTo>
                  <a:cubicBezTo>
                    <a:pt x="19766" y="1810"/>
                    <a:pt x="18965" y="828"/>
                    <a:pt x="18150" y="274"/>
                  </a:cubicBezTo>
                  <a:cubicBezTo>
                    <a:pt x="17880" y="89"/>
                    <a:pt x="17574" y="0"/>
                    <a:pt x="1727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03" name="Google Shape;2631;p16"/>
            <p:cNvSpPr/>
            <p:nvPr/>
          </p:nvSpPr>
          <p:spPr>
            <a:xfrm>
              <a:off x="1354674" y="11613947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04" name="Google Shape;2632;p16"/>
            <p:cNvSpPr/>
            <p:nvPr/>
          </p:nvSpPr>
          <p:spPr>
            <a:xfrm>
              <a:off x="1939913" y="12412410"/>
              <a:ext cx="23197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61" y="0"/>
                  </a:moveTo>
                  <a:cubicBezTo>
                    <a:pt x="2686" y="0"/>
                    <a:pt x="-1605" y="5753"/>
                    <a:pt x="588" y="16542"/>
                  </a:cubicBezTo>
                  <a:cubicBezTo>
                    <a:pt x="1291" y="20047"/>
                    <a:pt x="4150" y="21600"/>
                    <a:pt x="7338" y="21600"/>
                  </a:cubicBezTo>
                  <a:cubicBezTo>
                    <a:pt x="13118" y="21600"/>
                    <a:pt x="19995" y="16507"/>
                    <a:pt x="17156" y="8753"/>
                  </a:cubicBezTo>
                  <a:cubicBezTo>
                    <a:pt x="14988" y="2830"/>
                    <a:pt x="11153" y="0"/>
                    <a:pt x="76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05" name="Google Shape;2633;p16"/>
            <p:cNvSpPr/>
            <p:nvPr/>
          </p:nvSpPr>
          <p:spPr>
            <a:xfrm>
              <a:off x="1221445" y="13460663"/>
              <a:ext cx="1084691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265" y="773"/>
                    <a:pt x="13968" y="871"/>
                    <a:pt x="10608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8" y="857"/>
                    <a:pt x="2629" y="913"/>
                    <a:pt x="1431" y="1205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351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3" y="21586"/>
                    <a:pt x="2359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7" y="21600"/>
                    <a:pt x="16807" y="21405"/>
                    <a:pt x="19559" y="19858"/>
                  </a:cubicBezTo>
                  <a:cubicBezTo>
                    <a:pt x="21520" y="18701"/>
                    <a:pt x="21009" y="0"/>
                    <a:pt x="190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06" name="Google Shape;2634;p16"/>
            <p:cNvSpPr/>
            <p:nvPr/>
          </p:nvSpPr>
          <p:spPr>
            <a:xfrm>
              <a:off x="1662720" y="13169532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07" name="Google Shape;2635;p16"/>
            <p:cNvSpPr/>
            <p:nvPr/>
          </p:nvSpPr>
          <p:spPr>
            <a:xfrm>
              <a:off x="2576569" y="12422809"/>
              <a:ext cx="1132690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86" y="3694"/>
                    <a:pt x="8211" y="7466"/>
                    <a:pt x="7961" y="8330"/>
                  </a:cubicBezTo>
                  <a:cubicBezTo>
                    <a:pt x="7781" y="8988"/>
                    <a:pt x="576" y="8865"/>
                    <a:pt x="147" y="9607"/>
                  </a:cubicBezTo>
                  <a:cubicBezTo>
                    <a:pt x="-255" y="10306"/>
                    <a:pt x="244" y="12076"/>
                    <a:pt x="742" y="13284"/>
                  </a:cubicBezTo>
                  <a:cubicBezTo>
                    <a:pt x="933" y="13766"/>
                    <a:pt x="1410" y="14077"/>
                    <a:pt x="1927" y="14077"/>
                  </a:cubicBezTo>
                  <a:cubicBezTo>
                    <a:pt x="2011" y="14077"/>
                    <a:pt x="2098" y="14069"/>
                    <a:pt x="2183" y="14051"/>
                  </a:cubicBezTo>
                  <a:cubicBezTo>
                    <a:pt x="3999" y="13708"/>
                    <a:pt x="5703" y="13571"/>
                    <a:pt x="7116" y="13516"/>
                  </a:cubicBezTo>
                  <a:cubicBezTo>
                    <a:pt x="7139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59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20" y="21555"/>
                  </a:cubicBezTo>
                  <a:cubicBezTo>
                    <a:pt x="10370" y="21580"/>
                    <a:pt x="11058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76" y="16315"/>
                    <a:pt x="14112" y="14491"/>
                  </a:cubicBezTo>
                  <a:cubicBezTo>
                    <a:pt x="13994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4" y="13050"/>
                  </a:cubicBezTo>
                  <a:cubicBezTo>
                    <a:pt x="16995" y="13159"/>
                    <a:pt x="18574" y="13365"/>
                    <a:pt x="20002" y="13420"/>
                  </a:cubicBezTo>
                  <a:cubicBezTo>
                    <a:pt x="20017" y="13420"/>
                    <a:pt x="20033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303" y="11252"/>
                    <a:pt x="21151" y="10443"/>
                    <a:pt x="21013" y="9565"/>
                  </a:cubicBezTo>
                  <a:cubicBezTo>
                    <a:pt x="20929" y="9002"/>
                    <a:pt x="20458" y="8564"/>
                    <a:pt x="19890" y="8495"/>
                  </a:cubicBezTo>
                  <a:cubicBezTo>
                    <a:pt x="18526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8" y="8221"/>
                    <a:pt x="13600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15" y="580"/>
                    <a:pt x="12603" y="86"/>
                    <a:pt x="11966" y="45"/>
                  </a:cubicBezTo>
                  <a:cubicBezTo>
                    <a:pt x="11537" y="18"/>
                    <a:pt x="11062" y="0"/>
                    <a:pt x="1058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08" name="Google Shape;2636;p16"/>
            <p:cNvSpPr/>
            <p:nvPr/>
          </p:nvSpPr>
          <p:spPr>
            <a:xfrm>
              <a:off x="2915671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6" y="0"/>
                    <a:pt x="14767" y="159"/>
                    <a:pt x="14506" y="460"/>
                  </a:cubicBezTo>
                  <a:cubicBezTo>
                    <a:pt x="13328" y="1829"/>
                    <a:pt x="12049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43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1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3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9" y="15412"/>
                    <a:pt x="11239" y="15193"/>
                    <a:pt x="11655" y="15193"/>
                  </a:cubicBezTo>
                  <a:cubicBezTo>
                    <a:pt x="11951" y="15193"/>
                    <a:pt x="12251" y="15304"/>
                    <a:pt x="12499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5" y="19746"/>
                    <a:pt x="18633" y="19562"/>
                    <a:pt x="18896" y="19215"/>
                  </a:cubicBezTo>
                  <a:cubicBezTo>
                    <a:pt x="19622" y="18238"/>
                    <a:pt x="20406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3" y="10097"/>
                  </a:cubicBezTo>
                  <a:cubicBezTo>
                    <a:pt x="15072" y="9627"/>
                    <a:pt x="14912" y="8502"/>
                    <a:pt x="15479" y="7787"/>
                  </a:cubicBezTo>
                  <a:cubicBezTo>
                    <a:pt x="16540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30" y="1730"/>
                  </a:cubicBezTo>
                  <a:cubicBezTo>
                    <a:pt x="17688" y="1128"/>
                    <a:pt x="16932" y="688"/>
                    <a:pt x="16105" y="184"/>
                  </a:cubicBezTo>
                  <a:cubicBezTo>
                    <a:pt x="15904" y="60"/>
                    <a:pt x="15686" y="0"/>
                    <a:pt x="154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09" name="Google Shape;2637;p16"/>
            <p:cNvSpPr/>
            <p:nvPr/>
          </p:nvSpPr>
          <p:spPr>
            <a:xfrm>
              <a:off x="0" y="10599777"/>
              <a:ext cx="1441541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3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3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1" y="7471"/>
                    <a:pt x="115" y="9332"/>
                  </a:cubicBezTo>
                  <a:cubicBezTo>
                    <a:pt x="-169" y="10248"/>
                    <a:pt x="115" y="10796"/>
                    <a:pt x="497" y="11459"/>
                  </a:cubicBezTo>
                  <a:cubicBezTo>
                    <a:pt x="624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49" y="20909"/>
                  </a:cubicBezTo>
                  <a:cubicBezTo>
                    <a:pt x="7038" y="21349"/>
                    <a:pt x="7860" y="21600"/>
                    <a:pt x="8710" y="21600"/>
                  </a:cubicBezTo>
                  <a:cubicBezTo>
                    <a:pt x="9581" y="21600"/>
                    <a:pt x="10480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51" y="3422"/>
                    <a:pt x="14021" y="2951"/>
                    <a:pt x="14588" y="2938"/>
                  </a:cubicBezTo>
                  <a:lnTo>
                    <a:pt x="17359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3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5" y="4109"/>
                  </a:cubicBezTo>
                  <a:cubicBezTo>
                    <a:pt x="21256" y="3065"/>
                    <a:pt x="20972" y="2110"/>
                    <a:pt x="20688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10" name="Google Shape;2638;p16"/>
            <p:cNvSpPr/>
            <p:nvPr/>
          </p:nvSpPr>
          <p:spPr>
            <a:xfrm>
              <a:off x="1810195" y="9948363"/>
              <a:ext cx="108486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098" y="0"/>
                  </a:moveTo>
                  <a:cubicBezTo>
                    <a:pt x="19052" y="0"/>
                    <a:pt x="19006" y="14"/>
                    <a:pt x="18958" y="35"/>
                  </a:cubicBezTo>
                  <a:cubicBezTo>
                    <a:pt x="17330" y="719"/>
                    <a:pt x="14216" y="831"/>
                    <a:pt x="10994" y="831"/>
                  </a:cubicBezTo>
                  <a:cubicBezTo>
                    <a:pt x="9561" y="831"/>
                    <a:pt x="8107" y="810"/>
                    <a:pt x="6750" y="810"/>
                  </a:cubicBezTo>
                  <a:cubicBezTo>
                    <a:pt x="4546" y="810"/>
                    <a:pt x="2602" y="866"/>
                    <a:pt x="1436" y="1152"/>
                  </a:cubicBezTo>
                  <a:cubicBezTo>
                    <a:pt x="856" y="1278"/>
                    <a:pt x="377" y="3023"/>
                    <a:pt x="236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193" y="19715"/>
                    <a:pt x="744" y="21579"/>
                    <a:pt x="1364" y="21579"/>
                  </a:cubicBezTo>
                  <a:cubicBezTo>
                    <a:pt x="1782" y="21572"/>
                    <a:pt x="2240" y="21565"/>
                    <a:pt x="2727" y="21565"/>
                  </a:cubicBezTo>
                  <a:cubicBezTo>
                    <a:pt x="4126" y="21565"/>
                    <a:pt x="5787" y="21600"/>
                    <a:pt x="7531" y="21600"/>
                  </a:cubicBezTo>
                  <a:cubicBezTo>
                    <a:pt x="11945" y="21600"/>
                    <a:pt x="16902" y="21384"/>
                    <a:pt x="19565" y="19841"/>
                  </a:cubicBezTo>
                  <a:cubicBezTo>
                    <a:pt x="21524" y="18682"/>
                    <a:pt x="21018" y="0"/>
                    <a:pt x="1909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11" name="Google Shape;2639;p16"/>
            <p:cNvSpPr/>
            <p:nvPr/>
          </p:nvSpPr>
          <p:spPr>
            <a:xfrm>
              <a:off x="1584698" y="8772041"/>
              <a:ext cx="818746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310" y="753"/>
                    <a:pt x="14157" y="872"/>
                    <a:pt x="10902" y="872"/>
                  </a:cubicBezTo>
                  <a:cubicBezTo>
                    <a:pt x="9351" y="872"/>
                    <a:pt x="7778" y="844"/>
                    <a:pt x="6333" y="844"/>
                  </a:cubicBezTo>
                  <a:cubicBezTo>
                    <a:pt x="4303" y="844"/>
                    <a:pt x="2532" y="893"/>
                    <a:pt x="1439" y="1151"/>
                  </a:cubicBezTo>
                  <a:cubicBezTo>
                    <a:pt x="858" y="1332"/>
                    <a:pt x="372" y="3013"/>
                    <a:pt x="223" y="5503"/>
                  </a:cubicBezTo>
                  <a:cubicBezTo>
                    <a:pt x="17" y="9297"/>
                    <a:pt x="-77" y="13656"/>
                    <a:pt x="74" y="17074"/>
                  </a:cubicBezTo>
                  <a:cubicBezTo>
                    <a:pt x="183" y="19710"/>
                    <a:pt x="728" y="21558"/>
                    <a:pt x="1334" y="21558"/>
                  </a:cubicBezTo>
                  <a:cubicBezTo>
                    <a:pt x="1345" y="21558"/>
                    <a:pt x="1355" y="21558"/>
                    <a:pt x="1364" y="21558"/>
                  </a:cubicBezTo>
                  <a:cubicBezTo>
                    <a:pt x="1586" y="21551"/>
                    <a:pt x="1816" y="21551"/>
                    <a:pt x="2058" y="21551"/>
                  </a:cubicBezTo>
                  <a:cubicBezTo>
                    <a:pt x="3578" y="21551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15"/>
                  </a:cubicBezTo>
                  <a:cubicBezTo>
                    <a:pt x="21523" y="18720"/>
                    <a:pt x="21011" y="0"/>
                    <a:pt x="190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12" name="Google Shape;2640;p16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13" name="Google Shape;2641;p16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grpSp>
        <p:nvGrpSpPr>
          <p:cNvPr id="2717" name="Google Shape;2642;p16"/>
          <p:cNvGrpSpPr/>
          <p:nvPr/>
        </p:nvGrpSpPr>
        <p:grpSpPr>
          <a:xfrm>
            <a:off x="3268901" y="-134"/>
            <a:ext cx="18172398" cy="13716020"/>
            <a:chOff x="93" y="0"/>
            <a:chExt cx="18172397" cy="13716018"/>
          </a:xfrm>
        </p:grpSpPr>
        <p:sp>
          <p:nvSpPr>
            <p:cNvPr id="2715" name="Google Shape;2643;p16"/>
            <p:cNvSpPr/>
            <p:nvPr/>
          </p:nvSpPr>
          <p:spPr>
            <a:xfrm flipH="1">
              <a:off x="8080096" y="0"/>
              <a:ext cx="10092395" cy="137160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123" y="0"/>
                  </a:moveTo>
                  <a:cubicBezTo>
                    <a:pt x="6444" y="703"/>
                    <a:pt x="6685" y="1537"/>
                    <a:pt x="6640" y="2443"/>
                  </a:cubicBezTo>
                  <a:cubicBezTo>
                    <a:pt x="6499" y="5023"/>
                    <a:pt x="4125" y="5422"/>
                    <a:pt x="3653" y="8430"/>
                  </a:cubicBezTo>
                  <a:cubicBezTo>
                    <a:pt x="3207" y="11300"/>
                    <a:pt x="5054" y="12793"/>
                    <a:pt x="4401" y="15040"/>
                  </a:cubicBezTo>
                  <a:cubicBezTo>
                    <a:pt x="3859" y="16903"/>
                    <a:pt x="2394" y="16548"/>
                    <a:pt x="959" y="19179"/>
                  </a:cubicBezTo>
                  <a:cubicBezTo>
                    <a:pt x="497" y="20027"/>
                    <a:pt x="196" y="20897"/>
                    <a:pt x="0" y="21600"/>
                  </a:cubicBezTo>
                  <a:lnTo>
                    <a:pt x="216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16" name="Google Shape;2644;p16"/>
            <p:cNvSpPr/>
            <p:nvPr/>
          </p:nvSpPr>
          <p:spPr>
            <a:xfrm>
              <a:off x="93" y="0"/>
              <a:ext cx="10092395" cy="137160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123" y="0"/>
                  </a:moveTo>
                  <a:cubicBezTo>
                    <a:pt x="6444" y="703"/>
                    <a:pt x="6685" y="1537"/>
                    <a:pt x="6640" y="2443"/>
                  </a:cubicBezTo>
                  <a:cubicBezTo>
                    <a:pt x="6499" y="5023"/>
                    <a:pt x="4125" y="5422"/>
                    <a:pt x="3653" y="8430"/>
                  </a:cubicBezTo>
                  <a:cubicBezTo>
                    <a:pt x="3207" y="11300"/>
                    <a:pt x="5054" y="12793"/>
                    <a:pt x="4401" y="15040"/>
                  </a:cubicBezTo>
                  <a:cubicBezTo>
                    <a:pt x="3859" y="16903"/>
                    <a:pt x="2394" y="16548"/>
                    <a:pt x="959" y="19179"/>
                  </a:cubicBezTo>
                  <a:cubicBezTo>
                    <a:pt x="497" y="20027"/>
                    <a:pt x="196" y="20897"/>
                    <a:pt x="0" y="21600"/>
                  </a:cubicBezTo>
                  <a:lnTo>
                    <a:pt x="216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2718" name="نص العنوان"/>
          <p:cNvSpPr txBox="1"/>
          <p:nvPr>
            <p:ph type="title"/>
          </p:nvPr>
        </p:nvSpPr>
        <p:spPr>
          <a:xfrm>
            <a:off x="7898800" y="5607000"/>
            <a:ext cx="8586400" cy="1178401"/>
          </a:xfrm>
          <a:prstGeom prst="rect">
            <a:avLst/>
          </a:prstGeom>
        </p:spPr>
        <p:txBody>
          <a:bodyPr/>
          <a:lstStyle>
            <a:lvl1pPr>
              <a:defRPr sz="5200"/>
            </a:lvl1pPr>
          </a:lstStyle>
          <a:p>
            <a:pPr/>
            <a:r>
              <a:t>نص العنوان</a:t>
            </a:r>
          </a:p>
        </p:txBody>
      </p:sp>
      <p:sp>
        <p:nvSpPr>
          <p:cNvPr id="2719" name="مستوى النص الأول…"/>
          <p:cNvSpPr txBox="1"/>
          <p:nvPr>
            <p:ph type="body" sz="quarter" idx="1"/>
          </p:nvPr>
        </p:nvSpPr>
        <p:spPr>
          <a:xfrm>
            <a:off x="7055999" y="2931501"/>
            <a:ext cx="10272002" cy="2327201"/>
          </a:xfrm>
          <a:prstGeom prst="rect">
            <a:avLst/>
          </a:prstGeom>
        </p:spPr>
        <p:txBody>
          <a:bodyPr/>
          <a:lstStyle>
            <a:lvl1pPr marL="880533" indent="-753533" algn="ctr">
              <a:buClrTx/>
              <a:buSzTx/>
              <a:buFontTx/>
              <a:buNone/>
              <a:defRPr sz="4200"/>
            </a:lvl1pPr>
            <a:lvl2pPr marL="880533" indent="-296333" algn="ctr">
              <a:buClrTx/>
              <a:buSzTx/>
              <a:buFontTx/>
              <a:buNone/>
              <a:defRPr sz="4200"/>
            </a:lvl2pPr>
            <a:lvl3pPr marL="880533" indent="160866" algn="ctr">
              <a:buClrTx/>
              <a:buSzTx/>
              <a:buFontTx/>
              <a:buNone/>
              <a:defRPr sz="4200"/>
            </a:lvl3pPr>
            <a:lvl4pPr marL="880533" indent="618066" algn="ctr">
              <a:buClrTx/>
              <a:buSzTx/>
              <a:buFontTx/>
              <a:buNone/>
              <a:defRPr sz="4200"/>
            </a:lvl4pPr>
            <a:lvl5pPr marL="880533" indent="1075266" algn="ctr">
              <a:buClrTx/>
              <a:buSzTx/>
              <a:buFontTx/>
              <a:buNone/>
              <a:defRPr sz="4200"/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2720" name="رقم الشريحة"/>
          <p:cNvSpPr txBox="1"/>
          <p:nvPr>
            <p:ph type="sldNum" sz="quarter" idx="2"/>
          </p:nvPr>
        </p:nvSpPr>
        <p:spPr>
          <a:xfrm>
            <a:off x="11785599" y="12344399"/>
            <a:ext cx="5689601" cy="736601"/>
          </a:xfrm>
          <a:prstGeom prst="rect">
            <a:avLst/>
          </a:prstGeom>
        </p:spPr>
        <p:txBody>
          <a:bodyPr lIns="121919" tIns="121919" rIns="121919" bIns="121919"/>
          <a:lstStyle>
            <a:lvl1pPr algn="r">
              <a:defRPr sz="3200"/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USTOM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82" name="Google Shape;2648;p17"/>
          <p:cNvGrpSpPr/>
          <p:nvPr/>
        </p:nvGrpSpPr>
        <p:grpSpPr>
          <a:xfrm>
            <a:off x="-349845" y="-1299"/>
            <a:ext cx="25417589" cy="13716477"/>
            <a:chOff x="0" y="0"/>
            <a:chExt cx="25417587" cy="13716475"/>
          </a:xfrm>
        </p:grpSpPr>
        <p:sp>
          <p:nvSpPr>
            <p:cNvPr id="2727" name="Google Shape;2649;p17"/>
            <p:cNvSpPr/>
            <p:nvPr/>
          </p:nvSpPr>
          <p:spPr>
            <a:xfrm>
              <a:off x="22896176" y="1380229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12"/>
                  </a:cubicBezTo>
                  <a:cubicBezTo>
                    <a:pt x="871" y="1338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64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9" y="21579"/>
                    <a:pt x="5489" y="21600"/>
                    <a:pt x="6934" y="21600"/>
                  </a:cubicBezTo>
                  <a:cubicBezTo>
                    <a:pt x="11489" y="21600"/>
                    <a:pt x="16781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28" name="Google Shape;2650;p17"/>
            <p:cNvSpPr/>
            <p:nvPr/>
          </p:nvSpPr>
          <p:spPr>
            <a:xfrm>
              <a:off x="23975893" y="61642"/>
              <a:ext cx="144169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25"/>
                    <a:pt x="9718" y="10504"/>
                    <a:pt x="8932" y="16592"/>
                  </a:cubicBezTo>
                  <a:cubicBezTo>
                    <a:pt x="8903" y="16841"/>
                    <a:pt x="8726" y="16973"/>
                    <a:pt x="8549" y="16973"/>
                  </a:cubicBezTo>
                  <a:cubicBezTo>
                    <a:pt x="8392" y="16973"/>
                    <a:pt x="8236" y="16870"/>
                    <a:pt x="8178" y="16654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5" y="7176"/>
                    <a:pt x="4962" y="6860"/>
                    <a:pt x="4524" y="6860"/>
                  </a:cubicBezTo>
                  <a:cubicBezTo>
                    <a:pt x="4516" y="6860"/>
                    <a:pt x="4507" y="6860"/>
                    <a:pt x="4498" y="6860"/>
                  </a:cubicBezTo>
                  <a:cubicBezTo>
                    <a:pt x="2763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78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09"/>
                    <a:pt x="14032" y="2950"/>
                    <a:pt x="14589" y="2925"/>
                  </a:cubicBezTo>
                  <a:lnTo>
                    <a:pt x="17362" y="2835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34"/>
                    <a:pt x="18895" y="5358"/>
                    <a:pt x="19313" y="5358"/>
                  </a:cubicBezTo>
                  <a:cubicBezTo>
                    <a:pt x="19329" y="5358"/>
                    <a:pt x="19345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43"/>
                    <a:pt x="21436" y="4709"/>
                    <a:pt x="21381" y="4109"/>
                  </a:cubicBezTo>
                  <a:cubicBezTo>
                    <a:pt x="21272" y="3065"/>
                    <a:pt x="20977" y="2110"/>
                    <a:pt x="20704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29" name="Google Shape;2651;p17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30" name="Google Shape;2652;p17"/>
            <p:cNvSpPr/>
            <p:nvPr/>
          </p:nvSpPr>
          <p:spPr>
            <a:xfrm>
              <a:off x="20002468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6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31" name="Google Shape;2653;p17"/>
            <p:cNvSpPr/>
            <p:nvPr/>
          </p:nvSpPr>
          <p:spPr>
            <a:xfrm>
              <a:off x="21563798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9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4" y="10481"/>
                    <a:pt x="6794" y="11327"/>
                  </a:cubicBezTo>
                  <a:cubicBezTo>
                    <a:pt x="7216" y="11962"/>
                    <a:pt x="2537" y="18529"/>
                    <a:pt x="2885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71" y="20776"/>
                  </a:cubicBezTo>
                  <a:cubicBezTo>
                    <a:pt x="8743" y="18837"/>
                    <a:pt x="9702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9" y="18576"/>
                    <a:pt x="17246" y="19586"/>
                  </a:cubicBezTo>
                  <a:cubicBezTo>
                    <a:pt x="17437" y="19699"/>
                    <a:pt x="17645" y="19754"/>
                    <a:pt x="17852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32" name="Google Shape;2654;p17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33" name="Google Shape;2655;p17"/>
            <p:cNvSpPr/>
            <p:nvPr/>
          </p:nvSpPr>
          <p:spPr>
            <a:xfrm>
              <a:off x="22896176" y="8406147"/>
              <a:ext cx="81924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7"/>
                    <a:pt x="18947" y="28"/>
                  </a:cubicBezTo>
                  <a:cubicBezTo>
                    <a:pt x="17365" y="733"/>
                    <a:pt x="14370" y="852"/>
                    <a:pt x="11236" y="852"/>
                  </a:cubicBezTo>
                  <a:cubicBezTo>
                    <a:pt x="9595" y="852"/>
                    <a:pt x="7914" y="817"/>
                    <a:pt x="6380" y="817"/>
                  </a:cubicBezTo>
                  <a:cubicBezTo>
                    <a:pt x="4329" y="817"/>
                    <a:pt x="2537" y="880"/>
                    <a:pt x="1431" y="1152"/>
                  </a:cubicBezTo>
                  <a:cubicBezTo>
                    <a:pt x="871" y="1278"/>
                    <a:pt x="385" y="3016"/>
                    <a:pt x="234" y="5445"/>
                  </a:cubicBezTo>
                  <a:cubicBezTo>
                    <a:pt x="10" y="9306"/>
                    <a:pt x="-82" y="13669"/>
                    <a:pt x="86" y="17034"/>
                  </a:cubicBezTo>
                  <a:cubicBezTo>
                    <a:pt x="199" y="19708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8" y="21600"/>
                    <a:pt x="16906" y="21377"/>
                    <a:pt x="19565" y="19834"/>
                  </a:cubicBezTo>
                  <a:cubicBezTo>
                    <a:pt x="21518" y="18738"/>
                    <a:pt x="21011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34" name="Google Shape;2656;p17"/>
            <p:cNvSpPr/>
            <p:nvPr/>
          </p:nvSpPr>
          <p:spPr>
            <a:xfrm>
              <a:off x="23975893" y="7086817"/>
              <a:ext cx="144169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3"/>
                    <a:pt x="8932" y="16590"/>
                  </a:cubicBezTo>
                  <a:cubicBezTo>
                    <a:pt x="8903" y="16847"/>
                    <a:pt x="8726" y="16982"/>
                    <a:pt x="8550" y="16982"/>
                  </a:cubicBezTo>
                  <a:cubicBezTo>
                    <a:pt x="8393" y="16982"/>
                    <a:pt x="8236" y="16876"/>
                    <a:pt x="8178" y="16655"/>
                  </a:cubicBezTo>
                  <a:cubicBezTo>
                    <a:pt x="7141" y="12654"/>
                    <a:pt x="6901" y="11088"/>
                    <a:pt x="5546" y="7649"/>
                  </a:cubicBezTo>
                  <a:cubicBezTo>
                    <a:pt x="5361" y="7165"/>
                    <a:pt x="4947" y="6860"/>
                    <a:pt x="4498" y="6860"/>
                  </a:cubicBezTo>
                  <a:cubicBezTo>
                    <a:pt x="2763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2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3" y="10240"/>
                    <a:pt x="3803" y="10240"/>
                  </a:cubicBezTo>
                  <a:cubicBezTo>
                    <a:pt x="3993" y="10240"/>
                    <a:pt x="4125" y="10310"/>
                    <a:pt x="4170" y="10465"/>
                  </a:cubicBezTo>
                  <a:cubicBezTo>
                    <a:pt x="5022" y="13190"/>
                    <a:pt x="6125" y="19252"/>
                    <a:pt x="6846" y="20920"/>
                  </a:cubicBezTo>
                  <a:cubicBezTo>
                    <a:pt x="7040" y="21353"/>
                    <a:pt x="7857" y="21600"/>
                    <a:pt x="8704" y="21600"/>
                  </a:cubicBezTo>
                  <a:cubicBezTo>
                    <a:pt x="9578" y="21600"/>
                    <a:pt x="10484" y="21337"/>
                    <a:pt x="10767" y="20742"/>
                  </a:cubicBezTo>
                  <a:cubicBezTo>
                    <a:pt x="12569" y="16922"/>
                    <a:pt x="12514" y="8911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4" y="5038"/>
                    <a:pt x="18883" y="5361"/>
                    <a:pt x="19293" y="5361"/>
                  </a:cubicBezTo>
                  <a:cubicBezTo>
                    <a:pt x="19315" y="5361"/>
                    <a:pt x="19338" y="5359"/>
                    <a:pt x="19361" y="5358"/>
                  </a:cubicBezTo>
                  <a:cubicBezTo>
                    <a:pt x="19732" y="5332"/>
                    <a:pt x="20147" y="5306"/>
                    <a:pt x="20507" y="5294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78"/>
                    <a:pt x="20977" y="2123"/>
                    <a:pt x="20704" y="1396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35" name="Google Shape;2657;p17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36" name="Google Shape;2658;p17"/>
            <p:cNvSpPr/>
            <p:nvPr/>
          </p:nvSpPr>
          <p:spPr>
            <a:xfrm>
              <a:off x="20002462" y="8100988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37" name="Google Shape;2659;p17"/>
            <p:cNvSpPr/>
            <p:nvPr/>
          </p:nvSpPr>
          <p:spPr>
            <a:xfrm>
              <a:off x="21563798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9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4" y="10487"/>
                    <a:pt x="6794" y="11332"/>
                  </a:cubicBezTo>
                  <a:cubicBezTo>
                    <a:pt x="7216" y="11967"/>
                    <a:pt x="2537" y="18515"/>
                    <a:pt x="2885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71" y="20779"/>
                  </a:cubicBezTo>
                  <a:cubicBezTo>
                    <a:pt x="8743" y="18840"/>
                    <a:pt x="9702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9" y="18579"/>
                    <a:pt x="17246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38" name="Google Shape;2660;p17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39" name="Google Shape;2661;p17"/>
            <p:cNvSpPr/>
            <p:nvPr/>
          </p:nvSpPr>
          <p:spPr>
            <a:xfrm>
              <a:off x="20457982" y="6435487"/>
              <a:ext cx="1084872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4"/>
                    <a:pt x="14156" y="866"/>
                    <a:pt x="10900" y="866"/>
                  </a:cubicBezTo>
                  <a:cubicBezTo>
                    <a:pt x="9350" y="866"/>
                    <a:pt x="7775" y="845"/>
                    <a:pt x="6330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6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6" y="21586"/>
                    <a:pt x="1334" y="21586"/>
                  </a:cubicBezTo>
                  <a:cubicBezTo>
                    <a:pt x="1345" y="21586"/>
                    <a:pt x="1355" y="21579"/>
                    <a:pt x="1364" y="21579"/>
                  </a:cubicBezTo>
                  <a:cubicBezTo>
                    <a:pt x="1782" y="21572"/>
                    <a:pt x="2239" y="21565"/>
                    <a:pt x="2727" y="21565"/>
                  </a:cubicBezTo>
                  <a:cubicBezTo>
                    <a:pt x="4126" y="21565"/>
                    <a:pt x="5786" y="21600"/>
                    <a:pt x="7530" y="21600"/>
                  </a:cubicBezTo>
                  <a:cubicBezTo>
                    <a:pt x="11943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40" name="Google Shape;2662;p17"/>
            <p:cNvSpPr/>
            <p:nvPr/>
          </p:nvSpPr>
          <p:spPr>
            <a:xfrm>
              <a:off x="20232485" y="5259082"/>
              <a:ext cx="81880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1"/>
                    <a:pt x="10904" y="871"/>
                  </a:cubicBezTo>
                  <a:cubicBezTo>
                    <a:pt x="9353" y="871"/>
                    <a:pt x="7778" y="843"/>
                    <a:pt x="6333" y="843"/>
                  </a:cubicBezTo>
                  <a:cubicBezTo>
                    <a:pt x="4303" y="843"/>
                    <a:pt x="2532" y="892"/>
                    <a:pt x="1439" y="1150"/>
                  </a:cubicBezTo>
                  <a:cubicBezTo>
                    <a:pt x="858" y="1331"/>
                    <a:pt x="374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204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41" name="Google Shape;2663;p17"/>
            <p:cNvSpPr/>
            <p:nvPr/>
          </p:nvSpPr>
          <p:spPr>
            <a:xfrm>
              <a:off x="20232485" y="4893188"/>
              <a:ext cx="818802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2"/>
                    <a:pt x="10904" y="872"/>
                  </a:cubicBezTo>
                  <a:cubicBezTo>
                    <a:pt x="9353" y="872"/>
                    <a:pt x="7778" y="844"/>
                    <a:pt x="6333" y="844"/>
                  </a:cubicBezTo>
                  <a:cubicBezTo>
                    <a:pt x="4303" y="844"/>
                    <a:pt x="2532" y="899"/>
                    <a:pt x="1439" y="1150"/>
                  </a:cubicBezTo>
                  <a:cubicBezTo>
                    <a:pt x="858" y="1276"/>
                    <a:pt x="374" y="3012"/>
                    <a:pt x="223" y="5501"/>
                  </a:cubicBezTo>
                  <a:cubicBezTo>
                    <a:pt x="17" y="9294"/>
                    <a:pt x="-77" y="13652"/>
                    <a:pt x="74" y="17075"/>
                  </a:cubicBezTo>
                  <a:cubicBezTo>
                    <a:pt x="202" y="19704"/>
                    <a:pt x="730" y="21551"/>
                    <a:pt x="1334" y="21551"/>
                  </a:cubicBezTo>
                  <a:cubicBezTo>
                    <a:pt x="1345" y="21551"/>
                    <a:pt x="1355" y="21551"/>
                    <a:pt x="1364" y="21551"/>
                  </a:cubicBezTo>
                  <a:cubicBezTo>
                    <a:pt x="1586" y="21544"/>
                    <a:pt x="1816" y="21544"/>
                    <a:pt x="2058" y="21544"/>
                  </a:cubicBezTo>
                  <a:cubicBezTo>
                    <a:pt x="3578" y="21544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08"/>
                  </a:cubicBezTo>
                  <a:cubicBezTo>
                    <a:pt x="21523" y="18713"/>
                    <a:pt x="21011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42" name="Google Shape;2664;p17"/>
            <p:cNvSpPr/>
            <p:nvPr/>
          </p:nvSpPr>
          <p:spPr>
            <a:xfrm>
              <a:off x="22584655" y="4634488"/>
              <a:ext cx="982117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1" y="0"/>
                  </a:moveTo>
                  <a:cubicBezTo>
                    <a:pt x="16858" y="0"/>
                    <a:pt x="16422" y="178"/>
                    <a:pt x="16094" y="504"/>
                  </a:cubicBezTo>
                  <a:cubicBezTo>
                    <a:pt x="11992" y="4766"/>
                    <a:pt x="3466" y="13243"/>
                    <a:pt x="320" y="17441"/>
                  </a:cubicBezTo>
                  <a:cubicBezTo>
                    <a:pt x="-895" y="19076"/>
                    <a:pt x="1608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04"/>
                    <a:pt x="18978" y="838"/>
                    <a:pt x="18161" y="268"/>
                  </a:cubicBezTo>
                  <a:cubicBezTo>
                    <a:pt x="17895" y="85"/>
                    <a:pt x="17594" y="0"/>
                    <a:pt x="172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43" name="Google Shape;2665;p17"/>
            <p:cNvSpPr/>
            <p:nvPr/>
          </p:nvSpPr>
          <p:spPr>
            <a:xfrm>
              <a:off x="22666627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44" name="Google Shape;2666;p17"/>
            <p:cNvSpPr/>
            <p:nvPr/>
          </p:nvSpPr>
          <p:spPr>
            <a:xfrm>
              <a:off x="23251670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5" y="0"/>
                  </a:moveTo>
                  <a:cubicBezTo>
                    <a:pt x="2665" y="0"/>
                    <a:pt x="-1620" y="5733"/>
                    <a:pt x="601" y="16505"/>
                  </a:cubicBezTo>
                  <a:cubicBezTo>
                    <a:pt x="1310" y="20041"/>
                    <a:pt x="4171" y="21600"/>
                    <a:pt x="7360" y="21600"/>
                  </a:cubicBezTo>
                  <a:cubicBezTo>
                    <a:pt x="13132" y="21600"/>
                    <a:pt x="19980" y="16498"/>
                    <a:pt x="17145" y="8724"/>
                  </a:cubicBezTo>
                  <a:cubicBezTo>
                    <a:pt x="14980" y="2828"/>
                    <a:pt x="11139" y="0"/>
                    <a:pt x="764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45" name="Google Shape;2667;p17"/>
            <p:cNvSpPr/>
            <p:nvPr/>
          </p:nvSpPr>
          <p:spPr>
            <a:xfrm>
              <a:off x="22533254" y="6435487"/>
              <a:ext cx="1084827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4"/>
                    <a:pt x="14166" y="866"/>
                    <a:pt x="10911" y="866"/>
                  </a:cubicBezTo>
                  <a:cubicBezTo>
                    <a:pt x="9360" y="866"/>
                    <a:pt x="7785" y="845"/>
                    <a:pt x="6338" y="845"/>
                  </a:cubicBezTo>
                  <a:cubicBezTo>
                    <a:pt x="4308" y="845"/>
                    <a:pt x="2531" y="894"/>
                    <a:pt x="1434" y="1145"/>
                  </a:cubicBezTo>
                  <a:cubicBezTo>
                    <a:pt x="869" y="1271"/>
                    <a:pt x="375" y="3017"/>
                    <a:pt x="234" y="5510"/>
                  </a:cubicBezTo>
                  <a:cubicBezTo>
                    <a:pt x="8" y="9309"/>
                    <a:pt x="-76" y="13667"/>
                    <a:pt x="79" y="17096"/>
                  </a:cubicBezTo>
                  <a:cubicBezTo>
                    <a:pt x="204" y="19728"/>
                    <a:pt x="739" y="21586"/>
                    <a:pt x="1348" y="21586"/>
                  </a:cubicBezTo>
                  <a:cubicBezTo>
                    <a:pt x="1358" y="21586"/>
                    <a:pt x="1367" y="21579"/>
                    <a:pt x="1378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7" y="21600"/>
                    <a:pt x="7538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46" name="Google Shape;2668;p17"/>
            <p:cNvSpPr/>
            <p:nvPr/>
          </p:nvSpPr>
          <p:spPr>
            <a:xfrm>
              <a:off x="22974492" y="6144191"/>
              <a:ext cx="202237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47" name="Google Shape;2669;p17"/>
            <p:cNvSpPr/>
            <p:nvPr/>
          </p:nvSpPr>
          <p:spPr>
            <a:xfrm>
              <a:off x="22974507" y="6777780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48" name="Google Shape;2670;p17"/>
            <p:cNvSpPr/>
            <p:nvPr/>
          </p:nvSpPr>
          <p:spPr>
            <a:xfrm>
              <a:off x="23888517" y="5397138"/>
              <a:ext cx="1132688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96"/>
                    <a:pt x="577" y="8873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7" y="14079"/>
                    <a:pt x="2093" y="14071"/>
                    <a:pt x="2171" y="14057"/>
                  </a:cubicBezTo>
                  <a:cubicBezTo>
                    <a:pt x="3999" y="13700"/>
                    <a:pt x="5690" y="13577"/>
                    <a:pt x="7116" y="13508"/>
                  </a:cubicBezTo>
                  <a:cubicBezTo>
                    <a:pt x="7133" y="13508"/>
                    <a:pt x="7150" y="13508"/>
                    <a:pt x="7166" y="13508"/>
                  </a:cubicBezTo>
                  <a:cubicBezTo>
                    <a:pt x="7892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100" y="14497"/>
                  </a:cubicBezTo>
                  <a:cubicBezTo>
                    <a:pt x="13993" y="13717"/>
                    <a:pt x="14606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14" y="8352"/>
                    <a:pt x="17006" y="8199"/>
                    <a:pt x="15624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3" y="6994"/>
                  </a:cubicBezTo>
                  <a:cubicBezTo>
                    <a:pt x="13504" y="5361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49" name="Google Shape;2671;p17"/>
            <p:cNvSpPr/>
            <p:nvPr/>
          </p:nvSpPr>
          <p:spPr>
            <a:xfrm>
              <a:off x="24227609" y="3512959"/>
              <a:ext cx="1080347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20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595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52" y="15826"/>
                  </a:cubicBezTo>
                  <a:cubicBezTo>
                    <a:pt x="10813" y="15411"/>
                    <a:pt x="11225" y="15192"/>
                    <a:pt x="11640" y="15192"/>
                  </a:cubicBezTo>
                  <a:cubicBezTo>
                    <a:pt x="11943" y="15192"/>
                    <a:pt x="12250" y="15307"/>
                    <a:pt x="12501" y="15548"/>
                  </a:cubicBezTo>
                  <a:cubicBezTo>
                    <a:pt x="14011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393" y="17161"/>
                    <a:pt x="21090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501" y="11165"/>
                    <a:pt x="15815" y="10090"/>
                  </a:cubicBezTo>
                  <a:cubicBezTo>
                    <a:pt x="15073" y="9618"/>
                    <a:pt x="14914" y="8494"/>
                    <a:pt x="15481" y="7778"/>
                  </a:cubicBezTo>
                  <a:cubicBezTo>
                    <a:pt x="16527" y="6474"/>
                    <a:pt x="17718" y="5153"/>
                    <a:pt x="18663" y="3884"/>
                  </a:cubicBezTo>
                  <a:cubicBezTo>
                    <a:pt x="19158" y="3232"/>
                    <a:pt x="19041" y="2239"/>
                    <a:pt x="18417" y="1733"/>
                  </a:cubicBezTo>
                  <a:cubicBezTo>
                    <a:pt x="17675" y="1130"/>
                    <a:pt x="16919" y="690"/>
                    <a:pt x="16105" y="184"/>
                  </a:cubicBezTo>
                  <a:cubicBezTo>
                    <a:pt x="15904" y="60"/>
                    <a:pt x="15684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50" name="Google Shape;2672;p17"/>
            <p:cNvSpPr/>
            <p:nvPr/>
          </p:nvSpPr>
          <p:spPr>
            <a:xfrm>
              <a:off x="21311737" y="3573858"/>
              <a:ext cx="1441817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8"/>
                    <a:pt x="11024" y="415"/>
                  </a:cubicBezTo>
                  <a:cubicBezTo>
                    <a:pt x="9953" y="938"/>
                    <a:pt x="9724" y="10513"/>
                    <a:pt x="8939" y="16586"/>
                  </a:cubicBezTo>
                  <a:cubicBezTo>
                    <a:pt x="8903" y="16843"/>
                    <a:pt x="8725" y="16977"/>
                    <a:pt x="8546" y="16977"/>
                  </a:cubicBezTo>
                  <a:cubicBezTo>
                    <a:pt x="8388" y="16977"/>
                    <a:pt x="8231" y="16872"/>
                    <a:pt x="8174" y="16650"/>
                  </a:cubicBezTo>
                  <a:cubicBezTo>
                    <a:pt x="7138" y="12664"/>
                    <a:pt x="6897" y="11085"/>
                    <a:pt x="5544" y="7647"/>
                  </a:cubicBezTo>
                  <a:cubicBezTo>
                    <a:pt x="5359" y="7163"/>
                    <a:pt x="4944" y="6858"/>
                    <a:pt x="4496" y="6858"/>
                  </a:cubicBezTo>
                  <a:cubicBezTo>
                    <a:pt x="2760" y="6884"/>
                    <a:pt x="916" y="7469"/>
                    <a:pt x="109" y="9329"/>
                  </a:cubicBezTo>
                  <a:cubicBezTo>
                    <a:pt x="-164" y="10245"/>
                    <a:pt x="119" y="10806"/>
                    <a:pt x="502" y="11455"/>
                  </a:cubicBezTo>
                  <a:cubicBezTo>
                    <a:pt x="628" y="11682"/>
                    <a:pt x="833" y="11801"/>
                    <a:pt x="1044" y="11801"/>
                  </a:cubicBezTo>
                  <a:cubicBezTo>
                    <a:pt x="1198" y="11801"/>
                    <a:pt x="1354" y="11736"/>
                    <a:pt x="1484" y="11608"/>
                  </a:cubicBezTo>
                  <a:cubicBezTo>
                    <a:pt x="2296" y="10791"/>
                    <a:pt x="3275" y="10238"/>
                    <a:pt x="3808" y="10238"/>
                  </a:cubicBezTo>
                  <a:cubicBezTo>
                    <a:pt x="3997" y="10238"/>
                    <a:pt x="4131" y="10308"/>
                    <a:pt x="4179" y="10462"/>
                  </a:cubicBezTo>
                  <a:cubicBezTo>
                    <a:pt x="5031" y="13186"/>
                    <a:pt x="6122" y="19246"/>
                    <a:pt x="6843" y="20915"/>
                  </a:cubicBezTo>
                  <a:cubicBezTo>
                    <a:pt x="7035" y="21352"/>
                    <a:pt x="7849" y="21600"/>
                    <a:pt x="8693" y="21600"/>
                  </a:cubicBezTo>
                  <a:cubicBezTo>
                    <a:pt x="9569" y="21600"/>
                    <a:pt x="10478" y="21333"/>
                    <a:pt x="10761" y="20737"/>
                  </a:cubicBezTo>
                  <a:cubicBezTo>
                    <a:pt x="12562" y="16930"/>
                    <a:pt x="12508" y="8909"/>
                    <a:pt x="13424" y="4071"/>
                  </a:cubicBezTo>
                  <a:cubicBezTo>
                    <a:pt x="13544" y="3421"/>
                    <a:pt x="14025" y="2962"/>
                    <a:pt x="14593" y="2937"/>
                  </a:cubicBezTo>
                  <a:lnTo>
                    <a:pt x="17354" y="2847"/>
                  </a:lnTo>
                  <a:cubicBezTo>
                    <a:pt x="17976" y="3064"/>
                    <a:pt x="18271" y="3905"/>
                    <a:pt x="18413" y="4566"/>
                  </a:cubicBezTo>
                  <a:cubicBezTo>
                    <a:pt x="18518" y="5045"/>
                    <a:pt x="18887" y="5369"/>
                    <a:pt x="19305" y="5369"/>
                  </a:cubicBezTo>
                  <a:cubicBezTo>
                    <a:pt x="19321" y="5369"/>
                    <a:pt x="19335" y="5369"/>
                    <a:pt x="19351" y="5369"/>
                  </a:cubicBezTo>
                  <a:cubicBezTo>
                    <a:pt x="19723" y="5344"/>
                    <a:pt x="20149" y="5318"/>
                    <a:pt x="20509" y="5292"/>
                  </a:cubicBezTo>
                  <a:cubicBezTo>
                    <a:pt x="21032" y="5254"/>
                    <a:pt x="21436" y="4720"/>
                    <a:pt x="21371" y="4120"/>
                  </a:cubicBezTo>
                  <a:cubicBezTo>
                    <a:pt x="21262" y="3077"/>
                    <a:pt x="20967" y="2122"/>
                    <a:pt x="20695" y="1409"/>
                  </a:cubicBezTo>
                  <a:cubicBezTo>
                    <a:pt x="20378" y="594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51" name="Google Shape;2673;p17"/>
            <p:cNvSpPr/>
            <p:nvPr/>
          </p:nvSpPr>
          <p:spPr>
            <a:xfrm>
              <a:off x="23121630" y="2922528"/>
              <a:ext cx="108484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8" y="864"/>
                    <a:pt x="7782" y="843"/>
                    <a:pt x="6337" y="843"/>
                  </a:cubicBezTo>
                  <a:cubicBezTo>
                    <a:pt x="4305" y="843"/>
                    <a:pt x="2528" y="892"/>
                    <a:pt x="1431" y="1143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288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6" y="21579"/>
                    <a:pt x="2368" y="21579"/>
                    <a:pt x="2928" y="21579"/>
                  </a:cubicBezTo>
                  <a:cubicBezTo>
                    <a:pt x="4121" y="21579"/>
                    <a:pt x="5494" y="21600"/>
                    <a:pt x="6940" y="21600"/>
                  </a:cubicBezTo>
                  <a:cubicBezTo>
                    <a:pt x="11498" y="21600"/>
                    <a:pt x="16790" y="21405"/>
                    <a:pt x="19574" y="19795"/>
                  </a:cubicBezTo>
                  <a:cubicBezTo>
                    <a:pt x="21521" y="18694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52" name="Google Shape;2674;p17"/>
            <p:cNvSpPr/>
            <p:nvPr/>
          </p:nvSpPr>
          <p:spPr>
            <a:xfrm>
              <a:off x="22896176" y="1746123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05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1" y="21586"/>
                    <a:pt x="2359" y="21579"/>
                    <a:pt x="2912" y="21579"/>
                  </a:cubicBezTo>
                  <a:cubicBezTo>
                    <a:pt x="4150" y="21579"/>
                    <a:pt x="5581" y="21600"/>
                    <a:pt x="7087" y="21600"/>
                  </a:cubicBezTo>
                  <a:cubicBezTo>
                    <a:pt x="11606" y="21600"/>
                    <a:pt x="16813" y="21405"/>
                    <a:pt x="19561" y="19858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53" name="Google Shape;2675;p17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54" name="Google Shape;2676;p17"/>
            <p:cNvSpPr/>
            <p:nvPr/>
          </p:nvSpPr>
          <p:spPr>
            <a:xfrm>
              <a:off x="20587692" y="1873781"/>
              <a:ext cx="232013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0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318" y="20041"/>
                    <a:pt x="4189" y="21600"/>
                    <a:pt x="7383" y="21600"/>
                  </a:cubicBezTo>
                  <a:cubicBezTo>
                    <a:pt x="13157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55" name="Google Shape;2677;p17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56" name="Google Shape;2678;p17"/>
            <p:cNvSpPr/>
            <p:nvPr/>
          </p:nvSpPr>
          <p:spPr>
            <a:xfrm>
              <a:off x="20310537" y="2631232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57" name="Google Shape;2679;p17"/>
            <p:cNvSpPr/>
            <p:nvPr/>
          </p:nvSpPr>
          <p:spPr>
            <a:xfrm>
              <a:off x="20310537" y="3265068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58" name="Google Shape;2680;p17"/>
            <p:cNvSpPr/>
            <p:nvPr/>
          </p:nvSpPr>
          <p:spPr>
            <a:xfrm>
              <a:off x="21224357" y="1884179"/>
              <a:ext cx="1132690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3999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1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599" y="21093"/>
                    <a:pt x="9112" y="21531"/>
                    <a:pt x="9720" y="21558"/>
                  </a:cubicBezTo>
                  <a:cubicBezTo>
                    <a:pt x="10326" y="21582"/>
                    <a:pt x="10966" y="21600"/>
                    <a:pt x="11621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4" y="13041"/>
                  </a:cubicBezTo>
                  <a:cubicBezTo>
                    <a:pt x="16995" y="13164"/>
                    <a:pt x="18574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303" y="11244"/>
                    <a:pt x="21151" y="10449"/>
                    <a:pt x="21013" y="9572"/>
                  </a:cubicBezTo>
                  <a:cubicBezTo>
                    <a:pt x="20929" y="8995"/>
                    <a:pt x="20458" y="8571"/>
                    <a:pt x="19890" y="8502"/>
                  </a:cubicBezTo>
                  <a:cubicBezTo>
                    <a:pt x="18512" y="8351"/>
                    <a:pt x="17006" y="8199"/>
                    <a:pt x="15622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600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59" name="Google Shape;2681;p17"/>
            <p:cNvSpPr/>
            <p:nvPr/>
          </p:nvSpPr>
          <p:spPr>
            <a:xfrm>
              <a:off x="20457982" y="13460663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1" y="773"/>
                    <a:pt x="13963" y="871"/>
                    <a:pt x="10603" y="871"/>
                  </a:cubicBezTo>
                  <a:cubicBezTo>
                    <a:pt x="9350" y="871"/>
                    <a:pt x="8088" y="857"/>
                    <a:pt x="6900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8" y="21579"/>
                    <a:pt x="2904" y="21579"/>
                  </a:cubicBezTo>
                  <a:cubicBezTo>
                    <a:pt x="4145" y="21579"/>
                    <a:pt x="5575" y="21600"/>
                    <a:pt x="7082" y="21600"/>
                  </a:cubicBezTo>
                  <a:cubicBezTo>
                    <a:pt x="11605" y="21600"/>
                    <a:pt x="16811" y="21405"/>
                    <a:pt x="19562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60" name="Google Shape;2682;p17"/>
            <p:cNvSpPr/>
            <p:nvPr/>
          </p:nvSpPr>
          <p:spPr>
            <a:xfrm>
              <a:off x="20232485" y="12284917"/>
              <a:ext cx="81882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7" y="0"/>
                  </a:moveTo>
                  <a:cubicBezTo>
                    <a:pt x="19063" y="0"/>
                    <a:pt x="19015" y="14"/>
                    <a:pt x="18969" y="35"/>
                  </a:cubicBezTo>
                  <a:cubicBezTo>
                    <a:pt x="17377" y="733"/>
                    <a:pt x="14376" y="859"/>
                    <a:pt x="11237" y="859"/>
                  </a:cubicBezTo>
                  <a:cubicBezTo>
                    <a:pt x="9595" y="859"/>
                    <a:pt x="7913" y="824"/>
                    <a:pt x="6378" y="824"/>
                  </a:cubicBezTo>
                  <a:cubicBezTo>
                    <a:pt x="4329" y="824"/>
                    <a:pt x="2538" y="880"/>
                    <a:pt x="1439" y="1152"/>
                  </a:cubicBezTo>
                  <a:cubicBezTo>
                    <a:pt x="858" y="1278"/>
                    <a:pt x="374" y="3023"/>
                    <a:pt x="223" y="5452"/>
                  </a:cubicBezTo>
                  <a:cubicBezTo>
                    <a:pt x="17" y="9313"/>
                    <a:pt x="-77" y="13676"/>
                    <a:pt x="74" y="17034"/>
                  </a:cubicBezTo>
                  <a:cubicBezTo>
                    <a:pt x="204" y="19715"/>
                    <a:pt x="747" y="21586"/>
                    <a:pt x="1364" y="21586"/>
                  </a:cubicBezTo>
                  <a:cubicBezTo>
                    <a:pt x="1783" y="21572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84"/>
                    <a:pt x="19566" y="19841"/>
                  </a:cubicBezTo>
                  <a:cubicBezTo>
                    <a:pt x="21523" y="18682"/>
                    <a:pt x="21016" y="0"/>
                    <a:pt x="1910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61" name="Google Shape;2683;p17"/>
            <p:cNvSpPr/>
            <p:nvPr/>
          </p:nvSpPr>
          <p:spPr>
            <a:xfrm>
              <a:off x="20232485" y="11918363"/>
              <a:ext cx="818802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14"/>
                    <a:pt x="18967" y="28"/>
                  </a:cubicBezTo>
                  <a:cubicBezTo>
                    <a:pt x="17271" y="773"/>
                    <a:pt x="13968" y="877"/>
                    <a:pt x="10607" y="877"/>
                  </a:cubicBezTo>
                  <a:cubicBezTo>
                    <a:pt x="9353" y="877"/>
                    <a:pt x="8092" y="863"/>
                    <a:pt x="6901" y="863"/>
                  </a:cubicBezTo>
                  <a:cubicBezTo>
                    <a:pt x="4637" y="863"/>
                    <a:pt x="2632" y="912"/>
                    <a:pt x="1439" y="1211"/>
                  </a:cubicBezTo>
                  <a:cubicBezTo>
                    <a:pt x="858" y="1337"/>
                    <a:pt x="374" y="3070"/>
                    <a:pt x="223" y="5492"/>
                  </a:cubicBezTo>
                  <a:cubicBezTo>
                    <a:pt x="17" y="9342"/>
                    <a:pt x="-77" y="13630"/>
                    <a:pt x="74" y="17048"/>
                  </a:cubicBezTo>
                  <a:cubicBezTo>
                    <a:pt x="204" y="19714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1" y="21565"/>
                    <a:pt x="5792" y="21600"/>
                    <a:pt x="7537" y="21600"/>
                  </a:cubicBezTo>
                  <a:cubicBezTo>
                    <a:pt x="11951" y="21600"/>
                    <a:pt x="16906" y="21377"/>
                    <a:pt x="19565" y="19839"/>
                  </a:cubicBezTo>
                  <a:cubicBezTo>
                    <a:pt x="21523" y="18683"/>
                    <a:pt x="21011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62" name="Google Shape;2684;p17"/>
            <p:cNvSpPr/>
            <p:nvPr/>
          </p:nvSpPr>
          <p:spPr>
            <a:xfrm>
              <a:off x="22584641" y="11660158"/>
              <a:ext cx="982132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81" y="0"/>
                  </a:moveTo>
                  <a:cubicBezTo>
                    <a:pt x="16849" y="0"/>
                    <a:pt x="16419" y="178"/>
                    <a:pt x="16094" y="510"/>
                  </a:cubicBezTo>
                  <a:cubicBezTo>
                    <a:pt x="11992" y="4773"/>
                    <a:pt x="3466" y="13250"/>
                    <a:pt x="320" y="17449"/>
                  </a:cubicBezTo>
                  <a:cubicBezTo>
                    <a:pt x="-895" y="19073"/>
                    <a:pt x="1604" y="21600"/>
                    <a:pt x="3511" y="21600"/>
                  </a:cubicBezTo>
                  <a:cubicBezTo>
                    <a:pt x="4024" y="21600"/>
                    <a:pt x="4494" y="21417"/>
                    <a:pt x="4838" y="20982"/>
                  </a:cubicBezTo>
                  <a:cubicBezTo>
                    <a:pt x="7661" y="17465"/>
                    <a:pt x="17205" y="8163"/>
                    <a:pt x="20150" y="4789"/>
                  </a:cubicBezTo>
                  <a:cubicBezTo>
                    <a:pt x="20627" y="4234"/>
                    <a:pt x="20705" y="3442"/>
                    <a:pt x="20351" y="2808"/>
                  </a:cubicBezTo>
                  <a:cubicBezTo>
                    <a:pt x="19765" y="1810"/>
                    <a:pt x="18978" y="828"/>
                    <a:pt x="18161" y="274"/>
                  </a:cubicBezTo>
                  <a:cubicBezTo>
                    <a:pt x="17891" y="89"/>
                    <a:pt x="17587" y="0"/>
                    <a:pt x="1728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63" name="Google Shape;2685;p17"/>
            <p:cNvSpPr/>
            <p:nvPr/>
          </p:nvSpPr>
          <p:spPr>
            <a:xfrm>
              <a:off x="22666619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64" name="Google Shape;2686;p17"/>
            <p:cNvSpPr/>
            <p:nvPr/>
          </p:nvSpPr>
          <p:spPr>
            <a:xfrm>
              <a:off x="23251676" y="12412410"/>
              <a:ext cx="23218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9" y="0"/>
                  </a:moveTo>
                  <a:cubicBezTo>
                    <a:pt x="2670" y="0"/>
                    <a:pt x="-1620" y="5753"/>
                    <a:pt x="601" y="16542"/>
                  </a:cubicBezTo>
                  <a:cubicBezTo>
                    <a:pt x="1303" y="20047"/>
                    <a:pt x="4156" y="21600"/>
                    <a:pt x="7339" y="21600"/>
                  </a:cubicBezTo>
                  <a:cubicBezTo>
                    <a:pt x="13109" y="21600"/>
                    <a:pt x="19980" y="16507"/>
                    <a:pt x="17139" y="8753"/>
                  </a:cubicBezTo>
                  <a:cubicBezTo>
                    <a:pt x="14975" y="2830"/>
                    <a:pt x="11141" y="0"/>
                    <a:pt x="764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65" name="Google Shape;2687;p17"/>
            <p:cNvSpPr/>
            <p:nvPr/>
          </p:nvSpPr>
          <p:spPr>
            <a:xfrm>
              <a:off x="22533254" y="13460663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268" y="773"/>
                    <a:pt x="13972" y="871"/>
                    <a:pt x="10613" y="871"/>
                  </a:cubicBezTo>
                  <a:cubicBezTo>
                    <a:pt x="9360" y="871"/>
                    <a:pt x="8098" y="857"/>
                    <a:pt x="6908" y="857"/>
                  </a:cubicBezTo>
                  <a:cubicBezTo>
                    <a:pt x="4642" y="857"/>
                    <a:pt x="2632" y="913"/>
                    <a:pt x="1434" y="1205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351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5" y="21586"/>
                    <a:pt x="2363" y="21579"/>
                    <a:pt x="2918" y="21579"/>
                  </a:cubicBezTo>
                  <a:cubicBezTo>
                    <a:pt x="4156" y="21579"/>
                    <a:pt x="5587" y="21600"/>
                    <a:pt x="7092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66" name="Google Shape;2688;p17"/>
            <p:cNvSpPr/>
            <p:nvPr/>
          </p:nvSpPr>
          <p:spPr>
            <a:xfrm>
              <a:off x="22974484" y="13169532"/>
              <a:ext cx="20222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14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67" name="Google Shape;2689;p17"/>
            <p:cNvSpPr/>
            <p:nvPr/>
          </p:nvSpPr>
          <p:spPr>
            <a:xfrm>
              <a:off x="23888517" y="12422809"/>
              <a:ext cx="1132688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2" y="8330"/>
                  </a:cubicBezTo>
                  <a:cubicBezTo>
                    <a:pt x="7782" y="8988"/>
                    <a:pt x="577" y="8865"/>
                    <a:pt x="147" y="9607"/>
                  </a:cubicBezTo>
                  <a:cubicBezTo>
                    <a:pt x="-255" y="10306"/>
                    <a:pt x="245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71" y="14051"/>
                  </a:cubicBezTo>
                  <a:cubicBezTo>
                    <a:pt x="3999" y="13708"/>
                    <a:pt x="5690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3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5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100" y="14491"/>
                  </a:cubicBezTo>
                  <a:cubicBezTo>
                    <a:pt x="13994" y="13717"/>
                    <a:pt x="14595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1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3" y="6986"/>
                  </a:cubicBezTo>
                  <a:cubicBezTo>
                    <a:pt x="13504" y="5353"/>
                    <a:pt x="13337" y="3076"/>
                    <a:pt x="13157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68" name="Google Shape;2690;p17"/>
            <p:cNvSpPr/>
            <p:nvPr/>
          </p:nvSpPr>
          <p:spPr>
            <a:xfrm>
              <a:off x="24227609" y="10538217"/>
              <a:ext cx="1080347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8" y="5256"/>
                    <a:pt x="10435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595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4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52" y="15830"/>
                  </a:cubicBezTo>
                  <a:cubicBezTo>
                    <a:pt x="10814" y="15412"/>
                    <a:pt x="11231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11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393" y="17164"/>
                    <a:pt x="21090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501" y="11156"/>
                    <a:pt x="15815" y="10097"/>
                  </a:cubicBezTo>
                  <a:cubicBezTo>
                    <a:pt x="15073" y="9627"/>
                    <a:pt x="14914" y="8502"/>
                    <a:pt x="15481" y="7787"/>
                  </a:cubicBezTo>
                  <a:cubicBezTo>
                    <a:pt x="16527" y="6484"/>
                    <a:pt x="17718" y="5165"/>
                    <a:pt x="18663" y="3896"/>
                  </a:cubicBezTo>
                  <a:cubicBezTo>
                    <a:pt x="19158" y="3228"/>
                    <a:pt x="19041" y="2236"/>
                    <a:pt x="18417" y="1730"/>
                  </a:cubicBezTo>
                  <a:cubicBezTo>
                    <a:pt x="17675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69" name="Google Shape;2691;p17"/>
            <p:cNvSpPr/>
            <p:nvPr/>
          </p:nvSpPr>
          <p:spPr>
            <a:xfrm>
              <a:off x="21311737" y="10599777"/>
              <a:ext cx="1441817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4"/>
                    <a:pt x="8939" y="16592"/>
                  </a:cubicBezTo>
                  <a:cubicBezTo>
                    <a:pt x="8903" y="16847"/>
                    <a:pt x="8727" y="16977"/>
                    <a:pt x="8550" y="16977"/>
                  </a:cubicBezTo>
                  <a:cubicBezTo>
                    <a:pt x="8391" y="16977"/>
                    <a:pt x="8232" y="16871"/>
                    <a:pt x="8174" y="16656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59" y="7166"/>
                    <a:pt x="4944" y="6860"/>
                    <a:pt x="4496" y="6860"/>
                  </a:cubicBezTo>
                  <a:cubicBezTo>
                    <a:pt x="2760" y="6873"/>
                    <a:pt x="916" y="7471"/>
                    <a:pt x="109" y="9332"/>
                  </a:cubicBezTo>
                  <a:cubicBezTo>
                    <a:pt x="-164" y="10248"/>
                    <a:pt x="119" y="10796"/>
                    <a:pt x="502" y="11459"/>
                  </a:cubicBezTo>
                  <a:cubicBezTo>
                    <a:pt x="629" y="11682"/>
                    <a:pt x="837" y="11800"/>
                    <a:pt x="1050" y="11800"/>
                  </a:cubicBezTo>
                  <a:cubicBezTo>
                    <a:pt x="1201" y="11800"/>
                    <a:pt x="1356" y="11739"/>
                    <a:pt x="1484" y="11612"/>
                  </a:cubicBezTo>
                  <a:cubicBezTo>
                    <a:pt x="2299" y="10792"/>
                    <a:pt x="3281" y="10230"/>
                    <a:pt x="3812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31" y="13191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76" y="3065"/>
                    <a:pt x="18271" y="3906"/>
                    <a:pt x="18413" y="4567"/>
                  </a:cubicBezTo>
                  <a:cubicBezTo>
                    <a:pt x="18518" y="5046"/>
                    <a:pt x="18886" y="5360"/>
                    <a:pt x="19303" y="5360"/>
                  </a:cubicBezTo>
                  <a:cubicBezTo>
                    <a:pt x="19319" y="5360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70" name="Google Shape;2692;p17"/>
            <p:cNvSpPr/>
            <p:nvPr/>
          </p:nvSpPr>
          <p:spPr>
            <a:xfrm>
              <a:off x="23121630" y="9948363"/>
              <a:ext cx="108484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9" y="0"/>
                  </a:moveTo>
                  <a:cubicBezTo>
                    <a:pt x="19063" y="0"/>
                    <a:pt x="19017" y="14"/>
                    <a:pt x="18969" y="35"/>
                  </a:cubicBezTo>
                  <a:cubicBezTo>
                    <a:pt x="17341" y="719"/>
                    <a:pt x="14229" y="831"/>
                    <a:pt x="11003" y="831"/>
                  </a:cubicBezTo>
                  <a:cubicBezTo>
                    <a:pt x="9570" y="831"/>
                    <a:pt x="8114" y="810"/>
                    <a:pt x="6756" y="810"/>
                  </a:cubicBezTo>
                  <a:cubicBezTo>
                    <a:pt x="4551" y="810"/>
                    <a:pt x="2604" y="866"/>
                    <a:pt x="1431" y="1152"/>
                  </a:cubicBezTo>
                  <a:cubicBezTo>
                    <a:pt x="866" y="1278"/>
                    <a:pt x="372" y="3023"/>
                    <a:pt x="231" y="5452"/>
                  </a:cubicBezTo>
                  <a:cubicBezTo>
                    <a:pt x="19" y="9313"/>
                    <a:pt x="-79" y="13669"/>
                    <a:pt x="76" y="17034"/>
                  </a:cubicBezTo>
                  <a:cubicBezTo>
                    <a:pt x="203" y="19715"/>
                    <a:pt x="754" y="21579"/>
                    <a:pt x="1376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8" y="21565"/>
                    <a:pt x="5797" y="21600"/>
                    <a:pt x="7541" y="21600"/>
                  </a:cubicBezTo>
                  <a:cubicBezTo>
                    <a:pt x="11956" y="21600"/>
                    <a:pt x="16915" y="21384"/>
                    <a:pt x="19577" y="19841"/>
                  </a:cubicBezTo>
                  <a:cubicBezTo>
                    <a:pt x="21521" y="18682"/>
                    <a:pt x="21014" y="0"/>
                    <a:pt x="1910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71" name="Google Shape;2693;p17"/>
            <p:cNvSpPr/>
            <p:nvPr/>
          </p:nvSpPr>
          <p:spPr>
            <a:xfrm>
              <a:off x="22896176" y="8772041"/>
              <a:ext cx="81926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3"/>
                    <a:pt x="1431" y="1151"/>
                  </a:cubicBezTo>
                  <a:cubicBezTo>
                    <a:pt x="871" y="1332"/>
                    <a:pt x="385" y="3013"/>
                    <a:pt x="234" y="5503"/>
                  </a:cubicBezTo>
                  <a:cubicBezTo>
                    <a:pt x="10" y="9297"/>
                    <a:pt x="-82" y="13656"/>
                    <a:pt x="86" y="17074"/>
                  </a:cubicBezTo>
                  <a:cubicBezTo>
                    <a:pt x="197" y="19710"/>
                    <a:pt x="741" y="21558"/>
                    <a:pt x="1345" y="21558"/>
                  </a:cubicBezTo>
                  <a:cubicBezTo>
                    <a:pt x="1355" y="21558"/>
                    <a:pt x="1366" y="21558"/>
                    <a:pt x="1376" y="21558"/>
                  </a:cubicBezTo>
                  <a:cubicBezTo>
                    <a:pt x="1594" y="21551"/>
                    <a:pt x="1824" y="21551"/>
                    <a:pt x="2065" y="21551"/>
                  </a:cubicBezTo>
                  <a:cubicBezTo>
                    <a:pt x="3580" y="21551"/>
                    <a:pt x="5482" y="21600"/>
                    <a:pt x="7502" y="21600"/>
                  </a:cubicBezTo>
                  <a:cubicBezTo>
                    <a:pt x="11923" y="21600"/>
                    <a:pt x="16896" y="21356"/>
                    <a:pt x="19561" y="19815"/>
                  </a:cubicBezTo>
                  <a:cubicBezTo>
                    <a:pt x="21518" y="18720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72" name="Google Shape;2694;p17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73" name="Google Shape;2695;p17"/>
            <p:cNvSpPr/>
            <p:nvPr/>
          </p:nvSpPr>
          <p:spPr>
            <a:xfrm>
              <a:off x="20587701" y="8899452"/>
              <a:ext cx="232017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5" h="21600" fill="norm" stroke="1" extrusionOk="0">
                  <a:moveTo>
                    <a:pt x="7659" y="0"/>
                  </a:moveTo>
                  <a:cubicBezTo>
                    <a:pt x="2686" y="0"/>
                    <a:pt x="-1604" y="5745"/>
                    <a:pt x="588" y="16521"/>
                  </a:cubicBezTo>
                  <a:cubicBezTo>
                    <a:pt x="1311" y="20041"/>
                    <a:pt x="4168" y="21600"/>
                    <a:pt x="7355" y="21600"/>
                  </a:cubicBezTo>
                  <a:cubicBezTo>
                    <a:pt x="13134" y="21600"/>
                    <a:pt x="19996" y="16485"/>
                    <a:pt x="17151" y="8742"/>
                  </a:cubicBezTo>
                  <a:cubicBezTo>
                    <a:pt x="14984" y="2827"/>
                    <a:pt x="11151" y="0"/>
                    <a:pt x="76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74" name="Google Shape;2696;p17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75" name="Google Shape;2697;p17"/>
            <p:cNvSpPr/>
            <p:nvPr/>
          </p:nvSpPr>
          <p:spPr>
            <a:xfrm>
              <a:off x="20310554" y="9656903"/>
              <a:ext cx="202517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6" h="21600" fill="norm" stroke="1" extrusionOk="0">
                  <a:moveTo>
                    <a:pt x="7670" y="0"/>
                  </a:moveTo>
                  <a:cubicBezTo>
                    <a:pt x="2692" y="0"/>
                    <a:pt x="-1589" y="5725"/>
                    <a:pt x="577" y="16501"/>
                  </a:cubicBezTo>
                  <a:cubicBezTo>
                    <a:pt x="1289" y="20039"/>
                    <a:pt x="4160" y="21600"/>
                    <a:pt x="7358" y="21600"/>
                  </a:cubicBezTo>
                  <a:cubicBezTo>
                    <a:pt x="13150" y="21600"/>
                    <a:pt x="20011" y="16493"/>
                    <a:pt x="17177" y="8734"/>
                  </a:cubicBezTo>
                  <a:cubicBezTo>
                    <a:pt x="15003" y="2838"/>
                    <a:pt x="11166" y="0"/>
                    <a:pt x="767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76" name="Google Shape;2698;p17"/>
            <p:cNvSpPr/>
            <p:nvPr/>
          </p:nvSpPr>
          <p:spPr>
            <a:xfrm>
              <a:off x="20310530" y="10290409"/>
              <a:ext cx="202552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290" y="20054"/>
                    <a:pt x="4145" y="21600"/>
                    <a:pt x="7333" y="21600"/>
                  </a:cubicBezTo>
                  <a:cubicBezTo>
                    <a:pt x="13122" y="21600"/>
                    <a:pt x="20007" y="16505"/>
                    <a:pt x="17167" y="8773"/>
                  </a:cubicBezTo>
                  <a:cubicBezTo>
                    <a:pt x="15003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77" name="Google Shape;2699;p17"/>
            <p:cNvSpPr/>
            <p:nvPr/>
          </p:nvSpPr>
          <p:spPr>
            <a:xfrm>
              <a:off x="21224357" y="8910097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3999" y="13700"/>
                    <a:pt x="5703" y="13564"/>
                    <a:pt x="7116" y="13508"/>
                  </a:cubicBezTo>
                  <a:cubicBezTo>
                    <a:pt x="7139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599" y="21094"/>
                    <a:pt x="9112" y="21519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4" y="13724"/>
                    <a:pt x="14595" y="13038"/>
                    <a:pt x="15373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74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303" y="11245"/>
                    <a:pt x="21151" y="10436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3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8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78" name="Google Shape;2700;p17"/>
            <p:cNvSpPr/>
            <p:nvPr/>
          </p:nvSpPr>
          <p:spPr>
            <a:xfrm>
              <a:off x="17568357" y="1380229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12"/>
                  </a:cubicBezTo>
                  <a:cubicBezTo>
                    <a:pt x="857" y="1338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64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4" y="21586"/>
                    <a:pt x="2359" y="21579"/>
                    <a:pt x="2918" y="21579"/>
                  </a:cubicBezTo>
                  <a:cubicBezTo>
                    <a:pt x="4116" y="21579"/>
                    <a:pt x="5487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79" name="Google Shape;2701;p17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80" name="Google Shape;2702;p17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81" name="Google Shape;2703;p17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82" name="Google Shape;2704;p17"/>
            <p:cNvSpPr/>
            <p:nvPr/>
          </p:nvSpPr>
          <p:spPr>
            <a:xfrm>
              <a:off x="14674812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63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40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83" name="Google Shape;2705;p17"/>
            <p:cNvSpPr/>
            <p:nvPr/>
          </p:nvSpPr>
          <p:spPr>
            <a:xfrm>
              <a:off x="16235705" y="0"/>
              <a:ext cx="108009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72" y="0"/>
                  </a:moveTo>
                  <a:cubicBezTo>
                    <a:pt x="15117" y="0"/>
                    <a:pt x="14771" y="159"/>
                    <a:pt x="14518" y="462"/>
                  </a:cubicBezTo>
                  <a:cubicBezTo>
                    <a:pt x="13339" y="1815"/>
                    <a:pt x="12045" y="3362"/>
                    <a:pt x="11114" y="4844"/>
                  </a:cubicBezTo>
                  <a:cubicBezTo>
                    <a:pt x="10848" y="5261"/>
                    <a:pt x="10436" y="5485"/>
                    <a:pt x="10017" y="5485"/>
                  </a:cubicBezTo>
                  <a:cubicBezTo>
                    <a:pt x="9747" y="5485"/>
                    <a:pt x="9477" y="5394"/>
                    <a:pt x="9239" y="5202"/>
                  </a:cubicBezTo>
                  <a:cubicBezTo>
                    <a:pt x="7842" y="4079"/>
                    <a:pt x="5834" y="2597"/>
                    <a:pt x="4176" y="1408"/>
                  </a:cubicBezTo>
                  <a:cubicBezTo>
                    <a:pt x="3956" y="1251"/>
                    <a:pt x="3710" y="1176"/>
                    <a:pt x="3464" y="1176"/>
                  </a:cubicBezTo>
                  <a:cubicBezTo>
                    <a:pt x="3092" y="1176"/>
                    <a:pt x="2724" y="1349"/>
                    <a:pt x="2459" y="1684"/>
                  </a:cubicBezTo>
                  <a:cubicBezTo>
                    <a:pt x="1543" y="2841"/>
                    <a:pt x="423" y="4470"/>
                    <a:pt x="59" y="5692"/>
                  </a:cubicBezTo>
                  <a:cubicBezTo>
                    <a:pt x="-115" y="6311"/>
                    <a:pt x="103" y="7010"/>
                    <a:pt x="597" y="7370"/>
                  </a:cubicBezTo>
                  <a:cubicBezTo>
                    <a:pt x="2445" y="8721"/>
                    <a:pt x="6227" y="10481"/>
                    <a:pt x="6795" y="11327"/>
                  </a:cubicBezTo>
                  <a:cubicBezTo>
                    <a:pt x="7230" y="11962"/>
                    <a:pt x="2547" y="18529"/>
                    <a:pt x="2896" y="19456"/>
                  </a:cubicBezTo>
                  <a:cubicBezTo>
                    <a:pt x="3216" y="20320"/>
                    <a:pt x="5006" y="21134"/>
                    <a:pt x="6314" y="21542"/>
                  </a:cubicBezTo>
                  <a:cubicBezTo>
                    <a:pt x="6439" y="21580"/>
                    <a:pt x="6567" y="21600"/>
                    <a:pt x="6690" y="21600"/>
                  </a:cubicBezTo>
                  <a:cubicBezTo>
                    <a:pt x="7186" y="21600"/>
                    <a:pt x="7649" y="21297"/>
                    <a:pt x="7871" y="20776"/>
                  </a:cubicBezTo>
                  <a:cubicBezTo>
                    <a:pt x="8743" y="18837"/>
                    <a:pt x="9718" y="17192"/>
                    <a:pt x="10561" y="15824"/>
                  </a:cubicBezTo>
                  <a:cubicBezTo>
                    <a:pt x="10824" y="15417"/>
                    <a:pt x="11238" y="15202"/>
                    <a:pt x="11655" y="15202"/>
                  </a:cubicBezTo>
                  <a:cubicBezTo>
                    <a:pt x="11957" y="15202"/>
                    <a:pt x="12260" y="15315"/>
                    <a:pt x="12511" y="15547"/>
                  </a:cubicBezTo>
                  <a:cubicBezTo>
                    <a:pt x="14024" y="16964"/>
                    <a:pt x="15609" y="18576"/>
                    <a:pt x="17267" y="19586"/>
                  </a:cubicBezTo>
                  <a:cubicBezTo>
                    <a:pt x="17459" y="19699"/>
                    <a:pt x="17667" y="19754"/>
                    <a:pt x="17874" y="19754"/>
                  </a:cubicBezTo>
                  <a:cubicBezTo>
                    <a:pt x="18260" y="19754"/>
                    <a:pt x="18640" y="19562"/>
                    <a:pt x="18896" y="19212"/>
                  </a:cubicBezTo>
                  <a:cubicBezTo>
                    <a:pt x="19638" y="18251"/>
                    <a:pt x="20409" y="17159"/>
                    <a:pt x="21107" y="16036"/>
                  </a:cubicBezTo>
                  <a:cubicBezTo>
                    <a:pt x="21485" y="15417"/>
                    <a:pt x="21399" y="14570"/>
                    <a:pt x="20888" y="14080"/>
                  </a:cubicBezTo>
                  <a:cubicBezTo>
                    <a:pt x="19594" y="12777"/>
                    <a:pt x="17500" y="11164"/>
                    <a:pt x="15827" y="10089"/>
                  </a:cubicBezTo>
                  <a:cubicBezTo>
                    <a:pt x="15071" y="9618"/>
                    <a:pt x="14911" y="8493"/>
                    <a:pt x="15493" y="7793"/>
                  </a:cubicBezTo>
                  <a:cubicBezTo>
                    <a:pt x="16540" y="6473"/>
                    <a:pt x="17732" y="5169"/>
                    <a:pt x="18677" y="3884"/>
                  </a:cubicBezTo>
                  <a:cubicBezTo>
                    <a:pt x="19173" y="3232"/>
                    <a:pt x="19056" y="2239"/>
                    <a:pt x="18431" y="1733"/>
                  </a:cubicBezTo>
                  <a:cubicBezTo>
                    <a:pt x="17689" y="1130"/>
                    <a:pt x="16933" y="690"/>
                    <a:pt x="16118" y="184"/>
                  </a:cubicBezTo>
                  <a:cubicBezTo>
                    <a:pt x="15912" y="60"/>
                    <a:pt x="15690" y="0"/>
                    <a:pt x="1547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84" name="Google Shape;2706;p17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85" name="Google Shape;2707;p17"/>
            <p:cNvSpPr/>
            <p:nvPr/>
          </p:nvSpPr>
          <p:spPr>
            <a:xfrm>
              <a:off x="17568357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106" y="0"/>
                  </a:moveTo>
                  <a:cubicBezTo>
                    <a:pt x="19060" y="0"/>
                    <a:pt x="19014" y="7"/>
                    <a:pt x="18968" y="28"/>
                  </a:cubicBezTo>
                  <a:cubicBezTo>
                    <a:pt x="17384" y="733"/>
                    <a:pt x="14384" y="852"/>
                    <a:pt x="11242" y="852"/>
                  </a:cubicBezTo>
                  <a:cubicBezTo>
                    <a:pt x="9600" y="852"/>
                    <a:pt x="7918" y="817"/>
                    <a:pt x="6381" y="817"/>
                  </a:cubicBezTo>
                  <a:cubicBezTo>
                    <a:pt x="4330" y="817"/>
                    <a:pt x="2537" y="880"/>
                    <a:pt x="1438" y="1152"/>
                  </a:cubicBezTo>
                  <a:cubicBezTo>
                    <a:pt x="857" y="1278"/>
                    <a:pt x="371" y="3016"/>
                    <a:pt x="241" y="5445"/>
                  </a:cubicBezTo>
                  <a:cubicBezTo>
                    <a:pt x="16" y="9306"/>
                    <a:pt x="-78" y="13669"/>
                    <a:pt x="73" y="17034"/>
                  </a:cubicBezTo>
                  <a:cubicBezTo>
                    <a:pt x="203" y="19708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4" y="21377"/>
                    <a:pt x="19565" y="19834"/>
                  </a:cubicBezTo>
                  <a:cubicBezTo>
                    <a:pt x="21522" y="18738"/>
                    <a:pt x="21012" y="0"/>
                    <a:pt x="1910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86" name="Google Shape;2708;p17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87" name="Google Shape;2709;p17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88" name="Google Shape;2710;p17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89" name="Google Shape;2711;p17"/>
            <p:cNvSpPr/>
            <p:nvPr/>
          </p:nvSpPr>
          <p:spPr>
            <a:xfrm>
              <a:off x="14674805" y="8100988"/>
              <a:ext cx="23220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90" name="Google Shape;2712;p17"/>
            <p:cNvSpPr/>
            <p:nvPr/>
          </p:nvSpPr>
          <p:spPr>
            <a:xfrm>
              <a:off x="16235705" y="7025505"/>
              <a:ext cx="108009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69" y="0"/>
                  </a:moveTo>
                  <a:cubicBezTo>
                    <a:pt x="15115" y="0"/>
                    <a:pt x="14769" y="153"/>
                    <a:pt x="14518" y="455"/>
                  </a:cubicBezTo>
                  <a:cubicBezTo>
                    <a:pt x="13339" y="1824"/>
                    <a:pt x="12045" y="3353"/>
                    <a:pt x="11114" y="4852"/>
                  </a:cubicBezTo>
                  <a:cubicBezTo>
                    <a:pt x="10851" y="5264"/>
                    <a:pt x="10445" y="5482"/>
                    <a:pt x="10030" y="5482"/>
                  </a:cubicBezTo>
                  <a:cubicBezTo>
                    <a:pt x="9757" y="5482"/>
                    <a:pt x="9480" y="5387"/>
                    <a:pt x="9239" y="5193"/>
                  </a:cubicBezTo>
                  <a:cubicBezTo>
                    <a:pt x="7842" y="4071"/>
                    <a:pt x="5834" y="2605"/>
                    <a:pt x="4176" y="1417"/>
                  </a:cubicBezTo>
                  <a:cubicBezTo>
                    <a:pt x="3958" y="1254"/>
                    <a:pt x="3712" y="1177"/>
                    <a:pt x="3467" y="1177"/>
                  </a:cubicBezTo>
                  <a:cubicBezTo>
                    <a:pt x="3094" y="1177"/>
                    <a:pt x="2724" y="1358"/>
                    <a:pt x="2459" y="1692"/>
                  </a:cubicBezTo>
                  <a:cubicBezTo>
                    <a:pt x="1543" y="2833"/>
                    <a:pt x="423" y="4461"/>
                    <a:pt x="59" y="5682"/>
                  </a:cubicBezTo>
                  <a:cubicBezTo>
                    <a:pt x="-115" y="6318"/>
                    <a:pt x="103" y="7000"/>
                    <a:pt x="597" y="7360"/>
                  </a:cubicBezTo>
                  <a:cubicBezTo>
                    <a:pt x="2445" y="8711"/>
                    <a:pt x="6227" y="10487"/>
                    <a:pt x="6795" y="11332"/>
                  </a:cubicBezTo>
                  <a:cubicBezTo>
                    <a:pt x="7230" y="11967"/>
                    <a:pt x="2547" y="18515"/>
                    <a:pt x="2896" y="19442"/>
                  </a:cubicBezTo>
                  <a:cubicBezTo>
                    <a:pt x="3216" y="20322"/>
                    <a:pt x="5006" y="21136"/>
                    <a:pt x="6314" y="21543"/>
                  </a:cubicBezTo>
                  <a:cubicBezTo>
                    <a:pt x="6436" y="21582"/>
                    <a:pt x="6560" y="21600"/>
                    <a:pt x="6681" y="21600"/>
                  </a:cubicBezTo>
                  <a:cubicBezTo>
                    <a:pt x="7181" y="21600"/>
                    <a:pt x="7649" y="21290"/>
                    <a:pt x="7871" y="20779"/>
                  </a:cubicBezTo>
                  <a:cubicBezTo>
                    <a:pt x="8743" y="18840"/>
                    <a:pt x="9718" y="17179"/>
                    <a:pt x="10561" y="15828"/>
                  </a:cubicBezTo>
                  <a:cubicBezTo>
                    <a:pt x="10825" y="15410"/>
                    <a:pt x="11241" y="15191"/>
                    <a:pt x="11660" y="15191"/>
                  </a:cubicBezTo>
                  <a:cubicBezTo>
                    <a:pt x="11960" y="15191"/>
                    <a:pt x="12262" y="15302"/>
                    <a:pt x="12511" y="15534"/>
                  </a:cubicBezTo>
                  <a:cubicBezTo>
                    <a:pt x="14024" y="16951"/>
                    <a:pt x="15609" y="18579"/>
                    <a:pt x="17267" y="19572"/>
                  </a:cubicBezTo>
                  <a:cubicBezTo>
                    <a:pt x="17464" y="19689"/>
                    <a:pt x="17676" y="19745"/>
                    <a:pt x="17888" y="19745"/>
                  </a:cubicBezTo>
                  <a:cubicBezTo>
                    <a:pt x="18270" y="19745"/>
                    <a:pt x="18643" y="19561"/>
                    <a:pt x="18896" y="19214"/>
                  </a:cubicBezTo>
                  <a:cubicBezTo>
                    <a:pt x="19638" y="18238"/>
                    <a:pt x="20409" y="17162"/>
                    <a:pt x="21107" y="16023"/>
                  </a:cubicBezTo>
                  <a:cubicBezTo>
                    <a:pt x="21485" y="15405"/>
                    <a:pt x="21399" y="14574"/>
                    <a:pt x="20888" y="14068"/>
                  </a:cubicBezTo>
                  <a:cubicBezTo>
                    <a:pt x="19594" y="12765"/>
                    <a:pt x="17500" y="11153"/>
                    <a:pt x="15827" y="10094"/>
                  </a:cubicBezTo>
                  <a:cubicBezTo>
                    <a:pt x="15071" y="9624"/>
                    <a:pt x="14911" y="8499"/>
                    <a:pt x="15493" y="7784"/>
                  </a:cubicBezTo>
                  <a:cubicBezTo>
                    <a:pt x="16540" y="6480"/>
                    <a:pt x="17732" y="5160"/>
                    <a:pt x="18677" y="3892"/>
                  </a:cubicBezTo>
                  <a:cubicBezTo>
                    <a:pt x="19173" y="3240"/>
                    <a:pt x="19056" y="2245"/>
                    <a:pt x="18431" y="1741"/>
                  </a:cubicBezTo>
                  <a:cubicBezTo>
                    <a:pt x="17689" y="1139"/>
                    <a:pt x="16933" y="683"/>
                    <a:pt x="16118" y="179"/>
                  </a:cubicBezTo>
                  <a:cubicBezTo>
                    <a:pt x="15912" y="60"/>
                    <a:pt x="15689" y="0"/>
                    <a:pt x="154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91" name="Google Shape;2713;p17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92" name="Google Shape;2714;p17"/>
            <p:cNvSpPr/>
            <p:nvPr/>
          </p:nvSpPr>
          <p:spPr>
            <a:xfrm>
              <a:off x="15129816" y="6435487"/>
              <a:ext cx="108465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9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5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3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93" name="Google Shape;2715;p17"/>
            <p:cNvSpPr/>
            <p:nvPr/>
          </p:nvSpPr>
          <p:spPr>
            <a:xfrm>
              <a:off x="14904364" y="5259082"/>
              <a:ext cx="81909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1"/>
                    <a:pt x="10906" y="871"/>
                  </a:cubicBezTo>
                  <a:cubicBezTo>
                    <a:pt x="9353" y="871"/>
                    <a:pt x="7779" y="843"/>
                    <a:pt x="6334" y="843"/>
                  </a:cubicBezTo>
                  <a:cubicBezTo>
                    <a:pt x="4303" y="843"/>
                    <a:pt x="2529" y="892"/>
                    <a:pt x="1431" y="1150"/>
                  </a:cubicBezTo>
                  <a:cubicBezTo>
                    <a:pt x="871" y="1331"/>
                    <a:pt x="366" y="3073"/>
                    <a:pt x="236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6" y="21586"/>
                    <a:pt x="2365" y="21579"/>
                    <a:pt x="2925" y="21579"/>
                  </a:cubicBezTo>
                  <a:cubicBezTo>
                    <a:pt x="4117" y="21579"/>
                    <a:pt x="5487" y="21600"/>
                    <a:pt x="6931" y="21600"/>
                  </a:cubicBezTo>
                  <a:cubicBezTo>
                    <a:pt x="11480" y="21600"/>
                    <a:pt x="16764" y="21405"/>
                    <a:pt x="19544" y="19795"/>
                  </a:cubicBezTo>
                  <a:cubicBezTo>
                    <a:pt x="21518" y="18701"/>
                    <a:pt x="21007" y="0"/>
                    <a:pt x="190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94" name="Google Shape;2716;p17"/>
            <p:cNvSpPr/>
            <p:nvPr/>
          </p:nvSpPr>
          <p:spPr>
            <a:xfrm>
              <a:off x="14904364" y="4893188"/>
              <a:ext cx="81909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2"/>
                    <a:pt x="10906" y="872"/>
                  </a:cubicBezTo>
                  <a:cubicBezTo>
                    <a:pt x="9353" y="872"/>
                    <a:pt x="7779" y="844"/>
                    <a:pt x="6334" y="844"/>
                  </a:cubicBezTo>
                  <a:cubicBezTo>
                    <a:pt x="4303" y="844"/>
                    <a:pt x="2529" y="899"/>
                    <a:pt x="1431" y="1150"/>
                  </a:cubicBezTo>
                  <a:cubicBezTo>
                    <a:pt x="871" y="1276"/>
                    <a:pt x="366" y="3012"/>
                    <a:pt x="236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6" y="21544"/>
                    <a:pt x="1825" y="21544"/>
                    <a:pt x="2066" y="21544"/>
                  </a:cubicBezTo>
                  <a:cubicBezTo>
                    <a:pt x="3581" y="21544"/>
                    <a:pt x="5481" y="21600"/>
                    <a:pt x="7499" y="21600"/>
                  </a:cubicBezTo>
                  <a:cubicBezTo>
                    <a:pt x="11913" y="21600"/>
                    <a:pt x="16879" y="21356"/>
                    <a:pt x="19544" y="19808"/>
                  </a:cubicBezTo>
                  <a:cubicBezTo>
                    <a:pt x="21518" y="18713"/>
                    <a:pt x="21007" y="0"/>
                    <a:pt x="190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95" name="Google Shape;2717;p17"/>
            <p:cNvSpPr/>
            <p:nvPr/>
          </p:nvSpPr>
          <p:spPr>
            <a:xfrm>
              <a:off x="17256819" y="4634488"/>
              <a:ext cx="982178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71" y="0"/>
                  </a:moveTo>
                  <a:cubicBezTo>
                    <a:pt x="16840" y="0"/>
                    <a:pt x="16408" y="178"/>
                    <a:pt x="16090" y="504"/>
                  </a:cubicBezTo>
                  <a:cubicBezTo>
                    <a:pt x="11991" y="4766"/>
                    <a:pt x="3467" y="13243"/>
                    <a:pt x="325" y="17441"/>
                  </a:cubicBezTo>
                  <a:cubicBezTo>
                    <a:pt x="-903" y="19076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39" y="20989"/>
                  </a:cubicBezTo>
                  <a:cubicBezTo>
                    <a:pt x="7644" y="17457"/>
                    <a:pt x="17199" y="8157"/>
                    <a:pt x="20142" y="4782"/>
                  </a:cubicBezTo>
                  <a:cubicBezTo>
                    <a:pt x="20621" y="4244"/>
                    <a:pt x="20697" y="3436"/>
                    <a:pt x="20327" y="2802"/>
                  </a:cubicBezTo>
                  <a:cubicBezTo>
                    <a:pt x="19757" y="1804"/>
                    <a:pt x="18971" y="838"/>
                    <a:pt x="18139" y="268"/>
                  </a:cubicBezTo>
                  <a:cubicBezTo>
                    <a:pt x="17874" y="85"/>
                    <a:pt x="17572" y="0"/>
                    <a:pt x="1727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96" name="Google Shape;2718;p17"/>
            <p:cNvSpPr/>
            <p:nvPr/>
          </p:nvSpPr>
          <p:spPr>
            <a:xfrm>
              <a:off x="17339047" y="4588442"/>
              <a:ext cx="231923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3" h="21600" fill="norm" stroke="1" extrusionOk="0">
                  <a:moveTo>
                    <a:pt x="7662" y="0"/>
                  </a:moveTo>
                  <a:cubicBezTo>
                    <a:pt x="2681" y="0"/>
                    <a:pt x="-1604" y="5758"/>
                    <a:pt x="589" y="16537"/>
                  </a:cubicBezTo>
                  <a:cubicBezTo>
                    <a:pt x="1292" y="20047"/>
                    <a:pt x="4145" y="21600"/>
                    <a:pt x="7333" y="21600"/>
                  </a:cubicBezTo>
                  <a:cubicBezTo>
                    <a:pt x="13113" y="21600"/>
                    <a:pt x="19996" y="16501"/>
                    <a:pt x="17150" y="8758"/>
                  </a:cubicBezTo>
                  <a:cubicBezTo>
                    <a:pt x="14983" y="2837"/>
                    <a:pt x="11154" y="0"/>
                    <a:pt x="76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97" name="Google Shape;2719;p17"/>
            <p:cNvSpPr/>
            <p:nvPr/>
          </p:nvSpPr>
          <p:spPr>
            <a:xfrm>
              <a:off x="17923535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98" name="Google Shape;2720;p17"/>
            <p:cNvSpPr/>
            <p:nvPr/>
          </p:nvSpPr>
          <p:spPr>
            <a:xfrm>
              <a:off x="17205619" y="6435487"/>
              <a:ext cx="108483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2" y="21572"/>
                    <a:pt x="2238" y="21565"/>
                    <a:pt x="2727" y="21565"/>
                  </a:cubicBezTo>
                  <a:cubicBezTo>
                    <a:pt x="4126" y="21565"/>
                    <a:pt x="5786" y="21600"/>
                    <a:pt x="7529" y="21600"/>
                  </a:cubicBezTo>
                  <a:cubicBezTo>
                    <a:pt x="11944" y="21600"/>
                    <a:pt x="16901" y="21384"/>
                    <a:pt x="19563" y="19840"/>
                  </a:cubicBezTo>
                  <a:cubicBezTo>
                    <a:pt x="21524" y="18737"/>
                    <a:pt x="21014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99" name="Google Shape;2721;p17"/>
            <p:cNvSpPr/>
            <p:nvPr/>
          </p:nvSpPr>
          <p:spPr>
            <a:xfrm>
              <a:off x="17646910" y="6144191"/>
              <a:ext cx="20202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47" y="0"/>
                  </a:moveTo>
                  <a:cubicBezTo>
                    <a:pt x="2671" y="0"/>
                    <a:pt x="-1614" y="5740"/>
                    <a:pt x="598" y="16495"/>
                  </a:cubicBezTo>
                  <a:cubicBezTo>
                    <a:pt x="1311" y="20037"/>
                    <a:pt x="4177" y="21600"/>
                    <a:pt x="7371" y="21600"/>
                  </a:cubicBezTo>
                  <a:cubicBezTo>
                    <a:pt x="13140" y="21600"/>
                    <a:pt x="19986" y="16487"/>
                    <a:pt x="17149" y="8720"/>
                  </a:cubicBezTo>
                  <a:cubicBezTo>
                    <a:pt x="14981" y="2825"/>
                    <a:pt x="11147" y="0"/>
                    <a:pt x="76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00" name="Google Shape;2722;p17"/>
            <p:cNvSpPr/>
            <p:nvPr/>
          </p:nvSpPr>
          <p:spPr>
            <a:xfrm>
              <a:off x="17646902" y="6777780"/>
              <a:ext cx="20202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71" y="21600"/>
                  </a:cubicBezTo>
                  <a:cubicBezTo>
                    <a:pt x="13140" y="21600"/>
                    <a:pt x="19986" y="16493"/>
                    <a:pt x="17149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01" name="Google Shape;2723;p17"/>
            <p:cNvSpPr/>
            <p:nvPr/>
          </p:nvSpPr>
          <p:spPr>
            <a:xfrm>
              <a:off x="18560305" y="5397138"/>
              <a:ext cx="1133287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27" y="0"/>
                  </a:moveTo>
                  <a:cubicBezTo>
                    <a:pt x="9541" y="0"/>
                    <a:pt x="8536" y="83"/>
                    <a:pt x="7848" y="327"/>
                  </a:cubicBezTo>
                  <a:cubicBezTo>
                    <a:pt x="7308" y="520"/>
                    <a:pt x="6976" y="1041"/>
                    <a:pt x="7016" y="1604"/>
                  </a:cubicBezTo>
                  <a:cubicBezTo>
                    <a:pt x="7182" y="3688"/>
                    <a:pt x="8209" y="7460"/>
                    <a:pt x="7973" y="8338"/>
                  </a:cubicBezTo>
                  <a:cubicBezTo>
                    <a:pt x="7793" y="8996"/>
                    <a:pt x="574" y="8873"/>
                    <a:pt x="145" y="9600"/>
                  </a:cubicBezTo>
                  <a:cubicBezTo>
                    <a:pt x="-257" y="10300"/>
                    <a:pt x="256" y="12069"/>
                    <a:pt x="740" y="13276"/>
                  </a:cubicBezTo>
                  <a:cubicBezTo>
                    <a:pt x="945" y="13765"/>
                    <a:pt x="1423" y="14079"/>
                    <a:pt x="1947" y="14079"/>
                  </a:cubicBezTo>
                  <a:cubicBezTo>
                    <a:pt x="2024" y="14079"/>
                    <a:pt x="2102" y="14071"/>
                    <a:pt x="2181" y="14057"/>
                  </a:cubicBezTo>
                  <a:cubicBezTo>
                    <a:pt x="4011" y="13700"/>
                    <a:pt x="5701" y="13577"/>
                    <a:pt x="7128" y="13508"/>
                  </a:cubicBezTo>
                  <a:cubicBezTo>
                    <a:pt x="7143" y="13508"/>
                    <a:pt x="7160" y="13508"/>
                    <a:pt x="7176" y="13508"/>
                  </a:cubicBezTo>
                  <a:cubicBezTo>
                    <a:pt x="7903" y="13508"/>
                    <a:pt x="8485" y="14102"/>
                    <a:pt x="8457" y="14826"/>
                  </a:cubicBezTo>
                  <a:cubicBezTo>
                    <a:pt x="8389" y="16705"/>
                    <a:pt x="8209" y="18734"/>
                    <a:pt x="8513" y="20504"/>
                  </a:cubicBezTo>
                  <a:cubicBezTo>
                    <a:pt x="8609" y="21094"/>
                    <a:pt x="9110" y="21532"/>
                    <a:pt x="9718" y="21546"/>
                  </a:cubicBezTo>
                  <a:cubicBezTo>
                    <a:pt x="10354" y="21578"/>
                    <a:pt x="11020" y="21600"/>
                    <a:pt x="11698" y="21600"/>
                  </a:cubicBezTo>
                  <a:cubicBezTo>
                    <a:pt x="12189" y="21600"/>
                    <a:pt x="12688" y="21589"/>
                    <a:pt x="13182" y="21560"/>
                  </a:cubicBezTo>
                  <a:cubicBezTo>
                    <a:pt x="13820" y="21532"/>
                    <a:pt x="14332" y="21011"/>
                    <a:pt x="14387" y="20381"/>
                  </a:cubicBezTo>
                  <a:cubicBezTo>
                    <a:pt x="14499" y="18720"/>
                    <a:pt x="14374" y="16320"/>
                    <a:pt x="14110" y="14497"/>
                  </a:cubicBezTo>
                  <a:cubicBezTo>
                    <a:pt x="13991" y="13717"/>
                    <a:pt x="14615" y="13039"/>
                    <a:pt x="15392" y="13039"/>
                  </a:cubicBezTo>
                  <a:cubicBezTo>
                    <a:pt x="15421" y="13039"/>
                    <a:pt x="15452" y="13041"/>
                    <a:pt x="15482" y="13042"/>
                  </a:cubicBezTo>
                  <a:cubicBezTo>
                    <a:pt x="16993" y="13165"/>
                    <a:pt x="18586" y="13371"/>
                    <a:pt x="19998" y="13427"/>
                  </a:cubicBezTo>
                  <a:cubicBezTo>
                    <a:pt x="20015" y="13427"/>
                    <a:pt x="20031" y="13427"/>
                    <a:pt x="20046" y="13427"/>
                  </a:cubicBezTo>
                  <a:cubicBezTo>
                    <a:pt x="20759" y="13427"/>
                    <a:pt x="21343" y="12835"/>
                    <a:pt x="21329" y="12123"/>
                  </a:cubicBezTo>
                  <a:cubicBezTo>
                    <a:pt x="21301" y="11245"/>
                    <a:pt x="21163" y="10450"/>
                    <a:pt x="21011" y="9558"/>
                  </a:cubicBezTo>
                  <a:cubicBezTo>
                    <a:pt x="20927" y="8996"/>
                    <a:pt x="20470" y="8558"/>
                    <a:pt x="19888" y="8502"/>
                  </a:cubicBezTo>
                  <a:cubicBezTo>
                    <a:pt x="18510" y="8352"/>
                    <a:pt x="17013" y="8199"/>
                    <a:pt x="15632" y="8199"/>
                  </a:cubicBezTo>
                  <a:cubicBezTo>
                    <a:pt x="15389" y="8199"/>
                    <a:pt x="15149" y="8204"/>
                    <a:pt x="14913" y="8215"/>
                  </a:cubicBezTo>
                  <a:cubicBezTo>
                    <a:pt x="14888" y="8216"/>
                    <a:pt x="14864" y="8216"/>
                    <a:pt x="14840" y="8216"/>
                  </a:cubicBezTo>
                  <a:cubicBezTo>
                    <a:pt x="14152" y="8216"/>
                    <a:pt x="13596" y="7669"/>
                    <a:pt x="13570" y="6994"/>
                  </a:cubicBezTo>
                  <a:cubicBezTo>
                    <a:pt x="13514" y="5361"/>
                    <a:pt x="13334" y="3070"/>
                    <a:pt x="13168" y="1205"/>
                  </a:cubicBezTo>
                  <a:cubicBezTo>
                    <a:pt x="13113" y="575"/>
                    <a:pt x="12601" y="95"/>
                    <a:pt x="11976" y="54"/>
                  </a:cubicBezTo>
                  <a:cubicBezTo>
                    <a:pt x="11528" y="22"/>
                    <a:pt x="11031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02" name="Google Shape;2724;p17"/>
            <p:cNvSpPr/>
            <p:nvPr/>
          </p:nvSpPr>
          <p:spPr>
            <a:xfrm>
              <a:off x="18899630" y="3512959"/>
              <a:ext cx="1080108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7" y="0"/>
                    <a:pt x="14760" y="155"/>
                    <a:pt x="14500" y="446"/>
                  </a:cubicBezTo>
                  <a:cubicBezTo>
                    <a:pt x="13323" y="1815"/>
                    <a:pt x="12044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8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3" y="1176"/>
                    <a:pt x="3457" y="1176"/>
                  </a:cubicBezTo>
                  <a:cubicBezTo>
                    <a:pt x="3081" y="1176"/>
                    <a:pt x="2712" y="1350"/>
                    <a:pt x="2450" y="1684"/>
                  </a:cubicBezTo>
                  <a:cubicBezTo>
                    <a:pt x="1549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4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50" y="15192"/>
                  </a:cubicBezTo>
                  <a:cubicBezTo>
                    <a:pt x="11953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6" y="19752"/>
                    <a:pt x="17868" y="19752"/>
                  </a:cubicBezTo>
                  <a:cubicBezTo>
                    <a:pt x="18251" y="19752"/>
                    <a:pt x="1862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2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13" y="5153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03" name="Google Shape;2725;p17"/>
            <p:cNvSpPr/>
            <p:nvPr/>
          </p:nvSpPr>
          <p:spPr>
            <a:xfrm>
              <a:off x="15984078" y="3573858"/>
              <a:ext cx="1441092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4" y="16843"/>
                    <a:pt x="8728" y="16977"/>
                    <a:pt x="8549" y="16977"/>
                  </a:cubicBezTo>
                  <a:cubicBezTo>
                    <a:pt x="8390" y="16977"/>
                    <a:pt x="8229" y="16872"/>
                    <a:pt x="8168" y="16650"/>
                  </a:cubicBezTo>
                  <a:cubicBezTo>
                    <a:pt x="7130" y="12664"/>
                    <a:pt x="6901" y="11085"/>
                    <a:pt x="5548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06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38" y="11801"/>
                  </a:cubicBezTo>
                  <a:cubicBezTo>
                    <a:pt x="1193" y="11801"/>
                    <a:pt x="1349" y="11736"/>
                    <a:pt x="1474" y="11608"/>
                  </a:cubicBezTo>
                  <a:cubicBezTo>
                    <a:pt x="2287" y="10791"/>
                    <a:pt x="3266" y="10238"/>
                    <a:pt x="3800" y="10238"/>
                  </a:cubicBezTo>
                  <a:cubicBezTo>
                    <a:pt x="3989" y="10238"/>
                    <a:pt x="4123" y="10308"/>
                    <a:pt x="4172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34" y="21352"/>
                    <a:pt x="7848" y="21600"/>
                    <a:pt x="8693" y="21600"/>
                  </a:cubicBezTo>
                  <a:cubicBezTo>
                    <a:pt x="9571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2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69" y="3905"/>
                    <a:pt x="18411" y="4566"/>
                  </a:cubicBezTo>
                  <a:cubicBezTo>
                    <a:pt x="18517" y="5045"/>
                    <a:pt x="18895" y="5369"/>
                    <a:pt x="19304" y="5369"/>
                  </a:cubicBezTo>
                  <a:cubicBezTo>
                    <a:pt x="19320" y="5369"/>
                    <a:pt x="19334" y="5369"/>
                    <a:pt x="19350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70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04" name="Google Shape;2726;p17"/>
            <p:cNvSpPr/>
            <p:nvPr/>
          </p:nvSpPr>
          <p:spPr>
            <a:xfrm>
              <a:off x="17793820" y="2922528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5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5" y="1143"/>
                  </a:cubicBezTo>
                  <a:cubicBezTo>
                    <a:pt x="870" y="1331"/>
                    <a:pt x="377" y="3073"/>
                    <a:pt x="234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81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05" name="Google Shape;2727;p17"/>
            <p:cNvSpPr/>
            <p:nvPr/>
          </p:nvSpPr>
          <p:spPr>
            <a:xfrm>
              <a:off x="17568357" y="1746123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05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2" y="21586"/>
                    <a:pt x="2350" y="21579"/>
                    <a:pt x="2906" y="21579"/>
                  </a:cubicBezTo>
                  <a:cubicBezTo>
                    <a:pt x="4147" y="21579"/>
                    <a:pt x="5579" y="21600"/>
                    <a:pt x="7087" y="21600"/>
                  </a:cubicBezTo>
                  <a:cubicBezTo>
                    <a:pt x="11612" y="21600"/>
                    <a:pt x="16812" y="21405"/>
                    <a:pt x="19564" y="19858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06" name="Google Shape;2728;p17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07" name="Google Shape;2729;p17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08" name="Google Shape;2730;p17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09" name="Google Shape;2731;p17"/>
            <p:cNvSpPr/>
            <p:nvPr/>
          </p:nvSpPr>
          <p:spPr>
            <a:xfrm>
              <a:off x="15259378" y="1873781"/>
              <a:ext cx="23265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0" y="0"/>
                  </a:moveTo>
                  <a:cubicBezTo>
                    <a:pt x="2673" y="0"/>
                    <a:pt x="-1601" y="5733"/>
                    <a:pt x="587" y="16505"/>
                  </a:cubicBezTo>
                  <a:cubicBezTo>
                    <a:pt x="1308" y="20041"/>
                    <a:pt x="4178" y="21600"/>
                    <a:pt x="7378" y="21600"/>
                  </a:cubicBezTo>
                  <a:cubicBezTo>
                    <a:pt x="13157" y="21600"/>
                    <a:pt x="19999" y="16498"/>
                    <a:pt x="17166" y="8724"/>
                  </a:cubicBezTo>
                  <a:cubicBezTo>
                    <a:pt x="14978" y="2828"/>
                    <a:pt x="11140" y="0"/>
                    <a:pt x="765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10" name="Google Shape;2732;p17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11" name="Google Shape;2733;p17"/>
            <p:cNvSpPr/>
            <p:nvPr/>
          </p:nvSpPr>
          <p:spPr>
            <a:xfrm>
              <a:off x="14982677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12" name="Google Shape;2734;p17"/>
            <p:cNvSpPr/>
            <p:nvPr/>
          </p:nvSpPr>
          <p:spPr>
            <a:xfrm>
              <a:off x="14982677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13" name="Google Shape;2735;p17"/>
            <p:cNvSpPr/>
            <p:nvPr/>
          </p:nvSpPr>
          <p:spPr>
            <a:xfrm>
              <a:off x="15896736" y="1884179"/>
              <a:ext cx="1132731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4" y="10299"/>
                    <a:pt x="245" y="12082"/>
                    <a:pt x="729" y="13275"/>
                  </a:cubicBezTo>
                  <a:cubicBezTo>
                    <a:pt x="934" y="13775"/>
                    <a:pt x="1409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7" y="13507"/>
                  </a:cubicBezTo>
                  <a:cubicBezTo>
                    <a:pt x="7133" y="13507"/>
                    <a:pt x="7150" y="13507"/>
                    <a:pt x="7166" y="13507"/>
                  </a:cubicBezTo>
                  <a:cubicBezTo>
                    <a:pt x="7891" y="13507"/>
                    <a:pt x="8473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18" y="21600"/>
                  </a:cubicBezTo>
                  <a:cubicBezTo>
                    <a:pt x="12133" y="21600"/>
                    <a:pt x="12653" y="21589"/>
                    <a:pt x="13172" y="21558"/>
                  </a:cubicBezTo>
                  <a:cubicBezTo>
                    <a:pt x="13822" y="21531"/>
                    <a:pt x="14335" y="21023"/>
                    <a:pt x="14377" y="20379"/>
                  </a:cubicBezTo>
                  <a:cubicBezTo>
                    <a:pt x="14501" y="18733"/>
                    <a:pt x="14363" y="16319"/>
                    <a:pt x="14100" y="14496"/>
                  </a:cubicBezTo>
                  <a:cubicBezTo>
                    <a:pt x="13993" y="13716"/>
                    <a:pt x="14607" y="13038"/>
                    <a:pt x="15382" y="13038"/>
                  </a:cubicBezTo>
                  <a:cubicBezTo>
                    <a:pt x="15411" y="13038"/>
                    <a:pt x="15441" y="13040"/>
                    <a:pt x="15472" y="13041"/>
                  </a:cubicBezTo>
                  <a:cubicBezTo>
                    <a:pt x="16982" y="13164"/>
                    <a:pt x="18575" y="13370"/>
                    <a:pt x="20003" y="13426"/>
                  </a:cubicBezTo>
                  <a:cubicBezTo>
                    <a:pt x="20018" y="13426"/>
                    <a:pt x="20035" y="13426"/>
                    <a:pt x="20051" y="13426"/>
                  </a:cubicBezTo>
                  <a:cubicBezTo>
                    <a:pt x="20764" y="13426"/>
                    <a:pt x="21346" y="12834"/>
                    <a:pt x="21320" y="12122"/>
                  </a:cubicBezTo>
                  <a:cubicBezTo>
                    <a:pt x="21292" y="11244"/>
                    <a:pt x="21153" y="10449"/>
                    <a:pt x="21014" y="9572"/>
                  </a:cubicBezTo>
                  <a:cubicBezTo>
                    <a:pt x="20917" y="8995"/>
                    <a:pt x="20461" y="8571"/>
                    <a:pt x="19892" y="8502"/>
                  </a:cubicBezTo>
                  <a:cubicBezTo>
                    <a:pt x="18515" y="8351"/>
                    <a:pt x="17006" y="8199"/>
                    <a:pt x="15624" y="8199"/>
                  </a:cubicBezTo>
                  <a:cubicBezTo>
                    <a:pt x="15379" y="8199"/>
                    <a:pt x="15140" y="8203"/>
                    <a:pt x="14903" y="8214"/>
                  </a:cubicBezTo>
                  <a:cubicBezTo>
                    <a:pt x="14879" y="8216"/>
                    <a:pt x="14852" y="8216"/>
                    <a:pt x="14827" y="8216"/>
                  </a:cubicBezTo>
                  <a:cubicBezTo>
                    <a:pt x="14142" y="8216"/>
                    <a:pt x="13586" y="7681"/>
                    <a:pt x="13560" y="6993"/>
                  </a:cubicBezTo>
                  <a:cubicBezTo>
                    <a:pt x="13504" y="5361"/>
                    <a:pt x="13324" y="3084"/>
                    <a:pt x="13158" y="1205"/>
                  </a:cubicBezTo>
                  <a:cubicBezTo>
                    <a:pt x="13102" y="589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14" name="Google Shape;2736;p17"/>
            <p:cNvSpPr/>
            <p:nvPr/>
          </p:nvSpPr>
          <p:spPr>
            <a:xfrm>
              <a:off x="15129816" y="13460663"/>
              <a:ext cx="108465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70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30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5" y="21579"/>
                  </a:cubicBezTo>
                  <a:cubicBezTo>
                    <a:pt x="4153" y="21579"/>
                    <a:pt x="5584" y="21600"/>
                    <a:pt x="7090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15" name="Google Shape;2737;p17"/>
            <p:cNvSpPr/>
            <p:nvPr/>
          </p:nvSpPr>
          <p:spPr>
            <a:xfrm>
              <a:off x="14904364" y="12284917"/>
              <a:ext cx="81911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7" y="733"/>
                    <a:pt x="14370" y="859"/>
                    <a:pt x="11236" y="859"/>
                  </a:cubicBezTo>
                  <a:cubicBezTo>
                    <a:pt x="9595" y="859"/>
                    <a:pt x="7916" y="824"/>
                    <a:pt x="6380" y="824"/>
                  </a:cubicBezTo>
                  <a:cubicBezTo>
                    <a:pt x="4331" y="824"/>
                    <a:pt x="2537" y="880"/>
                    <a:pt x="1431" y="1152"/>
                  </a:cubicBezTo>
                  <a:cubicBezTo>
                    <a:pt x="871" y="1278"/>
                    <a:pt x="366" y="3023"/>
                    <a:pt x="237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3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38" y="21600"/>
                    <a:pt x="16887" y="21384"/>
                    <a:pt x="19546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16" name="Google Shape;2738;p17"/>
            <p:cNvSpPr/>
            <p:nvPr/>
          </p:nvSpPr>
          <p:spPr>
            <a:xfrm>
              <a:off x="14904364" y="11918363"/>
              <a:ext cx="81909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14"/>
                    <a:pt x="18945" y="28"/>
                  </a:cubicBezTo>
                  <a:cubicBezTo>
                    <a:pt x="17258" y="773"/>
                    <a:pt x="13965" y="877"/>
                    <a:pt x="10606" y="877"/>
                  </a:cubicBezTo>
                  <a:cubicBezTo>
                    <a:pt x="9355" y="877"/>
                    <a:pt x="8094" y="863"/>
                    <a:pt x="6904" y="863"/>
                  </a:cubicBezTo>
                  <a:cubicBezTo>
                    <a:pt x="4639" y="863"/>
                    <a:pt x="2629" y="912"/>
                    <a:pt x="1431" y="1211"/>
                  </a:cubicBezTo>
                  <a:cubicBezTo>
                    <a:pt x="871" y="1337"/>
                    <a:pt x="366" y="3070"/>
                    <a:pt x="236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3" y="21565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0" y="21600"/>
                  </a:cubicBezTo>
                  <a:cubicBezTo>
                    <a:pt x="11936" y="21600"/>
                    <a:pt x="16885" y="21377"/>
                    <a:pt x="19544" y="19839"/>
                  </a:cubicBezTo>
                  <a:cubicBezTo>
                    <a:pt x="21518" y="18683"/>
                    <a:pt x="21007" y="0"/>
                    <a:pt x="190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17" name="Google Shape;2739;p17"/>
            <p:cNvSpPr/>
            <p:nvPr/>
          </p:nvSpPr>
          <p:spPr>
            <a:xfrm>
              <a:off x="17256827" y="11660158"/>
              <a:ext cx="982170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3" y="0"/>
                  </a:moveTo>
                  <a:cubicBezTo>
                    <a:pt x="16833" y="0"/>
                    <a:pt x="16408" y="178"/>
                    <a:pt x="16092" y="510"/>
                  </a:cubicBezTo>
                  <a:cubicBezTo>
                    <a:pt x="11992" y="4773"/>
                    <a:pt x="3468" y="13250"/>
                    <a:pt x="326" y="17449"/>
                  </a:cubicBezTo>
                  <a:cubicBezTo>
                    <a:pt x="-901" y="19073"/>
                    <a:pt x="1602" y="21600"/>
                    <a:pt x="3511" y="21600"/>
                  </a:cubicBezTo>
                  <a:cubicBezTo>
                    <a:pt x="4026" y="21600"/>
                    <a:pt x="4498" y="21417"/>
                    <a:pt x="4840" y="20982"/>
                  </a:cubicBezTo>
                  <a:cubicBezTo>
                    <a:pt x="7645" y="17465"/>
                    <a:pt x="17201" y="8163"/>
                    <a:pt x="20144" y="4789"/>
                  </a:cubicBezTo>
                  <a:cubicBezTo>
                    <a:pt x="20623" y="4234"/>
                    <a:pt x="20699" y="3442"/>
                    <a:pt x="20329" y="2808"/>
                  </a:cubicBezTo>
                  <a:cubicBezTo>
                    <a:pt x="19759" y="1810"/>
                    <a:pt x="18973" y="828"/>
                    <a:pt x="18140" y="274"/>
                  </a:cubicBezTo>
                  <a:cubicBezTo>
                    <a:pt x="17873" y="89"/>
                    <a:pt x="17567" y="0"/>
                    <a:pt x="1726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18" name="Google Shape;2740;p17"/>
            <p:cNvSpPr/>
            <p:nvPr/>
          </p:nvSpPr>
          <p:spPr>
            <a:xfrm>
              <a:off x="17339045" y="11613947"/>
              <a:ext cx="23191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58" y="0"/>
                  </a:moveTo>
                  <a:cubicBezTo>
                    <a:pt x="2681" y="0"/>
                    <a:pt x="-1605" y="5733"/>
                    <a:pt x="589" y="16498"/>
                  </a:cubicBezTo>
                  <a:cubicBezTo>
                    <a:pt x="1292" y="20034"/>
                    <a:pt x="4158" y="21600"/>
                    <a:pt x="7353" y="21600"/>
                  </a:cubicBezTo>
                  <a:cubicBezTo>
                    <a:pt x="13135" y="21600"/>
                    <a:pt x="19995" y="16498"/>
                    <a:pt x="17155" y="8724"/>
                  </a:cubicBezTo>
                  <a:cubicBezTo>
                    <a:pt x="14986" y="2828"/>
                    <a:pt x="11151" y="0"/>
                    <a:pt x="765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19" name="Google Shape;2741;p17"/>
            <p:cNvSpPr/>
            <p:nvPr/>
          </p:nvSpPr>
          <p:spPr>
            <a:xfrm>
              <a:off x="17923543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63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20" name="Google Shape;2742;p17"/>
            <p:cNvSpPr/>
            <p:nvPr/>
          </p:nvSpPr>
          <p:spPr>
            <a:xfrm>
              <a:off x="17205619" y="13460663"/>
              <a:ext cx="108483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9" y="21579"/>
                    <a:pt x="2904" y="21579"/>
                  </a:cubicBezTo>
                  <a:cubicBezTo>
                    <a:pt x="4143" y="21579"/>
                    <a:pt x="5576" y="21600"/>
                    <a:pt x="7082" y="21600"/>
                  </a:cubicBezTo>
                  <a:cubicBezTo>
                    <a:pt x="11606" y="21600"/>
                    <a:pt x="16811" y="21405"/>
                    <a:pt x="19563" y="19858"/>
                  </a:cubicBezTo>
                  <a:cubicBezTo>
                    <a:pt x="21524" y="18701"/>
                    <a:pt x="21014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21" name="Google Shape;2743;p17"/>
            <p:cNvSpPr/>
            <p:nvPr/>
          </p:nvSpPr>
          <p:spPr>
            <a:xfrm>
              <a:off x="17646902" y="13169532"/>
              <a:ext cx="20204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22" y="21600"/>
                    <a:pt x="19987" y="16505"/>
                    <a:pt x="17143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22" name="Google Shape;2744;p17"/>
            <p:cNvSpPr/>
            <p:nvPr/>
          </p:nvSpPr>
          <p:spPr>
            <a:xfrm>
              <a:off x="18560305" y="12422809"/>
              <a:ext cx="1133287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85" y="0"/>
                  </a:moveTo>
                  <a:cubicBezTo>
                    <a:pt x="9580" y="0"/>
                    <a:pt x="8550" y="78"/>
                    <a:pt x="7848" y="318"/>
                  </a:cubicBezTo>
                  <a:cubicBezTo>
                    <a:pt x="7308" y="511"/>
                    <a:pt x="6976" y="1046"/>
                    <a:pt x="7016" y="1609"/>
                  </a:cubicBezTo>
                  <a:cubicBezTo>
                    <a:pt x="7182" y="3694"/>
                    <a:pt x="8209" y="7466"/>
                    <a:pt x="7973" y="8330"/>
                  </a:cubicBezTo>
                  <a:cubicBezTo>
                    <a:pt x="7793" y="8988"/>
                    <a:pt x="574" y="8865"/>
                    <a:pt x="145" y="9607"/>
                  </a:cubicBezTo>
                  <a:cubicBezTo>
                    <a:pt x="-257" y="10306"/>
                    <a:pt x="256" y="12076"/>
                    <a:pt x="740" y="13284"/>
                  </a:cubicBezTo>
                  <a:cubicBezTo>
                    <a:pt x="942" y="13766"/>
                    <a:pt x="1411" y="14077"/>
                    <a:pt x="1925" y="14077"/>
                  </a:cubicBezTo>
                  <a:cubicBezTo>
                    <a:pt x="2009" y="14077"/>
                    <a:pt x="2096" y="14069"/>
                    <a:pt x="2181" y="14051"/>
                  </a:cubicBezTo>
                  <a:cubicBezTo>
                    <a:pt x="4011" y="13708"/>
                    <a:pt x="5701" y="13571"/>
                    <a:pt x="7128" y="13516"/>
                  </a:cubicBezTo>
                  <a:cubicBezTo>
                    <a:pt x="7151" y="13514"/>
                    <a:pt x="7174" y="13514"/>
                    <a:pt x="7198" y="13514"/>
                  </a:cubicBezTo>
                  <a:cubicBezTo>
                    <a:pt x="7914" y="13514"/>
                    <a:pt x="8485" y="14116"/>
                    <a:pt x="8457" y="14834"/>
                  </a:cubicBezTo>
                  <a:cubicBezTo>
                    <a:pt x="8389" y="16713"/>
                    <a:pt x="8209" y="18743"/>
                    <a:pt x="8513" y="20499"/>
                  </a:cubicBezTo>
                  <a:cubicBezTo>
                    <a:pt x="8609" y="21089"/>
                    <a:pt x="9110" y="21528"/>
                    <a:pt x="9718" y="21555"/>
                  </a:cubicBezTo>
                  <a:cubicBezTo>
                    <a:pt x="10375" y="21580"/>
                    <a:pt x="11066" y="21600"/>
                    <a:pt x="11770" y="21600"/>
                  </a:cubicBezTo>
                  <a:cubicBezTo>
                    <a:pt x="12237" y="21600"/>
                    <a:pt x="12711" y="21591"/>
                    <a:pt x="13182" y="21569"/>
                  </a:cubicBezTo>
                  <a:cubicBezTo>
                    <a:pt x="13820" y="21528"/>
                    <a:pt x="14332" y="21020"/>
                    <a:pt x="14387" y="20390"/>
                  </a:cubicBezTo>
                  <a:cubicBezTo>
                    <a:pt x="14499" y="18729"/>
                    <a:pt x="14374" y="16315"/>
                    <a:pt x="14110" y="14491"/>
                  </a:cubicBezTo>
                  <a:cubicBezTo>
                    <a:pt x="13991" y="13717"/>
                    <a:pt x="14604" y="13045"/>
                    <a:pt x="15371" y="13045"/>
                  </a:cubicBezTo>
                  <a:cubicBezTo>
                    <a:pt x="15407" y="13045"/>
                    <a:pt x="15444" y="13047"/>
                    <a:pt x="15482" y="13050"/>
                  </a:cubicBezTo>
                  <a:cubicBezTo>
                    <a:pt x="16993" y="13159"/>
                    <a:pt x="18586" y="13365"/>
                    <a:pt x="19998" y="13420"/>
                  </a:cubicBezTo>
                  <a:cubicBezTo>
                    <a:pt x="20015" y="13420"/>
                    <a:pt x="20031" y="13420"/>
                    <a:pt x="20046" y="13420"/>
                  </a:cubicBezTo>
                  <a:cubicBezTo>
                    <a:pt x="20759" y="13420"/>
                    <a:pt x="21343" y="12828"/>
                    <a:pt x="21329" y="12116"/>
                  </a:cubicBezTo>
                  <a:cubicBezTo>
                    <a:pt x="21301" y="11252"/>
                    <a:pt x="21163" y="10443"/>
                    <a:pt x="21011" y="9565"/>
                  </a:cubicBezTo>
                  <a:cubicBezTo>
                    <a:pt x="20927" y="9002"/>
                    <a:pt x="20470" y="8564"/>
                    <a:pt x="19888" y="8495"/>
                  </a:cubicBezTo>
                  <a:cubicBezTo>
                    <a:pt x="18524" y="8346"/>
                    <a:pt x="17044" y="8204"/>
                    <a:pt x="15676" y="8204"/>
                  </a:cubicBezTo>
                  <a:cubicBezTo>
                    <a:pt x="15418" y="8204"/>
                    <a:pt x="15163" y="8210"/>
                    <a:pt x="14913" y="8221"/>
                  </a:cubicBezTo>
                  <a:cubicBezTo>
                    <a:pt x="14896" y="8221"/>
                    <a:pt x="14879" y="8221"/>
                    <a:pt x="14862" y="8221"/>
                  </a:cubicBezTo>
                  <a:cubicBezTo>
                    <a:pt x="14165" y="8221"/>
                    <a:pt x="13598" y="7683"/>
                    <a:pt x="13570" y="6986"/>
                  </a:cubicBezTo>
                  <a:cubicBezTo>
                    <a:pt x="13514" y="5353"/>
                    <a:pt x="13334" y="3076"/>
                    <a:pt x="13168" y="1196"/>
                  </a:cubicBezTo>
                  <a:cubicBezTo>
                    <a:pt x="13113" y="580"/>
                    <a:pt x="12601" y="86"/>
                    <a:pt x="11976" y="45"/>
                  </a:cubicBezTo>
                  <a:cubicBezTo>
                    <a:pt x="11545" y="18"/>
                    <a:pt x="11068" y="0"/>
                    <a:pt x="105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23" name="Google Shape;2745;p17"/>
            <p:cNvSpPr/>
            <p:nvPr/>
          </p:nvSpPr>
          <p:spPr>
            <a:xfrm>
              <a:off x="18899630" y="10538217"/>
              <a:ext cx="1080108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0"/>
                  </a:cubicBezTo>
                  <a:cubicBezTo>
                    <a:pt x="13323" y="1829"/>
                    <a:pt x="12044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3" y="1183"/>
                    <a:pt x="3455" y="1183"/>
                  </a:cubicBezTo>
                  <a:cubicBezTo>
                    <a:pt x="3081" y="1183"/>
                    <a:pt x="2712" y="1358"/>
                    <a:pt x="2450" y="1681"/>
                  </a:cubicBezTo>
                  <a:cubicBezTo>
                    <a:pt x="1549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21" y="20323"/>
                    <a:pt x="5008" y="21120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7" y="21600"/>
                    <a:pt x="7638" y="21286"/>
                    <a:pt x="7871" y="20762"/>
                  </a:cubicBezTo>
                  <a:cubicBezTo>
                    <a:pt x="8744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8" y="19746"/>
                    <a:pt x="17868" y="19746"/>
                  </a:cubicBezTo>
                  <a:cubicBezTo>
                    <a:pt x="18251" y="19746"/>
                    <a:pt x="1862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2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13" y="5165"/>
                    <a:pt x="18673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24" name="Google Shape;2746;p17"/>
            <p:cNvSpPr/>
            <p:nvPr/>
          </p:nvSpPr>
          <p:spPr>
            <a:xfrm>
              <a:off x="15984078" y="10599777"/>
              <a:ext cx="144109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1" y="16977"/>
                  </a:cubicBezTo>
                  <a:cubicBezTo>
                    <a:pt x="8392" y="16977"/>
                    <a:pt x="8229" y="16871"/>
                    <a:pt x="8168" y="16656"/>
                  </a:cubicBezTo>
                  <a:cubicBezTo>
                    <a:pt x="7130" y="12655"/>
                    <a:pt x="6901" y="11076"/>
                    <a:pt x="5548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06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4" y="11800"/>
                  </a:cubicBezTo>
                  <a:cubicBezTo>
                    <a:pt x="1197" y="11800"/>
                    <a:pt x="1351" y="11739"/>
                    <a:pt x="1474" y="11612"/>
                  </a:cubicBezTo>
                  <a:cubicBezTo>
                    <a:pt x="2289" y="10792"/>
                    <a:pt x="3272" y="10230"/>
                    <a:pt x="3804" y="10230"/>
                  </a:cubicBezTo>
                  <a:cubicBezTo>
                    <a:pt x="3992" y="10230"/>
                    <a:pt x="4123" y="10300"/>
                    <a:pt x="4172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35" y="21349"/>
                    <a:pt x="7857" y="21600"/>
                    <a:pt x="8709" y="21600"/>
                  </a:cubicBezTo>
                  <a:cubicBezTo>
                    <a:pt x="9582" y="21600"/>
                    <a:pt x="10485" y="21337"/>
                    <a:pt x="10767" y="20743"/>
                  </a:cubicBezTo>
                  <a:cubicBezTo>
                    <a:pt x="12569" y="16923"/>
                    <a:pt x="12514" y="8899"/>
                    <a:pt x="13432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69" y="3906"/>
                    <a:pt x="18411" y="4567"/>
                  </a:cubicBezTo>
                  <a:cubicBezTo>
                    <a:pt x="18515" y="5046"/>
                    <a:pt x="18895" y="5360"/>
                    <a:pt x="19302" y="5360"/>
                  </a:cubicBezTo>
                  <a:cubicBezTo>
                    <a:pt x="19318" y="5360"/>
                    <a:pt x="19334" y="5358"/>
                    <a:pt x="19350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70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25" name="Google Shape;2747;p17"/>
            <p:cNvSpPr/>
            <p:nvPr/>
          </p:nvSpPr>
          <p:spPr>
            <a:xfrm>
              <a:off x="17793820" y="9948363"/>
              <a:ext cx="10848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7" y="14"/>
                    <a:pt x="18960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7" y="831"/>
                    <a:pt x="8111" y="810"/>
                    <a:pt x="6754" y="810"/>
                  </a:cubicBezTo>
                  <a:cubicBezTo>
                    <a:pt x="4548" y="810"/>
                    <a:pt x="2602" y="866"/>
                    <a:pt x="1436" y="1152"/>
                  </a:cubicBezTo>
                  <a:cubicBezTo>
                    <a:pt x="871" y="1278"/>
                    <a:pt x="377" y="3023"/>
                    <a:pt x="234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2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2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26" name="Google Shape;2748;p17"/>
            <p:cNvSpPr/>
            <p:nvPr/>
          </p:nvSpPr>
          <p:spPr>
            <a:xfrm>
              <a:off x="17568357" y="8772041"/>
              <a:ext cx="81877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326" y="753"/>
                    <a:pt x="14170" y="872"/>
                    <a:pt x="10912" y="872"/>
                  </a:cubicBezTo>
                  <a:cubicBezTo>
                    <a:pt x="9358" y="872"/>
                    <a:pt x="7781" y="844"/>
                    <a:pt x="6336" y="844"/>
                  </a:cubicBezTo>
                  <a:cubicBezTo>
                    <a:pt x="4304" y="844"/>
                    <a:pt x="2528" y="893"/>
                    <a:pt x="1438" y="1151"/>
                  </a:cubicBezTo>
                  <a:cubicBezTo>
                    <a:pt x="857" y="1332"/>
                    <a:pt x="371" y="3013"/>
                    <a:pt x="241" y="5503"/>
                  </a:cubicBezTo>
                  <a:cubicBezTo>
                    <a:pt x="16" y="9297"/>
                    <a:pt x="-78" y="13656"/>
                    <a:pt x="73" y="17074"/>
                  </a:cubicBezTo>
                  <a:cubicBezTo>
                    <a:pt x="201" y="19710"/>
                    <a:pt x="727" y="21558"/>
                    <a:pt x="1333" y="21558"/>
                  </a:cubicBezTo>
                  <a:cubicBezTo>
                    <a:pt x="1344" y="21558"/>
                    <a:pt x="1352" y="21558"/>
                    <a:pt x="1363" y="21558"/>
                  </a:cubicBezTo>
                  <a:cubicBezTo>
                    <a:pt x="1583" y="21551"/>
                    <a:pt x="1815" y="21551"/>
                    <a:pt x="2057" y="21551"/>
                  </a:cubicBezTo>
                  <a:cubicBezTo>
                    <a:pt x="3577" y="21551"/>
                    <a:pt x="5483" y="21600"/>
                    <a:pt x="7504" y="21600"/>
                  </a:cubicBezTo>
                  <a:cubicBezTo>
                    <a:pt x="11927" y="21600"/>
                    <a:pt x="16896" y="21356"/>
                    <a:pt x="19564" y="19815"/>
                  </a:cubicBezTo>
                  <a:cubicBezTo>
                    <a:pt x="21522" y="18720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27" name="Google Shape;2749;p17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28" name="Google Shape;2750;p17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29" name="Google Shape;2751;p17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30" name="Google Shape;2752;p17"/>
            <p:cNvSpPr/>
            <p:nvPr/>
          </p:nvSpPr>
          <p:spPr>
            <a:xfrm>
              <a:off x="15259378" y="8899452"/>
              <a:ext cx="232665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4" y="0"/>
                  </a:moveTo>
                  <a:cubicBezTo>
                    <a:pt x="2673" y="0"/>
                    <a:pt x="-1600" y="5745"/>
                    <a:pt x="587" y="16521"/>
                  </a:cubicBezTo>
                  <a:cubicBezTo>
                    <a:pt x="1308" y="20041"/>
                    <a:pt x="4165" y="21600"/>
                    <a:pt x="7351" y="21600"/>
                  </a:cubicBezTo>
                  <a:cubicBezTo>
                    <a:pt x="13135" y="21600"/>
                    <a:pt x="20000" y="16485"/>
                    <a:pt x="17162" y="8742"/>
                  </a:cubicBezTo>
                  <a:cubicBezTo>
                    <a:pt x="14981" y="2827"/>
                    <a:pt x="11144" y="0"/>
                    <a:pt x="765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31" name="Google Shape;2753;p17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32" name="Google Shape;2754;p17"/>
            <p:cNvSpPr/>
            <p:nvPr/>
          </p:nvSpPr>
          <p:spPr>
            <a:xfrm>
              <a:off x="14982693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81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33" name="Google Shape;2755;p17"/>
            <p:cNvSpPr/>
            <p:nvPr/>
          </p:nvSpPr>
          <p:spPr>
            <a:xfrm>
              <a:off x="14982700" y="10290409"/>
              <a:ext cx="20219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0" h="21600" fill="norm" stroke="1" extrusionOk="0">
                  <a:moveTo>
                    <a:pt x="7628" y="0"/>
                  </a:moveTo>
                  <a:cubicBezTo>
                    <a:pt x="2662" y="0"/>
                    <a:pt x="-1607" y="5754"/>
                    <a:pt x="593" y="16546"/>
                  </a:cubicBezTo>
                  <a:cubicBezTo>
                    <a:pt x="1312" y="20054"/>
                    <a:pt x="4165" y="21600"/>
                    <a:pt x="7345" y="21600"/>
                  </a:cubicBezTo>
                  <a:cubicBezTo>
                    <a:pt x="13125" y="21600"/>
                    <a:pt x="19993" y="16505"/>
                    <a:pt x="17111" y="8773"/>
                  </a:cubicBezTo>
                  <a:cubicBezTo>
                    <a:pt x="14947" y="2849"/>
                    <a:pt x="11113" y="0"/>
                    <a:pt x="762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34" name="Google Shape;2756;p17"/>
            <p:cNvSpPr/>
            <p:nvPr/>
          </p:nvSpPr>
          <p:spPr>
            <a:xfrm>
              <a:off x="15896736" y="8910097"/>
              <a:ext cx="113273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4" y="10300"/>
                    <a:pt x="245" y="12069"/>
                    <a:pt x="729" y="13276"/>
                  </a:cubicBezTo>
                  <a:cubicBezTo>
                    <a:pt x="931" y="13759"/>
                    <a:pt x="1399" y="14069"/>
                    <a:pt x="1914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7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73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10" y="21600"/>
                    <a:pt x="11688" y="21600"/>
                  </a:cubicBezTo>
                  <a:cubicBezTo>
                    <a:pt x="12179" y="21600"/>
                    <a:pt x="12676" y="21589"/>
                    <a:pt x="13172" y="21560"/>
                  </a:cubicBezTo>
                  <a:cubicBezTo>
                    <a:pt x="13822" y="21519"/>
                    <a:pt x="14335" y="21011"/>
                    <a:pt x="14377" y="20381"/>
                  </a:cubicBezTo>
                  <a:cubicBezTo>
                    <a:pt x="14501" y="18720"/>
                    <a:pt x="14363" y="16306"/>
                    <a:pt x="14100" y="14497"/>
                  </a:cubicBezTo>
                  <a:cubicBezTo>
                    <a:pt x="13995" y="13724"/>
                    <a:pt x="14596" y="13038"/>
                    <a:pt x="15363" y="13038"/>
                  </a:cubicBezTo>
                  <a:cubicBezTo>
                    <a:pt x="15399" y="13038"/>
                    <a:pt x="15435" y="13039"/>
                    <a:pt x="15472" y="13042"/>
                  </a:cubicBezTo>
                  <a:cubicBezTo>
                    <a:pt x="16982" y="13152"/>
                    <a:pt x="18575" y="13371"/>
                    <a:pt x="20003" y="13413"/>
                  </a:cubicBezTo>
                  <a:cubicBezTo>
                    <a:pt x="20018" y="13413"/>
                    <a:pt x="20035" y="13413"/>
                    <a:pt x="20051" y="13413"/>
                  </a:cubicBezTo>
                  <a:cubicBezTo>
                    <a:pt x="20764" y="13413"/>
                    <a:pt x="21346" y="12821"/>
                    <a:pt x="21320" y="12109"/>
                  </a:cubicBezTo>
                  <a:cubicBezTo>
                    <a:pt x="21292" y="11245"/>
                    <a:pt x="21153" y="10436"/>
                    <a:pt x="21014" y="9558"/>
                  </a:cubicBezTo>
                  <a:cubicBezTo>
                    <a:pt x="20917" y="8996"/>
                    <a:pt x="20461" y="8558"/>
                    <a:pt x="19892" y="8502"/>
                  </a:cubicBezTo>
                  <a:cubicBezTo>
                    <a:pt x="18527" y="8341"/>
                    <a:pt x="17034" y="8199"/>
                    <a:pt x="15663" y="8199"/>
                  </a:cubicBezTo>
                  <a:cubicBezTo>
                    <a:pt x="15405" y="8199"/>
                    <a:pt x="15152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55" y="8215"/>
                    <a:pt x="13586" y="7677"/>
                    <a:pt x="13560" y="6994"/>
                  </a:cubicBezTo>
                  <a:cubicBezTo>
                    <a:pt x="13504" y="5347"/>
                    <a:pt x="13324" y="3070"/>
                    <a:pt x="13158" y="1205"/>
                  </a:cubicBezTo>
                  <a:cubicBezTo>
                    <a:pt x="13102" y="575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35" name="Google Shape;2757;p17"/>
            <p:cNvSpPr/>
            <p:nvPr/>
          </p:nvSpPr>
          <p:spPr>
            <a:xfrm>
              <a:off x="12240532" y="1380229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12"/>
                  </a:cubicBezTo>
                  <a:cubicBezTo>
                    <a:pt x="864" y="1338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64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42" y="21586"/>
                    <a:pt x="2364" y="21579"/>
                    <a:pt x="2924" y="21579"/>
                  </a:cubicBezTo>
                  <a:cubicBezTo>
                    <a:pt x="4121" y="21579"/>
                    <a:pt x="5495" y="21600"/>
                    <a:pt x="6942" y="21600"/>
                  </a:cubicBezTo>
                  <a:cubicBezTo>
                    <a:pt x="11501" y="21600"/>
                    <a:pt x="16790" y="21405"/>
                    <a:pt x="19572" y="19795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36" name="Google Shape;2758;p17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37" name="Google Shape;2759;p17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38" name="Google Shape;2760;p17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39" name="Google Shape;2761;p17"/>
            <p:cNvSpPr/>
            <p:nvPr/>
          </p:nvSpPr>
          <p:spPr>
            <a:xfrm>
              <a:off x="9346497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0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40" name="Google Shape;2762;p17"/>
            <p:cNvSpPr/>
            <p:nvPr/>
          </p:nvSpPr>
          <p:spPr>
            <a:xfrm>
              <a:off x="10907826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8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4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2" y="10481"/>
                    <a:pt x="6794" y="11327"/>
                  </a:cubicBezTo>
                  <a:cubicBezTo>
                    <a:pt x="7231" y="11962"/>
                    <a:pt x="2550" y="18529"/>
                    <a:pt x="2884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69" y="20776"/>
                  </a:cubicBezTo>
                  <a:cubicBezTo>
                    <a:pt x="8743" y="18837"/>
                    <a:pt x="9701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8" y="18576"/>
                    <a:pt x="17245" y="19586"/>
                  </a:cubicBezTo>
                  <a:cubicBezTo>
                    <a:pt x="17437" y="19699"/>
                    <a:pt x="17645" y="19754"/>
                    <a:pt x="17851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41" name="Google Shape;2763;p17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42" name="Google Shape;2764;p17"/>
            <p:cNvSpPr/>
            <p:nvPr/>
          </p:nvSpPr>
          <p:spPr>
            <a:xfrm>
              <a:off x="12240532" y="8406147"/>
              <a:ext cx="818920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3" h="21600" fill="norm" stroke="1" extrusionOk="0">
                  <a:moveTo>
                    <a:pt x="19096" y="0"/>
                  </a:moveTo>
                  <a:cubicBezTo>
                    <a:pt x="19050" y="0"/>
                    <a:pt x="19004" y="7"/>
                    <a:pt x="18956" y="28"/>
                  </a:cubicBezTo>
                  <a:cubicBezTo>
                    <a:pt x="17372" y="733"/>
                    <a:pt x="14375" y="852"/>
                    <a:pt x="11238" y="852"/>
                  </a:cubicBezTo>
                  <a:cubicBezTo>
                    <a:pt x="9595" y="852"/>
                    <a:pt x="7913" y="817"/>
                    <a:pt x="6376" y="817"/>
                  </a:cubicBezTo>
                  <a:cubicBezTo>
                    <a:pt x="4325" y="817"/>
                    <a:pt x="2530" y="880"/>
                    <a:pt x="1424" y="1152"/>
                  </a:cubicBezTo>
                  <a:cubicBezTo>
                    <a:pt x="864" y="1278"/>
                    <a:pt x="378" y="3016"/>
                    <a:pt x="227" y="5445"/>
                  </a:cubicBezTo>
                  <a:cubicBezTo>
                    <a:pt x="2" y="9306"/>
                    <a:pt x="-71" y="13669"/>
                    <a:pt x="78" y="17034"/>
                  </a:cubicBezTo>
                  <a:cubicBezTo>
                    <a:pt x="189" y="19708"/>
                    <a:pt x="751" y="21579"/>
                    <a:pt x="1368" y="21579"/>
                  </a:cubicBezTo>
                  <a:cubicBezTo>
                    <a:pt x="1787" y="21565"/>
                    <a:pt x="2244" y="21565"/>
                    <a:pt x="2735" y="21565"/>
                  </a:cubicBezTo>
                  <a:cubicBezTo>
                    <a:pt x="4136" y="21565"/>
                    <a:pt x="5797" y="21600"/>
                    <a:pt x="7542" y="21600"/>
                  </a:cubicBezTo>
                  <a:cubicBezTo>
                    <a:pt x="11959" y="21600"/>
                    <a:pt x="16913" y="21377"/>
                    <a:pt x="19574" y="19834"/>
                  </a:cubicBezTo>
                  <a:cubicBezTo>
                    <a:pt x="21529" y="18738"/>
                    <a:pt x="21021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43" name="Google Shape;2765;p17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44" name="Google Shape;2766;p17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45" name="Google Shape;2767;p17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46" name="Google Shape;2768;p17"/>
            <p:cNvSpPr/>
            <p:nvPr/>
          </p:nvSpPr>
          <p:spPr>
            <a:xfrm>
              <a:off x="9346489" y="8100988"/>
              <a:ext cx="23273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47" name="Google Shape;2769;p17"/>
            <p:cNvSpPr/>
            <p:nvPr/>
          </p:nvSpPr>
          <p:spPr>
            <a:xfrm>
              <a:off x="10907826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8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4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2" y="10487"/>
                    <a:pt x="6794" y="11332"/>
                  </a:cubicBezTo>
                  <a:cubicBezTo>
                    <a:pt x="7231" y="11967"/>
                    <a:pt x="2550" y="18515"/>
                    <a:pt x="2884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69" y="20779"/>
                  </a:cubicBezTo>
                  <a:cubicBezTo>
                    <a:pt x="8743" y="18840"/>
                    <a:pt x="9701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8" y="18579"/>
                    <a:pt x="17245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48" name="Google Shape;2770;p17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49" name="Google Shape;2771;p17"/>
            <p:cNvSpPr/>
            <p:nvPr/>
          </p:nvSpPr>
          <p:spPr>
            <a:xfrm>
              <a:off x="9802006" y="6435487"/>
              <a:ext cx="108486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8" y="754"/>
                    <a:pt x="14162" y="866"/>
                    <a:pt x="10907" y="866"/>
                  </a:cubicBezTo>
                  <a:cubicBezTo>
                    <a:pt x="9354" y="866"/>
                    <a:pt x="7778" y="845"/>
                    <a:pt x="6333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3" y="21572"/>
                    <a:pt x="2241" y="21565"/>
                    <a:pt x="2730" y="21565"/>
                  </a:cubicBezTo>
                  <a:cubicBezTo>
                    <a:pt x="4132" y="21565"/>
                    <a:pt x="5792" y="21600"/>
                    <a:pt x="7534" y="21600"/>
                  </a:cubicBezTo>
                  <a:cubicBezTo>
                    <a:pt x="11950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50" name="Google Shape;2772;p17"/>
            <p:cNvSpPr/>
            <p:nvPr/>
          </p:nvSpPr>
          <p:spPr>
            <a:xfrm>
              <a:off x="9576541" y="5259082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1"/>
                    <a:pt x="10903" y="871"/>
                  </a:cubicBezTo>
                  <a:cubicBezTo>
                    <a:pt x="9352" y="871"/>
                    <a:pt x="7777" y="843"/>
                    <a:pt x="6332" y="843"/>
                  </a:cubicBezTo>
                  <a:cubicBezTo>
                    <a:pt x="4302" y="843"/>
                    <a:pt x="2528" y="892"/>
                    <a:pt x="1438" y="1150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6" y="21586"/>
                    <a:pt x="2359" y="21579"/>
                    <a:pt x="2918" y="21579"/>
                  </a:cubicBezTo>
                  <a:cubicBezTo>
                    <a:pt x="4116" y="21579"/>
                    <a:pt x="5489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51" name="Google Shape;2773;p17"/>
            <p:cNvSpPr/>
            <p:nvPr/>
          </p:nvSpPr>
          <p:spPr>
            <a:xfrm>
              <a:off x="9576541" y="4893188"/>
              <a:ext cx="81877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2"/>
                    <a:pt x="10903" y="872"/>
                  </a:cubicBezTo>
                  <a:cubicBezTo>
                    <a:pt x="9352" y="872"/>
                    <a:pt x="7777" y="844"/>
                    <a:pt x="6332" y="844"/>
                  </a:cubicBezTo>
                  <a:cubicBezTo>
                    <a:pt x="4302" y="844"/>
                    <a:pt x="2528" y="899"/>
                    <a:pt x="1438" y="1150"/>
                  </a:cubicBezTo>
                  <a:cubicBezTo>
                    <a:pt x="857" y="1276"/>
                    <a:pt x="371" y="3012"/>
                    <a:pt x="241" y="5501"/>
                  </a:cubicBezTo>
                  <a:cubicBezTo>
                    <a:pt x="16" y="9294"/>
                    <a:pt x="-78" y="13652"/>
                    <a:pt x="73" y="17075"/>
                  </a:cubicBezTo>
                  <a:cubicBezTo>
                    <a:pt x="201" y="19704"/>
                    <a:pt x="727" y="21551"/>
                    <a:pt x="1333" y="21551"/>
                  </a:cubicBezTo>
                  <a:cubicBezTo>
                    <a:pt x="1344" y="21551"/>
                    <a:pt x="1352" y="21551"/>
                    <a:pt x="1363" y="21551"/>
                  </a:cubicBezTo>
                  <a:cubicBezTo>
                    <a:pt x="1583" y="21544"/>
                    <a:pt x="1815" y="21544"/>
                    <a:pt x="2057" y="21544"/>
                  </a:cubicBezTo>
                  <a:cubicBezTo>
                    <a:pt x="3577" y="21544"/>
                    <a:pt x="5483" y="21600"/>
                    <a:pt x="7504" y="21600"/>
                  </a:cubicBezTo>
                  <a:cubicBezTo>
                    <a:pt x="11927" y="21600"/>
                    <a:pt x="16898" y="21356"/>
                    <a:pt x="19564" y="19808"/>
                  </a:cubicBezTo>
                  <a:cubicBezTo>
                    <a:pt x="21522" y="18713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52" name="Google Shape;2774;p17"/>
            <p:cNvSpPr/>
            <p:nvPr/>
          </p:nvSpPr>
          <p:spPr>
            <a:xfrm>
              <a:off x="11928682" y="4634488"/>
              <a:ext cx="982411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1" y="178"/>
                    <a:pt x="16082" y="504"/>
                  </a:cubicBezTo>
                  <a:cubicBezTo>
                    <a:pt x="11999" y="4766"/>
                    <a:pt x="3464" y="13243"/>
                    <a:pt x="320" y="17441"/>
                  </a:cubicBezTo>
                  <a:cubicBezTo>
                    <a:pt x="-894" y="19076"/>
                    <a:pt x="1607" y="21600"/>
                    <a:pt x="3514" y="21600"/>
                  </a:cubicBezTo>
                  <a:cubicBezTo>
                    <a:pt x="4025" y="21600"/>
                    <a:pt x="4493" y="21419"/>
                    <a:pt x="4835" y="20989"/>
                  </a:cubicBezTo>
                  <a:cubicBezTo>
                    <a:pt x="7654" y="17457"/>
                    <a:pt x="17207" y="8157"/>
                    <a:pt x="20134" y="4782"/>
                  </a:cubicBezTo>
                  <a:cubicBezTo>
                    <a:pt x="20613" y="4244"/>
                    <a:pt x="20706" y="3436"/>
                    <a:pt x="20335" y="2802"/>
                  </a:cubicBezTo>
                  <a:cubicBezTo>
                    <a:pt x="19749" y="1804"/>
                    <a:pt x="18963" y="838"/>
                    <a:pt x="18148" y="268"/>
                  </a:cubicBezTo>
                  <a:cubicBezTo>
                    <a:pt x="17882" y="85"/>
                    <a:pt x="17582" y="0"/>
                    <a:pt x="1727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53" name="Google Shape;2775;p17"/>
            <p:cNvSpPr/>
            <p:nvPr/>
          </p:nvSpPr>
          <p:spPr>
            <a:xfrm>
              <a:off x="12010654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54" name="Google Shape;2776;p17"/>
            <p:cNvSpPr/>
            <p:nvPr/>
          </p:nvSpPr>
          <p:spPr>
            <a:xfrm>
              <a:off x="12595878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9" y="20041"/>
                    <a:pt x="4164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55" name="Google Shape;2777;p17"/>
            <p:cNvSpPr/>
            <p:nvPr/>
          </p:nvSpPr>
          <p:spPr>
            <a:xfrm>
              <a:off x="11877454" y="6435487"/>
              <a:ext cx="1084655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56" name="Google Shape;2778;p17"/>
            <p:cNvSpPr/>
            <p:nvPr/>
          </p:nvSpPr>
          <p:spPr>
            <a:xfrm>
              <a:off x="12318700" y="6144191"/>
              <a:ext cx="202584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0" h="21600" fill="norm" stroke="1" extrusionOk="0">
                  <a:moveTo>
                    <a:pt x="7654" y="0"/>
                  </a:moveTo>
                  <a:cubicBezTo>
                    <a:pt x="2686" y="0"/>
                    <a:pt x="-1592" y="5740"/>
                    <a:pt x="580" y="16495"/>
                  </a:cubicBezTo>
                  <a:cubicBezTo>
                    <a:pt x="1299" y="20037"/>
                    <a:pt x="4160" y="21600"/>
                    <a:pt x="7363" y="21600"/>
                  </a:cubicBezTo>
                  <a:cubicBezTo>
                    <a:pt x="13145" y="21600"/>
                    <a:pt x="20008" y="16487"/>
                    <a:pt x="17168" y="8720"/>
                  </a:cubicBezTo>
                  <a:cubicBezTo>
                    <a:pt x="14975" y="2825"/>
                    <a:pt x="11147" y="0"/>
                    <a:pt x="765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57" name="Google Shape;2779;p17"/>
            <p:cNvSpPr/>
            <p:nvPr/>
          </p:nvSpPr>
          <p:spPr>
            <a:xfrm>
              <a:off x="12318716" y="6777780"/>
              <a:ext cx="20256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40" y="0"/>
                  </a:moveTo>
                  <a:cubicBezTo>
                    <a:pt x="2671" y="0"/>
                    <a:pt x="-1587" y="5725"/>
                    <a:pt x="578" y="16501"/>
                  </a:cubicBezTo>
                  <a:cubicBezTo>
                    <a:pt x="1297" y="20039"/>
                    <a:pt x="4160" y="21600"/>
                    <a:pt x="7364" y="21600"/>
                  </a:cubicBezTo>
                  <a:cubicBezTo>
                    <a:pt x="13147" y="21600"/>
                    <a:pt x="20013" y="16493"/>
                    <a:pt x="17172" y="8734"/>
                  </a:cubicBezTo>
                  <a:cubicBezTo>
                    <a:pt x="14978" y="2838"/>
                    <a:pt x="11135" y="0"/>
                    <a:pt x="764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58" name="Google Shape;2780;p17"/>
            <p:cNvSpPr/>
            <p:nvPr/>
          </p:nvSpPr>
          <p:spPr>
            <a:xfrm>
              <a:off x="13232531" y="5397138"/>
              <a:ext cx="113270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1" y="8338"/>
                  </a:cubicBezTo>
                  <a:cubicBezTo>
                    <a:pt x="7781" y="8996"/>
                    <a:pt x="577" y="8873"/>
                    <a:pt x="147" y="9600"/>
                  </a:cubicBezTo>
                  <a:cubicBezTo>
                    <a:pt x="-255" y="10300"/>
                    <a:pt x="244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6" y="14079"/>
                    <a:pt x="2093" y="14071"/>
                    <a:pt x="2169" y="14057"/>
                  </a:cubicBezTo>
                  <a:cubicBezTo>
                    <a:pt x="3999" y="13700"/>
                    <a:pt x="5689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098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59" name="Google Shape;2781;p17"/>
            <p:cNvSpPr/>
            <p:nvPr/>
          </p:nvSpPr>
          <p:spPr>
            <a:xfrm>
              <a:off x="13571644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19" y="15411"/>
                    <a:pt x="11226" y="15192"/>
                    <a:pt x="11642" y="15192"/>
                  </a:cubicBezTo>
                  <a:cubicBezTo>
                    <a:pt x="11943" y="15192"/>
                    <a:pt x="12248" y="15307"/>
                    <a:pt x="12501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8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5" y="10090"/>
                  </a:cubicBezTo>
                  <a:cubicBezTo>
                    <a:pt x="15073" y="9618"/>
                    <a:pt x="14912" y="8494"/>
                    <a:pt x="15479" y="7778"/>
                  </a:cubicBezTo>
                  <a:cubicBezTo>
                    <a:pt x="16541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15" y="1733"/>
                  </a:cubicBezTo>
                  <a:cubicBezTo>
                    <a:pt x="17674" y="1130"/>
                    <a:pt x="16919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60" name="Google Shape;2782;p17"/>
            <p:cNvSpPr/>
            <p:nvPr/>
          </p:nvSpPr>
          <p:spPr>
            <a:xfrm>
              <a:off x="10655975" y="3573858"/>
              <a:ext cx="1441605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5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4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3" y="7469"/>
                    <a:pt x="115" y="9329"/>
                  </a:cubicBezTo>
                  <a:cubicBezTo>
                    <a:pt x="-169" y="10245"/>
                    <a:pt x="115" y="10806"/>
                    <a:pt x="498" y="11455"/>
                  </a:cubicBezTo>
                  <a:cubicBezTo>
                    <a:pt x="624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1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39" y="20915"/>
                  </a:cubicBezTo>
                  <a:cubicBezTo>
                    <a:pt x="7031" y="21352"/>
                    <a:pt x="7845" y="21600"/>
                    <a:pt x="8689" y="21600"/>
                  </a:cubicBezTo>
                  <a:cubicBezTo>
                    <a:pt x="9565" y="21600"/>
                    <a:pt x="10474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40" y="3421"/>
                    <a:pt x="14021" y="2962"/>
                    <a:pt x="14588" y="2937"/>
                  </a:cubicBezTo>
                  <a:lnTo>
                    <a:pt x="17350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3" y="5369"/>
                    <a:pt x="19300" y="5369"/>
                  </a:cubicBezTo>
                  <a:cubicBezTo>
                    <a:pt x="19316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6" y="4120"/>
                  </a:cubicBezTo>
                  <a:cubicBezTo>
                    <a:pt x="21256" y="3077"/>
                    <a:pt x="20962" y="2122"/>
                    <a:pt x="20690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61" name="Google Shape;2783;p17"/>
            <p:cNvSpPr/>
            <p:nvPr/>
          </p:nvSpPr>
          <p:spPr>
            <a:xfrm>
              <a:off x="12465685" y="2922528"/>
              <a:ext cx="1085369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2" y="0"/>
                    <a:pt x="18997" y="7"/>
                    <a:pt x="18953" y="28"/>
                  </a:cubicBezTo>
                  <a:cubicBezTo>
                    <a:pt x="17310" y="753"/>
                    <a:pt x="14156" y="864"/>
                    <a:pt x="10903" y="864"/>
                  </a:cubicBezTo>
                  <a:cubicBezTo>
                    <a:pt x="9353" y="864"/>
                    <a:pt x="7779" y="843"/>
                    <a:pt x="6335" y="843"/>
                  </a:cubicBezTo>
                  <a:cubicBezTo>
                    <a:pt x="4307" y="843"/>
                    <a:pt x="2534" y="892"/>
                    <a:pt x="1443" y="1143"/>
                  </a:cubicBezTo>
                  <a:cubicBezTo>
                    <a:pt x="864" y="1331"/>
                    <a:pt x="371" y="3073"/>
                    <a:pt x="244" y="5498"/>
                  </a:cubicBezTo>
                  <a:cubicBezTo>
                    <a:pt x="18" y="9288"/>
                    <a:pt x="-80" y="13636"/>
                    <a:pt x="75" y="17057"/>
                  </a:cubicBezTo>
                  <a:cubicBezTo>
                    <a:pt x="202" y="19733"/>
                    <a:pt x="752" y="21593"/>
                    <a:pt x="1372" y="21593"/>
                  </a:cubicBezTo>
                  <a:cubicBezTo>
                    <a:pt x="1843" y="21579"/>
                    <a:pt x="2365" y="21579"/>
                    <a:pt x="2923" y="21579"/>
                  </a:cubicBezTo>
                  <a:cubicBezTo>
                    <a:pt x="4118" y="21579"/>
                    <a:pt x="5489" y="21600"/>
                    <a:pt x="6934" y="21600"/>
                  </a:cubicBezTo>
                  <a:cubicBezTo>
                    <a:pt x="11489" y="21600"/>
                    <a:pt x="16778" y="21405"/>
                    <a:pt x="19560" y="19795"/>
                  </a:cubicBezTo>
                  <a:cubicBezTo>
                    <a:pt x="21520" y="18694"/>
                    <a:pt x="21009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62" name="Google Shape;2784;p17"/>
            <p:cNvSpPr/>
            <p:nvPr/>
          </p:nvSpPr>
          <p:spPr>
            <a:xfrm>
              <a:off x="12240532" y="1746123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05"/>
                  </a:cubicBezTo>
                  <a:cubicBezTo>
                    <a:pt x="864" y="1331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57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37" y="21586"/>
                    <a:pt x="2355" y="21579"/>
                    <a:pt x="2913" y="21579"/>
                  </a:cubicBezTo>
                  <a:cubicBezTo>
                    <a:pt x="4155" y="21579"/>
                    <a:pt x="5587" y="21600"/>
                    <a:pt x="7095" y="21600"/>
                  </a:cubicBezTo>
                  <a:cubicBezTo>
                    <a:pt x="11618" y="21600"/>
                    <a:pt x="16821" y="21405"/>
                    <a:pt x="19572" y="19858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63" name="Google Shape;2785;p17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64" name="Google Shape;2786;p17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65" name="Google Shape;2787;p17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66" name="Google Shape;2788;p17"/>
            <p:cNvSpPr/>
            <p:nvPr/>
          </p:nvSpPr>
          <p:spPr>
            <a:xfrm>
              <a:off x="9931720" y="1873781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505"/>
                  </a:cubicBezTo>
                  <a:cubicBezTo>
                    <a:pt x="1309" y="20041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67" name="Google Shape;2789;p17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68" name="Google Shape;2790;p17"/>
            <p:cNvSpPr/>
            <p:nvPr/>
          </p:nvSpPr>
          <p:spPr>
            <a:xfrm>
              <a:off x="9654564" y="2631232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69" name="Google Shape;2791;p17"/>
            <p:cNvSpPr/>
            <p:nvPr/>
          </p:nvSpPr>
          <p:spPr>
            <a:xfrm>
              <a:off x="9654564" y="3265068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70" name="Google Shape;2792;p17"/>
            <p:cNvSpPr/>
            <p:nvPr/>
          </p:nvSpPr>
          <p:spPr>
            <a:xfrm>
              <a:off x="10568384" y="1884179"/>
              <a:ext cx="1133394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4013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905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611" y="21093"/>
                    <a:pt x="9112" y="21531"/>
                    <a:pt x="9720" y="21558"/>
                  </a:cubicBezTo>
                  <a:cubicBezTo>
                    <a:pt x="10326" y="21582"/>
                    <a:pt x="10969" y="21600"/>
                    <a:pt x="11626" y="21600"/>
                  </a:cubicBezTo>
                  <a:cubicBezTo>
                    <a:pt x="12142" y="21600"/>
                    <a:pt x="12666" y="21589"/>
                    <a:pt x="13184" y="21558"/>
                  </a:cubicBezTo>
                  <a:cubicBezTo>
                    <a:pt x="13822" y="21531"/>
                    <a:pt x="14334" y="21023"/>
                    <a:pt x="14390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17" y="13038"/>
                    <a:pt x="15394" y="13038"/>
                  </a:cubicBezTo>
                  <a:cubicBezTo>
                    <a:pt x="15425" y="13038"/>
                    <a:pt x="15454" y="13040"/>
                    <a:pt x="15484" y="13041"/>
                  </a:cubicBezTo>
                  <a:cubicBezTo>
                    <a:pt x="16995" y="13164"/>
                    <a:pt x="18588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1" y="13426"/>
                    <a:pt x="21345" y="12834"/>
                    <a:pt x="21331" y="12122"/>
                  </a:cubicBezTo>
                  <a:cubicBezTo>
                    <a:pt x="21303" y="11244"/>
                    <a:pt x="21165" y="10449"/>
                    <a:pt x="21013" y="9572"/>
                  </a:cubicBezTo>
                  <a:cubicBezTo>
                    <a:pt x="20929" y="8995"/>
                    <a:pt x="20472" y="8571"/>
                    <a:pt x="19890" y="8502"/>
                  </a:cubicBezTo>
                  <a:cubicBezTo>
                    <a:pt x="18512" y="8351"/>
                    <a:pt x="17004" y="8199"/>
                    <a:pt x="15631" y="8199"/>
                  </a:cubicBezTo>
                  <a:cubicBezTo>
                    <a:pt x="15387" y="8199"/>
                    <a:pt x="15150" y="8203"/>
                    <a:pt x="14917" y="8214"/>
                  </a:cubicBezTo>
                  <a:cubicBezTo>
                    <a:pt x="14890" y="8216"/>
                    <a:pt x="14866" y="8216"/>
                    <a:pt x="14841" y="8216"/>
                  </a:cubicBezTo>
                  <a:cubicBezTo>
                    <a:pt x="14154" y="8216"/>
                    <a:pt x="13598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71" name="Google Shape;2793;p17"/>
            <p:cNvSpPr/>
            <p:nvPr/>
          </p:nvSpPr>
          <p:spPr>
            <a:xfrm>
              <a:off x="9802006" y="13460663"/>
              <a:ext cx="108486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7" y="773"/>
                    <a:pt x="13969" y="871"/>
                    <a:pt x="10608" y="871"/>
                  </a:cubicBezTo>
                  <a:cubicBezTo>
                    <a:pt x="9354" y="871"/>
                    <a:pt x="8093" y="857"/>
                    <a:pt x="6901" y="857"/>
                  </a:cubicBezTo>
                  <a:cubicBezTo>
                    <a:pt x="4635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4" y="21586"/>
                    <a:pt x="2352" y="21579"/>
                    <a:pt x="2907" y="21579"/>
                  </a:cubicBezTo>
                  <a:cubicBezTo>
                    <a:pt x="4149" y="21579"/>
                    <a:pt x="5582" y="21600"/>
                    <a:pt x="7088" y="21600"/>
                  </a:cubicBezTo>
                  <a:cubicBezTo>
                    <a:pt x="11611" y="21600"/>
                    <a:pt x="16810" y="21405"/>
                    <a:pt x="19562" y="19858"/>
                  </a:cubicBezTo>
                  <a:cubicBezTo>
                    <a:pt x="21524" y="18701"/>
                    <a:pt x="21013" y="0"/>
                    <a:pt x="190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72" name="Google Shape;2794;p17"/>
            <p:cNvSpPr/>
            <p:nvPr/>
          </p:nvSpPr>
          <p:spPr>
            <a:xfrm>
              <a:off x="9576541" y="12284917"/>
              <a:ext cx="818793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106" y="0"/>
                  </a:moveTo>
                  <a:cubicBezTo>
                    <a:pt x="19060" y="0"/>
                    <a:pt x="19014" y="14"/>
                    <a:pt x="18968" y="35"/>
                  </a:cubicBezTo>
                  <a:cubicBezTo>
                    <a:pt x="17376" y="733"/>
                    <a:pt x="14375" y="859"/>
                    <a:pt x="11236" y="859"/>
                  </a:cubicBezTo>
                  <a:cubicBezTo>
                    <a:pt x="9594" y="859"/>
                    <a:pt x="7912" y="824"/>
                    <a:pt x="6377" y="824"/>
                  </a:cubicBezTo>
                  <a:cubicBezTo>
                    <a:pt x="4328" y="824"/>
                    <a:pt x="2537" y="880"/>
                    <a:pt x="1438" y="1152"/>
                  </a:cubicBezTo>
                  <a:cubicBezTo>
                    <a:pt x="857" y="1278"/>
                    <a:pt x="371" y="3023"/>
                    <a:pt x="241" y="5452"/>
                  </a:cubicBezTo>
                  <a:cubicBezTo>
                    <a:pt x="16" y="9313"/>
                    <a:pt x="-78" y="13676"/>
                    <a:pt x="73" y="17034"/>
                  </a:cubicBezTo>
                  <a:cubicBezTo>
                    <a:pt x="203" y="19715"/>
                    <a:pt x="746" y="21586"/>
                    <a:pt x="1363" y="21586"/>
                  </a:cubicBezTo>
                  <a:cubicBezTo>
                    <a:pt x="1782" y="21572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6" y="21384"/>
                    <a:pt x="19565" y="19841"/>
                  </a:cubicBezTo>
                  <a:cubicBezTo>
                    <a:pt x="21522" y="18682"/>
                    <a:pt x="21015" y="0"/>
                    <a:pt x="1910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73" name="Google Shape;2795;p17"/>
            <p:cNvSpPr/>
            <p:nvPr/>
          </p:nvSpPr>
          <p:spPr>
            <a:xfrm>
              <a:off x="9576541" y="11918363"/>
              <a:ext cx="81877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14"/>
                    <a:pt x="18966" y="28"/>
                  </a:cubicBezTo>
                  <a:cubicBezTo>
                    <a:pt x="17267" y="773"/>
                    <a:pt x="13967" y="877"/>
                    <a:pt x="10606" y="877"/>
                  </a:cubicBezTo>
                  <a:cubicBezTo>
                    <a:pt x="9352" y="877"/>
                    <a:pt x="8091" y="863"/>
                    <a:pt x="6900" y="863"/>
                  </a:cubicBezTo>
                  <a:cubicBezTo>
                    <a:pt x="4636" y="863"/>
                    <a:pt x="2631" y="912"/>
                    <a:pt x="1438" y="1211"/>
                  </a:cubicBezTo>
                  <a:cubicBezTo>
                    <a:pt x="857" y="1337"/>
                    <a:pt x="371" y="3070"/>
                    <a:pt x="241" y="5492"/>
                  </a:cubicBezTo>
                  <a:cubicBezTo>
                    <a:pt x="16" y="9342"/>
                    <a:pt x="-78" y="13630"/>
                    <a:pt x="73" y="17048"/>
                  </a:cubicBezTo>
                  <a:cubicBezTo>
                    <a:pt x="203" y="19714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0" y="21565"/>
                    <a:pt x="5791" y="21600"/>
                    <a:pt x="7534" y="21600"/>
                  </a:cubicBezTo>
                  <a:cubicBezTo>
                    <a:pt x="11950" y="21600"/>
                    <a:pt x="16905" y="21377"/>
                    <a:pt x="19564" y="19839"/>
                  </a:cubicBezTo>
                  <a:cubicBezTo>
                    <a:pt x="21522" y="18683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74" name="Google Shape;2796;p17"/>
            <p:cNvSpPr/>
            <p:nvPr/>
          </p:nvSpPr>
          <p:spPr>
            <a:xfrm>
              <a:off x="11928668" y="11660158"/>
              <a:ext cx="98242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9" y="0"/>
                  </a:moveTo>
                  <a:cubicBezTo>
                    <a:pt x="16837" y="0"/>
                    <a:pt x="16407" y="178"/>
                    <a:pt x="16082" y="510"/>
                  </a:cubicBezTo>
                  <a:cubicBezTo>
                    <a:pt x="11999" y="4773"/>
                    <a:pt x="3464" y="13250"/>
                    <a:pt x="320" y="17449"/>
                  </a:cubicBezTo>
                  <a:cubicBezTo>
                    <a:pt x="-894" y="19073"/>
                    <a:pt x="1603" y="21600"/>
                    <a:pt x="3509" y="21600"/>
                  </a:cubicBezTo>
                  <a:cubicBezTo>
                    <a:pt x="4022" y="21600"/>
                    <a:pt x="4491" y="21417"/>
                    <a:pt x="4835" y="20982"/>
                  </a:cubicBezTo>
                  <a:cubicBezTo>
                    <a:pt x="7654" y="17465"/>
                    <a:pt x="17207" y="8163"/>
                    <a:pt x="20134" y="4789"/>
                  </a:cubicBezTo>
                  <a:cubicBezTo>
                    <a:pt x="20613" y="4234"/>
                    <a:pt x="20706" y="3442"/>
                    <a:pt x="20335" y="2808"/>
                  </a:cubicBezTo>
                  <a:cubicBezTo>
                    <a:pt x="19749" y="1810"/>
                    <a:pt x="18963" y="828"/>
                    <a:pt x="18148" y="274"/>
                  </a:cubicBezTo>
                  <a:cubicBezTo>
                    <a:pt x="17879" y="89"/>
                    <a:pt x="17573" y="0"/>
                    <a:pt x="172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75" name="Google Shape;2797;p17"/>
            <p:cNvSpPr/>
            <p:nvPr/>
          </p:nvSpPr>
          <p:spPr>
            <a:xfrm>
              <a:off x="12010646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09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76" name="Google Shape;2798;p17"/>
            <p:cNvSpPr/>
            <p:nvPr/>
          </p:nvSpPr>
          <p:spPr>
            <a:xfrm>
              <a:off x="12595885" y="12412410"/>
              <a:ext cx="231999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59" y="0"/>
                  </a:moveTo>
                  <a:cubicBezTo>
                    <a:pt x="2686" y="0"/>
                    <a:pt x="-1604" y="5753"/>
                    <a:pt x="588" y="16542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7"/>
                    <a:pt x="17151" y="8753"/>
                  </a:cubicBezTo>
                  <a:cubicBezTo>
                    <a:pt x="14984" y="2830"/>
                    <a:pt x="11157" y="0"/>
                    <a:pt x="76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77" name="Google Shape;2799;p17"/>
            <p:cNvSpPr/>
            <p:nvPr/>
          </p:nvSpPr>
          <p:spPr>
            <a:xfrm>
              <a:off x="11877454" y="13460663"/>
              <a:ext cx="108465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69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4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78" name="Google Shape;2800;p17"/>
            <p:cNvSpPr/>
            <p:nvPr/>
          </p:nvSpPr>
          <p:spPr>
            <a:xfrm>
              <a:off x="12318693" y="13169532"/>
              <a:ext cx="202573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79" name="Google Shape;2801;p17"/>
            <p:cNvSpPr/>
            <p:nvPr/>
          </p:nvSpPr>
          <p:spPr>
            <a:xfrm>
              <a:off x="13232531" y="12422809"/>
              <a:ext cx="1132701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1" y="8330"/>
                  </a:cubicBezTo>
                  <a:cubicBezTo>
                    <a:pt x="7781" y="8988"/>
                    <a:pt x="577" y="8865"/>
                    <a:pt x="147" y="9607"/>
                  </a:cubicBezTo>
                  <a:cubicBezTo>
                    <a:pt x="-255" y="10306"/>
                    <a:pt x="244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69" y="14051"/>
                  </a:cubicBezTo>
                  <a:cubicBezTo>
                    <a:pt x="3999" y="13708"/>
                    <a:pt x="5689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3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098" y="14491"/>
                  </a:cubicBezTo>
                  <a:cubicBezTo>
                    <a:pt x="13993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0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80" name="Google Shape;2802;p17"/>
            <p:cNvSpPr/>
            <p:nvPr/>
          </p:nvSpPr>
          <p:spPr>
            <a:xfrm>
              <a:off x="13571644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1" y="15412"/>
                    <a:pt x="11233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408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5" y="10097"/>
                  </a:cubicBezTo>
                  <a:cubicBezTo>
                    <a:pt x="15073" y="9627"/>
                    <a:pt x="14912" y="8502"/>
                    <a:pt x="15479" y="7787"/>
                  </a:cubicBezTo>
                  <a:cubicBezTo>
                    <a:pt x="16541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15" y="1730"/>
                  </a:cubicBezTo>
                  <a:cubicBezTo>
                    <a:pt x="17674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81" name="Google Shape;2803;p17"/>
            <p:cNvSpPr/>
            <p:nvPr/>
          </p:nvSpPr>
          <p:spPr>
            <a:xfrm>
              <a:off x="10655975" y="10599777"/>
              <a:ext cx="144160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5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4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3" y="7471"/>
                    <a:pt x="115" y="9332"/>
                  </a:cubicBezTo>
                  <a:cubicBezTo>
                    <a:pt x="-169" y="10248"/>
                    <a:pt x="115" y="10796"/>
                    <a:pt x="498" y="11459"/>
                  </a:cubicBezTo>
                  <a:cubicBezTo>
                    <a:pt x="625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39" y="20909"/>
                  </a:cubicBezTo>
                  <a:cubicBezTo>
                    <a:pt x="7032" y="21349"/>
                    <a:pt x="7854" y="21600"/>
                    <a:pt x="8705" y="21600"/>
                  </a:cubicBezTo>
                  <a:cubicBezTo>
                    <a:pt x="9576" y="21600"/>
                    <a:pt x="10475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40" y="3422"/>
                    <a:pt x="14021" y="2951"/>
                    <a:pt x="14588" y="2938"/>
                  </a:cubicBezTo>
                  <a:lnTo>
                    <a:pt x="17350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4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6" y="4109"/>
                  </a:cubicBezTo>
                  <a:cubicBezTo>
                    <a:pt x="21256" y="3065"/>
                    <a:pt x="20962" y="2110"/>
                    <a:pt x="20690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82" name="Google Shape;2804;p17"/>
            <p:cNvSpPr/>
            <p:nvPr/>
          </p:nvSpPr>
          <p:spPr>
            <a:xfrm>
              <a:off x="12465685" y="9948363"/>
              <a:ext cx="108536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8" y="719"/>
                    <a:pt x="14217" y="831"/>
                    <a:pt x="10996" y="831"/>
                  </a:cubicBezTo>
                  <a:cubicBezTo>
                    <a:pt x="9564" y="831"/>
                    <a:pt x="8111" y="810"/>
                    <a:pt x="6755" y="810"/>
                  </a:cubicBezTo>
                  <a:cubicBezTo>
                    <a:pt x="4553" y="810"/>
                    <a:pt x="2609" y="866"/>
                    <a:pt x="1443" y="1152"/>
                  </a:cubicBezTo>
                  <a:cubicBezTo>
                    <a:pt x="864" y="1278"/>
                    <a:pt x="371" y="3023"/>
                    <a:pt x="244" y="5452"/>
                  </a:cubicBezTo>
                  <a:cubicBezTo>
                    <a:pt x="18" y="9313"/>
                    <a:pt x="-80" y="13669"/>
                    <a:pt x="75" y="17034"/>
                  </a:cubicBezTo>
                  <a:cubicBezTo>
                    <a:pt x="202" y="19715"/>
                    <a:pt x="752" y="21579"/>
                    <a:pt x="1372" y="21579"/>
                  </a:cubicBezTo>
                  <a:cubicBezTo>
                    <a:pt x="1790" y="21572"/>
                    <a:pt x="2247" y="21565"/>
                    <a:pt x="2734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7" y="21600"/>
                    <a:pt x="16903" y="21384"/>
                    <a:pt x="19563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83" name="Google Shape;2805;p17"/>
            <p:cNvSpPr/>
            <p:nvPr/>
          </p:nvSpPr>
          <p:spPr>
            <a:xfrm>
              <a:off x="12240532" y="8772041"/>
              <a:ext cx="818900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316" y="753"/>
                    <a:pt x="14162" y="872"/>
                    <a:pt x="10905" y="872"/>
                  </a:cubicBezTo>
                  <a:cubicBezTo>
                    <a:pt x="9353" y="872"/>
                    <a:pt x="7778" y="844"/>
                    <a:pt x="6331" y="844"/>
                  </a:cubicBezTo>
                  <a:cubicBezTo>
                    <a:pt x="4299" y="844"/>
                    <a:pt x="2523" y="893"/>
                    <a:pt x="1424" y="1151"/>
                  </a:cubicBezTo>
                  <a:cubicBezTo>
                    <a:pt x="864" y="1332"/>
                    <a:pt x="378" y="3013"/>
                    <a:pt x="227" y="5503"/>
                  </a:cubicBezTo>
                  <a:cubicBezTo>
                    <a:pt x="2" y="9297"/>
                    <a:pt x="-71" y="13656"/>
                    <a:pt x="78" y="17074"/>
                  </a:cubicBezTo>
                  <a:cubicBezTo>
                    <a:pt x="189" y="19710"/>
                    <a:pt x="732" y="21558"/>
                    <a:pt x="1338" y="21558"/>
                  </a:cubicBezTo>
                  <a:cubicBezTo>
                    <a:pt x="1349" y="21558"/>
                    <a:pt x="1359" y="21558"/>
                    <a:pt x="1368" y="21558"/>
                  </a:cubicBezTo>
                  <a:cubicBezTo>
                    <a:pt x="1590" y="21551"/>
                    <a:pt x="1821" y="21551"/>
                    <a:pt x="2062" y="21551"/>
                  </a:cubicBezTo>
                  <a:cubicBezTo>
                    <a:pt x="3582" y="21551"/>
                    <a:pt x="5488" y="21600"/>
                    <a:pt x="7510" y="21600"/>
                  </a:cubicBezTo>
                  <a:cubicBezTo>
                    <a:pt x="11933" y="21600"/>
                    <a:pt x="16905" y="21356"/>
                    <a:pt x="19572" y="19815"/>
                  </a:cubicBezTo>
                  <a:cubicBezTo>
                    <a:pt x="21529" y="18720"/>
                    <a:pt x="21017" y="0"/>
                    <a:pt x="190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84" name="Google Shape;2806;p17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85" name="Google Shape;2807;p17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86" name="Google Shape;2808;p17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87" name="Google Shape;2809;p17"/>
            <p:cNvSpPr/>
            <p:nvPr/>
          </p:nvSpPr>
          <p:spPr>
            <a:xfrm>
              <a:off x="9931727" y="8899452"/>
              <a:ext cx="232180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45"/>
                    <a:pt x="587" y="16521"/>
                  </a:cubicBezTo>
                  <a:cubicBezTo>
                    <a:pt x="1308" y="20041"/>
                    <a:pt x="4168" y="21600"/>
                    <a:pt x="7357" y="21600"/>
                  </a:cubicBezTo>
                  <a:cubicBezTo>
                    <a:pt x="13140" y="21600"/>
                    <a:pt x="19998" y="16485"/>
                    <a:pt x="17126" y="8742"/>
                  </a:cubicBezTo>
                  <a:cubicBezTo>
                    <a:pt x="14962" y="2827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88" name="Google Shape;2810;p17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89" name="Google Shape;2811;p17"/>
            <p:cNvSpPr/>
            <p:nvPr/>
          </p:nvSpPr>
          <p:spPr>
            <a:xfrm>
              <a:off x="9654550" y="9656903"/>
              <a:ext cx="202565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70" y="0"/>
                  </a:moveTo>
                  <a:cubicBezTo>
                    <a:pt x="2694" y="0"/>
                    <a:pt x="-1593" y="5725"/>
                    <a:pt x="579" y="16501"/>
                  </a:cubicBezTo>
                  <a:cubicBezTo>
                    <a:pt x="1320" y="20039"/>
                    <a:pt x="4190" y="21600"/>
                    <a:pt x="7387" y="21600"/>
                  </a:cubicBezTo>
                  <a:cubicBezTo>
                    <a:pt x="13170" y="21600"/>
                    <a:pt x="20007" y="16493"/>
                    <a:pt x="17173" y="8734"/>
                  </a:cubicBezTo>
                  <a:cubicBezTo>
                    <a:pt x="15001" y="2838"/>
                    <a:pt x="11165" y="0"/>
                    <a:pt x="767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90" name="Google Shape;2812;p17"/>
            <p:cNvSpPr/>
            <p:nvPr/>
          </p:nvSpPr>
          <p:spPr>
            <a:xfrm>
              <a:off x="9654557" y="10290409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312" y="20054"/>
                    <a:pt x="4174" y="21600"/>
                    <a:pt x="7362" y="21600"/>
                  </a:cubicBezTo>
                  <a:cubicBezTo>
                    <a:pt x="13151" y="21600"/>
                    <a:pt x="20007" y="16505"/>
                    <a:pt x="17167" y="8773"/>
                  </a:cubicBezTo>
                  <a:cubicBezTo>
                    <a:pt x="14996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91" name="Google Shape;2813;p17"/>
            <p:cNvSpPr/>
            <p:nvPr/>
          </p:nvSpPr>
          <p:spPr>
            <a:xfrm>
              <a:off x="10568384" y="8910097"/>
              <a:ext cx="1133394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4013" y="13700"/>
                    <a:pt x="5703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16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611" y="21094"/>
                    <a:pt x="9112" y="21519"/>
                    <a:pt x="9720" y="21546"/>
                  </a:cubicBezTo>
                  <a:cubicBezTo>
                    <a:pt x="10348" y="21578"/>
                    <a:pt x="11016" y="21600"/>
                    <a:pt x="11696" y="21600"/>
                  </a:cubicBezTo>
                  <a:cubicBezTo>
                    <a:pt x="12190" y="21600"/>
                    <a:pt x="12690" y="21589"/>
                    <a:pt x="13184" y="21560"/>
                  </a:cubicBezTo>
                  <a:cubicBezTo>
                    <a:pt x="13822" y="21519"/>
                    <a:pt x="14334" y="21011"/>
                    <a:pt x="14390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3" y="13724"/>
                    <a:pt x="14608" y="13038"/>
                    <a:pt x="15375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88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1" y="13413"/>
                    <a:pt x="21345" y="12821"/>
                    <a:pt x="21331" y="12109"/>
                  </a:cubicBezTo>
                  <a:cubicBezTo>
                    <a:pt x="21303" y="11245"/>
                    <a:pt x="21165" y="10436"/>
                    <a:pt x="21013" y="9558"/>
                  </a:cubicBezTo>
                  <a:cubicBezTo>
                    <a:pt x="20929" y="8996"/>
                    <a:pt x="20472" y="8558"/>
                    <a:pt x="19890" y="8502"/>
                  </a:cubicBezTo>
                  <a:cubicBezTo>
                    <a:pt x="18525" y="8341"/>
                    <a:pt x="17032" y="8199"/>
                    <a:pt x="15669" y="8199"/>
                  </a:cubicBezTo>
                  <a:cubicBezTo>
                    <a:pt x="15412" y="8199"/>
                    <a:pt x="15162" y="8204"/>
                    <a:pt x="14917" y="8215"/>
                  </a:cubicBezTo>
                  <a:cubicBezTo>
                    <a:pt x="14898" y="8215"/>
                    <a:pt x="14881" y="8215"/>
                    <a:pt x="14864" y="8215"/>
                  </a:cubicBezTo>
                  <a:cubicBezTo>
                    <a:pt x="14167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92" name="Google Shape;2814;p17"/>
            <p:cNvSpPr/>
            <p:nvPr/>
          </p:nvSpPr>
          <p:spPr>
            <a:xfrm>
              <a:off x="6912357" y="1380229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12"/>
                  </a:cubicBezTo>
                  <a:cubicBezTo>
                    <a:pt x="858" y="1338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64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2" y="21586"/>
                    <a:pt x="2374" y="21579"/>
                    <a:pt x="2932" y="21579"/>
                  </a:cubicBezTo>
                  <a:cubicBezTo>
                    <a:pt x="4125" y="21579"/>
                    <a:pt x="5497" y="21600"/>
                    <a:pt x="6941" y="21600"/>
                  </a:cubicBezTo>
                  <a:cubicBezTo>
                    <a:pt x="11494" y="21600"/>
                    <a:pt x="16784" y="21405"/>
                    <a:pt x="19565" y="19795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93" name="Google Shape;2815;p17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94" name="Google Shape;2816;p17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95" name="Google Shape;2817;p17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96" name="Google Shape;2818;p17"/>
            <p:cNvSpPr/>
            <p:nvPr/>
          </p:nvSpPr>
          <p:spPr>
            <a:xfrm>
              <a:off x="4018839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57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97" name="Google Shape;2819;p17"/>
            <p:cNvSpPr/>
            <p:nvPr/>
          </p:nvSpPr>
          <p:spPr>
            <a:xfrm>
              <a:off x="5579821" y="0"/>
              <a:ext cx="108003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70" y="0"/>
                  </a:moveTo>
                  <a:cubicBezTo>
                    <a:pt x="15115" y="0"/>
                    <a:pt x="14767" y="159"/>
                    <a:pt x="14516" y="462"/>
                  </a:cubicBezTo>
                  <a:cubicBezTo>
                    <a:pt x="13337" y="1815"/>
                    <a:pt x="12043" y="3362"/>
                    <a:pt x="11112" y="4844"/>
                  </a:cubicBezTo>
                  <a:cubicBezTo>
                    <a:pt x="10856" y="5261"/>
                    <a:pt x="10442" y="5485"/>
                    <a:pt x="10018" y="5485"/>
                  </a:cubicBezTo>
                  <a:cubicBezTo>
                    <a:pt x="9749" y="5485"/>
                    <a:pt x="9475" y="5394"/>
                    <a:pt x="9235" y="5202"/>
                  </a:cubicBezTo>
                  <a:cubicBezTo>
                    <a:pt x="7854" y="4079"/>
                    <a:pt x="5832" y="2597"/>
                    <a:pt x="4174" y="1408"/>
                  </a:cubicBezTo>
                  <a:cubicBezTo>
                    <a:pt x="3954" y="1251"/>
                    <a:pt x="3708" y="1176"/>
                    <a:pt x="3462" y="1176"/>
                  </a:cubicBezTo>
                  <a:cubicBezTo>
                    <a:pt x="3090" y="1176"/>
                    <a:pt x="2722" y="1349"/>
                    <a:pt x="2457" y="1684"/>
                  </a:cubicBezTo>
                  <a:cubicBezTo>
                    <a:pt x="1541" y="2841"/>
                    <a:pt x="421" y="4470"/>
                    <a:pt x="57" y="5692"/>
                  </a:cubicBezTo>
                  <a:cubicBezTo>
                    <a:pt x="-117" y="6311"/>
                    <a:pt x="116" y="7010"/>
                    <a:pt x="596" y="7370"/>
                  </a:cubicBezTo>
                  <a:cubicBezTo>
                    <a:pt x="2443" y="8721"/>
                    <a:pt x="6225" y="10481"/>
                    <a:pt x="6807" y="11327"/>
                  </a:cubicBezTo>
                  <a:cubicBezTo>
                    <a:pt x="7228" y="11962"/>
                    <a:pt x="2546" y="18529"/>
                    <a:pt x="2894" y="19456"/>
                  </a:cubicBezTo>
                  <a:cubicBezTo>
                    <a:pt x="3214" y="20320"/>
                    <a:pt x="5003" y="21134"/>
                    <a:pt x="6312" y="21542"/>
                  </a:cubicBezTo>
                  <a:cubicBezTo>
                    <a:pt x="6437" y="21580"/>
                    <a:pt x="6563" y="21600"/>
                    <a:pt x="6688" y="21600"/>
                  </a:cubicBezTo>
                  <a:cubicBezTo>
                    <a:pt x="7186" y="21600"/>
                    <a:pt x="7650" y="21297"/>
                    <a:pt x="7884" y="20776"/>
                  </a:cubicBezTo>
                  <a:cubicBezTo>
                    <a:pt x="8741" y="18837"/>
                    <a:pt x="9716" y="17192"/>
                    <a:pt x="10559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5" y="15202"/>
                    <a:pt x="12258" y="15315"/>
                    <a:pt x="12509" y="15547"/>
                  </a:cubicBezTo>
                  <a:cubicBezTo>
                    <a:pt x="14021" y="16964"/>
                    <a:pt x="15607" y="18576"/>
                    <a:pt x="17265" y="19586"/>
                  </a:cubicBezTo>
                  <a:cubicBezTo>
                    <a:pt x="17457" y="19699"/>
                    <a:pt x="17665" y="19754"/>
                    <a:pt x="17872" y="19754"/>
                  </a:cubicBezTo>
                  <a:cubicBezTo>
                    <a:pt x="18260" y="19754"/>
                    <a:pt x="18643" y="19562"/>
                    <a:pt x="18909" y="19212"/>
                  </a:cubicBezTo>
                  <a:cubicBezTo>
                    <a:pt x="19636" y="18251"/>
                    <a:pt x="20407" y="17159"/>
                    <a:pt x="21105" y="16036"/>
                  </a:cubicBezTo>
                  <a:cubicBezTo>
                    <a:pt x="21483" y="15417"/>
                    <a:pt x="21395" y="14570"/>
                    <a:pt x="20901" y="14080"/>
                  </a:cubicBezTo>
                  <a:cubicBezTo>
                    <a:pt x="19592" y="12777"/>
                    <a:pt x="17498" y="11164"/>
                    <a:pt x="15825" y="10089"/>
                  </a:cubicBezTo>
                  <a:cubicBezTo>
                    <a:pt x="15084" y="9618"/>
                    <a:pt x="14909" y="8493"/>
                    <a:pt x="15491" y="7793"/>
                  </a:cubicBezTo>
                  <a:cubicBezTo>
                    <a:pt x="16538" y="6473"/>
                    <a:pt x="17730" y="5169"/>
                    <a:pt x="18675" y="3884"/>
                  </a:cubicBezTo>
                  <a:cubicBezTo>
                    <a:pt x="19171" y="3232"/>
                    <a:pt x="19054" y="2239"/>
                    <a:pt x="18429" y="1733"/>
                  </a:cubicBezTo>
                  <a:cubicBezTo>
                    <a:pt x="17687" y="1130"/>
                    <a:pt x="16931" y="690"/>
                    <a:pt x="16116" y="184"/>
                  </a:cubicBezTo>
                  <a:cubicBezTo>
                    <a:pt x="15910" y="60"/>
                    <a:pt x="15688" y="0"/>
                    <a:pt x="1547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98" name="Google Shape;2820;p17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99" name="Google Shape;2821;p17"/>
            <p:cNvSpPr/>
            <p:nvPr/>
          </p:nvSpPr>
          <p:spPr>
            <a:xfrm>
              <a:off x="6912357" y="8406147"/>
              <a:ext cx="81899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5" h="21600" fill="norm" stroke="1" extrusionOk="0">
                  <a:moveTo>
                    <a:pt x="19109" y="0"/>
                  </a:moveTo>
                  <a:cubicBezTo>
                    <a:pt x="19063" y="0"/>
                    <a:pt x="19017" y="7"/>
                    <a:pt x="18971" y="28"/>
                  </a:cubicBezTo>
                  <a:cubicBezTo>
                    <a:pt x="17387" y="733"/>
                    <a:pt x="14386" y="852"/>
                    <a:pt x="11244" y="852"/>
                  </a:cubicBezTo>
                  <a:cubicBezTo>
                    <a:pt x="9600" y="852"/>
                    <a:pt x="7920" y="817"/>
                    <a:pt x="6383" y="817"/>
                  </a:cubicBezTo>
                  <a:cubicBezTo>
                    <a:pt x="4332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42" y="5445"/>
                  </a:cubicBezTo>
                  <a:cubicBezTo>
                    <a:pt x="17" y="9306"/>
                    <a:pt x="-77" y="13669"/>
                    <a:pt x="72" y="17034"/>
                  </a:cubicBezTo>
                  <a:cubicBezTo>
                    <a:pt x="204" y="19708"/>
                    <a:pt x="747" y="21579"/>
                    <a:pt x="1383" y="21579"/>
                  </a:cubicBezTo>
                  <a:cubicBezTo>
                    <a:pt x="1800" y="21565"/>
                    <a:pt x="2255" y="21565"/>
                    <a:pt x="2744" y="21565"/>
                  </a:cubicBezTo>
                  <a:cubicBezTo>
                    <a:pt x="4141" y="21565"/>
                    <a:pt x="5800" y="21600"/>
                    <a:pt x="7542" y="21600"/>
                  </a:cubicBezTo>
                  <a:cubicBezTo>
                    <a:pt x="11953" y="21600"/>
                    <a:pt x="16907" y="21377"/>
                    <a:pt x="19568" y="19834"/>
                  </a:cubicBezTo>
                  <a:cubicBezTo>
                    <a:pt x="21523" y="18738"/>
                    <a:pt x="21034" y="0"/>
                    <a:pt x="1910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00" name="Google Shape;2822;p17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01" name="Google Shape;2823;p17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02" name="Google Shape;2824;p17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03" name="Google Shape;2825;p17"/>
            <p:cNvSpPr/>
            <p:nvPr/>
          </p:nvSpPr>
          <p:spPr>
            <a:xfrm>
              <a:off x="4018832" y="8100988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04" name="Google Shape;2826;p17"/>
            <p:cNvSpPr/>
            <p:nvPr/>
          </p:nvSpPr>
          <p:spPr>
            <a:xfrm>
              <a:off x="5579821" y="7025505"/>
              <a:ext cx="108003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67" y="0"/>
                  </a:moveTo>
                  <a:cubicBezTo>
                    <a:pt x="15113" y="0"/>
                    <a:pt x="14767" y="153"/>
                    <a:pt x="14516" y="455"/>
                  </a:cubicBezTo>
                  <a:cubicBezTo>
                    <a:pt x="13337" y="1824"/>
                    <a:pt x="12043" y="3353"/>
                    <a:pt x="11112" y="4852"/>
                  </a:cubicBezTo>
                  <a:cubicBezTo>
                    <a:pt x="10857" y="5264"/>
                    <a:pt x="10450" y="5482"/>
                    <a:pt x="10032" y="5482"/>
                  </a:cubicBezTo>
                  <a:cubicBezTo>
                    <a:pt x="9757" y="5482"/>
                    <a:pt x="9478" y="5387"/>
                    <a:pt x="9235" y="5193"/>
                  </a:cubicBezTo>
                  <a:cubicBezTo>
                    <a:pt x="7854" y="4071"/>
                    <a:pt x="5832" y="2605"/>
                    <a:pt x="4174" y="1417"/>
                  </a:cubicBezTo>
                  <a:cubicBezTo>
                    <a:pt x="3956" y="1254"/>
                    <a:pt x="3710" y="1177"/>
                    <a:pt x="3465" y="1177"/>
                  </a:cubicBezTo>
                  <a:cubicBezTo>
                    <a:pt x="3092" y="1177"/>
                    <a:pt x="2722" y="1358"/>
                    <a:pt x="2457" y="1692"/>
                  </a:cubicBezTo>
                  <a:cubicBezTo>
                    <a:pt x="1541" y="2833"/>
                    <a:pt x="421" y="4461"/>
                    <a:pt x="57" y="5682"/>
                  </a:cubicBezTo>
                  <a:cubicBezTo>
                    <a:pt x="-117" y="6318"/>
                    <a:pt x="116" y="7000"/>
                    <a:pt x="596" y="7360"/>
                  </a:cubicBezTo>
                  <a:cubicBezTo>
                    <a:pt x="2443" y="8711"/>
                    <a:pt x="6225" y="10487"/>
                    <a:pt x="6807" y="11332"/>
                  </a:cubicBezTo>
                  <a:cubicBezTo>
                    <a:pt x="7228" y="11967"/>
                    <a:pt x="2546" y="18515"/>
                    <a:pt x="2894" y="19442"/>
                  </a:cubicBezTo>
                  <a:cubicBezTo>
                    <a:pt x="3214" y="20322"/>
                    <a:pt x="5003" y="21136"/>
                    <a:pt x="6312" y="21543"/>
                  </a:cubicBezTo>
                  <a:cubicBezTo>
                    <a:pt x="6434" y="21582"/>
                    <a:pt x="6558" y="21600"/>
                    <a:pt x="6679" y="21600"/>
                  </a:cubicBezTo>
                  <a:cubicBezTo>
                    <a:pt x="7179" y="21600"/>
                    <a:pt x="7649" y="21290"/>
                    <a:pt x="7884" y="20779"/>
                  </a:cubicBezTo>
                  <a:cubicBezTo>
                    <a:pt x="8741" y="18840"/>
                    <a:pt x="9716" y="17179"/>
                    <a:pt x="10559" y="15828"/>
                  </a:cubicBezTo>
                  <a:cubicBezTo>
                    <a:pt x="10822" y="15410"/>
                    <a:pt x="11239" y="15191"/>
                    <a:pt x="11658" y="15191"/>
                  </a:cubicBezTo>
                  <a:cubicBezTo>
                    <a:pt x="11958" y="15191"/>
                    <a:pt x="12260" y="15302"/>
                    <a:pt x="12509" y="15534"/>
                  </a:cubicBezTo>
                  <a:cubicBezTo>
                    <a:pt x="14021" y="16951"/>
                    <a:pt x="15607" y="18579"/>
                    <a:pt x="17265" y="19572"/>
                  </a:cubicBezTo>
                  <a:cubicBezTo>
                    <a:pt x="17461" y="19689"/>
                    <a:pt x="17674" y="19745"/>
                    <a:pt x="17886" y="19745"/>
                  </a:cubicBezTo>
                  <a:cubicBezTo>
                    <a:pt x="18269" y="19745"/>
                    <a:pt x="18646" y="19561"/>
                    <a:pt x="18909" y="19214"/>
                  </a:cubicBezTo>
                  <a:cubicBezTo>
                    <a:pt x="19636" y="18238"/>
                    <a:pt x="20407" y="17162"/>
                    <a:pt x="21105" y="16023"/>
                  </a:cubicBezTo>
                  <a:cubicBezTo>
                    <a:pt x="21483" y="15405"/>
                    <a:pt x="21395" y="14574"/>
                    <a:pt x="20901" y="14068"/>
                  </a:cubicBezTo>
                  <a:cubicBezTo>
                    <a:pt x="19592" y="12765"/>
                    <a:pt x="17498" y="11153"/>
                    <a:pt x="15825" y="10094"/>
                  </a:cubicBezTo>
                  <a:cubicBezTo>
                    <a:pt x="15084" y="9624"/>
                    <a:pt x="14909" y="8499"/>
                    <a:pt x="15491" y="7784"/>
                  </a:cubicBezTo>
                  <a:cubicBezTo>
                    <a:pt x="16538" y="6480"/>
                    <a:pt x="17730" y="5160"/>
                    <a:pt x="18675" y="3892"/>
                  </a:cubicBezTo>
                  <a:cubicBezTo>
                    <a:pt x="19171" y="3240"/>
                    <a:pt x="19054" y="2245"/>
                    <a:pt x="18429" y="1741"/>
                  </a:cubicBezTo>
                  <a:cubicBezTo>
                    <a:pt x="17687" y="1139"/>
                    <a:pt x="16931" y="683"/>
                    <a:pt x="16116" y="179"/>
                  </a:cubicBezTo>
                  <a:cubicBezTo>
                    <a:pt x="15910" y="60"/>
                    <a:pt x="15687" y="0"/>
                    <a:pt x="1546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05" name="Google Shape;2827;p17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06" name="Google Shape;2828;p17"/>
            <p:cNvSpPr/>
            <p:nvPr/>
          </p:nvSpPr>
          <p:spPr>
            <a:xfrm>
              <a:off x="4473842" y="6435487"/>
              <a:ext cx="1084710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4"/>
                    <a:pt x="14166" y="866"/>
                    <a:pt x="10909" y="866"/>
                  </a:cubicBezTo>
                  <a:cubicBezTo>
                    <a:pt x="9358" y="866"/>
                    <a:pt x="7782" y="845"/>
                    <a:pt x="6337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07" name="Google Shape;2829;p17"/>
            <p:cNvSpPr/>
            <p:nvPr/>
          </p:nvSpPr>
          <p:spPr>
            <a:xfrm>
              <a:off x="4248388" y="5259082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1"/>
                    <a:pt x="10902" y="871"/>
                  </a:cubicBezTo>
                  <a:cubicBezTo>
                    <a:pt x="9352" y="871"/>
                    <a:pt x="7779" y="843"/>
                    <a:pt x="6333" y="843"/>
                  </a:cubicBezTo>
                  <a:cubicBezTo>
                    <a:pt x="4303" y="843"/>
                    <a:pt x="2528" y="892"/>
                    <a:pt x="1431" y="1150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6" y="21579"/>
                    <a:pt x="5487" y="21600"/>
                    <a:pt x="6930" y="21600"/>
                  </a:cubicBezTo>
                  <a:cubicBezTo>
                    <a:pt x="11481" y="21600"/>
                    <a:pt x="16769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08" name="Google Shape;2830;p17"/>
            <p:cNvSpPr/>
            <p:nvPr/>
          </p:nvSpPr>
          <p:spPr>
            <a:xfrm>
              <a:off x="4248388" y="4893188"/>
              <a:ext cx="81926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9"/>
                    <a:pt x="1431" y="1150"/>
                  </a:cubicBezTo>
                  <a:cubicBezTo>
                    <a:pt x="871" y="1276"/>
                    <a:pt x="385" y="3012"/>
                    <a:pt x="234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4" y="21544"/>
                    <a:pt x="1824" y="21544"/>
                    <a:pt x="2065" y="21544"/>
                  </a:cubicBezTo>
                  <a:cubicBezTo>
                    <a:pt x="3580" y="21544"/>
                    <a:pt x="5480" y="21600"/>
                    <a:pt x="7498" y="21600"/>
                  </a:cubicBezTo>
                  <a:cubicBezTo>
                    <a:pt x="11914" y="21600"/>
                    <a:pt x="16884" y="21356"/>
                    <a:pt x="19561" y="19808"/>
                  </a:cubicBezTo>
                  <a:cubicBezTo>
                    <a:pt x="21518" y="18713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09" name="Google Shape;2831;p17"/>
            <p:cNvSpPr/>
            <p:nvPr/>
          </p:nvSpPr>
          <p:spPr>
            <a:xfrm>
              <a:off x="6601033" y="4634488"/>
              <a:ext cx="981965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8" h="21600" fill="norm" stroke="1" extrusionOk="0">
                  <a:moveTo>
                    <a:pt x="17278" y="0"/>
                  </a:moveTo>
                  <a:cubicBezTo>
                    <a:pt x="16844" y="0"/>
                    <a:pt x="16413" y="178"/>
                    <a:pt x="16095" y="504"/>
                  </a:cubicBezTo>
                  <a:cubicBezTo>
                    <a:pt x="11994" y="4766"/>
                    <a:pt x="3466" y="13243"/>
                    <a:pt x="320" y="17441"/>
                  </a:cubicBezTo>
                  <a:cubicBezTo>
                    <a:pt x="-895" y="19076"/>
                    <a:pt x="1609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45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35" y="2802"/>
                  </a:cubicBezTo>
                  <a:cubicBezTo>
                    <a:pt x="19765" y="1804"/>
                    <a:pt x="18978" y="838"/>
                    <a:pt x="18145" y="268"/>
                  </a:cubicBezTo>
                  <a:cubicBezTo>
                    <a:pt x="17881" y="85"/>
                    <a:pt x="17578" y="0"/>
                    <a:pt x="1727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10" name="Google Shape;2832;p17"/>
            <p:cNvSpPr/>
            <p:nvPr/>
          </p:nvSpPr>
          <p:spPr>
            <a:xfrm>
              <a:off x="6682998" y="4588442"/>
              <a:ext cx="231999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66" y="0"/>
                  </a:moveTo>
                  <a:cubicBezTo>
                    <a:pt x="2686" y="0"/>
                    <a:pt x="-1604" y="5758"/>
                    <a:pt x="588" y="16537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1"/>
                    <a:pt x="17151" y="8758"/>
                  </a:cubicBezTo>
                  <a:cubicBezTo>
                    <a:pt x="14984" y="2837"/>
                    <a:pt x="11157" y="0"/>
                    <a:pt x="766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11" name="Google Shape;2833;p17"/>
            <p:cNvSpPr/>
            <p:nvPr/>
          </p:nvSpPr>
          <p:spPr>
            <a:xfrm>
              <a:off x="7267562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12" name="Google Shape;2834;p17"/>
            <p:cNvSpPr/>
            <p:nvPr/>
          </p:nvSpPr>
          <p:spPr>
            <a:xfrm>
              <a:off x="6549645" y="6435487"/>
              <a:ext cx="108480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5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4" y="21572"/>
                    <a:pt x="2241" y="21565"/>
                    <a:pt x="2730" y="21565"/>
                  </a:cubicBezTo>
                  <a:cubicBezTo>
                    <a:pt x="4132" y="21565"/>
                    <a:pt x="5791" y="21600"/>
                    <a:pt x="7535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13" name="Google Shape;2835;p17"/>
            <p:cNvSpPr/>
            <p:nvPr/>
          </p:nvSpPr>
          <p:spPr>
            <a:xfrm>
              <a:off x="6990907" y="6144191"/>
              <a:ext cx="202002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6" y="0"/>
                  </a:moveTo>
                  <a:cubicBezTo>
                    <a:pt x="2672" y="0"/>
                    <a:pt x="-1619" y="5740"/>
                    <a:pt x="599" y="16495"/>
                  </a:cubicBezTo>
                  <a:cubicBezTo>
                    <a:pt x="1312" y="20037"/>
                    <a:pt x="4177" y="21600"/>
                    <a:pt x="7363" y="21600"/>
                  </a:cubicBezTo>
                  <a:cubicBezTo>
                    <a:pt x="13137" y="21600"/>
                    <a:pt x="19981" y="16487"/>
                    <a:pt x="17137" y="8720"/>
                  </a:cubicBezTo>
                  <a:cubicBezTo>
                    <a:pt x="14970" y="2825"/>
                    <a:pt x="11145" y="0"/>
                    <a:pt x="764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14" name="Google Shape;2836;p17"/>
            <p:cNvSpPr/>
            <p:nvPr/>
          </p:nvSpPr>
          <p:spPr>
            <a:xfrm>
              <a:off x="6990929" y="6777780"/>
              <a:ext cx="20198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64" y="21600"/>
                  </a:cubicBezTo>
                  <a:cubicBezTo>
                    <a:pt x="13140" y="21600"/>
                    <a:pt x="19986" y="16493"/>
                    <a:pt x="17141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15" name="Google Shape;2837;p17"/>
            <p:cNvSpPr/>
            <p:nvPr/>
          </p:nvSpPr>
          <p:spPr>
            <a:xfrm>
              <a:off x="7904605" y="5397138"/>
              <a:ext cx="1133012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29" y="0"/>
                  </a:moveTo>
                  <a:cubicBezTo>
                    <a:pt x="9543" y="0"/>
                    <a:pt x="8532" y="83"/>
                    <a:pt x="7844" y="327"/>
                  </a:cubicBezTo>
                  <a:cubicBezTo>
                    <a:pt x="7304" y="520"/>
                    <a:pt x="6971" y="1041"/>
                    <a:pt x="7012" y="1604"/>
                  </a:cubicBezTo>
                  <a:cubicBezTo>
                    <a:pt x="7178" y="3688"/>
                    <a:pt x="8204" y="7460"/>
                    <a:pt x="7968" y="8338"/>
                  </a:cubicBezTo>
                  <a:cubicBezTo>
                    <a:pt x="7788" y="8996"/>
                    <a:pt x="569" y="8873"/>
                    <a:pt x="153" y="9600"/>
                  </a:cubicBezTo>
                  <a:cubicBezTo>
                    <a:pt x="-262" y="10300"/>
                    <a:pt x="251" y="12069"/>
                    <a:pt x="735" y="13276"/>
                  </a:cubicBezTo>
                  <a:cubicBezTo>
                    <a:pt x="940" y="13765"/>
                    <a:pt x="1419" y="14079"/>
                    <a:pt x="1942" y="14079"/>
                  </a:cubicBezTo>
                  <a:cubicBezTo>
                    <a:pt x="2020" y="14079"/>
                    <a:pt x="2097" y="14071"/>
                    <a:pt x="2176" y="14057"/>
                  </a:cubicBezTo>
                  <a:cubicBezTo>
                    <a:pt x="4005" y="13700"/>
                    <a:pt x="5696" y="13577"/>
                    <a:pt x="7123" y="13508"/>
                  </a:cubicBezTo>
                  <a:cubicBezTo>
                    <a:pt x="7139" y="13508"/>
                    <a:pt x="7156" y="13508"/>
                    <a:pt x="7171" y="13508"/>
                  </a:cubicBezTo>
                  <a:cubicBezTo>
                    <a:pt x="7897" y="13508"/>
                    <a:pt x="8481" y="14102"/>
                    <a:pt x="8453" y="14826"/>
                  </a:cubicBezTo>
                  <a:cubicBezTo>
                    <a:pt x="8383" y="16705"/>
                    <a:pt x="8204" y="18734"/>
                    <a:pt x="8509" y="20504"/>
                  </a:cubicBezTo>
                  <a:cubicBezTo>
                    <a:pt x="8605" y="21094"/>
                    <a:pt x="9118" y="21532"/>
                    <a:pt x="9714" y="21546"/>
                  </a:cubicBezTo>
                  <a:cubicBezTo>
                    <a:pt x="10349" y="21578"/>
                    <a:pt x="11016" y="21600"/>
                    <a:pt x="11694" y="21600"/>
                  </a:cubicBezTo>
                  <a:cubicBezTo>
                    <a:pt x="12185" y="21600"/>
                    <a:pt x="12684" y="21589"/>
                    <a:pt x="13178" y="21560"/>
                  </a:cubicBezTo>
                  <a:cubicBezTo>
                    <a:pt x="13828" y="21532"/>
                    <a:pt x="14329" y="21011"/>
                    <a:pt x="14383" y="20381"/>
                  </a:cubicBezTo>
                  <a:cubicBezTo>
                    <a:pt x="14495" y="18720"/>
                    <a:pt x="14369" y="16320"/>
                    <a:pt x="14106" y="14497"/>
                  </a:cubicBezTo>
                  <a:cubicBezTo>
                    <a:pt x="13999" y="13717"/>
                    <a:pt x="14613" y="13039"/>
                    <a:pt x="15388" y="13039"/>
                  </a:cubicBezTo>
                  <a:cubicBezTo>
                    <a:pt x="15417" y="13039"/>
                    <a:pt x="15448" y="13041"/>
                    <a:pt x="15478" y="13042"/>
                  </a:cubicBezTo>
                  <a:cubicBezTo>
                    <a:pt x="16988" y="13165"/>
                    <a:pt x="18581" y="13371"/>
                    <a:pt x="20008" y="13427"/>
                  </a:cubicBezTo>
                  <a:cubicBezTo>
                    <a:pt x="20026" y="13427"/>
                    <a:pt x="20041" y="13427"/>
                    <a:pt x="20057" y="13427"/>
                  </a:cubicBezTo>
                  <a:cubicBezTo>
                    <a:pt x="20770" y="13427"/>
                    <a:pt x="21338" y="12835"/>
                    <a:pt x="21326" y="12123"/>
                  </a:cubicBezTo>
                  <a:cubicBezTo>
                    <a:pt x="21298" y="11245"/>
                    <a:pt x="21159" y="10450"/>
                    <a:pt x="21020" y="9558"/>
                  </a:cubicBezTo>
                  <a:cubicBezTo>
                    <a:pt x="20923" y="8996"/>
                    <a:pt x="20467" y="8558"/>
                    <a:pt x="19898" y="8502"/>
                  </a:cubicBezTo>
                  <a:cubicBezTo>
                    <a:pt x="18521" y="8352"/>
                    <a:pt x="17012" y="8199"/>
                    <a:pt x="15630" y="8199"/>
                  </a:cubicBezTo>
                  <a:cubicBezTo>
                    <a:pt x="15385" y="8199"/>
                    <a:pt x="15145" y="8204"/>
                    <a:pt x="14909" y="8215"/>
                  </a:cubicBezTo>
                  <a:cubicBezTo>
                    <a:pt x="14885" y="8216"/>
                    <a:pt x="14860" y="8216"/>
                    <a:pt x="14836" y="8216"/>
                  </a:cubicBezTo>
                  <a:cubicBezTo>
                    <a:pt x="14148" y="8216"/>
                    <a:pt x="13592" y="7669"/>
                    <a:pt x="13566" y="6994"/>
                  </a:cubicBezTo>
                  <a:cubicBezTo>
                    <a:pt x="13510" y="5361"/>
                    <a:pt x="13330" y="3070"/>
                    <a:pt x="13164" y="1205"/>
                  </a:cubicBezTo>
                  <a:cubicBezTo>
                    <a:pt x="13109" y="575"/>
                    <a:pt x="12595" y="95"/>
                    <a:pt x="11972" y="54"/>
                  </a:cubicBezTo>
                  <a:cubicBezTo>
                    <a:pt x="11528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16" name="Google Shape;2838;p17"/>
            <p:cNvSpPr/>
            <p:nvPr/>
          </p:nvSpPr>
          <p:spPr>
            <a:xfrm>
              <a:off x="8243658" y="3512959"/>
              <a:ext cx="1080102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9" y="0"/>
                    <a:pt x="14765" y="155"/>
                    <a:pt x="14514" y="446"/>
                  </a:cubicBezTo>
                  <a:cubicBezTo>
                    <a:pt x="13323" y="1815"/>
                    <a:pt x="12042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6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6" y="1176"/>
                    <a:pt x="3460" y="1176"/>
                  </a:cubicBezTo>
                  <a:cubicBezTo>
                    <a:pt x="3087" y="1176"/>
                    <a:pt x="2720" y="1350"/>
                    <a:pt x="2450" y="1684"/>
                  </a:cubicBezTo>
                  <a:cubicBezTo>
                    <a:pt x="1547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19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3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48" y="15192"/>
                  </a:cubicBezTo>
                  <a:cubicBezTo>
                    <a:pt x="11951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8" y="19752"/>
                    <a:pt x="17871" y="19752"/>
                  </a:cubicBezTo>
                  <a:cubicBezTo>
                    <a:pt x="18257" y="19752"/>
                    <a:pt x="1863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1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28" y="5153"/>
                    <a:pt x="18671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098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17" name="Google Shape;2839;p17"/>
            <p:cNvSpPr/>
            <p:nvPr/>
          </p:nvSpPr>
          <p:spPr>
            <a:xfrm>
              <a:off x="5328105" y="3573858"/>
              <a:ext cx="1441696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3" y="16843"/>
                    <a:pt x="8726" y="16977"/>
                    <a:pt x="8550" y="16977"/>
                  </a:cubicBezTo>
                  <a:cubicBezTo>
                    <a:pt x="8393" y="16977"/>
                    <a:pt x="8236" y="16872"/>
                    <a:pt x="8178" y="16650"/>
                  </a:cubicBezTo>
                  <a:cubicBezTo>
                    <a:pt x="7141" y="12664"/>
                    <a:pt x="6901" y="11085"/>
                    <a:pt x="5546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17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40" y="11801"/>
                  </a:cubicBezTo>
                  <a:cubicBezTo>
                    <a:pt x="1197" y="11801"/>
                    <a:pt x="1355" y="11736"/>
                    <a:pt x="1485" y="11608"/>
                  </a:cubicBezTo>
                  <a:cubicBezTo>
                    <a:pt x="2289" y="10791"/>
                    <a:pt x="3273" y="10238"/>
                    <a:pt x="3803" y="10238"/>
                  </a:cubicBezTo>
                  <a:cubicBezTo>
                    <a:pt x="3993" y="10238"/>
                    <a:pt x="4125" y="10308"/>
                    <a:pt x="4170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40" y="21352"/>
                    <a:pt x="7852" y="21600"/>
                    <a:pt x="8697" y="21600"/>
                  </a:cubicBezTo>
                  <a:cubicBezTo>
                    <a:pt x="9574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1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79" y="3905"/>
                    <a:pt x="18421" y="4566"/>
                  </a:cubicBezTo>
                  <a:cubicBezTo>
                    <a:pt x="18517" y="5045"/>
                    <a:pt x="18895" y="5369"/>
                    <a:pt x="19313" y="5369"/>
                  </a:cubicBezTo>
                  <a:cubicBezTo>
                    <a:pt x="19329" y="5369"/>
                    <a:pt x="19345" y="5369"/>
                    <a:pt x="19361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81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18" name="Google Shape;2840;p17"/>
            <p:cNvSpPr/>
            <p:nvPr/>
          </p:nvSpPr>
          <p:spPr>
            <a:xfrm>
              <a:off x="7137828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6" y="864"/>
                    <a:pt x="10911" y="864"/>
                  </a:cubicBezTo>
                  <a:cubicBezTo>
                    <a:pt x="9360" y="864"/>
                    <a:pt x="7785" y="843"/>
                    <a:pt x="6340" y="843"/>
                  </a:cubicBezTo>
                  <a:cubicBezTo>
                    <a:pt x="4308" y="843"/>
                    <a:pt x="2532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19" name="Google Shape;2841;p17"/>
            <p:cNvSpPr/>
            <p:nvPr/>
          </p:nvSpPr>
          <p:spPr>
            <a:xfrm>
              <a:off x="6912357" y="1746123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05"/>
                  </a:cubicBezTo>
                  <a:cubicBezTo>
                    <a:pt x="858" y="1331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57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0" y="21586"/>
                    <a:pt x="2366" y="21579"/>
                    <a:pt x="2919" y="21579"/>
                  </a:cubicBezTo>
                  <a:cubicBezTo>
                    <a:pt x="4159" y="21579"/>
                    <a:pt x="5589" y="21600"/>
                    <a:pt x="7094" y="21600"/>
                  </a:cubicBezTo>
                  <a:cubicBezTo>
                    <a:pt x="11613" y="21600"/>
                    <a:pt x="16813" y="21405"/>
                    <a:pt x="19565" y="19858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20" name="Google Shape;2842;p17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21" name="Google Shape;2843;p17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22" name="Google Shape;2844;p17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23" name="Google Shape;2845;p17"/>
            <p:cNvSpPr/>
            <p:nvPr/>
          </p:nvSpPr>
          <p:spPr>
            <a:xfrm>
              <a:off x="4603359" y="1873781"/>
              <a:ext cx="232700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1" h="21600" fill="norm" stroke="1" extrusionOk="0">
                  <a:moveTo>
                    <a:pt x="7647" y="0"/>
                  </a:moveTo>
                  <a:cubicBezTo>
                    <a:pt x="2677" y="0"/>
                    <a:pt x="-1597" y="5733"/>
                    <a:pt x="584" y="16505"/>
                  </a:cubicBezTo>
                  <a:cubicBezTo>
                    <a:pt x="1312" y="20041"/>
                    <a:pt x="4182" y="21600"/>
                    <a:pt x="7382" y="21600"/>
                  </a:cubicBezTo>
                  <a:cubicBezTo>
                    <a:pt x="13161" y="21600"/>
                    <a:pt x="20003" y="16498"/>
                    <a:pt x="17170" y="8724"/>
                  </a:cubicBezTo>
                  <a:cubicBezTo>
                    <a:pt x="14982" y="2828"/>
                    <a:pt x="11144" y="0"/>
                    <a:pt x="76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24" name="Google Shape;2846;p17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25" name="Google Shape;2847;p17"/>
            <p:cNvSpPr/>
            <p:nvPr/>
          </p:nvSpPr>
          <p:spPr>
            <a:xfrm>
              <a:off x="4326704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26" name="Google Shape;2848;p17"/>
            <p:cNvSpPr/>
            <p:nvPr/>
          </p:nvSpPr>
          <p:spPr>
            <a:xfrm>
              <a:off x="4326704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27" name="Google Shape;2849;p17"/>
            <p:cNvSpPr/>
            <p:nvPr/>
          </p:nvSpPr>
          <p:spPr>
            <a:xfrm>
              <a:off x="5240728" y="1884179"/>
              <a:ext cx="1132689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5" y="10299"/>
                    <a:pt x="245" y="12082"/>
                    <a:pt x="730" y="13275"/>
                  </a:cubicBezTo>
                  <a:cubicBezTo>
                    <a:pt x="933" y="13775"/>
                    <a:pt x="1410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2" y="13507"/>
                    <a:pt x="8487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20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62" y="16319"/>
                    <a:pt x="14100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5" y="13041"/>
                  </a:cubicBezTo>
                  <a:cubicBezTo>
                    <a:pt x="16981" y="13164"/>
                    <a:pt x="18574" y="13370"/>
                    <a:pt x="20002" y="13426"/>
                  </a:cubicBezTo>
                  <a:cubicBezTo>
                    <a:pt x="20017" y="13426"/>
                    <a:pt x="20034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291" y="11244"/>
                    <a:pt x="21151" y="10449"/>
                    <a:pt x="21013" y="9572"/>
                  </a:cubicBezTo>
                  <a:cubicBezTo>
                    <a:pt x="20916" y="8995"/>
                    <a:pt x="20458" y="8571"/>
                    <a:pt x="19891" y="8502"/>
                  </a:cubicBezTo>
                  <a:cubicBezTo>
                    <a:pt x="18514" y="8351"/>
                    <a:pt x="17006" y="8199"/>
                    <a:pt x="15624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586" y="7681"/>
                    <a:pt x="13573" y="6993"/>
                  </a:cubicBezTo>
                  <a:cubicBezTo>
                    <a:pt x="13504" y="5361"/>
                    <a:pt x="13337" y="3084"/>
                    <a:pt x="13157" y="1205"/>
                  </a:cubicBezTo>
                  <a:cubicBezTo>
                    <a:pt x="13101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28" name="Google Shape;2850;p17"/>
            <p:cNvSpPr/>
            <p:nvPr/>
          </p:nvSpPr>
          <p:spPr>
            <a:xfrm>
              <a:off x="4473842" y="13460663"/>
              <a:ext cx="108471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272" y="773"/>
                    <a:pt x="13973" y="871"/>
                    <a:pt x="10612" y="871"/>
                  </a:cubicBezTo>
                  <a:cubicBezTo>
                    <a:pt x="9358" y="871"/>
                    <a:pt x="8097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29" name="Google Shape;2851;p17"/>
            <p:cNvSpPr/>
            <p:nvPr/>
          </p:nvSpPr>
          <p:spPr>
            <a:xfrm>
              <a:off x="4248388" y="12284917"/>
              <a:ext cx="81924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5" y="733"/>
                    <a:pt x="14370" y="859"/>
                    <a:pt x="11236" y="859"/>
                  </a:cubicBezTo>
                  <a:cubicBezTo>
                    <a:pt x="9595" y="859"/>
                    <a:pt x="7914" y="824"/>
                    <a:pt x="6378" y="824"/>
                  </a:cubicBezTo>
                  <a:cubicBezTo>
                    <a:pt x="4329" y="824"/>
                    <a:pt x="2537" y="880"/>
                    <a:pt x="1431" y="1152"/>
                  </a:cubicBezTo>
                  <a:cubicBezTo>
                    <a:pt x="871" y="1278"/>
                    <a:pt x="385" y="3023"/>
                    <a:pt x="234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1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40" y="21600"/>
                    <a:pt x="16893" y="21384"/>
                    <a:pt x="19565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30" name="Google Shape;2852;p17"/>
            <p:cNvSpPr/>
            <p:nvPr/>
          </p:nvSpPr>
          <p:spPr>
            <a:xfrm>
              <a:off x="4248388" y="11918363"/>
              <a:ext cx="81926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14"/>
                    <a:pt x="18943" y="28"/>
                  </a:cubicBezTo>
                  <a:cubicBezTo>
                    <a:pt x="17257" y="773"/>
                    <a:pt x="13963" y="877"/>
                    <a:pt x="10605" y="877"/>
                  </a:cubicBezTo>
                  <a:cubicBezTo>
                    <a:pt x="9354" y="877"/>
                    <a:pt x="8093" y="863"/>
                    <a:pt x="6903" y="863"/>
                  </a:cubicBezTo>
                  <a:cubicBezTo>
                    <a:pt x="4636" y="863"/>
                    <a:pt x="2629" y="912"/>
                    <a:pt x="1431" y="1211"/>
                  </a:cubicBezTo>
                  <a:cubicBezTo>
                    <a:pt x="871" y="1337"/>
                    <a:pt x="385" y="3070"/>
                    <a:pt x="234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1" y="21565"/>
                    <a:pt x="5788" y="21600"/>
                    <a:pt x="7529" y="21600"/>
                  </a:cubicBezTo>
                  <a:cubicBezTo>
                    <a:pt x="11937" y="21600"/>
                    <a:pt x="16890" y="21377"/>
                    <a:pt x="19561" y="19839"/>
                  </a:cubicBezTo>
                  <a:cubicBezTo>
                    <a:pt x="21518" y="18683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31" name="Google Shape;2853;p17"/>
            <p:cNvSpPr/>
            <p:nvPr/>
          </p:nvSpPr>
          <p:spPr>
            <a:xfrm>
              <a:off x="6601042" y="11660158"/>
              <a:ext cx="98195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68" y="0"/>
                  </a:moveTo>
                  <a:cubicBezTo>
                    <a:pt x="16837" y="0"/>
                    <a:pt x="16411" y="178"/>
                    <a:pt x="16096" y="510"/>
                  </a:cubicBezTo>
                  <a:cubicBezTo>
                    <a:pt x="11994" y="4773"/>
                    <a:pt x="3465" y="13250"/>
                    <a:pt x="319" y="17449"/>
                  </a:cubicBezTo>
                  <a:cubicBezTo>
                    <a:pt x="-894" y="19073"/>
                    <a:pt x="1604" y="21600"/>
                    <a:pt x="3510" y="21600"/>
                  </a:cubicBezTo>
                  <a:cubicBezTo>
                    <a:pt x="4024" y="21600"/>
                    <a:pt x="4496" y="21417"/>
                    <a:pt x="4838" y="20982"/>
                  </a:cubicBezTo>
                  <a:cubicBezTo>
                    <a:pt x="7645" y="17465"/>
                    <a:pt x="17206" y="8163"/>
                    <a:pt x="20151" y="4789"/>
                  </a:cubicBezTo>
                  <a:cubicBezTo>
                    <a:pt x="20628" y="4234"/>
                    <a:pt x="20706" y="3442"/>
                    <a:pt x="20336" y="2808"/>
                  </a:cubicBezTo>
                  <a:cubicBezTo>
                    <a:pt x="19766" y="1810"/>
                    <a:pt x="18979" y="828"/>
                    <a:pt x="18146" y="274"/>
                  </a:cubicBezTo>
                  <a:cubicBezTo>
                    <a:pt x="17878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32" name="Google Shape;2854;p17"/>
            <p:cNvSpPr/>
            <p:nvPr/>
          </p:nvSpPr>
          <p:spPr>
            <a:xfrm>
              <a:off x="6683027" y="11613947"/>
              <a:ext cx="231959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1" h="21600" fill="norm" stroke="1" extrusionOk="0">
                  <a:moveTo>
                    <a:pt x="7662" y="0"/>
                  </a:moveTo>
                  <a:cubicBezTo>
                    <a:pt x="2685" y="0"/>
                    <a:pt x="-1601" y="5733"/>
                    <a:pt x="586" y="16498"/>
                  </a:cubicBezTo>
                  <a:cubicBezTo>
                    <a:pt x="1296" y="20034"/>
                    <a:pt x="4162" y="21600"/>
                    <a:pt x="7357" y="21600"/>
                  </a:cubicBezTo>
                  <a:cubicBezTo>
                    <a:pt x="13139" y="21600"/>
                    <a:pt x="19999" y="16498"/>
                    <a:pt x="17159" y="8724"/>
                  </a:cubicBezTo>
                  <a:cubicBezTo>
                    <a:pt x="14990" y="2828"/>
                    <a:pt x="11155" y="0"/>
                    <a:pt x="76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33" name="Google Shape;2855;p17"/>
            <p:cNvSpPr/>
            <p:nvPr/>
          </p:nvSpPr>
          <p:spPr>
            <a:xfrm>
              <a:off x="7267569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57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34" name="Google Shape;2856;p17"/>
            <p:cNvSpPr/>
            <p:nvPr/>
          </p:nvSpPr>
          <p:spPr>
            <a:xfrm>
              <a:off x="6549645" y="13460663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5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2" y="21593"/>
                    <a:pt x="1364" y="21593"/>
                  </a:cubicBezTo>
                  <a:cubicBezTo>
                    <a:pt x="1833" y="21586"/>
                    <a:pt x="2352" y="21579"/>
                    <a:pt x="2907" y="21579"/>
                  </a:cubicBezTo>
                  <a:cubicBezTo>
                    <a:pt x="4150" y="21579"/>
                    <a:pt x="5582" y="21600"/>
                    <a:pt x="7089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35" name="Google Shape;2857;p17"/>
            <p:cNvSpPr/>
            <p:nvPr/>
          </p:nvSpPr>
          <p:spPr>
            <a:xfrm>
              <a:off x="6990930" y="13169532"/>
              <a:ext cx="201990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14" y="21600"/>
                    <a:pt x="19987" y="16505"/>
                    <a:pt x="17136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36" name="Google Shape;2858;p17"/>
            <p:cNvSpPr/>
            <p:nvPr/>
          </p:nvSpPr>
          <p:spPr>
            <a:xfrm>
              <a:off x="7904605" y="12422809"/>
              <a:ext cx="1133012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87" y="0"/>
                  </a:moveTo>
                  <a:cubicBezTo>
                    <a:pt x="9582" y="0"/>
                    <a:pt x="8546" y="78"/>
                    <a:pt x="7844" y="318"/>
                  </a:cubicBezTo>
                  <a:cubicBezTo>
                    <a:pt x="7304" y="511"/>
                    <a:pt x="6971" y="1046"/>
                    <a:pt x="7012" y="1609"/>
                  </a:cubicBezTo>
                  <a:cubicBezTo>
                    <a:pt x="7178" y="3694"/>
                    <a:pt x="8204" y="7466"/>
                    <a:pt x="7968" y="8330"/>
                  </a:cubicBezTo>
                  <a:cubicBezTo>
                    <a:pt x="7788" y="8988"/>
                    <a:pt x="569" y="8865"/>
                    <a:pt x="153" y="9607"/>
                  </a:cubicBezTo>
                  <a:cubicBezTo>
                    <a:pt x="-262" y="10306"/>
                    <a:pt x="251" y="12076"/>
                    <a:pt x="735" y="13284"/>
                  </a:cubicBezTo>
                  <a:cubicBezTo>
                    <a:pt x="937" y="13766"/>
                    <a:pt x="1406" y="14077"/>
                    <a:pt x="1920" y="14077"/>
                  </a:cubicBezTo>
                  <a:cubicBezTo>
                    <a:pt x="2004" y="14077"/>
                    <a:pt x="2090" y="14069"/>
                    <a:pt x="2176" y="14051"/>
                  </a:cubicBezTo>
                  <a:cubicBezTo>
                    <a:pt x="4005" y="13708"/>
                    <a:pt x="5696" y="13571"/>
                    <a:pt x="7123" y="13516"/>
                  </a:cubicBezTo>
                  <a:cubicBezTo>
                    <a:pt x="7147" y="13514"/>
                    <a:pt x="7170" y="13514"/>
                    <a:pt x="7193" y="13514"/>
                  </a:cubicBezTo>
                  <a:cubicBezTo>
                    <a:pt x="7909" y="13514"/>
                    <a:pt x="8479" y="14116"/>
                    <a:pt x="8453" y="14834"/>
                  </a:cubicBezTo>
                  <a:cubicBezTo>
                    <a:pt x="8383" y="16713"/>
                    <a:pt x="8204" y="18743"/>
                    <a:pt x="8509" y="20499"/>
                  </a:cubicBezTo>
                  <a:cubicBezTo>
                    <a:pt x="8605" y="21089"/>
                    <a:pt x="9118" y="21528"/>
                    <a:pt x="9714" y="21555"/>
                  </a:cubicBezTo>
                  <a:cubicBezTo>
                    <a:pt x="10371" y="21580"/>
                    <a:pt x="11062" y="21600"/>
                    <a:pt x="11766" y="21600"/>
                  </a:cubicBezTo>
                  <a:cubicBezTo>
                    <a:pt x="12233" y="21600"/>
                    <a:pt x="12707" y="21591"/>
                    <a:pt x="13178" y="21569"/>
                  </a:cubicBezTo>
                  <a:cubicBezTo>
                    <a:pt x="13828" y="21528"/>
                    <a:pt x="14329" y="21020"/>
                    <a:pt x="14383" y="20390"/>
                  </a:cubicBezTo>
                  <a:cubicBezTo>
                    <a:pt x="14495" y="18729"/>
                    <a:pt x="14369" y="16315"/>
                    <a:pt x="14106" y="14491"/>
                  </a:cubicBezTo>
                  <a:cubicBezTo>
                    <a:pt x="14001" y="13717"/>
                    <a:pt x="14602" y="13045"/>
                    <a:pt x="15368" y="13045"/>
                  </a:cubicBezTo>
                  <a:cubicBezTo>
                    <a:pt x="15403" y="13045"/>
                    <a:pt x="15441" y="13047"/>
                    <a:pt x="15478" y="13050"/>
                  </a:cubicBezTo>
                  <a:cubicBezTo>
                    <a:pt x="16988" y="13159"/>
                    <a:pt x="18581" y="13365"/>
                    <a:pt x="20008" y="13420"/>
                  </a:cubicBezTo>
                  <a:cubicBezTo>
                    <a:pt x="20026" y="13420"/>
                    <a:pt x="20041" y="13420"/>
                    <a:pt x="20057" y="13420"/>
                  </a:cubicBezTo>
                  <a:cubicBezTo>
                    <a:pt x="20770" y="13420"/>
                    <a:pt x="21338" y="12828"/>
                    <a:pt x="21326" y="12116"/>
                  </a:cubicBezTo>
                  <a:cubicBezTo>
                    <a:pt x="21298" y="11252"/>
                    <a:pt x="21159" y="10443"/>
                    <a:pt x="21020" y="9565"/>
                  </a:cubicBezTo>
                  <a:cubicBezTo>
                    <a:pt x="20923" y="9002"/>
                    <a:pt x="20467" y="8564"/>
                    <a:pt x="19898" y="8495"/>
                  </a:cubicBezTo>
                  <a:cubicBezTo>
                    <a:pt x="18535" y="8346"/>
                    <a:pt x="17043" y="8204"/>
                    <a:pt x="15672" y="8204"/>
                  </a:cubicBezTo>
                  <a:cubicBezTo>
                    <a:pt x="15414" y="8204"/>
                    <a:pt x="15159" y="8210"/>
                    <a:pt x="14909" y="8221"/>
                  </a:cubicBezTo>
                  <a:cubicBezTo>
                    <a:pt x="14892" y="8221"/>
                    <a:pt x="14875" y="8221"/>
                    <a:pt x="14858" y="8221"/>
                  </a:cubicBezTo>
                  <a:cubicBezTo>
                    <a:pt x="14161" y="8221"/>
                    <a:pt x="13592" y="7683"/>
                    <a:pt x="13566" y="6986"/>
                  </a:cubicBezTo>
                  <a:cubicBezTo>
                    <a:pt x="13510" y="5353"/>
                    <a:pt x="13330" y="3076"/>
                    <a:pt x="13164" y="1196"/>
                  </a:cubicBezTo>
                  <a:cubicBezTo>
                    <a:pt x="13109" y="580"/>
                    <a:pt x="12595" y="86"/>
                    <a:pt x="11972" y="45"/>
                  </a:cubicBezTo>
                  <a:cubicBezTo>
                    <a:pt x="11545" y="18"/>
                    <a:pt x="11070" y="0"/>
                    <a:pt x="105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37" name="Google Shape;2859;p17"/>
            <p:cNvSpPr/>
            <p:nvPr/>
          </p:nvSpPr>
          <p:spPr>
            <a:xfrm>
              <a:off x="8243658" y="10538217"/>
              <a:ext cx="1080102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2" y="0"/>
                    <a:pt x="14767" y="159"/>
                    <a:pt x="14514" y="460"/>
                  </a:cubicBezTo>
                  <a:cubicBezTo>
                    <a:pt x="13323" y="1829"/>
                    <a:pt x="12042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5" y="1183"/>
                    <a:pt x="3459" y="1183"/>
                  </a:cubicBezTo>
                  <a:cubicBezTo>
                    <a:pt x="3087" y="1183"/>
                    <a:pt x="2720" y="1358"/>
                    <a:pt x="2450" y="1681"/>
                  </a:cubicBezTo>
                  <a:cubicBezTo>
                    <a:pt x="1547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19" y="20323"/>
                    <a:pt x="5008" y="21120"/>
                    <a:pt x="6317" y="21543"/>
                  </a:cubicBezTo>
                  <a:cubicBezTo>
                    <a:pt x="6436" y="21582"/>
                    <a:pt x="6554" y="21600"/>
                    <a:pt x="6675" y="21600"/>
                  </a:cubicBezTo>
                  <a:cubicBezTo>
                    <a:pt x="7167" y="21600"/>
                    <a:pt x="7636" y="21286"/>
                    <a:pt x="7871" y="20762"/>
                  </a:cubicBezTo>
                  <a:cubicBezTo>
                    <a:pt x="8743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9" y="19746"/>
                    <a:pt x="17871" y="19746"/>
                  </a:cubicBezTo>
                  <a:cubicBezTo>
                    <a:pt x="18257" y="19746"/>
                    <a:pt x="1863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1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28" y="5165"/>
                    <a:pt x="18671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098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38" name="Google Shape;2860;p17"/>
            <p:cNvSpPr/>
            <p:nvPr/>
          </p:nvSpPr>
          <p:spPr>
            <a:xfrm>
              <a:off x="5328105" y="10599777"/>
              <a:ext cx="1441696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3" y="16977"/>
                  </a:cubicBezTo>
                  <a:cubicBezTo>
                    <a:pt x="8395" y="16977"/>
                    <a:pt x="8236" y="16871"/>
                    <a:pt x="8178" y="16656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17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7" y="11800"/>
                  </a:cubicBezTo>
                  <a:cubicBezTo>
                    <a:pt x="1201" y="11800"/>
                    <a:pt x="1358" y="11739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46"/>
                    <a:pt x="18894" y="5360"/>
                    <a:pt x="19312" y="5360"/>
                  </a:cubicBezTo>
                  <a:cubicBezTo>
                    <a:pt x="19328" y="5360"/>
                    <a:pt x="19344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39" name="Google Shape;2861;p17"/>
            <p:cNvSpPr/>
            <p:nvPr/>
          </p:nvSpPr>
          <p:spPr>
            <a:xfrm>
              <a:off x="7137828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7" y="831"/>
                    <a:pt x="11004" y="831"/>
                  </a:cubicBezTo>
                  <a:cubicBezTo>
                    <a:pt x="9572" y="831"/>
                    <a:pt x="8117" y="810"/>
                    <a:pt x="6759" y="810"/>
                  </a:cubicBezTo>
                  <a:cubicBezTo>
                    <a:pt x="4554" y="810"/>
                    <a:pt x="2607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40" name="Google Shape;2862;p17"/>
            <p:cNvSpPr/>
            <p:nvPr/>
          </p:nvSpPr>
          <p:spPr>
            <a:xfrm>
              <a:off x="6912357" y="8772041"/>
              <a:ext cx="819012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27" y="753"/>
                    <a:pt x="14171" y="872"/>
                    <a:pt x="10913" y="872"/>
                  </a:cubicBezTo>
                  <a:cubicBezTo>
                    <a:pt x="9359" y="872"/>
                    <a:pt x="7782" y="844"/>
                    <a:pt x="6337" y="844"/>
                  </a:cubicBezTo>
                  <a:cubicBezTo>
                    <a:pt x="4303" y="844"/>
                    <a:pt x="2529" y="893"/>
                    <a:pt x="1439" y="1151"/>
                  </a:cubicBezTo>
                  <a:cubicBezTo>
                    <a:pt x="858" y="1332"/>
                    <a:pt x="372" y="3013"/>
                    <a:pt x="242" y="5503"/>
                  </a:cubicBezTo>
                  <a:cubicBezTo>
                    <a:pt x="17" y="9297"/>
                    <a:pt x="-77" y="13656"/>
                    <a:pt x="72" y="17074"/>
                  </a:cubicBezTo>
                  <a:cubicBezTo>
                    <a:pt x="202" y="19710"/>
                    <a:pt x="728" y="21558"/>
                    <a:pt x="1351" y="21558"/>
                  </a:cubicBezTo>
                  <a:cubicBezTo>
                    <a:pt x="1361" y="21558"/>
                    <a:pt x="1372" y="21558"/>
                    <a:pt x="1382" y="21558"/>
                  </a:cubicBezTo>
                  <a:cubicBezTo>
                    <a:pt x="1603" y="21551"/>
                    <a:pt x="1833" y="21551"/>
                    <a:pt x="2072" y="21551"/>
                  </a:cubicBezTo>
                  <a:cubicBezTo>
                    <a:pt x="3588" y="21551"/>
                    <a:pt x="5490" y="21600"/>
                    <a:pt x="7510" y="21600"/>
                  </a:cubicBezTo>
                  <a:cubicBezTo>
                    <a:pt x="11928" y="21600"/>
                    <a:pt x="16897" y="21356"/>
                    <a:pt x="19565" y="19815"/>
                  </a:cubicBezTo>
                  <a:cubicBezTo>
                    <a:pt x="21523" y="18720"/>
                    <a:pt x="21028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41" name="Google Shape;2863;p17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42" name="Google Shape;2864;p17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43" name="Google Shape;2865;p17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44" name="Google Shape;2866;p17"/>
            <p:cNvSpPr/>
            <p:nvPr/>
          </p:nvSpPr>
          <p:spPr>
            <a:xfrm>
              <a:off x="4603329" y="8899452"/>
              <a:ext cx="232741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2" y="0"/>
                  </a:moveTo>
                  <a:cubicBezTo>
                    <a:pt x="2678" y="0"/>
                    <a:pt x="-1600" y="5745"/>
                    <a:pt x="587" y="16521"/>
                  </a:cubicBezTo>
                  <a:cubicBezTo>
                    <a:pt x="1313" y="20041"/>
                    <a:pt x="4170" y="21600"/>
                    <a:pt x="7355" y="21600"/>
                  </a:cubicBezTo>
                  <a:cubicBezTo>
                    <a:pt x="13137" y="21600"/>
                    <a:pt x="20000" y="16485"/>
                    <a:pt x="17163" y="8742"/>
                  </a:cubicBezTo>
                  <a:cubicBezTo>
                    <a:pt x="14976" y="2827"/>
                    <a:pt x="11146" y="0"/>
                    <a:pt x="765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45" name="Google Shape;2867;p17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46" name="Google Shape;2868;p17"/>
            <p:cNvSpPr/>
            <p:nvPr/>
          </p:nvSpPr>
          <p:spPr>
            <a:xfrm>
              <a:off x="4326720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07" y="0"/>
                    <a:pt x="762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47" name="Google Shape;2869;p17"/>
            <p:cNvSpPr/>
            <p:nvPr/>
          </p:nvSpPr>
          <p:spPr>
            <a:xfrm>
              <a:off x="4326697" y="10290409"/>
              <a:ext cx="202227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07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48" name="Google Shape;2870;p17"/>
            <p:cNvSpPr/>
            <p:nvPr/>
          </p:nvSpPr>
          <p:spPr>
            <a:xfrm>
              <a:off x="5240728" y="8910097"/>
              <a:ext cx="1132689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2" y="13759"/>
                    <a:pt x="1399" y="14069"/>
                    <a:pt x="1913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62" y="16306"/>
                    <a:pt x="14100" y="14497"/>
                  </a:cubicBezTo>
                  <a:cubicBezTo>
                    <a:pt x="13993" y="13724"/>
                    <a:pt x="14595" y="13038"/>
                    <a:pt x="15375" y="13038"/>
                  </a:cubicBezTo>
                  <a:cubicBezTo>
                    <a:pt x="15411" y="13038"/>
                    <a:pt x="15448" y="13039"/>
                    <a:pt x="15485" y="13042"/>
                  </a:cubicBezTo>
                  <a:cubicBezTo>
                    <a:pt x="16981" y="13152"/>
                    <a:pt x="18574" y="13371"/>
                    <a:pt x="20002" y="13413"/>
                  </a:cubicBezTo>
                  <a:cubicBezTo>
                    <a:pt x="20017" y="13413"/>
                    <a:pt x="20034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291" y="11245"/>
                    <a:pt x="21151" y="10436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5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7" y="8215"/>
                    <a:pt x="13586" y="7677"/>
                    <a:pt x="13573" y="6994"/>
                  </a:cubicBezTo>
                  <a:cubicBezTo>
                    <a:pt x="13504" y="5347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49" name="Google Shape;2871;p17"/>
            <p:cNvSpPr/>
            <p:nvPr/>
          </p:nvSpPr>
          <p:spPr>
            <a:xfrm>
              <a:off x="1584698" y="1380229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12"/>
                  </a:cubicBezTo>
                  <a:cubicBezTo>
                    <a:pt x="858" y="1338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64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50" name="Google Shape;2872;p17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51" name="Google Shape;2873;p17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52" name="Google Shape;2874;p17"/>
            <p:cNvSpPr/>
            <p:nvPr/>
          </p:nvSpPr>
          <p:spPr>
            <a:xfrm>
              <a:off x="251843" y="0"/>
              <a:ext cx="1080108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2"/>
                  </a:cubicBezTo>
                  <a:cubicBezTo>
                    <a:pt x="13323" y="1815"/>
                    <a:pt x="12044" y="3362"/>
                    <a:pt x="11114" y="4844"/>
                  </a:cubicBezTo>
                  <a:cubicBezTo>
                    <a:pt x="10846" y="5261"/>
                    <a:pt x="10436" y="5485"/>
                    <a:pt x="10015" y="5485"/>
                  </a:cubicBezTo>
                  <a:cubicBezTo>
                    <a:pt x="9748" y="5485"/>
                    <a:pt x="9476" y="5394"/>
                    <a:pt x="9238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6" y="1251"/>
                    <a:pt x="3698" y="1176"/>
                    <a:pt x="3454" y="1176"/>
                  </a:cubicBezTo>
                  <a:cubicBezTo>
                    <a:pt x="3081" y="1176"/>
                    <a:pt x="2712" y="1349"/>
                    <a:pt x="2450" y="1684"/>
                  </a:cubicBezTo>
                  <a:cubicBezTo>
                    <a:pt x="1549" y="2841"/>
                    <a:pt x="415" y="4470"/>
                    <a:pt x="66" y="5692"/>
                  </a:cubicBezTo>
                  <a:cubicBezTo>
                    <a:pt x="-123" y="6311"/>
                    <a:pt x="108" y="7010"/>
                    <a:pt x="604" y="7370"/>
                  </a:cubicBezTo>
                  <a:cubicBezTo>
                    <a:pt x="2435" y="8721"/>
                    <a:pt x="6229" y="10481"/>
                    <a:pt x="6796" y="11327"/>
                  </a:cubicBezTo>
                  <a:cubicBezTo>
                    <a:pt x="7232" y="11962"/>
                    <a:pt x="2551" y="18529"/>
                    <a:pt x="2885" y="19456"/>
                  </a:cubicBezTo>
                  <a:cubicBezTo>
                    <a:pt x="3221" y="20320"/>
                    <a:pt x="5008" y="21134"/>
                    <a:pt x="6317" y="21542"/>
                  </a:cubicBezTo>
                  <a:cubicBezTo>
                    <a:pt x="6439" y="21580"/>
                    <a:pt x="6563" y="21600"/>
                    <a:pt x="6685" y="21600"/>
                  </a:cubicBezTo>
                  <a:cubicBezTo>
                    <a:pt x="7174" y="21600"/>
                    <a:pt x="7640" y="21297"/>
                    <a:pt x="7871" y="20776"/>
                  </a:cubicBezTo>
                  <a:cubicBezTo>
                    <a:pt x="8744" y="18837"/>
                    <a:pt x="9703" y="17192"/>
                    <a:pt x="10561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4" y="15202"/>
                    <a:pt x="12259" y="15315"/>
                    <a:pt x="12509" y="15547"/>
                  </a:cubicBezTo>
                  <a:cubicBezTo>
                    <a:pt x="14021" y="16964"/>
                    <a:pt x="15604" y="18576"/>
                    <a:pt x="17247" y="19586"/>
                  </a:cubicBezTo>
                  <a:cubicBezTo>
                    <a:pt x="17439" y="19699"/>
                    <a:pt x="17648" y="19754"/>
                    <a:pt x="17853" y="19754"/>
                  </a:cubicBezTo>
                  <a:cubicBezTo>
                    <a:pt x="18241" y="19754"/>
                    <a:pt x="18624" y="19562"/>
                    <a:pt x="18889" y="19212"/>
                  </a:cubicBezTo>
                  <a:cubicBezTo>
                    <a:pt x="19616" y="18251"/>
                    <a:pt x="20402" y="17159"/>
                    <a:pt x="21099" y="16036"/>
                  </a:cubicBezTo>
                  <a:cubicBezTo>
                    <a:pt x="21477" y="15417"/>
                    <a:pt x="21376" y="14570"/>
                    <a:pt x="20882" y="14080"/>
                  </a:cubicBezTo>
                  <a:cubicBezTo>
                    <a:pt x="19588" y="12777"/>
                    <a:pt x="17495" y="11164"/>
                    <a:pt x="15808" y="10089"/>
                  </a:cubicBezTo>
                  <a:cubicBezTo>
                    <a:pt x="15067" y="9618"/>
                    <a:pt x="14907" y="8493"/>
                    <a:pt x="15489" y="7793"/>
                  </a:cubicBezTo>
                  <a:cubicBezTo>
                    <a:pt x="16535" y="6473"/>
                    <a:pt x="17713" y="5169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53" name="Google Shape;2875;p17"/>
            <p:cNvSpPr/>
            <p:nvPr/>
          </p:nvSpPr>
          <p:spPr>
            <a:xfrm>
              <a:off x="1584698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090" y="0"/>
                  </a:moveTo>
                  <a:cubicBezTo>
                    <a:pt x="19044" y="0"/>
                    <a:pt x="18998" y="7"/>
                    <a:pt x="18950" y="28"/>
                  </a:cubicBezTo>
                  <a:cubicBezTo>
                    <a:pt x="17367" y="733"/>
                    <a:pt x="14370" y="852"/>
                    <a:pt x="11233" y="852"/>
                  </a:cubicBezTo>
                  <a:cubicBezTo>
                    <a:pt x="9593" y="852"/>
                    <a:pt x="7913" y="817"/>
                    <a:pt x="6378" y="817"/>
                  </a:cubicBezTo>
                  <a:cubicBezTo>
                    <a:pt x="4329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23" y="5445"/>
                  </a:cubicBezTo>
                  <a:cubicBezTo>
                    <a:pt x="17" y="9306"/>
                    <a:pt x="-77" y="13669"/>
                    <a:pt x="74" y="17034"/>
                  </a:cubicBezTo>
                  <a:cubicBezTo>
                    <a:pt x="185" y="19708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77"/>
                    <a:pt x="19566" y="19834"/>
                  </a:cubicBezTo>
                  <a:cubicBezTo>
                    <a:pt x="21523" y="18738"/>
                    <a:pt x="21016" y="0"/>
                    <a:pt x="190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54" name="Google Shape;2876;p17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55" name="Google Shape;2877;p17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56" name="Google Shape;2878;p17"/>
            <p:cNvSpPr/>
            <p:nvPr/>
          </p:nvSpPr>
          <p:spPr>
            <a:xfrm>
              <a:off x="251843" y="7025505"/>
              <a:ext cx="1080108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1" y="0"/>
                  </a:moveTo>
                  <a:cubicBezTo>
                    <a:pt x="15109" y="0"/>
                    <a:pt x="14760" y="153"/>
                    <a:pt x="14500" y="455"/>
                  </a:cubicBezTo>
                  <a:cubicBezTo>
                    <a:pt x="13323" y="1824"/>
                    <a:pt x="12044" y="3353"/>
                    <a:pt x="11114" y="4852"/>
                  </a:cubicBezTo>
                  <a:cubicBezTo>
                    <a:pt x="10850" y="5264"/>
                    <a:pt x="10444" y="5482"/>
                    <a:pt x="10030" y="5482"/>
                  </a:cubicBezTo>
                  <a:cubicBezTo>
                    <a:pt x="9756" y="5482"/>
                    <a:pt x="9479" y="5387"/>
                    <a:pt x="9238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1" y="1177"/>
                    <a:pt x="3457" y="1177"/>
                  </a:cubicBezTo>
                  <a:cubicBezTo>
                    <a:pt x="3084" y="1177"/>
                    <a:pt x="2714" y="1358"/>
                    <a:pt x="2450" y="1692"/>
                  </a:cubicBezTo>
                  <a:cubicBezTo>
                    <a:pt x="1549" y="2833"/>
                    <a:pt x="415" y="4461"/>
                    <a:pt x="66" y="5682"/>
                  </a:cubicBezTo>
                  <a:cubicBezTo>
                    <a:pt x="-123" y="6318"/>
                    <a:pt x="108" y="7000"/>
                    <a:pt x="604" y="7360"/>
                  </a:cubicBezTo>
                  <a:cubicBezTo>
                    <a:pt x="2435" y="8711"/>
                    <a:pt x="6229" y="10487"/>
                    <a:pt x="6796" y="11332"/>
                  </a:cubicBezTo>
                  <a:cubicBezTo>
                    <a:pt x="7232" y="11967"/>
                    <a:pt x="2551" y="18515"/>
                    <a:pt x="2885" y="19442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9"/>
                  </a:cubicBezTo>
                  <a:cubicBezTo>
                    <a:pt x="8744" y="18840"/>
                    <a:pt x="9703" y="17179"/>
                    <a:pt x="10561" y="15828"/>
                  </a:cubicBezTo>
                  <a:cubicBezTo>
                    <a:pt x="10824" y="15410"/>
                    <a:pt x="11239" y="15191"/>
                    <a:pt x="11658" y="15191"/>
                  </a:cubicBezTo>
                  <a:cubicBezTo>
                    <a:pt x="11958" y="15191"/>
                    <a:pt x="12259" y="15302"/>
                    <a:pt x="12509" y="15534"/>
                  </a:cubicBezTo>
                  <a:cubicBezTo>
                    <a:pt x="14021" y="16951"/>
                    <a:pt x="15604" y="18579"/>
                    <a:pt x="17247" y="19572"/>
                  </a:cubicBezTo>
                  <a:cubicBezTo>
                    <a:pt x="17444" y="19689"/>
                    <a:pt x="17658" y="19745"/>
                    <a:pt x="17868" y="19745"/>
                  </a:cubicBezTo>
                  <a:cubicBezTo>
                    <a:pt x="18251" y="19745"/>
                    <a:pt x="18627" y="19561"/>
                    <a:pt x="18889" y="19214"/>
                  </a:cubicBezTo>
                  <a:cubicBezTo>
                    <a:pt x="19616" y="18238"/>
                    <a:pt x="20402" y="17162"/>
                    <a:pt x="21099" y="16023"/>
                  </a:cubicBezTo>
                  <a:cubicBezTo>
                    <a:pt x="21477" y="15405"/>
                    <a:pt x="21376" y="14574"/>
                    <a:pt x="20882" y="14068"/>
                  </a:cubicBezTo>
                  <a:cubicBezTo>
                    <a:pt x="19588" y="12765"/>
                    <a:pt x="17495" y="11153"/>
                    <a:pt x="15808" y="10094"/>
                  </a:cubicBezTo>
                  <a:cubicBezTo>
                    <a:pt x="15067" y="9624"/>
                    <a:pt x="14907" y="8499"/>
                    <a:pt x="15489" y="7784"/>
                  </a:cubicBezTo>
                  <a:cubicBezTo>
                    <a:pt x="16535" y="6480"/>
                    <a:pt x="17713" y="5160"/>
                    <a:pt x="18673" y="3892"/>
                  </a:cubicBezTo>
                  <a:cubicBezTo>
                    <a:pt x="19152" y="3240"/>
                    <a:pt x="19036" y="2245"/>
                    <a:pt x="18425" y="1741"/>
                  </a:cubicBezTo>
                  <a:cubicBezTo>
                    <a:pt x="17684" y="1139"/>
                    <a:pt x="16928" y="683"/>
                    <a:pt x="16100" y="179"/>
                  </a:cubicBezTo>
                  <a:cubicBezTo>
                    <a:pt x="15899" y="60"/>
                    <a:pt x="15679" y="0"/>
                    <a:pt x="154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57" name="Google Shape;2879;p17"/>
            <p:cNvSpPr/>
            <p:nvPr/>
          </p:nvSpPr>
          <p:spPr>
            <a:xfrm>
              <a:off x="1272682" y="4634488"/>
              <a:ext cx="982404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0" y="178"/>
                    <a:pt x="16082" y="504"/>
                  </a:cubicBezTo>
                  <a:cubicBezTo>
                    <a:pt x="11999" y="4766"/>
                    <a:pt x="3463" y="13243"/>
                    <a:pt x="320" y="17441"/>
                  </a:cubicBezTo>
                  <a:cubicBezTo>
                    <a:pt x="-896" y="19076"/>
                    <a:pt x="1607" y="21600"/>
                    <a:pt x="3520" y="21600"/>
                  </a:cubicBezTo>
                  <a:cubicBezTo>
                    <a:pt x="4033" y="21600"/>
                    <a:pt x="4505" y="21419"/>
                    <a:pt x="4850" y="20989"/>
                  </a:cubicBezTo>
                  <a:cubicBezTo>
                    <a:pt x="7653" y="17457"/>
                    <a:pt x="17206" y="8157"/>
                    <a:pt x="20134" y="4782"/>
                  </a:cubicBezTo>
                  <a:cubicBezTo>
                    <a:pt x="20612" y="4244"/>
                    <a:pt x="20704" y="3436"/>
                    <a:pt x="20334" y="2802"/>
                  </a:cubicBezTo>
                  <a:cubicBezTo>
                    <a:pt x="19764" y="1804"/>
                    <a:pt x="18963" y="838"/>
                    <a:pt x="18148" y="268"/>
                  </a:cubicBezTo>
                  <a:cubicBezTo>
                    <a:pt x="17882" y="85"/>
                    <a:pt x="17580" y="0"/>
                    <a:pt x="1727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58" name="Google Shape;2880;p17"/>
            <p:cNvSpPr/>
            <p:nvPr/>
          </p:nvSpPr>
          <p:spPr>
            <a:xfrm>
              <a:off x="1354682" y="4588442"/>
              <a:ext cx="232712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3" y="0"/>
                  </a:moveTo>
                  <a:cubicBezTo>
                    <a:pt x="2679" y="0"/>
                    <a:pt x="-1601" y="5758"/>
                    <a:pt x="586" y="16537"/>
                  </a:cubicBezTo>
                  <a:cubicBezTo>
                    <a:pt x="1307" y="20047"/>
                    <a:pt x="4170" y="21600"/>
                    <a:pt x="7356" y="21600"/>
                  </a:cubicBezTo>
                  <a:cubicBezTo>
                    <a:pt x="13140" y="21600"/>
                    <a:pt x="19999" y="16501"/>
                    <a:pt x="17167" y="8758"/>
                  </a:cubicBezTo>
                  <a:cubicBezTo>
                    <a:pt x="14980" y="2837"/>
                    <a:pt x="11143" y="0"/>
                    <a:pt x="765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59" name="Google Shape;2881;p17"/>
            <p:cNvSpPr/>
            <p:nvPr/>
          </p:nvSpPr>
          <p:spPr>
            <a:xfrm>
              <a:off x="1939905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2" y="20041"/>
                    <a:pt x="4157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60" name="Google Shape;2882;p17"/>
            <p:cNvSpPr/>
            <p:nvPr/>
          </p:nvSpPr>
          <p:spPr>
            <a:xfrm>
              <a:off x="1221445" y="6435487"/>
              <a:ext cx="1084691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6" y="845"/>
                  </a:cubicBezTo>
                  <a:cubicBezTo>
                    <a:pt x="4304" y="845"/>
                    <a:pt x="2528" y="894"/>
                    <a:pt x="1431" y="1145"/>
                  </a:cubicBezTo>
                  <a:cubicBezTo>
                    <a:pt x="866" y="1271"/>
                    <a:pt x="373" y="3017"/>
                    <a:pt x="232" y="5510"/>
                  </a:cubicBezTo>
                  <a:cubicBezTo>
                    <a:pt x="20" y="9309"/>
                    <a:pt x="-80" y="13667"/>
                    <a:pt x="77" y="17096"/>
                  </a:cubicBezTo>
                  <a:cubicBezTo>
                    <a:pt x="202" y="19728"/>
                    <a:pt x="737" y="21586"/>
                    <a:pt x="1344" y="21586"/>
                  </a:cubicBezTo>
                  <a:cubicBezTo>
                    <a:pt x="1355" y="21586"/>
                    <a:pt x="1365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7" y="21384"/>
                    <a:pt x="19559" y="19840"/>
                  </a:cubicBezTo>
                  <a:cubicBezTo>
                    <a:pt x="21520" y="18737"/>
                    <a:pt x="21009" y="0"/>
                    <a:pt x="190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61" name="Google Shape;2883;p17"/>
            <p:cNvSpPr/>
            <p:nvPr/>
          </p:nvSpPr>
          <p:spPr>
            <a:xfrm>
              <a:off x="1662727" y="6144191"/>
              <a:ext cx="202556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4" h="21600" fill="norm" stroke="1" extrusionOk="0">
                  <a:moveTo>
                    <a:pt x="7656" y="0"/>
                  </a:moveTo>
                  <a:cubicBezTo>
                    <a:pt x="2686" y="0"/>
                    <a:pt x="-1593" y="5740"/>
                    <a:pt x="579" y="16495"/>
                  </a:cubicBezTo>
                  <a:cubicBezTo>
                    <a:pt x="1291" y="20037"/>
                    <a:pt x="4161" y="21600"/>
                    <a:pt x="7358" y="21600"/>
                  </a:cubicBezTo>
                  <a:cubicBezTo>
                    <a:pt x="13148" y="21600"/>
                    <a:pt x="20007" y="16487"/>
                    <a:pt x="17173" y="8720"/>
                  </a:cubicBezTo>
                  <a:cubicBezTo>
                    <a:pt x="14979" y="2825"/>
                    <a:pt x="11150" y="0"/>
                    <a:pt x="765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62" name="Google Shape;2884;p17"/>
            <p:cNvSpPr/>
            <p:nvPr/>
          </p:nvSpPr>
          <p:spPr>
            <a:xfrm>
              <a:off x="1662743" y="6777780"/>
              <a:ext cx="20254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8" h="21600" fill="norm" stroke="1" extrusionOk="0">
                  <a:moveTo>
                    <a:pt x="7643" y="0"/>
                  </a:moveTo>
                  <a:cubicBezTo>
                    <a:pt x="2672" y="0"/>
                    <a:pt x="-1587" y="5725"/>
                    <a:pt x="579" y="16501"/>
                  </a:cubicBezTo>
                  <a:cubicBezTo>
                    <a:pt x="1291" y="20039"/>
                    <a:pt x="4162" y="21600"/>
                    <a:pt x="7360" y="21600"/>
                  </a:cubicBezTo>
                  <a:cubicBezTo>
                    <a:pt x="13152" y="21600"/>
                    <a:pt x="20013" y="16493"/>
                    <a:pt x="17179" y="8734"/>
                  </a:cubicBezTo>
                  <a:cubicBezTo>
                    <a:pt x="14984" y="2838"/>
                    <a:pt x="11139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63" name="Google Shape;2885;p17"/>
            <p:cNvSpPr/>
            <p:nvPr/>
          </p:nvSpPr>
          <p:spPr>
            <a:xfrm>
              <a:off x="2576569" y="5397138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81" y="8996"/>
                    <a:pt x="576" y="8873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6" y="13765"/>
                    <a:pt x="1424" y="14079"/>
                    <a:pt x="1949" y="14079"/>
                  </a:cubicBezTo>
                  <a:cubicBezTo>
                    <a:pt x="2026" y="14079"/>
                    <a:pt x="2106" y="14071"/>
                    <a:pt x="2183" y="14057"/>
                  </a:cubicBezTo>
                  <a:cubicBezTo>
                    <a:pt x="3999" y="13700"/>
                    <a:pt x="5703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59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76" y="16320"/>
                    <a:pt x="14112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4" y="13042"/>
                  </a:cubicBezTo>
                  <a:cubicBezTo>
                    <a:pt x="16995" y="13165"/>
                    <a:pt x="18574" y="13371"/>
                    <a:pt x="20002" y="13427"/>
                  </a:cubicBezTo>
                  <a:cubicBezTo>
                    <a:pt x="20017" y="13427"/>
                    <a:pt x="20033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303" y="11245"/>
                    <a:pt x="21151" y="10450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3" y="8216"/>
                    <a:pt x="14830" y="8216"/>
                  </a:cubicBezTo>
                  <a:cubicBezTo>
                    <a:pt x="14156" y="8216"/>
                    <a:pt x="13600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64" name="Google Shape;2886;p17"/>
            <p:cNvSpPr/>
            <p:nvPr/>
          </p:nvSpPr>
          <p:spPr>
            <a:xfrm>
              <a:off x="2915671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2" y="0"/>
                    <a:pt x="14765" y="155"/>
                    <a:pt x="14506" y="446"/>
                  </a:cubicBezTo>
                  <a:cubicBezTo>
                    <a:pt x="13328" y="1815"/>
                    <a:pt x="12049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6" y="5387"/>
                    <a:pt x="9243" y="5203"/>
                  </a:cubicBezTo>
                  <a:cubicBezTo>
                    <a:pt x="7849" y="4080"/>
                    <a:pt x="5843" y="2597"/>
                    <a:pt x="4171" y="1408"/>
                  </a:cubicBezTo>
                  <a:cubicBezTo>
                    <a:pt x="3951" y="1251"/>
                    <a:pt x="3704" y="1176"/>
                    <a:pt x="3459" y="1176"/>
                  </a:cubicBezTo>
                  <a:cubicBezTo>
                    <a:pt x="3086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1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27" y="15411"/>
                    <a:pt x="11235" y="15192"/>
                    <a:pt x="11645" y="15192"/>
                  </a:cubicBezTo>
                  <a:cubicBezTo>
                    <a:pt x="11945" y="15192"/>
                    <a:pt x="12248" y="15307"/>
                    <a:pt x="12499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1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6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3" y="10090"/>
                  </a:cubicBezTo>
                  <a:cubicBezTo>
                    <a:pt x="15072" y="9618"/>
                    <a:pt x="14912" y="8494"/>
                    <a:pt x="15479" y="7778"/>
                  </a:cubicBezTo>
                  <a:cubicBezTo>
                    <a:pt x="16540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30" y="1733"/>
                  </a:cubicBezTo>
                  <a:cubicBezTo>
                    <a:pt x="17688" y="1130"/>
                    <a:pt x="16932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65" name="Google Shape;2887;p17"/>
            <p:cNvSpPr/>
            <p:nvPr/>
          </p:nvSpPr>
          <p:spPr>
            <a:xfrm>
              <a:off x="0" y="3573858"/>
              <a:ext cx="1441541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3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3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1" y="7469"/>
                    <a:pt x="115" y="9329"/>
                  </a:cubicBezTo>
                  <a:cubicBezTo>
                    <a:pt x="-169" y="10245"/>
                    <a:pt x="115" y="10806"/>
                    <a:pt x="497" y="11455"/>
                  </a:cubicBezTo>
                  <a:cubicBezTo>
                    <a:pt x="623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0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49" y="20915"/>
                  </a:cubicBezTo>
                  <a:cubicBezTo>
                    <a:pt x="7037" y="21352"/>
                    <a:pt x="7849" y="21600"/>
                    <a:pt x="8694" y="21600"/>
                  </a:cubicBezTo>
                  <a:cubicBezTo>
                    <a:pt x="9570" y="21600"/>
                    <a:pt x="10479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51" y="3421"/>
                    <a:pt x="14021" y="2962"/>
                    <a:pt x="14588" y="2937"/>
                  </a:cubicBezTo>
                  <a:lnTo>
                    <a:pt x="17359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1" y="5369"/>
                    <a:pt x="19300" y="5369"/>
                  </a:cubicBezTo>
                  <a:cubicBezTo>
                    <a:pt x="19314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5" y="4120"/>
                  </a:cubicBezTo>
                  <a:cubicBezTo>
                    <a:pt x="21256" y="3077"/>
                    <a:pt x="20972" y="2122"/>
                    <a:pt x="20688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66" name="Google Shape;2888;p17"/>
            <p:cNvSpPr/>
            <p:nvPr/>
          </p:nvSpPr>
          <p:spPr>
            <a:xfrm>
              <a:off x="1810195" y="2922528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3"/>
                    <a:pt x="14156" y="864"/>
                    <a:pt x="10900" y="864"/>
                  </a:cubicBezTo>
                  <a:cubicBezTo>
                    <a:pt x="9350" y="864"/>
                    <a:pt x="7775" y="843"/>
                    <a:pt x="6330" y="843"/>
                  </a:cubicBezTo>
                  <a:cubicBezTo>
                    <a:pt x="4301" y="843"/>
                    <a:pt x="2527" y="892"/>
                    <a:pt x="1435" y="1143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6" y="21579"/>
                    <a:pt x="2356" y="21579"/>
                    <a:pt x="2917" y="21579"/>
                  </a:cubicBezTo>
                  <a:cubicBezTo>
                    <a:pt x="4111" y="21579"/>
                    <a:pt x="5483" y="21600"/>
                    <a:pt x="6930" y="21600"/>
                  </a:cubicBezTo>
                  <a:cubicBezTo>
                    <a:pt x="11488" y="21600"/>
                    <a:pt x="16780" y="21405"/>
                    <a:pt x="19562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67" name="Google Shape;2889;p17"/>
            <p:cNvSpPr/>
            <p:nvPr/>
          </p:nvSpPr>
          <p:spPr>
            <a:xfrm>
              <a:off x="1584698" y="1746123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05"/>
                  </a:cubicBezTo>
                  <a:cubicBezTo>
                    <a:pt x="858" y="1331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3" y="21586"/>
                    <a:pt x="2351" y="21579"/>
                    <a:pt x="2907" y="21579"/>
                  </a:cubicBezTo>
                  <a:cubicBezTo>
                    <a:pt x="4148" y="21579"/>
                    <a:pt x="5582" y="21600"/>
                    <a:pt x="7090" y="21600"/>
                  </a:cubicBezTo>
                  <a:cubicBezTo>
                    <a:pt x="11613" y="21600"/>
                    <a:pt x="16815" y="21405"/>
                    <a:pt x="19565" y="19858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68" name="Google Shape;2890;p17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69" name="Google Shape;2891;p17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70" name="Google Shape;2892;p17"/>
            <p:cNvSpPr/>
            <p:nvPr/>
          </p:nvSpPr>
          <p:spPr>
            <a:xfrm>
              <a:off x="1272697" y="11660158"/>
              <a:ext cx="982389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3" h="21600" fill="norm" stroke="1" extrusionOk="0">
                  <a:moveTo>
                    <a:pt x="17270" y="0"/>
                  </a:moveTo>
                  <a:cubicBezTo>
                    <a:pt x="16839" y="0"/>
                    <a:pt x="16408" y="178"/>
                    <a:pt x="16084" y="510"/>
                  </a:cubicBezTo>
                  <a:cubicBezTo>
                    <a:pt x="12000" y="4773"/>
                    <a:pt x="3464" y="13250"/>
                    <a:pt x="320" y="17449"/>
                  </a:cubicBezTo>
                  <a:cubicBezTo>
                    <a:pt x="-894" y="19073"/>
                    <a:pt x="1604" y="21600"/>
                    <a:pt x="3516" y="21600"/>
                  </a:cubicBezTo>
                  <a:cubicBezTo>
                    <a:pt x="4031" y="21600"/>
                    <a:pt x="4504" y="21417"/>
                    <a:pt x="4851" y="20982"/>
                  </a:cubicBezTo>
                  <a:cubicBezTo>
                    <a:pt x="7654" y="17465"/>
                    <a:pt x="17208" y="8163"/>
                    <a:pt x="20136" y="4789"/>
                  </a:cubicBezTo>
                  <a:cubicBezTo>
                    <a:pt x="20614" y="4234"/>
                    <a:pt x="20706" y="3442"/>
                    <a:pt x="20336" y="2808"/>
                  </a:cubicBezTo>
                  <a:cubicBezTo>
                    <a:pt x="19766" y="1810"/>
                    <a:pt x="18965" y="828"/>
                    <a:pt x="18150" y="274"/>
                  </a:cubicBezTo>
                  <a:cubicBezTo>
                    <a:pt x="17880" y="89"/>
                    <a:pt x="17574" y="0"/>
                    <a:pt x="1727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71" name="Google Shape;2893;p17"/>
            <p:cNvSpPr/>
            <p:nvPr/>
          </p:nvSpPr>
          <p:spPr>
            <a:xfrm>
              <a:off x="1354674" y="11613947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72" name="Google Shape;2894;p17"/>
            <p:cNvSpPr/>
            <p:nvPr/>
          </p:nvSpPr>
          <p:spPr>
            <a:xfrm>
              <a:off x="1939913" y="12412410"/>
              <a:ext cx="23197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61" y="0"/>
                  </a:moveTo>
                  <a:cubicBezTo>
                    <a:pt x="2686" y="0"/>
                    <a:pt x="-1605" y="5753"/>
                    <a:pt x="588" y="16542"/>
                  </a:cubicBezTo>
                  <a:cubicBezTo>
                    <a:pt x="1291" y="20047"/>
                    <a:pt x="4150" y="21600"/>
                    <a:pt x="7338" y="21600"/>
                  </a:cubicBezTo>
                  <a:cubicBezTo>
                    <a:pt x="13118" y="21600"/>
                    <a:pt x="19995" y="16507"/>
                    <a:pt x="17156" y="8753"/>
                  </a:cubicBezTo>
                  <a:cubicBezTo>
                    <a:pt x="14988" y="2830"/>
                    <a:pt x="11153" y="0"/>
                    <a:pt x="76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73" name="Google Shape;2895;p17"/>
            <p:cNvSpPr/>
            <p:nvPr/>
          </p:nvSpPr>
          <p:spPr>
            <a:xfrm>
              <a:off x="1221445" y="13460663"/>
              <a:ext cx="1084691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265" y="773"/>
                    <a:pt x="13968" y="871"/>
                    <a:pt x="10608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8" y="857"/>
                    <a:pt x="2629" y="913"/>
                    <a:pt x="1431" y="1205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351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3" y="21586"/>
                    <a:pt x="2359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7" y="21600"/>
                    <a:pt x="16807" y="21405"/>
                    <a:pt x="19559" y="19858"/>
                  </a:cubicBezTo>
                  <a:cubicBezTo>
                    <a:pt x="21520" y="18701"/>
                    <a:pt x="21009" y="0"/>
                    <a:pt x="190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74" name="Google Shape;2896;p17"/>
            <p:cNvSpPr/>
            <p:nvPr/>
          </p:nvSpPr>
          <p:spPr>
            <a:xfrm>
              <a:off x="1662720" y="13169532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75" name="Google Shape;2897;p17"/>
            <p:cNvSpPr/>
            <p:nvPr/>
          </p:nvSpPr>
          <p:spPr>
            <a:xfrm>
              <a:off x="2576569" y="12422809"/>
              <a:ext cx="1132690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86" y="3694"/>
                    <a:pt x="8211" y="7466"/>
                    <a:pt x="7961" y="8330"/>
                  </a:cubicBezTo>
                  <a:cubicBezTo>
                    <a:pt x="7781" y="8988"/>
                    <a:pt x="576" y="8865"/>
                    <a:pt x="147" y="9607"/>
                  </a:cubicBezTo>
                  <a:cubicBezTo>
                    <a:pt x="-255" y="10306"/>
                    <a:pt x="244" y="12076"/>
                    <a:pt x="742" y="13284"/>
                  </a:cubicBezTo>
                  <a:cubicBezTo>
                    <a:pt x="933" y="13766"/>
                    <a:pt x="1410" y="14077"/>
                    <a:pt x="1927" y="14077"/>
                  </a:cubicBezTo>
                  <a:cubicBezTo>
                    <a:pt x="2011" y="14077"/>
                    <a:pt x="2098" y="14069"/>
                    <a:pt x="2183" y="14051"/>
                  </a:cubicBezTo>
                  <a:cubicBezTo>
                    <a:pt x="3999" y="13708"/>
                    <a:pt x="5703" y="13571"/>
                    <a:pt x="7116" y="13516"/>
                  </a:cubicBezTo>
                  <a:cubicBezTo>
                    <a:pt x="7139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59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20" y="21555"/>
                  </a:cubicBezTo>
                  <a:cubicBezTo>
                    <a:pt x="10370" y="21580"/>
                    <a:pt x="11058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76" y="16315"/>
                    <a:pt x="14112" y="14491"/>
                  </a:cubicBezTo>
                  <a:cubicBezTo>
                    <a:pt x="13994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4" y="13050"/>
                  </a:cubicBezTo>
                  <a:cubicBezTo>
                    <a:pt x="16995" y="13159"/>
                    <a:pt x="18574" y="13365"/>
                    <a:pt x="20002" y="13420"/>
                  </a:cubicBezTo>
                  <a:cubicBezTo>
                    <a:pt x="20017" y="13420"/>
                    <a:pt x="20033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303" y="11252"/>
                    <a:pt x="21151" y="10443"/>
                    <a:pt x="21013" y="9565"/>
                  </a:cubicBezTo>
                  <a:cubicBezTo>
                    <a:pt x="20929" y="9002"/>
                    <a:pt x="20458" y="8564"/>
                    <a:pt x="19890" y="8495"/>
                  </a:cubicBezTo>
                  <a:cubicBezTo>
                    <a:pt x="18526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8" y="8221"/>
                    <a:pt x="13600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15" y="580"/>
                    <a:pt x="12603" y="86"/>
                    <a:pt x="11966" y="45"/>
                  </a:cubicBezTo>
                  <a:cubicBezTo>
                    <a:pt x="11537" y="18"/>
                    <a:pt x="11062" y="0"/>
                    <a:pt x="1058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76" name="Google Shape;2898;p17"/>
            <p:cNvSpPr/>
            <p:nvPr/>
          </p:nvSpPr>
          <p:spPr>
            <a:xfrm>
              <a:off x="2915671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6" y="0"/>
                    <a:pt x="14767" y="159"/>
                    <a:pt x="14506" y="460"/>
                  </a:cubicBezTo>
                  <a:cubicBezTo>
                    <a:pt x="13328" y="1829"/>
                    <a:pt x="12049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43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1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3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9" y="15412"/>
                    <a:pt x="11239" y="15193"/>
                    <a:pt x="11655" y="15193"/>
                  </a:cubicBezTo>
                  <a:cubicBezTo>
                    <a:pt x="11951" y="15193"/>
                    <a:pt x="12251" y="15304"/>
                    <a:pt x="12499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5" y="19746"/>
                    <a:pt x="18633" y="19562"/>
                    <a:pt x="18896" y="19215"/>
                  </a:cubicBezTo>
                  <a:cubicBezTo>
                    <a:pt x="19622" y="18238"/>
                    <a:pt x="20406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3" y="10097"/>
                  </a:cubicBezTo>
                  <a:cubicBezTo>
                    <a:pt x="15072" y="9627"/>
                    <a:pt x="14912" y="8502"/>
                    <a:pt x="15479" y="7787"/>
                  </a:cubicBezTo>
                  <a:cubicBezTo>
                    <a:pt x="16540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30" y="1730"/>
                  </a:cubicBezTo>
                  <a:cubicBezTo>
                    <a:pt x="17688" y="1128"/>
                    <a:pt x="16932" y="688"/>
                    <a:pt x="16105" y="184"/>
                  </a:cubicBezTo>
                  <a:cubicBezTo>
                    <a:pt x="15904" y="60"/>
                    <a:pt x="15686" y="0"/>
                    <a:pt x="154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77" name="Google Shape;2899;p17"/>
            <p:cNvSpPr/>
            <p:nvPr/>
          </p:nvSpPr>
          <p:spPr>
            <a:xfrm>
              <a:off x="0" y="10599777"/>
              <a:ext cx="1441541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3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3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1" y="7471"/>
                    <a:pt x="115" y="9332"/>
                  </a:cubicBezTo>
                  <a:cubicBezTo>
                    <a:pt x="-169" y="10248"/>
                    <a:pt x="115" y="10796"/>
                    <a:pt x="497" y="11459"/>
                  </a:cubicBezTo>
                  <a:cubicBezTo>
                    <a:pt x="624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49" y="20909"/>
                  </a:cubicBezTo>
                  <a:cubicBezTo>
                    <a:pt x="7038" y="21349"/>
                    <a:pt x="7860" y="21600"/>
                    <a:pt x="8710" y="21600"/>
                  </a:cubicBezTo>
                  <a:cubicBezTo>
                    <a:pt x="9581" y="21600"/>
                    <a:pt x="10480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51" y="3422"/>
                    <a:pt x="14021" y="2951"/>
                    <a:pt x="14588" y="2938"/>
                  </a:cubicBezTo>
                  <a:lnTo>
                    <a:pt x="17359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3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5" y="4109"/>
                  </a:cubicBezTo>
                  <a:cubicBezTo>
                    <a:pt x="21256" y="3065"/>
                    <a:pt x="20972" y="2110"/>
                    <a:pt x="20688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78" name="Google Shape;2900;p17"/>
            <p:cNvSpPr/>
            <p:nvPr/>
          </p:nvSpPr>
          <p:spPr>
            <a:xfrm>
              <a:off x="1810195" y="9948363"/>
              <a:ext cx="108486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098" y="0"/>
                  </a:moveTo>
                  <a:cubicBezTo>
                    <a:pt x="19052" y="0"/>
                    <a:pt x="19006" y="14"/>
                    <a:pt x="18958" y="35"/>
                  </a:cubicBezTo>
                  <a:cubicBezTo>
                    <a:pt x="17330" y="719"/>
                    <a:pt x="14216" y="831"/>
                    <a:pt x="10994" y="831"/>
                  </a:cubicBezTo>
                  <a:cubicBezTo>
                    <a:pt x="9561" y="831"/>
                    <a:pt x="8107" y="810"/>
                    <a:pt x="6750" y="810"/>
                  </a:cubicBezTo>
                  <a:cubicBezTo>
                    <a:pt x="4546" y="810"/>
                    <a:pt x="2602" y="866"/>
                    <a:pt x="1436" y="1152"/>
                  </a:cubicBezTo>
                  <a:cubicBezTo>
                    <a:pt x="856" y="1278"/>
                    <a:pt x="377" y="3023"/>
                    <a:pt x="236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193" y="19715"/>
                    <a:pt x="744" y="21579"/>
                    <a:pt x="1364" y="21579"/>
                  </a:cubicBezTo>
                  <a:cubicBezTo>
                    <a:pt x="1782" y="21572"/>
                    <a:pt x="2240" y="21565"/>
                    <a:pt x="2727" y="21565"/>
                  </a:cubicBezTo>
                  <a:cubicBezTo>
                    <a:pt x="4126" y="21565"/>
                    <a:pt x="5787" y="21600"/>
                    <a:pt x="7531" y="21600"/>
                  </a:cubicBezTo>
                  <a:cubicBezTo>
                    <a:pt x="11945" y="21600"/>
                    <a:pt x="16902" y="21384"/>
                    <a:pt x="19565" y="19841"/>
                  </a:cubicBezTo>
                  <a:cubicBezTo>
                    <a:pt x="21524" y="18682"/>
                    <a:pt x="21018" y="0"/>
                    <a:pt x="1909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79" name="Google Shape;2901;p17"/>
            <p:cNvSpPr/>
            <p:nvPr/>
          </p:nvSpPr>
          <p:spPr>
            <a:xfrm>
              <a:off x="1584698" y="8772041"/>
              <a:ext cx="818746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310" y="753"/>
                    <a:pt x="14157" y="872"/>
                    <a:pt x="10902" y="872"/>
                  </a:cubicBezTo>
                  <a:cubicBezTo>
                    <a:pt x="9351" y="872"/>
                    <a:pt x="7778" y="844"/>
                    <a:pt x="6333" y="844"/>
                  </a:cubicBezTo>
                  <a:cubicBezTo>
                    <a:pt x="4303" y="844"/>
                    <a:pt x="2532" y="893"/>
                    <a:pt x="1439" y="1151"/>
                  </a:cubicBezTo>
                  <a:cubicBezTo>
                    <a:pt x="858" y="1332"/>
                    <a:pt x="372" y="3013"/>
                    <a:pt x="223" y="5503"/>
                  </a:cubicBezTo>
                  <a:cubicBezTo>
                    <a:pt x="17" y="9297"/>
                    <a:pt x="-77" y="13656"/>
                    <a:pt x="74" y="17074"/>
                  </a:cubicBezTo>
                  <a:cubicBezTo>
                    <a:pt x="183" y="19710"/>
                    <a:pt x="728" y="21558"/>
                    <a:pt x="1334" y="21558"/>
                  </a:cubicBezTo>
                  <a:cubicBezTo>
                    <a:pt x="1345" y="21558"/>
                    <a:pt x="1355" y="21558"/>
                    <a:pt x="1364" y="21558"/>
                  </a:cubicBezTo>
                  <a:cubicBezTo>
                    <a:pt x="1586" y="21551"/>
                    <a:pt x="1816" y="21551"/>
                    <a:pt x="2058" y="21551"/>
                  </a:cubicBezTo>
                  <a:cubicBezTo>
                    <a:pt x="3578" y="21551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15"/>
                  </a:cubicBezTo>
                  <a:cubicBezTo>
                    <a:pt x="21523" y="18720"/>
                    <a:pt x="21011" y="0"/>
                    <a:pt x="190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80" name="Google Shape;2902;p17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81" name="Google Shape;2903;p17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2983" name="Google Shape;2904;p17"/>
          <p:cNvSpPr/>
          <p:nvPr/>
        </p:nvSpPr>
        <p:spPr>
          <a:xfrm flipH="1" rot="10800000">
            <a:off x="151" y="-203"/>
            <a:ext cx="19339114" cy="137160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0" y="21600"/>
                </a:lnTo>
                <a:lnTo>
                  <a:pt x="9922" y="21600"/>
                </a:lnTo>
                <a:cubicBezTo>
                  <a:pt x="10054" y="19976"/>
                  <a:pt x="10396" y="17968"/>
                  <a:pt x="11345" y="16874"/>
                </a:cubicBezTo>
                <a:cubicBezTo>
                  <a:pt x="11881" y="16254"/>
                  <a:pt x="12439" y="16125"/>
                  <a:pt x="12971" y="16125"/>
                </a:cubicBezTo>
                <a:cubicBezTo>
                  <a:pt x="13352" y="16125"/>
                  <a:pt x="13719" y="16191"/>
                  <a:pt x="14056" y="16191"/>
                </a:cubicBezTo>
                <a:cubicBezTo>
                  <a:pt x="14499" y="16191"/>
                  <a:pt x="14891" y="16076"/>
                  <a:pt x="15191" y="15547"/>
                </a:cubicBezTo>
                <a:cubicBezTo>
                  <a:pt x="16276" y="13619"/>
                  <a:pt x="14366" y="9394"/>
                  <a:pt x="15477" y="7328"/>
                </a:cubicBezTo>
                <a:cubicBezTo>
                  <a:pt x="15857" y="6621"/>
                  <a:pt x="16360" y="6599"/>
                  <a:pt x="16962" y="6599"/>
                </a:cubicBezTo>
                <a:cubicBezTo>
                  <a:pt x="17001" y="6599"/>
                  <a:pt x="17041" y="6600"/>
                  <a:pt x="17081" y="6600"/>
                </a:cubicBezTo>
                <a:cubicBezTo>
                  <a:pt x="17655" y="6600"/>
                  <a:pt x="18314" y="6581"/>
                  <a:pt x="19036" y="6002"/>
                </a:cubicBezTo>
                <a:cubicBezTo>
                  <a:pt x="20515" y="4813"/>
                  <a:pt x="21228" y="2095"/>
                  <a:pt x="21600" y="0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121919" tIns="121919" rIns="121919" bIns="121919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2984" name="نص العنوان"/>
          <p:cNvSpPr txBox="1"/>
          <p:nvPr>
            <p:ph type="title"/>
          </p:nvPr>
        </p:nvSpPr>
        <p:spPr>
          <a:xfrm>
            <a:off x="1919999" y="1439999"/>
            <a:ext cx="8048801" cy="2496001"/>
          </a:xfrm>
          <a:prstGeom prst="rect">
            <a:avLst/>
          </a:prstGeom>
        </p:spPr>
        <p:txBody>
          <a:bodyPr/>
          <a:lstStyle>
            <a:lvl1pPr algn="l"/>
          </a:lstStyle>
          <a:p>
            <a:pPr/>
            <a:r>
              <a:t>نص العنوان</a:t>
            </a:r>
          </a:p>
        </p:txBody>
      </p:sp>
      <p:sp>
        <p:nvSpPr>
          <p:cNvPr id="2985" name="مستوى النص الأول…"/>
          <p:cNvSpPr txBox="1"/>
          <p:nvPr>
            <p:ph type="body" sz="half" idx="1"/>
          </p:nvPr>
        </p:nvSpPr>
        <p:spPr>
          <a:xfrm>
            <a:off x="1919999" y="4659199"/>
            <a:ext cx="10272002" cy="7526402"/>
          </a:xfrm>
          <a:prstGeom prst="rect">
            <a:avLst/>
          </a:prstGeom>
        </p:spPr>
        <p:txBody>
          <a:bodyPr/>
          <a:lstStyle>
            <a:lvl1pPr marL="993775" indent="-866775">
              <a:buSzPts val="4200"/>
              <a:defRPr sz="4200"/>
            </a:lvl1pPr>
            <a:lvl2pPr marL="1450975" indent="-866775">
              <a:buSzPts val="4200"/>
              <a:defRPr sz="4200"/>
            </a:lvl2pPr>
            <a:lvl3pPr marL="1908175" indent="-866775">
              <a:buSzPts val="4200"/>
              <a:defRPr sz="4200"/>
            </a:lvl3pPr>
            <a:lvl4pPr marL="2365375" indent="-866775">
              <a:buSzPts val="4200"/>
              <a:defRPr sz="4200"/>
            </a:lvl4pPr>
            <a:lvl5pPr marL="2822575" indent="-866775">
              <a:buSzPts val="4200"/>
              <a:defRPr sz="4200"/>
            </a:lvl5pPr>
          </a:lstStyle>
          <a:p>
            <a:pPr rtl="0">
              <a:defRPr/>
            </a:pPr>
            <a:r>
              <a:t>مستوى النص الأول</a:t>
            </a:r>
          </a:p>
          <a:p>
            <a:pPr lvl="1" rtl="0">
              <a:defRPr/>
            </a:pPr>
            <a:r>
              <a:t>مستوى النص الثاني</a:t>
            </a:r>
          </a:p>
          <a:p>
            <a:pPr lvl="2" rtl="0">
              <a:defRPr/>
            </a:pPr>
            <a:r>
              <a:t>مستوى النص الثالث</a:t>
            </a:r>
          </a:p>
          <a:p>
            <a:pPr lvl="3" rtl="0">
              <a:defRPr/>
            </a:pPr>
            <a:r>
              <a:t>مستوى النص الرابع</a:t>
            </a:r>
          </a:p>
          <a:p>
            <a:pPr lvl="4" rtl="0">
              <a:defRPr/>
            </a:pPr>
            <a:r>
              <a:t>مستوى النص الخامس</a:t>
            </a:r>
          </a:p>
        </p:txBody>
      </p:sp>
      <p:sp>
        <p:nvSpPr>
          <p:cNvPr id="2986" name="رقم الشريحة"/>
          <p:cNvSpPr txBox="1"/>
          <p:nvPr>
            <p:ph type="sldNum" sz="quarter" idx="2"/>
          </p:nvPr>
        </p:nvSpPr>
        <p:spPr>
          <a:xfrm>
            <a:off x="11785599" y="12344399"/>
            <a:ext cx="5689601" cy="736601"/>
          </a:xfrm>
          <a:prstGeom prst="rect">
            <a:avLst/>
          </a:prstGeom>
        </p:spPr>
        <p:txBody>
          <a:bodyPr lIns="121919" tIns="121919" rIns="121919" bIns="121919"/>
          <a:lstStyle>
            <a:lvl1pPr algn="r">
              <a:defRPr sz="3200"/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USTOM_2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48" name="Google Shape;2908;p18"/>
          <p:cNvGrpSpPr/>
          <p:nvPr/>
        </p:nvGrpSpPr>
        <p:grpSpPr>
          <a:xfrm>
            <a:off x="-349845" y="-1299"/>
            <a:ext cx="25417589" cy="13716477"/>
            <a:chOff x="0" y="0"/>
            <a:chExt cx="25417587" cy="13716475"/>
          </a:xfrm>
        </p:grpSpPr>
        <p:sp>
          <p:nvSpPr>
            <p:cNvPr id="2993" name="Google Shape;2909;p18"/>
            <p:cNvSpPr/>
            <p:nvPr/>
          </p:nvSpPr>
          <p:spPr>
            <a:xfrm>
              <a:off x="22896176" y="1380229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12"/>
                  </a:cubicBezTo>
                  <a:cubicBezTo>
                    <a:pt x="871" y="1338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64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9" y="21579"/>
                    <a:pt x="5489" y="21600"/>
                    <a:pt x="6934" y="21600"/>
                  </a:cubicBezTo>
                  <a:cubicBezTo>
                    <a:pt x="11489" y="21600"/>
                    <a:pt x="16781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94" name="Google Shape;2910;p18"/>
            <p:cNvSpPr/>
            <p:nvPr/>
          </p:nvSpPr>
          <p:spPr>
            <a:xfrm>
              <a:off x="23975893" y="61642"/>
              <a:ext cx="144169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25"/>
                    <a:pt x="9718" y="10504"/>
                    <a:pt x="8932" y="16592"/>
                  </a:cubicBezTo>
                  <a:cubicBezTo>
                    <a:pt x="8903" y="16841"/>
                    <a:pt x="8726" y="16973"/>
                    <a:pt x="8549" y="16973"/>
                  </a:cubicBezTo>
                  <a:cubicBezTo>
                    <a:pt x="8392" y="16973"/>
                    <a:pt x="8236" y="16870"/>
                    <a:pt x="8178" y="16654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5" y="7176"/>
                    <a:pt x="4962" y="6860"/>
                    <a:pt x="4524" y="6860"/>
                  </a:cubicBezTo>
                  <a:cubicBezTo>
                    <a:pt x="4516" y="6860"/>
                    <a:pt x="4507" y="6860"/>
                    <a:pt x="4498" y="6860"/>
                  </a:cubicBezTo>
                  <a:cubicBezTo>
                    <a:pt x="2763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78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09"/>
                    <a:pt x="14032" y="2950"/>
                    <a:pt x="14589" y="2925"/>
                  </a:cubicBezTo>
                  <a:lnTo>
                    <a:pt x="17362" y="2835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34"/>
                    <a:pt x="18895" y="5358"/>
                    <a:pt x="19313" y="5358"/>
                  </a:cubicBezTo>
                  <a:cubicBezTo>
                    <a:pt x="19329" y="5358"/>
                    <a:pt x="19345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43"/>
                    <a:pt x="21436" y="4709"/>
                    <a:pt x="21381" y="4109"/>
                  </a:cubicBezTo>
                  <a:cubicBezTo>
                    <a:pt x="21272" y="3065"/>
                    <a:pt x="20977" y="2110"/>
                    <a:pt x="20704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95" name="Google Shape;2911;p18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96" name="Google Shape;2912;p18"/>
            <p:cNvSpPr/>
            <p:nvPr/>
          </p:nvSpPr>
          <p:spPr>
            <a:xfrm>
              <a:off x="20002468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6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97" name="Google Shape;2913;p18"/>
            <p:cNvSpPr/>
            <p:nvPr/>
          </p:nvSpPr>
          <p:spPr>
            <a:xfrm>
              <a:off x="21563798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9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4" y="10481"/>
                    <a:pt x="6794" y="11327"/>
                  </a:cubicBezTo>
                  <a:cubicBezTo>
                    <a:pt x="7216" y="11962"/>
                    <a:pt x="2537" y="18529"/>
                    <a:pt x="2885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71" y="20776"/>
                  </a:cubicBezTo>
                  <a:cubicBezTo>
                    <a:pt x="8743" y="18837"/>
                    <a:pt x="9702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9" y="18576"/>
                    <a:pt x="17246" y="19586"/>
                  </a:cubicBezTo>
                  <a:cubicBezTo>
                    <a:pt x="17437" y="19699"/>
                    <a:pt x="17645" y="19754"/>
                    <a:pt x="17852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98" name="Google Shape;2914;p18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99" name="Google Shape;2915;p18"/>
            <p:cNvSpPr/>
            <p:nvPr/>
          </p:nvSpPr>
          <p:spPr>
            <a:xfrm>
              <a:off x="22896176" y="8406147"/>
              <a:ext cx="81924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7"/>
                    <a:pt x="18947" y="28"/>
                  </a:cubicBezTo>
                  <a:cubicBezTo>
                    <a:pt x="17365" y="733"/>
                    <a:pt x="14370" y="852"/>
                    <a:pt x="11236" y="852"/>
                  </a:cubicBezTo>
                  <a:cubicBezTo>
                    <a:pt x="9595" y="852"/>
                    <a:pt x="7914" y="817"/>
                    <a:pt x="6380" y="817"/>
                  </a:cubicBezTo>
                  <a:cubicBezTo>
                    <a:pt x="4329" y="817"/>
                    <a:pt x="2537" y="880"/>
                    <a:pt x="1431" y="1152"/>
                  </a:cubicBezTo>
                  <a:cubicBezTo>
                    <a:pt x="871" y="1278"/>
                    <a:pt x="385" y="3016"/>
                    <a:pt x="234" y="5445"/>
                  </a:cubicBezTo>
                  <a:cubicBezTo>
                    <a:pt x="10" y="9306"/>
                    <a:pt x="-82" y="13669"/>
                    <a:pt x="86" y="17034"/>
                  </a:cubicBezTo>
                  <a:cubicBezTo>
                    <a:pt x="199" y="19708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8" y="21600"/>
                    <a:pt x="16906" y="21377"/>
                    <a:pt x="19565" y="19834"/>
                  </a:cubicBezTo>
                  <a:cubicBezTo>
                    <a:pt x="21518" y="18738"/>
                    <a:pt x="21011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00" name="Google Shape;2916;p18"/>
            <p:cNvSpPr/>
            <p:nvPr/>
          </p:nvSpPr>
          <p:spPr>
            <a:xfrm>
              <a:off x="23975893" y="7086817"/>
              <a:ext cx="144169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3"/>
                    <a:pt x="8932" y="16590"/>
                  </a:cubicBezTo>
                  <a:cubicBezTo>
                    <a:pt x="8903" y="16847"/>
                    <a:pt x="8726" y="16982"/>
                    <a:pt x="8550" y="16982"/>
                  </a:cubicBezTo>
                  <a:cubicBezTo>
                    <a:pt x="8393" y="16982"/>
                    <a:pt x="8236" y="16876"/>
                    <a:pt x="8178" y="16655"/>
                  </a:cubicBezTo>
                  <a:cubicBezTo>
                    <a:pt x="7141" y="12654"/>
                    <a:pt x="6901" y="11088"/>
                    <a:pt x="5546" y="7649"/>
                  </a:cubicBezTo>
                  <a:cubicBezTo>
                    <a:pt x="5361" y="7165"/>
                    <a:pt x="4947" y="6860"/>
                    <a:pt x="4498" y="6860"/>
                  </a:cubicBezTo>
                  <a:cubicBezTo>
                    <a:pt x="2763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2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3" y="10240"/>
                    <a:pt x="3803" y="10240"/>
                  </a:cubicBezTo>
                  <a:cubicBezTo>
                    <a:pt x="3993" y="10240"/>
                    <a:pt x="4125" y="10310"/>
                    <a:pt x="4170" y="10465"/>
                  </a:cubicBezTo>
                  <a:cubicBezTo>
                    <a:pt x="5022" y="13190"/>
                    <a:pt x="6125" y="19252"/>
                    <a:pt x="6846" y="20920"/>
                  </a:cubicBezTo>
                  <a:cubicBezTo>
                    <a:pt x="7040" y="21353"/>
                    <a:pt x="7857" y="21600"/>
                    <a:pt x="8704" y="21600"/>
                  </a:cubicBezTo>
                  <a:cubicBezTo>
                    <a:pt x="9578" y="21600"/>
                    <a:pt x="10484" y="21337"/>
                    <a:pt x="10767" y="20742"/>
                  </a:cubicBezTo>
                  <a:cubicBezTo>
                    <a:pt x="12569" y="16922"/>
                    <a:pt x="12514" y="8911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4" y="5038"/>
                    <a:pt x="18883" y="5361"/>
                    <a:pt x="19293" y="5361"/>
                  </a:cubicBezTo>
                  <a:cubicBezTo>
                    <a:pt x="19315" y="5361"/>
                    <a:pt x="19338" y="5359"/>
                    <a:pt x="19361" y="5358"/>
                  </a:cubicBezTo>
                  <a:cubicBezTo>
                    <a:pt x="19732" y="5332"/>
                    <a:pt x="20147" y="5306"/>
                    <a:pt x="20507" y="5294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78"/>
                    <a:pt x="20977" y="2123"/>
                    <a:pt x="20704" y="1396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01" name="Google Shape;2917;p18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02" name="Google Shape;2918;p18"/>
            <p:cNvSpPr/>
            <p:nvPr/>
          </p:nvSpPr>
          <p:spPr>
            <a:xfrm>
              <a:off x="20002462" y="8100988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03" name="Google Shape;2919;p18"/>
            <p:cNvSpPr/>
            <p:nvPr/>
          </p:nvSpPr>
          <p:spPr>
            <a:xfrm>
              <a:off x="21563798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9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4" y="10487"/>
                    <a:pt x="6794" y="11332"/>
                  </a:cubicBezTo>
                  <a:cubicBezTo>
                    <a:pt x="7216" y="11967"/>
                    <a:pt x="2537" y="18515"/>
                    <a:pt x="2885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71" y="20779"/>
                  </a:cubicBezTo>
                  <a:cubicBezTo>
                    <a:pt x="8743" y="18840"/>
                    <a:pt x="9702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9" y="18579"/>
                    <a:pt x="17246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04" name="Google Shape;2920;p18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05" name="Google Shape;2921;p18"/>
            <p:cNvSpPr/>
            <p:nvPr/>
          </p:nvSpPr>
          <p:spPr>
            <a:xfrm>
              <a:off x="20457982" y="6435487"/>
              <a:ext cx="1084872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4"/>
                    <a:pt x="14156" y="866"/>
                    <a:pt x="10900" y="866"/>
                  </a:cubicBezTo>
                  <a:cubicBezTo>
                    <a:pt x="9350" y="866"/>
                    <a:pt x="7775" y="845"/>
                    <a:pt x="6330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6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6" y="21586"/>
                    <a:pt x="1334" y="21586"/>
                  </a:cubicBezTo>
                  <a:cubicBezTo>
                    <a:pt x="1345" y="21586"/>
                    <a:pt x="1355" y="21579"/>
                    <a:pt x="1364" y="21579"/>
                  </a:cubicBezTo>
                  <a:cubicBezTo>
                    <a:pt x="1782" y="21572"/>
                    <a:pt x="2239" y="21565"/>
                    <a:pt x="2727" y="21565"/>
                  </a:cubicBezTo>
                  <a:cubicBezTo>
                    <a:pt x="4126" y="21565"/>
                    <a:pt x="5786" y="21600"/>
                    <a:pt x="7530" y="21600"/>
                  </a:cubicBezTo>
                  <a:cubicBezTo>
                    <a:pt x="11943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06" name="Google Shape;2922;p18"/>
            <p:cNvSpPr/>
            <p:nvPr/>
          </p:nvSpPr>
          <p:spPr>
            <a:xfrm>
              <a:off x="20232485" y="5259082"/>
              <a:ext cx="81880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1"/>
                    <a:pt x="10904" y="871"/>
                  </a:cubicBezTo>
                  <a:cubicBezTo>
                    <a:pt x="9353" y="871"/>
                    <a:pt x="7778" y="843"/>
                    <a:pt x="6333" y="843"/>
                  </a:cubicBezTo>
                  <a:cubicBezTo>
                    <a:pt x="4303" y="843"/>
                    <a:pt x="2532" y="892"/>
                    <a:pt x="1439" y="1150"/>
                  </a:cubicBezTo>
                  <a:cubicBezTo>
                    <a:pt x="858" y="1331"/>
                    <a:pt x="374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204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07" name="Google Shape;2923;p18"/>
            <p:cNvSpPr/>
            <p:nvPr/>
          </p:nvSpPr>
          <p:spPr>
            <a:xfrm>
              <a:off x="20232485" y="4893188"/>
              <a:ext cx="818802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2"/>
                    <a:pt x="10904" y="872"/>
                  </a:cubicBezTo>
                  <a:cubicBezTo>
                    <a:pt x="9353" y="872"/>
                    <a:pt x="7778" y="844"/>
                    <a:pt x="6333" y="844"/>
                  </a:cubicBezTo>
                  <a:cubicBezTo>
                    <a:pt x="4303" y="844"/>
                    <a:pt x="2532" y="899"/>
                    <a:pt x="1439" y="1150"/>
                  </a:cubicBezTo>
                  <a:cubicBezTo>
                    <a:pt x="858" y="1276"/>
                    <a:pt x="374" y="3012"/>
                    <a:pt x="223" y="5501"/>
                  </a:cubicBezTo>
                  <a:cubicBezTo>
                    <a:pt x="17" y="9294"/>
                    <a:pt x="-77" y="13652"/>
                    <a:pt x="74" y="17075"/>
                  </a:cubicBezTo>
                  <a:cubicBezTo>
                    <a:pt x="202" y="19704"/>
                    <a:pt x="730" y="21551"/>
                    <a:pt x="1334" y="21551"/>
                  </a:cubicBezTo>
                  <a:cubicBezTo>
                    <a:pt x="1345" y="21551"/>
                    <a:pt x="1355" y="21551"/>
                    <a:pt x="1364" y="21551"/>
                  </a:cubicBezTo>
                  <a:cubicBezTo>
                    <a:pt x="1586" y="21544"/>
                    <a:pt x="1816" y="21544"/>
                    <a:pt x="2058" y="21544"/>
                  </a:cubicBezTo>
                  <a:cubicBezTo>
                    <a:pt x="3578" y="21544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08"/>
                  </a:cubicBezTo>
                  <a:cubicBezTo>
                    <a:pt x="21523" y="18713"/>
                    <a:pt x="21011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08" name="Google Shape;2924;p18"/>
            <p:cNvSpPr/>
            <p:nvPr/>
          </p:nvSpPr>
          <p:spPr>
            <a:xfrm>
              <a:off x="22584655" y="4634488"/>
              <a:ext cx="982117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1" y="0"/>
                  </a:moveTo>
                  <a:cubicBezTo>
                    <a:pt x="16858" y="0"/>
                    <a:pt x="16422" y="178"/>
                    <a:pt x="16094" y="504"/>
                  </a:cubicBezTo>
                  <a:cubicBezTo>
                    <a:pt x="11992" y="4766"/>
                    <a:pt x="3466" y="13243"/>
                    <a:pt x="320" y="17441"/>
                  </a:cubicBezTo>
                  <a:cubicBezTo>
                    <a:pt x="-895" y="19076"/>
                    <a:pt x="1608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04"/>
                    <a:pt x="18978" y="838"/>
                    <a:pt x="18161" y="268"/>
                  </a:cubicBezTo>
                  <a:cubicBezTo>
                    <a:pt x="17895" y="85"/>
                    <a:pt x="17594" y="0"/>
                    <a:pt x="172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09" name="Google Shape;2925;p18"/>
            <p:cNvSpPr/>
            <p:nvPr/>
          </p:nvSpPr>
          <p:spPr>
            <a:xfrm>
              <a:off x="22666627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10" name="Google Shape;2926;p18"/>
            <p:cNvSpPr/>
            <p:nvPr/>
          </p:nvSpPr>
          <p:spPr>
            <a:xfrm>
              <a:off x="23251670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5" y="0"/>
                  </a:moveTo>
                  <a:cubicBezTo>
                    <a:pt x="2665" y="0"/>
                    <a:pt x="-1620" y="5733"/>
                    <a:pt x="601" y="16505"/>
                  </a:cubicBezTo>
                  <a:cubicBezTo>
                    <a:pt x="1310" y="20041"/>
                    <a:pt x="4171" y="21600"/>
                    <a:pt x="7360" y="21600"/>
                  </a:cubicBezTo>
                  <a:cubicBezTo>
                    <a:pt x="13132" y="21600"/>
                    <a:pt x="19980" y="16498"/>
                    <a:pt x="17145" y="8724"/>
                  </a:cubicBezTo>
                  <a:cubicBezTo>
                    <a:pt x="14980" y="2828"/>
                    <a:pt x="11139" y="0"/>
                    <a:pt x="764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11" name="Google Shape;2927;p18"/>
            <p:cNvSpPr/>
            <p:nvPr/>
          </p:nvSpPr>
          <p:spPr>
            <a:xfrm>
              <a:off x="22533254" y="6435487"/>
              <a:ext cx="1084827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4"/>
                    <a:pt x="14166" y="866"/>
                    <a:pt x="10911" y="866"/>
                  </a:cubicBezTo>
                  <a:cubicBezTo>
                    <a:pt x="9360" y="866"/>
                    <a:pt x="7785" y="845"/>
                    <a:pt x="6338" y="845"/>
                  </a:cubicBezTo>
                  <a:cubicBezTo>
                    <a:pt x="4308" y="845"/>
                    <a:pt x="2531" y="894"/>
                    <a:pt x="1434" y="1145"/>
                  </a:cubicBezTo>
                  <a:cubicBezTo>
                    <a:pt x="869" y="1271"/>
                    <a:pt x="375" y="3017"/>
                    <a:pt x="234" y="5510"/>
                  </a:cubicBezTo>
                  <a:cubicBezTo>
                    <a:pt x="8" y="9309"/>
                    <a:pt x="-76" y="13667"/>
                    <a:pt x="79" y="17096"/>
                  </a:cubicBezTo>
                  <a:cubicBezTo>
                    <a:pt x="204" y="19728"/>
                    <a:pt x="739" y="21586"/>
                    <a:pt x="1348" y="21586"/>
                  </a:cubicBezTo>
                  <a:cubicBezTo>
                    <a:pt x="1358" y="21586"/>
                    <a:pt x="1367" y="21579"/>
                    <a:pt x="1378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7" y="21600"/>
                    <a:pt x="7538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12" name="Google Shape;2928;p18"/>
            <p:cNvSpPr/>
            <p:nvPr/>
          </p:nvSpPr>
          <p:spPr>
            <a:xfrm>
              <a:off x="22974492" y="6144191"/>
              <a:ext cx="202237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13" name="Google Shape;2929;p18"/>
            <p:cNvSpPr/>
            <p:nvPr/>
          </p:nvSpPr>
          <p:spPr>
            <a:xfrm>
              <a:off x="22974507" y="6777780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14" name="Google Shape;2930;p18"/>
            <p:cNvSpPr/>
            <p:nvPr/>
          </p:nvSpPr>
          <p:spPr>
            <a:xfrm>
              <a:off x="23888517" y="5397138"/>
              <a:ext cx="1132688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96"/>
                    <a:pt x="577" y="8873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7" y="14079"/>
                    <a:pt x="2093" y="14071"/>
                    <a:pt x="2171" y="14057"/>
                  </a:cubicBezTo>
                  <a:cubicBezTo>
                    <a:pt x="3999" y="13700"/>
                    <a:pt x="5690" y="13577"/>
                    <a:pt x="7116" y="13508"/>
                  </a:cubicBezTo>
                  <a:cubicBezTo>
                    <a:pt x="7133" y="13508"/>
                    <a:pt x="7150" y="13508"/>
                    <a:pt x="7166" y="13508"/>
                  </a:cubicBezTo>
                  <a:cubicBezTo>
                    <a:pt x="7892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100" y="14497"/>
                  </a:cubicBezTo>
                  <a:cubicBezTo>
                    <a:pt x="13993" y="13717"/>
                    <a:pt x="14606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14" y="8352"/>
                    <a:pt x="17006" y="8199"/>
                    <a:pt x="15624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3" y="6994"/>
                  </a:cubicBezTo>
                  <a:cubicBezTo>
                    <a:pt x="13504" y="5361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15" name="Google Shape;2931;p18"/>
            <p:cNvSpPr/>
            <p:nvPr/>
          </p:nvSpPr>
          <p:spPr>
            <a:xfrm>
              <a:off x="24227609" y="3512959"/>
              <a:ext cx="1080347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20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595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52" y="15826"/>
                  </a:cubicBezTo>
                  <a:cubicBezTo>
                    <a:pt x="10813" y="15411"/>
                    <a:pt x="11225" y="15192"/>
                    <a:pt x="11640" y="15192"/>
                  </a:cubicBezTo>
                  <a:cubicBezTo>
                    <a:pt x="11943" y="15192"/>
                    <a:pt x="12250" y="15307"/>
                    <a:pt x="12501" y="15548"/>
                  </a:cubicBezTo>
                  <a:cubicBezTo>
                    <a:pt x="14011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393" y="17161"/>
                    <a:pt x="21090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501" y="11165"/>
                    <a:pt x="15815" y="10090"/>
                  </a:cubicBezTo>
                  <a:cubicBezTo>
                    <a:pt x="15073" y="9618"/>
                    <a:pt x="14914" y="8494"/>
                    <a:pt x="15481" y="7778"/>
                  </a:cubicBezTo>
                  <a:cubicBezTo>
                    <a:pt x="16527" y="6474"/>
                    <a:pt x="17718" y="5153"/>
                    <a:pt x="18663" y="3884"/>
                  </a:cubicBezTo>
                  <a:cubicBezTo>
                    <a:pt x="19158" y="3232"/>
                    <a:pt x="19041" y="2239"/>
                    <a:pt x="18417" y="1733"/>
                  </a:cubicBezTo>
                  <a:cubicBezTo>
                    <a:pt x="17675" y="1130"/>
                    <a:pt x="16919" y="690"/>
                    <a:pt x="16105" y="184"/>
                  </a:cubicBezTo>
                  <a:cubicBezTo>
                    <a:pt x="15904" y="60"/>
                    <a:pt x="15684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16" name="Google Shape;2932;p18"/>
            <p:cNvSpPr/>
            <p:nvPr/>
          </p:nvSpPr>
          <p:spPr>
            <a:xfrm>
              <a:off x="21311737" y="3573858"/>
              <a:ext cx="1441817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8"/>
                    <a:pt x="11024" y="415"/>
                  </a:cubicBezTo>
                  <a:cubicBezTo>
                    <a:pt x="9953" y="938"/>
                    <a:pt x="9724" y="10513"/>
                    <a:pt x="8939" y="16586"/>
                  </a:cubicBezTo>
                  <a:cubicBezTo>
                    <a:pt x="8903" y="16843"/>
                    <a:pt x="8725" y="16977"/>
                    <a:pt x="8546" y="16977"/>
                  </a:cubicBezTo>
                  <a:cubicBezTo>
                    <a:pt x="8388" y="16977"/>
                    <a:pt x="8231" y="16872"/>
                    <a:pt x="8174" y="16650"/>
                  </a:cubicBezTo>
                  <a:cubicBezTo>
                    <a:pt x="7138" y="12664"/>
                    <a:pt x="6897" y="11085"/>
                    <a:pt x="5544" y="7647"/>
                  </a:cubicBezTo>
                  <a:cubicBezTo>
                    <a:pt x="5359" y="7163"/>
                    <a:pt x="4944" y="6858"/>
                    <a:pt x="4496" y="6858"/>
                  </a:cubicBezTo>
                  <a:cubicBezTo>
                    <a:pt x="2760" y="6884"/>
                    <a:pt x="916" y="7469"/>
                    <a:pt x="109" y="9329"/>
                  </a:cubicBezTo>
                  <a:cubicBezTo>
                    <a:pt x="-164" y="10245"/>
                    <a:pt x="119" y="10806"/>
                    <a:pt x="502" y="11455"/>
                  </a:cubicBezTo>
                  <a:cubicBezTo>
                    <a:pt x="628" y="11682"/>
                    <a:pt x="833" y="11801"/>
                    <a:pt x="1044" y="11801"/>
                  </a:cubicBezTo>
                  <a:cubicBezTo>
                    <a:pt x="1198" y="11801"/>
                    <a:pt x="1354" y="11736"/>
                    <a:pt x="1484" y="11608"/>
                  </a:cubicBezTo>
                  <a:cubicBezTo>
                    <a:pt x="2296" y="10791"/>
                    <a:pt x="3275" y="10238"/>
                    <a:pt x="3808" y="10238"/>
                  </a:cubicBezTo>
                  <a:cubicBezTo>
                    <a:pt x="3997" y="10238"/>
                    <a:pt x="4131" y="10308"/>
                    <a:pt x="4179" y="10462"/>
                  </a:cubicBezTo>
                  <a:cubicBezTo>
                    <a:pt x="5031" y="13186"/>
                    <a:pt x="6122" y="19246"/>
                    <a:pt x="6843" y="20915"/>
                  </a:cubicBezTo>
                  <a:cubicBezTo>
                    <a:pt x="7035" y="21352"/>
                    <a:pt x="7849" y="21600"/>
                    <a:pt x="8693" y="21600"/>
                  </a:cubicBezTo>
                  <a:cubicBezTo>
                    <a:pt x="9569" y="21600"/>
                    <a:pt x="10478" y="21333"/>
                    <a:pt x="10761" y="20737"/>
                  </a:cubicBezTo>
                  <a:cubicBezTo>
                    <a:pt x="12562" y="16930"/>
                    <a:pt x="12508" y="8909"/>
                    <a:pt x="13424" y="4071"/>
                  </a:cubicBezTo>
                  <a:cubicBezTo>
                    <a:pt x="13544" y="3421"/>
                    <a:pt x="14025" y="2962"/>
                    <a:pt x="14593" y="2937"/>
                  </a:cubicBezTo>
                  <a:lnTo>
                    <a:pt x="17354" y="2847"/>
                  </a:lnTo>
                  <a:cubicBezTo>
                    <a:pt x="17976" y="3064"/>
                    <a:pt x="18271" y="3905"/>
                    <a:pt x="18413" y="4566"/>
                  </a:cubicBezTo>
                  <a:cubicBezTo>
                    <a:pt x="18518" y="5045"/>
                    <a:pt x="18887" y="5369"/>
                    <a:pt x="19305" y="5369"/>
                  </a:cubicBezTo>
                  <a:cubicBezTo>
                    <a:pt x="19321" y="5369"/>
                    <a:pt x="19335" y="5369"/>
                    <a:pt x="19351" y="5369"/>
                  </a:cubicBezTo>
                  <a:cubicBezTo>
                    <a:pt x="19723" y="5344"/>
                    <a:pt x="20149" y="5318"/>
                    <a:pt x="20509" y="5292"/>
                  </a:cubicBezTo>
                  <a:cubicBezTo>
                    <a:pt x="21032" y="5254"/>
                    <a:pt x="21436" y="4720"/>
                    <a:pt x="21371" y="4120"/>
                  </a:cubicBezTo>
                  <a:cubicBezTo>
                    <a:pt x="21262" y="3077"/>
                    <a:pt x="20967" y="2122"/>
                    <a:pt x="20695" y="1409"/>
                  </a:cubicBezTo>
                  <a:cubicBezTo>
                    <a:pt x="20378" y="594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17" name="Google Shape;2933;p18"/>
            <p:cNvSpPr/>
            <p:nvPr/>
          </p:nvSpPr>
          <p:spPr>
            <a:xfrm>
              <a:off x="23121630" y="2922528"/>
              <a:ext cx="108484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8" y="864"/>
                    <a:pt x="7782" y="843"/>
                    <a:pt x="6337" y="843"/>
                  </a:cubicBezTo>
                  <a:cubicBezTo>
                    <a:pt x="4305" y="843"/>
                    <a:pt x="2528" y="892"/>
                    <a:pt x="1431" y="1143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288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6" y="21579"/>
                    <a:pt x="2368" y="21579"/>
                    <a:pt x="2928" y="21579"/>
                  </a:cubicBezTo>
                  <a:cubicBezTo>
                    <a:pt x="4121" y="21579"/>
                    <a:pt x="5494" y="21600"/>
                    <a:pt x="6940" y="21600"/>
                  </a:cubicBezTo>
                  <a:cubicBezTo>
                    <a:pt x="11498" y="21600"/>
                    <a:pt x="16790" y="21405"/>
                    <a:pt x="19574" y="19795"/>
                  </a:cubicBezTo>
                  <a:cubicBezTo>
                    <a:pt x="21521" y="18694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18" name="Google Shape;2934;p18"/>
            <p:cNvSpPr/>
            <p:nvPr/>
          </p:nvSpPr>
          <p:spPr>
            <a:xfrm>
              <a:off x="22896176" y="1746123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05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1" y="21586"/>
                    <a:pt x="2359" y="21579"/>
                    <a:pt x="2912" y="21579"/>
                  </a:cubicBezTo>
                  <a:cubicBezTo>
                    <a:pt x="4150" y="21579"/>
                    <a:pt x="5581" y="21600"/>
                    <a:pt x="7087" y="21600"/>
                  </a:cubicBezTo>
                  <a:cubicBezTo>
                    <a:pt x="11606" y="21600"/>
                    <a:pt x="16813" y="21405"/>
                    <a:pt x="19561" y="19858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19" name="Google Shape;2935;p18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20" name="Google Shape;2936;p18"/>
            <p:cNvSpPr/>
            <p:nvPr/>
          </p:nvSpPr>
          <p:spPr>
            <a:xfrm>
              <a:off x="20587692" y="1873781"/>
              <a:ext cx="232013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0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318" y="20041"/>
                    <a:pt x="4189" y="21600"/>
                    <a:pt x="7383" y="21600"/>
                  </a:cubicBezTo>
                  <a:cubicBezTo>
                    <a:pt x="13157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21" name="Google Shape;2937;p18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22" name="Google Shape;2938;p18"/>
            <p:cNvSpPr/>
            <p:nvPr/>
          </p:nvSpPr>
          <p:spPr>
            <a:xfrm>
              <a:off x="20310537" y="2631232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23" name="Google Shape;2939;p18"/>
            <p:cNvSpPr/>
            <p:nvPr/>
          </p:nvSpPr>
          <p:spPr>
            <a:xfrm>
              <a:off x="20310537" y="3265068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24" name="Google Shape;2940;p18"/>
            <p:cNvSpPr/>
            <p:nvPr/>
          </p:nvSpPr>
          <p:spPr>
            <a:xfrm>
              <a:off x="21224357" y="1884179"/>
              <a:ext cx="1132690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3999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1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599" y="21093"/>
                    <a:pt x="9112" y="21531"/>
                    <a:pt x="9720" y="21558"/>
                  </a:cubicBezTo>
                  <a:cubicBezTo>
                    <a:pt x="10326" y="21582"/>
                    <a:pt x="10966" y="21600"/>
                    <a:pt x="11621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4" y="13041"/>
                  </a:cubicBezTo>
                  <a:cubicBezTo>
                    <a:pt x="16995" y="13164"/>
                    <a:pt x="18574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303" y="11244"/>
                    <a:pt x="21151" y="10449"/>
                    <a:pt x="21013" y="9572"/>
                  </a:cubicBezTo>
                  <a:cubicBezTo>
                    <a:pt x="20929" y="8995"/>
                    <a:pt x="20458" y="8571"/>
                    <a:pt x="19890" y="8502"/>
                  </a:cubicBezTo>
                  <a:cubicBezTo>
                    <a:pt x="18512" y="8351"/>
                    <a:pt x="17006" y="8199"/>
                    <a:pt x="15622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600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25" name="Google Shape;2941;p18"/>
            <p:cNvSpPr/>
            <p:nvPr/>
          </p:nvSpPr>
          <p:spPr>
            <a:xfrm>
              <a:off x="20457982" y="13460663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1" y="773"/>
                    <a:pt x="13963" y="871"/>
                    <a:pt x="10603" y="871"/>
                  </a:cubicBezTo>
                  <a:cubicBezTo>
                    <a:pt x="9350" y="871"/>
                    <a:pt x="8088" y="857"/>
                    <a:pt x="6900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8" y="21579"/>
                    <a:pt x="2904" y="21579"/>
                  </a:cubicBezTo>
                  <a:cubicBezTo>
                    <a:pt x="4145" y="21579"/>
                    <a:pt x="5575" y="21600"/>
                    <a:pt x="7082" y="21600"/>
                  </a:cubicBezTo>
                  <a:cubicBezTo>
                    <a:pt x="11605" y="21600"/>
                    <a:pt x="16811" y="21405"/>
                    <a:pt x="19562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26" name="Google Shape;2942;p18"/>
            <p:cNvSpPr/>
            <p:nvPr/>
          </p:nvSpPr>
          <p:spPr>
            <a:xfrm>
              <a:off x="20232485" y="12284917"/>
              <a:ext cx="81882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7" y="0"/>
                  </a:moveTo>
                  <a:cubicBezTo>
                    <a:pt x="19063" y="0"/>
                    <a:pt x="19015" y="14"/>
                    <a:pt x="18969" y="35"/>
                  </a:cubicBezTo>
                  <a:cubicBezTo>
                    <a:pt x="17377" y="733"/>
                    <a:pt x="14376" y="859"/>
                    <a:pt x="11237" y="859"/>
                  </a:cubicBezTo>
                  <a:cubicBezTo>
                    <a:pt x="9595" y="859"/>
                    <a:pt x="7913" y="824"/>
                    <a:pt x="6378" y="824"/>
                  </a:cubicBezTo>
                  <a:cubicBezTo>
                    <a:pt x="4329" y="824"/>
                    <a:pt x="2538" y="880"/>
                    <a:pt x="1439" y="1152"/>
                  </a:cubicBezTo>
                  <a:cubicBezTo>
                    <a:pt x="858" y="1278"/>
                    <a:pt x="374" y="3023"/>
                    <a:pt x="223" y="5452"/>
                  </a:cubicBezTo>
                  <a:cubicBezTo>
                    <a:pt x="17" y="9313"/>
                    <a:pt x="-77" y="13676"/>
                    <a:pt x="74" y="17034"/>
                  </a:cubicBezTo>
                  <a:cubicBezTo>
                    <a:pt x="204" y="19715"/>
                    <a:pt x="747" y="21586"/>
                    <a:pt x="1364" y="21586"/>
                  </a:cubicBezTo>
                  <a:cubicBezTo>
                    <a:pt x="1783" y="21572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84"/>
                    <a:pt x="19566" y="19841"/>
                  </a:cubicBezTo>
                  <a:cubicBezTo>
                    <a:pt x="21523" y="18682"/>
                    <a:pt x="21016" y="0"/>
                    <a:pt x="1910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27" name="Google Shape;2943;p18"/>
            <p:cNvSpPr/>
            <p:nvPr/>
          </p:nvSpPr>
          <p:spPr>
            <a:xfrm>
              <a:off x="20232485" y="11918363"/>
              <a:ext cx="818802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14"/>
                    <a:pt x="18967" y="28"/>
                  </a:cubicBezTo>
                  <a:cubicBezTo>
                    <a:pt x="17271" y="773"/>
                    <a:pt x="13968" y="877"/>
                    <a:pt x="10607" y="877"/>
                  </a:cubicBezTo>
                  <a:cubicBezTo>
                    <a:pt x="9353" y="877"/>
                    <a:pt x="8092" y="863"/>
                    <a:pt x="6901" y="863"/>
                  </a:cubicBezTo>
                  <a:cubicBezTo>
                    <a:pt x="4637" y="863"/>
                    <a:pt x="2632" y="912"/>
                    <a:pt x="1439" y="1211"/>
                  </a:cubicBezTo>
                  <a:cubicBezTo>
                    <a:pt x="858" y="1337"/>
                    <a:pt x="374" y="3070"/>
                    <a:pt x="223" y="5492"/>
                  </a:cubicBezTo>
                  <a:cubicBezTo>
                    <a:pt x="17" y="9342"/>
                    <a:pt x="-77" y="13630"/>
                    <a:pt x="74" y="17048"/>
                  </a:cubicBezTo>
                  <a:cubicBezTo>
                    <a:pt x="204" y="19714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1" y="21565"/>
                    <a:pt x="5792" y="21600"/>
                    <a:pt x="7537" y="21600"/>
                  </a:cubicBezTo>
                  <a:cubicBezTo>
                    <a:pt x="11951" y="21600"/>
                    <a:pt x="16906" y="21377"/>
                    <a:pt x="19565" y="19839"/>
                  </a:cubicBezTo>
                  <a:cubicBezTo>
                    <a:pt x="21523" y="18683"/>
                    <a:pt x="21011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28" name="Google Shape;2944;p18"/>
            <p:cNvSpPr/>
            <p:nvPr/>
          </p:nvSpPr>
          <p:spPr>
            <a:xfrm>
              <a:off x="22584641" y="11660158"/>
              <a:ext cx="982132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81" y="0"/>
                  </a:moveTo>
                  <a:cubicBezTo>
                    <a:pt x="16849" y="0"/>
                    <a:pt x="16419" y="178"/>
                    <a:pt x="16094" y="510"/>
                  </a:cubicBezTo>
                  <a:cubicBezTo>
                    <a:pt x="11992" y="4773"/>
                    <a:pt x="3466" y="13250"/>
                    <a:pt x="320" y="17449"/>
                  </a:cubicBezTo>
                  <a:cubicBezTo>
                    <a:pt x="-895" y="19073"/>
                    <a:pt x="1604" y="21600"/>
                    <a:pt x="3511" y="21600"/>
                  </a:cubicBezTo>
                  <a:cubicBezTo>
                    <a:pt x="4024" y="21600"/>
                    <a:pt x="4494" y="21417"/>
                    <a:pt x="4838" y="20982"/>
                  </a:cubicBezTo>
                  <a:cubicBezTo>
                    <a:pt x="7661" y="17465"/>
                    <a:pt x="17205" y="8163"/>
                    <a:pt x="20150" y="4789"/>
                  </a:cubicBezTo>
                  <a:cubicBezTo>
                    <a:pt x="20627" y="4234"/>
                    <a:pt x="20705" y="3442"/>
                    <a:pt x="20351" y="2808"/>
                  </a:cubicBezTo>
                  <a:cubicBezTo>
                    <a:pt x="19765" y="1810"/>
                    <a:pt x="18978" y="828"/>
                    <a:pt x="18161" y="274"/>
                  </a:cubicBezTo>
                  <a:cubicBezTo>
                    <a:pt x="17891" y="89"/>
                    <a:pt x="17587" y="0"/>
                    <a:pt x="1728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29" name="Google Shape;2945;p18"/>
            <p:cNvSpPr/>
            <p:nvPr/>
          </p:nvSpPr>
          <p:spPr>
            <a:xfrm>
              <a:off x="22666619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30" name="Google Shape;2946;p18"/>
            <p:cNvSpPr/>
            <p:nvPr/>
          </p:nvSpPr>
          <p:spPr>
            <a:xfrm>
              <a:off x="23251676" y="12412410"/>
              <a:ext cx="23218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9" y="0"/>
                  </a:moveTo>
                  <a:cubicBezTo>
                    <a:pt x="2670" y="0"/>
                    <a:pt x="-1620" y="5753"/>
                    <a:pt x="601" y="16542"/>
                  </a:cubicBezTo>
                  <a:cubicBezTo>
                    <a:pt x="1303" y="20047"/>
                    <a:pt x="4156" y="21600"/>
                    <a:pt x="7339" y="21600"/>
                  </a:cubicBezTo>
                  <a:cubicBezTo>
                    <a:pt x="13109" y="21600"/>
                    <a:pt x="19980" y="16507"/>
                    <a:pt x="17139" y="8753"/>
                  </a:cubicBezTo>
                  <a:cubicBezTo>
                    <a:pt x="14975" y="2830"/>
                    <a:pt x="11141" y="0"/>
                    <a:pt x="764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31" name="Google Shape;2947;p18"/>
            <p:cNvSpPr/>
            <p:nvPr/>
          </p:nvSpPr>
          <p:spPr>
            <a:xfrm>
              <a:off x="22533254" y="13460663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268" y="773"/>
                    <a:pt x="13972" y="871"/>
                    <a:pt x="10613" y="871"/>
                  </a:cubicBezTo>
                  <a:cubicBezTo>
                    <a:pt x="9360" y="871"/>
                    <a:pt x="8098" y="857"/>
                    <a:pt x="6908" y="857"/>
                  </a:cubicBezTo>
                  <a:cubicBezTo>
                    <a:pt x="4642" y="857"/>
                    <a:pt x="2632" y="913"/>
                    <a:pt x="1434" y="1205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351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5" y="21586"/>
                    <a:pt x="2363" y="21579"/>
                    <a:pt x="2918" y="21579"/>
                  </a:cubicBezTo>
                  <a:cubicBezTo>
                    <a:pt x="4156" y="21579"/>
                    <a:pt x="5587" y="21600"/>
                    <a:pt x="7092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32" name="Google Shape;2948;p18"/>
            <p:cNvSpPr/>
            <p:nvPr/>
          </p:nvSpPr>
          <p:spPr>
            <a:xfrm>
              <a:off x="22974484" y="13169532"/>
              <a:ext cx="20222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14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33" name="Google Shape;2949;p18"/>
            <p:cNvSpPr/>
            <p:nvPr/>
          </p:nvSpPr>
          <p:spPr>
            <a:xfrm>
              <a:off x="23888517" y="12422809"/>
              <a:ext cx="1132688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2" y="8330"/>
                  </a:cubicBezTo>
                  <a:cubicBezTo>
                    <a:pt x="7782" y="8988"/>
                    <a:pt x="577" y="8865"/>
                    <a:pt x="147" y="9607"/>
                  </a:cubicBezTo>
                  <a:cubicBezTo>
                    <a:pt x="-255" y="10306"/>
                    <a:pt x="245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71" y="14051"/>
                  </a:cubicBezTo>
                  <a:cubicBezTo>
                    <a:pt x="3999" y="13708"/>
                    <a:pt x="5690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3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5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100" y="14491"/>
                  </a:cubicBezTo>
                  <a:cubicBezTo>
                    <a:pt x="13994" y="13717"/>
                    <a:pt x="14595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1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3" y="6986"/>
                  </a:cubicBezTo>
                  <a:cubicBezTo>
                    <a:pt x="13504" y="5353"/>
                    <a:pt x="13337" y="3076"/>
                    <a:pt x="13157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34" name="Google Shape;2950;p18"/>
            <p:cNvSpPr/>
            <p:nvPr/>
          </p:nvSpPr>
          <p:spPr>
            <a:xfrm>
              <a:off x="24227609" y="10538217"/>
              <a:ext cx="1080347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8" y="5256"/>
                    <a:pt x="10435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595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4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52" y="15830"/>
                  </a:cubicBezTo>
                  <a:cubicBezTo>
                    <a:pt x="10814" y="15412"/>
                    <a:pt x="11231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11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393" y="17164"/>
                    <a:pt x="21090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501" y="11156"/>
                    <a:pt x="15815" y="10097"/>
                  </a:cubicBezTo>
                  <a:cubicBezTo>
                    <a:pt x="15073" y="9627"/>
                    <a:pt x="14914" y="8502"/>
                    <a:pt x="15481" y="7787"/>
                  </a:cubicBezTo>
                  <a:cubicBezTo>
                    <a:pt x="16527" y="6484"/>
                    <a:pt x="17718" y="5165"/>
                    <a:pt x="18663" y="3896"/>
                  </a:cubicBezTo>
                  <a:cubicBezTo>
                    <a:pt x="19158" y="3228"/>
                    <a:pt x="19041" y="2236"/>
                    <a:pt x="18417" y="1730"/>
                  </a:cubicBezTo>
                  <a:cubicBezTo>
                    <a:pt x="17675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35" name="Google Shape;2951;p18"/>
            <p:cNvSpPr/>
            <p:nvPr/>
          </p:nvSpPr>
          <p:spPr>
            <a:xfrm>
              <a:off x="21311737" y="10599777"/>
              <a:ext cx="1441817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4"/>
                    <a:pt x="8939" y="16592"/>
                  </a:cubicBezTo>
                  <a:cubicBezTo>
                    <a:pt x="8903" y="16847"/>
                    <a:pt x="8727" y="16977"/>
                    <a:pt x="8550" y="16977"/>
                  </a:cubicBezTo>
                  <a:cubicBezTo>
                    <a:pt x="8391" y="16977"/>
                    <a:pt x="8232" y="16871"/>
                    <a:pt x="8174" y="16656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59" y="7166"/>
                    <a:pt x="4944" y="6860"/>
                    <a:pt x="4496" y="6860"/>
                  </a:cubicBezTo>
                  <a:cubicBezTo>
                    <a:pt x="2760" y="6873"/>
                    <a:pt x="916" y="7471"/>
                    <a:pt x="109" y="9332"/>
                  </a:cubicBezTo>
                  <a:cubicBezTo>
                    <a:pt x="-164" y="10248"/>
                    <a:pt x="119" y="10796"/>
                    <a:pt x="502" y="11459"/>
                  </a:cubicBezTo>
                  <a:cubicBezTo>
                    <a:pt x="629" y="11682"/>
                    <a:pt x="837" y="11800"/>
                    <a:pt x="1050" y="11800"/>
                  </a:cubicBezTo>
                  <a:cubicBezTo>
                    <a:pt x="1201" y="11800"/>
                    <a:pt x="1356" y="11739"/>
                    <a:pt x="1484" y="11612"/>
                  </a:cubicBezTo>
                  <a:cubicBezTo>
                    <a:pt x="2299" y="10792"/>
                    <a:pt x="3281" y="10230"/>
                    <a:pt x="3812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31" y="13191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76" y="3065"/>
                    <a:pt x="18271" y="3906"/>
                    <a:pt x="18413" y="4567"/>
                  </a:cubicBezTo>
                  <a:cubicBezTo>
                    <a:pt x="18518" y="5046"/>
                    <a:pt x="18886" y="5360"/>
                    <a:pt x="19303" y="5360"/>
                  </a:cubicBezTo>
                  <a:cubicBezTo>
                    <a:pt x="19319" y="5360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36" name="Google Shape;2952;p18"/>
            <p:cNvSpPr/>
            <p:nvPr/>
          </p:nvSpPr>
          <p:spPr>
            <a:xfrm>
              <a:off x="23121630" y="9948363"/>
              <a:ext cx="108484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9" y="0"/>
                  </a:moveTo>
                  <a:cubicBezTo>
                    <a:pt x="19063" y="0"/>
                    <a:pt x="19017" y="14"/>
                    <a:pt x="18969" y="35"/>
                  </a:cubicBezTo>
                  <a:cubicBezTo>
                    <a:pt x="17341" y="719"/>
                    <a:pt x="14229" y="831"/>
                    <a:pt x="11003" y="831"/>
                  </a:cubicBezTo>
                  <a:cubicBezTo>
                    <a:pt x="9570" y="831"/>
                    <a:pt x="8114" y="810"/>
                    <a:pt x="6756" y="810"/>
                  </a:cubicBezTo>
                  <a:cubicBezTo>
                    <a:pt x="4551" y="810"/>
                    <a:pt x="2604" y="866"/>
                    <a:pt x="1431" y="1152"/>
                  </a:cubicBezTo>
                  <a:cubicBezTo>
                    <a:pt x="866" y="1278"/>
                    <a:pt x="372" y="3023"/>
                    <a:pt x="231" y="5452"/>
                  </a:cubicBezTo>
                  <a:cubicBezTo>
                    <a:pt x="19" y="9313"/>
                    <a:pt x="-79" y="13669"/>
                    <a:pt x="76" y="17034"/>
                  </a:cubicBezTo>
                  <a:cubicBezTo>
                    <a:pt x="203" y="19715"/>
                    <a:pt x="754" y="21579"/>
                    <a:pt x="1376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8" y="21565"/>
                    <a:pt x="5797" y="21600"/>
                    <a:pt x="7541" y="21600"/>
                  </a:cubicBezTo>
                  <a:cubicBezTo>
                    <a:pt x="11956" y="21600"/>
                    <a:pt x="16915" y="21384"/>
                    <a:pt x="19577" y="19841"/>
                  </a:cubicBezTo>
                  <a:cubicBezTo>
                    <a:pt x="21521" y="18682"/>
                    <a:pt x="21014" y="0"/>
                    <a:pt x="1910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37" name="Google Shape;2953;p18"/>
            <p:cNvSpPr/>
            <p:nvPr/>
          </p:nvSpPr>
          <p:spPr>
            <a:xfrm>
              <a:off x="22896176" y="8772041"/>
              <a:ext cx="81926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3"/>
                    <a:pt x="1431" y="1151"/>
                  </a:cubicBezTo>
                  <a:cubicBezTo>
                    <a:pt x="871" y="1332"/>
                    <a:pt x="385" y="3013"/>
                    <a:pt x="234" y="5503"/>
                  </a:cubicBezTo>
                  <a:cubicBezTo>
                    <a:pt x="10" y="9297"/>
                    <a:pt x="-82" y="13656"/>
                    <a:pt x="86" y="17074"/>
                  </a:cubicBezTo>
                  <a:cubicBezTo>
                    <a:pt x="197" y="19710"/>
                    <a:pt x="741" y="21558"/>
                    <a:pt x="1345" y="21558"/>
                  </a:cubicBezTo>
                  <a:cubicBezTo>
                    <a:pt x="1355" y="21558"/>
                    <a:pt x="1366" y="21558"/>
                    <a:pt x="1376" y="21558"/>
                  </a:cubicBezTo>
                  <a:cubicBezTo>
                    <a:pt x="1594" y="21551"/>
                    <a:pt x="1824" y="21551"/>
                    <a:pt x="2065" y="21551"/>
                  </a:cubicBezTo>
                  <a:cubicBezTo>
                    <a:pt x="3580" y="21551"/>
                    <a:pt x="5482" y="21600"/>
                    <a:pt x="7502" y="21600"/>
                  </a:cubicBezTo>
                  <a:cubicBezTo>
                    <a:pt x="11923" y="21600"/>
                    <a:pt x="16896" y="21356"/>
                    <a:pt x="19561" y="19815"/>
                  </a:cubicBezTo>
                  <a:cubicBezTo>
                    <a:pt x="21518" y="18720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38" name="Google Shape;2954;p18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39" name="Google Shape;2955;p18"/>
            <p:cNvSpPr/>
            <p:nvPr/>
          </p:nvSpPr>
          <p:spPr>
            <a:xfrm>
              <a:off x="20587701" y="8899452"/>
              <a:ext cx="232017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5" h="21600" fill="norm" stroke="1" extrusionOk="0">
                  <a:moveTo>
                    <a:pt x="7659" y="0"/>
                  </a:moveTo>
                  <a:cubicBezTo>
                    <a:pt x="2686" y="0"/>
                    <a:pt x="-1604" y="5745"/>
                    <a:pt x="588" y="16521"/>
                  </a:cubicBezTo>
                  <a:cubicBezTo>
                    <a:pt x="1311" y="20041"/>
                    <a:pt x="4168" y="21600"/>
                    <a:pt x="7355" y="21600"/>
                  </a:cubicBezTo>
                  <a:cubicBezTo>
                    <a:pt x="13134" y="21600"/>
                    <a:pt x="19996" y="16485"/>
                    <a:pt x="17151" y="8742"/>
                  </a:cubicBezTo>
                  <a:cubicBezTo>
                    <a:pt x="14984" y="2827"/>
                    <a:pt x="11151" y="0"/>
                    <a:pt x="76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40" name="Google Shape;2956;p18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41" name="Google Shape;2957;p18"/>
            <p:cNvSpPr/>
            <p:nvPr/>
          </p:nvSpPr>
          <p:spPr>
            <a:xfrm>
              <a:off x="20310554" y="9656903"/>
              <a:ext cx="202517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6" h="21600" fill="norm" stroke="1" extrusionOk="0">
                  <a:moveTo>
                    <a:pt x="7670" y="0"/>
                  </a:moveTo>
                  <a:cubicBezTo>
                    <a:pt x="2692" y="0"/>
                    <a:pt x="-1589" y="5725"/>
                    <a:pt x="577" y="16501"/>
                  </a:cubicBezTo>
                  <a:cubicBezTo>
                    <a:pt x="1289" y="20039"/>
                    <a:pt x="4160" y="21600"/>
                    <a:pt x="7358" y="21600"/>
                  </a:cubicBezTo>
                  <a:cubicBezTo>
                    <a:pt x="13150" y="21600"/>
                    <a:pt x="20011" y="16493"/>
                    <a:pt x="17177" y="8734"/>
                  </a:cubicBezTo>
                  <a:cubicBezTo>
                    <a:pt x="15003" y="2838"/>
                    <a:pt x="11166" y="0"/>
                    <a:pt x="767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42" name="Google Shape;2958;p18"/>
            <p:cNvSpPr/>
            <p:nvPr/>
          </p:nvSpPr>
          <p:spPr>
            <a:xfrm>
              <a:off x="20310530" y="10290409"/>
              <a:ext cx="202552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290" y="20054"/>
                    <a:pt x="4145" y="21600"/>
                    <a:pt x="7333" y="21600"/>
                  </a:cubicBezTo>
                  <a:cubicBezTo>
                    <a:pt x="13122" y="21600"/>
                    <a:pt x="20007" y="16505"/>
                    <a:pt x="17167" y="8773"/>
                  </a:cubicBezTo>
                  <a:cubicBezTo>
                    <a:pt x="15003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43" name="Google Shape;2959;p18"/>
            <p:cNvSpPr/>
            <p:nvPr/>
          </p:nvSpPr>
          <p:spPr>
            <a:xfrm>
              <a:off x="21224357" y="8910097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3999" y="13700"/>
                    <a:pt x="5703" y="13564"/>
                    <a:pt x="7116" y="13508"/>
                  </a:cubicBezTo>
                  <a:cubicBezTo>
                    <a:pt x="7139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599" y="21094"/>
                    <a:pt x="9112" y="21519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4" y="13724"/>
                    <a:pt x="14595" y="13038"/>
                    <a:pt x="15373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74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303" y="11245"/>
                    <a:pt x="21151" y="10436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3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8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44" name="Google Shape;2960;p18"/>
            <p:cNvSpPr/>
            <p:nvPr/>
          </p:nvSpPr>
          <p:spPr>
            <a:xfrm>
              <a:off x="17568357" y="1380229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12"/>
                  </a:cubicBezTo>
                  <a:cubicBezTo>
                    <a:pt x="857" y="1338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64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4" y="21586"/>
                    <a:pt x="2359" y="21579"/>
                    <a:pt x="2918" y="21579"/>
                  </a:cubicBezTo>
                  <a:cubicBezTo>
                    <a:pt x="4116" y="21579"/>
                    <a:pt x="5487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45" name="Google Shape;2961;p18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46" name="Google Shape;2962;p18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47" name="Google Shape;2963;p18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48" name="Google Shape;2964;p18"/>
            <p:cNvSpPr/>
            <p:nvPr/>
          </p:nvSpPr>
          <p:spPr>
            <a:xfrm>
              <a:off x="14674812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63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40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49" name="Google Shape;2965;p18"/>
            <p:cNvSpPr/>
            <p:nvPr/>
          </p:nvSpPr>
          <p:spPr>
            <a:xfrm>
              <a:off x="16235705" y="0"/>
              <a:ext cx="108009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72" y="0"/>
                  </a:moveTo>
                  <a:cubicBezTo>
                    <a:pt x="15117" y="0"/>
                    <a:pt x="14771" y="159"/>
                    <a:pt x="14518" y="462"/>
                  </a:cubicBezTo>
                  <a:cubicBezTo>
                    <a:pt x="13339" y="1815"/>
                    <a:pt x="12045" y="3362"/>
                    <a:pt x="11114" y="4844"/>
                  </a:cubicBezTo>
                  <a:cubicBezTo>
                    <a:pt x="10848" y="5261"/>
                    <a:pt x="10436" y="5485"/>
                    <a:pt x="10017" y="5485"/>
                  </a:cubicBezTo>
                  <a:cubicBezTo>
                    <a:pt x="9747" y="5485"/>
                    <a:pt x="9477" y="5394"/>
                    <a:pt x="9239" y="5202"/>
                  </a:cubicBezTo>
                  <a:cubicBezTo>
                    <a:pt x="7842" y="4079"/>
                    <a:pt x="5834" y="2597"/>
                    <a:pt x="4176" y="1408"/>
                  </a:cubicBezTo>
                  <a:cubicBezTo>
                    <a:pt x="3956" y="1251"/>
                    <a:pt x="3710" y="1176"/>
                    <a:pt x="3464" y="1176"/>
                  </a:cubicBezTo>
                  <a:cubicBezTo>
                    <a:pt x="3092" y="1176"/>
                    <a:pt x="2724" y="1349"/>
                    <a:pt x="2459" y="1684"/>
                  </a:cubicBezTo>
                  <a:cubicBezTo>
                    <a:pt x="1543" y="2841"/>
                    <a:pt x="423" y="4470"/>
                    <a:pt x="59" y="5692"/>
                  </a:cubicBezTo>
                  <a:cubicBezTo>
                    <a:pt x="-115" y="6311"/>
                    <a:pt x="103" y="7010"/>
                    <a:pt x="597" y="7370"/>
                  </a:cubicBezTo>
                  <a:cubicBezTo>
                    <a:pt x="2445" y="8721"/>
                    <a:pt x="6227" y="10481"/>
                    <a:pt x="6795" y="11327"/>
                  </a:cubicBezTo>
                  <a:cubicBezTo>
                    <a:pt x="7230" y="11962"/>
                    <a:pt x="2547" y="18529"/>
                    <a:pt x="2896" y="19456"/>
                  </a:cubicBezTo>
                  <a:cubicBezTo>
                    <a:pt x="3216" y="20320"/>
                    <a:pt x="5006" y="21134"/>
                    <a:pt x="6314" y="21542"/>
                  </a:cubicBezTo>
                  <a:cubicBezTo>
                    <a:pt x="6439" y="21580"/>
                    <a:pt x="6567" y="21600"/>
                    <a:pt x="6690" y="21600"/>
                  </a:cubicBezTo>
                  <a:cubicBezTo>
                    <a:pt x="7186" y="21600"/>
                    <a:pt x="7649" y="21297"/>
                    <a:pt x="7871" y="20776"/>
                  </a:cubicBezTo>
                  <a:cubicBezTo>
                    <a:pt x="8743" y="18837"/>
                    <a:pt x="9718" y="17192"/>
                    <a:pt x="10561" y="15824"/>
                  </a:cubicBezTo>
                  <a:cubicBezTo>
                    <a:pt x="10824" y="15417"/>
                    <a:pt x="11238" y="15202"/>
                    <a:pt x="11655" y="15202"/>
                  </a:cubicBezTo>
                  <a:cubicBezTo>
                    <a:pt x="11957" y="15202"/>
                    <a:pt x="12260" y="15315"/>
                    <a:pt x="12511" y="15547"/>
                  </a:cubicBezTo>
                  <a:cubicBezTo>
                    <a:pt x="14024" y="16964"/>
                    <a:pt x="15609" y="18576"/>
                    <a:pt x="17267" y="19586"/>
                  </a:cubicBezTo>
                  <a:cubicBezTo>
                    <a:pt x="17459" y="19699"/>
                    <a:pt x="17667" y="19754"/>
                    <a:pt x="17874" y="19754"/>
                  </a:cubicBezTo>
                  <a:cubicBezTo>
                    <a:pt x="18260" y="19754"/>
                    <a:pt x="18640" y="19562"/>
                    <a:pt x="18896" y="19212"/>
                  </a:cubicBezTo>
                  <a:cubicBezTo>
                    <a:pt x="19638" y="18251"/>
                    <a:pt x="20409" y="17159"/>
                    <a:pt x="21107" y="16036"/>
                  </a:cubicBezTo>
                  <a:cubicBezTo>
                    <a:pt x="21485" y="15417"/>
                    <a:pt x="21399" y="14570"/>
                    <a:pt x="20888" y="14080"/>
                  </a:cubicBezTo>
                  <a:cubicBezTo>
                    <a:pt x="19594" y="12777"/>
                    <a:pt x="17500" y="11164"/>
                    <a:pt x="15827" y="10089"/>
                  </a:cubicBezTo>
                  <a:cubicBezTo>
                    <a:pt x="15071" y="9618"/>
                    <a:pt x="14911" y="8493"/>
                    <a:pt x="15493" y="7793"/>
                  </a:cubicBezTo>
                  <a:cubicBezTo>
                    <a:pt x="16540" y="6473"/>
                    <a:pt x="17732" y="5169"/>
                    <a:pt x="18677" y="3884"/>
                  </a:cubicBezTo>
                  <a:cubicBezTo>
                    <a:pt x="19173" y="3232"/>
                    <a:pt x="19056" y="2239"/>
                    <a:pt x="18431" y="1733"/>
                  </a:cubicBezTo>
                  <a:cubicBezTo>
                    <a:pt x="17689" y="1130"/>
                    <a:pt x="16933" y="690"/>
                    <a:pt x="16118" y="184"/>
                  </a:cubicBezTo>
                  <a:cubicBezTo>
                    <a:pt x="15912" y="60"/>
                    <a:pt x="15690" y="0"/>
                    <a:pt x="1547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50" name="Google Shape;2966;p18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51" name="Google Shape;2967;p18"/>
            <p:cNvSpPr/>
            <p:nvPr/>
          </p:nvSpPr>
          <p:spPr>
            <a:xfrm>
              <a:off x="17568357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106" y="0"/>
                  </a:moveTo>
                  <a:cubicBezTo>
                    <a:pt x="19060" y="0"/>
                    <a:pt x="19014" y="7"/>
                    <a:pt x="18968" y="28"/>
                  </a:cubicBezTo>
                  <a:cubicBezTo>
                    <a:pt x="17384" y="733"/>
                    <a:pt x="14384" y="852"/>
                    <a:pt x="11242" y="852"/>
                  </a:cubicBezTo>
                  <a:cubicBezTo>
                    <a:pt x="9600" y="852"/>
                    <a:pt x="7918" y="817"/>
                    <a:pt x="6381" y="817"/>
                  </a:cubicBezTo>
                  <a:cubicBezTo>
                    <a:pt x="4330" y="817"/>
                    <a:pt x="2537" y="880"/>
                    <a:pt x="1438" y="1152"/>
                  </a:cubicBezTo>
                  <a:cubicBezTo>
                    <a:pt x="857" y="1278"/>
                    <a:pt x="371" y="3016"/>
                    <a:pt x="241" y="5445"/>
                  </a:cubicBezTo>
                  <a:cubicBezTo>
                    <a:pt x="16" y="9306"/>
                    <a:pt x="-78" y="13669"/>
                    <a:pt x="73" y="17034"/>
                  </a:cubicBezTo>
                  <a:cubicBezTo>
                    <a:pt x="203" y="19708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4" y="21377"/>
                    <a:pt x="19565" y="19834"/>
                  </a:cubicBezTo>
                  <a:cubicBezTo>
                    <a:pt x="21522" y="18738"/>
                    <a:pt x="21012" y="0"/>
                    <a:pt x="1910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52" name="Google Shape;2968;p18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53" name="Google Shape;2969;p18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54" name="Google Shape;2970;p18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55" name="Google Shape;2971;p18"/>
            <p:cNvSpPr/>
            <p:nvPr/>
          </p:nvSpPr>
          <p:spPr>
            <a:xfrm>
              <a:off x="14674805" y="8100988"/>
              <a:ext cx="23220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56" name="Google Shape;2972;p18"/>
            <p:cNvSpPr/>
            <p:nvPr/>
          </p:nvSpPr>
          <p:spPr>
            <a:xfrm>
              <a:off x="16235705" y="7025505"/>
              <a:ext cx="108009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69" y="0"/>
                  </a:moveTo>
                  <a:cubicBezTo>
                    <a:pt x="15115" y="0"/>
                    <a:pt x="14769" y="153"/>
                    <a:pt x="14518" y="455"/>
                  </a:cubicBezTo>
                  <a:cubicBezTo>
                    <a:pt x="13339" y="1824"/>
                    <a:pt x="12045" y="3353"/>
                    <a:pt x="11114" y="4852"/>
                  </a:cubicBezTo>
                  <a:cubicBezTo>
                    <a:pt x="10851" y="5264"/>
                    <a:pt x="10445" y="5482"/>
                    <a:pt x="10030" y="5482"/>
                  </a:cubicBezTo>
                  <a:cubicBezTo>
                    <a:pt x="9757" y="5482"/>
                    <a:pt x="9480" y="5387"/>
                    <a:pt x="9239" y="5193"/>
                  </a:cubicBezTo>
                  <a:cubicBezTo>
                    <a:pt x="7842" y="4071"/>
                    <a:pt x="5834" y="2605"/>
                    <a:pt x="4176" y="1417"/>
                  </a:cubicBezTo>
                  <a:cubicBezTo>
                    <a:pt x="3958" y="1254"/>
                    <a:pt x="3712" y="1177"/>
                    <a:pt x="3467" y="1177"/>
                  </a:cubicBezTo>
                  <a:cubicBezTo>
                    <a:pt x="3094" y="1177"/>
                    <a:pt x="2724" y="1358"/>
                    <a:pt x="2459" y="1692"/>
                  </a:cubicBezTo>
                  <a:cubicBezTo>
                    <a:pt x="1543" y="2833"/>
                    <a:pt x="423" y="4461"/>
                    <a:pt x="59" y="5682"/>
                  </a:cubicBezTo>
                  <a:cubicBezTo>
                    <a:pt x="-115" y="6318"/>
                    <a:pt x="103" y="7000"/>
                    <a:pt x="597" y="7360"/>
                  </a:cubicBezTo>
                  <a:cubicBezTo>
                    <a:pt x="2445" y="8711"/>
                    <a:pt x="6227" y="10487"/>
                    <a:pt x="6795" y="11332"/>
                  </a:cubicBezTo>
                  <a:cubicBezTo>
                    <a:pt x="7230" y="11967"/>
                    <a:pt x="2547" y="18515"/>
                    <a:pt x="2896" y="19442"/>
                  </a:cubicBezTo>
                  <a:cubicBezTo>
                    <a:pt x="3216" y="20322"/>
                    <a:pt x="5006" y="21136"/>
                    <a:pt x="6314" y="21543"/>
                  </a:cubicBezTo>
                  <a:cubicBezTo>
                    <a:pt x="6436" y="21582"/>
                    <a:pt x="6560" y="21600"/>
                    <a:pt x="6681" y="21600"/>
                  </a:cubicBezTo>
                  <a:cubicBezTo>
                    <a:pt x="7181" y="21600"/>
                    <a:pt x="7649" y="21290"/>
                    <a:pt x="7871" y="20779"/>
                  </a:cubicBezTo>
                  <a:cubicBezTo>
                    <a:pt x="8743" y="18840"/>
                    <a:pt x="9718" y="17179"/>
                    <a:pt x="10561" y="15828"/>
                  </a:cubicBezTo>
                  <a:cubicBezTo>
                    <a:pt x="10825" y="15410"/>
                    <a:pt x="11241" y="15191"/>
                    <a:pt x="11660" y="15191"/>
                  </a:cubicBezTo>
                  <a:cubicBezTo>
                    <a:pt x="11960" y="15191"/>
                    <a:pt x="12262" y="15302"/>
                    <a:pt x="12511" y="15534"/>
                  </a:cubicBezTo>
                  <a:cubicBezTo>
                    <a:pt x="14024" y="16951"/>
                    <a:pt x="15609" y="18579"/>
                    <a:pt x="17267" y="19572"/>
                  </a:cubicBezTo>
                  <a:cubicBezTo>
                    <a:pt x="17464" y="19689"/>
                    <a:pt x="17676" y="19745"/>
                    <a:pt x="17888" y="19745"/>
                  </a:cubicBezTo>
                  <a:cubicBezTo>
                    <a:pt x="18270" y="19745"/>
                    <a:pt x="18643" y="19561"/>
                    <a:pt x="18896" y="19214"/>
                  </a:cubicBezTo>
                  <a:cubicBezTo>
                    <a:pt x="19638" y="18238"/>
                    <a:pt x="20409" y="17162"/>
                    <a:pt x="21107" y="16023"/>
                  </a:cubicBezTo>
                  <a:cubicBezTo>
                    <a:pt x="21485" y="15405"/>
                    <a:pt x="21399" y="14574"/>
                    <a:pt x="20888" y="14068"/>
                  </a:cubicBezTo>
                  <a:cubicBezTo>
                    <a:pt x="19594" y="12765"/>
                    <a:pt x="17500" y="11153"/>
                    <a:pt x="15827" y="10094"/>
                  </a:cubicBezTo>
                  <a:cubicBezTo>
                    <a:pt x="15071" y="9624"/>
                    <a:pt x="14911" y="8499"/>
                    <a:pt x="15493" y="7784"/>
                  </a:cubicBezTo>
                  <a:cubicBezTo>
                    <a:pt x="16540" y="6480"/>
                    <a:pt x="17732" y="5160"/>
                    <a:pt x="18677" y="3892"/>
                  </a:cubicBezTo>
                  <a:cubicBezTo>
                    <a:pt x="19173" y="3240"/>
                    <a:pt x="19056" y="2245"/>
                    <a:pt x="18431" y="1741"/>
                  </a:cubicBezTo>
                  <a:cubicBezTo>
                    <a:pt x="17689" y="1139"/>
                    <a:pt x="16933" y="683"/>
                    <a:pt x="16118" y="179"/>
                  </a:cubicBezTo>
                  <a:cubicBezTo>
                    <a:pt x="15912" y="60"/>
                    <a:pt x="15689" y="0"/>
                    <a:pt x="154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57" name="Google Shape;2973;p18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58" name="Google Shape;2974;p18"/>
            <p:cNvSpPr/>
            <p:nvPr/>
          </p:nvSpPr>
          <p:spPr>
            <a:xfrm>
              <a:off x="15129816" y="6435487"/>
              <a:ext cx="108465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9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5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3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59" name="Google Shape;2975;p18"/>
            <p:cNvSpPr/>
            <p:nvPr/>
          </p:nvSpPr>
          <p:spPr>
            <a:xfrm>
              <a:off x="14904364" y="5259082"/>
              <a:ext cx="81909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1"/>
                    <a:pt x="10906" y="871"/>
                  </a:cubicBezTo>
                  <a:cubicBezTo>
                    <a:pt x="9353" y="871"/>
                    <a:pt x="7779" y="843"/>
                    <a:pt x="6334" y="843"/>
                  </a:cubicBezTo>
                  <a:cubicBezTo>
                    <a:pt x="4303" y="843"/>
                    <a:pt x="2529" y="892"/>
                    <a:pt x="1431" y="1150"/>
                  </a:cubicBezTo>
                  <a:cubicBezTo>
                    <a:pt x="871" y="1331"/>
                    <a:pt x="366" y="3073"/>
                    <a:pt x="236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6" y="21586"/>
                    <a:pt x="2365" y="21579"/>
                    <a:pt x="2925" y="21579"/>
                  </a:cubicBezTo>
                  <a:cubicBezTo>
                    <a:pt x="4117" y="21579"/>
                    <a:pt x="5487" y="21600"/>
                    <a:pt x="6931" y="21600"/>
                  </a:cubicBezTo>
                  <a:cubicBezTo>
                    <a:pt x="11480" y="21600"/>
                    <a:pt x="16764" y="21405"/>
                    <a:pt x="19544" y="19795"/>
                  </a:cubicBezTo>
                  <a:cubicBezTo>
                    <a:pt x="21518" y="18701"/>
                    <a:pt x="21007" y="0"/>
                    <a:pt x="190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60" name="Google Shape;2976;p18"/>
            <p:cNvSpPr/>
            <p:nvPr/>
          </p:nvSpPr>
          <p:spPr>
            <a:xfrm>
              <a:off x="14904364" y="4893188"/>
              <a:ext cx="81909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2"/>
                    <a:pt x="10906" y="872"/>
                  </a:cubicBezTo>
                  <a:cubicBezTo>
                    <a:pt x="9353" y="872"/>
                    <a:pt x="7779" y="844"/>
                    <a:pt x="6334" y="844"/>
                  </a:cubicBezTo>
                  <a:cubicBezTo>
                    <a:pt x="4303" y="844"/>
                    <a:pt x="2529" y="899"/>
                    <a:pt x="1431" y="1150"/>
                  </a:cubicBezTo>
                  <a:cubicBezTo>
                    <a:pt x="871" y="1276"/>
                    <a:pt x="366" y="3012"/>
                    <a:pt x="236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6" y="21544"/>
                    <a:pt x="1825" y="21544"/>
                    <a:pt x="2066" y="21544"/>
                  </a:cubicBezTo>
                  <a:cubicBezTo>
                    <a:pt x="3581" y="21544"/>
                    <a:pt x="5481" y="21600"/>
                    <a:pt x="7499" y="21600"/>
                  </a:cubicBezTo>
                  <a:cubicBezTo>
                    <a:pt x="11913" y="21600"/>
                    <a:pt x="16879" y="21356"/>
                    <a:pt x="19544" y="19808"/>
                  </a:cubicBezTo>
                  <a:cubicBezTo>
                    <a:pt x="21518" y="18713"/>
                    <a:pt x="21007" y="0"/>
                    <a:pt x="190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61" name="Google Shape;2977;p18"/>
            <p:cNvSpPr/>
            <p:nvPr/>
          </p:nvSpPr>
          <p:spPr>
            <a:xfrm>
              <a:off x="17256819" y="4634488"/>
              <a:ext cx="982178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71" y="0"/>
                  </a:moveTo>
                  <a:cubicBezTo>
                    <a:pt x="16840" y="0"/>
                    <a:pt x="16408" y="178"/>
                    <a:pt x="16090" y="504"/>
                  </a:cubicBezTo>
                  <a:cubicBezTo>
                    <a:pt x="11991" y="4766"/>
                    <a:pt x="3467" y="13243"/>
                    <a:pt x="325" y="17441"/>
                  </a:cubicBezTo>
                  <a:cubicBezTo>
                    <a:pt x="-903" y="19076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39" y="20989"/>
                  </a:cubicBezTo>
                  <a:cubicBezTo>
                    <a:pt x="7644" y="17457"/>
                    <a:pt x="17199" y="8157"/>
                    <a:pt x="20142" y="4782"/>
                  </a:cubicBezTo>
                  <a:cubicBezTo>
                    <a:pt x="20621" y="4244"/>
                    <a:pt x="20697" y="3436"/>
                    <a:pt x="20327" y="2802"/>
                  </a:cubicBezTo>
                  <a:cubicBezTo>
                    <a:pt x="19757" y="1804"/>
                    <a:pt x="18971" y="838"/>
                    <a:pt x="18139" y="268"/>
                  </a:cubicBezTo>
                  <a:cubicBezTo>
                    <a:pt x="17874" y="85"/>
                    <a:pt x="17572" y="0"/>
                    <a:pt x="1727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62" name="Google Shape;2978;p18"/>
            <p:cNvSpPr/>
            <p:nvPr/>
          </p:nvSpPr>
          <p:spPr>
            <a:xfrm>
              <a:off x="17339047" y="4588442"/>
              <a:ext cx="231923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3" h="21600" fill="norm" stroke="1" extrusionOk="0">
                  <a:moveTo>
                    <a:pt x="7662" y="0"/>
                  </a:moveTo>
                  <a:cubicBezTo>
                    <a:pt x="2681" y="0"/>
                    <a:pt x="-1604" y="5758"/>
                    <a:pt x="589" y="16537"/>
                  </a:cubicBezTo>
                  <a:cubicBezTo>
                    <a:pt x="1292" y="20047"/>
                    <a:pt x="4145" y="21600"/>
                    <a:pt x="7333" y="21600"/>
                  </a:cubicBezTo>
                  <a:cubicBezTo>
                    <a:pt x="13113" y="21600"/>
                    <a:pt x="19996" y="16501"/>
                    <a:pt x="17150" y="8758"/>
                  </a:cubicBezTo>
                  <a:cubicBezTo>
                    <a:pt x="14983" y="2837"/>
                    <a:pt x="11154" y="0"/>
                    <a:pt x="76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63" name="Google Shape;2979;p18"/>
            <p:cNvSpPr/>
            <p:nvPr/>
          </p:nvSpPr>
          <p:spPr>
            <a:xfrm>
              <a:off x="17923535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64" name="Google Shape;2980;p18"/>
            <p:cNvSpPr/>
            <p:nvPr/>
          </p:nvSpPr>
          <p:spPr>
            <a:xfrm>
              <a:off x="17205619" y="6435487"/>
              <a:ext cx="108483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2" y="21572"/>
                    <a:pt x="2238" y="21565"/>
                    <a:pt x="2727" y="21565"/>
                  </a:cubicBezTo>
                  <a:cubicBezTo>
                    <a:pt x="4126" y="21565"/>
                    <a:pt x="5786" y="21600"/>
                    <a:pt x="7529" y="21600"/>
                  </a:cubicBezTo>
                  <a:cubicBezTo>
                    <a:pt x="11944" y="21600"/>
                    <a:pt x="16901" y="21384"/>
                    <a:pt x="19563" y="19840"/>
                  </a:cubicBezTo>
                  <a:cubicBezTo>
                    <a:pt x="21524" y="18737"/>
                    <a:pt x="21014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65" name="Google Shape;2981;p18"/>
            <p:cNvSpPr/>
            <p:nvPr/>
          </p:nvSpPr>
          <p:spPr>
            <a:xfrm>
              <a:off x="17646910" y="6144191"/>
              <a:ext cx="20202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47" y="0"/>
                  </a:moveTo>
                  <a:cubicBezTo>
                    <a:pt x="2671" y="0"/>
                    <a:pt x="-1614" y="5740"/>
                    <a:pt x="598" y="16495"/>
                  </a:cubicBezTo>
                  <a:cubicBezTo>
                    <a:pt x="1311" y="20037"/>
                    <a:pt x="4177" y="21600"/>
                    <a:pt x="7371" y="21600"/>
                  </a:cubicBezTo>
                  <a:cubicBezTo>
                    <a:pt x="13140" y="21600"/>
                    <a:pt x="19986" y="16487"/>
                    <a:pt x="17149" y="8720"/>
                  </a:cubicBezTo>
                  <a:cubicBezTo>
                    <a:pt x="14981" y="2825"/>
                    <a:pt x="11147" y="0"/>
                    <a:pt x="76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66" name="Google Shape;2982;p18"/>
            <p:cNvSpPr/>
            <p:nvPr/>
          </p:nvSpPr>
          <p:spPr>
            <a:xfrm>
              <a:off x="17646902" y="6777780"/>
              <a:ext cx="20202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71" y="21600"/>
                  </a:cubicBezTo>
                  <a:cubicBezTo>
                    <a:pt x="13140" y="21600"/>
                    <a:pt x="19986" y="16493"/>
                    <a:pt x="17149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67" name="Google Shape;2983;p18"/>
            <p:cNvSpPr/>
            <p:nvPr/>
          </p:nvSpPr>
          <p:spPr>
            <a:xfrm>
              <a:off x="18560305" y="5397138"/>
              <a:ext cx="1133287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27" y="0"/>
                  </a:moveTo>
                  <a:cubicBezTo>
                    <a:pt x="9541" y="0"/>
                    <a:pt x="8536" y="83"/>
                    <a:pt x="7848" y="327"/>
                  </a:cubicBezTo>
                  <a:cubicBezTo>
                    <a:pt x="7308" y="520"/>
                    <a:pt x="6976" y="1041"/>
                    <a:pt x="7016" y="1604"/>
                  </a:cubicBezTo>
                  <a:cubicBezTo>
                    <a:pt x="7182" y="3688"/>
                    <a:pt x="8209" y="7460"/>
                    <a:pt x="7973" y="8338"/>
                  </a:cubicBezTo>
                  <a:cubicBezTo>
                    <a:pt x="7793" y="8996"/>
                    <a:pt x="574" y="8873"/>
                    <a:pt x="145" y="9600"/>
                  </a:cubicBezTo>
                  <a:cubicBezTo>
                    <a:pt x="-257" y="10300"/>
                    <a:pt x="256" y="12069"/>
                    <a:pt x="740" y="13276"/>
                  </a:cubicBezTo>
                  <a:cubicBezTo>
                    <a:pt x="945" y="13765"/>
                    <a:pt x="1423" y="14079"/>
                    <a:pt x="1947" y="14079"/>
                  </a:cubicBezTo>
                  <a:cubicBezTo>
                    <a:pt x="2024" y="14079"/>
                    <a:pt x="2102" y="14071"/>
                    <a:pt x="2181" y="14057"/>
                  </a:cubicBezTo>
                  <a:cubicBezTo>
                    <a:pt x="4011" y="13700"/>
                    <a:pt x="5701" y="13577"/>
                    <a:pt x="7128" y="13508"/>
                  </a:cubicBezTo>
                  <a:cubicBezTo>
                    <a:pt x="7143" y="13508"/>
                    <a:pt x="7160" y="13508"/>
                    <a:pt x="7176" y="13508"/>
                  </a:cubicBezTo>
                  <a:cubicBezTo>
                    <a:pt x="7903" y="13508"/>
                    <a:pt x="8485" y="14102"/>
                    <a:pt x="8457" y="14826"/>
                  </a:cubicBezTo>
                  <a:cubicBezTo>
                    <a:pt x="8389" y="16705"/>
                    <a:pt x="8209" y="18734"/>
                    <a:pt x="8513" y="20504"/>
                  </a:cubicBezTo>
                  <a:cubicBezTo>
                    <a:pt x="8609" y="21094"/>
                    <a:pt x="9110" y="21532"/>
                    <a:pt x="9718" y="21546"/>
                  </a:cubicBezTo>
                  <a:cubicBezTo>
                    <a:pt x="10354" y="21578"/>
                    <a:pt x="11020" y="21600"/>
                    <a:pt x="11698" y="21600"/>
                  </a:cubicBezTo>
                  <a:cubicBezTo>
                    <a:pt x="12189" y="21600"/>
                    <a:pt x="12688" y="21589"/>
                    <a:pt x="13182" y="21560"/>
                  </a:cubicBezTo>
                  <a:cubicBezTo>
                    <a:pt x="13820" y="21532"/>
                    <a:pt x="14332" y="21011"/>
                    <a:pt x="14387" y="20381"/>
                  </a:cubicBezTo>
                  <a:cubicBezTo>
                    <a:pt x="14499" y="18720"/>
                    <a:pt x="14374" y="16320"/>
                    <a:pt x="14110" y="14497"/>
                  </a:cubicBezTo>
                  <a:cubicBezTo>
                    <a:pt x="13991" y="13717"/>
                    <a:pt x="14615" y="13039"/>
                    <a:pt x="15392" y="13039"/>
                  </a:cubicBezTo>
                  <a:cubicBezTo>
                    <a:pt x="15421" y="13039"/>
                    <a:pt x="15452" y="13041"/>
                    <a:pt x="15482" y="13042"/>
                  </a:cubicBezTo>
                  <a:cubicBezTo>
                    <a:pt x="16993" y="13165"/>
                    <a:pt x="18586" y="13371"/>
                    <a:pt x="19998" y="13427"/>
                  </a:cubicBezTo>
                  <a:cubicBezTo>
                    <a:pt x="20015" y="13427"/>
                    <a:pt x="20031" y="13427"/>
                    <a:pt x="20046" y="13427"/>
                  </a:cubicBezTo>
                  <a:cubicBezTo>
                    <a:pt x="20759" y="13427"/>
                    <a:pt x="21343" y="12835"/>
                    <a:pt x="21329" y="12123"/>
                  </a:cubicBezTo>
                  <a:cubicBezTo>
                    <a:pt x="21301" y="11245"/>
                    <a:pt x="21163" y="10450"/>
                    <a:pt x="21011" y="9558"/>
                  </a:cubicBezTo>
                  <a:cubicBezTo>
                    <a:pt x="20927" y="8996"/>
                    <a:pt x="20470" y="8558"/>
                    <a:pt x="19888" y="8502"/>
                  </a:cubicBezTo>
                  <a:cubicBezTo>
                    <a:pt x="18510" y="8352"/>
                    <a:pt x="17013" y="8199"/>
                    <a:pt x="15632" y="8199"/>
                  </a:cubicBezTo>
                  <a:cubicBezTo>
                    <a:pt x="15389" y="8199"/>
                    <a:pt x="15149" y="8204"/>
                    <a:pt x="14913" y="8215"/>
                  </a:cubicBezTo>
                  <a:cubicBezTo>
                    <a:pt x="14888" y="8216"/>
                    <a:pt x="14864" y="8216"/>
                    <a:pt x="14840" y="8216"/>
                  </a:cubicBezTo>
                  <a:cubicBezTo>
                    <a:pt x="14152" y="8216"/>
                    <a:pt x="13596" y="7669"/>
                    <a:pt x="13570" y="6994"/>
                  </a:cubicBezTo>
                  <a:cubicBezTo>
                    <a:pt x="13514" y="5361"/>
                    <a:pt x="13334" y="3070"/>
                    <a:pt x="13168" y="1205"/>
                  </a:cubicBezTo>
                  <a:cubicBezTo>
                    <a:pt x="13113" y="575"/>
                    <a:pt x="12601" y="95"/>
                    <a:pt x="11976" y="54"/>
                  </a:cubicBezTo>
                  <a:cubicBezTo>
                    <a:pt x="11528" y="22"/>
                    <a:pt x="11031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68" name="Google Shape;2984;p18"/>
            <p:cNvSpPr/>
            <p:nvPr/>
          </p:nvSpPr>
          <p:spPr>
            <a:xfrm>
              <a:off x="18899630" y="3512959"/>
              <a:ext cx="1080108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7" y="0"/>
                    <a:pt x="14760" y="155"/>
                    <a:pt x="14500" y="446"/>
                  </a:cubicBezTo>
                  <a:cubicBezTo>
                    <a:pt x="13323" y="1815"/>
                    <a:pt x="12044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8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3" y="1176"/>
                    <a:pt x="3457" y="1176"/>
                  </a:cubicBezTo>
                  <a:cubicBezTo>
                    <a:pt x="3081" y="1176"/>
                    <a:pt x="2712" y="1350"/>
                    <a:pt x="2450" y="1684"/>
                  </a:cubicBezTo>
                  <a:cubicBezTo>
                    <a:pt x="1549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4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50" y="15192"/>
                  </a:cubicBezTo>
                  <a:cubicBezTo>
                    <a:pt x="11953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6" y="19752"/>
                    <a:pt x="17868" y="19752"/>
                  </a:cubicBezTo>
                  <a:cubicBezTo>
                    <a:pt x="18251" y="19752"/>
                    <a:pt x="1862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2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13" y="5153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69" name="Google Shape;2985;p18"/>
            <p:cNvSpPr/>
            <p:nvPr/>
          </p:nvSpPr>
          <p:spPr>
            <a:xfrm>
              <a:off x="15984078" y="3573858"/>
              <a:ext cx="1441092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4" y="16843"/>
                    <a:pt x="8728" y="16977"/>
                    <a:pt x="8549" y="16977"/>
                  </a:cubicBezTo>
                  <a:cubicBezTo>
                    <a:pt x="8390" y="16977"/>
                    <a:pt x="8229" y="16872"/>
                    <a:pt x="8168" y="16650"/>
                  </a:cubicBezTo>
                  <a:cubicBezTo>
                    <a:pt x="7130" y="12664"/>
                    <a:pt x="6901" y="11085"/>
                    <a:pt x="5548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06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38" y="11801"/>
                  </a:cubicBezTo>
                  <a:cubicBezTo>
                    <a:pt x="1193" y="11801"/>
                    <a:pt x="1349" y="11736"/>
                    <a:pt x="1474" y="11608"/>
                  </a:cubicBezTo>
                  <a:cubicBezTo>
                    <a:pt x="2287" y="10791"/>
                    <a:pt x="3266" y="10238"/>
                    <a:pt x="3800" y="10238"/>
                  </a:cubicBezTo>
                  <a:cubicBezTo>
                    <a:pt x="3989" y="10238"/>
                    <a:pt x="4123" y="10308"/>
                    <a:pt x="4172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34" y="21352"/>
                    <a:pt x="7848" y="21600"/>
                    <a:pt x="8693" y="21600"/>
                  </a:cubicBezTo>
                  <a:cubicBezTo>
                    <a:pt x="9571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2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69" y="3905"/>
                    <a:pt x="18411" y="4566"/>
                  </a:cubicBezTo>
                  <a:cubicBezTo>
                    <a:pt x="18517" y="5045"/>
                    <a:pt x="18895" y="5369"/>
                    <a:pt x="19304" y="5369"/>
                  </a:cubicBezTo>
                  <a:cubicBezTo>
                    <a:pt x="19320" y="5369"/>
                    <a:pt x="19334" y="5369"/>
                    <a:pt x="19350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70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70" name="Google Shape;2986;p18"/>
            <p:cNvSpPr/>
            <p:nvPr/>
          </p:nvSpPr>
          <p:spPr>
            <a:xfrm>
              <a:off x="17793820" y="2922528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5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5" y="1143"/>
                  </a:cubicBezTo>
                  <a:cubicBezTo>
                    <a:pt x="870" y="1331"/>
                    <a:pt x="377" y="3073"/>
                    <a:pt x="234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81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71" name="Google Shape;2987;p18"/>
            <p:cNvSpPr/>
            <p:nvPr/>
          </p:nvSpPr>
          <p:spPr>
            <a:xfrm>
              <a:off x="17568357" y="1746123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05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2" y="21586"/>
                    <a:pt x="2350" y="21579"/>
                    <a:pt x="2906" y="21579"/>
                  </a:cubicBezTo>
                  <a:cubicBezTo>
                    <a:pt x="4147" y="21579"/>
                    <a:pt x="5579" y="21600"/>
                    <a:pt x="7087" y="21600"/>
                  </a:cubicBezTo>
                  <a:cubicBezTo>
                    <a:pt x="11612" y="21600"/>
                    <a:pt x="16812" y="21405"/>
                    <a:pt x="19564" y="19858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72" name="Google Shape;2988;p18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73" name="Google Shape;2989;p18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74" name="Google Shape;2990;p18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75" name="Google Shape;2991;p18"/>
            <p:cNvSpPr/>
            <p:nvPr/>
          </p:nvSpPr>
          <p:spPr>
            <a:xfrm>
              <a:off x="15259378" y="1873781"/>
              <a:ext cx="23265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0" y="0"/>
                  </a:moveTo>
                  <a:cubicBezTo>
                    <a:pt x="2673" y="0"/>
                    <a:pt x="-1601" y="5733"/>
                    <a:pt x="587" y="16505"/>
                  </a:cubicBezTo>
                  <a:cubicBezTo>
                    <a:pt x="1308" y="20041"/>
                    <a:pt x="4178" y="21600"/>
                    <a:pt x="7378" y="21600"/>
                  </a:cubicBezTo>
                  <a:cubicBezTo>
                    <a:pt x="13157" y="21600"/>
                    <a:pt x="19999" y="16498"/>
                    <a:pt x="17166" y="8724"/>
                  </a:cubicBezTo>
                  <a:cubicBezTo>
                    <a:pt x="14978" y="2828"/>
                    <a:pt x="11140" y="0"/>
                    <a:pt x="765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76" name="Google Shape;2992;p18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77" name="Google Shape;2993;p18"/>
            <p:cNvSpPr/>
            <p:nvPr/>
          </p:nvSpPr>
          <p:spPr>
            <a:xfrm>
              <a:off x="14982677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78" name="Google Shape;2994;p18"/>
            <p:cNvSpPr/>
            <p:nvPr/>
          </p:nvSpPr>
          <p:spPr>
            <a:xfrm>
              <a:off x="14982677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79" name="Google Shape;2995;p18"/>
            <p:cNvSpPr/>
            <p:nvPr/>
          </p:nvSpPr>
          <p:spPr>
            <a:xfrm>
              <a:off x="15896736" y="1884179"/>
              <a:ext cx="1132731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4" y="10299"/>
                    <a:pt x="245" y="12082"/>
                    <a:pt x="729" y="13275"/>
                  </a:cubicBezTo>
                  <a:cubicBezTo>
                    <a:pt x="934" y="13775"/>
                    <a:pt x="1409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7" y="13507"/>
                  </a:cubicBezTo>
                  <a:cubicBezTo>
                    <a:pt x="7133" y="13507"/>
                    <a:pt x="7150" y="13507"/>
                    <a:pt x="7166" y="13507"/>
                  </a:cubicBezTo>
                  <a:cubicBezTo>
                    <a:pt x="7891" y="13507"/>
                    <a:pt x="8473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18" y="21600"/>
                  </a:cubicBezTo>
                  <a:cubicBezTo>
                    <a:pt x="12133" y="21600"/>
                    <a:pt x="12653" y="21589"/>
                    <a:pt x="13172" y="21558"/>
                  </a:cubicBezTo>
                  <a:cubicBezTo>
                    <a:pt x="13822" y="21531"/>
                    <a:pt x="14335" y="21023"/>
                    <a:pt x="14377" y="20379"/>
                  </a:cubicBezTo>
                  <a:cubicBezTo>
                    <a:pt x="14501" y="18733"/>
                    <a:pt x="14363" y="16319"/>
                    <a:pt x="14100" y="14496"/>
                  </a:cubicBezTo>
                  <a:cubicBezTo>
                    <a:pt x="13993" y="13716"/>
                    <a:pt x="14607" y="13038"/>
                    <a:pt x="15382" y="13038"/>
                  </a:cubicBezTo>
                  <a:cubicBezTo>
                    <a:pt x="15411" y="13038"/>
                    <a:pt x="15441" y="13040"/>
                    <a:pt x="15472" y="13041"/>
                  </a:cubicBezTo>
                  <a:cubicBezTo>
                    <a:pt x="16982" y="13164"/>
                    <a:pt x="18575" y="13370"/>
                    <a:pt x="20003" y="13426"/>
                  </a:cubicBezTo>
                  <a:cubicBezTo>
                    <a:pt x="20018" y="13426"/>
                    <a:pt x="20035" y="13426"/>
                    <a:pt x="20051" y="13426"/>
                  </a:cubicBezTo>
                  <a:cubicBezTo>
                    <a:pt x="20764" y="13426"/>
                    <a:pt x="21346" y="12834"/>
                    <a:pt x="21320" y="12122"/>
                  </a:cubicBezTo>
                  <a:cubicBezTo>
                    <a:pt x="21292" y="11244"/>
                    <a:pt x="21153" y="10449"/>
                    <a:pt x="21014" y="9572"/>
                  </a:cubicBezTo>
                  <a:cubicBezTo>
                    <a:pt x="20917" y="8995"/>
                    <a:pt x="20461" y="8571"/>
                    <a:pt x="19892" y="8502"/>
                  </a:cubicBezTo>
                  <a:cubicBezTo>
                    <a:pt x="18515" y="8351"/>
                    <a:pt x="17006" y="8199"/>
                    <a:pt x="15624" y="8199"/>
                  </a:cubicBezTo>
                  <a:cubicBezTo>
                    <a:pt x="15379" y="8199"/>
                    <a:pt x="15140" y="8203"/>
                    <a:pt x="14903" y="8214"/>
                  </a:cubicBezTo>
                  <a:cubicBezTo>
                    <a:pt x="14879" y="8216"/>
                    <a:pt x="14852" y="8216"/>
                    <a:pt x="14827" y="8216"/>
                  </a:cubicBezTo>
                  <a:cubicBezTo>
                    <a:pt x="14142" y="8216"/>
                    <a:pt x="13586" y="7681"/>
                    <a:pt x="13560" y="6993"/>
                  </a:cubicBezTo>
                  <a:cubicBezTo>
                    <a:pt x="13504" y="5361"/>
                    <a:pt x="13324" y="3084"/>
                    <a:pt x="13158" y="1205"/>
                  </a:cubicBezTo>
                  <a:cubicBezTo>
                    <a:pt x="13102" y="589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80" name="Google Shape;2996;p18"/>
            <p:cNvSpPr/>
            <p:nvPr/>
          </p:nvSpPr>
          <p:spPr>
            <a:xfrm>
              <a:off x="15129816" y="13460663"/>
              <a:ext cx="108465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70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30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5" y="21579"/>
                  </a:cubicBezTo>
                  <a:cubicBezTo>
                    <a:pt x="4153" y="21579"/>
                    <a:pt x="5584" y="21600"/>
                    <a:pt x="7090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81" name="Google Shape;2997;p18"/>
            <p:cNvSpPr/>
            <p:nvPr/>
          </p:nvSpPr>
          <p:spPr>
            <a:xfrm>
              <a:off x="14904364" y="12284917"/>
              <a:ext cx="81911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7" y="733"/>
                    <a:pt x="14370" y="859"/>
                    <a:pt x="11236" y="859"/>
                  </a:cubicBezTo>
                  <a:cubicBezTo>
                    <a:pt x="9595" y="859"/>
                    <a:pt x="7916" y="824"/>
                    <a:pt x="6380" y="824"/>
                  </a:cubicBezTo>
                  <a:cubicBezTo>
                    <a:pt x="4331" y="824"/>
                    <a:pt x="2537" y="880"/>
                    <a:pt x="1431" y="1152"/>
                  </a:cubicBezTo>
                  <a:cubicBezTo>
                    <a:pt x="871" y="1278"/>
                    <a:pt x="366" y="3023"/>
                    <a:pt x="237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3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38" y="21600"/>
                    <a:pt x="16887" y="21384"/>
                    <a:pt x="19546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82" name="Google Shape;2998;p18"/>
            <p:cNvSpPr/>
            <p:nvPr/>
          </p:nvSpPr>
          <p:spPr>
            <a:xfrm>
              <a:off x="14904364" y="11918363"/>
              <a:ext cx="81909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14"/>
                    <a:pt x="18945" y="28"/>
                  </a:cubicBezTo>
                  <a:cubicBezTo>
                    <a:pt x="17258" y="773"/>
                    <a:pt x="13965" y="877"/>
                    <a:pt x="10606" y="877"/>
                  </a:cubicBezTo>
                  <a:cubicBezTo>
                    <a:pt x="9355" y="877"/>
                    <a:pt x="8094" y="863"/>
                    <a:pt x="6904" y="863"/>
                  </a:cubicBezTo>
                  <a:cubicBezTo>
                    <a:pt x="4639" y="863"/>
                    <a:pt x="2629" y="912"/>
                    <a:pt x="1431" y="1211"/>
                  </a:cubicBezTo>
                  <a:cubicBezTo>
                    <a:pt x="871" y="1337"/>
                    <a:pt x="366" y="3070"/>
                    <a:pt x="236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3" y="21565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0" y="21600"/>
                  </a:cubicBezTo>
                  <a:cubicBezTo>
                    <a:pt x="11936" y="21600"/>
                    <a:pt x="16885" y="21377"/>
                    <a:pt x="19544" y="19839"/>
                  </a:cubicBezTo>
                  <a:cubicBezTo>
                    <a:pt x="21518" y="18683"/>
                    <a:pt x="21007" y="0"/>
                    <a:pt x="190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83" name="Google Shape;2999;p18"/>
            <p:cNvSpPr/>
            <p:nvPr/>
          </p:nvSpPr>
          <p:spPr>
            <a:xfrm>
              <a:off x="17256827" y="11660158"/>
              <a:ext cx="982170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3" y="0"/>
                  </a:moveTo>
                  <a:cubicBezTo>
                    <a:pt x="16833" y="0"/>
                    <a:pt x="16408" y="178"/>
                    <a:pt x="16092" y="510"/>
                  </a:cubicBezTo>
                  <a:cubicBezTo>
                    <a:pt x="11992" y="4773"/>
                    <a:pt x="3468" y="13250"/>
                    <a:pt x="326" y="17449"/>
                  </a:cubicBezTo>
                  <a:cubicBezTo>
                    <a:pt x="-901" y="19073"/>
                    <a:pt x="1602" y="21600"/>
                    <a:pt x="3511" y="21600"/>
                  </a:cubicBezTo>
                  <a:cubicBezTo>
                    <a:pt x="4026" y="21600"/>
                    <a:pt x="4498" y="21417"/>
                    <a:pt x="4840" y="20982"/>
                  </a:cubicBezTo>
                  <a:cubicBezTo>
                    <a:pt x="7645" y="17465"/>
                    <a:pt x="17201" y="8163"/>
                    <a:pt x="20144" y="4789"/>
                  </a:cubicBezTo>
                  <a:cubicBezTo>
                    <a:pt x="20623" y="4234"/>
                    <a:pt x="20699" y="3442"/>
                    <a:pt x="20329" y="2808"/>
                  </a:cubicBezTo>
                  <a:cubicBezTo>
                    <a:pt x="19759" y="1810"/>
                    <a:pt x="18973" y="828"/>
                    <a:pt x="18140" y="274"/>
                  </a:cubicBezTo>
                  <a:cubicBezTo>
                    <a:pt x="17873" y="89"/>
                    <a:pt x="17567" y="0"/>
                    <a:pt x="1726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84" name="Google Shape;3000;p18"/>
            <p:cNvSpPr/>
            <p:nvPr/>
          </p:nvSpPr>
          <p:spPr>
            <a:xfrm>
              <a:off x="17339045" y="11613947"/>
              <a:ext cx="23191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58" y="0"/>
                  </a:moveTo>
                  <a:cubicBezTo>
                    <a:pt x="2681" y="0"/>
                    <a:pt x="-1605" y="5733"/>
                    <a:pt x="589" y="16498"/>
                  </a:cubicBezTo>
                  <a:cubicBezTo>
                    <a:pt x="1292" y="20034"/>
                    <a:pt x="4158" y="21600"/>
                    <a:pt x="7353" y="21600"/>
                  </a:cubicBezTo>
                  <a:cubicBezTo>
                    <a:pt x="13135" y="21600"/>
                    <a:pt x="19995" y="16498"/>
                    <a:pt x="17155" y="8724"/>
                  </a:cubicBezTo>
                  <a:cubicBezTo>
                    <a:pt x="14986" y="2828"/>
                    <a:pt x="11151" y="0"/>
                    <a:pt x="765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85" name="Google Shape;3001;p18"/>
            <p:cNvSpPr/>
            <p:nvPr/>
          </p:nvSpPr>
          <p:spPr>
            <a:xfrm>
              <a:off x="17923543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63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86" name="Google Shape;3002;p18"/>
            <p:cNvSpPr/>
            <p:nvPr/>
          </p:nvSpPr>
          <p:spPr>
            <a:xfrm>
              <a:off x="17205619" y="13460663"/>
              <a:ext cx="108483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9" y="21579"/>
                    <a:pt x="2904" y="21579"/>
                  </a:cubicBezTo>
                  <a:cubicBezTo>
                    <a:pt x="4143" y="21579"/>
                    <a:pt x="5576" y="21600"/>
                    <a:pt x="7082" y="21600"/>
                  </a:cubicBezTo>
                  <a:cubicBezTo>
                    <a:pt x="11606" y="21600"/>
                    <a:pt x="16811" y="21405"/>
                    <a:pt x="19563" y="19858"/>
                  </a:cubicBezTo>
                  <a:cubicBezTo>
                    <a:pt x="21524" y="18701"/>
                    <a:pt x="21014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87" name="Google Shape;3003;p18"/>
            <p:cNvSpPr/>
            <p:nvPr/>
          </p:nvSpPr>
          <p:spPr>
            <a:xfrm>
              <a:off x="17646902" y="13169532"/>
              <a:ext cx="20204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22" y="21600"/>
                    <a:pt x="19987" y="16505"/>
                    <a:pt x="17143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88" name="Google Shape;3004;p18"/>
            <p:cNvSpPr/>
            <p:nvPr/>
          </p:nvSpPr>
          <p:spPr>
            <a:xfrm>
              <a:off x="18560305" y="12422809"/>
              <a:ext cx="1133287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85" y="0"/>
                  </a:moveTo>
                  <a:cubicBezTo>
                    <a:pt x="9580" y="0"/>
                    <a:pt x="8550" y="78"/>
                    <a:pt x="7848" y="318"/>
                  </a:cubicBezTo>
                  <a:cubicBezTo>
                    <a:pt x="7308" y="511"/>
                    <a:pt x="6976" y="1046"/>
                    <a:pt x="7016" y="1609"/>
                  </a:cubicBezTo>
                  <a:cubicBezTo>
                    <a:pt x="7182" y="3694"/>
                    <a:pt x="8209" y="7466"/>
                    <a:pt x="7973" y="8330"/>
                  </a:cubicBezTo>
                  <a:cubicBezTo>
                    <a:pt x="7793" y="8988"/>
                    <a:pt x="574" y="8865"/>
                    <a:pt x="145" y="9607"/>
                  </a:cubicBezTo>
                  <a:cubicBezTo>
                    <a:pt x="-257" y="10306"/>
                    <a:pt x="256" y="12076"/>
                    <a:pt x="740" y="13284"/>
                  </a:cubicBezTo>
                  <a:cubicBezTo>
                    <a:pt x="942" y="13766"/>
                    <a:pt x="1411" y="14077"/>
                    <a:pt x="1925" y="14077"/>
                  </a:cubicBezTo>
                  <a:cubicBezTo>
                    <a:pt x="2009" y="14077"/>
                    <a:pt x="2096" y="14069"/>
                    <a:pt x="2181" y="14051"/>
                  </a:cubicBezTo>
                  <a:cubicBezTo>
                    <a:pt x="4011" y="13708"/>
                    <a:pt x="5701" y="13571"/>
                    <a:pt x="7128" y="13516"/>
                  </a:cubicBezTo>
                  <a:cubicBezTo>
                    <a:pt x="7151" y="13514"/>
                    <a:pt x="7174" y="13514"/>
                    <a:pt x="7198" y="13514"/>
                  </a:cubicBezTo>
                  <a:cubicBezTo>
                    <a:pt x="7914" y="13514"/>
                    <a:pt x="8485" y="14116"/>
                    <a:pt x="8457" y="14834"/>
                  </a:cubicBezTo>
                  <a:cubicBezTo>
                    <a:pt x="8389" y="16713"/>
                    <a:pt x="8209" y="18743"/>
                    <a:pt x="8513" y="20499"/>
                  </a:cubicBezTo>
                  <a:cubicBezTo>
                    <a:pt x="8609" y="21089"/>
                    <a:pt x="9110" y="21528"/>
                    <a:pt x="9718" y="21555"/>
                  </a:cubicBezTo>
                  <a:cubicBezTo>
                    <a:pt x="10375" y="21580"/>
                    <a:pt x="11066" y="21600"/>
                    <a:pt x="11770" y="21600"/>
                  </a:cubicBezTo>
                  <a:cubicBezTo>
                    <a:pt x="12237" y="21600"/>
                    <a:pt x="12711" y="21591"/>
                    <a:pt x="13182" y="21569"/>
                  </a:cubicBezTo>
                  <a:cubicBezTo>
                    <a:pt x="13820" y="21528"/>
                    <a:pt x="14332" y="21020"/>
                    <a:pt x="14387" y="20390"/>
                  </a:cubicBezTo>
                  <a:cubicBezTo>
                    <a:pt x="14499" y="18729"/>
                    <a:pt x="14374" y="16315"/>
                    <a:pt x="14110" y="14491"/>
                  </a:cubicBezTo>
                  <a:cubicBezTo>
                    <a:pt x="13991" y="13717"/>
                    <a:pt x="14604" y="13045"/>
                    <a:pt x="15371" y="13045"/>
                  </a:cubicBezTo>
                  <a:cubicBezTo>
                    <a:pt x="15407" y="13045"/>
                    <a:pt x="15444" y="13047"/>
                    <a:pt x="15482" y="13050"/>
                  </a:cubicBezTo>
                  <a:cubicBezTo>
                    <a:pt x="16993" y="13159"/>
                    <a:pt x="18586" y="13365"/>
                    <a:pt x="19998" y="13420"/>
                  </a:cubicBezTo>
                  <a:cubicBezTo>
                    <a:pt x="20015" y="13420"/>
                    <a:pt x="20031" y="13420"/>
                    <a:pt x="20046" y="13420"/>
                  </a:cubicBezTo>
                  <a:cubicBezTo>
                    <a:pt x="20759" y="13420"/>
                    <a:pt x="21343" y="12828"/>
                    <a:pt x="21329" y="12116"/>
                  </a:cubicBezTo>
                  <a:cubicBezTo>
                    <a:pt x="21301" y="11252"/>
                    <a:pt x="21163" y="10443"/>
                    <a:pt x="21011" y="9565"/>
                  </a:cubicBezTo>
                  <a:cubicBezTo>
                    <a:pt x="20927" y="9002"/>
                    <a:pt x="20470" y="8564"/>
                    <a:pt x="19888" y="8495"/>
                  </a:cubicBezTo>
                  <a:cubicBezTo>
                    <a:pt x="18524" y="8346"/>
                    <a:pt x="17044" y="8204"/>
                    <a:pt x="15676" y="8204"/>
                  </a:cubicBezTo>
                  <a:cubicBezTo>
                    <a:pt x="15418" y="8204"/>
                    <a:pt x="15163" y="8210"/>
                    <a:pt x="14913" y="8221"/>
                  </a:cubicBezTo>
                  <a:cubicBezTo>
                    <a:pt x="14896" y="8221"/>
                    <a:pt x="14879" y="8221"/>
                    <a:pt x="14862" y="8221"/>
                  </a:cubicBezTo>
                  <a:cubicBezTo>
                    <a:pt x="14165" y="8221"/>
                    <a:pt x="13598" y="7683"/>
                    <a:pt x="13570" y="6986"/>
                  </a:cubicBezTo>
                  <a:cubicBezTo>
                    <a:pt x="13514" y="5353"/>
                    <a:pt x="13334" y="3076"/>
                    <a:pt x="13168" y="1196"/>
                  </a:cubicBezTo>
                  <a:cubicBezTo>
                    <a:pt x="13113" y="580"/>
                    <a:pt x="12601" y="86"/>
                    <a:pt x="11976" y="45"/>
                  </a:cubicBezTo>
                  <a:cubicBezTo>
                    <a:pt x="11545" y="18"/>
                    <a:pt x="11068" y="0"/>
                    <a:pt x="105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89" name="Google Shape;3005;p18"/>
            <p:cNvSpPr/>
            <p:nvPr/>
          </p:nvSpPr>
          <p:spPr>
            <a:xfrm>
              <a:off x="18899630" y="10538217"/>
              <a:ext cx="1080108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0"/>
                  </a:cubicBezTo>
                  <a:cubicBezTo>
                    <a:pt x="13323" y="1829"/>
                    <a:pt x="12044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3" y="1183"/>
                    <a:pt x="3455" y="1183"/>
                  </a:cubicBezTo>
                  <a:cubicBezTo>
                    <a:pt x="3081" y="1183"/>
                    <a:pt x="2712" y="1358"/>
                    <a:pt x="2450" y="1681"/>
                  </a:cubicBezTo>
                  <a:cubicBezTo>
                    <a:pt x="1549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21" y="20323"/>
                    <a:pt x="5008" y="21120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7" y="21600"/>
                    <a:pt x="7638" y="21286"/>
                    <a:pt x="7871" y="20762"/>
                  </a:cubicBezTo>
                  <a:cubicBezTo>
                    <a:pt x="8744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8" y="19746"/>
                    <a:pt x="17868" y="19746"/>
                  </a:cubicBezTo>
                  <a:cubicBezTo>
                    <a:pt x="18251" y="19746"/>
                    <a:pt x="1862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2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13" y="5165"/>
                    <a:pt x="18673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90" name="Google Shape;3006;p18"/>
            <p:cNvSpPr/>
            <p:nvPr/>
          </p:nvSpPr>
          <p:spPr>
            <a:xfrm>
              <a:off x="15984078" y="10599777"/>
              <a:ext cx="144109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1" y="16977"/>
                  </a:cubicBezTo>
                  <a:cubicBezTo>
                    <a:pt x="8392" y="16977"/>
                    <a:pt x="8229" y="16871"/>
                    <a:pt x="8168" y="16656"/>
                  </a:cubicBezTo>
                  <a:cubicBezTo>
                    <a:pt x="7130" y="12655"/>
                    <a:pt x="6901" y="11076"/>
                    <a:pt x="5548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06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4" y="11800"/>
                  </a:cubicBezTo>
                  <a:cubicBezTo>
                    <a:pt x="1197" y="11800"/>
                    <a:pt x="1351" y="11739"/>
                    <a:pt x="1474" y="11612"/>
                  </a:cubicBezTo>
                  <a:cubicBezTo>
                    <a:pt x="2289" y="10792"/>
                    <a:pt x="3272" y="10230"/>
                    <a:pt x="3804" y="10230"/>
                  </a:cubicBezTo>
                  <a:cubicBezTo>
                    <a:pt x="3992" y="10230"/>
                    <a:pt x="4123" y="10300"/>
                    <a:pt x="4172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35" y="21349"/>
                    <a:pt x="7857" y="21600"/>
                    <a:pt x="8709" y="21600"/>
                  </a:cubicBezTo>
                  <a:cubicBezTo>
                    <a:pt x="9582" y="21600"/>
                    <a:pt x="10485" y="21337"/>
                    <a:pt x="10767" y="20743"/>
                  </a:cubicBezTo>
                  <a:cubicBezTo>
                    <a:pt x="12569" y="16923"/>
                    <a:pt x="12514" y="8899"/>
                    <a:pt x="13432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69" y="3906"/>
                    <a:pt x="18411" y="4567"/>
                  </a:cubicBezTo>
                  <a:cubicBezTo>
                    <a:pt x="18515" y="5046"/>
                    <a:pt x="18895" y="5360"/>
                    <a:pt x="19302" y="5360"/>
                  </a:cubicBezTo>
                  <a:cubicBezTo>
                    <a:pt x="19318" y="5360"/>
                    <a:pt x="19334" y="5358"/>
                    <a:pt x="19350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70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91" name="Google Shape;3007;p18"/>
            <p:cNvSpPr/>
            <p:nvPr/>
          </p:nvSpPr>
          <p:spPr>
            <a:xfrm>
              <a:off x="17793820" y="9948363"/>
              <a:ext cx="10848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7" y="14"/>
                    <a:pt x="18960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7" y="831"/>
                    <a:pt x="8111" y="810"/>
                    <a:pt x="6754" y="810"/>
                  </a:cubicBezTo>
                  <a:cubicBezTo>
                    <a:pt x="4548" y="810"/>
                    <a:pt x="2602" y="866"/>
                    <a:pt x="1436" y="1152"/>
                  </a:cubicBezTo>
                  <a:cubicBezTo>
                    <a:pt x="871" y="1278"/>
                    <a:pt x="377" y="3023"/>
                    <a:pt x="234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2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2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92" name="Google Shape;3008;p18"/>
            <p:cNvSpPr/>
            <p:nvPr/>
          </p:nvSpPr>
          <p:spPr>
            <a:xfrm>
              <a:off x="17568357" y="8772041"/>
              <a:ext cx="81877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326" y="753"/>
                    <a:pt x="14170" y="872"/>
                    <a:pt x="10912" y="872"/>
                  </a:cubicBezTo>
                  <a:cubicBezTo>
                    <a:pt x="9358" y="872"/>
                    <a:pt x="7781" y="844"/>
                    <a:pt x="6336" y="844"/>
                  </a:cubicBezTo>
                  <a:cubicBezTo>
                    <a:pt x="4304" y="844"/>
                    <a:pt x="2528" y="893"/>
                    <a:pt x="1438" y="1151"/>
                  </a:cubicBezTo>
                  <a:cubicBezTo>
                    <a:pt x="857" y="1332"/>
                    <a:pt x="371" y="3013"/>
                    <a:pt x="241" y="5503"/>
                  </a:cubicBezTo>
                  <a:cubicBezTo>
                    <a:pt x="16" y="9297"/>
                    <a:pt x="-78" y="13656"/>
                    <a:pt x="73" y="17074"/>
                  </a:cubicBezTo>
                  <a:cubicBezTo>
                    <a:pt x="201" y="19710"/>
                    <a:pt x="727" y="21558"/>
                    <a:pt x="1333" y="21558"/>
                  </a:cubicBezTo>
                  <a:cubicBezTo>
                    <a:pt x="1344" y="21558"/>
                    <a:pt x="1352" y="21558"/>
                    <a:pt x="1363" y="21558"/>
                  </a:cubicBezTo>
                  <a:cubicBezTo>
                    <a:pt x="1583" y="21551"/>
                    <a:pt x="1815" y="21551"/>
                    <a:pt x="2057" y="21551"/>
                  </a:cubicBezTo>
                  <a:cubicBezTo>
                    <a:pt x="3577" y="21551"/>
                    <a:pt x="5483" y="21600"/>
                    <a:pt x="7504" y="21600"/>
                  </a:cubicBezTo>
                  <a:cubicBezTo>
                    <a:pt x="11927" y="21600"/>
                    <a:pt x="16896" y="21356"/>
                    <a:pt x="19564" y="19815"/>
                  </a:cubicBezTo>
                  <a:cubicBezTo>
                    <a:pt x="21522" y="18720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93" name="Google Shape;3009;p18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94" name="Google Shape;3010;p18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95" name="Google Shape;3011;p18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96" name="Google Shape;3012;p18"/>
            <p:cNvSpPr/>
            <p:nvPr/>
          </p:nvSpPr>
          <p:spPr>
            <a:xfrm>
              <a:off x="15259378" y="8899452"/>
              <a:ext cx="232665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4" y="0"/>
                  </a:moveTo>
                  <a:cubicBezTo>
                    <a:pt x="2673" y="0"/>
                    <a:pt x="-1600" y="5745"/>
                    <a:pt x="587" y="16521"/>
                  </a:cubicBezTo>
                  <a:cubicBezTo>
                    <a:pt x="1308" y="20041"/>
                    <a:pt x="4165" y="21600"/>
                    <a:pt x="7351" y="21600"/>
                  </a:cubicBezTo>
                  <a:cubicBezTo>
                    <a:pt x="13135" y="21600"/>
                    <a:pt x="20000" y="16485"/>
                    <a:pt x="17162" y="8742"/>
                  </a:cubicBezTo>
                  <a:cubicBezTo>
                    <a:pt x="14981" y="2827"/>
                    <a:pt x="11144" y="0"/>
                    <a:pt x="765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97" name="Google Shape;3013;p18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98" name="Google Shape;3014;p18"/>
            <p:cNvSpPr/>
            <p:nvPr/>
          </p:nvSpPr>
          <p:spPr>
            <a:xfrm>
              <a:off x="14982693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81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99" name="Google Shape;3015;p18"/>
            <p:cNvSpPr/>
            <p:nvPr/>
          </p:nvSpPr>
          <p:spPr>
            <a:xfrm>
              <a:off x="14982700" y="10290409"/>
              <a:ext cx="20219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0" h="21600" fill="norm" stroke="1" extrusionOk="0">
                  <a:moveTo>
                    <a:pt x="7628" y="0"/>
                  </a:moveTo>
                  <a:cubicBezTo>
                    <a:pt x="2662" y="0"/>
                    <a:pt x="-1607" y="5754"/>
                    <a:pt x="593" y="16546"/>
                  </a:cubicBezTo>
                  <a:cubicBezTo>
                    <a:pt x="1312" y="20054"/>
                    <a:pt x="4165" y="21600"/>
                    <a:pt x="7345" y="21600"/>
                  </a:cubicBezTo>
                  <a:cubicBezTo>
                    <a:pt x="13125" y="21600"/>
                    <a:pt x="19993" y="16505"/>
                    <a:pt x="17111" y="8773"/>
                  </a:cubicBezTo>
                  <a:cubicBezTo>
                    <a:pt x="14947" y="2849"/>
                    <a:pt x="11113" y="0"/>
                    <a:pt x="762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00" name="Google Shape;3016;p18"/>
            <p:cNvSpPr/>
            <p:nvPr/>
          </p:nvSpPr>
          <p:spPr>
            <a:xfrm>
              <a:off x="15896736" y="8910097"/>
              <a:ext cx="113273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4" y="10300"/>
                    <a:pt x="245" y="12069"/>
                    <a:pt x="729" y="13276"/>
                  </a:cubicBezTo>
                  <a:cubicBezTo>
                    <a:pt x="931" y="13759"/>
                    <a:pt x="1399" y="14069"/>
                    <a:pt x="1914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7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73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10" y="21600"/>
                    <a:pt x="11688" y="21600"/>
                  </a:cubicBezTo>
                  <a:cubicBezTo>
                    <a:pt x="12179" y="21600"/>
                    <a:pt x="12676" y="21589"/>
                    <a:pt x="13172" y="21560"/>
                  </a:cubicBezTo>
                  <a:cubicBezTo>
                    <a:pt x="13822" y="21519"/>
                    <a:pt x="14335" y="21011"/>
                    <a:pt x="14377" y="20381"/>
                  </a:cubicBezTo>
                  <a:cubicBezTo>
                    <a:pt x="14501" y="18720"/>
                    <a:pt x="14363" y="16306"/>
                    <a:pt x="14100" y="14497"/>
                  </a:cubicBezTo>
                  <a:cubicBezTo>
                    <a:pt x="13995" y="13724"/>
                    <a:pt x="14596" y="13038"/>
                    <a:pt x="15363" y="13038"/>
                  </a:cubicBezTo>
                  <a:cubicBezTo>
                    <a:pt x="15399" y="13038"/>
                    <a:pt x="15435" y="13039"/>
                    <a:pt x="15472" y="13042"/>
                  </a:cubicBezTo>
                  <a:cubicBezTo>
                    <a:pt x="16982" y="13152"/>
                    <a:pt x="18575" y="13371"/>
                    <a:pt x="20003" y="13413"/>
                  </a:cubicBezTo>
                  <a:cubicBezTo>
                    <a:pt x="20018" y="13413"/>
                    <a:pt x="20035" y="13413"/>
                    <a:pt x="20051" y="13413"/>
                  </a:cubicBezTo>
                  <a:cubicBezTo>
                    <a:pt x="20764" y="13413"/>
                    <a:pt x="21346" y="12821"/>
                    <a:pt x="21320" y="12109"/>
                  </a:cubicBezTo>
                  <a:cubicBezTo>
                    <a:pt x="21292" y="11245"/>
                    <a:pt x="21153" y="10436"/>
                    <a:pt x="21014" y="9558"/>
                  </a:cubicBezTo>
                  <a:cubicBezTo>
                    <a:pt x="20917" y="8996"/>
                    <a:pt x="20461" y="8558"/>
                    <a:pt x="19892" y="8502"/>
                  </a:cubicBezTo>
                  <a:cubicBezTo>
                    <a:pt x="18527" y="8341"/>
                    <a:pt x="17034" y="8199"/>
                    <a:pt x="15663" y="8199"/>
                  </a:cubicBezTo>
                  <a:cubicBezTo>
                    <a:pt x="15405" y="8199"/>
                    <a:pt x="15152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55" y="8215"/>
                    <a:pt x="13586" y="7677"/>
                    <a:pt x="13560" y="6994"/>
                  </a:cubicBezTo>
                  <a:cubicBezTo>
                    <a:pt x="13504" y="5347"/>
                    <a:pt x="13324" y="3070"/>
                    <a:pt x="13158" y="1205"/>
                  </a:cubicBezTo>
                  <a:cubicBezTo>
                    <a:pt x="13102" y="575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01" name="Google Shape;3017;p18"/>
            <p:cNvSpPr/>
            <p:nvPr/>
          </p:nvSpPr>
          <p:spPr>
            <a:xfrm>
              <a:off x="12240532" y="1380229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12"/>
                  </a:cubicBezTo>
                  <a:cubicBezTo>
                    <a:pt x="864" y="1338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64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42" y="21586"/>
                    <a:pt x="2364" y="21579"/>
                    <a:pt x="2924" y="21579"/>
                  </a:cubicBezTo>
                  <a:cubicBezTo>
                    <a:pt x="4121" y="21579"/>
                    <a:pt x="5495" y="21600"/>
                    <a:pt x="6942" y="21600"/>
                  </a:cubicBezTo>
                  <a:cubicBezTo>
                    <a:pt x="11501" y="21600"/>
                    <a:pt x="16790" y="21405"/>
                    <a:pt x="19572" y="19795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02" name="Google Shape;3018;p18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03" name="Google Shape;3019;p18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04" name="Google Shape;3020;p18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05" name="Google Shape;3021;p18"/>
            <p:cNvSpPr/>
            <p:nvPr/>
          </p:nvSpPr>
          <p:spPr>
            <a:xfrm>
              <a:off x="9346497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0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06" name="Google Shape;3022;p18"/>
            <p:cNvSpPr/>
            <p:nvPr/>
          </p:nvSpPr>
          <p:spPr>
            <a:xfrm>
              <a:off x="10907826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8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4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2" y="10481"/>
                    <a:pt x="6794" y="11327"/>
                  </a:cubicBezTo>
                  <a:cubicBezTo>
                    <a:pt x="7231" y="11962"/>
                    <a:pt x="2550" y="18529"/>
                    <a:pt x="2884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69" y="20776"/>
                  </a:cubicBezTo>
                  <a:cubicBezTo>
                    <a:pt x="8743" y="18837"/>
                    <a:pt x="9701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8" y="18576"/>
                    <a:pt x="17245" y="19586"/>
                  </a:cubicBezTo>
                  <a:cubicBezTo>
                    <a:pt x="17437" y="19699"/>
                    <a:pt x="17645" y="19754"/>
                    <a:pt x="17851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07" name="Google Shape;3023;p18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08" name="Google Shape;3024;p18"/>
            <p:cNvSpPr/>
            <p:nvPr/>
          </p:nvSpPr>
          <p:spPr>
            <a:xfrm>
              <a:off x="12240532" y="8406147"/>
              <a:ext cx="818920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3" h="21600" fill="norm" stroke="1" extrusionOk="0">
                  <a:moveTo>
                    <a:pt x="19096" y="0"/>
                  </a:moveTo>
                  <a:cubicBezTo>
                    <a:pt x="19050" y="0"/>
                    <a:pt x="19004" y="7"/>
                    <a:pt x="18956" y="28"/>
                  </a:cubicBezTo>
                  <a:cubicBezTo>
                    <a:pt x="17372" y="733"/>
                    <a:pt x="14375" y="852"/>
                    <a:pt x="11238" y="852"/>
                  </a:cubicBezTo>
                  <a:cubicBezTo>
                    <a:pt x="9595" y="852"/>
                    <a:pt x="7913" y="817"/>
                    <a:pt x="6376" y="817"/>
                  </a:cubicBezTo>
                  <a:cubicBezTo>
                    <a:pt x="4325" y="817"/>
                    <a:pt x="2530" y="880"/>
                    <a:pt x="1424" y="1152"/>
                  </a:cubicBezTo>
                  <a:cubicBezTo>
                    <a:pt x="864" y="1278"/>
                    <a:pt x="378" y="3016"/>
                    <a:pt x="227" y="5445"/>
                  </a:cubicBezTo>
                  <a:cubicBezTo>
                    <a:pt x="2" y="9306"/>
                    <a:pt x="-71" y="13669"/>
                    <a:pt x="78" y="17034"/>
                  </a:cubicBezTo>
                  <a:cubicBezTo>
                    <a:pt x="189" y="19708"/>
                    <a:pt x="751" y="21579"/>
                    <a:pt x="1368" y="21579"/>
                  </a:cubicBezTo>
                  <a:cubicBezTo>
                    <a:pt x="1787" y="21565"/>
                    <a:pt x="2244" y="21565"/>
                    <a:pt x="2735" y="21565"/>
                  </a:cubicBezTo>
                  <a:cubicBezTo>
                    <a:pt x="4136" y="21565"/>
                    <a:pt x="5797" y="21600"/>
                    <a:pt x="7542" y="21600"/>
                  </a:cubicBezTo>
                  <a:cubicBezTo>
                    <a:pt x="11959" y="21600"/>
                    <a:pt x="16913" y="21377"/>
                    <a:pt x="19574" y="19834"/>
                  </a:cubicBezTo>
                  <a:cubicBezTo>
                    <a:pt x="21529" y="18738"/>
                    <a:pt x="21021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09" name="Google Shape;3025;p18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10" name="Google Shape;3026;p18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11" name="Google Shape;3027;p18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12" name="Google Shape;3028;p18"/>
            <p:cNvSpPr/>
            <p:nvPr/>
          </p:nvSpPr>
          <p:spPr>
            <a:xfrm>
              <a:off x="9346489" y="8100988"/>
              <a:ext cx="23273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13" name="Google Shape;3029;p18"/>
            <p:cNvSpPr/>
            <p:nvPr/>
          </p:nvSpPr>
          <p:spPr>
            <a:xfrm>
              <a:off x="10907826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8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4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2" y="10487"/>
                    <a:pt x="6794" y="11332"/>
                  </a:cubicBezTo>
                  <a:cubicBezTo>
                    <a:pt x="7231" y="11967"/>
                    <a:pt x="2550" y="18515"/>
                    <a:pt x="2884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69" y="20779"/>
                  </a:cubicBezTo>
                  <a:cubicBezTo>
                    <a:pt x="8743" y="18840"/>
                    <a:pt x="9701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8" y="18579"/>
                    <a:pt x="17245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14" name="Google Shape;3030;p18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15" name="Google Shape;3031;p18"/>
            <p:cNvSpPr/>
            <p:nvPr/>
          </p:nvSpPr>
          <p:spPr>
            <a:xfrm>
              <a:off x="9802006" y="6435487"/>
              <a:ext cx="108486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8" y="754"/>
                    <a:pt x="14162" y="866"/>
                    <a:pt x="10907" y="866"/>
                  </a:cubicBezTo>
                  <a:cubicBezTo>
                    <a:pt x="9354" y="866"/>
                    <a:pt x="7778" y="845"/>
                    <a:pt x="6333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3" y="21572"/>
                    <a:pt x="2241" y="21565"/>
                    <a:pt x="2730" y="21565"/>
                  </a:cubicBezTo>
                  <a:cubicBezTo>
                    <a:pt x="4132" y="21565"/>
                    <a:pt x="5792" y="21600"/>
                    <a:pt x="7534" y="21600"/>
                  </a:cubicBezTo>
                  <a:cubicBezTo>
                    <a:pt x="11950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16" name="Google Shape;3032;p18"/>
            <p:cNvSpPr/>
            <p:nvPr/>
          </p:nvSpPr>
          <p:spPr>
            <a:xfrm>
              <a:off x="9576541" y="5259082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1"/>
                    <a:pt x="10903" y="871"/>
                  </a:cubicBezTo>
                  <a:cubicBezTo>
                    <a:pt x="9352" y="871"/>
                    <a:pt x="7777" y="843"/>
                    <a:pt x="6332" y="843"/>
                  </a:cubicBezTo>
                  <a:cubicBezTo>
                    <a:pt x="4302" y="843"/>
                    <a:pt x="2528" y="892"/>
                    <a:pt x="1438" y="1150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6" y="21586"/>
                    <a:pt x="2359" y="21579"/>
                    <a:pt x="2918" y="21579"/>
                  </a:cubicBezTo>
                  <a:cubicBezTo>
                    <a:pt x="4116" y="21579"/>
                    <a:pt x="5489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17" name="Google Shape;3033;p18"/>
            <p:cNvSpPr/>
            <p:nvPr/>
          </p:nvSpPr>
          <p:spPr>
            <a:xfrm>
              <a:off x="9576541" y="4893188"/>
              <a:ext cx="81877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2"/>
                    <a:pt x="10903" y="872"/>
                  </a:cubicBezTo>
                  <a:cubicBezTo>
                    <a:pt x="9352" y="872"/>
                    <a:pt x="7777" y="844"/>
                    <a:pt x="6332" y="844"/>
                  </a:cubicBezTo>
                  <a:cubicBezTo>
                    <a:pt x="4302" y="844"/>
                    <a:pt x="2528" y="899"/>
                    <a:pt x="1438" y="1150"/>
                  </a:cubicBezTo>
                  <a:cubicBezTo>
                    <a:pt x="857" y="1276"/>
                    <a:pt x="371" y="3012"/>
                    <a:pt x="241" y="5501"/>
                  </a:cubicBezTo>
                  <a:cubicBezTo>
                    <a:pt x="16" y="9294"/>
                    <a:pt x="-78" y="13652"/>
                    <a:pt x="73" y="17075"/>
                  </a:cubicBezTo>
                  <a:cubicBezTo>
                    <a:pt x="201" y="19704"/>
                    <a:pt x="727" y="21551"/>
                    <a:pt x="1333" y="21551"/>
                  </a:cubicBezTo>
                  <a:cubicBezTo>
                    <a:pt x="1344" y="21551"/>
                    <a:pt x="1352" y="21551"/>
                    <a:pt x="1363" y="21551"/>
                  </a:cubicBezTo>
                  <a:cubicBezTo>
                    <a:pt x="1583" y="21544"/>
                    <a:pt x="1815" y="21544"/>
                    <a:pt x="2057" y="21544"/>
                  </a:cubicBezTo>
                  <a:cubicBezTo>
                    <a:pt x="3577" y="21544"/>
                    <a:pt x="5483" y="21600"/>
                    <a:pt x="7504" y="21600"/>
                  </a:cubicBezTo>
                  <a:cubicBezTo>
                    <a:pt x="11927" y="21600"/>
                    <a:pt x="16898" y="21356"/>
                    <a:pt x="19564" y="19808"/>
                  </a:cubicBezTo>
                  <a:cubicBezTo>
                    <a:pt x="21522" y="18713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18" name="Google Shape;3034;p18"/>
            <p:cNvSpPr/>
            <p:nvPr/>
          </p:nvSpPr>
          <p:spPr>
            <a:xfrm>
              <a:off x="11928682" y="4634488"/>
              <a:ext cx="982411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1" y="178"/>
                    <a:pt x="16082" y="504"/>
                  </a:cubicBezTo>
                  <a:cubicBezTo>
                    <a:pt x="11999" y="4766"/>
                    <a:pt x="3464" y="13243"/>
                    <a:pt x="320" y="17441"/>
                  </a:cubicBezTo>
                  <a:cubicBezTo>
                    <a:pt x="-894" y="19076"/>
                    <a:pt x="1607" y="21600"/>
                    <a:pt x="3514" y="21600"/>
                  </a:cubicBezTo>
                  <a:cubicBezTo>
                    <a:pt x="4025" y="21600"/>
                    <a:pt x="4493" y="21419"/>
                    <a:pt x="4835" y="20989"/>
                  </a:cubicBezTo>
                  <a:cubicBezTo>
                    <a:pt x="7654" y="17457"/>
                    <a:pt x="17207" y="8157"/>
                    <a:pt x="20134" y="4782"/>
                  </a:cubicBezTo>
                  <a:cubicBezTo>
                    <a:pt x="20613" y="4244"/>
                    <a:pt x="20706" y="3436"/>
                    <a:pt x="20335" y="2802"/>
                  </a:cubicBezTo>
                  <a:cubicBezTo>
                    <a:pt x="19749" y="1804"/>
                    <a:pt x="18963" y="838"/>
                    <a:pt x="18148" y="268"/>
                  </a:cubicBezTo>
                  <a:cubicBezTo>
                    <a:pt x="17882" y="85"/>
                    <a:pt x="17582" y="0"/>
                    <a:pt x="1727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19" name="Google Shape;3035;p18"/>
            <p:cNvSpPr/>
            <p:nvPr/>
          </p:nvSpPr>
          <p:spPr>
            <a:xfrm>
              <a:off x="12010654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20" name="Google Shape;3036;p18"/>
            <p:cNvSpPr/>
            <p:nvPr/>
          </p:nvSpPr>
          <p:spPr>
            <a:xfrm>
              <a:off x="12595878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9" y="20041"/>
                    <a:pt x="4164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21" name="Google Shape;3037;p18"/>
            <p:cNvSpPr/>
            <p:nvPr/>
          </p:nvSpPr>
          <p:spPr>
            <a:xfrm>
              <a:off x="11877454" y="6435487"/>
              <a:ext cx="1084655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22" name="Google Shape;3038;p18"/>
            <p:cNvSpPr/>
            <p:nvPr/>
          </p:nvSpPr>
          <p:spPr>
            <a:xfrm>
              <a:off x="12318700" y="6144191"/>
              <a:ext cx="202584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0" h="21600" fill="norm" stroke="1" extrusionOk="0">
                  <a:moveTo>
                    <a:pt x="7654" y="0"/>
                  </a:moveTo>
                  <a:cubicBezTo>
                    <a:pt x="2686" y="0"/>
                    <a:pt x="-1592" y="5740"/>
                    <a:pt x="580" y="16495"/>
                  </a:cubicBezTo>
                  <a:cubicBezTo>
                    <a:pt x="1299" y="20037"/>
                    <a:pt x="4160" y="21600"/>
                    <a:pt x="7363" y="21600"/>
                  </a:cubicBezTo>
                  <a:cubicBezTo>
                    <a:pt x="13145" y="21600"/>
                    <a:pt x="20008" y="16487"/>
                    <a:pt x="17168" y="8720"/>
                  </a:cubicBezTo>
                  <a:cubicBezTo>
                    <a:pt x="14975" y="2825"/>
                    <a:pt x="11147" y="0"/>
                    <a:pt x="765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23" name="Google Shape;3039;p18"/>
            <p:cNvSpPr/>
            <p:nvPr/>
          </p:nvSpPr>
          <p:spPr>
            <a:xfrm>
              <a:off x="12318716" y="6777780"/>
              <a:ext cx="20256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40" y="0"/>
                  </a:moveTo>
                  <a:cubicBezTo>
                    <a:pt x="2671" y="0"/>
                    <a:pt x="-1587" y="5725"/>
                    <a:pt x="578" y="16501"/>
                  </a:cubicBezTo>
                  <a:cubicBezTo>
                    <a:pt x="1297" y="20039"/>
                    <a:pt x="4160" y="21600"/>
                    <a:pt x="7364" y="21600"/>
                  </a:cubicBezTo>
                  <a:cubicBezTo>
                    <a:pt x="13147" y="21600"/>
                    <a:pt x="20013" y="16493"/>
                    <a:pt x="17172" y="8734"/>
                  </a:cubicBezTo>
                  <a:cubicBezTo>
                    <a:pt x="14978" y="2838"/>
                    <a:pt x="11135" y="0"/>
                    <a:pt x="764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24" name="Google Shape;3040;p18"/>
            <p:cNvSpPr/>
            <p:nvPr/>
          </p:nvSpPr>
          <p:spPr>
            <a:xfrm>
              <a:off x="13232531" y="5397138"/>
              <a:ext cx="113270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1" y="8338"/>
                  </a:cubicBezTo>
                  <a:cubicBezTo>
                    <a:pt x="7781" y="8996"/>
                    <a:pt x="577" y="8873"/>
                    <a:pt x="147" y="9600"/>
                  </a:cubicBezTo>
                  <a:cubicBezTo>
                    <a:pt x="-255" y="10300"/>
                    <a:pt x="244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6" y="14079"/>
                    <a:pt x="2093" y="14071"/>
                    <a:pt x="2169" y="14057"/>
                  </a:cubicBezTo>
                  <a:cubicBezTo>
                    <a:pt x="3999" y="13700"/>
                    <a:pt x="5689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098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25" name="Google Shape;3041;p18"/>
            <p:cNvSpPr/>
            <p:nvPr/>
          </p:nvSpPr>
          <p:spPr>
            <a:xfrm>
              <a:off x="13571644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19" y="15411"/>
                    <a:pt x="11226" y="15192"/>
                    <a:pt x="11642" y="15192"/>
                  </a:cubicBezTo>
                  <a:cubicBezTo>
                    <a:pt x="11943" y="15192"/>
                    <a:pt x="12248" y="15307"/>
                    <a:pt x="12501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8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5" y="10090"/>
                  </a:cubicBezTo>
                  <a:cubicBezTo>
                    <a:pt x="15073" y="9618"/>
                    <a:pt x="14912" y="8494"/>
                    <a:pt x="15479" y="7778"/>
                  </a:cubicBezTo>
                  <a:cubicBezTo>
                    <a:pt x="16541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15" y="1733"/>
                  </a:cubicBezTo>
                  <a:cubicBezTo>
                    <a:pt x="17674" y="1130"/>
                    <a:pt x="16919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26" name="Google Shape;3042;p18"/>
            <p:cNvSpPr/>
            <p:nvPr/>
          </p:nvSpPr>
          <p:spPr>
            <a:xfrm>
              <a:off x="10655975" y="3573858"/>
              <a:ext cx="1441605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5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4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3" y="7469"/>
                    <a:pt x="115" y="9329"/>
                  </a:cubicBezTo>
                  <a:cubicBezTo>
                    <a:pt x="-169" y="10245"/>
                    <a:pt x="115" y="10806"/>
                    <a:pt x="498" y="11455"/>
                  </a:cubicBezTo>
                  <a:cubicBezTo>
                    <a:pt x="624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1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39" y="20915"/>
                  </a:cubicBezTo>
                  <a:cubicBezTo>
                    <a:pt x="7031" y="21352"/>
                    <a:pt x="7845" y="21600"/>
                    <a:pt x="8689" y="21600"/>
                  </a:cubicBezTo>
                  <a:cubicBezTo>
                    <a:pt x="9565" y="21600"/>
                    <a:pt x="10474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40" y="3421"/>
                    <a:pt x="14021" y="2962"/>
                    <a:pt x="14588" y="2937"/>
                  </a:cubicBezTo>
                  <a:lnTo>
                    <a:pt x="17350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3" y="5369"/>
                    <a:pt x="19300" y="5369"/>
                  </a:cubicBezTo>
                  <a:cubicBezTo>
                    <a:pt x="19316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6" y="4120"/>
                  </a:cubicBezTo>
                  <a:cubicBezTo>
                    <a:pt x="21256" y="3077"/>
                    <a:pt x="20962" y="2122"/>
                    <a:pt x="20690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27" name="Google Shape;3043;p18"/>
            <p:cNvSpPr/>
            <p:nvPr/>
          </p:nvSpPr>
          <p:spPr>
            <a:xfrm>
              <a:off x="12465685" y="2922528"/>
              <a:ext cx="1085369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2" y="0"/>
                    <a:pt x="18997" y="7"/>
                    <a:pt x="18953" y="28"/>
                  </a:cubicBezTo>
                  <a:cubicBezTo>
                    <a:pt x="17310" y="753"/>
                    <a:pt x="14156" y="864"/>
                    <a:pt x="10903" y="864"/>
                  </a:cubicBezTo>
                  <a:cubicBezTo>
                    <a:pt x="9353" y="864"/>
                    <a:pt x="7779" y="843"/>
                    <a:pt x="6335" y="843"/>
                  </a:cubicBezTo>
                  <a:cubicBezTo>
                    <a:pt x="4307" y="843"/>
                    <a:pt x="2534" y="892"/>
                    <a:pt x="1443" y="1143"/>
                  </a:cubicBezTo>
                  <a:cubicBezTo>
                    <a:pt x="864" y="1331"/>
                    <a:pt x="371" y="3073"/>
                    <a:pt x="244" y="5498"/>
                  </a:cubicBezTo>
                  <a:cubicBezTo>
                    <a:pt x="18" y="9288"/>
                    <a:pt x="-80" y="13636"/>
                    <a:pt x="75" y="17057"/>
                  </a:cubicBezTo>
                  <a:cubicBezTo>
                    <a:pt x="202" y="19733"/>
                    <a:pt x="752" y="21593"/>
                    <a:pt x="1372" y="21593"/>
                  </a:cubicBezTo>
                  <a:cubicBezTo>
                    <a:pt x="1843" y="21579"/>
                    <a:pt x="2365" y="21579"/>
                    <a:pt x="2923" y="21579"/>
                  </a:cubicBezTo>
                  <a:cubicBezTo>
                    <a:pt x="4118" y="21579"/>
                    <a:pt x="5489" y="21600"/>
                    <a:pt x="6934" y="21600"/>
                  </a:cubicBezTo>
                  <a:cubicBezTo>
                    <a:pt x="11489" y="21600"/>
                    <a:pt x="16778" y="21405"/>
                    <a:pt x="19560" y="19795"/>
                  </a:cubicBezTo>
                  <a:cubicBezTo>
                    <a:pt x="21520" y="18694"/>
                    <a:pt x="21009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28" name="Google Shape;3044;p18"/>
            <p:cNvSpPr/>
            <p:nvPr/>
          </p:nvSpPr>
          <p:spPr>
            <a:xfrm>
              <a:off x="12240532" y="1746123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05"/>
                  </a:cubicBezTo>
                  <a:cubicBezTo>
                    <a:pt x="864" y="1331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57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37" y="21586"/>
                    <a:pt x="2355" y="21579"/>
                    <a:pt x="2913" y="21579"/>
                  </a:cubicBezTo>
                  <a:cubicBezTo>
                    <a:pt x="4155" y="21579"/>
                    <a:pt x="5587" y="21600"/>
                    <a:pt x="7095" y="21600"/>
                  </a:cubicBezTo>
                  <a:cubicBezTo>
                    <a:pt x="11618" y="21600"/>
                    <a:pt x="16821" y="21405"/>
                    <a:pt x="19572" y="19858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29" name="Google Shape;3045;p18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30" name="Google Shape;3046;p18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31" name="Google Shape;3047;p18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32" name="Google Shape;3048;p18"/>
            <p:cNvSpPr/>
            <p:nvPr/>
          </p:nvSpPr>
          <p:spPr>
            <a:xfrm>
              <a:off x="9931720" y="1873781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505"/>
                  </a:cubicBezTo>
                  <a:cubicBezTo>
                    <a:pt x="1309" y="20041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33" name="Google Shape;3049;p18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34" name="Google Shape;3050;p18"/>
            <p:cNvSpPr/>
            <p:nvPr/>
          </p:nvSpPr>
          <p:spPr>
            <a:xfrm>
              <a:off x="9654564" y="2631232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35" name="Google Shape;3051;p18"/>
            <p:cNvSpPr/>
            <p:nvPr/>
          </p:nvSpPr>
          <p:spPr>
            <a:xfrm>
              <a:off x="9654564" y="3265068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36" name="Google Shape;3052;p18"/>
            <p:cNvSpPr/>
            <p:nvPr/>
          </p:nvSpPr>
          <p:spPr>
            <a:xfrm>
              <a:off x="10568384" y="1884179"/>
              <a:ext cx="1133394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4013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905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611" y="21093"/>
                    <a:pt x="9112" y="21531"/>
                    <a:pt x="9720" y="21558"/>
                  </a:cubicBezTo>
                  <a:cubicBezTo>
                    <a:pt x="10326" y="21582"/>
                    <a:pt x="10969" y="21600"/>
                    <a:pt x="11626" y="21600"/>
                  </a:cubicBezTo>
                  <a:cubicBezTo>
                    <a:pt x="12142" y="21600"/>
                    <a:pt x="12666" y="21589"/>
                    <a:pt x="13184" y="21558"/>
                  </a:cubicBezTo>
                  <a:cubicBezTo>
                    <a:pt x="13822" y="21531"/>
                    <a:pt x="14334" y="21023"/>
                    <a:pt x="14390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17" y="13038"/>
                    <a:pt x="15394" y="13038"/>
                  </a:cubicBezTo>
                  <a:cubicBezTo>
                    <a:pt x="15425" y="13038"/>
                    <a:pt x="15454" y="13040"/>
                    <a:pt x="15484" y="13041"/>
                  </a:cubicBezTo>
                  <a:cubicBezTo>
                    <a:pt x="16995" y="13164"/>
                    <a:pt x="18588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1" y="13426"/>
                    <a:pt x="21345" y="12834"/>
                    <a:pt x="21331" y="12122"/>
                  </a:cubicBezTo>
                  <a:cubicBezTo>
                    <a:pt x="21303" y="11244"/>
                    <a:pt x="21165" y="10449"/>
                    <a:pt x="21013" y="9572"/>
                  </a:cubicBezTo>
                  <a:cubicBezTo>
                    <a:pt x="20929" y="8995"/>
                    <a:pt x="20472" y="8571"/>
                    <a:pt x="19890" y="8502"/>
                  </a:cubicBezTo>
                  <a:cubicBezTo>
                    <a:pt x="18512" y="8351"/>
                    <a:pt x="17004" y="8199"/>
                    <a:pt x="15631" y="8199"/>
                  </a:cubicBezTo>
                  <a:cubicBezTo>
                    <a:pt x="15387" y="8199"/>
                    <a:pt x="15150" y="8203"/>
                    <a:pt x="14917" y="8214"/>
                  </a:cubicBezTo>
                  <a:cubicBezTo>
                    <a:pt x="14890" y="8216"/>
                    <a:pt x="14866" y="8216"/>
                    <a:pt x="14841" y="8216"/>
                  </a:cubicBezTo>
                  <a:cubicBezTo>
                    <a:pt x="14154" y="8216"/>
                    <a:pt x="13598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37" name="Google Shape;3053;p18"/>
            <p:cNvSpPr/>
            <p:nvPr/>
          </p:nvSpPr>
          <p:spPr>
            <a:xfrm>
              <a:off x="9802006" y="13460663"/>
              <a:ext cx="108486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7" y="773"/>
                    <a:pt x="13969" y="871"/>
                    <a:pt x="10608" y="871"/>
                  </a:cubicBezTo>
                  <a:cubicBezTo>
                    <a:pt x="9354" y="871"/>
                    <a:pt x="8093" y="857"/>
                    <a:pt x="6901" y="857"/>
                  </a:cubicBezTo>
                  <a:cubicBezTo>
                    <a:pt x="4635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4" y="21586"/>
                    <a:pt x="2352" y="21579"/>
                    <a:pt x="2907" y="21579"/>
                  </a:cubicBezTo>
                  <a:cubicBezTo>
                    <a:pt x="4149" y="21579"/>
                    <a:pt x="5582" y="21600"/>
                    <a:pt x="7088" y="21600"/>
                  </a:cubicBezTo>
                  <a:cubicBezTo>
                    <a:pt x="11611" y="21600"/>
                    <a:pt x="16810" y="21405"/>
                    <a:pt x="19562" y="19858"/>
                  </a:cubicBezTo>
                  <a:cubicBezTo>
                    <a:pt x="21524" y="18701"/>
                    <a:pt x="21013" y="0"/>
                    <a:pt x="190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38" name="Google Shape;3054;p18"/>
            <p:cNvSpPr/>
            <p:nvPr/>
          </p:nvSpPr>
          <p:spPr>
            <a:xfrm>
              <a:off x="9576541" y="12284917"/>
              <a:ext cx="818793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106" y="0"/>
                  </a:moveTo>
                  <a:cubicBezTo>
                    <a:pt x="19060" y="0"/>
                    <a:pt x="19014" y="14"/>
                    <a:pt x="18968" y="35"/>
                  </a:cubicBezTo>
                  <a:cubicBezTo>
                    <a:pt x="17376" y="733"/>
                    <a:pt x="14375" y="859"/>
                    <a:pt x="11236" y="859"/>
                  </a:cubicBezTo>
                  <a:cubicBezTo>
                    <a:pt x="9594" y="859"/>
                    <a:pt x="7912" y="824"/>
                    <a:pt x="6377" y="824"/>
                  </a:cubicBezTo>
                  <a:cubicBezTo>
                    <a:pt x="4328" y="824"/>
                    <a:pt x="2537" y="880"/>
                    <a:pt x="1438" y="1152"/>
                  </a:cubicBezTo>
                  <a:cubicBezTo>
                    <a:pt x="857" y="1278"/>
                    <a:pt x="371" y="3023"/>
                    <a:pt x="241" y="5452"/>
                  </a:cubicBezTo>
                  <a:cubicBezTo>
                    <a:pt x="16" y="9313"/>
                    <a:pt x="-78" y="13676"/>
                    <a:pt x="73" y="17034"/>
                  </a:cubicBezTo>
                  <a:cubicBezTo>
                    <a:pt x="203" y="19715"/>
                    <a:pt x="746" y="21586"/>
                    <a:pt x="1363" y="21586"/>
                  </a:cubicBezTo>
                  <a:cubicBezTo>
                    <a:pt x="1782" y="21572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6" y="21384"/>
                    <a:pt x="19565" y="19841"/>
                  </a:cubicBezTo>
                  <a:cubicBezTo>
                    <a:pt x="21522" y="18682"/>
                    <a:pt x="21015" y="0"/>
                    <a:pt x="1910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39" name="Google Shape;3055;p18"/>
            <p:cNvSpPr/>
            <p:nvPr/>
          </p:nvSpPr>
          <p:spPr>
            <a:xfrm>
              <a:off x="9576541" y="11918363"/>
              <a:ext cx="81877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14"/>
                    <a:pt x="18966" y="28"/>
                  </a:cubicBezTo>
                  <a:cubicBezTo>
                    <a:pt x="17267" y="773"/>
                    <a:pt x="13967" y="877"/>
                    <a:pt x="10606" y="877"/>
                  </a:cubicBezTo>
                  <a:cubicBezTo>
                    <a:pt x="9352" y="877"/>
                    <a:pt x="8091" y="863"/>
                    <a:pt x="6900" y="863"/>
                  </a:cubicBezTo>
                  <a:cubicBezTo>
                    <a:pt x="4636" y="863"/>
                    <a:pt x="2631" y="912"/>
                    <a:pt x="1438" y="1211"/>
                  </a:cubicBezTo>
                  <a:cubicBezTo>
                    <a:pt x="857" y="1337"/>
                    <a:pt x="371" y="3070"/>
                    <a:pt x="241" y="5492"/>
                  </a:cubicBezTo>
                  <a:cubicBezTo>
                    <a:pt x="16" y="9342"/>
                    <a:pt x="-78" y="13630"/>
                    <a:pt x="73" y="17048"/>
                  </a:cubicBezTo>
                  <a:cubicBezTo>
                    <a:pt x="203" y="19714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0" y="21565"/>
                    <a:pt x="5791" y="21600"/>
                    <a:pt x="7534" y="21600"/>
                  </a:cubicBezTo>
                  <a:cubicBezTo>
                    <a:pt x="11950" y="21600"/>
                    <a:pt x="16905" y="21377"/>
                    <a:pt x="19564" y="19839"/>
                  </a:cubicBezTo>
                  <a:cubicBezTo>
                    <a:pt x="21522" y="18683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40" name="Google Shape;3056;p18"/>
            <p:cNvSpPr/>
            <p:nvPr/>
          </p:nvSpPr>
          <p:spPr>
            <a:xfrm>
              <a:off x="11928668" y="11660158"/>
              <a:ext cx="98242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9" y="0"/>
                  </a:moveTo>
                  <a:cubicBezTo>
                    <a:pt x="16837" y="0"/>
                    <a:pt x="16407" y="178"/>
                    <a:pt x="16082" y="510"/>
                  </a:cubicBezTo>
                  <a:cubicBezTo>
                    <a:pt x="11999" y="4773"/>
                    <a:pt x="3464" y="13250"/>
                    <a:pt x="320" y="17449"/>
                  </a:cubicBezTo>
                  <a:cubicBezTo>
                    <a:pt x="-894" y="19073"/>
                    <a:pt x="1603" y="21600"/>
                    <a:pt x="3509" y="21600"/>
                  </a:cubicBezTo>
                  <a:cubicBezTo>
                    <a:pt x="4022" y="21600"/>
                    <a:pt x="4491" y="21417"/>
                    <a:pt x="4835" y="20982"/>
                  </a:cubicBezTo>
                  <a:cubicBezTo>
                    <a:pt x="7654" y="17465"/>
                    <a:pt x="17207" y="8163"/>
                    <a:pt x="20134" y="4789"/>
                  </a:cubicBezTo>
                  <a:cubicBezTo>
                    <a:pt x="20613" y="4234"/>
                    <a:pt x="20706" y="3442"/>
                    <a:pt x="20335" y="2808"/>
                  </a:cubicBezTo>
                  <a:cubicBezTo>
                    <a:pt x="19749" y="1810"/>
                    <a:pt x="18963" y="828"/>
                    <a:pt x="18148" y="274"/>
                  </a:cubicBezTo>
                  <a:cubicBezTo>
                    <a:pt x="17879" y="89"/>
                    <a:pt x="17573" y="0"/>
                    <a:pt x="172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41" name="Google Shape;3057;p18"/>
            <p:cNvSpPr/>
            <p:nvPr/>
          </p:nvSpPr>
          <p:spPr>
            <a:xfrm>
              <a:off x="12010646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09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42" name="Google Shape;3058;p18"/>
            <p:cNvSpPr/>
            <p:nvPr/>
          </p:nvSpPr>
          <p:spPr>
            <a:xfrm>
              <a:off x="12595885" y="12412410"/>
              <a:ext cx="231999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59" y="0"/>
                  </a:moveTo>
                  <a:cubicBezTo>
                    <a:pt x="2686" y="0"/>
                    <a:pt x="-1604" y="5753"/>
                    <a:pt x="588" y="16542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7"/>
                    <a:pt x="17151" y="8753"/>
                  </a:cubicBezTo>
                  <a:cubicBezTo>
                    <a:pt x="14984" y="2830"/>
                    <a:pt x="11157" y="0"/>
                    <a:pt x="76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43" name="Google Shape;3059;p18"/>
            <p:cNvSpPr/>
            <p:nvPr/>
          </p:nvSpPr>
          <p:spPr>
            <a:xfrm>
              <a:off x="11877454" y="13460663"/>
              <a:ext cx="108465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69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4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44" name="Google Shape;3060;p18"/>
            <p:cNvSpPr/>
            <p:nvPr/>
          </p:nvSpPr>
          <p:spPr>
            <a:xfrm>
              <a:off x="12318693" y="13169532"/>
              <a:ext cx="202573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45" name="Google Shape;3061;p18"/>
            <p:cNvSpPr/>
            <p:nvPr/>
          </p:nvSpPr>
          <p:spPr>
            <a:xfrm>
              <a:off x="13232531" y="12422809"/>
              <a:ext cx="1132701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1" y="8330"/>
                  </a:cubicBezTo>
                  <a:cubicBezTo>
                    <a:pt x="7781" y="8988"/>
                    <a:pt x="577" y="8865"/>
                    <a:pt x="147" y="9607"/>
                  </a:cubicBezTo>
                  <a:cubicBezTo>
                    <a:pt x="-255" y="10306"/>
                    <a:pt x="244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69" y="14051"/>
                  </a:cubicBezTo>
                  <a:cubicBezTo>
                    <a:pt x="3999" y="13708"/>
                    <a:pt x="5689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3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098" y="14491"/>
                  </a:cubicBezTo>
                  <a:cubicBezTo>
                    <a:pt x="13993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0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46" name="Google Shape;3062;p18"/>
            <p:cNvSpPr/>
            <p:nvPr/>
          </p:nvSpPr>
          <p:spPr>
            <a:xfrm>
              <a:off x="13571644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1" y="15412"/>
                    <a:pt x="11233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408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5" y="10097"/>
                  </a:cubicBezTo>
                  <a:cubicBezTo>
                    <a:pt x="15073" y="9627"/>
                    <a:pt x="14912" y="8502"/>
                    <a:pt x="15479" y="7787"/>
                  </a:cubicBezTo>
                  <a:cubicBezTo>
                    <a:pt x="16541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15" y="1730"/>
                  </a:cubicBezTo>
                  <a:cubicBezTo>
                    <a:pt x="17674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47" name="Google Shape;3063;p18"/>
            <p:cNvSpPr/>
            <p:nvPr/>
          </p:nvSpPr>
          <p:spPr>
            <a:xfrm>
              <a:off x="10655975" y="10599777"/>
              <a:ext cx="144160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5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4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3" y="7471"/>
                    <a:pt x="115" y="9332"/>
                  </a:cubicBezTo>
                  <a:cubicBezTo>
                    <a:pt x="-169" y="10248"/>
                    <a:pt x="115" y="10796"/>
                    <a:pt x="498" y="11459"/>
                  </a:cubicBezTo>
                  <a:cubicBezTo>
                    <a:pt x="625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39" y="20909"/>
                  </a:cubicBezTo>
                  <a:cubicBezTo>
                    <a:pt x="7032" y="21349"/>
                    <a:pt x="7854" y="21600"/>
                    <a:pt x="8705" y="21600"/>
                  </a:cubicBezTo>
                  <a:cubicBezTo>
                    <a:pt x="9576" y="21600"/>
                    <a:pt x="10475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40" y="3422"/>
                    <a:pt x="14021" y="2951"/>
                    <a:pt x="14588" y="2938"/>
                  </a:cubicBezTo>
                  <a:lnTo>
                    <a:pt x="17350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4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6" y="4109"/>
                  </a:cubicBezTo>
                  <a:cubicBezTo>
                    <a:pt x="21256" y="3065"/>
                    <a:pt x="20962" y="2110"/>
                    <a:pt x="20690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48" name="Google Shape;3064;p18"/>
            <p:cNvSpPr/>
            <p:nvPr/>
          </p:nvSpPr>
          <p:spPr>
            <a:xfrm>
              <a:off x="12465685" y="9948363"/>
              <a:ext cx="108536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8" y="719"/>
                    <a:pt x="14217" y="831"/>
                    <a:pt x="10996" y="831"/>
                  </a:cubicBezTo>
                  <a:cubicBezTo>
                    <a:pt x="9564" y="831"/>
                    <a:pt x="8111" y="810"/>
                    <a:pt x="6755" y="810"/>
                  </a:cubicBezTo>
                  <a:cubicBezTo>
                    <a:pt x="4553" y="810"/>
                    <a:pt x="2609" y="866"/>
                    <a:pt x="1443" y="1152"/>
                  </a:cubicBezTo>
                  <a:cubicBezTo>
                    <a:pt x="864" y="1278"/>
                    <a:pt x="371" y="3023"/>
                    <a:pt x="244" y="5452"/>
                  </a:cubicBezTo>
                  <a:cubicBezTo>
                    <a:pt x="18" y="9313"/>
                    <a:pt x="-80" y="13669"/>
                    <a:pt x="75" y="17034"/>
                  </a:cubicBezTo>
                  <a:cubicBezTo>
                    <a:pt x="202" y="19715"/>
                    <a:pt x="752" y="21579"/>
                    <a:pt x="1372" y="21579"/>
                  </a:cubicBezTo>
                  <a:cubicBezTo>
                    <a:pt x="1790" y="21572"/>
                    <a:pt x="2247" y="21565"/>
                    <a:pt x="2734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7" y="21600"/>
                    <a:pt x="16903" y="21384"/>
                    <a:pt x="19563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49" name="Google Shape;3065;p18"/>
            <p:cNvSpPr/>
            <p:nvPr/>
          </p:nvSpPr>
          <p:spPr>
            <a:xfrm>
              <a:off x="12240532" y="8772041"/>
              <a:ext cx="818900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316" y="753"/>
                    <a:pt x="14162" y="872"/>
                    <a:pt x="10905" y="872"/>
                  </a:cubicBezTo>
                  <a:cubicBezTo>
                    <a:pt x="9353" y="872"/>
                    <a:pt x="7778" y="844"/>
                    <a:pt x="6331" y="844"/>
                  </a:cubicBezTo>
                  <a:cubicBezTo>
                    <a:pt x="4299" y="844"/>
                    <a:pt x="2523" y="893"/>
                    <a:pt x="1424" y="1151"/>
                  </a:cubicBezTo>
                  <a:cubicBezTo>
                    <a:pt x="864" y="1332"/>
                    <a:pt x="378" y="3013"/>
                    <a:pt x="227" y="5503"/>
                  </a:cubicBezTo>
                  <a:cubicBezTo>
                    <a:pt x="2" y="9297"/>
                    <a:pt x="-71" y="13656"/>
                    <a:pt x="78" y="17074"/>
                  </a:cubicBezTo>
                  <a:cubicBezTo>
                    <a:pt x="189" y="19710"/>
                    <a:pt x="732" y="21558"/>
                    <a:pt x="1338" y="21558"/>
                  </a:cubicBezTo>
                  <a:cubicBezTo>
                    <a:pt x="1349" y="21558"/>
                    <a:pt x="1359" y="21558"/>
                    <a:pt x="1368" y="21558"/>
                  </a:cubicBezTo>
                  <a:cubicBezTo>
                    <a:pt x="1590" y="21551"/>
                    <a:pt x="1821" y="21551"/>
                    <a:pt x="2062" y="21551"/>
                  </a:cubicBezTo>
                  <a:cubicBezTo>
                    <a:pt x="3582" y="21551"/>
                    <a:pt x="5488" y="21600"/>
                    <a:pt x="7510" y="21600"/>
                  </a:cubicBezTo>
                  <a:cubicBezTo>
                    <a:pt x="11933" y="21600"/>
                    <a:pt x="16905" y="21356"/>
                    <a:pt x="19572" y="19815"/>
                  </a:cubicBezTo>
                  <a:cubicBezTo>
                    <a:pt x="21529" y="18720"/>
                    <a:pt x="21017" y="0"/>
                    <a:pt x="190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50" name="Google Shape;3066;p18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51" name="Google Shape;3067;p18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52" name="Google Shape;3068;p18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53" name="Google Shape;3069;p18"/>
            <p:cNvSpPr/>
            <p:nvPr/>
          </p:nvSpPr>
          <p:spPr>
            <a:xfrm>
              <a:off x="9931727" y="8899452"/>
              <a:ext cx="232180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45"/>
                    <a:pt x="587" y="16521"/>
                  </a:cubicBezTo>
                  <a:cubicBezTo>
                    <a:pt x="1308" y="20041"/>
                    <a:pt x="4168" y="21600"/>
                    <a:pt x="7357" y="21600"/>
                  </a:cubicBezTo>
                  <a:cubicBezTo>
                    <a:pt x="13140" y="21600"/>
                    <a:pt x="19998" y="16485"/>
                    <a:pt x="17126" y="8742"/>
                  </a:cubicBezTo>
                  <a:cubicBezTo>
                    <a:pt x="14962" y="2827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54" name="Google Shape;3070;p18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55" name="Google Shape;3071;p18"/>
            <p:cNvSpPr/>
            <p:nvPr/>
          </p:nvSpPr>
          <p:spPr>
            <a:xfrm>
              <a:off x="9654550" y="9656903"/>
              <a:ext cx="202565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70" y="0"/>
                  </a:moveTo>
                  <a:cubicBezTo>
                    <a:pt x="2694" y="0"/>
                    <a:pt x="-1593" y="5725"/>
                    <a:pt x="579" y="16501"/>
                  </a:cubicBezTo>
                  <a:cubicBezTo>
                    <a:pt x="1320" y="20039"/>
                    <a:pt x="4190" y="21600"/>
                    <a:pt x="7387" y="21600"/>
                  </a:cubicBezTo>
                  <a:cubicBezTo>
                    <a:pt x="13170" y="21600"/>
                    <a:pt x="20007" y="16493"/>
                    <a:pt x="17173" y="8734"/>
                  </a:cubicBezTo>
                  <a:cubicBezTo>
                    <a:pt x="15001" y="2838"/>
                    <a:pt x="11165" y="0"/>
                    <a:pt x="767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56" name="Google Shape;3072;p18"/>
            <p:cNvSpPr/>
            <p:nvPr/>
          </p:nvSpPr>
          <p:spPr>
            <a:xfrm>
              <a:off x="9654557" y="10290409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312" y="20054"/>
                    <a:pt x="4174" y="21600"/>
                    <a:pt x="7362" y="21600"/>
                  </a:cubicBezTo>
                  <a:cubicBezTo>
                    <a:pt x="13151" y="21600"/>
                    <a:pt x="20007" y="16505"/>
                    <a:pt x="17167" y="8773"/>
                  </a:cubicBezTo>
                  <a:cubicBezTo>
                    <a:pt x="14996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57" name="Google Shape;3073;p18"/>
            <p:cNvSpPr/>
            <p:nvPr/>
          </p:nvSpPr>
          <p:spPr>
            <a:xfrm>
              <a:off x="10568384" y="8910097"/>
              <a:ext cx="1133394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4013" y="13700"/>
                    <a:pt x="5703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16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611" y="21094"/>
                    <a:pt x="9112" y="21519"/>
                    <a:pt x="9720" y="21546"/>
                  </a:cubicBezTo>
                  <a:cubicBezTo>
                    <a:pt x="10348" y="21578"/>
                    <a:pt x="11016" y="21600"/>
                    <a:pt x="11696" y="21600"/>
                  </a:cubicBezTo>
                  <a:cubicBezTo>
                    <a:pt x="12190" y="21600"/>
                    <a:pt x="12690" y="21589"/>
                    <a:pt x="13184" y="21560"/>
                  </a:cubicBezTo>
                  <a:cubicBezTo>
                    <a:pt x="13822" y="21519"/>
                    <a:pt x="14334" y="21011"/>
                    <a:pt x="14390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3" y="13724"/>
                    <a:pt x="14608" y="13038"/>
                    <a:pt x="15375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88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1" y="13413"/>
                    <a:pt x="21345" y="12821"/>
                    <a:pt x="21331" y="12109"/>
                  </a:cubicBezTo>
                  <a:cubicBezTo>
                    <a:pt x="21303" y="11245"/>
                    <a:pt x="21165" y="10436"/>
                    <a:pt x="21013" y="9558"/>
                  </a:cubicBezTo>
                  <a:cubicBezTo>
                    <a:pt x="20929" y="8996"/>
                    <a:pt x="20472" y="8558"/>
                    <a:pt x="19890" y="8502"/>
                  </a:cubicBezTo>
                  <a:cubicBezTo>
                    <a:pt x="18525" y="8341"/>
                    <a:pt x="17032" y="8199"/>
                    <a:pt x="15669" y="8199"/>
                  </a:cubicBezTo>
                  <a:cubicBezTo>
                    <a:pt x="15412" y="8199"/>
                    <a:pt x="15162" y="8204"/>
                    <a:pt x="14917" y="8215"/>
                  </a:cubicBezTo>
                  <a:cubicBezTo>
                    <a:pt x="14898" y="8215"/>
                    <a:pt x="14881" y="8215"/>
                    <a:pt x="14864" y="8215"/>
                  </a:cubicBezTo>
                  <a:cubicBezTo>
                    <a:pt x="14167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58" name="Google Shape;3074;p18"/>
            <p:cNvSpPr/>
            <p:nvPr/>
          </p:nvSpPr>
          <p:spPr>
            <a:xfrm>
              <a:off x="6912357" y="1380229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12"/>
                  </a:cubicBezTo>
                  <a:cubicBezTo>
                    <a:pt x="858" y="1338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64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2" y="21586"/>
                    <a:pt x="2374" y="21579"/>
                    <a:pt x="2932" y="21579"/>
                  </a:cubicBezTo>
                  <a:cubicBezTo>
                    <a:pt x="4125" y="21579"/>
                    <a:pt x="5497" y="21600"/>
                    <a:pt x="6941" y="21600"/>
                  </a:cubicBezTo>
                  <a:cubicBezTo>
                    <a:pt x="11494" y="21600"/>
                    <a:pt x="16784" y="21405"/>
                    <a:pt x="19565" y="19795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59" name="Google Shape;3075;p18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60" name="Google Shape;3076;p18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61" name="Google Shape;3077;p18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62" name="Google Shape;3078;p18"/>
            <p:cNvSpPr/>
            <p:nvPr/>
          </p:nvSpPr>
          <p:spPr>
            <a:xfrm>
              <a:off x="4018839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57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63" name="Google Shape;3079;p18"/>
            <p:cNvSpPr/>
            <p:nvPr/>
          </p:nvSpPr>
          <p:spPr>
            <a:xfrm>
              <a:off x="5579821" y="0"/>
              <a:ext cx="108003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70" y="0"/>
                  </a:moveTo>
                  <a:cubicBezTo>
                    <a:pt x="15115" y="0"/>
                    <a:pt x="14767" y="159"/>
                    <a:pt x="14516" y="462"/>
                  </a:cubicBezTo>
                  <a:cubicBezTo>
                    <a:pt x="13337" y="1815"/>
                    <a:pt x="12043" y="3362"/>
                    <a:pt x="11112" y="4844"/>
                  </a:cubicBezTo>
                  <a:cubicBezTo>
                    <a:pt x="10856" y="5261"/>
                    <a:pt x="10442" y="5485"/>
                    <a:pt x="10018" y="5485"/>
                  </a:cubicBezTo>
                  <a:cubicBezTo>
                    <a:pt x="9749" y="5485"/>
                    <a:pt x="9475" y="5394"/>
                    <a:pt x="9235" y="5202"/>
                  </a:cubicBezTo>
                  <a:cubicBezTo>
                    <a:pt x="7854" y="4079"/>
                    <a:pt x="5832" y="2597"/>
                    <a:pt x="4174" y="1408"/>
                  </a:cubicBezTo>
                  <a:cubicBezTo>
                    <a:pt x="3954" y="1251"/>
                    <a:pt x="3708" y="1176"/>
                    <a:pt x="3462" y="1176"/>
                  </a:cubicBezTo>
                  <a:cubicBezTo>
                    <a:pt x="3090" y="1176"/>
                    <a:pt x="2722" y="1349"/>
                    <a:pt x="2457" y="1684"/>
                  </a:cubicBezTo>
                  <a:cubicBezTo>
                    <a:pt x="1541" y="2841"/>
                    <a:pt x="421" y="4470"/>
                    <a:pt x="57" y="5692"/>
                  </a:cubicBezTo>
                  <a:cubicBezTo>
                    <a:pt x="-117" y="6311"/>
                    <a:pt x="116" y="7010"/>
                    <a:pt x="596" y="7370"/>
                  </a:cubicBezTo>
                  <a:cubicBezTo>
                    <a:pt x="2443" y="8721"/>
                    <a:pt x="6225" y="10481"/>
                    <a:pt x="6807" y="11327"/>
                  </a:cubicBezTo>
                  <a:cubicBezTo>
                    <a:pt x="7228" y="11962"/>
                    <a:pt x="2546" y="18529"/>
                    <a:pt x="2894" y="19456"/>
                  </a:cubicBezTo>
                  <a:cubicBezTo>
                    <a:pt x="3214" y="20320"/>
                    <a:pt x="5003" y="21134"/>
                    <a:pt x="6312" y="21542"/>
                  </a:cubicBezTo>
                  <a:cubicBezTo>
                    <a:pt x="6437" y="21580"/>
                    <a:pt x="6563" y="21600"/>
                    <a:pt x="6688" y="21600"/>
                  </a:cubicBezTo>
                  <a:cubicBezTo>
                    <a:pt x="7186" y="21600"/>
                    <a:pt x="7650" y="21297"/>
                    <a:pt x="7884" y="20776"/>
                  </a:cubicBezTo>
                  <a:cubicBezTo>
                    <a:pt x="8741" y="18837"/>
                    <a:pt x="9716" y="17192"/>
                    <a:pt x="10559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5" y="15202"/>
                    <a:pt x="12258" y="15315"/>
                    <a:pt x="12509" y="15547"/>
                  </a:cubicBezTo>
                  <a:cubicBezTo>
                    <a:pt x="14021" y="16964"/>
                    <a:pt x="15607" y="18576"/>
                    <a:pt x="17265" y="19586"/>
                  </a:cubicBezTo>
                  <a:cubicBezTo>
                    <a:pt x="17457" y="19699"/>
                    <a:pt x="17665" y="19754"/>
                    <a:pt x="17872" y="19754"/>
                  </a:cubicBezTo>
                  <a:cubicBezTo>
                    <a:pt x="18260" y="19754"/>
                    <a:pt x="18643" y="19562"/>
                    <a:pt x="18909" y="19212"/>
                  </a:cubicBezTo>
                  <a:cubicBezTo>
                    <a:pt x="19636" y="18251"/>
                    <a:pt x="20407" y="17159"/>
                    <a:pt x="21105" y="16036"/>
                  </a:cubicBezTo>
                  <a:cubicBezTo>
                    <a:pt x="21483" y="15417"/>
                    <a:pt x="21395" y="14570"/>
                    <a:pt x="20901" y="14080"/>
                  </a:cubicBezTo>
                  <a:cubicBezTo>
                    <a:pt x="19592" y="12777"/>
                    <a:pt x="17498" y="11164"/>
                    <a:pt x="15825" y="10089"/>
                  </a:cubicBezTo>
                  <a:cubicBezTo>
                    <a:pt x="15084" y="9618"/>
                    <a:pt x="14909" y="8493"/>
                    <a:pt x="15491" y="7793"/>
                  </a:cubicBezTo>
                  <a:cubicBezTo>
                    <a:pt x="16538" y="6473"/>
                    <a:pt x="17730" y="5169"/>
                    <a:pt x="18675" y="3884"/>
                  </a:cubicBezTo>
                  <a:cubicBezTo>
                    <a:pt x="19171" y="3232"/>
                    <a:pt x="19054" y="2239"/>
                    <a:pt x="18429" y="1733"/>
                  </a:cubicBezTo>
                  <a:cubicBezTo>
                    <a:pt x="17687" y="1130"/>
                    <a:pt x="16931" y="690"/>
                    <a:pt x="16116" y="184"/>
                  </a:cubicBezTo>
                  <a:cubicBezTo>
                    <a:pt x="15910" y="60"/>
                    <a:pt x="15688" y="0"/>
                    <a:pt x="1547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64" name="Google Shape;3080;p18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65" name="Google Shape;3081;p18"/>
            <p:cNvSpPr/>
            <p:nvPr/>
          </p:nvSpPr>
          <p:spPr>
            <a:xfrm>
              <a:off x="6912357" y="8406147"/>
              <a:ext cx="81899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5" h="21600" fill="norm" stroke="1" extrusionOk="0">
                  <a:moveTo>
                    <a:pt x="19109" y="0"/>
                  </a:moveTo>
                  <a:cubicBezTo>
                    <a:pt x="19063" y="0"/>
                    <a:pt x="19017" y="7"/>
                    <a:pt x="18971" y="28"/>
                  </a:cubicBezTo>
                  <a:cubicBezTo>
                    <a:pt x="17387" y="733"/>
                    <a:pt x="14386" y="852"/>
                    <a:pt x="11244" y="852"/>
                  </a:cubicBezTo>
                  <a:cubicBezTo>
                    <a:pt x="9600" y="852"/>
                    <a:pt x="7920" y="817"/>
                    <a:pt x="6383" y="817"/>
                  </a:cubicBezTo>
                  <a:cubicBezTo>
                    <a:pt x="4332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42" y="5445"/>
                  </a:cubicBezTo>
                  <a:cubicBezTo>
                    <a:pt x="17" y="9306"/>
                    <a:pt x="-77" y="13669"/>
                    <a:pt x="72" y="17034"/>
                  </a:cubicBezTo>
                  <a:cubicBezTo>
                    <a:pt x="204" y="19708"/>
                    <a:pt x="747" y="21579"/>
                    <a:pt x="1383" y="21579"/>
                  </a:cubicBezTo>
                  <a:cubicBezTo>
                    <a:pt x="1800" y="21565"/>
                    <a:pt x="2255" y="21565"/>
                    <a:pt x="2744" y="21565"/>
                  </a:cubicBezTo>
                  <a:cubicBezTo>
                    <a:pt x="4141" y="21565"/>
                    <a:pt x="5800" y="21600"/>
                    <a:pt x="7542" y="21600"/>
                  </a:cubicBezTo>
                  <a:cubicBezTo>
                    <a:pt x="11953" y="21600"/>
                    <a:pt x="16907" y="21377"/>
                    <a:pt x="19568" y="19834"/>
                  </a:cubicBezTo>
                  <a:cubicBezTo>
                    <a:pt x="21523" y="18738"/>
                    <a:pt x="21034" y="0"/>
                    <a:pt x="1910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66" name="Google Shape;3082;p18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67" name="Google Shape;3083;p18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68" name="Google Shape;3084;p18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69" name="Google Shape;3085;p18"/>
            <p:cNvSpPr/>
            <p:nvPr/>
          </p:nvSpPr>
          <p:spPr>
            <a:xfrm>
              <a:off x="4018832" y="8100988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70" name="Google Shape;3086;p18"/>
            <p:cNvSpPr/>
            <p:nvPr/>
          </p:nvSpPr>
          <p:spPr>
            <a:xfrm>
              <a:off x="5579821" y="7025505"/>
              <a:ext cx="108003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67" y="0"/>
                  </a:moveTo>
                  <a:cubicBezTo>
                    <a:pt x="15113" y="0"/>
                    <a:pt x="14767" y="153"/>
                    <a:pt x="14516" y="455"/>
                  </a:cubicBezTo>
                  <a:cubicBezTo>
                    <a:pt x="13337" y="1824"/>
                    <a:pt x="12043" y="3353"/>
                    <a:pt x="11112" y="4852"/>
                  </a:cubicBezTo>
                  <a:cubicBezTo>
                    <a:pt x="10857" y="5264"/>
                    <a:pt x="10450" y="5482"/>
                    <a:pt x="10032" y="5482"/>
                  </a:cubicBezTo>
                  <a:cubicBezTo>
                    <a:pt x="9757" y="5482"/>
                    <a:pt x="9478" y="5387"/>
                    <a:pt x="9235" y="5193"/>
                  </a:cubicBezTo>
                  <a:cubicBezTo>
                    <a:pt x="7854" y="4071"/>
                    <a:pt x="5832" y="2605"/>
                    <a:pt x="4174" y="1417"/>
                  </a:cubicBezTo>
                  <a:cubicBezTo>
                    <a:pt x="3956" y="1254"/>
                    <a:pt x="3710" y="1177"/>
                    <a:pt x="3465" y="1177"/>
                  </a:cubicBezTo>
                  <a:cubicBezTo>
                    <a:pt x="3092" y="1177"/>
                    <a:pt x="2722" y="1358"/>
                    <a:pt x="2457" y="1692"/>
                  </a:cubicBezTo>
                  <a:cubicBezTo>
                    <a:pt x="1541" y="2833"/>
                    <a:pt x="421" y="4461"/>
                    <a:pt x="57" y="5682"/>
                  </a:cubicBezTo>
                  <a:cubicBezTo>
                    <a:pt x="-117" y="6318"/>
                    <a:pt x="116" y="7000"/>
                    <a:pt x="596" y="7360"/>
                  </a:cubicBezTo>
                  <a:cubicBezTo>
                    <a:pt x="2443" y="8711"/>
                    <a:pt x="6225" y="10487"/>
                    <a:pt x="6807" y="11332"/>
                  </a:cubicBezTo>
                  <a:cubicBezTo>
                    <a:pt x="7228" y="11967"/>
                    <a:pt x="2546" y="18515"/>
                    <a:pt x="2894" y="19442"/>
                  </a:cubicBezTo>
                  <a:cubicBezTo>
                    <a:pt x="3214" y="20322"/>
                    <a:pt x="5003" y="21136"/>
                    <a:pt x="6312" y="21543"/>
                  </a:cubicBezTo>
                  <a:cubicBezTo>
                    <a:pt x="6434" y="21582"/>
                    <a:pt x="6558" y="21600"/>
                    <a:pt x="6679" y="21600"/>
                  </a:cubicBezTo>
                  <a:cubicBezTo>
                    <a:pt x="7179" y="21600"/>
                    <a:pt x="7649" y="21290"/>
                    <a:pt x="7884" y="20779"/>
                  </a:cubicBezTo>
                  <a:cubicBezTo>
                    <a:pt x="8741" y="18840"/>
                    <a:pt x="9716" y="17179"/>
                    <a:pt x="10559" y="15828"/>
                  </a:cubicBezTo>
                  <a:cubicBezTo>
                    <a:pt x="10822" y="15410"/>
                    <a:pt x="11239" y="15191"/>
                    <a:pt x="11658" y="15191"/>
                  </a:cubicBezTo>
                  <a:cubicBezTo>
                    <a:pt x="11958" y="15191"/>
                    <a:pt x="12260" y="15302"/>
                    <a:pt x="12509" y="15534"/>
                  </a:cubicBezTo>
                  <a:cubicBezTo>
                    <a:pt x="14021" y="16951"/>
                    <a:pt x="15607" y="18579"/>
                    <a:pt x="17265" y="19572"/>
                  </a:cubicBezTo>
                  <a:cubicBezTo>
                    <a:pt x="17461" y="19689"/>
                    <a:pt x="17674" y="19745"/>
                    <a:pt x="17886" y="19745"/>
                  </a:cubicBezTo>
                  <a:cubicBezTo>
                    <a:pt x="18269" y="19745"/>
                    <a:pt x="18646" y="19561"/>
                    <a:pt x="18909" y="19214"/>
                  </a:cubicBezTo>
                  <a:cubicBezTo>
                    <a:pt x="19636" y="18238"/>
                    <a:pt x="20407" y="17162"/>
                    <a:pt x="21105" y="16023"/>
                  </a:cubicBezTo>
                  <a:cubicBezTo>
                    <a:pt x="21483" y="15405"/>
                    <a:pt x="21395" y="14574"/>
                    <a:pt x="20901" y="14068"/>
                  </a:cubicBezTo>
                  <a:cubicBezTo>
                    <a:pt x="19592" y="12765"/>
                    <a:pt x="17498" y="11153"/>
                    <a:pt x="15825" y="10094"/>
                  </a:cubicBezTo>
                  <a:cubicBezTo>
                    <a:pt x="15084" y="9624"/>
                    <a:pt x="14909" y="8499"/>
                    <a:pt x="15491" y="7784"/>
                  </a:cubicBezTo>
                  <a:cubicBezTo>
                    <a:pt x="16538" y="6480"/>
                    <a:pt x="17730" y="5160"/>
                    <a:pt x="18675" y="3892"/>
                  </a:cubicBezTo>
                  <a:cubicBezTo>
                    <a:pt x="19171" y="3240"/>
                    <a:pt x="19054" y="2245"/>
                    <a:pt x="18429" y="1741"/>
                  </a:cubicBezTo>
                  <a:cubicBezTo>
                    <a:pt x="17687" y="1139"/>
                    <a:pt x="16931" y="683"/>
                    <a:pt x="16116" y="179"/>
                  </a:cubicBezTo>
                  <a:cubicBezTo>
                    <a:pt x="15910" y="60"/>
                    <a:pt x="15687" y="0"/>
                    <a:pt x="1546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71" name="Google Shape;3087;p18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72" name="Google Shape;3088;p18"/>
            <p:cNvSpPr/>
            <p:nvPr/>
          </p:nvSpPr>
          <p:spPr>
            <a:xfrm>
              <a:off x="4473842" y="6435487"/>
              <a:ext cx="1084710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4"/>
                    <a:pt x="14166" y="866"/>
                    <a:pt x="10909" y="866"/>
                  </a:cubicBezTo>
                  <a:cubicBezTo>
                    <a:pt x="9358" y="866"/>
                    <a:pt x="7782" y="845"/>
                    <a:pt x="6337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73" name="Google Shape;3089;p18"/>
            <p:cNvSpPr/>
            <p:nvPr/>
          </p:nvSpPr>
          <p:spPr>
            <a:xfrm>
              <a:off x="4248388" y="5259082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1"/>
                    <a:pt x="10902" y="871"/>
                  </a:cubicBezTo>
                  <a:cubicBezTo>
                    <a:pt x="9352" y="871"/>
                    <a:pt x="7779" y="843"/>
                    <a:pt x="6333" y="843"/>
                  </a:cubicBezTo>
                  <a:cubicBezTo>
                    <a:pt x="4303" y="843"/>
                    <a:pt x="2528" y="892"/>
                    <a:pt x="1431" y="1150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6" y="21579"/>
                    <a:pt x="5487" y="21600"/>
                    <a:pt x="6930" y="21600"/>
                  </a:cubicBezTo>
                  <a:cubicBezTo>
                    <a:pt x="11481" y="21600"/>
                    <a:pt x="16769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74" name="Google Shape;3090;p18"/>
            <p:cNvSpPr/>
            <p:nvPr/>
          </p:nvSpPr>
          <p:spPr>
            <a:xfrm>
              <a:off x="4248388" y="4893188"/>
              <a:ext cx="81926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9"/>
                    <a:pt x="1431" y="1150"/>
                  </a:cubicBezTo>
                  <a:cubicBezTo>
                    <a:pt x="871" y="1276"/>
                    <a:pt x="385" y="3012"/>
                    <a:pt x="234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4" y="21544"/>
                    <a:pt x="1824" y="21544"/>
                    <a:pt x="2065" y="21544"/>
                  </a:cubicBezTo>
                  <a:cubicBezTo>
                    <a:pt x="3580" y="21544"/>
                    <a:pt x="5480" y="21600"/>
                    <a:pt x="7498" y="21600"/>
                  </a:cubicBezTo>
                  <a:cubicBezTo>
                    <a:pt x="11914" y="21600"/>
                    <a:pt x="16884" y="21356"/>
                    <a:pt x="19561" y="19808"/>
                  </a:cubicBezTo>
                  <a:cubicBezTo>
                    <a:pt x="21518" y="18713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75" name="Google Shape;3091;p18"/>
            <p:cNvSpPr/>
            <p:nvPr/>
          </p:nvSpPr>
          <p:spPr>
            <a:xfrm>
              <a:off x="6601033" y="4634488"/>
              <a:ext cx="981965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8" h="21600" fill="norm" stroke="1" extrusionOk="0">
                  <a:moveTo>
                    <a:pt x="17278" y="0"/>
                  </a:moveTo>
                  <a:cubicBezTo>
                    <a:pt x="16844" y="0"/>
                    <a:pt x="16413" y="178"/>
                    <a:pt x="16095" y="504"/>
                  </a:cubicBezTo>
                  <a:cubicBezTo>
                    <a:pt x="11994" y="4766"/>
                    <a:pt x="3466" y="13243"/>
                    <a:pt x="320" y="17441"/>
                  </a:cubicBezTo>
                  <a:cubicBezTo>
                    <a:pt x="-895" y="19076"/>
                    <a:pt x="1609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45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35" y="2802"/>
                  </a:cubicBezTo>
                  <a:cubicBezTo>
                    <a:pt x="19765" y="1804"/>
                    <a:pt x="18978" y="838"/>
                    <a:pt x="18145" y="268"/>
                  </a:cubicBezTo>
                  <a:cubicBezTo>
                    <a:pt x="17881" y="85"/>
                    <a:pt x="17578" y="0"/>
                    <a:pt x="1727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76" name="Google Shape;3092;p18"/>
            <p:cNvSpPr/>
            <p:nvPr/>
          </p:nvSpPr>
          <p:spPr>
            <a:xfrm>
              <a:off x="6682998" y="4588442"/>
              <a:ext cx="231999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66" y="0"/>
                  </a:moveTo>
                  <a:cubicBezTo>
                    <a:pt x="2686" y="0"/>
                    <a:pt x="-1604" y="5758"/>
                    <a:pt x="588" y="16537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1"/>
                    <a:pt x="17151" y="8758"/>
                  </a:cubicBezTo>
                  <a:cubicBezTo>
                    <a:pt x="14984" y="2837"/>
                    <a:pt x="11157" y="0"/>
                    <a:pt x="766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77" name="Google Shape;3093;p18"/>
            <p:cNvSpPr/>
            <p:nvPr/>
          </p:nvSpPr>
          <p:spPr>
            <a:xfrm>
              <a:off x="7267562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78" name="Google Shape;3094;p18"/>
            <p:cNvSpPr/>
            <p:nvPr/>
          </p:nvSpPr>
          <p:spPr>
            <a:xfrm>
              <a:off x="6549645" y="6435487"/>
              <a:ext cx="108480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5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4" y="21572"/>
                    <a:pt x="2241" y="21565"/>
                    <a:pt x="2730" y="21565"/>
                  </a:cubicBezTo>
                  <a:cubicBezTo>
                    <a:pt x="4132" y="21565"/>
                    <a:pt x="5791" y="21600"/>
                    <a:pt x="7535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79" name="Google Shape;3095;p18"/>
            <p:cNvSpPr/>
            <p:nvPr/>
          </p:nvSpPr>
          <p:spPr>
            <a:xfrm>
              <a:off x="6990907" y="6144191"/>
              <a:ext cx="202002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6" y="0"/>
                  </a:moveTo>
                  <a:cubicBezTo>
                    <a:pt x="2672" y="0"/>
                    <a:pt x="-1619" y="5740"/>
                    <a:pt x="599" y="16495"/>
                  </a:cubicBezTo>
                  <a:cubicBezTo>
                    <a:pt x="1312" y="20037"/>
                    <a:pt x="4177" y="21600"/>
                    <a:pt x="7363" y="21600"/>
                  </a:cubicBezTo>
                  <a:cubicBezTo>
                    <a:pt x="13137" y="21600"/>
                    <a:pt x="19981" y="16487"/>
                    <a:pt x="17137" y="8720"/>
                  </a:cubicBezTo>
                  <a:cubicBezTo>
                    <a:pt x="14970" y="2825"/>
                    <a:pt x="11145" y="0"/>
                    <a:pt x="764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80" name="Google Shape;3096;p18"/>
            <p:cNvSpPr/>
            <p:nvPr/>
          </p:nvSpPr>
          <p:spPr>
            <a:xfrm>
              <a:off x="6990929" y="6777780"/>
              <a:ext cx="20198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64" y="21600"/>
                  </a:cubicBezTo>
                  <a:cubicBezTo>
                    <a:pt x="13140" y="21600"/>
                    <a:pt x="19986" y="16493"/>
                    <a:pt x="17141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81" name="Google Shape;3097;p18"/>
            <p:cNvSpPr/>
            <p:nvPr/>
          </p:nvSpPr>
          <p:spPr>
            <a:xfrm>
              <a:off x="7904605" y="5397138"/>
              <a:ext cx="1133012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29" y="0"/>
                  </a:moveTo>
                  <a:cubicBezTo>
                    <a:pt x="9543" y="0"/>
                    <a:pt x="8532" y="83"/>
                    <a:pt x="7844" y="327"/>
                  </a:cubicBezTo>
                  <a:cubicBezTo>
                    <a:pt x="7304" y="520"/>
                    <a:pt x="6971" y="1041"/>
                    <a:pt x="7012" y="1604"/>
                  </a:cubicBezTo>
                  <a:cubicBezTo>
                    <a:pt x="7178" y="3688"/>
                    <a:pt x="8204" y="7460"/>
                    <a:pt x="7968" y="8338"/>
                  </a:cubicBezTo>
                  <a:cubicBezTo>
                    <a:pt x="7788" y="8996"/>
                    <a:pt x="569" y="8873"/>
                    <a:pt x="153" y="9600"/>
                  </a:cubicBezTo>
                  <a:cubicBezTo>
                    <a:pt x="-262" y="10300"/>
                    <a:pt x="251" y="12069"/>
                    <a:pt x="735" y="13276"/>
                  </a:cubicBezTo>
                  <a:cubicBezTo>
                    <a:pt x="940" y="13765"/>
                    <a:pt x="1419" y="14079"/>
                    <a:pt x="1942" y="14079"/>
                  </a:cubicBezTo>
                  <a:cubicBezTo>
                    <a:pt x="2020" y="14079"/>
                    <a:pt x="2097" y="14071"/>
                    <a:pt x="2176" y="14057"/>
                  </a:cubicBezTo>
                  <a:cubicBezTo>
                    <a:pt x="4005" y="13700"/>
                    <a:pt x="5696" y="13577"/>
                    <a:pt x="7123" y="13508"/>
                  </a:cubicBezTo>
                  <a:cubicBezTo>
                    <a:pt x="7139" y="13508"/>
                    <a:pt x="7156" y="13508"/>
                    <a:pt x="7171" y="13508"/>
                  </a:cubicBezTo>
                  <a:cubicBezTo>
                    <a:pt x="7897" y="13508"/>
                    <a:pt x="8481" y="14102"/>
                    <a:pt x="8453" y="14826"/>
                  </a:cubicBezTo>
                  <a:cubicBezTo>
                    <a:pt x="8383" y="16705"/>
                    <a:pt x="8204" y="18734"/>
                    <a:pt x="8509" y="20504"/>
                  </a:cubicBezTo>
                  <a:cubicBezTo>
                    <a:pt x="8605" y="21094"/>
                    <a:pt x="9118" y="21532"/>
                    <a:pt x="9714" y="21546"/>
                  </a:cubicBezTo>
                  <a:cubicBezTo>
                    <a:pt x="10349" y="21578"/>
                    <a:pt x="11016" y="21600"/>
                    <a:pt x="11694" y="21600"/>
                  </a:cubicBezTo>
                  <a:cubicBezTo>
                    <a:pt x="12185" y="21600"/>
                    <a:pt x="12684" y="21589"/>
                    <a:pt x="13178" y="21560"/>
                  </a:cubicBezTo>
                  <a:cubicBezTo>
                    <a:pt x="13828" y="21532"/>
                    <a:pt x="14329" y="21011"/>
                    <a:pt x="14383" y="20381"/>
                  </a:cubicBezTo>
                  <a:cubicBezTo>
                    <a:pt x="14495" y="18720"/>
                    <a:pt x="14369" y="16320"/>
                    <a:pt x="14106" y="14497"/>
                  </a:cubicBezTo>
                  <a:cubicBezTo>
                    <a:pt x="13999" y="13717"/>
                    <a:pt x="14613" y="13039"/>
                    <a:pt x="15388" y="13039"/>
                  </a:cubicBezTo>
                  <a:cubicBezTo>
                    <a:pt x="15417" y="13039"/>
                    <a:pt x="15448" y="13041"/>
                    <a:pt x="15478" y="13042"/>
                  </a:cubicBezTo>
                  <a:cubicBezTo>
                    <a:pt x="16988" y="13165"/>
                    <a:pt x="18581" y="13371"/>
                    <a:pt x="20008" y="13427"/>
                  </a:cubicBezTo>
                  <a:cubicBezTo>
                    <a:pt x="20026" y="13427"/>
                    <a:pt x="20041" y="13427"/>
                    <a:pt x="20057" y="13427"/>
                  </a:cubicBezTo>
                  <a:cubicBezTo>
                    <a:pt x="20770" y="13427"/>
                    <a:pt x="21338" y="12835"/>
                    <a:pt x="21326" y="12123"/>
                  </a:cubicBezTo>
                  <a:cubicBezTo>
                    <a:pt x="21298" y="11245"/>
                    <a:pt x="21159" y="10450"/>
                    <a:pt x="21020" y="9558"/>
                  </a:cubicBezTo>
                  <a:cubicBezTo>
                    <a:pt x="20923" y="8996"/>
                    <a:pt x="20467" y="8558"/>
                    <a:pt x="19898" y="8502"/>
                  </a:cubicBezTo>
                  <a:cubicBezTo>
                    <a:pt x="18521" y="8352"/>
                    <a:pt x="17012" y="8199"/>
                    <a:pt x="15630" y="8199"/>
                  </a:cubicBezTo>
                  <a:cubicBezTo>
                    <a:pt x="15385" y="8199"/>
                    <a:pt x="15145" y="8204"/>
                    <a:pt x="14909" y="8215"/>
                  </a:cubicBezTo>
                  <a:cubicBezTo>
                    <a:pt x="14885" y="8216"/>
                    <a:pt x="14860" y="8216"/>
                    <a:pt x="14836" y="8216"/>
                  </a:cubicBezTo>
                  <a:cubicBezTo>
                    <a:pt x="14148" y="8216"/>
                    <a:pt x="13592" y="7669"/>
                    <a:pt x="13566" y="6994"/>
                  </a:cubicBezTo>
                  <a:cubicBezTo>
                    <a:pt x="13510" y="5361"/>
                    <a:pt x="13330" y="3070"/>
                    <a:pt x="13164" y="1205"/>
                  </a:cubicBezTo>
                  <a:cubicBezTo>
                    <a:pt x="13109" y="575"/>
                    <a:pt x="12595" y="95"/>
                    <a:pt x="11972" y="54"/>
                  </a:cubicBezTo>
                  <a:cubicBezTo>
                    <a:pt x="11528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82" name="Google Shape;3098;p18"/>
            <p:cNvSpPr/>
            <p:nvPr/>
          </p:nvSpPr>
          <p:spPr>
            <a:xfrm>
              <a:off x="8243658" y="3512959"/>
              <a:ext cx="1080102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9" y="0"/>
                    <a:pt x="14765" y="155"/>
                    <a:pt x="14514" y="446"/>
                  </a:cubicBezTo>
                  <a:cubicBezTo>
                    <a:pt x="13323" y="1815"/>
                    <a:pt x="12042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6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6" y="1176"/>
                    <a:pt x="3460" y="1176"/>
                  </a:cubicBezTo>
                  <a:cubicBezTo>
                    <a:pt x="3087" y="1176"/>
                    <a:pt x="2720" y="1350"/>
                    <a:pt x="2450" y="1684"/>
                  </a:cubicBezTo>
                  <a:cubicBezTo>
                    <a:pt x="1547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19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3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48" y="15192"/>
                  </a:cubicBezTo>
                  <a:cubicBezTo>
                    <a:pt x="11951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8" y="19752"/>
                    <a:pt x="17871" y="19752"/>
                  </a:cubicBezTo>
                  <a:cubicBezTo>
                    <a:pt x="18257" y="19752"/>
                    <a:pt x="1863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1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28" y="5153"/>
                    <a:pt x="18671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098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83" name="Google Shape;3099;p18"/>
            <p:cNvSpPr/>
            <p:nvPr/>
          </p:nvSpPr>
          <p:spPr>
            <a:xfrm>
              <a:off x="5328105" y="3573858"/>
              <a:ext cx="1441696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3" y="16843"/>
                    <a:pt x="8726" y="16977"/>
                    <a:pt x="8550" y="16977"/>
                  </a:cubicBezTo>
                  <a:cubicBezTo>
                    <a:pt x="8393" y="16977"/>
                    <a:pt x="8236" y="16872"/>
                    <a:pt x="8178" y="16650"/>
                  </a:cubicBezTo>
                  <a:cubicBezTo>
                    <a:pt x="7141" y="12664"/>
                    <a:pt x="6901" y="11085"/>
                    <a:pt x="5546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17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40" y="11801"/>
                  </a:cubicBezTo>
                  <a:cubicBezTo>
                    <a:pt x="1197" y="11801"/>
                    <a:pt x="1355" y="11736"/>
                    <a:pt x="1485" y="11608"/>
                  </a:cubicBezTo>
                  <a:cubicBezTo>
                    <a:pt x="2289" y="10791"/>
                    <a:pt x="3273" y="10238"/>
                    <a:pt x="3803" y="10238"/>
                  </a:cubicBezTo>
                  <a:cubicBezTo>
                    <a:pt x="3993" y="10238"/>
                    <a:pt x="4125" y="10308"/>
                    <a:pt x="4170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40" y="21352"/>
                    <a:pt x="7852" y="21600"/>
                    <a:pt x="8697" y="21600"/>
                  </a:cubicBezTo>
                  <a:cubicBezTo>
                    <a:pt x="9574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1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79" y="3905"/>
                    <a:pt x="18421" y="4566"/>
                  </a:cubicBezTo>
                  <a:cubicBezTo>
                    <a:pt x="18517" y="5045"/>
                    <a:pt x="18895" y="5369"/>
                    <a:pt x="19313" y="5369"/>
                  </a:cubicBezTo>
                  <a:cubicBezTo>
                    <a:pt x="19329" y="5369"/>
                    <a:pt x="19345" y="5369"/>
                    <a:pt x="19361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81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84" name="Google Shape;3100;p18"/>
            <p:cNvSpPr/>
            <p:nvPr/>
          </p:nvSpPr>
          <p:spPr>
            <a:xfrm>
              <a:off x="7137828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6" y="864"/>
                    <a:pt x="10911" y="864"/>
                  </a:cubicBezTo>
                  <a:cubicBezTo>
                    <a:pt x="9360" y="864"/>
                    <a:pt x="7785" y="843"/>
                    <a:pt x="6340" y="843"/>
                  </a:cubicBezTo>
                  <a:cubicBezTo>
                    <a:pt x="4308" y="843"/>
                    <a:pt x="2532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85" name="Google Shape;3101;p18"/>
            <p:cNvSpPr/>
            <p:nvPr/>
          </p:nvSpPr>
          <p:spPr>
            <a:xfrm>
              <a:off x="6912357" y="1746123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05"/>
                  </a:cubicBezTo>
                  <a:cubicBezTo>
                    <a:pt x="858" y="1331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57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0" y="21586"/>
                    <a:pt x="2366" y="21579"/>
                    <a:pt x="2919" y="21579"/>
                  </a:cubicBezTo>
                  <a:cubicBezTo>
                    <a:pt x="4159" y="21579"/>
                    <a:pt x="5589" y="21600"/>
                    <a:pt x="7094" y="21600"/>
                  </a:cubicBezTo>
                  <a:cubicBezTo>
                    <a:pt x="11613" y="21600"/>
                    <a:pt x="16813" y="21405"/>
                    <a:pt x="19565" y="19858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86" name="Google Shape;3102;p18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87" name="Google Shape;3103;p18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88" name="Google Shape;3104;p18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89" name="Google Shape;3105;p18"/>
            <p:cNvSpPr/>
            <p:nvPr/>
          </p:nvSpPr>
          <p:spPr>
            <a:xfrm>
              <a:off x="4603359" y="1873781"/>
              <a:ext cx="232700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1" h="21600" fill="norm" stroke="1" extrusionOk="0">
                  <a:moveTo>
                    <a:pt x="7647" y="0"/>
                  </a:moveTo>
                  <a:cubicBezTo>
                    <a:pt x="2677" y="0"/>
                    <a:pt x="-1597" y="5733"/>
                    <a:pt x="584" y="16505"/>
                  </a:cubicBezTo>
                  <a:cubicBezTo>
                    <a:pt x="1312" y="20041"/>
                    <a:pt x="4182" y="21600"/>
                    <a:pt x="7382" y="21600"/>
                  </a:cubicBezTo>
                  <a:cubicBezTo>
                    <a:pt x="13161" y="21600"/>
                    <a:pt x="20003" y="16498"/>
                    <a:pt x="17170" y="8724"/>
                  </a:cubicBezTo>
                  <a:cubicBezTo>
                    <a:pt x="14982" y="2828"/>
                    <a:pt x="11144" y="0"/>
                    <a:pt x="76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90" name="Google Shape;3106;p18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91" name="Google Shape;3107;p18"/>
            <p:cNvSpPr/>
            <p:nvPr/>
          </p:nvSpPr>
          <p:spPr>
            <a:xfrm>
              <a:off x="4326704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92" name="Google Shape;3108;p18"/>
            <p:cNvSpPr/>
            <p:nvPr/>
          </p:nvSpPr>
          <p:spPr>
            <a:xfrm>
              <a:off x="4326704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93" name="Google Shape;3109;p18"/>
            <p:cNvSpPr/>
            <p:nvPr/>
          </p:nvSpPr>
          <p:spPr>
            <a:xfrm>
              <a:off x="5240728" y="1884179"/>
              <a:ext cx="1132689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5" y="10299"/>
                    <a:pt x="245" y="12082"/>
                    <a:pt x="730" y="13275"/>
                  </a:cubicBezTo>
                  <a:cubicBezTo>
                    <a:pt x="933" y="13775"/>
                    <a:pt x="1410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2" y="13507"/>
                    <a:pt x="8487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20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62" y="16319"/>
                    <a:pt x="14100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5" y="13041"/>
                  </a:cubicBezTo>
                  <a:cubicBezTo>
                    <a:pt x="16981" y="13164"/>
                    <a:pt x="18574" y="13370"/>
                    <a:pt x="20002" y="13426"/>
                  </a:cubicBezTo>
                  <a:cubicBezTo>
                    <a:pt x="20017" y="13426"/>
                    <a:pt x="20034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291" y="11244"/>
                    <a:pt x="21151" y="10449"/>
                    <a:pt x="21013" y="9572"/>
                  </a:cubicBezTo>
                  <a:cubicBezTo>
                    <a:pt x="20916" y="8995"/>
                    <a:pt x="20458" y="8571"/>
                    <a:pt x="19891" y="8502"/>
                  </a:cubicBezTo>
                  <a:cubicBezTo>
                    <a:pt x="18514" y="8351"/>
                    <a:pt x="17006" y="8199"/>
                    <a:pt x="15624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586" y="7681"/>
                    <a:pt x="13573" y="6993"/>
                  </a:cubicBezTo>
                  <a:cubicBezTo>
                    <a:pt x="13504" y="5361"/>
                    <a:pt x="13337" y="3084"/>
                    <a:pt x="13157" y="1205"/>
                  </a:cubicBezTo>
                  <a:cubicBezTo>
                    <a:pt x="13101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94" name="Google Shape;3110;p18"/>
            <p:cNvSpPr/>
            <p:nvPr/>
          </p:nvSpPr>
          <p:spPr>
            <a:xfrm>
              <a:off x="4473842" y="13460663"/>
              <a:ext cx="108471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272" y="773"/>
                    <a:pt x="13973" y="871"/>
                    <a:pt x="10612" y="871"/>
                  </a:cubicBezTo>
                  <a:cubicBezTo>
                    <a:pt x="9358" y="871"/>
                    <a:pt x="8097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95" name="Google Shape;3111;p18"/>
            <p:cNvSpPr/>
            <p:nvPr/>
          </p:nvSpPr>
          <p:spPr>
            <a:xfrm>
              <a:off x="4248388" y="12284917"/>
              <a:ext cx="81924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5" y="733"/>
                    <a:pt x="14370" y="859"/>
                    <a:pt x="11236" y="859"/>
                  </a:cubicBezTo>
                  <a:cubicBezTo>
                    <a:pt x="9595" y="859"/>
                    <a:pt x="7914" y="824"/>
                    <a:pt x="6378" y="824"/>
                  </a:cubicBezTo>
                  <a:cubicBezTo>
                    <a:pt x="4329" y="824"/>
                    <a:pt x="2537" y="880"/>
                    <a:pt x="1431" y="1152"/>
                  </a:cubicBezTo>
                  <a:cubicBezTo>
                    <a:pt x="871" y="1278"/>
                    <a:pt x="385" y="3023"/>
                    <a:pt x="234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1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40" y="21600"/>
                    <a:pt x="16893" y="21384"/>
                    <a:pt x="19565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96" name="Google Shape;3112;p18"/>
            <p:cNvSpPr/>
            <p:nvPr/>
          </p:nvSpPr>
          <p:spPr>
            <a:xfrm>
              <a:off x="4248388" y="11918363"/>
              <a:ext cx="81926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14"/>
                    <a:pt x="18943" y="28"/>
                  </a:cubicBezTo>
                  <a:cubicBezTo>
                    <a:pt x="17257" y="773"/>
                    <a:pt x="13963" y="877"/>
                    <a:pt x="10605" y="877"/>
                  </a:cubicBezTo>
                  <a:cubicBezTo>
                    <a:pt x="9354" y="877"/>
                    <a:pt x="8093" y="863"/>
                    <a:pt x="6903" y="863"/>
                  </a:cubicBezTo>
                  <a:cubicBezTo>
                    <a:pt x="4636" y="863"/>
                    <a:pt x="2629" y="912"/>
                    <a:pt x="1431" y="1211"/>
                  </a:cubicBezTo>
                  <a:cubicBezTo>
                    <a:pt x="871" y="1337"/>
                    <a:pt x="385" y="3070"/>
                    <a:pt x="234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1" y="21565"/>
                    <a:pt x="5788" y="21600"/>
                    <a:pt x="7529" y="21600"/>
                  </a:cubicBezTo>
                  <a:cubicBezTo>
                    <a:pt x="11937" y="21600"/>
                    <a:pt x="16890" y="21377"/>
                    <a:pt x="19561" y="19839"/>
                  </a:cubicBezTo>
                  <a:cubicBezTo>
                    <a:pt x="21518" y="18683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97" name="Google Shape;3113;p18"/>
            <p:cNvSpPr/>
            <p:nvPr/>
          </p:nvSpPr>
          <p:spPr>
            <a:xfrm>
              <a:off x="6601042" y="11660158"/>
              <a:ext cx="98195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68" y="0"/>
                  </a:moveTo>
                  <a:cubicBezTo>
                    <a:pt x="16837" y="0"/>
                    <a:pt x="16411" y="178"/>
                    <a:pt x="16096" y="510"/>
                  </a:cubicBezTo>
                  <a:cubicBezTo>
                    <a:pt x="11994" y="4773"/>
                    <a:pt x="3465" y="13250"/>
                    <a:pt x="319" y="17449"/>
                  </a:cubicBezTo>
                  <a:cubicBezTo>
                    <a:pt x="-894" y="19073"/>
                    <a:pt x="1604" y="21600"/>
                    <a:pt x="3510" y="21600"/>
                  </a:cubicBezTo>
                  <a:cubicBezTo>
                    <a:pt x="4024" y="21600"/>
                    <a:pt x="4496" y="21417"/>
                    <a:pt x="4838" y="20982"/>
                  </a:cubicBezTo>
                  <a:cubicBezTo>
                    <a:pt x="7645" y="17465"/>
                    <a:pt x="17206" y="8163"/>
                    <a:pt x="20151" y="4789"/>
                  </a:cubicBezTo>
                  <a:cubicBezTo>
                    <a:pt x="20628" y="4234"/>
                    <a:pt x="20706" y="3442"/>
                    <a:pt x="20336" y="2808"/>
                  </a:cubicBezTo>
                  <a:cubicBezTo>
                    <a:pt x="19766" y="1810"/>
                    <a:pt x="18979" y="828"/>
                    <a:pt x="18146" y="274"/>
                  </a:cubicBezTo>
                  <a:cubicBezTo>
                    <a:pt x="17878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98" name="Google Shape;3114;p18"/>
            <p:cNvSpPr/>
            <p:nvPr/>
          </p:nvSpPr>
          <p:spPr>
            <a:xfrm>
              <a:off x="6683027" y="11613947"/>
              <a:ext cx="231959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1" h="21600" fill="norm" stroke="1" extrusionOk="0">
                  <a:moveTo>
                    <a:pt x="7662" y="0"/>
                  </a:moveTo>
                  <a:cubicBezTo>
                    <a:pt x="2685" y="0"/>
                    <a:pt x="-1601" y="5733"/>
                    <a:pt x="586" y="16498"/>
                  </a:cubicBezTo>
                  <a:cubicBezTo>
                    <a:pt x="1296" y="20034"/>
                    <a:pt x="4162" y="21600"/>
                    <a:pt x="7357" y="21600"/>
                  </a:cubicBezTo>
                  <a:cubicBezTo>
                    <a:pt x="13139" y="21600"/>
                    <a:pt x="19999" y="16498"/>
                    <a:pt x="17159" y="8724"/>
                  </a:cubicBezTo>
                  <a:cubicBezTo>
                    <a:pt x="14990" y="2828"/>
                    <a:pt x="11155" y="0"/>
                    <a:pt x="76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99" name="Google Shape;3115;p18"/>
            <p:cNvSpPr/>
            <p:nvPr/>
          </p:nvSpPr>
          <p:spPr>
            <a:xfrm>
              <a:off x="7267569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57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00" name="Google Shape;3116;p18"/>
            <p:cNvSpPr/>
            <p:nvPr/>
          </p:nvSpPr>
          <p:spPr>
            <a:xfrm>
              <a:off x="6549645" y="13460663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5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2" y="21593"/>
                    <a:pt x="1364" y="21593"/>
                  </a:cubicBezTo>
                  <a:cubicBezTo>
                    <a:pt x="1833" y="21586"/>
                    <a:pt x="2352" y="21579"/>
                    <a:pt x="2907" y="21579"/>
                  </a:cubicBezTo>
                  <a:cubicBezTo>
                    <a:pt x="4150" y="21579"/>
                    <a:pt x="5582" y="21600"/>
                    <a:pt x="7089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01" name="Google Shape;3117;p18"/>
            <p:cNvSpPr/>
            <p:nvPr/>
          </p:nvSpPr>
          <p:spPr>
            <a:xfrm>
              <a:off x="6990930" y="13169532"/>
              <a:ext cx="201990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14" y="21600"/>
                    <a:pt x="19987" y="16505"/>
                    <a:pt x="17136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02" name="Google Shape;3118;p18"/>
            <p:cNvSpPr/>
            <p:nvPr/>
          </p:nvSpPr>
          <p:spPr>
            <a:xfrm>
              <a:off x="7904605" y="12422809"/>
              <a:ext cx="1133012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87" y="0"/>
                  </a:moveTo>
                  <a:cubicBezTo>
                    <a:pt x="9582" y="0"/>
                    <a:pt x="8546" y="78"/>
                    <a:pt x="7844" y="318"/>
                  </a:cubicBezTo>
                  <a:cubicBezTo>
                    <a:pt x="7304" y="511"/>
                    <a:pt x="6971" y="1046"/>
                    <a:pt x="7012" y="1609"/>
                  </a:cubicBezTo>
                  <a:cubicBezTo>
                    <a:pt x="7178" y="3694"/>
                    <a:pt x="8204" y="7466"/>
                    <a:pt x="7968" y="8330"/>
                  </a:cubicBezTo>
                  <a:cubicBezTo>
                    <a:pt x="7788" y="8988"/>
                    <a:pt x="569" y="8865"/>
                    <a:pt x="153" y="9607"/>
                  </a:cubicBezTo>
                  <a:cubicBezTo>
                    <a:pt x="-262" y="10306"/>
                    <a:pt x="251" y="12076"/>
                    <a:pt x="735" y="13284"/>
                  </a:cubicBezTo>
                  <a:cubicBezTo>
                    <a:pt x="937" y="13766"/>
                    <a:pt x="1406" y="14077"/>
                    <a:pt x="1920" y="14077"/>
                  </a:cubicBezTo>
                  <a:cubicBezTo>
                    <a:pt x="2004" y="14077"/>
                    <a:pt x="2090" y="14069"/>
                    <a:pt x="2176" y="14051"/>
                  </a:cubicBezTo>
                  <a:cubicBezTo>
                    <a:pt x="4005" y="13708"/>
                    <a:pt x="5696" y="13571"/>
                    <a:pt x="7123" y="13516"/>
                  </a:cubicBezTo>
                  <a:cubicBezTo>
                    <a:pt x="7147" y="13514"/>
                    <a:pt x="7170" y="13514"/>
                    <a:pt x="7193" y="13514"/>
                  </a:cubicBezTo>
                  <a:cubicBezTo>
                    <a:pt x="7909" y="13514"/>
                    <a:pt x="8479" y="14116"/>
                    <a:pt x="8453" y="14834"/>
                  </a:cubicBezTo>
                  <a:cubicBezTo>
                    <a:pt x="8383" y="16713"/>
                    <a:pt x="8204" y="18743"/>
                    <a:pt x="8509" y="20499"/>
                  </a:cubicBezTo>
                  <a:cubicBezTo>
                    <a:pt x="8605" y="21089"/>
                    <a:pt x="9118" y="21528"/>
                    <a:pt x="9714" y="21555"/>
                  </a:cubicBezTo>
                  <a:cubicBezTo>
                    <a:pt x="10371" y="21580"/>
                    <a:pt x="11062" y="21600"/>
                    <a:pt x="11766" y="21600"/>
                  </a:cubicBezTo>
                  <a:cubicBezTo>
                    <a:pt x="12233" y="21600"/>
                    <a:pt x="12707" y="21591"/>
                    <a:pt x="13178" y="21569"/>
                  </a:cubicBezTo>
                  <a:cubicBezTo>
                    <a:pt x="13828" y="21528"/>
                    <a:pt x="14329" y="21020"/>
                    <a:pt x="14383" y="20390"/>
                  </a:cubicBezTo>
                  <a:cubicBezTo>
                    <a:pt x="14495" y="18729"/>
                    <a:pt x="14369" y="16315"/>
                    <a:pt x="14106" y="14491"/>
                  </a:cubicBezTo>
                  <a:cubicBezTo>
                    <a:pt x="14001" y="13717"/>
                    <a:pt x="14602" y="13045"/>
                    <a:pt x="15368" y="13045"/>
                  </a:cubicBezTo>
                  <a:cubicBezTo>
                    <a:pt x="15403" y="13045"/>
                    <a:pt x="15441" y="13047"/>
                    <a:pt x="15478" y="13050"/>
                  </a:cubicBezTo>
                  <a:cubicBezTo>
                    <a:pt x="16988" y="13159"/>
                    <a:pt x="18581" y="13365"/>
                    <a:pt x="20008" y="13420"/>
                  </a:cubicBezTo>
                  <a:cubicBezTo>
                    <a:pt x="20026" y="13420"/>
                    <a:pt x="20041" y="13420"/>
                    <a:pt x="20057" y="13420"/>
                  </a:cubicBezTo>
                  <a:cubicBezTo>
                    <a:pt x="20770" y="13420"/>
                    <a:pt x="21338" y="12828"/>
                    <a:pt x="21326" y="12116"/>
                  </a:cubicBezTo>
                  <a:cubicBezTo>
                    <a:pt x="21298" y="11252"/>
                    <a:pt x="21159" y="10443"/>
                    <a:pt x="21020" y="9565"/>
                  </a:cubicBezTo>
                  <a:cubicBezTo>
                    <a:pt x="20923" y="9002"/>
                    <a:pt x="20467" y="8564"/>
                    <a:pt x="19898" y="8495"/>
                  </a:cubicBezTo>
                  <a:cubicBezTo>
                    <a:pt x="18535" y="8346"/>
                    <a:pt x="17043" y="8204"/>
                    <a:pt x="15672" y="8204"/>
                  </a:cubicBezTo>
                  <a:cubicBezTo>
                    <a:pt x="15414" y="8204"/>
                    <a:pt x="15159" y="8210"/>
                    <a:pt x="14909" y="8221"/>
                  </a:cubicBezTo>
                  <a:cubicBezTo>
                    <a:pt x="14892" y="8221"/>
                    <a:pt x="14875" y="8221"/>
                    <a:pt x="14858" y="8221"/>
                  </a:cubicBezTo>
                  <a:cubicBezTo>
                    <a:pt x="14161" y="8221"/>
                    <a:pt x="13592" y="7683"/>
                    <a:pt x="13566" y="6986"/>
                  </a:cubicBezTo>
                  <a:cubicBezTo>
                    <a:pt x="13510" y="5353"/>
                    <a:pt x="13330" y="3076"/>
                    <a:pt x="13164" y="1196"/>
                  </a:cubicBezTo>
                  <a:cubicBezTo>
                    <a:pt x="13109" y="580"/>
                    <a:pt x="12595" y="86"/>
                    <a:pt x="11972" y="45"/>
                  </a:cubicBezTo>
                  <a:cubicBezTo>
                    <a:pt x="11545" y="18"/>
                    <a:pt x="11070" y="0"/>
                    <a:pt x="105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03" name="Google Shape;3119;p18"/>
            <p:cNvSpPr/>
            <p:nvPr/>
          </p:nvSpPr>
          <p:spPr>
            <a:xfrm>
              <a:off x="8243658" y="10538217"/>
              <a:ext cx="1080102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2" y="0"/>
                    <a:pt x="14767" y="159"/>
                    <a:pt x="14514" y="460"/>
                  </a:cubicBezTo>
                  <a:cubicBezTo>
                    <a:pt x="13323" y="1829"/>
                    <a:pt x="12042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5" y="1183"/>
                    <a:pt x="3459" y="1183"/>
                  </a:cubicBezTo>
                  <a:cubicBezTo>
                    <a:pt x="3087" y="1183"/>
                    <a:pt x="2720" y="1358"/>
                    <a:pt x="2450" y="1681"/>
                  </a:cubicBezTo>
                  <a:cubicBezTo>
                    <a:pt x="1547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19" y="20323"/>
                    <a:pt x="5008" y="21120"/>
                    <a:pt x="6317" y="21543"/>
                  </a:cubicBezTo>
                  <a:cubicBezTo>
                    <a:pt x="6436" y="21582"/>
                    <a:pt x="6554" y="21600"/>
                    <a:pt x="6675" y="21600"/>
                  </a:cubicBezTo>
                  <a:cubicBezTo>
                    <a:pt x="7167" y="21600"/>
                    <a:pt x="7636" y="21286"/>
                    <a:pt x="7871" y="20762"/>
                  </a:cubicBezTo>
                  <a:cubicBezTo>
                    <a:pt x="8743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9" y="19746"/>
                    <a:pt x="17871" y="19746"/>
                  </a:cubicBezTo>
                  <a:cubicBezTo>
                    <a:pt x="18257" y="19746"/>
                    <a:pt x="1863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1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28" y="5165"/>
                    <a:pt x="18671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098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04" name="Google Shape;3120;p18"/>
            <p:cNvSpPr/>
            <p:nvPr/>
          </p:nvSpPr>
          <p:spPr>
            <a:xfrm>
              <a:off x="5328105" y="10599777"/>
              <a:ext cx="1441696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3" y="16977"/>
                  </a:cubicBezTo>
                  <a:cubicBezTo>
                    <a:pt x="8395" y="16977"/>
                    <a:pt x="8236" y="16871"/>
                    <a:pt x="8178" y="16656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17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7" y="11800"/>
                  </a:cubicBezTo>
                  <a:cubicBezTo>
                    <a:pt x="1201" y="11800"/>
                    <a:pt x="1358" y="11739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46"/>
                    <a:pt x="18894" y="5360"/>
                    <a:pt x="19312" y="5360"/>
                  </a:cubicBezTo>
                  <a:cubicBezTo>
                    <a:pt x="19328" y="5360"/>
                    <a:pt x="19344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05" name="Google Shape;3121;p18"/>
            <p:cNvSpPr/>
            <p:nvPr/>
          </p:nvSpPr>
          <p:spPr>
            <a:xfrm>
              <a:off x="7137828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7" y="831"/>
                    <a:pt x="11004" y="831"/>
                  </a:cubicBezTo>
                  <a:cubicBezTo>
                    <a:pt x="9572" y="831"/>
                    <a:pt x="8117" y="810"/>
                    <a:pt x="6759" y="810"/>
                  </a:cubicBezTo>
                  <a:cubicBezTo>
                    <a:pt x="4554" y="810"/>
                    <a:pt x="2607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06" name="Google Shape;3122;p18"/>
            <p:cNvSpPr/>
            <p:nvPr/>
          </p:nvSpPr>
          <p:spPr>
            <a:xfrm>
              <a:off x="6912357" y="8772041"/>
              <a:ext cx="819012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27" y="753"/>
                    <a:pt x="14171" y="872"/>
                    <a:pt x="10913" y="872"/>
                  </a:cubicBezTo>
                  <a:cubicBezTo>
                    <a:pt x="9359" y="872"/>
                    <a:pt x="7782" y="844"/>
                    <a:pt x="6337" y="844"/>
                  </a:cubicBezTo>
                  <a:cubicBezTo>
                    <a:pt x="4303" y="844"/>
                    <a:pt x="2529" y="893"/>
                    <a:pt x="1439" y="1151"/>
                  </a:cubicBezTo>
                  <a:cubicBezTo>
                    <a:pt x="858" y="1332"/>
                    <a:pt x="372" y="3013"/>
                    <a:pt x="242" y="5503"/>
                  </a:cubicBezTo>
                  <a:cubicBezTo>
                    <a:pt x="17" y="9297"/>
                    <a:pt x="-77" y="13656"/>
                    <a:pt x="72" y="17074"/>
                  </a:cubicBezTo>
                  <a:cubicBezTo>
                    <a:pt x="202" y="19710"/>
                    <a:pt x="728" y="21558"/>
                    <a:pt x="1351" y="21558"/>
                  </a:cubicBezTo>
                  <a:cubicBezTo>
                    <a:pt x="1361" y="21558"/>
                    <a:pt x="1372" y="21558"/>
                    <a:pt x="1382" y="21558"/>
                  </a:cubicBezTo>
                  <a:cubicBezTo>
                    <a:pt x="1603" y="21551"/>
                    <a:pt x="1833" y="21551"/>
                    <a:pt x="2072" y="21551"/>
                  </a:cubicBezTo>
                  <a:cubicBezTo>
                    <a:pt x="3588" y="21551"/>
                    <a:pt x="5490" y="21600"/>
                    <a:pt x="7510" y="21600"/>
                  </a:cubicBezTo>
                  <a:cubicBezTo>
                    <a:pt x="11928" y="21600"/>
                    <a:pt x="16897" y="21356"/>
                    <a:pt x="19565" y="19815"/>
                  </a:cubicBezTo>
                  <a:cubicBezTo>
                    <a:pt x="21523" y="18720"/>
                    <a:pt x="21028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07" name="Google Shape;3123;p18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08" name="Google Shape;3124;p18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09" name="Google Shape;3125;p18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10" name="Google Shape;3126;p18"/>
            <p:cNvSpPr/>
            <p:nvPr/>
          </p:nvSpPr>
          <p:spPr>
            <a:xfrm>
              <a:off x="4603329" y="8899452"/>
              <a:ext cx="232741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2" y="0"/>
                  </a:moveTo>
                  <a:cubicBezTo>
                    <a:pt x="2678" y="0"/>
                    <a:pt x="-1600" y="5745"/>
                    <a:pt x="587" y="16521"/>
                  </a:cubicBezTo>
                  <a:cubicBezTo>
                    <a:pt x="1313" y="20041"/>
                    <a:pt x="4170" y="21600"/>
                    <a:pt x="7355" y="21600"/>
                  </a:cubicBezTo>
                  <a:cubicBezTo>
                    <a:pt x="13137" y="21600"/>
                    <a:pt x="20000" y="16485"/>
                    <a:pt x="17163" y="8742"/>
                  </a:cubicBezTo>
                  <a:cubicBezTo>
                    <a:pt x="14976" y="2827"/>
                    <a:pt x="11146" y="0"/>
                    <a:pt x="765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11" name="Google Shape;3127;p18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12" name="Google Shape;3128;p18"/>
            <p:cNvSpPr/>
            <p:nvPr/>
          </p:nvSpPr>
          <p:spPr>
            <a:xfrm>
              <a:off x="4326720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07" y="0"/>
                    <a:pt x="762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13" name="Google Shape;3129;p18"/>
            <p:cNvSpPr/>
            <p:nvPr/>
          </p:nvSpPr>
          <p:spPr>
            <a:xfrm>
              <a:off x="4326697" y="10290409"/>
              <a:ext cx="202227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07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14" name="Google Shape;3130;p18"/>
            <p:cNvSpPr/>
            <p:nvPr/>
          </p:nvSpPr>
          <p:spPr>
            <a:xfrm>
              <a:off x="5240728" y="8910097"/>
              <a:ext cx="1132689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2" y="13759"/>
                    <a:pt x="1399" y="14069"/>
                    <a:pt x="1913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62" y="16306"/>
                    <a:pt x="14100" y="14497"/>
                  </a:cubicBezTo>
                  <a:cubicBezTo>
                    <a:pt x="13993" y="13724"/>
                    <a:pt x="14595" y="13038"/>
                    <a:pt x="15375" y="13038"/>
                  </a:cubicBezTo>
                  <a:cubicBezTo>
                    <a:pt x="15411" y="13038"/>
                    <a:pt x="15448" y="13039"/>
                    <a:pt x="15485" y="13042"/>
                  </a:cubicBezTo>
                  <a:cubicBezTo>
                    <a:pt x="16981" y="13152"/>
                    <a:pt x="18574" y="13371"/>
                    <a:pt x="20002" y="13413"/>
                  </a:cubicBezTo>
                  <a:cubicBezTo>
                    <a:pt x="20017" y="13413"/>
                    <a:pt x="20034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291" y="11245"/>
                    <a:pt x="21151" y="10436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5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7" y="8215"/>
                    <a:pt x="13586" y="7677"/>
                    <a:pt x="13573" y="6994"/>
                  </a:cubicBezTo>
                  <a:cubicBezTo>
                    <a:pt x="13504" y="5347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15" name="Google Shape;3131;p18"/>
            <p:cNvSpPr/>
            <p:nvPr/>
          </p:nvSpPr>
          <p:spPr>
            <a:xfrm>
              <a:off x="1584698" y="1380229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12"/>
                  </a:cubicBezTo>
                  <a:cubicBezTo>
                    <a:pt x="858" y="1338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64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16" name="Google Shape;3132;p18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17" name="Google Shape;3133;p18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18" name="Google Shape;3134;p18"/>
            <p:cNvSpPr/>
            <p:nvPr/>
          </p:nvSpPr>
          <p:spPr>
            <a:xfrm>
              <a:off x="251843" y="0"/>
              <a:ext cx="1080108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2"/>
                  </a:cubicBezTo>
                  <a:cubicBezTo>
                    <a:pt x="13323" y="1815"/>
                    <a:pt x="12044" y="3362"/>
                    <a:pt x="11114" y="4844"/>
                  </a:cubicBezTo>
                  <a:cubicBezTo>
                    <a:pt x="10846" y="5261"/>
                    <a:pt x="10436" y="5485"/>
                    <a:pt x="10015" y="5485"/>
                  </a:cubicBezTo>
                  <a:cubicBezTo>
                    <a:pt x="9748" y="5485"/>
                    <a:pt x="9476" y="5394"/>
                    <a:pt x="9238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6" y="1251"/>
                    <a:pt x="3698" y="1176"/>
                    <a:pt x="3454" y="1176"/>
                  </a:cubicBezTo>
                  <a:cubicBezTo>
                    <a:pt x="3081" y="1176"/>
                    <a:pt x="2712" y="1349"/>
                    <a:pt x="2450" y="1684"/>
                  </a:cubicBezTo>
                  <a:cubicBezTo>
                    <a:pt x="1549" y="2841"/>
                    <a:pt x="415" y="4470"/>
                    <a:pt x="66" y="5692"/>
                  </a:cubicBezTo>
                  <a:cubicBezTo>
                    <a:pt x="-123" y="6311"/>
                    <a:pt x="108" y="7010"/>
                    <a:pt x="604" y="7370"/>
                  </a:cubicBezTo>
                  <a:cubicBezTo>
                    <a:pt x="2435" y="8721"/>
                    <a:pt x="6229" y="10481"/>
                    <a:pt x="6796" y="11327"/>
                  </a:cubicBezTo>
                  <a:cubicBezTo>
                    <a:pt x="7232" y="11962"/>
                    <a:pt x="2551" y="18529"/>
                    <a:pt x="2885" y="19456"/>
                  </a:cubicBezTo>
                  <a:cubicBezTo>
                    <a:pt x="3221" y="20320"/>
                    <a:pt x="5008" y="21134"/>
                    <a:pt x="6317" y="21542"/>
                  </a:cubicBezTo>
                  <a:cubicBezTo>
                    <a:pt x="6439" y="21580"/>
                    <a:pt x="6563" y="21600"/>
                    <a:pt x="6685" y="21600"/>
                  </a:cubicBezTo>
                  <a:cubicBezTo>
                    <a:pt x="7174" y="21600"/>
                    <a:pt x="7640" y="21297"/>
                    <a:pt x="7871" y="20776"/>
                  </a:cubicBezTo>
                  <a:cubicBezTo>
                    <a:pt x="8744" y="18837"/>
                    <a:pt x="9703" y="17192"/>
                    <a:pt x="10561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4" y="15202"/>
                    <a:pt x="12259" y="15315"/>
                    <a:pt x="12509" y="15547"/>
                  </a:cubicBezTo>
                  <a:cubicBezTo>
                    <a:pt x="14021" y="16964"/>
                    <a:pt x="15604" y="18576"/>
                    <a:pt x="17247" y="19586"/>
                  </a:cubicBezTo>
                  <a:cubicBezTo>
                    <a:pt x="17439" y="19699"/>
                    <a:pt x="17648" y="19754"/>
                    <a:pt x="17853" y="19754"/>
                  </a:cubicBezTo>
                  <a:cubicBezTo>
                    <a:pt x="18241" y="19754"/>
                    <a:pt x="18624" y="19562"/>
                    <a:pt x="18889" y="19212"/>
                  </a:cubicBezTo>
                  <a:cubicBezTo>
                    <a:pt x="19616" y="18251"/>
                    <a:pt x="20402" y="17159"/>
                    <a:pt x="21099" y="16036"/>
                  </a:cubicBezTo>
                  <a:cubicBezTo>
                    <a:pt x="21477" y="15417"/>
                    <a:pt x="21376" y="14570"/>
                    <a:pt x="20882" y="14080"/>
                  </a:cubicBezTo>
                  <a:cubicBezTo>
                    <a:pt x="19588" y="12777"/>
                    <a:pt x="17495" y="11164"/>
                    <a:pt x="15808" y="10089"/>
                  </a:cubicBezTo>
                  <a:cubicBezTo>
                    <a:pt x="15067" y="9618"/>
                    <a:pt x="14907" y="8493"/>
                    <a:pt x="15489" y="7793"/>
                  </a:cubicBezTo>
                  <a:cubicBezTo>
                    <a:pt x="16535" y="6473"/>
                    <a:pt x="17713" y="5169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19" name="Google Shape;3135;p18"/>
            <p:cNvSpPr/>
            <p:nvPr/>
          </p:nvSpPr>
          <p:spPr>
            <a:xfrm>
              <a:off x="1584698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090" y="0"/>
                  </a:moveTo>
                  <a:cubicBezTo>
                    <a:pt x="19044" y="0"/>
                    <a:pt x="18998" y="7"/>
                    <a:pt x="18950" y="28"/>
                  </a:cubicBezTo>
                  <a:cubicBezTo>
                    <a:pt x="17367" y="733"/>
                    <a:pt x="14370" y="852"/>
                    <a:pt x="11233" y="852"/>
                  </a:cubicBezTo>
                  <a:cubicBezTo>
                    <a:pt x="9593" y="852"/>
                    <a:pt x="7913" y="817"/>
                    <a:pt x="6378" y="817"/>
                  </a:cubicBezTo>
                  <a:cubicBezTo>
                    <a:pt x="4329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23" y="5445"/>
                  </a:cubicBezTo>
                  <a:cubicBezTo>
                    <a:pt x="17" y="9306"/>
                    <a:pt x="-77" y="13669"/>
                    <a:pt x="74" y="17034"/>
                  </a:cubicBezTo>
                  <a:cubicBezTo>
                    <a:pt x="185" y="19708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77"/>
                    <a:pt x="19566" y="19834"/>
                  </a:cubicBezTo>
                  <a:cubicBezTo>
                    <a:pt x="21523" y="18738"/>
                    <a:pt x="21016" y="0"/>
                    <a:pt x="190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20" name="Google Shape;3136;p18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21" name="Google Shape;3137;p18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22" name="Google Shape;3138;p18"/>
            <p:cNvSpPr/>
            <p:nvPr/>
          </p:nvSpPr>
          <p:spPr>
            <a:xfrm>
              <a:off x="251843" y="7025505"/>
              <a:ext cx="1080108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1" y="0"/>
                  </a:moveTo>
                  <a:cubicBezTo>
                    <a:pt x="15109" y="0"/>
                    <a:pt x="14760" y="153"/>
                    <a:pt x="14500" y="455"/>
                  </a:cubicBezTo>
                  <a:cubicBezTo>
                    <a:pt x="13323" y="1824"/>
                    <a:pt x="12044" y="3353"/>
                    <a:pt x="11114" y="4852"/>
                  </a:cubicBezTo>
                  <a:cubicBezTo>
                    <a:pt x="10850" y="5264"/>
                    <a:pt x="10444" y="5482"/>
                    <a:pt x="10030" y="5482"/>
                  </a:cubicBezTo>
                  <a:cubicBezTo>
                    <a:pt x="9756" y="5482"/>
                    <a:pt x="9479" y="5387"/>
                    <a:pt x="9238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1" y="1177"/>
                    <a:pt x="3457" y="1177"/>
                  </a:cubicBezTo>
                  <a:cubicBezTo>
                    <a:pt x="3084" y="1177"/>
                    <a:pt x="2714" y="1358"/>
                    <a:pt x="2450" y="1692"/>
                  </a:cubicBezTo>
                  <a:cubicBezTo>
                    <a:pt x="1549" y="2833"/>
                    <a:pt x="415" y="4461"/>
                    <a:pt x="66" y="5682"/>
                  </a:cubicBezTo>
                  <a:cubicBezTo>
                    <a:pt x="-123" y="6318"/>
                    <a:pt x="108" y="7000"/>
                    <a:pt x="604" y="7360"/>
                  </a:cubicBezTo>
                  <a:cubicBezTo>
                    <a:pt x="2435" y="8711"/>
                    <a:pt x="6229" y="10487"/>
                    <a:pt x="6796" y="11332"/>
                  </a:cubicBezTo>
                  <a:cubicBezTo>
                    <a:pt x="7232" y="11967"/>
                    <a:pt x="2551" y="18515"/>
                    <a:pt x="2885" y="19442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9"/>
                  </a:cubicBezTo>
                  <a:cubicBezTo>
                    <a:pt x="8744" y="18840"/>
                    <a:pt x="9703" y="17179"/>
                    <a:pt x="10561" y="15828"/>
                  </a:cubicBezTo>
                  <a:cubicBezTo>
                    <a:pt x="10824" y="15410"/>
                    <a:pt x="11239" y="15191"/>
                    <a:pt x="11658" y="15191"/>
                  </a:cubicBezTo>
                  <a:cubicBezTo>
                    <a:pt x="11958" y="15191"/>
                    <a:pt x="12259" y="15302"/>
                    <a:pt x="12509" y="15534"/>
                  </a:cubicBezTo>
                  <a:cubicBezTo>
                    <a:pt x="14021" y="16951"/>
                    <a:pt x="15604" y="18579"/>
                    <a:pt x="17247" y="19572"/>
                  </a:cubicBezTo>
                  <a:cubicBezTo>
                    <a:pt x="17444" y="19689"/>
                    <a:pt x="17658" y="19745"/>
                    <a:pt x="17868" y="19745"/>
                  </a:cubicBezTo>
                  <a:cubicBezTo>
                    <a:pt x="18251" y="19745"/>
                    <a:pt x="18627" y="19561"/>
                    <a:pt x="18889" y="19214"/>
                  </a:cubicBezTo>
                  <a:cubicBezTo>
                    <a:pt x="19616" y="18238"/>
                    <a:pt x="20402" y="17162"/>
                    <a:pt x="21099" y="16023"/>
                  </a:cubicBezTo>
                  <a:cubicBezTo>
                    <a:pt x="21477" y="15405"/>
                    <a:pt x="21376" y="14574"/>
                    <a:pt x="20882" y="14068"/>
                  </a:cubicBezTo>
                  <a:cubicBezTo>
                    <a:pt x="19588" y="12765"/>
                    <a:pt x="17495" y="11153"/>
                    <a:pt x="15808" y="10094"/>
                  </a:cubicBezTo>
                  <a:cubicBezTo>
                    <a:pt x="15067" y="9624"/>
                    <a:pt x="14907" y="8499"/>
                    <a:pt x="15489" y="7784"/>
                  </a:cubicBezTo>
                  <a:cubicBezTo>
                    <a:pt x="16535" y="6480"/>
                    <a:pt x="17713" y="5160"/>
                    <a:pt x="18673" y="3892"/>
                  </a:cubicBezTo>
                  <a:cubicBezTo>
                    <a:pt x="19152" y="3240"/>
                    <a:pt x="19036" y="2245"/>
                    <a:pt x="18425" y="1741"/>
                  </a:cubicBezTo>
                  <a:cubicBezTo>
                    <a:pt x="17684" y="1139"/>
                    <a:pt x="16928" y="683"/>
                    <a:pt x="16100" y="179"/>
                  </a:cubicBezTo>
                  <a:cubicBezTo>
                    <a:pt x="15899" y="60"/>
                    <a:pt x="15679" y="0"/>
                    <a:pt x="154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23" name="Google Shape;3139;p18"/>
            <p:cNvSpPr/>
            <p:nvPr/>
          </p:nvSpPr>
          <p:spPr>
            <a:xfrm>
              <a:off x="1272682" y="4634488"/>
              <a:ext cx="982404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0" y="178"/>
                    <a:pt x="16082" y="504"/>
                  </a:cubicBezTo>
                  <a:cubicBezTo>
                    <a:pt x="11999" y="4766"/>
                    <a:pt x="3463" y="13243"/>
                    <a:pt x="320" y="17441"/>
                  </a:cubicBezTo>
                  <a:cubicBezTo>
                    <a:pt x="-896" y="19076"/>
                    <a:pt x="1607" y="21600"/>
                    <a:pt x="3520" y="21600"/>
                  </a:cubicBezTo>
                  <a:cubicBezTo>
                    <a:pt x="4033" y="21600"/>
                    <a:pt x="4505" y="21419"/>
                    <a:pt x="4850" y="20989"/>
                  </a:cubicBezTo>
                  <a:cubicBezTo>
                    <a:pt x="7653" y="17457"/>
                    <a:pt x="17206" y="8157"/>
                    <a:pt x="20134" y="4782"/>
                  </a:cubicBezTo>
                  <a:cubicBezTo>
                    <a:pt x="20612" y="4244"/>
                    <a:pt x="20704" y="3436"/>
                    <a:pt x="20334" y="2802"/>
                  </a:cubicBezTo>
                  <a:cubicBezTo>
                    <a:pt x="19764" y="1804"/>
                    <a:pt x="18963" y="838"/>
                    <a:pt x="18148" y="268"/>
                  </a:cubicBezTo>
                  <a:cubicBezTo>
                    <a:pt x="17882" y="85"/>
                    <a:pt x="17580" y="0"/>
                    <a:pt x="1727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24" name="Google Shape;3140;p18"/>
            <p:cNvSpPr/>
            <p:nvPr/>
          </p:nvSpPr>
          <p:spPr>
            <a:xfrm>
              <a:off x="1354682" y="4588442"/>
              <a:ext cx="232712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3" y="0"/>
                  </a:moveTo>
                  <a:cubicBezTo>
                    <a:pt x="2679" y="0"/>
                    <a:pt x="-1601" y="5758"/>
                    <a:pt x="586" y="16537"/>
                  </a:cubicBezTo>
                  <a:cubicBezTo>
                    <a:pt x="1307" y="20047"/>
                    <a:pt x="4170" y="21600"/>
                    <a:pt x="7356" y="21600"/>
                  </a:cubicBezTo>
                  <a:cubicBezTo>
                    <a:pt x="13140" y="21600"/>
                    <a:pt x="19999" y="16501"/>
                    <a:pt x="17167" y="8758"/>
                  </a:cubicBezTo>
                  <a:cubicBezTo>
                    <a:pt x="14980" y="2837"/>
                    <a:pt x="11143" y="0"/>
                    <a:pt x="765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25" name="Google Shape;3141;p18"/>
            <p:cNvSpPr/>
            <p:nvPr/>
          </p:nvSpPr>
          <p:spPr>
            <a:xfrm>
              <a:off x="1939905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2" y="20041"/>
                    <a:pt x="4157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26" name="Google Shape;3142;p18"/>
            <p:cNvSpPr/>
            <p:nvPr/>
          </p:nvSpPr>
          <p:spPr>
            <a:xfrm>
              <a:off x="1221445" y="6435487"/>
              <a:ext cx="1084691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6" y="845"/>
                  </a:cubicBezTo>
                  <a:cubicBezTo>
                    <a:pt x="4304" y="845"/>
                    <a:pt x="2528" y="894"/>
                    <a:pt x="1431" y="1145"/>
                  </a:cubicBezTo>
                  <a:cubicBezTo>
                    <a:pt x="866" y="1271"/>
                    <a:pt x="373" y="3017"/>
                    <a:pt x="232" y="5510"/>
                  </a:cubicBezTo>
                  <a:cubicBezTo>
                    <a:pt x="20" y="9309"/>
                    <a:pt x="-80" y="13667"/>
                    <a:pt x="77" y="17096"/>
                  </a:cubicBezTo>
                  <a:cubicBezTo>
                    <a:pt x="202" y="19728"/>
                    <a:pt x="737" y="21586"/>
                    <a:pt x="1344" y="21586"/>
                  </a:cubicBezTo>
                  <a:cubicBezTo>
                    <a:pt x="1355" y="21586"/>
                    <a:pt x="1365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7" y="21384"/>
                    <a:pt x="19559" y="19840"/>
                  </a:cubicBezTo>
                  <a:cubicBezTo>
                    <a:pt x="21520" y="18737"/>
                    <a:pt x="21009" y="0"/>
                    <a:pt x="190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27" name="Google Shape;3143;p18"/>
            <p:cNvSpPr/>
            <p:nvPr/>
          </p:nvSpPr>
          <p:spPr>
            <a:xfrm>
              <a:off x="1662727" y="6144191"/>
              <a:ext cx="202556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4" h="21600" fill="norm" stroke="1" extrusionOk="0">
                  <a:moveTo>
                    <a:pt x="7656" y="0"/>
                  </a:moveTo>
                  <a:cubicBezTo>
                    <a:pt x="2686" y="0"/>
                    <a:pt x="-1593" y="5740"/>
                    <a:pt x="579" y="16495"/>
                  </a:cubicBezTo>
                  <a:cubicBezTo>
                    <a:pt x="1291" y="20037"/>
                    <a:pt x="4161" y="21600"/>
                    <a:pt x="7358" y="21600"/>
                  </a:cubicBezTo>
                  <a:cubicBezTo>
                    <a:pt x="13148" y="21600"/>
                    <a:pt x="20007" y="16487"/>
                    <a:pt x="17173" y="8720"/>
                  </a:cubicBezTo>
                  <a:cubicBezTo>
                    <a:pt x="14979" y="2825"/>
                    <a:pt x="11150" y="0"/>
                    <a:pt x="765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28" name="Google Shape;3144;p18"/>
            <p:cNvSpPr/>
            <p:nvPr/>
          </p:nvSpPr>
          <p:spPr>
            <a:xfrm>
              <a:off x="1662743" y="6777780"/>
              <a:ext cx="20254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8" h="21600" fill="norm" stroke="1" extrusionOk="0">
                  <a:moveTo>
                    <a:pt x="7643" y="0"/>
                  </a:moveTo>
                  <a:cubicBezTo>
                    <a:pt x="2672" y="0"/>
                    <a:pt x="-1587" y="5725"/>
                    <a:pt x="579" y="16501"/>
                  </a:cubicBezTo>
                  <a:cubicBezTo>
                    <a:pt x="1291" y="20039"/>
                    <a:pt x="4162" y="21600"/>
                    <a:pt x="7360" y="21600"/>
                  </a:cubicBezTo>
                  <a:cubicBezTo>
                    <a:pt x="13152" y="21600"/>
                    <a:pt x="20013" y="16493"/>
                    <a:pt x="17179" y="8734"/>
                  </a:cubicBezTo>
                  <a:cubicBezTo>
                    <a:pt x="14984" y="2838"/>
                    <a:pt x="11139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29" name="Google Shape;3145;p18"/>
            <p:cNvSpPr/>
            <p:nvPr/>
          </p:nvSpPr>
          <p:spPr>
            <a:xfrm>
              <a:off x="2576569" y="5397138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81" y="8996"/>
                    <a:pt x="576" y="8873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6" y="13765"/>
                    <a:pt x="1424" y="14079"/>
                    <a:pt x="1949" y="14079"/>
                  </a:cubicBezTo>
                  <a:cubicBezTo>
                    <a:pt x="2026" y="14079"/>
                    <a:pt x="2106" y="14071"/>
                    <a:pt x="2183" y="14057"/>
                  </a:cubicBezTo>
                  <a:cubicBezTo>
                    <a:pt x="3999" y="13700"/>
                    <a:pt x="5703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59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76" y="16320"/>
                    <a:pt x="14112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4" y="13042"/>
                  </a:cubicBezTo>
                  <a:cubicBezTo>
                    <a:pt x="16995" y="13165"/>
                    <a:pt x="18574" y="13371"/>
                    <a:pt x="20002" y="13427"/>
                  </a:cubicBezTo>
                  <a:cubicBezTo>
                    <a:pt x="20017" y="13427"/>
                    <a:pt x="20033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303" y="11245"/>
                    <a:pt x="21151" y="10450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3" y="8216"/>
                    <a:pt x="14830" y="8216"/>
                  </a:cubicBezTo>
                  <a:cubicBezTo>
                    <a:pt x="14156" y="8216"/>
                    <a:pt x="13600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30" name="Google Shape;3146;p18"/>
            <p:cNvSpPr/>
            <p:nvPr/>
          </p:nvSpPr>
          <p:spPr>
            <a:xfrm>
              <a:off x="2915671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2" y="0"/>
                    <a:pt x="14765" y="155"/>
                    <a:pt x="14506" y="446"/>
                  </a:cubicBezTo>
                  <a:cubicBezTo>
                    <a:pt x="13328" y="1815"/>
                    <a:pt x="12049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6" y="5387"/>
                    <a:pt x="9243" y="5203"/>
                  </a:cubicBezTo>
                  <a:cubicBezTo>
                    <a:pt x="7849" y="4080"/>
                    <a:pt x="5843" y="2597"/>
                    <a:pt x="4171" y="1408"/>
                  </a:cubicBezTo>
                  <a:cubicBezTo>
                    <a:pt x="3951" y="1251"/>
                    <a:pt x="3704" y="1176"/>
                    <a:pt x="3459" y="1176"/>
                  </a:cubicBezTo>
                  <a:cubicBezTo>
                    <a:pt x="3086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1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27" y="15411"/>
                    <a:pt x="11235" y="15192"/>
                    <a:pt x="11645" y="15192"/>
                  </a:cubicBezTo>
                  <a:cubicBezTo>
                    <a:pt x="11945" y="15192"/>
                    <a:pt x="12248" y="15307"/>
                    <a:pt x="12499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1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6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3" y="10090"/>
                  </a:cubicBezTo>
                  <a:cubicBezTo>
                    <a:pt x="15072" y="9618"/>
                    <a:pt x="14912" y="8494"/>
                    <a:pt x="15479" y="7778"/>
                  </a:cubicBezTo>
                  <a:cubicBezTo>
                    <a:pt x="16540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30" y="1733"/>
                  </a:cubicBezTo>
                  <a:cubicBezTo>
                    <a:pt x="17688" y="1130"/>
                    <a:pt x="16932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31" name="Google Shape;3147;p18"/>
            <p:cNvSpPr/>
            <p:nvPr/>
          </p:nvSpPr>
          <p:spPr>
            <a:xfrm>
              <a:off x="0" y="3573858"/>
              <a:ext cx="1441541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3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3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1" y="7469"/>
                    <a:pt x="115" y="9329"/>
                  </a:cubicBezTo>
                  <a:cubicBezTo>
                    <a:pt x="-169" y="10245"/>
                    <a:pt x="115" y="10806"/>
                    <a:pt x="497" y="11455"/>
                  </a:cubicBezTo>
                  <a:cubicBezTo>
                    <a:pt x="623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0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49" y="20915"/>
                  </a:cubicBezTo>
                  <a:cubicBezTo>
                    <a:pt x="7037" y="21352"/>
                    <a:pt x="7849" y="21600"/>
                    <a:pt x="8694" y="21600"/>
                  </a:cubicBezTo>
                  <a:cubicBezTo>
                    <a:pt x="9570" y="21600"/>
                    <a:pt x="10479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51" y="3421"/>
                    <a:pt x="14021" y="2962"/>
                    <a:pt x="14588" y="2937"/>
                  </a:cubicBezTo>
                  <a:lnTo>
                    <a:pt x="17359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1" y="5369"/>
                    <a:pt x="19300" y="5369"/>
                  </a:cubicBezTo>
                  <a:cubicBezTo>
                    <a:pt x="19314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5" y="4120"/>
                  </a:cubicBezTo>
                  <a:cubicBezTo>
                    <a:pt x="21256" y="3077"/>
                    <a:pt x="20972" y="2122"/>
                    <a:pt x="20688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32" name="Google Shape;3148;p18"/>
            <p:cNvSpPr/>
            <p:nvPr/>
          </p:nvSpPr>
          <p:spPr>
            <a:xfrm>
              <a:off x="1810195" y="2922528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3"/>
                    <a:pt x="14156" y="864"/>
                    <a:pt x="10900" y="864"/>
                  </a:cubicBezTo>
                  <a:cubicBezTo>
                    <a:pt x="9350" y="864"/>
                    <a:pt x="7775" y="843"/>
                    <a:pt x="6330" y="843"/>
                  </a:cubicBezTo>
                  <a:cubicBezTo>
                    <a:pt x="4301" y="843"/>
                    <a:pt x="2527" y="892"/>
                    <a:pt x="1435" y="1143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6" y="21579"/>
                    <a:pt x="2356" y="21579"/>
                    <a:pt x="2917" y="21579"/>
                  </a:cubicBezTo>
                  <a:cubicBezTo>
                    <a:pt x="4111" y="21579"/>
                    <a:pt x="5483" y="21600"/>
                    <a:pt x="6930" y="21600"/>
                  </a:cubicBezTo>
                  <a:cubicBezTo>
                    <a:pt x="11488" y="21600"/>
                    <a:pt x="16780" y="21405"/>
                    <a:pt x="19562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33" name="Google Shape;3149;p18"/>
            <p:cNvSpPr/>
            <p:nvPr/>
          </p:nvSpPr>
          <p:spPr>
            <a:xfrm>
              <a:off x="1584698" y="1746123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05"/>
                  </a:cubicBezTo>
                  <a:cubicBezTo>
                    <a:pt x="858" y="1331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3" y="21586"/>
                    <a:pt x="2351" y="21579"/>
                    <a:pt x="2907" y="21579"/>
                  </a:cubicBezTo>
                  <a:cubicBezTo>
                    <a:pt x="4148" y="21579"/>
                    <a:pt x="5582" y="21600"/>
                    <a:pt x="7090" y="21600"/>
                  </a:cubicBezTo>
                  <a:cubicBezTo>
                    <a:pt x="11613" y="21600"/>
                    <a:pt x="16815" y="21405"/>
                    <a:pt x="19565" y="19858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34" name="Google Shape;3150;p18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35" name="Google Shape;3151;p18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36" name="Google Shape;3152;p18"/>
            <p:cNvSpPr/>
            <p:nvPr/>
          </p:nvSpPr>
          <p:spPr>
            <a:xfrm>
              <a:off x="1272697" y="11660158"/>
              <a:ext cx="982389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3" h="21600" fill="norm" stroke="1" extrusionOk="0">
                  <a:moveTo>
                    <a:pt x="17270" y="0"/>
                  </a:moveTo>
                  <a:cubicBezTo>
                    <a:pt x="16839" y="0"/>
                    <a:pt x="16408" y="178"/>
                    <a:pt x="16084" y="510"/>
                  </a:cubicBezTo>
                  <a:cubicBezTo>
                    <a:pt x="12000" y="4773"/>
                    <a:pt x="3464" y="13250"/>
                    <a:pt x="320" y="17449"/>
                  </a:cubicBezTo>
                  <a:cubicBezTo>
                    <a:pt x="-894" y="19073"/>
                    <a:pt x="1604" y="21600"/>
                    <a:pt x="3516" y="21600"/>
                  </a:cubicBezTo>
                  <a:cubicBezTo>
                    <a:pt x="4031" y="21600"/>
                    <a:pt x="4504" y="21417"/>
                    <a:pt x="4851" y="20982"/>
                  </a:cubicBezTo>
                  <a:cubicBezTo>
                    <a:pt x="7654" y="17465"/>
                    <a:pt x="17208" y="8163"/>
                    <a:pt x="20136" y="4789"/>
                  </a:cubicBezTo>
                  <a:cubicBezTo>
                    <a:pt x="20614" y="4234"/>
                    <a:pt x="20706" y="3442"/>
                    <a:pt x="20336" y="2808"/>
                  </a:cubicBezTo>
                  <a:cubicBezTo>
                    <a:pt x="19766" y="1810"/>
                    <a:pt x="18965" y="828"/>
                    <a:pt x="18150" y="274"/>
                  </a:cubicBezTo>
                  <a:cubicBezTo>
                    <a:pt x="17880" y="89"/>
                    <a:pt x="17574" y="0"/>
                    <a:pt x="1727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37" name="Google Shape;3153;p18"/>
            <p:cNvSpPr/>
            <p:nvPr/>
          </p:nvSpPr>
          <p:spPr>
            <a:xfrm>
              <a:off x="1354674" y="11613947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38" name="Google Shape;3154;p18"/>
            <p:cNvSpPr/>
            <p:nvPr/>
          </p:nvSpPr>
          <p:spPr>
            <a:xfrm>
              <a:off x="1939913" y="12412410"/>
              <a:ext cx="23197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61" y="0"/>
                  </a:moveTo>
                  <a:cubicBezTo>
                    <a:pt x="2686" y="0"/>
                    <a:pt x="-1605" y="5753"/>
                    <a:pt x="588" y="16542"/>
                  </a:cubicBezTo>
                  <a:cubicBezTo>
                    <a:pt x="1291" y="20047"/>
                    <a:pt x="4150" y="21600"/>
                    <a:pt x="7338" y="21600"/>
                  </a:cubicBezTo>
                  <a:cubicBezTo>
                    <a:pt x="13118" y="21600"/>
                    <a:pt x="19995" y="16507"/>
                    <a:pt x="17156" y="8753"/>
                  </a:cubicBezTo>
                  <a:cubicBezTo>
                    <a:pt x="14988" y="2830"/>
                    <a:pt x="11153" y="0"/>
                    <a:pt x="76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39" name="Google Shape;3155;p18"/>
            <p:cNvSpPr/>
            <p:nvPr/>
          </p:nvSpPr>
          <p:spPr>
            <a:xfrm>
              <a:off x="1221445" y="13460663"/>
              <a:ext cx="1084691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265" y="773"/>
                    <a:pt x="13968" y="871"/>
                    <a:pt x="10608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8" y="857"/>
                    <a:pt x="2629" y="913"/>
                    <a:pt x="1431" y="1205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351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3" y="21586"/>
                    <a:pt x="2359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7" y="21600"/>
                    <a:pt x="16807" y="21405"/>
                    <a:pt x="19559" y="19858"/>
                  </a:cubicBezTo>
                  <a:cubicBezTo>
                    <a:pt x="21520" y="18701"/>
                    <a:pt x="21009" y="0"/>
                    <a:pt x="190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40" name="Google Shape;3156;p18"/>
            <p:cNvSpPr/>
            <p:nvPr/>
          </p:nvSpPr>
          <p:spPr>
            <a:xfrm>
              <a:off x="1662720" y="13169532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41" name="Google Shape;3157;p18"/>
            <p:cNvSpPr/>
            <p:nvPr/>
          </p:nvSpPr>
          <p:spPr>
            <a:xfrm>
              <a:off x="2576569" y="12422809"/>
              <a:ext cx="1132690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86" y="3694"/>
                    <a:pt x="8211" y="7466"/>
                    <a:pt x="7961" y="8330"/>
                  </a:cubicBezTo>
                  <a:cubicBezTo>
                    <a:pt x="7781" y="8988"/>
                    <a:pt x="576" y="8865"/>
                    <a:pt x="147" y="9607"/>
                  </a:cubicBezTo>
                  <a:cubicBezTo>
                    <a:pt x="-255" y="10306"/>
                    <a:pt x="244" y="12076"/>
                    <a:pt x="742" y="13284"/>
                  </a:cubicBezTo>
                  <a:cubicBezTo>
                    <a:pt x="933" y="13766"/>
                    <a:pt x="1410" y="14077"/>
                    <a:pt x="1927" y="14077"/>
                  </a:cubicBezTo>
                  <a:cubicBezTo>
                    <a:pt x="2011" y="14077"/>
                    <a:pt x="2098" y="14069"/>
                    <a:pt x="2183" y="14051"/>
                  </a:cubicBezTo>
                  <a:cubicBezTo>
                    <a:pt x="3999" y="13708"/>
                    <a:pt x="5703" y="13571"/>
                    <a:pt x="7116" y="13516"/>
                  </a:cubicBezTo>
                  <a:cubicBezTo>
                    <a:pt x="7139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59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20" y="21555"/>
                  </a:cubicBezTo>
                  <a:cubicBezTo>
                    <a:pt x="10370" y="21580"/>
                    <a:pt x="11058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76" y="16315"/>
                    <a:pt x="14112" y="14491"/>
                  </a:cubicBezTo>
                  <a:cubicBezTo>
                    <a:pt x="13994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4" y="13050"/>
                  </a:cubicBezTo>
                  <a:cubicBezTo>
                    <a:pt x="16995" y="13159"/>
                    <a:pt x="18574" y="13365"/>
                    <a:pt x="20002" y="13420"/>
                  </a:cubicBezTo>
                  <a:cubicBezTo>
                    <a:pt x="20017" y="13420"/>
                    <a:pt x="20033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303" y="11252"/>
                    <a:pt x="21151" y="10443"/>
                    <a:pt x="21013" y="9565"/>
                  </a:cubicBezTo>
                  <a:cubicBezTo>
                    <a:pt x="20929" y="9002"/>
                    <a:pt x="20458" y="8564"/>
                    <a:pt x="19890" y="8495"/>
                  </a:cubicBezTo>
                  <a:cubicBezTo>
                    <a:pt x="18526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8" y="8221"/>
                    <a:pt x="13600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15" y="580"/>
                    <a:pt x="12603" y="86"/>
                    <a:pt x="11966" y="45"/>
                  </a:cubicBezTo>
                  <a:cubicBezTo>
                    <a:pt x="11537" y="18"/>
                    <a:pt x="11062" y="0"/>
                    <a:pt x="1058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42" name="Google Shape;3158;p18"/>
            <p:cNvSpPr/>
            <p:nvPr/>
          </p:nvSpPr>
          <p:spPr>
            <a:xfrm>
              <a:off x="2915671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6" y="0"/>
                    <a:pt x="14767" y="159"/>
                    <a:pt x="14506" y="460"/>
                  </a:cubicBezTo>
                  <a:cubicBezTo>
                    <a:pt x="13328" y="1829"/>
                    <a:pt x="12049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43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1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3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9" y="15412"/>
                    <a:pt x="11239" y="15193"/>
                    <a:pt x="11655" y="15193"/>
                  </a:cubicBezTo>
                  <a:cubicBezTo>
                    <a:pt x="11951" y="15193"/>
                    <a:pt x="12251" y="15304"/>
                    <a:pt x="12499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5" y="19746"/>
                    <a:pt x="18633" y="19562"/>
                    <a:pt x="18896" y="19215"/>
                  </a:cubicBezTo>
                  <a:cubicBezTo>
                    <a:pt x="19622" y="18238"/>
                    <a:pt x="20406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3" y="10097"/>
                  </a:cubicBezTo>
                  <a:cubicBezTo>
                    <a:pt x="15072" y="9627"/>
                    <a:pt x="14912" y="8502"/>
                    <a:pt x="15479" y="7787"/>
                  </a:cubicBezTo>
                  <a:cubicBezTo>
                    <a:pt x="16540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30" y="1730"/>
                  </a:cubicBezTo>
                  <a:cubicBezTo>
                    <a:pt x="17688" y="1128"/>
                    <a:pt x="16932" y="688"/>
                    <a:pt x="16105" y="184"/>
                  </a:cubicBezTo>
                  <a:cubicBezTo>
                    <a:pt x="15904" y="60"/>
                    <a:pt x="15686" y="0"/>
                    <a:pt x="154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43" name="Google Shape;3159;p18"/>
            <p:cNvSpPr/>
            <p:nvPr/>
          </p:nvSpPr>
          <p:spPr>
            <a:xfrm>
              <a:off x="0" y="10599777"/>
              <a:ext cx="1441541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3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3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1" y="7471"/>
                    <a:pt x="115" y="9332"/>
                  </a:cubicBezTo>
                  <a:cubicBezTo>
                    <a:pt x="-169" y="10248"/>
                    <a:pt x="115" y="10796"/>
                    <a:pt x="497" y="11459"/>
                  </a:cubicBezTo>
                  <a:cubicBezTo>
                    <a:pt x="624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49" y="20909"/>
                  </a:cubicBezTo>
                  <a:cubicBezTo>
                    <a:pt x="7038" y="21349"/>
                    <a:pt x="7860" y="21600"/>
                    <a:pt x="8710" y="21600"/>
                  </a:cubicBezTo>
                  <a:cubicBezTo>
                    <a:pt x="9581" y="21600"/>
                    <a:pt x="10480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51" y="3422"/>
                    <a:pt x="14021" y="2951"/>
                    <a:pt x="14588" y="2938"/>
                  </a:cubicBezTo>
                  <a:lnTo>
                    <a:pt x="17359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3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5" y="4109"/>
                  </a:cubicBezTo>
                  <a:cubicBezTo>
                    <a:pt x="21256" y="3065"/>
                    <a:pt x="20972" y="2110"/>
                    <a:pt x="20688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44" name="Google Shape;3160;p18"/>
            <p:cNvSpPr/>
            <p:nvPr/>
          </p:nvSpPr>
          <p:spPr>
            <a:xfrm>
              <a:off x="1810195" y="9948363"/>
              <a:ext cx="108486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098" y="0"/>
                  </a:moveTo>
                  <a:cubicBezTo>
                    <a:pt x="19052" y="0"/>
                    <a:pt x="19006" y="14"/>
                    <a:pt x="18958" y="35"/>
                  </a:cubicBezTo>
                  <a:cubicBezTo>
                    <a:pt x="17330" y="719"/>
                    <a:pt x="14216" y="831"/>
                    <a:pt x="10994" y="831"/>
                  </a:cubicBezTo>
                  <a:cubicBezTo>
                    <a:pt x="9561" y="831"/>
                    <a:pt x="8107" y="810"/>
                    <a:pt x="6750" y="810"/>
                  </a:cubicBezTo>
                  <a:cubicBezTo>
                    <a:pt x="4546" y="810"/>
                    <a:pt x="2602" y="866"/>
                    <a:pt x="1436" y="1152"/>
                  </a:cubicBezTo>
                  <a:cubicBezTo>
                    <a:pt x="856" y="1278"/>
                    <a:pt x="377" y="3023"/>
                    <a:pt x="236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193" y="19715"/>
                    <a:pt x="744" y="21579"/>
                    <a:pt x="1364" y="21579"/>
                  </a:cubicBezTo>
                  <a:cubicBezTo>
                    <a:pt x="1782" y="21572"/>
                    <a:pt x="2240" y="21565"/>
                    <a:pt x="2727" y="21565"/>
                  </a:cubicBezTo>
                  <a:cubicBezTo>
                    <a:pt x="4126" y="21565"/>
                    <a:pt x="5787" y="21600"/>
                    <a:pt x="7531" y="21600"/>
                  </a:cubicBezTo>
                  <a:cubicBezTo>
                    <a:pt x="11945" y="21600"/>
                    <a:pt x="16902" y="21384"/>
                    <a:pt x="19565" y="19841"/>
                  </a:cubicBezTo>
                  <a:cubicBezTo>
                    <a:pt x="21524" y="18682"/>
                    <a:pt x="21018" y="0"/>
                    <a:pt x="1909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45" name="Google Shape;3161;p18"/>
            <p:cNvSpPr/>
            <p:nvPr/>
          </p:nvSpPr>
          <p:spPr>
            <a:xfrm>
              <a:off x="1584698" y="8772041"/>
              <a:ext cx="818746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310" y="753"/>
                    <a:pt x="14157" y="872"/>
                    <a:pt x="10902" y="872"/>
                  </a:cubicBezTo>
                  <a:cubicBezTo>
                    <a:pt x="9351" y="872"/>
                    <a:pt x="7778" y="844"/>
                    <a:pt x="6333" y="844"/>
                  </a:cubicBezTo>
                  <a:cubicBezTo>
                    <a:pt x="4303" y="844"/>
                    <a:pt x="2532" y="893"/>
                    <a:pt x="1439" y="1151"/>
                  </a:cubicBezTo>
                  <a:cubicBezTo>
                    <a:pt x="858" y="1332"/>
                    <a:pt x="372" y="3013"/>
                    <a:pt x="223" y="5503"/>
                  </a:cubicBezTo>
                  <a:cubicBezTo>
                    <a:pt x="17" y="9297"/>
                    <a:pt x="-77" y="13656"/>
                    <a:pt x="74" y="17074"/>
                  </a:cubicBezTo>
                  <a:cubicBezTo>
                    <a:pt x="183" y="19710"/>
                    <a:pt x="728" y="21558"/>
                    <a:pt x="1334" y="21558"/>
                  </a:cubicBezTo>
                  <a:cubicBezTo>
                    <a:pt x="1345" y="21558"/>
                    <a:pt x="1355" y="21558"/>
                    <a:pt x="1364" y="21558"/>
                  </a:cubicBezTo>
                  <a:cubicBezTo>
                    <a:pt x="1586" y="21551"/>
                    <a:pt x="1816" y="21551"/>
                    <a:pt x="2058" y="21551"/>
                  </a:cubicBezTo>
                  <a:cubicBezTo>
                    <a:pt x="3578" y="21551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15"/>
                  </a:cubicBezTo>
                  <a:cubicBezTo>
                    <a:pt x="21523" y="18720"/>
                    <a:pt x="21011" y="0"/>
                    <a:pt x="190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46" name="Google Shape;3162;p18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47" name="Google Shape;3163;p18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grpSp>
        <p:nvGrpSpPr>
          <p:cNvPr id="3251" name="Google Shape;3164;p18"/>
          <p:cNvGrpSpPr/>
          <p:nvPr/>
        </p:nvGrpSpPr>
        <p:grpSpPr>
          <a:xfrm>
            <a:off x="-2484757" y="-218001"/>
            <a:ext cx="29353512" cy="14152192"/>
            <a:chOff x="0" y="0"/>
            <a:chExt cx="29353510" cy="14152190"/>
          </a:xfrm>
        </p:grpSpPr>
        <p:sp>
          <p:nvSpPr>
            <p:cNvPr id="3249" name="Google Shape;3165;p18"/>
            <p:cNvSpPr/>
            <p:nvPr/>
          </p:nvSpPr>
          <p:spPr>
            <a:xfrm>
              <a:off x="13603737" y="0"/>
              <a:ext cx="15749774" cy="14152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9922" y="21600"/>
                  </a:lnTo>
                  <a:cubicBezTo>
                    <a:pt x="10054" y="19976"/>
                    <a:pt x="10396" y="17968"/>
                    <a:pt x="11345" y="16874"/>
                  </a:cubicBezTo>
                  <a:cubicBezTo>
                    <a:pt x="11881" y="16254"/>
                    <a:pt x="12439" y="16125"/>
                    <a:pt x="12971" y="16125"/>
                  </a:cubicBezTo>
                  <a:cubicBezTo>
                    <a:pt x="13352" y="16125"/>
                    <a:pt x="13719" y="16191"/>
                    <a:pt x="14056" y="16191"/>
                  </a:cubicBezTo>
                  <a:cubicBezTo>
                    <a:pt x="14499" y="16191"/>
                    <a:pt x="14891" y="16076"/>
                    <a:pt x="15191" y="15547"/>
                  </a:cubicBezTo>
                  <a:cubicBezTo>
                    <a:pt x="16276" y="13619"/>
                    <a:pt x="14366" y="9394"/>
                    <a:pt x="15477" y="7328"/>
                  </a:cubicBezTo>
                  <a:cubicBezTo>
                    <a:pt x="15857" y="6621"/>
                    <a:pt x="16360" y="6599"/>
                    <a:pt x="16962" y="6599"/>
                  </a:cubicBezTo>
                  <a:cubicBezTo>
                    <a:pt x="17001" y="6599"/>
                    <a:pt x="17041" y="6600"/>
                    <a:pt x="17081" y="6600"/>
                  </a:cubicBezTo>
                  <a:cubicBezTo>
                    <a:pt x="17655" y="6600"/>
                    <a:pt x="18314" y="6581"/>
                    <a:pt x="19036" y="6002"/>
                  </a:cubicBezTo>
                  <a:cubicBezTo>
                    <a:pt x="20515" y="4813"/>
                    <a:pt x="21228" y="2095"/>
                    <a:pt x="21600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50" name="Google Shape;3166;p18"/>
            <p:cNvSpPr/>
            <p:nvPr/>
          </p:nvSpPr>
          <p:spPr>
            <a:xfrm flipH="1">
              <a:off x="-1" y="0"/>
              <a:ext cx="15749774" cy="14152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9922" y="21600"/>
                  </a:lnTo>
                  <a:cubicBezTo>
                    <a:pt x="10054" y="19976"/>
                    <a:pt x="10396" y="17968"/>
                    <a:pt x="11345" y="16874"/>
                  </a:cubicBezTo>
                  <a:cubicBezTo>
                    <a:pt x="11881" y="16254"/>
                    <a:pt x="12439" y="16125"/>
                    <a:pt x="12971" y="16125"/>
                  </a:cubicBezTo>
                  <a:cubicBezTo>
                    <a:pt x="13352" y="16125"/>
                    <a:pt x="13719" y="16191"/>
                    <a:pt x="14056" y="16191"/>
                  </a:cubicBezTo>
                  <a:cubicBezTo>
                    <a:pt x="14499" y="16191"/>
                    <a:pt x="14891" y="16076"/>
                    <a:pt x="15191" y="15547"/>
                  </a:cubicBezTo>
                  <a:cubicBezTo>
                    <a:pt x="16276" y="13619"/>
                    <a:pt x="14366" y="9394"/>
                    <a:pt x="15477" y="7328"/>
                  </a:cubicBezTo>
                  <a:cubicBezTo>
                    <a:pt x="15857" y="6621"/>
                    <a:pt x="16360" y="6599"/>
                    <a:pt x="16962" y="6599"/>
                  </a:cubicBezTo>
                  <a:cubicBezTo>
                    <a:pt x="17001" y="6599"/>
                    <a:pt x="17041" y="6600"/>
                    <a:pt x="17081" y="6600"/>
                  </a:cubicBezTo>
                  <a:cubicBezTo>
                    <a:pt x="17655" y="6600"/>
                    <a:pt x="18314" y="6581"/>
                    <a:pt x="19036" y="6002"/>
                  </a:cubicBezTo>
                  <a:cubicBezTo>
                    <a:pt x="20515" y="4813"/>
                    <a:pt x="21228" y="2095"/>
                    <a:pt x="21600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3252" name="نص العنوان"/>
          <p:cNvSpPr txBox="1"/>
          <p:nvPr>
            <p:ph type="title"/>
          </p:nvPr>
        </p:nvSpPr>
        <p:spPr>
          <a:xfrm>
            <a:off x="1919999" y="1439999"/>
            <a:ext cx="20544003" cy="1405601"/>
          </a:xfrm>
          <a:prstGeom prst="rect">
            <a:avLst/>
          </a:prstGeom>
        </p:spPr>
        <p:txBody>
          <a:bodyPr/>
          <a:lstStyle/>
          <a:p>
            <a:pPr/>
            <a:r>
              <a:t>نص العنوان</a:t>
            </a:r>
          </a:p>
        </p:txBody>
      </p:sp>
      <p:sp>
        <p:nvSpPr>
          <p:cNvPr id="3253" name="مستوى النص الأول…"/>
          <p:cNvSpPr txBox="1"/>
          <p:nvPr>
            <p:ph type="body" sz="half" idx="1"/>
          </p:nvPr>
        </p:nvSpPr>
        <p:spPr>
          <a:xfrm>
            <a:off x="7055999" y="4252800"/>
            <a:ext cx="10272002" cy="7526401"/>
          </a:xfrm>
          <a:prstGeom prst="rect">
            <a:avLst/>
          </a:prstGeom>
        </p:spPr>
        <p:txBody>
          <a:bodyPr/>
          <a:lstStyle>
            <a:lvl1pPr marL="993775" indent="-866775">
              <a:buSzPts val="4200"/>
              <a:defRPr sz="4200"/>
            </a:lvl1pPr>
            <a:lvl2pPr marL="1450975" indent="-866775">
              <a:buSzPts val="4200"/>
              <a:defRPr sz="4200"/>
            </a:lvl2pPr>
            <a:lvl3pPr marL="1908175" indent="-866775">
              <a:buSzPts val="4200"/>
              <a:defRPr sz="4200"/>
            </a:lvl3pPr>
            <a:lvl4pPr marL="2365375" indent="-866775">
              <a:buSzPts val="4200"/>
              <a:defRPr sz="4200"/>
            </a:lvl4pPr>
            <a:lvl5pPr marL="2822575" indent="-866775">
              <a:buSzPts val="4200"/>
              <a:defRPr sz="4200"/>
            </a:lvl5pPr>
          </a:lstStyle>
          <a:p>
            <a:pPr rtl="0">
              <a:defRPr/>
            </a:pPr>
            <a:r>
              <a:t>مستوى النص الأول</a:t>
            </a:r>
          </a:p>
          <a:p>
            <a:pPr lvl="1" rtl="0">
              <a:defRPr/>
            </a:pPr>
            <a:r>
              <a:t>مستوى النص الثاني</a:t>
            </a:r>
          </a:p>
          <a:p>
            <a:pPr lvl="2" rtl="0">
              <a:defRPr/>
            </a:pPr>
            <a:r>
              <a:t>مستوى النص الثالث</a:t>
            </a:r>
          </a:p>
          <a:p>
            <a:pPr lvl="3" rtl="0">
              <a:defRPr/>
            </a:pPr>
            <a:r>
              <a:t>مستوى النص الرابع</a:t>
            </a:r>
          </a:p>
          <a:p>
            <a:pPr lvl="4" rtl="0">
              <a:defRPr/>
            </a:pPr>
            <a:r>
              <a:t>مستوى النص الخامس</a:t>
            </a:r>
          </a:p>
        </p:txBody>
      </p:sp>
      <p:sp>
        <p:nvSpPr>
          <p:cNvPr id="3254" name="رقم الشريحة"/>
          <p:cNvSpPr txBox="1"/>
          <p:nvPr>
            <p:ph type="sldNum" sz="quarter" idx="2"/>
          </p:nvPr>
        </p:nvSpPr>
        <p:spPr>
          <a:xfrm>
            <a:off x="11785599" y="12344399"/>
            <a:ext cx="5689601" cy="736601"/>
          </a:xfrm>
          <a:prstGeom prst="rect">
            <a:avLst/>
          </a:prstGeom>
        </p:spPr>
        <p:txBody>
          <a:bodyPr lIns="121919" tIns="121919" rIns="121919" bIns="121919"/>
          <a:lstStyle>
            <a:lvl1pPr algn="r">
              <a:defRPr sz="3200"/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USTOM_2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16" name="Google Shape;3170;p19"/>
          <p:cNvGrpSpPr/>
          <p:nvPr/>
        </p:nvGrpSpPr>
        <p:grpSpPr>
          <a:xfrm>
            <a:off x="-349845" y="-1299"/>
            <a:ext cx="25417589" cy="13716477"/>
            <a:chOff x="0" y="0"/>
            <a:chExt cx="25417587" cy="13716475"/>
          </a:xfrm>
        </p:grpSpPr>
        <p:sp>
          <p:nvSpPr>
            <p:cNvPr id="3261" name="Google Shape;3171;p19"/>
            <p:cNvSpPr/>
            <p:nvPr/>
          </p:nvSpPr>
          <p:spPr>
            <a:xfrm>
              <a:off x="22896176" y="1380229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12"/>
                  </a:cubicBezTo>
                  <a:cubicBezTo>
                    <a:pt x="871" y="1338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64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9" y="21579"/>
                    <a:pt x="5489" y="21600"/>
                    <a:pt x="6934" y="21600"/>
                  </a:cubicBezTo>
                  <a:cubicBezTo>
                    <a:pt x="11489" y="21600"/>
                    <a:pt x="16781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62" name="Google Shape;3172;p19"/>
            <p:cNvSpPr/>
            <p:nvPr/>
          </p:nvSpPr>
          <p:spPr>
            <a:xfrm>
              <a:off x="23975893" y="61642"/>
              <a:ext cx="144169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25"/>
                    <a:pt x="9718" y="10504"/>
                    <a:pt x="8932" y="16592"/>
                  </a:cubicBezTo>
                  <a:cubicBezTo>
                    <a:pt x="8903" y="16841"/>
                    <a:pt x="8726" y="16973"/>
                    <a:pt x="8549" y="16973"/>
                  </a:cubicBezTo>
                  <a:cubicBezTo>
                    <a:pt x="8392" y="16973"/>
                    <a:pt x="8236" y="16870"/>
                    <a:pt x="8178" y="16654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5" y="7176"/>
                    <a:pt x="4962" y="6860"/>
                    <a:pt x="4524" y="6860"/>
                  </a:cubicBezTo>
                  <a:cubicBezTo>
                    <a:pt x="4516" y="6860"/>
                    <a:pt x="4507" y="6860"/>
                    <a:pt x="4498" y="6860"/>
                  </a:cubicBezTo>
                  <a:cubicBezTo>
                    <a:pt x="2763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78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09"/>
                    <a:pt x="14032" y="2950"/>
                    <a:pt x="14589" y="2925"/>
                  </a:cubicBezTo>
                  <a:lnTo>
                    <a:pt x="17362" y="2835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34"/>
                    <a:pt x="18895" y="5358"/>
                    <a:pt x="19313" y="5358"/>
                  </a:cubicBezTo>
                  <a:cubicBezTo>
                    <a:pt x="19329" y="5358"/>
                    <a:pt x="19345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43"/>
                    <a:pt x="21436" y="4709"/>
                    <a:pt x="21381" y="4109"/>
                  </a:cubicBezTo>
                  <a:cubicBezTo>
                    <a:pt x="21272" y="3065"/>
                    <a:pt x="20977" y="2110"/>
                    <a:pt x="20704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63" name="Google Shape;3173;p19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64" name="Google Shape;3174;p19"/>
            <p:cNvSpPr/>
            <p:nvPr/>
          </p:nvSpPr>
          <p:spPr>
            <a:xfrm>
              <a:off x="20002468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6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65" name="Google Shape;3175;p19"/>
            <p:cNvSpPr/>
            <p:nvPr/>
          </p:nvSpPr>
          <p:spPr>
            <a:xfrm>
              <a:off x="21563798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9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4" y="10481"/>
                    <a:pt x="6794" y="11327"/>
                  </a:cubicBezTo>
                  <a:cubicBezTo>
                    <a:pt x="7216" y="11962"/>
                    <a:pt x="2537" y="18529"/>
                    <a:pt x="2885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71" y="20776"/>
                  </a:cubicBezTo>
                  <a:cubicBezTo>
                    <a:pt x="8743" y="18837"/>
                    <a:pt x="9702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9" y="18576"/>
                    <a:pt x="17246" y="19586"/>
                  </a:cubicBezTo>
                  <a:cubicBezTo>
                    <a:pt x="17437" y="19699"/>
                    <a:pt x="17645" y="19754"/>
                    <a:pt x="17852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66" name="Google Shape;3176;p19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67" name="Google Shape;3177;p19"/>
            <p:cNvSpPr/>
            <p:nvPr/>
          </p:nvSpPr>
          <p:spPr>
            <a:xfrm>
              <a:off x="22896176" y="8406147"/>
              <a:ext cx="81924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7"/>
                    <a:pt x="18947" y="28"/>
                  </a:cubicBezTo>
                  <a:cubicBezTo>
                    <a:pt x="17365" y="733"/>
                    <a:pt x="14370" y="852"/>
                    <a:pt x="11236" y="852"/>
                  </a:cubicBezTo>
                  <a:cubicBezTo>
                    <a:pt x="9595" y="852"/>
                    <a:pt x="7914" y="817"/>
                    <a:pt x="6380" y="817"/>
                  </a:cubicBezTo>
                  <a:cubicBezTo>
                    <a:pt x="4329" y="817"/>
                    <a:pt x="2537" y="880"/>
                    <a:pt x="1431" y="1152"/>
                  </a:cubicBezTo>
                  <a:cubicBezTo>
                    <a:pt x="871" y="1278"/>
                    <a:pt x="385" y="3016"/>
                    <a:pt x="234" y="5445"/>
                  </a:cubicBezTo>
                  <a:cubicBezTo>
                    <a:pt x="10" y="9306"/>
                    <a:pt x="-82" y="13669"/>
                    <a:pt x="86" y="17034"/>
                  </a:cubicBezTo>
                  <a:cubicBezTo>
                    <a:pt x="199" y="19708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8" y="21600"/>
                    <a:pt x="16906" y="21377"/>
                    <a:pt x="19565" y="19834"/>
                  </a:cubicBezTo>
                  <a:cubicBezTo>
                    <a:pt x="21518" y="18738"/>
                    <a:pt x="21011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68" name="Google Shape;3178;p19"/>
            <p:cNvSpPr/>
            <p:nvPr/>
          </p:nvSpPr>
          <p:spPr>
            <a:xfrm>
              <a:off x="23975893" y="7086817"/>
              <a:ext cx="144169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3"/>
                    <a:pt x="8932" y="16590"/>
                  </a:cubicBezTo>
                  <a:cubicBezTo>
                    <a:pt x="8903" y="16847"/>
                    <a:pt x="8726" y="16982"/>
                    <a:pt x="8550" y="16982"/>
                  </a:cubicBezTo>
                  <a:cubicBezTo>
                    <a:pt x="8393" y="16982"/>
                    <a:pt x="8236" y="16876"/>
                    <a:pt x="8178" y="16655"/>
                  </a:cubicBezTo>
                  <a:cubicBezTo>
                    <a:pt x="7141" y="12654"/>
                    <a:pt x="6901" y="11088"/>
                    <a:pt x="5546" y="7649"/>
                  </a:cubicBezTo>
                  <a:cubicBezTo>
                    <a:pt x="5361" y="7165"/>
                    <a:pt x="4947" y="6860"/>
                    <a:pt x="4498" y="6860"/>
                  </a:cubicBezTo>
                  <a:cubicBezTo>
                    <a:pt x="2763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2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3" y="10240"/>
                    <a:pt x="3803" y="10240"/>
                  </a:cubicBezTo>
                  <a:cubicBezTo>
                    <a:pt x="3993" y="10240"/>
                    <a:pt x="4125" y="10310"/>
                    <a:pt x="4170" y="10465"/>
                  </a:cubicBezTo>
                  <a:cubicBezTo>
                    <a:pt x="5022" y="13190"/>
                    <a:pt x="6125" y="19252"/>
                    <a:pt x="6846" y="20920"/>
                  </a:cubicBezTo>
                  <a:cubicBezTo>
                    <a:pt x="7040" y="21353"/>
                    <a:pt x="7857" y="21600"/>
                    <a:pt x="8704" y="21600"/>
                  </a:cubicBezTo>
                  <a:cubicBezTo>
                    <a:pt x="9578" y="21600"/>
                    <a:pt x="10484" y="21337"/>
                    <a:pt x="10767" y="20742"/>
                  </a:cubicBezTo>
                  <a:cubicBezTo>
                    <a:pt x="12569" y="16922"/>
                    <a:pt x="12514" y="8911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4" y="5038"/>
                    <a:pt x="18883" y="5361"/>
                    <a:pt x="19293" y="5361"/>
                  </a:cubicBezTo>
                  <a:cubicBezTo>
                    <a:pt x="19315" y="5361"/>
                    <a:pt x="19338" y="5359"/>
                    <a:pt x="19361" y="5358"/>
                  </a:cubicBezTo>
                  <a:cubicBezTo>
                    <a:pt x="19732" y="5332"/>
                    <a:pt x="20147" y="5306"/>
                    <a:pt x="20507" y="5294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78"/>
                    <a:pt x="20977" y="2123"/>
                    <a:pt x="20704" y="1396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69" name="Google Shape;3179;p19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70" name="Google Shape;3180;p19"/>
            <p:cNvSpPr/>
            <p:nvPr/>
          </p:nvSpPr>
          <p:spPr>
            <a:xfrm>
              <a:off x="20002462" y="8100988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71" name="Google Shape;3181;p19"/>
            <p:cNvSpPr/>
            <p:nvPr/>
          </p:nvSpPr>
          <p:spPr>
            <a:xfrm>
              <a:off x="21563798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9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4" y="10487"/>
                    <a:pt x="6794" y="11332"/>
                  </a:cubicBezTo>
                  <a:cubicBezTo>
                    <a:pt x="7216" y="11967"/>
                    <a:pt x="2537" y="18515"/>
                    <a:pt x="2885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71" y="20779"/>
                  </a:cubicBezTo>
                  <a:cubicBezTo>
                    <a:pt x="8743" y="18840"/>
                    <a:pt x="9702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9" y="18579"/>
                    <a:pt x="17246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72" name="Google Shape;3182;p19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73" name="Google Shape;3183;p19"/>
            <p:cNvSpPr/>
            <p:nvPr/>
          </p:nvSpPr>
          <p:spPr>
            <a:xfrm>
              <a:off x="20457982" y="6435487"/>
              <a:ext cx="1084872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4"/>
                    <a:pt x="14156" y="866"/>
                    <a:pt x="10900" y="866"/>
                  </a:cubicBezTo>
                  <a:cubicBezTo>
                    <a:pt x="9350" y="866"/>
                    <a:pt x="7775" y="845"/>
                    <a:pt x="6330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6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6" y="21586"/>
                    <a:pt x="1334" y="21586"/>
                  </a:cubicBezTo>
                  <a:cubicBezTo>
                    <a:pt x="1345" y="21586"/>
                    <a:pt x="1355" y="21579"/>
                    <a:pt x="1364" y="21579"/>
                  </a:cubicBezTo>
                  <a:cubicBezTo>
                    <a:pt x="1782" y="21572"/>
                    <a:pt x="2239" y="21565"/>
                    <a:pt x="2727" y="21565"/>
                  </a:cubicBezTo>
                  <a:cubicBezTo>
                    <a:pt x="4126" y="21565"/>
                    <a:pt x="5786" y="21600"/>
                    <a:pt x="7530" y="21600"/>
                  </a:cubicBezTo>
                  <a:cubicBezTo>
                    <a:pt x="11943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74" name="Google Shape;3184;p19"/>
            <p:cNvSpPr/>
            <p:nvPr/>
          </p:nvSpPr>
          <p:spPr>
            <a:xfrm>
              <a:off x="20232485" y="5259082"/>
              <a:ext cx="81880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1"/>
                    <a:pt x="10904" y="871"/>
                  </a:cubicBezTo>
                  <a:cubicBezTo>
                    <a:pt x="9353" y="871"/>
                    <a:pt x="7778" y="843"/>
                    <a:pt x="6333" y="843"/>
                  </a:cubicBezTo>
                  <a:cubicBezTo>
                    <a:pt x="4303" y="843"/>
                    <a:pt x="2532" y="892"/>
                    <a:pt x="1439" y="1150"/>
                  </a:cubicBezTo>
                  <a:cubicBezTo>
                    <a:pt x="858" y="1331"/>
                    <a:pt x="374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204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75" name="Google Shape;3185;p19"/>
            <p:cNvSpPr/>
            <p:nvPr/>
          </p:nvSpPr>
          <p:spPr>
            <a:xfrm>
              <a:off x="20232485" y="4893188"/>
              <a:ext cx="818802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2"/>
                    <a:pt x="10904" y="872"/>
                  </a:cubicBezTo>
                  <a:cubicBezTo>
                    <a:pt x="9353" y="872"/>
                    <a:pt x="7778" y="844"/>
                    <a:pt x="6333" y="844"/>
                  </a:cubicBezTo>
                  <a:cubicBezTo>
                    <a:pt x="4303" y="844"/>
                    <a:pt x="2532" y="899"/>
                    <a:pt x="1439" y="1150"/>
                  </a:cubicBezTo>
                  <a:cubicBezTo>
                    <a:pt x="858" y="1276"/>
                    <a:pt x="374" y="3012"/>
                    <a:pt x="223" y="5501"/>
                  </a:cubicBezTo>
                  <a:cubicBezTo>
                    <a:pt x="17" y="9294"/>
                    <a:pt x="-77" y="13652"/>
                    <a:pt x="74" y="17075"/>
                  </a:cubicBezTo>
                  <a:cubicBezTo>
                    <a:pt x="202" y="19704"/>
                    <a:pt x="730" y="21551"/>
                    <a:pt x="1334" y="21551"/>
                  </a:cubicBezTo>
                  <a:cubicBezTo>
                    <a:pt x="1345" y="21551"/>
                    <a:pt x="1355" y="21551"/>
                    <a:pt x="1364" y="21551"/>
                  </a:cubicBezTo>
                  <a:cubicBezTo>
                    <a:pt x="1586" y="21544"/>
                    <a:pt x="1816" y="21544"/>
                    <a:pt x="2058" y="21544"/>
                  </a:cubicBezTo>
                  <a:cubicBezTo>
                    <a:pt x="3578" y="21544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08"/>
                  </a:cubicBezTo>
                  <a:cubicBezTo>
                    <a:pt x="21523" y="18713"/>
                    <a:pt x="21011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76" name="Google Shape;3186;p19"/>
            <p:cNvSpPr/>
            <p:nvPr/>
          </p:nvSpPr>
          <p:spPr>
            <a:xfrm>
              <a:off x="22584655" y="4634488"/>
              <a:ext cx="982117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1" y="0"/>
                  </a:moveTo>
                  <a:cubicBezTo>
                    <a:pt x="16858" y="0"/>
                    <a:pt x="16422" y="178"/>
                    <a:pt x="16094" y="504"/>
                  </a:cubicBezTo>
                  <a:cubicBezTo>
                    <a:pt x="11992" y="4766"/>
                    <a:pt x="3466" y="13243"/>
                    <a:pt x="320" y="17441"/>
                  </a:cubicBezTo>
                  <a:cubicBezTo>
                    <a:pt x="-895" y="19076"/>
                    <a:pt x="1608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04"/>
                    <a:pt x="18978" y="838"/>
                    <a:pt x="18161" y="268"/>
                  </a:cubicBezTo>
                  <a:cubicBezTo>
                    <a:pt x="17895" y="85"/>
                    <a:pt x="17594" y="0"/>
                    <a:pt x="172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77" name="Google Shape;3187;p19"/>
            <p:cNvSpPr/>
            <p:nvPr/>
          </p:nvSpPr>
          <p:spPr>
            <a:xfrm>
              <a:off x="22666627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78" name="Google Shape;3188;p19"/>
            <p:cNvSpPr/>
            <p:nvPr/>
          </p:nvSpPr>
          <p:spPr>
            <a:xfrm>
              <a:off x="23251670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5" y="0"/>
                  </a:moveTo>
                  <a:cubicBezTo>
                    <a:pt x="2665" y="0"/>
                    <a:pt x="-1620" y="5733"/>
                    <a:pt x="601" y="16505"/>
                  </a:cubicBezTo>
                  <a:cubicBezTo>
                    <a:pt x="1310" y="20041"/>
                    <a:pt x="4171" y="21600"/>
                    <a:pt x="7360" y="21600"/>
                  </a:cubicBezTo>
                  <a:cubicBezTo>
                    <a:pt x="13132" y="21600"/>
                    <a:pt x="19980" y="16498"/>
                    <a:pt x="17145" y="8724"/>
                  </a:cubicBezTo>
                  <a:cubicBezTo>
                    <a:pt x="14980" y="2828"/>
                    <a:pt x="11139" y="0"/>
                    <a:pt x="764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79" name="Google Shape;3189;p19"/>
            <p:cNvSpPr/>
            <p:nvPr/>
          </p:nvSpPr>
          <p:spPr>
            <a:xfrm>
              <a:off x="22533254" y="6435487"/>
              <a:ext cx="1084827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4"/>
                    <a:pt x="14166" y="866"/>
                    <a:pt x="10911" y="866"/>
                  </a:cubicBezTo>
                  <a:cubicBezTo>
                    <a:pt x="9360" y="866"/>
                    <a:pt x="7785" y="845"/>
                    <a:pt x="6338" y="845"/>
                  </a:cubicBezTo>
                  <a:cubicBezTo>
                    <a:pt x="4308" y="845"/>
                    <a:pt x="2531" y="894"/>
                    <a:pt x="1434" y="1145"/>
                  </a:cubicBezTo>
                  <a:cubicBezTo>
                    <a:pt x="869" y="1271"/>
                    <a:pt x="375" y="3017"/>
                    <a:pt x="234" y="5510"/>
                  </a:cubicBezTo>
                  <a:cubicBezTo>
                    <a:pt x="8" y="9309"/>
                    <a:pt x="-76" y="13667"/>
                    <a:pt x="79" y="17096"/>
                  </a:cubicBezTo>
                  <a:cubicBezTo>
                    <a:pt x="204" y="19728"/>
                    <a:pt x="739" y="21586"/>
                    <a:pt x="1348" y="21586"/>
                  </a:cubicBezTo>
                  <a:cubicBezTo>
                    <a:pt x="1358" y="21586"/>
                    <a:pt x="1367" y="21579"/>
                    <a:pt x="1378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7" y="21600"/>
                    <a:pt x="7538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80" name="Google Shape;3190;p19"/>
            <p:cNvSpPr/>
            <p:nvPr/>
          </p:nvSpPr>
          <p:spPr>
            <a:xfrm>
              <a:off x="22974492" y="6144191"/>
              <a:ext cx="202237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81" name="Google Shape;3191;p19"/>
            <p:cNvSpPr/>
            <p:nvPr/>
          </p:nvSpPr>
          <p:spPr>
            <a:xfrm>
              <a:off x="22974507" y="6777780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82" name="Google Shape;3192;p19"/>
            <p:cNvSpPr/>
            <p:nvPr/>
          </p:nvSpPr>
          <p:spPr>
            <a:xfrm>
              <a:off x="23888517" y="5397138"/>
              <a:ext cx="1132688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96"/>
                    <a:pt x="577" y="8873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7" y="14079"/>
                    <a:pt x="2093" y="14071"/>
                    <a:pt x="2171" y="14057"/>
                  </a:cubicBezTo>
                  <a:cubicBezTo>
                    <a:pt x="3999" y="13700"/>
                    <a:pt x="5690" y="13577"/>
                    <a:pt x="7116" y="13508"/>
                  </a:cubicBezTo>
                  <a:cubicBezTo>
                    <a:pt x="7133" y="13508"/>
                    <a:pt x="7150" y="13508"/>
                    <a:pt x="7166" y="13508"/>
                  </a:cubicBezTo>
                  <a:cubicBezTo>
                    <a:pt x="7892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100" y="14497"/>
                  </a:cubicBezTo>
                  <a:cubicBezTo>
                    <a:pt x="13993" y="13717"/>
                    <a:pt x="14606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14" y="8352"/>
                    <a:pt x="17006" y="8199"/>
                    <a:pt x="15624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3" y="6994"/>
                  </a:cubicBezTo>
                  <a:cubicBezTo>
                    <a:pt x="13504" y="5361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83" name="Google Shape;3193;p19"/>
            <p:cNvSpPr/>
            <p:nvPr/>
          </p:nvSpPr>
          <p:spPr>
            <a:xfrm>
              <a:off x="24227609" y="3512959"/>
              <a:ext cx="1080347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20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595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52" y="15826"/>
                  </a:cubicBezTo>
                  <a:cubicBezTo>
                    <a:pt x="10813" y="15411"/>
                    <a:pt x="11225" y="15192"/>
                    <a:pt x="11640" y="15192"/>
                  </a:cubicBezTo>
                  <a:cubicBezTo>
                    <a:pt x="11943" y="15192"/>
                    <a:pt x="12250" y="15307"/>
                    <a:pt x="12501" y="15548"/>
                  </a:cubicBezTo>
                  <a:cubicBezTo>
                    <a:pt x="14011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393" y="17161"/>
                    <a:pt x="21090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501" y="11165"/>
                    <a:pt x="15815" y="10090"/>
                  </a:cubicBezTo>
                  <a:cubicBezTo>
                    <a:pt x="15073" y="9618"/>
                    <a:pt x="14914" y="8494"/>
                    <a:pt x="15481" y="7778"/>
                  </a:cubicBezTo>
                  <a:cubicBezTo>
                    <a:pt x="16527" y="6474"/>
                    <a:pt x="17718" y="5153"/>
                    <a:pt x="18663" y="3884"/>
                  </a:cubicBezTo>
                  <a:cubicBezTo>
                    <a:pt x="19158" y="3232"/>
                    <a:pt x="19041" y="2239"/>
                    <a:pt x="18417" y="1733"/>
                  </a:cubicBezTo>
                  <a:cubicBezTo>
                    <a:pt x="17675" y="1130"/>
                    <a:pt x="16919" y="690"/>
                    <a:pt x="16105" y="184"/>
                  </a:cubicBezTo>
                  <a:cubicBezTo>
                    <a:pt x="15904" y="60"/>
                    <a:pt x="15684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84" name="Google Shape;3194;p19"/>
            <p:cNvSpPr/>
            <p:nvPr/>
          </p:nvSpPr>
          <p:spPr>
            <a:xfrm>
              <a:off x="21311737" y="3573858"/>
              <a:ext cx="1441817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8"/>
                    <a:pt x="11024" y="415"/>
                  </a:cubicBezTo>
                  <a:cubicBezTo>
                    <a:pt x="9953" y="938"/>
                    <a:pt x="9724" y="10513"/>
                    <a:pt x="8939" y="16586"/>
                  </a:cubicBezTo>
                  <a:cubicBezTo>
                    <a:pt x="8903" y="16843"/>
                    <a:pt x="8725" y="16977"/>
                    <a:pt x="8546" y="16977"/>
                  </a:cubicBezTo>
                  <a:cubicBezTo>
                    <a:pt x="8388" y="16977"/>
                    <a:pt x="8231" y="16872"/>
                    <a:pt x="8174" y="16650"/>
                  </a:cubicBezTo>
                  <a:cubicBezTo>
                    <a:pt x="7138" y="12664"/>
                    <a:pt x="6897" y="11085"/>
                    <a:pt x="5544" y="7647"/>
                  </a:cubicBezTo>
                  <a:cubicBezTo>
                    <a:pt x="5359" y="7163"/>
                    <a:pt x="4944" y="6858"/>
                    <a:pt x="4496" y="6858"/>
                  </a:cubicBezTo>
                  <a:cubicBezTo>
                    <a:pt x="2760" y="6884"/>
                    <a:pt x="916" y="7469"/>
                    <a:pt x="109" y="9329"/>
                  </a:cubicBezTo>
                  <a:cubicBezTo>
                    <a:pt x="-164" y="10245"/>
                    <a:pt x="119" y="10806"/>
                    <a:pt x="502" y="11455"/>
                  </a:cubicBezTo>
                  <a:cubicBezTo>
                    <a:pt x="628" y="11682"/>
                    <a:pt x="833" y="11801"/>
                    <a:pt x="1044" y="11801"/>
                  </a:cubicBezTo>
                  <a:cubicBezTo>
                    <a:pt x="1198" y="11801"/>
                    <a:pt x="1354" y="11736"/>
                    <a:pt x="1484" y="11608"/>
                  </a:cubicBezTo>
                  <a:cubicBezTo>
                    <a:pt x="2296" y="10791"/>
                    <a:pt x="3275" y="10238"/>
                    <a:pt x="3808" y="10238"/>
                  </a:cubicBezTo>
                  <a:cubicBezTo>
                    <a:pt x="3997" y="10238"/>
                    <a:pt x="4131" y="10308"/>
                    <a:pt x="4179" y="10462"/>
                  </a:cubicBezTo>
                  <a:cubicBezTo>
                    <a:pt x="5031" y="13186"/>
                    <a:pt x="6122" y="19246"/>
                    <a:pt x="6843" y="20915"/>
                  </a:cubicBezTo>
                  <a:cubicBezTo>
                    <a:pt x="7035" y="21352"/>
                    <a:pt x="7849" y="21600"/>
                    <a:pt x="8693" y="21600"/>
                  </a:cubicBezTo>
                  <a:cubicBezTo>
                    <a:pt x="9569" y="21600"/>
                    <a:pt x="10478" y="21333"/>
                    <a:pt x="10761" y="20737"/>
                  </a:cubicBezTo>
                  <a:cubicBezTo>
                    <a:pt x="12562" y="16930"/>
                    <a:pt x="12508" y="8909"/>
                    <a:pt x="13424" y="4071"/>
                  </a:cubicBezTo>
                  <a:cubicBezTo>
                    <a:pt x="13544" y="3421"/>
                    <a:pt x="14025" y="2962"/>
                    <a:pt x="14593" y="2937"/>
                  </a:cubicBezTo>
                  <a:lnTo>
                    <a:pt x="17354" y="2847"/>
                  </a:lnTo>
                  <a:cubicBezTo>
                    <a:pt x="17976" y="3064"/>
                    <a:pt x="18271" y="3905"/>
                    <a:pt x="18413" y="4566"/>
                  </a:cubicBezTo>
                  <a:cubicBezTo>
                    <a:pt x="18518" y="5045"/>
                    <a:pt x="18887" y="5369"/>
                    <a:pt x="19305" y="5369"/>
                  </a:cubicBezTo>
                  <a:cubicBezTo>
                    <a:pt x="19321" y="5369"/>
                    <a:pt x="19335" y="5369"/>
                    <a:pt x="19351" y="5369"/>
                  </a:cubicBezTo>
                  <a:cubicBezTo>
                    <a:pt x="19723" y="5344"/>
                    <a:pt x="20149" y="5318"/>
                    <a:pt x="20509" y="5292"/>
                  </a:cubicBezTo>
                  <a:cubicBezTo>
                    <a:pt x="21032" y="5254"/>
                    <a:pt x="21436" y="4720"/>
                    <a:pt x="21371" y="4120"/>
                  </a:cubicBezTo>
                  <a:cubicBezTo>
                    <a:pt x="21262" y="3077"/>
                    <a:pt x="20967" y="2122"/>
                    <a:pt x="20695" y="1409"/>
                  </a:cubicBezTo>
                  <a:cubicBezTo>
                    <a:pt x="20378" y="594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85" name="Google Shape;3195;p19"/>
            <p:cNvSpPr/>
            <p:nvPr/>
          </p:nvSpPr>
          <p:spPr>
            <a:xfrm>
              <a:off x="23121630" y="2922528"/>
              <a:ext cx="108484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8" y="864"/>
                    <a:pt x="7782" y="843"/>
                    <a:pt x="6337" y="843"/>
                  </a:cubicBezTo>
                  <a:cubicBezTo>
                    <a:pt x="4305" y="843"/>
                    <a:pt x="2528" y="892"/>
                    <a:pt x="1431" y="1143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288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6" y="21579"/>
                    <a:pt x="2368" y="21579"/>
                    <a:pt x="2928" y="21579"/>
                  </a:cubicBezTo>
                  <a:cubicBezTo>
                    <a:pt x="4121" y="21579"/>
                    <a:pt x="5494" y="21600"/>
                    <a:pt x="6940" y="21600"/>
                  </a:cubicBezTo>
                  <a:cubicBezTo>
                    <a:pt x="11498" y="21600"/>
                    <a:pt x="16790" y="21405"/>
                    <a:pt x="19574" y="19795"/>
                  </a:cubicBezTo>
                  <a:cubicBezTo>
                    <a:pt x="21521" y="18694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86" name="Google Shape;3196;p19"/>
            <p:cNvSpPr/>
            <p:nvPr/>
          </p:nvSpPr>
          <p:spPr>
            <a:xfrm>
              <a:off x="22896176" y="1746123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05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1" y="21586"/>
                    <a:pt x="2359" y="21579"/>
                    <a:pt x="2912" y="21579"/>
                  </a:cubicBezTo>
                  <a:cubicBezTo>
                    <a:pt x="4150" y="21579"/>
                    <a:pt x="5581" y="21600"/>
                    <a:pt x="7087" y="21600"/>
                  </a:cubicBezTo>
                  <a:cubicBezTo>
                    <a:pt x="11606" y="21600"/>
                    <a:pt x="16813" y="21405"/>
                    <a:pt x="19561" y="19858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87" name="Google Shape;3197;p19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88" name="Google Shape;3198;p19"/>
            <p:cNvSpPr/>
            <p:nvPr/>
          </p:nvSpPr>
          <p:spPr>
            <a:xfrm>
              <a:off x="20587692" y="1873781"/>
              <a:ext cx="232013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0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318" y="20041"/>
                    <a:pt x="4189" y="21600"/>
                    <a:pt x="7383" y="21600"/>
                  </a:cubicBezTo>
                  <a:cubicBezTo>
                    <a:pt x="13157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89" name="Google Shape;3199;p19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90" name="Google Shape;3200;p19"/>
            <p:cNvSpPr/>
            <p:nvPr/>
          </p:nvSpPr>
          <p:spPr>
            <a:xfrm>
              <a:off x="20310537" y="2631232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91" name="Google Shape;3201;p19"/>
            <p:cNvSpPr/>
            <p:nvPr/>
          </p:nvSpPr>
          <p:spPr>
            <a:xfrm>
              <a:off x="20310537" y="3265068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92" name="Google Shape;3202;p19"/>
            <p:cNvSpPr/>
            <p:nvPr/>
          </p:nvSpPr>
          <p:spPr>
            <a:xfrm>
              <a:off x="21224357" y="1884179"/>
              <a:ext cx="1132690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3999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1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599" y="21093"/>
                    <a:pt x="9112" y="21531"/>
                    <a:pt x="9720" y="21558"/>
                  </a:cubicBezTo>
                  <a:cubicBezTo>
                    <a:pt x="10326" y="21582"/>
                    <a:pt x="10966" y="21600"/>
                    <a:pt x="11621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4" y="13041"/>
                  </a:cubicBezTo>
                  <a:cubicBezTo>
                    <a:pt x="16995" y="13164"/>
                    <a:pt x="18574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303" y="11244"/>
                    <a:pt x="21151" y="10449"/>
                    <a:pt x="21013" y="9572"/>
                  </a:cubicBezTo>
                  <a:cubicBezTo>
                    <a:pt x="20929" y="8995"/>
                    <a:pt x="20458" y="8571"/>
                    <a:pt x="19890" y="8502"/>
                  </a:cubicBezTo>
                  <a:cubicBezTo>
                    <a:pt x="18512" y="8351"/>
                    <a:pt x="17006" y="8199"/>
                    <a:pt x="15622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600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93" name="Google Shape;3203;p19"/>
            <p:cNvSpPr/>
            <p:nvPr/>
          </p:nvSpPr>
          <p:spPr>
            <a:xfrm>
              <a:off x="20457982" y="13460663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1" y="773"/>
                    <a:pt x="13963" y="871"/>
                    <a:pt x="10603" y="871"/>
                  </a:cubicBezTo>
                  <a:cubicBezTo>
                    <a:pt x="9350" y="871"/>
                    <a:pt x="8088" y="857"/>
                    <a:pt x="6900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8" y="21579"/>
                    <a:pt x="2904" y="21579"/>
                  </a:cubicBezTo>
                  <a:cubicBezTo>
                    <a:pt x="4145" y="21579"/>
                    <a:pt x="5575" y="21600"/>
                    <a:pt x="7082" y="21600"/>
                  </a:cubicBezTo>
                  <a:cubicBezTo>
                    <a:pt x="11605" y="21600"/>
                    <a:pt x="16811" y="21405"/>
                    <a:pt x="19562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94" name="Google Shape;3204;p19"/>
            <p:cNvSpPr/>
            <p:nvPr/>
          </p:nvSpPr>
          <p:spPr>
            <a:xfrm>
              <a:off x="20232485" y="12284917"/>
              <a:ext cx="81882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7" y="0"/>
                  </a:moveTo>
                  <a:cubicBezTo>
                    <a:pt x="19063" y="0"/>
                    <a:pt x="19015" y="14"/>
                    <a:pt x="18969" y="35"/>
                  </a:cubicBezTo>
                  <a:cubicBezTo>
                    <a:pt x="17377" y="733"/>
                    <a:pt x="14376" y="859"/>
                    <a:pt x="11237" y="859"/>
                  </a:cubicBezTo>
                  <a:cubicBezTo>
                    <a:pt x="9595" y="859"/>
                    <a:pt x="7913" y="824"/>
                    <a:pt x="6378" y="824"/>
                  </a:cubicBezTo>
                  <a:cubicBezTo>
                    <a:pt x="4329" y="824"/>
                    <a:pt x="2538" y="880"/>
                    <a:pt x="1439" y="1152"/>
                  </a:cubicBezTo>
                  <a:cubicBezTo>
                    <a:pt x="858" y="1278"/>
                    <a:pt x="374" y="3023"/>
                    <a:pt x="223" y="5452"/>
                  </a:cubicBezTo>
                  <a:cubicBezTo>
                    <a:pt x="17" y="9313"/>
                    <a:pt x="-77" y="13676"/>
                    <a:pt x="74" y="17034"/>
                  </a:cubicBezTo>
                  <a:cubicBezTo>
                    <a:pt x="204" y="19715"/>
                    <a:pt x="747" y="21586"/>
                    <a:pt x="1364" y="21586"/>
                  </a:cubicBezTo>
                  <a:cubicBezTo>
                    <a:pt x="1783" y="21572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84"/>
                    <a:pt x="19566" y="19841"/>
                  </a:cubicBezTo>
                  <a:cubicBezTo>
                    <a:pt x="21523" y="18682"/>
                    <a:pt x="21016" y="0"/>
                    <a:pt x="1910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95" name="Google Shape;3205;p19"/>
            <p:cNvSpPr/>
            <p:nvPr/>
          </p:nvSpPr>
          <p:spPr>
            <a:xfrm>
              <a:off x="20232485" y="11918363"/>
              <a:ext cx="818802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14"/>
                    <a:pt x="18967" y="28"/>
                  </a:cubicBezTo>
                  <a:cubicBezTo>
                    <a:pt x="17271" y="773"/>
                    <a:pt x="13968" y="877"/>
                    <a:pt x="10607" y="877"/>
                  </a:cubicBezTo>
                  <a:cubicBezTo>
                    <a:pt x="9353" y="877"/>
                    <a:pt x="8092" y="863"/>
                    <a:pt x="6901" y="863"/>
                  </a:cubicBezTo>
                  <a:cubicBezTo>
                    <a:pt x="4637" y="863"/>
                    <a:pt x="2632" y="912"/>
                    <a:pt x="1439" y="1211"/>
                  </a:cubicBezTo>
                  <a:cubicBezTo>
                    <a:pt x="858" y="1337"/>
                    <a:pt x="374" y="3070"/>
                    <a:pt x="223" y="5492"/>
                  </a:cubicBezTo>
                  <a:cubicBezTo>
                    <a:pt x="17" y="9342"/>
                    <a:pt x="-77" y="13630"/>
                    <a:pt x="74" y="17048"/>
                  </a:cubicBezTo>
                  <a:cubicBezTo>
                    <a:pt x="204" y="19714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1" y="21565"/>
                    <a:pt x="5792" y="21600"/>
                    <a:pt x="7537" y="21600"/>
                  </a:cubicBezTo>
                  <a:cubicBezTo>
                    <a:pt x="11951" y="21600"/>
                    <a:pt x="16906" y="21377"/>
                    <a:pt x="19565" y="19839"/>
                  </a:cubicBezTo>
                  <a:cubicBezTo>
                    <a:pt x="21523" y="18683"/>
                    <a:pt x="21011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96" name="Google Shape;3206;p19"/>
            <p:cNvSpPr/>
            <p:nvPr/>
          </p:nvSpPr>
          <p:spPr>
            <a:xfrm>
              <a:off x="22584641" y="11660158"/>
              <a:ext cx="982132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81" y="0"/>
                  </a:moveTo>
                  <a:cubicBezTo>
                    <a:pt x="16849" y="0"/>
                    <a:pt x="16419" y="178"/>
                    <a:pt x="16094" y="510"/>
                  </a:cubicBezTo>
                  <a:cubicBezTo>
                    <a:pt x="11992" y="4773"/>
                    <a:pt x="3466" y="13250"/>
                    <a:pt x="320" y="17449"/>
                  </a:cubicBezTo>
                  <a:cubicBezTo>
                    <a:pt x="-895" y="19073"/>
                    <a:pt x="1604" y="21600"/>
                    <a:pt x="3511" y="21600"/>
                  </a:cubicBezTo>
                  <a:cubicBezTo>
                    <a:pt x="4024" y="21600"/>
                    <a:pt x="4494" y="21417"/>
                    <a:pt x="4838" y="20982"/>
                  </a:cubicBezTo>
                  <a:cubicBezTo>
                    <a:pt x="7661" y="17465"/>
                    <a:pt x="17205" y="8163"/>
                    <a:pt x="20150" y="4789"/>
                  </a:cubicBezTo>
                  <a:cubicBezTo>
                    <a:pt x="20627" y="4234"/>
                    <a:pt x="20705" y="3442"/>
                    <a:pt x="20351" y="2808"/>
                  </a:cubicBezTo>
                  <a:cubicBezTo>
                    <a:pt x="19765" y="1810"/>
                    <a:pt x="18978" y="828"/>
                    <a:pt x="18161" y="274"/>
                  </a:cubicBezTo>
                  <a:cubicBezTo>
                    <a:pt x="17891" y="89"/>
                    <a:pt x="17587" y="0"/>
                    <a:pt x="1728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97" name="Google Shape;3207;p19"/>
            <p:cNvSpPr/>
            <p:nvPr/>
          </p:nvSpPr>
          <p:spPr>
            <a:xfrm>
              <a:off x="22666619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98" name="Google Shape;3208;p19"/>
            <p:cNvSpPr/>
            <p:nvPr/>
          </p:nvSpPr>
          <p:spPr>
            <a:xfrm>
              <a:off x="23251676" y="12412410"/>
              <a:ext cx="23218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9" y="0"/>
                  </a:moveTo>
                  <a:cubicBezTo>
                    <a:pt x="2670" y="0"/>
                    <a:pt x="-1620" y="5753"/>
                    <a:pt x="601" y="16542"/>
                  </a:cubicBezTo>
                  <a:cubicBezTo>
                    <a:pt x="1303" y="20047"/>
                    <a:pt x="4156" y="21600"/>
                    <a:pt x="7339" y="21600"/>
                  </a:cubicBezTo>
                  <a:cubicBezTo>
                    <a:pt x="13109" y="21600"/>
                    <a:pt x="19980" y="16507"/>
                    <a:pt x="17139" y="8753"/>
                  </a:cubicBezTo>
                  <a:cubicBezTo>
                    <a:pt x="14975" y="2830"/>
                    <a:pt x="11141" y="0"/>
                    <a:pt x="764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99" name="Google Shape;3209;p19"/>
            <p:cNvSpPr/>
            <p:nvPr/>
          </p:nvSpPr>
          <p:spPr>
            <a:xfrm>
              <a:off x="22533254" y="13460663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268" y="773"/>
                    <a:pt x="13972" y="871"/>
                    <a:pt x="10613" y="871"/>
                  </a:cubicBezTo>
                  <a:cubicBezTo>
                    <a:pt x="9360" y="871"/>
                    <a:pt x="8098" y="857"/>
                    <a:pt x="6908" y="857"/>
                  </a:cubicBezTo>
                  <a:cubicBezTo>
                    <a:pt x="4642" y="857"/>
                    <a:pt x="2632" y="913"/>
                    <a:pt x="1434" y="1205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351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5" y="21586"/>
                    <a:pt x="2363" y="21579"/>
                    <a:pt x="2918" y="21579"/>
                  </a:cubicBezTo>
                  <a:cubicBezTo>
                    <a:pt x="4156" y="21579"/>
                    <a:pt x="5587" y="21600"/>
                    <a:pt x="7092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00" name="Google Shape;3210;p19"/>
            <p:cNvSpPr/>
            <p:nvPr/>
          </p:nvSpPr>
          <p:spPr>
            <a:xfrm>
              <a:off x="22974484" y="13169532"/>
              <a:ext cx="20222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14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01" name="Google Shape;3211;p19"/>
            <p:cNvSpPr/>
            <p:nvPr/>
          </p:nvSpPr>
          <p:spPr>
            <a:xfrm>
              <a:off x="23888517" y="12422809"/>
              <a:ext cx="1132688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2" y="8330"/>
                  </a:cubicBezTo>
                  <a:cubicBezTo>
                    <a:pt x="7782" y="8988"/>
                    <a:pt x="577" y="8865"/>
                    <a:pt x="147" y="9607"/>
                  </a:cubicBezTo>
                  <a:cubicBezTo>
                    <a:pt x="-255" y="10306"/>
                    <a:pt x="245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71" y="14051"/>
                  </a:cubicBezTo>
                  <a:cubicBezTo>
                    <a:pt x="3999" y="13708"/>
                    <a:pt x="5690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3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5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100" y="14491"/>
                  </a:cubicBezTo>
                  <a:cubicBezTo>
                    <a:pt x="13994" y="13717"/>
                    <a:pt x="14595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1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3" y="6986"/>
                  </a:cubicBezTo>
                  <a:cubicBezTo>
                    <a:pt x="13504" y="5353"/>
                    <a:pt x="13337" y="3076"/>
                    <a:pt x="13157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02" name="Google Shape;3212;p19"/>
            <p:cNvSpPr/>
            <p:nvPr/>
          </p:nvSpPr>
          <p:spPr>
            <a:xfrm>
              <a:off x="24227609" y="10538217"/>
              <a:ext cx="1080347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8" y="5256"/>
                    <a:pt x="10435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595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4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52" y="15830"/>
                  </a:cubicBezTo>
                  <a:cubicBezTo>
                    <a:pt x="10814" y="15412"/>
                    <a:pt x="11231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11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393" y="17164"/>
                    <a:pt x="21090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501" y="11156"/>
                    <a:pt x="15815" y="10097"/>
                  </a:cubicBezTo>
                  <a:cubicBezTo>
                    <a:pt x="15073" y="9627"/>
                    <a:pt x="14914" y="8502"/>
                    <a:pt x="15481" y="7787"/>
                  </a:cubicBezTo>
                  <a:cubicBezTo>
                    <a:pt x="16527" y="6484"/>
                    <a:pt x="17718" y="5165"/>
                    <a:pt x="18663" y="3896"/>
                  </a:cubicBezTo>
                  <a:cubicBezTo>
                    <a:pt x="19158" y="3228"/>
                    <a:pt x="19041" y="2236"/>
                    <a:pt x="18417" y="1730"/>
                  </a:cubicBezTo>
                  <a:cubicBezTo>
                    <a:pt x="17675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03" name="Google Shape;3213;p19"/>
            <p:cNvSpPr/>
            <p:nvPr/>
          </p:nvSpPr>
          <p:spPr>
            <a:xfrm>
              <a:off x="21311737" y="10599777"/>
              <a:ext cx="1441817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4"/>
                    <a:pt x="8939" y="16592"/>
                  </a:cubicBezTo>
                  <a:cubicBezTo>
                    <a:pt x="8903" y="16847"/>
                    <a:pt x="8727" y="16977"/>
                    <a:pt x="8550" y="16977"/>
                  </a:cubicBezTo>
                  <a:cubicBezTo>
                    <a:pt x="8391" y="16977"/>
                    <a:pt x="8232" y="16871"/>
                    <a:pt x="8174" y="16656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59" y="7166"/>
                    <a:pt x="4944" y="6860"/>
                    <a:pt x="4496" y="6860"/>
                  </a:cubicBezTo>
                  <a:cubicBezTo>
                    <a:pt x="2760" y="6873"/>
                    <a:pt x="916" y="7471"/>
                    <a:pt x="109" y="9332"/>
                  </a:cubicBezTo>
                  <a:cubicBezTo>
                    <a:pt x="-164" y="10248"/>
                    <a:pt x="119" y="10796"/>
                    <a:pt x="502" y="11459"/>
                  </a:cubicBezTo>
                  <a:cubicBezTo>
                    <a:pt x="629" y="11682"/>
                    <a:pt x="837" y="11800"/>
                    <a:pt x="1050" y="11800"/>
                  </a:cubicBezTo>
                  <a:cubicBezTo>
                    <a:pt x="1201" y="11800"/>
                    <a:pt x="1356" y="11739"/>
                    <a:pt x="1484" y="11612"/>
                  </a:cubicBezTo>
                  <a:cubicBezTo>
                    <a:pt x="2299" y="10792"/>
                    <a:pt x="3281" y="10230"/>
                    <a:pt x="3812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31" y="13191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76" y="3065"/>
                    <a:pt x="18271" y="3906"/>
                    <a:pt x="18413" y="4567"/>
                  </a:cubicBezTo>
                  <a:cubicBezTo>
                    <a:pt x="18518" y="5046"/>
                    <a:pt x="18886" y="5360"/>
                    <a:pt x="19303" y="5360"/>
                  </a:cubicBezTo>
                  <a:cubicBezTo>
                    <a:pt x="19319" y="5360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04" name="Google Shape;3214;p19"/>
            <p:cNvSpPr/>
            <p:nvPr/>
          </p:nvSpPr>
          <p:spPr>
            <a:xfrm>
              <a:off x="23121630" y="9948363"/>
              <a:ext cx="108484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9" y="0"/>
                  </a:moveTo>
                  <a:cubicBezTo>
                    <a:pt x="19063" y="0"/>
                    <a:pt x="19017" y="14"/>
                    <a:pt x="18969" y="35"/>
                  </a:cubicBezTo>
                  <a:cubicBezTo>
                    <a:pt x="17341" y="719"/>
                    <a:pt x="14229" y="831"/>
                    <a:pt x="11003" y="831"/>
                  </a:cubicBezTo>
                  <a:cubicBezTo>
                    <a:pt x="9570" y="831"/>
                    <a:pt x="8114" y="810"/>
                    <a:pt x="6756" y="810"/>
                  </a:cubicBezTo>
                  <a:cubicBezTo>
                    <a:pt x="4551" y="810"/>
                    <a:pt x="2604" y="866"/>
                    <a:pt x="1431" y="1152"/>
                  </a:cubicBezTo>
                  <a:cubicBezTo>
                    <a:pt x="866" y="1278"/>
                    <a:pt x="372" y="3023"/>
                    <a:pt x="231" y="5452"/>
                  </a:cubicBezTo>
                  <a:cubicBezTo>
                    <a:pt x="19" y="9313"/>
                    <a:pt x="-79" y="13669"/>
                    <a:pt x="76" y="17034"/>
                  </a:cubicBezTo>
                  <a:cubicBezTo>
                    <a:pt x="203" y="19715"/>
                    <a:pt x="754" y="21579"/>
                    <a:pt x="1376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8" y="21565"/>
                    <a:pt x="5797" y="21600"/>
                    <a:pt x="7541" y="21600"/>
                  </a:cubicBezTo>
                  <a:cubicBezTo>
                    <a:pt x="11956" y="21600"/>
                    <a:pt x="16915" y="21384"/>
                    <a:pt x="19577" y="19841"/>
                  </a:cubicBezTo>
                  <a:cubicBezTo>
                    <a:pt x="21521" y="18682"/>
                    <a:pt x="21014" y="0"/>
                    <a:pt x="1910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05" name="Google Shape;3215;p19"/>
            <p:cNvSpPr/>
            <p:nvPr/>
          </p:nvSpPr>
          <p:spPr>
            <a:xfrm>
              <a:off x="22896176" y="8772041"/>
              <a:ext cx="81926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3"/>
                    <a:pt x="1431" y="1151"/>
                  </a:cubicBezTo>
                  <a:cubicBezTo>
                    <a:pt x="871" y="1332"/>
                    <a:pt x="385" y="3013"/>
                    <a:pt x="234" y="5503"/>
                  </a:cubicBezTo>
                  <a:cubicBezTo>
                    <a:pt x="10" y="9297"/>
                    <a:pt x="-82" y="13656"/>
                    <a:pt x="86" y="17074"/>
                  </a:cubicBezTo>
                  <a:cubicBezTo>
                    <a:pt x="197" y="19710"/>
                    <a:pt x="741" y="21558"/>
                    <a:pt x="1345" y="21558"/>
                  </a:cubicBezTo>
                  <a:cubicBezTo>
                    <a:pt x="1355" y="21558"/>
                    <a:pt x="1366" y="21558"/>
                    <a:pt x="1376" y="21558"/>
                  </a:cubicBezTo>
                  <a:cubicBezTo>
                    <a:pt x="1594" y="21551"/>
                    <a:pt x="1824" y="21551"/>
                    <a:pt x="2065" y="21551"/>
                  </a:cubicBezTo>
                  <a:cubicBezTo>
                    <a:pt x="3580" y="21551"/>
                    <a:pt x="5482" y="21600"/>
                    <a:pt x="7502" y="21600"/>
                  </a:cubicBezTo>
                  <a:cubicBezTo>
                    <a:pt x="11923" y="21600"/>
                    <a:pt x="16896" y="21356"/>
                    <a:pt x="19561" y="19815"/>
                  </a:cubicBezTo>
                  <a:cubicBezTo>
                    <a:pt x="21518" y="18720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06" name="Google Shape;3216;p19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07" name="Google Shape;3217;p19"/>
            <p:cNvSpPr/>
            <p:nvPr/>
          </p:nvSpPr>
          <p:spPr>
            <a:xfrm>
              <a:off x="20587701" y="8899452"/>
              <a:ext cx="232017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5" h="21600" fill="norm" stroke="1" extrusionOk="0">
                  <a:moveTo>
                    <a:pt x="7659" y="0"/>
                  </a:moveTo>
                  <a:cubicBezTo>
                    <a:pt x="2686" y="0"/>
                    <a:pt x="-1604" y="5745"/>
                    <a:pt x="588" y="16521"/>
                  </a:cubicBezTo>
                  <a:cubicBezTo>
                    <a:pt x="1311" y="20041"/>
                    <a:pt x="4168" y="21600"/>
                    <a:pt x="7355" y="21600"/>
                  </a:cubicBezTo>
                  <a:cubicBezTo>
                    <a:pt x="13134" y="21600"/>
                    <a:pt x="19996" y="16485"/>
                    <a:pt x="17151" y="8742"/>
                  </a:cubicBezTo>
                  <a:cubicBezTo>
                    <a:pt x="14984" y="2827"/>
                    <a:pt x="11151" y="0"/>
                    <a:pt x="76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08" name="Google Shape;3218;p19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09" name="Google Shape;3219;p19"/>
            <p:cNvSpPr/>
            <p:nvPr/>
          </p:nvSpPr>
          <p:spPr>
            <a:xfrm>
              <a:off x="20310554" y="9656903"/>
              <a:ext cx="202517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6" h="21600" fill="norm" stroke="1" extrusionOk="0">
                  <a:moveTo>
                    <a:pt x="7670" y="0"/>
                  </a:moveTo>
                  <a:cubicBezTo>
                    <a:pt x="2692" y="0"/>
                    <a:pt x="-1589" y="5725"/>
                    <a:pt x="577" y="16501"/>
                  </a:cubicBezTo>
                  <a:cubicBezTo>
                    <a:pt x="1289" y="20039"/>
                    <a:pt x="4160" y="21600"/>
                    <a:pt x="7358" y="21600"/>
                  </a:cubicBezTo>
                  <a:cubicBezTo>
                    <a:pt x="13150" y="21600"/>
                    <a:pt x="20011" y="16493"/>
                    <a:pt x="17177" y="8734"/>
                  </a:cubicBezTo>
                  <a:cubicBezTo>
                    <a:pt x="15003" y="2838"/>
                    <a:pt x="11166" y="0"/>
                    <a:pt x="767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10" name="Google Shape;3220;p19"/>
            <p:cNvSpPr/>
            <p:nvPr/>
          </p:nvSpPr>
          <p:spPr>
            <a:xfrm>
              <a:off x="20310530" y="10290409"/>
              <a:ext cx="202552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290" y="20054"/>
                    <a:pt x="4145" y="21600"/>
                    <a:pt x="7333" y="21600"/>
                  </a:cubicBezTo>
                  <a:cubicBezTo>
                    <a:pt x="13122" y="21600"/>
                    <a:pt x="20007" y="16505"/>
                    <a:pt x="17167" y="8773"/>
                  </a:cubicBezTo>
                  <a:cubicBezTo>
                    <a:pt x="15003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11" name="Google Shape;3221;p19"/>
            <p:cNvSpPr/>
            <p:nvPr/>
          </p:nvSpPr>
          <p:spPr>
            <a:xfrm>
              <a:off x="21224357" y="8910097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3999" y="13700"/>
                    <a:pt x="5703" y="13564"/>
                    <a:pt x="7116" y="13508"/>
                  </a:cubicBezTo>
                  <a:cubicBezTo>
                    <a:pt x="7139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599" y="21094"/>
                    <a:pt x="9112" y="21519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4" y="13724"/>
                    <a:pt x="14595" y="13038"/>
                    <a:pt x="15373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74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303" y="11245"/>
                    <a:pt x="21151" y="10436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3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8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12" name="Google Shape;3222;p19"/>
            <p:cNvSpPr/>
            <p:nvPr/>
          </p:nvSpPr>
          <p:spPr>
            <a:xfrm>
              <a:off x="17568357" y="1380229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12"/>
                  </a:cubicBezTo>
                  <a:cubicBezTo>
                    <a:pt x="857" y="1338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64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4" y="21586"/>
                    <a:pt x="2359" y="21579"/>
                    <a:pt x="2918" y="21579"/>
                  </a:cubicBezTo>
                  <a:cubicBezTo>
                    <a:pt x="4116" y="21579"/>
                    <a:pt x="5487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13" name="Google Shape;3223;p19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14" name="Google Shape;3224;p19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15" name="Google Shape;3225;p19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16" name="Google Shape;3226;p19"/>
            <p:cNvSpPr/>
            <p:nvPr/>
          </p:nvSpPr>
          <p:spPr>
            <a:xfrm>
              <a:off x="14674812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63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40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17" name="Google Shape;3227;p19"/>
            <p:cNvSpPr/>
            <p:nvPr/>
          </p:nvSpPr>
          <p:spPr>
            <a:xfrm>
              <a:off x="16235705" y="0"/>
              <a:ext cx="108009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72" y="0"/>
                  </a:moveTo>
                  <a:cubicBezTo>
                    <a:pt x="15117" y="0"/>
                    <a:pt x="14771" y="159"/>
                    <a:pt x="14518" y="462"/>
                  </a:cubicBezTo>
                  <a:cubicBezTo>
                    <a:pt x="13339" y="1815"/>
                    <a:pt x="12045" y="3362"/>
                    <a:pt x="11114" y="4844"/>
                  </a:cubicBezTo>
                  <a:cubicBezTo>
                    <a:pt x="10848" y="5261"/>
                    <a:pt x="10436" y="5485"/>
                    <a:pt x="10017" y="5485"/>
                  </a:cubicBezTo>
                  <a:cubicBezTo>
                    <a:pt x="9747" y="5485"/>
                    <a:pt x="9477" y="5394"/>
                    <a:pt x="9239" y="5202"/>
                  </a:cubicBezTo>
                  <a:cubicBezTo>
                    <a:pt x="7842" y="4079"/>
                    <a:pt x="5834" y="2597"/>
                    <a:pt x="4176" y="1408"/>
                  </a:cubicBezTo>
                  <a:cubicBezTo>
                    <a:pt x="3956" y="1251"/>
                    <a:pt x="3710" y="1176"/>
                    <a:pt x="3464" y="1176"/>
                  </a:cubicBezTo>
                  <a:cubicBezTo>
                    <a:pt x="3092" y="1176"/>
                    <a:pt x="2724" y="1349"/>
                    <a:pt x="2459" y="1684"/>
                  </a:cubicBezTo>
                  <a:cubicBezTo>
                    <a:pt x="1543" y="2841"/>
                    <a:pt x="423" y="4470"/>
                    <a:pt x="59" y="5692"/>
                  </a:cubicBezTo>
                  <a:cubicBezTo>
                    <a:pt x="-115" y="6311"/>
                    <a:pt x="103" y="7010"/>
                    <a:pt x="597" y="7370"/>
                  </a:cubicBezTo>
                  <a:cubicBezTo>
                    <a:pt x="2445" y="8721"/>
                    <a:pt x="6227" y="10481"/>
                    <a:pt x="6795" y="11327"/>
                  </a:cubicBezTo>
                  <a:cubicBezTo>
                    <a:pt x="7230" y="11962"/>
                    <a:pt x="2547" y="18529"/>
                    <a:pt x="2896" y="19456"/>
                  </a:cubicBezTo>
                  <a:cubicBezTo>
                    <a:pt x="3216" y="20320"/>
                    <a:pt x="5006" y="21134"/>
                    <a:pt x="6314" y="21542"/>
                  </a:cubicBezTo>
                  <a:cubicBezTo>
                    <a:pt x="6439" y="21580"/>
                    <a:pt x="6567" y="21600"/>
                    <a:pt x="6690" y="21600"/>
                  </a:cubicBezTo>
                  <a:cubicBezTo>
                    <a:pt x="7186" y="21600"/>
                    <a:pt x="7649" y="21297"/>
                    <a:pt x="7871" y="20776"/>
                  </a:cubicBezTo>
                  <a:cubicBezTo>
                    <a:pt x="8743" y="18837"/>
                    <a:pt x="9718" y="17192"/>
                    <a:pt x="10561" y="15824"/>
                  </a:cubicBezTo>
                  <a:cubicBezTo>
                    <a:pt x="10824" y="15417"/>
                    <a:pt x="11238" y="15202"/>
                    <a:pt x="11655" y="15202"/>
                  </a:cubicBezTo>
                  <a:cubicBezTo>
                    <a:pt x="11957" y="15202"/>
                    <a:pt x="12260" y="15315"/>
                    <a:pt x="12511" y="15547"/>
                  </a:cubicBezTo>
                  <a:cubicBezTo>
                    <a:pt x="14024" y="16964"/>
                    <a:pt x="15609" y="18576"/>
                    <a:pt x="17267" y="19586"/>
                  </a:cubicBezTo>
                  <a:cubicBezTo>
                    <a:pt x="17459" y="19699"/>
                    <a:pt x="17667" y="19754"/>
                    <a:pt x="17874" y="19754"/>
                  </a:cubicBezTo>
                  <a:cubicBezTo>
                    <a:pt x="18260" y="19754"/>
                    <a:pt x="18640" y="19562"/>
                    <a:pt x="18896" y="19212"/>
                  </a:cubicBezTo>
                  <a:cubicBezTo>
                    <a:pt x="19638" y="18251"/>
                    <a:pt x="20409" y="17159"/>
                    <a:pt x="21107" y="16036"/>
                  </a:cubicBezTo>
                  <a:cubicBezTo>
                    <a:pt x="21485" y="15417"/>
                    <a:pt x="21399" y="14570"/>
                    <a:pt x="20888" y="14080"/>
                  </a:cubicBezTo>
                  <a:cubicBezTo>
                    <a:pt x="19594" y="12777"/>
                    <a:pt x="17500" y="11164"/>
                    <a:pt x="15827" y="10089"/>
                  </a:cubicBezTo>
                  <a:cubicBezTo>
                    <a:pt x="15071" y="9618"/>
                    <a:pt x="14911" y="8493"/>
                    <a:pt x="15493" y="7793"/>
                  </a:cubicBezTo>
                  <a:cubicBezTo>
                    <a:pt x="16540" y="6473"/>
                    <a:pt x="17732" y="5169"/>
                    <a:pt x="18677" y="3884"/>
                  </a:cubicBezTo>
                  <a:cubicBezTo>
                    <a:pt x="19173" y="3232"/>
                    <a:pt x="19056" y="2239"/>
                    <a:pt x="18431" y="1733"/>
                  </a:cubicBezTo>
                  <a:cubicBezTo>
                    <a:pt x="17689" y="1130"/>
                    <a:pt x="16933" y="690"/>
                    <a:pt x="16118" y="184"/>
                  </a:cubicBezTo>
                  <a:cubicBezTo>
                    <a:pt x="15912" y="60"/>
                    <a:pt x="15690" y="0"/>
                    <a:pt x="1547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18" name="Google Shape;3228;p19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19" name="Google Shape;3229;p19"/>
            <p:cNvSpPr/>
            <p:nvPr/>
          </p:nvSpPr>
          <p:spPr>
            <a:xfrm>
              <a:off x="17568357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106" y="0"/>
                  </a:moveTo>
                  <a:cubicBezTo>
                    <a:pt x="19060" y="0"/>
                    <a:pt x="19014" y="7"/>
                    <a:pt x="18968" y="28"/>
                  </a:cubicBezTo>
                  <a:cubicBezTo>
                    <a:pt x="17384" y="733"/>
                    <a:pt x="14384" y="852"/>
                    <a:pt x="11242" y="852"/>
                  </a:cubicBezTo>
                  <a:cubicBezTo>
                    <a:pt x="9600" y="852"/>
                    <a:pt x="7918" y="817"/>
                    <a:pt x="6381" y="817"/>
                  </a:cubicBezTo>
                  <a:cubicBezTo>
                    <a:pt x="4330" y="817"/>
                    <a:pt x="2537" y="880"/>
                    <a:pt x="1438" y="1152"/>
                  </a:cubicBezTo>
                  <a:cubicBezTo>
                    <a:pt x="857" y="1278"/>
                    <a:pt x="371" y="3016"/>
                    <a:pt x="241" y="5445"/>
                  </a:cubicBezTo>
                  <a:cubicBezTo>
                    <a:pt x="16" y="9306"/>
                    <a:pt x="-78" y="13669"/>
                    <a:pt x="73" y="17034"/>
                  </a:cubicBezTo>
                  <a:cubicBezTo>
                    <a:pt x="203" y="19708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4" y="21377"/>
                    <a:pt x="19565" y="19834"/>
                  </a:cubicBezTo>
                  <a:cubicBezTo>
                    <a:pt x="21522" y="18738"/>
                    <a:pt x="21012" y="0"/>
                    <a:pt x="1910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20" name="Google Shape;3230;p19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21" name="Google Shape;3231;p19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22" name="Google Shape;3232;p19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23" name="Google Shape;3233;p19"/>
            <p:cNvSpPr/>
            <p:nvPr/>
          </p:nvSpPr>
          <p:spPr>
            <a:xfrm>
              <a:off x="14674805" y="8100988"/>
              <a:ext cx="23220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24" name="Google Shape;3234;p19"/>
            <p:cNvSpPr/>
            <p:nvPr/>
          </p:nvSpPr>
          <p:spPr>
            <a:xfrm>
              <a:off x="16235705" y="7025505"/>
              <a:ext cx="108009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69" y="0"/>
                  </a:moveTo>
                  <a:cubicBezTo>
                    <a:pt x="15115" y="0"/>
                    <a:pt x="14769" y="153"/>
                    <a:pt x="14518" y="455"/>
                  </a:cubicBezTo>
                  <a:cubicBezTo>
                    <a:pt x="13339" y="1824"/>
                    <a:pt x="12045" y="3353"/>
                    <a:pt x="11114" y="4852"/>
                  </a:cubicBezTo>
                  <a:cubicBezTo>
                    <a:pt x="10851" y="5264"/>
                    <a:pt x="10445" y="5482"/>
                    <a:pt x="10030" y="5482"/>
                  </a:cubicBezTo>
                  <a:cubicBezTo>
                    <a:pt x="9757" y="5482"/>
                    <a:pt x="9480" y="5387"/>
                    <a:pt x="9239" y="5193"/>
                  </a:cubicBezTo>
                  <a:cubicBezTo>
                    <a:pt x="7842" y="4071"/>
                    <a:pt x="5834" y="2605"/>
                    <a:pt x="4176" y="1417"/>
                  </a:cubicBezTo>
                  <a:cubicBezTo>
                    <a:pt x="3958" y="1254"/>
                    <a:pt x="3712" y="1177"/>
                    <a:pt x="3467" y="1177"/>
                  </a:cubicBezTo>
                  <a:cubicBezTo>
                    <a:pt x="3094" y="1177"/>
                    <a:pt x="2724" y="1358"/>
                    <a:pt x="2459" y="1692"/>
                  </a:cubicBezTo>
                  <a:cubicBezTo>
                    <a:pt x="1543" y="2833"/>
                    <a:pt x="423" y="4461"/>
                    <a:pt x="59" y="5682"/>
                  </a:cubicBezTo>
                  <a:cubicBezTo>
                    <a:pt x="-115" y="6318"/>
                    <a:pt x="103" y="7000"/>
                    <a:pt x="597" y="7360"/>
                  </a:cubicBezTo>
                  <a:cubicBezTo>
                    <a:pt x="2445" y="8711"/>
                    <a:pt x="6227" y="10487"/>
                    <a:pt x="6795" y="11332"/>
                  </a:cubicBezTo>
                  <a:cubicBezTo>
                    <a:pt x="7230" y="11967"/>
                    <a:pt x="2547" y="18515"/>
                    <a:pt x="2896" y="19442"/>
                  </a:cubicBezTo>
                  <a:cubicBezTo>
                    <a:pt x="3216" y="20322"/>
                    <a:pt x="5006" y="21136"/>
                    <a:pt x="6314" y="21543"/>
                  </a:cubicBezTo>
                  <a:cubicBezTo>
                    <a:pt x="6436" y="21582"/>
                    <a:pt x="6560" y="21600"/>
                    <a:pt x="6681" y="21600"/>
                  </a:cubicBezTo>
                  <a:cubicBezTo>
                    <a:pt x="7181" y="21600"/>
                    <a:pt x="7649" y="21290"/>
                    <a:pt x="7871" y="20779"/>
                  </a:cubicBezTo>
                  <a:cubicBezTo>
                    <a:pt x="8743" y="18840"/>
                    <a:pt x="9718" y="17179"/>
                    <a:pt x="10561" y="15828"/>
                  </a:cubicBezTo>
                  <a:cubicBezTo>
                    <a:pt x="10825" y="15410"/>
                    <a:pt x="11241" y="15191"/>
                    <a:pt x="11660" y="15191"/>
                  </a:cubicBezTo>
                  <a:cubicBezTo>
                    <a:pt x="11960" y="15191"/>
                    <a:pt x="12262" y="15302"/>
                    <a:pt x="12511" y="15534"/>
                  </a:cubicBezTo>
                  <a:cubicBezTo>
                    <a:pt x="14024" y="16951"/>
                    <a:pt x="15609" y="18579"/>
                    <a:pt x="17267" y="19572"/>
                  </a:cubicBezTo>
                  <a:cubicBezTo>
                    <a:pt x="17464" y="19689"/>
                    <a:pt x="17676" y="19745"/>
                    <a:pt x="17888" y="19745"/>
                  </a:cubicBezTo>
                  <a:cubicBezTo>
                    <a:pt x="18270" y="19745"/>
                    <a:pt x="18643" y="19561"/>
                    <a:pt x="18896" y="19214"/>
                  </a:cubicBezTo>
                  <a:cubicBezTo>
                    <a:pt x="19638" y="18238"/>
                    <a:pt x="20409" y="17162"/>
                    <a:pt x="21107" y="16023"/>
                  </a:cubicBezTo>
                  <a:cubicBezTo>
                    <a:pt x="21485" y="15405"/>
                    <a:pt x="21399" y="14574"/>
                    <a:pt x="20888" y="14068"/>
                  </a:cubicBezTo>
                  <a:cubicBezTo>
                    <a:pt x="19594" y="12765"/>
                    <a:pt x="17500" y="11153"/>
                    <a:pt x="15827" y="10094"/>
                  </a:cubicBezTo>
                  <a:cubicBezTo>
                    <a:pt x="15071" y="9624"/>
                    <a:pt x="14911" y="8499"/>
                    <a:pt x="15493" y="7784"/>
                  </a:cubicBezTo>
                  <a:cubicBezTo>
                    <a:pt x="16540" y="6480"/>
                    <a:pt x="17732" y="5160"/>
                    <a:pt x="18677" y="3892"/>
                  </a:cubicBezTo>
                  <a:cubicBezTo>
                    <a:pt x="19173" y="3240"/>
                    <a:pt x="19056" y="2245"/>
                    <a:pt x="18431" y="1741"/>
                  </a:cubicBezTo>
                  <a:cubicBezTo>
                    <a:pt x="17689" y="1139"/>
                    <a:pt x="16933" y="683"/>
                    <a:pt x="16118" y="179"/>
                  </a:cubicBezTo>
                  <a:cubicBezTo>
                    <a:pt x="15912" y="60"/>
                    <a:pt x="15689" y="0"/>
                    <a:pt x="154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25" name="Google Shape;3235;p19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26" name="Google Shape;3236;p19"/>
            <p:cNvSpPr/>
            <p:nvPr/>
          </p:nvSpPr>
          <p:spPr>
            <a:xfrm>
              <a:off x="15129816" y="6435487"/>
              <a:ext cx="108465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9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5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3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27" name="Google Shape;3237;p19"/>
            <p:cNvSpPr/>
            <p:nvPr/>
          </p:nvSpPr>
          <p:spPr>
            <a:xfrm>
              <a:off x="14904364" y="5259082"/>
              <a:ext cx="81909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1"/>
                    <a:pt x="10906" y="871"/>
                  </a:cubicBezTo>
                  <a:cubicBezTo>
                    <a:pt x="9353" y="871"/>
                    <a:pt x="7779" y="843"/>
                    <a:pt x="6334" y="843"/>
                  </a:cubicBezTo>
                  <a:cubicBezTo>
                    <a:pt x="4303" y="843"/>
                    <a:pt x="2529" y="892"/>
                    <a:pt x="1431" y="1150"/>
                  </a:cubicBezTo>
                  <a:cubicBezTo>
                    <a:pt x="871" y="1331"/>
                    <a:pt x="366" y="3073"/>
                    <a:pt x="236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6" y="21586"/>
                    <a:pt x="2365" y="21579"/>
                    <a:pt x="2925" y="21579"/>
                  </a:cubicBezTo>
                  <a:cubicBezTo>
                    <a:pt x="4117" y="21579"/>
                    <a:pt x="5487" y="21600"/>
                    <a:pt x="6931" y="21600"/>
                  </a:cubicBezTo>
                  <a:cubicBezTo>
                    <a:pt x="11480" y="21600"/>
                    <a:pt x="16764" y="21405"/>
                    <a:pt x="19544" y="19795"/>
                  </a:cubicBezTo>
                  <a:cubicBezTo>
                    <a:pt x="21518" y="18701"/>
                    <a:pt x="21007" y="0"/>
                    <a:pt x="190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28" name="Google Shape;3238;p19"/>
            <p:cNvSpPr/>
            <p:nvPr/>
          </p:nvSpPr>
          <p:spPr>
            <a:xfrm>
              <a:off x="14904364" y="4893188"/>
              <a:ext cx="81909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2"/>
                    <a:pt x="10906" y="872"/>
                  </a:cubicBezTo>
                  <a:cubicBezTo>
                    <a:pt x="9353" y="872"/>
                    <a:pt x="7779" y="844"/>
                    <a:pt x="6334" y="844"/>
                  </a:cubicBezTo>
                  <a:cubicBezTo>
                    <a:pt x="4303" y="844"/>
                    <a:pt x="2529" y="899"/>
                    <a:pt x="1431" y="1150"/>
                  </a:cubicBezTo>
                  <a:cubicBezTo>
                    <a:pt x="871" y="1276"/>
                    <a:pt x="366" y="3012"/>
                    <a:pt x="236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6" y="21544"/>
                    <a:pt x="1825" y="21544"/>
                    <a:pt x="2066" y="21544"/>
                  </a:cubicBezTo>
                  <a:cubicBezTo>
                    <a:pt x="3581" y="21544"/>
                    <a:pt x="5481" y="21600"/>
                    <a:pt x="7499" y="21600"/>
                  </a:cubicBezTo>
                  <a:cubicBezTo>
                    <a:pt x="11913" y="21600"/>
                    <a:pt x="16879" y="21356"/>
                    <a:pt x="19544" y="19808"/>
                  </a:cubicBezTo>
                  <a:cubicBezTo>
                    <a:pt x="21518" y="18713"/>
                    <a:pt x="21007" y="0"/>
                    <a:pt x="190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29" name="Google Shape;3239;p19"/>
            <p:cNvSpPr/>
            <p:nvPr/>
          </p:nvSpPr>
          <p:spPr>
            <a:xfrm>
              <a:off x="17256819" y="4634488"/>
              <a:ext cx="982178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71" y="0"/>
                  </a:moveTo>
                  <a:cubicBezTo>
                    <a:pt x="16840" y="0"/>
                    <a:pt x="16408" y="178"/>
                    <a:pt x="16090" y="504"/>
                  </a:cubicBezTo>
                  <a:cubicBezTo>
                    <a:pt x="11991" y="4766"/>
                    <a:pt x="3467" y="13243"/>
                    <a:pt x="325" y="17441"/>
                  </a:cubicBezTo>
                  <a:cubicBezTo>
                    <a:pt x="-903" y="19076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39" y="20989"/>
                  </a:cubicBezTo>
                  <a:cubicBezTo>
                    <a:pt x="7644" y="17457"/>
                    <a:pt x="17199" y="8157"/>
                    <a:pt x="20142" y="4782"/>
                  </a:cubicBezTo>
                  <a:cubicBezTo>
                    <a:pt x="20621" y="4244"/>
                    <a:pt x="20697" y="3436"/>
                    <a:pt x="20327" y="2802"/>
                  </a:cubicBezTo>
                  <a:cubicBezTo>
                    <a:pt x="19757" y="1804"/>
                    <a:pt x="18971" y="838"/>
                    <a:pt x="18139" y="268"/>
                  </a:cubicBezTo>
                  <a:cubicBezTo>
                    <a:pt x="17874" y="85"/>
                    <a:pt x="17572" y="0"/>
                    <a:pt x="1727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30" name="Google Shape;3240;p19"/>
            <p:cNvSpPr/>
            <p:nvPr/>
          </p:nvSpPr>
          <p:spPr>
            <a:xfrm>
              <a:off x="17339047" y="4588442"/>
              <a:ext cx="231923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3" h="21600" fill="norm" stroke="1" extrusionOk="0">
                  <a:moveTo>
                    <a:pt x="7662" y="0"/>
                  </a:moveTo>
                  <a:cubicBezTo>
                    <a:pt x="2681" y="0"/>
                    <a:pt x="-1604" y="5758"/>
                    <a:pt x="589" y="16537"/>
                  </a:cubicBezTo>
                  <a:cubicBezTo>
                    <a:pt x="1292" y="20047"/>
                    <a:pt x="4145" y="21600"/>
                    <a:pt x="7333" y="21600"/>
                  </a:cubicBezTo>
                  <a:cubicBezTo>
                    <a:pt x="13113" y="21600"/>
                    <a:pt x="19996" y="16501"/>
                    <a:pt x="17150" y="8758"/>
                  </a:cubicBezTo>
                  <a:cubicBezTo>
                    <a:pt x="14983" y="2837"/>
                    <a:pt x="11154" y="0"/>
                    <a:pt x="76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31" name="Google Shape;3241;p19"/>
            <p:cNvSpPr/>
            <p:nvPr/>
          </p:nvSpPr>
          <p:spPr>
            <a:xfrm>
              <a:off x="17923535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32" name="Google Shape;3242;p19"/>
            <p:cNvSpPr/>
            <p:nvPr/>
          </p:nvSpPr>
          <p:spPr>
            <a:xfrm>
              <a:off x="17205619" y="6435487"/>
              <a:ext cx="108483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2" y="21572"/>
                    <a:pt x="2238" y="21565"/>
                    <a:pt x="2727" y="21565"/>
                  </a:cubicBezTo>
                  <a:cubicBezTo>
                    <a:pt x="4126" y="21565"/>
                    <a:pt x="5786" y="21600"/>
                    <a:pt x="7529" y="21600"/>
                  </a:cubicBezTo>
                  <a:cubicBezTo>
                    <a:pt x="11944" y="21600"/>
                    <a:pt x="16901" y="21384"/>
                    <a:pt x="19563" y="19840"/>
                  </a:cubicBezTo>
                  <a:cubicBezTo>
                    <a:pt x="21524" y="18737"/>
                    <a:pt x="21014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33" name="Google Shape;3243;p19"/>
            <p:cNvSpPr/>
            <p:nvPr/>
          </p:nvSpPr>
          <p:spPr>
            <a:xfrm>
              <a:off x="17646910" y="6144191"/>
              <a:ext cx="20202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47" y="0"/>
                  </a:moveTo>
                  <a:cubicBezTo>
                    <a:pt x="2671" y="0"/>
                    <a:pt x="-1614" y="5740"/>
                    <a:pt x="598" y="16495"/>
                  </a:cubicBezTo>
                  <a:cubicBezTo>
                    <a:pt x="1311" y="20037"/>
                    <a:pt x="4177" y="21600"/>
                    <a:pt x="7371" y="21600"/>
                  </a:cubicBezTo>
                  <a:cubicBezTo>
                    <a:pt x="13140" y="21600"/>
                    <a:pt x="19986" y="16487"/>
                    <a:pt x="17149" y="8720"/>
                  </a:cubicBezTo>
                  <a:cubicBezTo>
                    <a:pt x="14981" y="2825"/>
                    <a:pt x="11147" y="0"/>
                    <a:pt x="76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34" name="Google Shape;3244;p19"/>
            <p:cNvSpPr/>
            <p:nvPr/>
          </p:nvSpPr>
          <p:spPr>
            <a:xfrm>
              <a:off x="17646902" y="6777780"/>
              <a:ext cx="20202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71" y="21600"/>
                  </a:cubicBezTo>
                  <a:cubicBezTo>
                    <a:pt x="13140" y="21600"/>
                    <a:pt x="19986" y="16493"/>
                    <a:pt x="17149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35" name="Google Shape;3245;p19"/>
            <p:cNvSpPr/>
            <p:nvPr/>
          </p:nvSpPr>
          <p:spPr>
            <a:xfrm>
              <a:off x="18560305" y="5397138"/>
              <a:ext cx="1133287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27" y="0"/>
                  </a:moveTo>
                  <a:cubicBezTo>
                    <a:pt x="9541" y="0"/>
                    <a:pt x="8536" y="83"/>
                    <a:pt x="7848" y="327"/>
                  </a:cubicBezTo>
                  <a:cubicBezTo>
                    <a:pt x="7308" y="520"/>
                    <a:pt x="6976" y="1041"/>
                    <a:pt x="7016" y="1604"/>
                  </a:cubicBezTo>
                  <a:cubicBezTo>
                    <a:pt x="7182" y="3688"/>
                    <a:pt x="8209" y="7460"/>
                    <a:pt x="7973" y="8338"/>
                  </a:cubicBezTo>
                  <a:cubicBezTo>
                    <a:pt x="7793" y="8996"/>
                    <a:pt x="574" y="8873"/>
                    <a:pt x="145" y="9600"/>
                  </a:cubicBezTo>
                  <a:cubicBezTo>
                    <a:pt x="-257" y="10300"/>
                    <a:pt x="256" y="12069"/>
                    <a:pt x="740" y="13276"/>
                  </a:cubicBezTo>
                  <a:cubicBezTo>
                    <a:pt x="945" y="13765"/>
                    <a:pt x="1423" y="14079"/>
                    <a:pt x="1947" y="14079"/>
                  </a:cubicBezTo>
                  <a:cubicBezTo>
                    <a:pt x="2024" y="14079"/>
                    <a:pt x="2102" y="14071"/>
                    <a:pt x="2181" y="14057"/>
                  </a:cubicBezTo>
                  <a:cubicBezTo>
                    <a:pt x="4011" y="13700"/>
                    <a:pt x="5701" y="13577"/>
                    <a:pt x="7128" y="13508"/>
                  </a:cubicBezTo>
                  <a:cubicBezTo>
                    <a:pt x="7143" y="13508"/>
                    <a:pt x="7160" y="13508"/>
                    <a:pt x="7176" y="13508"/>
                  </a:cubicBezTo>
                  <a:cubicBezTo>
                    <a:pt x="7903" y="13508"/>
                    <a:pt x="8485" y="14102"/>
                    <a:pt x="8457" y="14826"/>
                  </a:cubicBezTo>
                  <a:cubicBezTo>
                    <a:pt x="8389" y="16705"/>
                    <a:pt x="8209" y="18734"/>
                    <a:pt x="8513" y="20504"/>
                  </a:cubicBezTo>
                  <a:cubicBezTo>
                    <a:pt x="8609" y="21094"/>
                    <a:pt x="9110" y="21532"/>
                    <a:pt x="9718" y="21546"/>
                  </a:cubicBezTo>
                  <a:cubicBezTo>
                    <a:pt x="10354" y="21578"/>
                    <a:pt x="11020" y="21600"/>
                    <a:pt x="11698" y="21600"/>
                  </a:cubicBezTo>
                  <a:cubicBezTo>
                    <a:pt x="12189" y="21600"/>
                    <a:pt x="12688" y="21589"/>
                    <a:pt x="13182" y="21560"/>
                  </a:cubicBezTo>
                  <a:cubicBezTo>
                    <a:pt x="13820" y="21532"/>
                    <a:pt x="14332" y="21011"/>
                    <a:pt x="14387" y="20381"/>
                  </a:cubicBezTo>
                  <a:cubicBezTo>
                    <a:pt x="14499" y="18720"/>
                    <a:pt x="14374" y="16320"/>
                    <a:pt x="14110" y="14497"/>
                  </a:cubicBezTo>
                  <a:cubicBezTo>
                    <a:pt x="13991" y="13717"/>
                    <a:pt x="14615" y="13039"/>
                    <a:pt x="15392" y="13039"/>
                  </a:cubicBezTo>
                  <a:cubicBezTo>
                    <a:pt x="15421" y="13039"/>
                    <a:pt x="15452" y="13041"/>
                    <a:pt x="15482" y="13042"/>
                  </a:cubicBezTo>
                  <a:cubicBezTo>
                    <a:pt x="16993" y="13165"/>
                    <a:pt x="18586" y="13371"/>
                    <a:pt x="19998" y="13427"/>
                  </a:cubicBezTo>
                  <a:cubicBezTo>
                    <a:pt x="20015" y="13427"/>
                    <a:pt x="20031" y="13427"/>
                    <a:pt x="20046" y="13427"/>
                  </a:cubicBezTo>
                  <a:cubicBezTo>
                    <a:pt x="20759" y="13427"/>
                    <a:pt x="21343" y="12835"/>
                    <a:pt x="21329" y="12123"/>
                  </a:cubicBezTo>
                  <a:cubicBezTo>
                    <a:pt x="21301" y="11245"/>
                    <a:pt x="21163" y="10450"/>
                    <a:pt x="21011" y="9558"/>
                  </a:cubicBezTo>
                  <a:cubicBezTo>
                    <a:pt x="20927" y="8996"/>
                    <a:pt x="20470" y="8558"/>
                    <a:pt x="19888" y="8502"/>
                  </a:cubicBezTo>
                  <a:cubicBezTo>
                    <a:pt x="18510" y="8352"/>
                    <a:pt x="17013" y="8199"/>
                    <a:pt x="15632" y="8199"/>
                  </a:cubicBezTo>
                  <a:cubicBezTo>
                    <a:pt x="15389" y="8199"/>
                    <a:pt x="15149" y="8204"/>
                    <a:pt x="14913" y="8215"/>
                  </a:cubicBezTo>
                  <a:cubicBezTo>
                    <a:pt x="14888" y="8216"/>
                    <a:pt x="14864" y="8216"/>
                    <a:pt x="14840" y="8216"/>
                  </a:cubicBezTo>
                  <a:cubicBezTo>
                    <a:pt x="14152" y="8216"/>
                    <a:pt x="13596" y="7669"/>
                    <a:pt x="13570" y="6994"/>
                  </a:cubicBezTo>
                  <a:cubicBezTo>
                    <a:pt x="13514" y="5361"/>
                    <a:pt x="13334" y="3070"/>
                    <a:pt x="13168" y="1205"/>
                  </a:cubicBezTo>
                  <a:cubicBezTo>
                    <a:pt x="13113" y="575"/>
                    <a:pt x="12601" y="95"/>
                    <a:pt x="11976" y="54"/>
                  </a:cubicBezTo>
                  <a:cubicBezTo>
                    <a:pt x="11528" y="22"/>
                    <a:pt x="11031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36" name="Google Shape;3246;p19"/>
            <p:cNvSpPr/>
            <p:nvPr/>
          </p:nvSpPr>
          <p:spPr>
            <a:xfrm>
              <a:off x="18899630" y="3512959"/>
              <a:ext cx="1080108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7" y="0"/>
                    <a:pt x="14760" y="155"/>
                    <a:pt x="14500" y="446"/>
                  </a:cubicBezTo>
                  <a:cubicBezTo>
                    <a:pt x="13323" y="1815"/>
                    <a:pt x="12044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8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3" y="1176"/>
                    <a:pt x="3457" y="1176"/>
                  </a:cubicBezTo>
                  <a:cubicBezTo>
                    <a:pt x="3081" y="1176"/>
                    <a:pt x="2712" y="1350"/>
                    <a:pt x="2450" y="1684"/>
                  </a:cubicBezTo>
                  <a:cubicBezTo>
                    <a:pt x="1549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4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50" y="15192"/>
                  </a:cubicBezTo>
                  <a:cubicBezTo>
                    <a:pt x="11953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6" y="19752"/>
                    <a:pt x="17868" y="19752"/>
                  </a:cubicBezTo>
                  <a:cubicBezTo>
                    <a:pt x="18251" y="19752"/>
                    <a:pt x="1862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2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13" y="5153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37" name="Google Shape;3247;p19"/>
            <p:cNvSpPr/>
            <p:nvPr/>
          </p:nvSpPr>
          <p:spPr>
            <a:xfrm>
              <a:off x="15984078" y="3573858"/>
              <a:ext cx="1441092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4" y="16843"/>
                    <a:pt x="8728" y="16977"/>
                    <a:pt x="8549" y="16977"/>
                  </a:cubicBezTo>
                  <a:cubicBezTo>
                    <a:pt x="8390" y="16977"/>
                    <a:pt x="8229" y="16872"/>
                    <a:pt x="8168" y="16650"/>
                  </a:cubicBezTo>
                  <a:cubicBezTo>
                    <a:pt x="7130" y="12664"/>
                    <a:pt x="6901" y="11085"/>
                    <a:pt x="5548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06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38" y="11801"/>
                  </a:cubicBezTo>
                  <a:cubicBezTo>
                    <a:pt x="1193" y="11801"/>
                    <a:pt x="1349" y="11736"/>
                    <a:pt x="1474" y="11608"/>
                  </a:cubicBezTo>
                  <a:cubicBezTo>
                    <a:pt x="2287" y="10791"/>
                    <a:pt x="3266" y="10238"/>
                    <a:pt x="3800" y="10238"/>
                  </a:cubicBezTo>
                  <a:cubicBezTo>
                    <a:pt x="3989" y="10238"/>
                    <a:pt x="4123" y="10308"/>
                    <a:pt x="4172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34" y="21352"/>
                    <a:pt x="7848" y="21600"/>
                    <a:pt x="8693" y="21600"/>
                  </a:cubicBezTo>
                  <a:cubicBezTo>
                    <a:pt x="9571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2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69" y="3905"/>
                    <a:pt x="18411" y="4566"/>
                  </a:cubicBezTo>
                  <a:cubicBezTo>
                    <a:pt x="18517" y="5045"/>
                    <a:pt x="18895" y="5369"/>
                    <a:pt x="19304" y="5369"/>
                  </a:cubicBezTo>
                  <a:cubicBezTo>
                    <a:pt x="19320" y="5369"/>
                    <a:pt x="19334" y="5369"/>
                    <a:pt x="19350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70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38" name="Google Shape;3248;p19"/>
            <p:cNvSpPr/>
            <p:nvPr/>
          </p:nvSpPr>
          <p:spPr>
            <a:xfrm>
              <a:off x="17793820" y="2922528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5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5" y="1143"/>
                  </a:cubicBezTo>
                  <a:cubicBezTo>
                    <a:pt x="870" y="1331"/>
                    <a:pt x="377" y="3073"/>
                    <a:pt x="234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81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39" name="Google Shape;3249;p19"/>
            <p:cNvSpPr/>
            <p:nvPr/>
          </p:nvSpPr>
          <p:spPr>
            <a:xfrm>
              <a:off x="17568357" y="1746123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05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2" y="21586"/>
                    <a:pt x="2350" y="21579"/>
                    <a:pt x="2906" y="21579"/>
                  </a:cubicBezTo>
                  <a:cubicBezTo>
                    <a:pt x="4147" y="21579"/>
                    <a:pt x="5579" y="21600"/>
                    <a:pt x="7087" y="21600"/>
                  </a:cubicBezTo>
                  <a:cubicBezTo>
                    <a:pt x="11612" y="21600"/>
                    <a:pt x="16812" y="21405"/>
                    <a:pt x="19564" y="19858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40" name="Google Shape;3250;p19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41" name="Google Shape;3251;p19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42" name="Google Shape;3252;p19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43" name="Google Shape;3253;p19"/>
            <p:cNvSpPr/>
            <p:nvPr/>
          </p:nvSpPr>
          <p:spPr>
            <a:xfrm>
              <a:off x="15259378" y="1873781"/>
              <a:ext cx="23265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0" y="0"/>
                  </a:moveTo>
                  <a:cubicBezTo>
                    <a:pt x="2673" y="0"/>
                    <a:pt x="-1601" y="5733"/>
                    <a:pt x="587" y="16505"/>
                  </a:cubicBezTo>
                  <a:cubicBezTo>
                    <a:pt x="1308" y="20041"/>
                    <a:pt x="4178" y="21600"/>
                    <a:pt x="7378" y="21600"/>
                  </a:cubicBezTo>
                  <a:cubicBezTo>
                    <a:pt x="13157" y="21600"/>
                    <a:pt x="19999" y="16498"/>
                    <a:pt x="17166" y="8724"/>
                  </a:cubicBezTo>
                  <a:cubicBezTo>
                    <a:pt x="14978" y="2828"/>
                    <a:pt x="11140" y="0"/>
                    <a:pt x="765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44" name="Google Shape;3254;p19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45" name="Google Shape;3255;p19"/>
            <p:cNvSpPr/>
            <p:nvPr/>
          </p:nvSpPr>
          <p:spPr>
            <a:xfrm>
              <a:off x="14982677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46" name="Google Shape;3256;p19"/>
            <p:cNvSpPr/>
            <p:nvPr/>
          </p:nvSpPr>
          <p:spPr>
            <a:xfrm>
              <a:off x="14982677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47" name="Google Shape;3257;p19"/>
            <p:cNvSpPr/>
            <p:nvPr/>
          </p:nvSpPr>
          <p:spPr>
            <a:xfrm>
              <a:off x="15896736" y="1884179"/>
              <a:ext cx="1132731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4" y="10299"/>
                    <a:pt x="245" y="12082"/>
                    <a:pt x="729" y="13275"/>
                  </a:cubicBezTo>
                  <a:cubicBezTo>
                    <a:pt x="934" y="13775"/>
                    <a:pt x="1409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7" y="13507"/>
                  </a:cubicBezTo>
                  <a:cubicBezTo>
                    <a:pt x="7133" y="13507"/>
                    <a:pt x="7150" y="13507"/>
                    <a:pt x="7166" y="13507"/>
                  </a:cubicBezTo>
                  <a:cubicBezTo>
                    <a:pt x="7891" y="13507"/>
                    <a:pt x="8473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18" y="21600"/>
                  </a:cubicBezTo>
                  <a:cubicBezTo>
                    <a:pt x="12133" y="21600"/>
                    <a:pt x="12653" y="21589"/>
                    <a:pt x="13172" y="21558"/>
                  </a:cubicBezTo>
                  <a:cubicBezTo>
                    <a:pt x="13822" y="21531"/>
                    <a:pt x="14335" y="21023"/>
                    <a:pt x="14377" y="20379"/>
                  </a:cubicBezTo>
                  <a:cubicBezTo>
                    <a:pt x="14501" y="18733"/>
                    <a:pt x="14363" y="16319"/>
                    <a:pt x="14100" y="14496"/>
                  </a:cubicBezTo>
                  <a:cubicBezTo>
                    <a:pt x="13993" y="13716"/>
                    <a:pt x="14607" y="13038"/>
                    <a:pt x="15382" y="13038"/>
                  </a:cubicBezTo>
                  <a:cubicBezTo>
                    <a:pt x="15411" y="13038"/>
                    <a:pt x="15441" y="13040"/>
                    <a:pt x="15472" y="13041"/>
                  </a:cubicBezTo>
                  <a:cubicBezTo>
                    <a:pt x="16982" y="13164"/>
                    <a:pt x="18575" y="13370"/>
                    <a:pt x="20003" y="13426"/>
                  </a:cubicBezTo>
                  <a:cubicBezTo>
                    <a:pt x="20018" y="13426"/>
                    <a:pt x="20035" y="13426"/>
                    <a:pt x="20051" y="13426"/>
                  </a:cubicBezTo>
                  <a:cubicBezTo>
                    <a:pt x="20764" y="13426"/>
                    <a:pt x="21346" y="12834"/>
                    <a:pt x="21320" y="12122"/>
                  </a:cubicBezTo>
                  <a:cubicBezTo>
                    <a:pt x="21292" y="11244"/>
                    <a:pt x="21153" y="10449"/>
                    <a:pt x="21014" y="9572"/>
                  </a:cubicBezTo>
                  <a:cubicBezTo>
                    <a:pt x="20917" y="8995"/>
                    <a:pt x="20461" y="8571"/>
                    <a:pt x="19892" y="8502"/>
                  </a:cubicBezTo>
                  <a:cubicBezTo>
                    <a:pt x="18515" y="8351"/>
                    <a:pt x="17006" y="8199"/>
                    <a:pt x="15624" y="8199"/>
                  </a:cubicBezTo>
                  <a:cubicBezTo>
                    <a:pt x="15379" y="8199"/>
                    <a:pt x="15140" y="8203"/>
                    <a:pt x="14903" y="8214"/>
                  </a:cubicBezTo>
                  <a:cubicBezTo>
                    <a:pt x="14879" y="8216"/>
                    <a:pt x="14852" y="8216"/>
                    <a:pt x="14827" y="8216"/>
                  </a:cubicBezTo>
                  <a:cubicBezTo>
                    <a:pt x="14142" y="8216"/>
                    <a:pt x="13586" y="7681"/>
                    <a:pt x="13560" y="6993"/>
                  </a:cubicBezTo>
                  <a:cubicBezTo>
                    <a:pt x="13504" y="5361"/>
                    <a:pt x="13324" y="3084"/>
                    <a:pt x="13158" y="1205"/>
                  </a:cubicBezTo>
                  <a:cubicBezTo>
                    <a:pt x="13102" y="589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48" name="Google Shape;3258;p19"/>
            <p:cNvSpPr/>
            <p:nvPr/>
          </p:nvSpPr>
          <p:spPr>
            <a:xfrm>
              <a:off x="15129816" y="13460663"/>
              <a:ext cx="108465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70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30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5" y="21579"/>
                  </a:cubicBezTo>
                  <a:cubicBezTo>
                    <a:pt x="4153" y="21579"/>
                    <a:pt x="5584" y="21600"/>
                    <a:pt x="7090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49" name="Google Shape;3259;p19"/>
            <p:cNvSpPr/>
            <p:nvPr/>
          </p:nvSpPr>
          <p:spPr>
            <a:xfrm>
              <a:off x="14904364" y="12284917"/>
              <a:ext cx="81911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7" y="733"/>
                    <a:pt x="14370" y="859"/>
                    <a:pt x="11236" y="859"/>
                  </a:cubicBezTo>
                  <a:cubicBezTo>
                    <a:pt x="9595" y="859"/>
                    <a:pt x="7916" y="824"/>
                    <a:pt x="6380" y="824"/>
                  </a:cubicBezTo>
                  <a:cubicBezTo>
                    <a:pt x="4331" y="824"/>
                    <a:pt x="2537" y="880"/>
                    <a:pt x="1431" y="1152"/>
                  </a:cubicBezTo>
                  <a:cubicBezTo>
                    <a:pt x="871" y="1278"/>
                    <a:pt x="366" y="3023"/>
                    <a:pt x="237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3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38" y="21600"/>
                    <a:pt x="16887" y="21384"/>
                    <a:pt x="19546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50" name="Google Shape;3260;p19"/>
            <p:cNvSpPr/>
            <p:nvPr/>
          </p:nvSpPr>
          <p:spPr>
            <a:xfrm>
              <a:off x="14904364" y="11918363"/>
              <a:ext cx="81909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14"/>
                    <a:pt x="18945" y="28"/>
                  </a:cubicBezTo>
                  <a:cubicBezTo>
                    <a:pt x="17258" y="773"/>
                    <a:pt x="13965" y="877"/>
                    <a:pt x="10606" y="877"/>
                  </a:cubicBezTo>
                  <a:cubicBezTo>
                    <a:pt x="9355" y="877"/>
                    <a:pt x="8094" y="863"/>
                    <a:pt x="6904" y="863"/>
                  </a:cubicBezTo>
                  <a:cubicBezTo>
                    <a:pt x="4639" y="863"/>
                    <a:pt x="2629" y="912"/>
                    <a:pt x="1431" y="1211"/>
                  </a:cubicBezTo>
                  <a:cubicBezTo>
                    <a:pt x="871" y="1337"/>
                    <a:pt x="366" y="3070"/>
                    <a:pt x="236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3" y="21565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0" y="21600"/>
                  </a:cubicBezTo>
                  <a:cubicBezTo>
                    <a:pt x="11936" y="21600"/>
                    <a:pt x="16885" y="21377"/>
                    <a:pt x="19544" y="19839"/>
                  </a:cubicBezTo>
                  <a:cubicBezTo>
                    <a:pt x="21518" y="18683"/>
                    <a:pt x="21007" y="0"/>
                    <a:pt x="190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51" name="Google Shape;3261;p19"/>
            <p:cNvSpPr/>
            <p:nvPr/>
          </p:nvSpPr>
          <p:spPr>
            <a:xfrm>
              <a:off x="17256827" y="11660158"/>
              <a:ext cx="982170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3" y="0"/>
                  </a:moveTo>
                  <a:cubicBezTo>
                    <a:pt x="16833" y="0"/>
                    <a:pt x="16408" y="178"/>
                    <a:pt x="16092" y="510"/>
                  </a:cubicBezTo>
                  <a:cubicBezTo>
                    <a:pt x="11992" y="4773"/>
                    <a:pt x="3468" y="13250"/>
                    <a:pt x="326" y="17449"/>
                  </a:cubicBezTo>
                  <a:cubicBezTo>
                    <a:pt x="-901" y="19073"/>
                    <a:pt x="1602" y="21600"/>
                    <a:pt x="3511" y="21600"/>
                  </a:cubicBezTo>
                  <a:cubicBezTo>
                    <a:pt x="4026" y="21600"/>
                    <a:pt x="4498" y="21417"/>
                    <a:pt x="4840" y="20982"/>
                  </a:cubicBezTo>
                  <a:cubicBezTo>
                    <a:pt x="7645" y="17465"/>
                    <a:pt x="17201" y="8163"/>
                    <a:pt x="20144" y="4789"/>
                  </a:cubicBezTo>
                  <a:cubicBezTo>
                    <a:pt x="20623" y="4234"/>
                    <a:pt x="20699" y="3442"/>
                    <a:pt x="20329" y="2808"/>
                  </a:cubicBezTo>
                  <a:cubicBezTo>
                    <a:pt x="19759" y="1810"/>
                    <a:pt x="18973" y="828"/>
                    <a:pt x="18140" y="274"/>
                  </a:cubicBezTo>
                  <a:cubicBezTo>
                    <a:pt x="17873" y="89"/>
                    <a:pt x="17567" y="0"/>
                    <a:pt x="1726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52" name="Google Shape;3262;p19"/>
            <p:cNvSpPr/>
            <p:nvPr/>
          </p:nvSpPr>
          <p:spPr>
            <a:xfrm>
              <a:off x="17339045" y="11613947"/>
              <a:ext cx="23191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58" y="0"/>
                  </a:moveTo>
                  <a:cubicBezTo>
                    <a:pt x="2681" y="0"/>
                    <a:pt x="-1605" y="5733"/>
                    <a:pt x="589" y="16498"/>
                  </a:cubicBezTo>
                  <a:cubicBezTo>
                    <a:pt x="1292" y="20034"/>
                    <a:pt x="4158" y="21600"/>
                    <a:pt x="7353" y="21600"/>
                  </a:cubicBezTo>
                  <a:cubicBezTo>
                    <a:pt x="13135" y="21600"/>
                    <a:pt x="19995" y="16498"/>
                    <a:pt x="17155" y="8724"/>
                  </a:cubicBezTo>
                  <a:cubicBezTo>
                    <a:pt x="14986" y="2828"/>
                    <a:pt x="11151" y="0"/>
                    <a:pt x="765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53" name="Google Shape;3263;p19"/>
            <p:cNvSpPr/>
            <p:nvPr/>
          </p:nvSpPr>
          <p:spPr>
            <a:xfrm>
              <a:off x="17923543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63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54" name="Google Shape;3264;p19"/>
            <p:cNvSpPr/>
            <p:nvPr/>
          </p:nvSpPr>
          <p:spPr>
            <a:xfrm>
              <a:off x="17205619" y="13460663"/>
              <a:ext cx="108483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9" y="21579"/>
                    <a:pt x="2904" y="21579"/>
                  </a:cubicBezTo>
                  <a:cubicBezTo>
                    <a:pt x="4143" y="21579"/>
                    <a:pt x="5576" y="21600"/>
                    <a:pt x="7082" y="21600"/>
                  </a:cubicBezTo>
                  <a:cubicBezTo>
                    <a:pt x="11606" y="21600"/>
                    <a:pt x="16811" y="21405"/>
                    <a:pt x="19563" y="19858"/>
                  </a:cubicBezTo>
                  <a:cubicBezTo>
                    <a:pt x="21524" y="18701"/>
                    <a:pt x="21014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55" name="Google Shape;3265;p19"/>
            <p:cNvSpPr/>
            <p:nvPr/>
          </p:nvSpPr>
          <p:spPr>
            <a:xfrm>
              <a:off x="17646902" y="13169532"/>
              <a:ext cx="20204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22" y="21600"/>
                    <a:pt x="19987" y="16505"/>
                    <a:pt x="17143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56" name="Google Shape;3266;p19"/>
            <p:cNvSpPr/>
            <p:nvPr/>
          </p:nvSpPr>
          <p:spPr>
            <a:xfrm>
              <a:off x="18560305" y="12422809"/>
              <a:ext cx="1133287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85" y="0"/>
                  </a:moveTo>
                  <a:cubicBezTo>
                    <a:pt x="9580" y="0"/>
                    <a:pt x="8550" y="78"/>
                    <a:pt x="7848" y="318"/>
                  </a:cubicBezTo>
                  <a:cubicBezTo>
                    <a:pt x="7308" y="511"/>
                    <a:pt x="6976" y="1046"/>
                    <a:pt x="7016" y="1609"/>
                  </a:cubicBezTo>
                  <a:cubicBezTo>
                    <a:pt x="7182" y="3694"/>
                    <a:pt x="8209" y="7466"/>
                    <a:pt x="7973" y="8330"/>
                  </a:cubicBezTo>
                  <a:cubicBezTo>
                    <a:pt x="7793" y="8988"/>
                    <a:pt x="574" y="8865"/>
                    <a:pt x="145" y="9607"/>
                  </a:cubicBezTo>
                  <a:cubicBezTo>
                    <a:pt x="-257" y="10306"/>
                    <a:pt x="256" y="12076"/>
                    <a:pt x="740" y="13284"/>
                  </a:cubicBezTo>
                  <a:cubicBezTo>
                    <a:pt x="942" y="13766"/>
                    <a:pt x="1411" y="14077"/>
                    <a:pt x="1925" y="14077"/>
                  </a:cubicBezTo>
                  <a:cubicBezTo>
                    <a:pt x="2009" y="14077"/>
                    <a:pt x="2096" y="14069"/>
                    <a:pt x="2181" y="14051"/>
                  </a:cubicBezTo>
                  <a:cubicBezTo>
                    <a:pt x="4011" y="13708"/>
                    <a:pt x="5701" y="13571"/>
                    <a:pt x="7128" y="13516"/>
                  </a:cubicBezTo>
                  <a:cubicBezTo>
                    <a:pt x="7151" y="13514"/>
                    <a:pt x="7174" y="13514"/>
                    <a:pt x="7198" y="13514"/>
                  </a:cubicBezTo>
                  <a:cubicBezTo>
                    <a:pt x="7914" y="13514"/>
                    <a:pt x="8485" y="14116"/>
                    <a:pt x="8457" y="14834"/>
                  </a:cubicBezTo>
                  <a:cubicBezTo>
                    <a:pt x="8389" y="16713"/>
                    <a:pt x="8209" y="18743"/>
                    <a:pt x="8513" y="20499"/>
                  </a:cubicBezTo>
                  <a:cubicBezTo>
                    <a:pt x="8609" y="21089"/>
                    <a:pt x="9110" y="21528"/>
                    <a:pt x="9718" y="21555"/>
                  </a:cubicBezTo>
                  <a:cubicBezTo>
                    <a:pt x="10375" y="21580"/>
                    <a:pt x="11066" y="21600"/>
                    <a:pt x="11770" y="21600"/>
                  </a:cubicBezTo>
                  <a:cubicBezTo>
                    <a:pt x="12237" y="21600"/>
                    <a:pt x="12711" y="21591"/>
                    <a:pt x="13182" y="21569"/>
                  </a:cubicBezTo>
                  <a:cubicBezTo>
                    <a:pt x="13820" y="21528"/>
                    <a:pt x="14332" y="21020"/>
                    <a:pt x="14387" y="20390"/>
                  </a:cubicBezTo>
                  <a:cubicBezTo>
                    <a:pt x="14499" y="18729"/>
                    <a:pt x="14374" y="16315"/>
                    <a:pt x="14110" y="14491"/>
                  </a:cubicBezTo>
                  <a:cubicBezTo>
                    <a:pt x="13991" y="13717"/>
                    <a:pt x="14604" y="13045"/>
                    <a:pt x="15371" y="13045"/>
                  </a:cubicBezTo>
                  <a:cubicBezTo>
                    <a:pt x="15407" y="13045"/>
                    <a:pt x="15444" y="13047"/>
                    <a:pt x="15482" y="13050"/>
                  </a:cubicBezTo>
                  <a:cubicBezTo>
                    <a:pt x="16993" y="13159"/>
                    <a:pt x="18586" y="13365"/>
                    <a:pt x="19998" y="13420"/>
                  </a:cubicBezTo>
                  <a:cubicBezTo>
                    <a:pt x="20015" y="13420"/>
                    <a:pt x="20031" y="13420"/>
                    <a:pt x="20046" y="13420"/>
                  </a:cubicBezTo>
                  <a:cubicBezTo>
                    <a:pt x="20759" y="13420"/>
                    <a:pt x="21343" y="12828"/>
                    <a:pt x="21329" y="12116"/>
                  </a:cubicBezTo>
                  <a:cubicBezTo>
                    <a:pt x="21301" y="11252"/>
                    <a:pt x="21163" y="10443"/>
                    <a:pt x="21011" y="9565"/>
                  </a:cubicBezTo>
                  <a:cubicBezTo>
                    <a:pt x="20927" y="9002"/>
                    <a:pt x="20470" y="8564"/>
                    <a:pt x="19888" y="8495"/>
                  </a:cubicBezTo>
                  <a:cubicBezTo>
                    <a:pt x="18524" y="8346"/>
                    <a:pt x="17044" y="8204"/>
                    <a:pt x="15676" y="8204"/>
                  </a:cubicBezTo>
                  <a:cubicBezTo>
                    <a:pt x="15418" y="8204"/>
                    <a:pt x="15163" y="8210"/>
                    <a:pt x="14913" y="8221"/>
                  </a:cubicBezTo>
                  <a:cubicBezTo>
                    <a:pt x="14896" y="8221"/>
                    <a:pt x="14879" y="8221"/>
                    <a:pt x="14862" y="8221"/>
                  </a:cubicBezTo>
                  <a:cubicBezTo>
                    <a:pt x="14165" y="8221"/>
                    <a:pt x="13598" y="7683"/>
                    <a:pt x="13570" y="6986"/>
                  </a:cubicBezTo>
                  <a:cubicBezTo>
                    <a:pt x="13514" y="5353"/>
                    <a:pt x="13334" y="3076"/>
                    <a:pt x="13168" y="1196"/>
                  </a:cubicBezTo>
                  <a:cubicBezTo>
                    <a:pt x="13113" y="580"/>
                    <a:pt x="12601" y="86"/>
                    <a:pt x="11976" y="45"/>
                  </a:cubicBezTo>
                  <a:cubicBezTo>
                    <a:pt x="11545" y="18"/>
                    <a:pt x="11068" y="0"/>
                    <a:pt x="105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57" name="Google Shape;3267;p19"/>
            <p:cNvSpPr/>
            <p:nvPr/>
          </p:nvSpPr>
          <p:spPr>
            <a:xfrm>
              <a:off x="18899630" y="10538217"/>
              <a:ext cx="1080108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0"/>
                  </a:cubicBezTo>
                  <a:cubicBezTo>
                    <a:pt x="13323" y="1829"/>
                    <a:pt x="12044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3" y="1183"/>
                    <a:pt x="3455" y="1183"/>
                  </a:cubicBezTo>
                  <a:cubicBezTo>
                    <a:pt x="3081" y="1183"/>
                    <a:pt x="2712" y="1358"/>
                    <a:pt x="2450" y="1681"/>
                  </a:cubicBezTo>
                  <a:cubicBezTo>
                    <a:pt x="1549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21" y="20323"/>
                    <a:pt x="5008" y="21120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7" y="21600"/>
                    <a:pt x="7638" y="21286"/>
                    <a:pt x="7871" y="20762"/>
                  </a:cubicBezTo>
                  <a:cubicBezTo>
                    <a:pt x="8744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8" y="19746"/>
                    <a:pt x="17868" y="19746"/>
                  </a:cubicBezTo>
                  <a:cubicBezTo>
                    <a:pt x="18251" y="19746"/>
                    <a:pt x="1862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2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13" y="5165"/>
                    <a:pt x="18673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58" name="Google Shape;3268;p19"/>
            <p:cNvSpPr/>
            <p:nvPr/>
          </p:nvSpPr>
          <p:spPr>
            <a:xfrm>
              <a:off x="15984078" y="10599777"/>
              <a:ext cx="144109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1" y="16977"/>
                  </a:cubicBezTo>
                  <a:cubicBezTo>
                    <a:pt x="8392" y="16977"/>
                    <a:pt x="8229" y="16871"/>
                    <a:pt x="8168" y="16656"/>
                  </a:cubicBezTo>
                  <a:cubicBezTo>
                    <a:pt x="7130" y="12655"/>
                    <a:pt x="6901" y="11076"/>
                    <a:pt x="5548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06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4" y="11800"/>
                  </a:cubicBezTo>
                  <a:cubicBezTo>
                    <a:pt x="1197" y="11800"/>
                    <a:pt x="1351" y="11739"/>
                    <a:pt x="1474" y="11612"/>
                  </a:cubicBezTo>
                  <a:cubicBezTo>
                    <a:pt x="2289" y="10792"/>
                    <a:pt x="3272" y="10230"/>
                    <a:pt x="3804" y="10230"/>
                  </a:cubicBezTo>
                  <a:cubicBezTo>
                    <a:pt x="3992" y="10230"/>
                    <a:pt x="4123" y="10300"/>
                    <a:pt x="4172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35" y="21349"/>
                    <a:pt x="7857" y="21600"/>
                    <a:pt x="8709" y="21600"/>
                  </a:cubicBezTo>
                  <a:cubicBezTo>
                    <a:pt x="9582" y="21600"/>
                    <a:pt x="10485" y="21337"/>
                    <a:pt x="10767" y="20743"/>
                  </a:cubicBezTo>
                  <a:cubicBezTo>
                    <a:pt x="12569" y="16923"/>
                    <a:pt x="12514" y="8899"/>
                    <a:pt x="13432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69" y="3906"/>
                    <a:pt x="18411" y="4567"/>
                  </a:cubicBezTo>
                  <a:cubicBezTo>
                    <a:pt x="18515" y="5046"/>
                    <a:pt x="18895" y="5360"/>
                    <a:pt x="19302" y="5360"/>
                  </a:cubicBezTo>
                  <a:cubicBezTo>
                    <a:pt x="19318" y="5360"/>
                    <a:pt x="19334" y="5358"/>
                    <a:pt x="19350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70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59" name="Google Shape;3269;p19"/>
            <p:cNvSpPr/>
            <p:nvPr/>
          </p:nvSpPr>
          <p:spPr>
            <a:xfrm>
              <a:off x="17793820" y="9948363"/>
              <a:ext cx="10848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7" y="14"/>
                    <a:pt x="18960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7" y="831"/>
                    <a:pt x="8111" y="810"/>
                    <a:pt x="6754" y="810"/>
                  </a:cubicBezTo>
                  <a:cubicBezTo>
                    <a:pt x="4548" y="810"/>
                    <a:pt x="2602" y="866"/>
                    <a:pt x="1436" y="1152"/>
                  </a:cubicBezTo>
                  <a:cubicBezTo>
                    <a:pt x="871" y="1278"/>
                    <a:pt x="377" y="3023"/>
                    <a:pt x="234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2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2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60" name="Google Shape;3270;p19"/>
            <p:cNvSpPr/>
            <p:nvPr/>
          </p:nvSpPr>
          <p:spPr>
            <a:xfrm>
              <a:off x="17568357" y="8772041"/>
              <a:ext cx="81877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326" y="753"/>
                    <a:pt x="14170" y="872"/>
                    <a:pt x="10912" y="872"/>
                  </a:cubicBezTo>
                  <a:cubicBezTo>
                    <a:pt x="9358" y="872"/>
                    <a:pt x="7781" y="844"/>
                    <a:pt x="6336" y="844"/>
                  </a:cubicBezTo>
                  <a:cubicBezTo>
                    <a:pt x="4304" y="844"/>
                    <a:pt x="2528" y="893"/>
                    <a:pt x="1438" y="1151"/>
                  </a:cubicBezTo>
                  <a:cubicBezTo>
                    <a:pt x="857" y="1332"/>
                    <a:pt x="371" y="3013"/>
                    <a:pt x="241" y="5503"/>
                  </a:cubicBezTo>
                  <a:cubicBezTo>
                    <a:pt x="16" y="9297"/>
                    <a:pt x="-78" y="13656"/>
                    <a:pt x="73" y="17074"/>
                  </a:cubicBezTo>
                  <a:cubicBezTo>
                    <a:pt x="201" y="19710"/>
                    <a:pt x="727" y="21558"/>
                    <a:pt x="1333" y="21558"/>
                  </a:cubicBezTo>
                  <a:cubicBezTo>
                    <a:pt x="1344" y="21558"/>
                    <a:pt x="1352" y="21558"/>
                    <a:pt x="1363" y="21558"/>
                  </a:cubicBezTo>
                  <a:cubicBezTo>
                    <a:pt x="1583" y="21551"/>
                    <a:pt x="1815" y="21551"/>
                    <a:pt x="2057" y="21551"/>
                  </a:cubicBezTo>
                  <a:cubicBezTo>
                    <a:pt x="3577" y="21551"/>
                    <a:pt x="5483" y="21600"/>
                    <a:pt x="7504" y="21600"/>
                  </a:cubicBezTo>
                  <a:cubicBezTo>
                    <a:pt x="11927" y="21600"/>
                    <a:pt x="16896" y="21356"/>
                    <a:pt x="19564" y="19815"/>
                  </a:cubicBezTo>
                  <a:cubicBezTo>
                    <a:pt x="21522" y="18720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61" name="Google Shape;3271;p19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62" name="Google Shape;3272;p19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63" name="Google Shape;3273;p19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64" name="Google Shape;3274;p19"/>
            <p:cNvSpPr/>
            <p:nvPr/>
          </p:nvSpPr>
          <p:spPr>
            <a:xfrm>
              <a:off x="15259378" y="8899452"/>
              <a:ext cx="232665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4" y="0"/>
                  </a:moveTo>
                  <a:cubicBezTo>
                    <a:pt x="2673" y="0"/>
                    <a:pt x="-1600" y="5745"/>
                    <a:pt x="587" y="16521"/>
                  </a:cubicBezTo>
                  <a:cubicBezTo>
                    <a:pt x="1308" y="20041"/>
                    <a:pt x="4165" y="21600"/>
                    <a:pt x="7351" y="21600"/>
                  </a:cubicBezTo>
                  <a:cubicBezTo>
                    <a:pt x="13135" y="21600"/>
                    <a:pt x="20000" y="16485"/>
                    <a:pt x="17162" y="8742"/>
                  </a:cubicBezTo>
                  <a:cubicBezTo>
                    <a:pt x="14981" y="2827"/>
                    <a:pt x="11144" y="0"/>
                    <a:pt x="765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65" name="Google Shape;3275;p19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66" name="Google Shape;3276;p19"/>
            <p:cNvSpPr/>
            <p:nvPr/>
          </p:nvSpPr>
          <p:spPr>
            <a:xfrm>
              <a:off x="14982693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81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67" name="Google Shape;3277;p19"/>
            <p:cNvSpPr/>
            <p:nvPr/>
          </p:nvSpPr>
          <p:spPr>
            <a:xfrm>
              <a:off x="14982700" y="10290409"/>
              <a:ext cx="20219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0" h="21600" fill="norm" stroke="1" extrusionOk="0">
                  <a:moveTo>
                    <a:pt x="7628" y="0"/>
                  </a:moveTo>
                  <a:cubicBezTo>
                    <a:pt x="2662" y="0"/>
                    <a:pt x="-1607" y="5754"/>
                    <a:pt x="593" y="16546"/>
                  </a:cubicBezTo>
                  <a:cubicBezTo>
                    <a:pt x="1312" y="20054"/>
                    <a:pt x="4165" y="21600"/>
                    <a:pt x="7345" y="21600"/>
                  </a:cubicBezTo>
                  <a:cubicBezTo>
                    <a:pt x="13125" y="21600"/>
                    <a:pt x="19993" y="16505"/>
                    <a:pt x="17111" y="8773"/>
                  </a:cubicBezTo>
                  <a:cubicBezTo>
                    <a:pt x="14947" y="2849"/>
                    <a:pt x="11113" y="0"/>
                    <a:pt x="762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68" name="Google Shape;3278;p19"/>
            <p:cNvSpPr/>
            <p:nvPr/>
          </p:nvSpPr>
          <p:spPr>
            <a:xfrm>
              <a:off x="15896736" y="8910097"/>
              <a:ext cx="113273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4" y="10300"/>
                    <a:pt x="245" y="12069"/>
                    <a:pt x="729" y="13276"/>
                  </a:cubicBezTo>
                  <a:cubicBezTo>
                    <a:pt x="931" y="13759"/>
                    <a:pt x="1399" y="14069"/>
                    <a:pt x="1914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7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73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10" y="21600"/>
                    <a:pt x="11688" y="21600"/>
                  </a:cubicBezTo>
                  <a:cubicBezTo>
                    <a:pt x="12179" y="21600"/>
                    <a:pt x="12676" y="21589"/>
                    <a:pt x="13172" y="21560"/>
                  </a:cubicBezTo>
                  <a:cubicBezTo>
                    <a:pt x="13822" y="21519"/>
                    <a:pt x="14335" y="21011"/>
                    <a:pt x="14377" y="20381"/>
                  </a:cubicBezTo>
                  <a:cubicBezTo>
                    <a:pt x="14501" y="18720"/>
                    <a:pt x="14363" y="16306"/>
                    <a:pt x="14100" y="14497"/>
                  </a:cubicBezTo>
                  <a:cubicBezTo>
                    <a:pt x="13995" y="13724"/>
                    <a:pt x="14596" y="13038"/>
                    <a:pt x="15363" y="13038"/>
                  </a:cubicBezTo>
                  <a:cubicBezTo>
                    <a:pt x="15399" y="13038"/>
                    <a:pt x="15435" y="13039"/>
                    <a:pt x="15472" y="13042"/>
                  </a:cubicBezTo>
                  <a:cubicBezTo>
                    <a:pt x="16982" y="13152"/>
                    <a:pt x="18575" y="13371"/>
                    <a:pt x="20003" y="13413"/>
                  </a:cubicBezTo>
                  <a:cubicBezTo>
                    <a:pt x="20018" y="13413"/>
                    <a:pt x="20035" y="13413"/>
                    <a:pt x="20051" y="13413"/>
                  </a:cubicBezTo>
                  <a:cubicBezTo>
                    <a:pt x="20764" y="13413"/>
                    <a:pt x="21346" y="12821"/>
                    <a:pt x="21320" y="12109"/>
                  </a:cubicBezTo>
                  <a:cubicBezTo>
                    <a:pt x="21292" y="11245"/>
                    <a:pt x="21153" y="10436"/>
                    <a:pt x="21014" y="9558"/>
                  </a:cubicBezTo>
                  <a:cubicBezTo>
                    <a:pt x="20917" y="8996"/>
                    <a:pt x="20461" y="8558"/>
                    <a:pt x="19892" y="8502"/>
                  </a:cubicBezTo>
                  <a:cubicBezTo>
                    <a:pt x="18527" y="8341"/>
                    <a:pt x="17034" y="8199"/>
                    <a:pt x="15663" y="8199"/>
                  </a:cubicBezTo>
                  <a:cubicBezTo>
                    <a:pt x="15405" y="8199"/>
                    <a:pt x="15152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55" y="8215"/>
                    <a:pt x="13586" y="7677"/>
                    <a:pt x="13560" y="6994"/>
                  </a:cubicBezTo>
                  <a:cubicBezTo>
                    <a:pt x="13504" y="5347"/>
                    <a:pt x="13324" y="3070"/>
                    <a:pt x="13158" y="1205"/>
                  </a:cubicBezTo>
                  <a:cubicBezTo>
                    <a:pt x="13102" y="575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69" name="Google Shape;3279;p19"/>
            <p:cNvSpPr/>
            <p:nvPr/>
          </p:nvSpPr>
          <p:spPr>
            <a:xfrm>
              <a:off x="12240532" y="1380229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12"/>
                  </a:cubicBezTo>
                  <a:cubicBezTo>
                    <a:pt x="864" y="1338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64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42" y="21586"/>
                    <a:pt x="2364" y="21579"/>
                    <a:pt x="2924" y="21579"/>
                  </a:cubicBezTo>
                  <a:cubicBezTo>
                    <a:pt x="4121" y="21579"/>
                    <a:pt x="5495" y="21600"/>
                    <a:pt x="6942" y="21600"/>
                  </a:cubicBezTo>
                  <a:cubicBezTo>
                    <a:pt x="11501" y="21600"/>
                    <a:pt x="16790" y="21405"/>
                    <a:pt x="19572" y="19795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70" name="Google Shape;3280;p19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71" name="Google Shape;3281;p19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72" name="Google Shape;3282;p19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73" name="Google Shape;3283;p19"/>
            <p:cNvSpPr/>
            <p:nvPr/>
          </p:nvSpPr>
          <p:spPr>
            <a:xfrm>
              <a:off x="9346497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0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74" name="Google Shape;3284;p19"/>
            <p:cNvSpPr/>
            <p:nvPr/>
          </p:nvSpPr>
          <p:spPr>
            <a:xfrm>
              <a:off x="10907826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8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4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2" y="10481"/>
                    <a:pt x="6794" y="11327"/>
                  </a:cubicBezTo>
                  <a:cubicBezTo>
                    <a:pt x="7231" y="11962"/>
                    <a:pt x="2550" y="18529"/>
                    <a:pt x="2884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69" y="20776"/>
                  </a:cubicBezTo>
                  <a:cubicBezTo>
                    <a:pt x="8743" y="18837"/>
                    <a:pt x="9701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8" y="18576"/>
                    <a:pt x="17245" y="19586"/>
                  </a:cubicBezTo>
                  <a:cubicBezTo>
                    <a:pt x="17437" y="19699"/>
                    <a:pt x="17645" y="19754"/>
                    <a:pt x="17851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75" name="Google Shape;3285;p19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76" name="Google Shape;3286;p19"/>
            <p:cNvSpPr/>
            <p:nvPr/>
          </p:nvSpPr>
          <p:spPr>
            <a:xfrm>
              <a:off x="12240532" y="8406147"/>
              <a:ext cx="818920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3" h="21600" fill="norm" stroke="1" extrusionOk="0">
                  <a:moveTo>
                    <a:pt x="19096" y="0"/>
                  </a:moveTo>
                  <a:cubicBezTo>
                    <a:pt x="19050" y="0"/>
                    <a:pt x="19004" y="7"/>
                    <a:pt x="18956" y="28"/>
                  </a:cubicBezTo>
                  <a:cubicBezTo>
                    <a:pt x="17372" y="733"/>
                    <a:pt x="14375" y="852"/>
                    <a:pt x="11238" y="852"/>
                  </a:cubicBezTo>
                  <a:cubicBezTo>
                    <a:pt x="9595" y="852"/>
                    <a:pt x="7913" y="817"/>
                    <a:pt x="6376" y="817"/>
                  </a:cubicBezTo>
                  <a:cubicBezTo>
                    <a:pt x="4325" y="817"/>
                    <a:pt x="2530" y="880"/>
                    <a:pt x="1424" y="1152"/>
                  </a:cubicBezTo>
                  <a:cubicBezTo>
                    <a:pt x="864" y="1278"/>
                    <a:pt x="378" y="3016"/>
                    <a:pt x="227" y="5445"/>
                  </a:cubicBezTo>
                  <a:cubicBezTo>
                    <a:pt x="2" y="9306"/>
                    <a:pt x="-71" y="13669"/>
                    <a:pt x="78" y="17034"/>
                  </a:cubicBezTo>
                  <a:cubicBezTo>
                    <a:pt x="189" y="19708"/>
                    <a:pt x="751" y="21579"/>
                    <a:pt x="1368" y="21579"/>
                  </a:cubicBezTo>
                  <a:cubicBezTo>
                    <a:pt x="1787" y="21565"/>
                    <a:pt x="2244" y="21565"/>
                    <a:pt x="2735" y="21565"/>
                  </a:cubicBezTo>
                  <a:cubicBezTo>
                    <a:pt x="4136" y="21565"/>
                    <a:pt x="5797" y="21600"/>
                    <a:pt x="7542" y="21600"/>
                  </a:cubicBezTo>
                  <a:cubicBezTo>
                    <a:pt x="11959" y="21600"/>
                    <a:pt x="16913" y="21377"/>
                    <a:pt x="19574" y="19834"/>
                  </a:cubicBezTo>
                  <a:cubicBezTo>
                    <a:pt x="21529" y="18738"/>
                    <a:pt x="21021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77" name="Google Shape;3287;p19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78" name="Google Shape;3288;p19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79" name="Google Shape;3289;p19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80" name="Google Shape;3290;p19"/>
            <p:cNvSpPr/>
            <p:nvPr/>
          </p:nvSpPr>
          <p:spPr>
            <a:xfrm>
              <a:off x="9346489" y="8100988"/>
              <a:ext cx="23273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81" name="Google Shape;3291;p19"/>
            <p:cNvSpPr/>
            <p:nvPr/>
          </p:nvSpPr>
          <p:spPr>
            <a:xfrm>
              <a:off x="10907826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8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4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2" y="10487"/>
                    <a:pt x="6794" y="11332"/>
                  </a:cubicBezTo>
                  <a:cubicBezTo>
                    <a:pt x="7231" y="11967"/>
                    <a:pt x="2550" y="18515"/>
                    <a:pt x="2884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69" y="20779"/>
                  </a:cubicBezTo>
                  <a:cubicBezTo>
                    <a:pt x="8743" y="18840"/>
                    <a:pt x="9701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8" y="18579"/>
                    <a:pt x="17245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82" name="Google Shape;3292;p19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83" name="Google Shape;3293;p19"/>
            <p:cNvSpPr/>
            <p:nvPr/>
          </p:nvSpPr>
          <p:spPr>
            <a:xfrm>
              <a:off x="9802006" y="6435487"/>
              <a:ext cx="108486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8" y="754"/>
                    <a:pt x="14162" y="866"/>
                    <a:pt x="10907" y="866"/>
                  </a:cubicBezTo>
                  <a:cubicBezTo>
                    <a:pt x="9354" y="866"/>
                    <a:pt x="7778" y="845"/>
                    <a:pt x="6333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3" y="21572"/>
                    <a:pt x="2241" y="21565"/>
                    <a:pt x="2730" y="21565"/>
                  </a:cubicBezTo>
                  <a:cubicBezTo>
                    <a:pt x="4132" y="21565"/>
                    <a:pt x="5792" y="21600"/>
                    <a:pt x="7534" y="21600"/>
                  </a:cubicBezTo>
                  <a:cubicBezTo>
                    <a:pt x="11950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84" name="Google Shape;3294;p19"/>
            <p:cNvSpPr/>
            <p:nvPr/>
          </p:nvSpPr>
          <p:spPr>
            <a:xfrm>
              <a:off x="9576541" y="5259082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1"/>
                    <a:pt x="10903" y="871"/>
                  </a:cubicBezTo>
                  <a:cubicBezTo>
                    <a:pt x="9352" y="871"/>
                    <a:pt x="7777" y="843"/>
                    <a:pt x="6332" y="843"/>
                  </a:cubicBezTo>
                  <a:cubicBezTo>
                    <a:pt x="4302" y="843"/>
                    <a:pt x="2528" y="892"/>
                    <a:pt x="1438" y="1150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6" y="21586"/>
                    <a:pt x="2359" y="21579"/>
                    <a:pt x="2918" y="21579"/>
                  </a:cubicBezTo>
                  <a:cubicBezTo>
                    <a:pt x="4116" y="21579"/>
                    <a:pt x="5489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85" name="Google Shape;3295;p19"/>
            <p:cNvSpPr/>
            <p:nvPr/>
          </p:nvSpPr>
          <p:spPr>
            <a:xfrm>
              <a:off x="9576541" y="4893188"/>
              <a:ext cx="81877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2"/>
                    <a:pt x="10903" y="872"/>
                  </a:cubicBezTo>
                  <a:cubicBezTo>
                    <a:pt x="9352" y="872"/>
                    <a:pt x="7777" y="844"/>
                    <a:pt x="6332" y="844"/>
                  </a:cubicBezTo>
                  <a:cubicBezTo>
                    <a:pt x="4302" y="844"/>
                    <a:pt x="2528" y="899"/>
                    <a:pt x="1438" y="1150"/>
                  </a:cubicBezTo>
                  <a:cubicBezTo>
                    <a:pt x="857" y="1276"/>
                    <a:pt x="371" y="3012"/>
                    <a:pt x="241" y="5501"/>
                  </a:cubicBezTo>
                  <a:cubicBezTo>
                    <a:pt x="16" y="9294"/>
                    <a:pt x="-78" y="13652"/>
                    <a:pt x="73" y="17075"/>
                  </a:cubicBezTo>
                  <a:cubicBezTo>
                    <a:pt x="201" y="19704"/>
                    <a:pt x="727" y="21551"/>
                    <a:pt x="1333" y="21551"/>
                  </a:cubicBezTo>
                  <a:cubicBezTo>
                    <a:pt x="1344" y="21551"/>
                    <a:pt x="1352" y="21551"/>
                    <a:pt x="1363" y="21551"/>
                  </a:cubicBezTo>
                  <a:cubicBezTo>
                    <a:pt x="1583" y="21544"/>
                    <a:pt x="1815" y="21544"/>
                    <a:pt x="2057" y="21544"/>
                  </a:cubicBezTo>
                  <a:cubicBezTo>
                    <a:pt x="3577" y="21544"/>
                    <a:pt x="5483" y="21600"/>
                    <a:pt x="7504" y="21600"/>
                  </a:cubicBezTo>
                  <a:cubicBezTo>
                    <a:pt x="11927" y="21600"/>
                    <a:pt x="16898" y="21356"/>
                    <a:pt x="19564" y="19808"/>
                  </a:cubicBezTo>
                  <a:cubicBezTo>
                    <a:pt x="21522" y="18713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86" name="Google Shape;3296;p19"/>
            <p:cNvSpPr/>
            <p:nvPr/>
          </p:nvSpPr>
          <p:spPr>
            <a:xfrm>
              <a:off x="11928682" y="4634488"/>
              <a:ext cx="982411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1" y="178"/>
                    <a:pt x="16082" y="504"/>
                  </a:cubicBezTo>
                  <a:cubicBezTo>
                    <a:pt x="11999" y="4766"/>
                    <a:pt x="3464" y="13243"/>
                    <a:pt x="320" y="17441"/>
                  </a:cubicBezTo>
                  <a:cubicBezTo>
                    <a:pt x="-894" y="19076"/>
                    <a:pt x="1607" y="21600"/>
                    <a:pt x="3514" y="21600"/>
                  </a:cubicBezTo>
                  <a:cubicBezTo>
                    <a:pt x="4025" y="21600"/>
                    <a:pt x="4493" y="21419"/>
                    <a:pt x="4835" y="20989"/>
                  </a:cubicBezTo>
                  <a:cubicBezTo>
                    <a:pt x="7654" y="17457"/>
                    <a:pt x="17207" y="8157"/>
                    <a:pt x="20134" y="4782"/>
                  </a:cubicBezTo>
                  <a:cubicBezTo>
                    <a:pt x="20613" y="4244"/>
                    <a:pt x="20706" y="3436"/>
                    <a:pt x="20335" y="2802"/>
                  </a:cubicBezTo>
                  <a:cubicBezTo>
                    <a:pt x="19749" y="1804"/>
                    <a:pt x="18963" y="838"/>
                    <a:pt x="18148" y="268"/>
                  </a:cubicBezTo>
                  <a:cubicBezTo>
                    <a:pt x="17882" y="85"/>
                    <a:pt x="17582" y="0"/>
                    <a:pt x="1727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87" name="Google Shape;3297;p19"/>
            <p:cNvSpPr/>
            <p:nvPr/>
          </p:nvSpPr>
          <p:spPr>
            <a:xfrm>
              <a:off x="12010654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88" name="Google Shape;3298;p19"/>
            <p:cNvSpPr/>
            <p:nvPr/>
          </p:nvSpPr>
          <p:spPr>
            <a:xfrm>
              <a:off x="12595878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9" y="20041"/>
                    <a:pt x="4164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89" name="Google Shape;3299;p19"/>
            <p:cNvSpPr/>
            <p:nvPr/>
          </p:nvSpPr>
          <p:spPr>
            <a:xfrm>
              <a:off x="11877454" y="6435487"/>
              <a:ext cx="1084655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90" name="Google Shape;3300;p19"/>
            <p:cNvSpPr/>
            <p:nvPr/>
          </p:nvSpPr>
          <p:spPr>
            <a:xfrm>
              <a:off x="12318700" y="6144191"/>
              <a:ext cx="202584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0" h="21600" fill="norm" stroke="1" extrusionOk="0">
                  <a:moveTo>
                    <a:pt x="7654" y="0"/>
                  </a:moveTo>
                  <a:cubicBezTo>
                    <a:pt x="2686" y="0"/>
                    <a:pt x="-1592" y="5740"/>
                    <a:pt x="580" y="16495"/>
                  </a:cubicBezTo>
                  <a:cubicBezTo>
                    <a:pt x="1299" y="20037"/>
                    <a:pt x="4160" y="21600"/>
                    <a:pt x="7363" y="21600"/>
                  </a:cubicBezTo>
                  <a:cubicBezTo>
                    <a:pt x="13145" y="21600"/>
                    <a:pt x="20008" y="16487"/>
                    <a:pt x="17168" y="8720"/>
                  </a:cubicBezTo>
                  <a:cubicBezTo>
                    <a:pt x="14975" y="2825"/>
                    <a:pt x="11147" y="0"/>
                    <a:pt x="765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91" name="Google Shape;3301;p19"/>
            <p:cNvSpPr/>
            <p:nvPr/>
          </p:nvSpPr>
          <p:spPr>
            <a:xfrm>
              <a:off x="12318716" y="6777780"/>
              <a:ext cx="20256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40" y="0"/>
                  </a:moveTo>
                  <a:cubicBezTo>
                    <a:pt x="2671" y="0"/>
                    <a:pt x="-1587" y="5725"/>
                    <a:pt x="578" y="16501"/>
                  </a:cubicBezTo>
                  <a:cubicBezTo>
                    <a:pt x="1297" y="20039"/>
                    <a:pt x="4160" y="21600"/>
                    <a:pt x="7364" y="21600"/>
                  </a:cubicBezTo>
                  <a:cubicBezTo>
                    <a:pt x="13147" y="21600"/>
                    <a:pt x="20013" y="16493"/>
                    <a:pt x="17172" y="8734"/>
                  </a:cubicBezTo>
                  <a:cubicBezTo>
                    <a:pt x="14978" y="2838"/>
                    <a:pt x="11135" y="0"/>
                    <a:pt x="764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92" name="Google Shape;3302;p19"/>
            <p:cNvSpPr/>
            <p:nvPr/>
          </p:nvSpPr>
          <p:spPr>
            <a:xfrm>
              <a:off x="13232531" y="5397138"/>
              <a:ext cx="113270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1" y="8338"/>
                  </a:cubicBezTo>
                  <a:cubicBezTo>
                    <a:pt x="7781" y="8996"/>
                    <a:pt x="577" y="8873"/>
                    <a:pt x="147" y="9600"/>
                  </a:cubicBezTo>
                  <a:cubicBezTo>
                    <a:pt x="-255" y="10300"/>
                    <a:pt x="244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6" y="14079"/>
                    <a:pt x="2093" y="14071"/>
                    <a:pt x="2169" y="14057"/>
                  </a:cubicBezTo>
                  <a:cubicBezTo>
                    <a:pt x="3999" y="13700"/>
                    <a:pt x="5689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098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93" name="Google Shape;3303;p19"/>
            <p:cNvSpPr/>
            <p:nvPr/>
          </p:nvSpPr>
          <p:spPr>
            <a:xfrm>
              <a:off x="13571644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19" y="15411"/>
                    <a:pt x="11226" y="15192"/>
                    <a:pt x="11642" y="15192"/>
                  </a:cubicBezTo>
                  <a:cubicBezTo>
                    <a:pt x="11943" y="15192"/>
                    <a:pt x="12248" y="15307"/>
                    <a:pt x="12501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8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5" y="10090"/>
                  </a:cubicBezTo>
                  <a:cubicBezTo>
                    <a:pt x="15073" y="9618"/>
                    <a:pt x="14912" y="8494"/>
                    <a:pt x="15479" y="7778"/>
                  </a:cubicBezTo>
                  <a:cubicBezTo>
                    <a:pt x="16541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15" y="1733"/>
                  </a:cubicBezTo>
                  <a:cubicBezTo>
                    <a:pt x="17674" y="1130"/>
                    <a:pt x="16919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94" name="Google Shape;3304;p19"/>
            <p:cNvSpPr/>
            <p:nvPr/>
          </p:nvSpPr>
          <p:spPr>
            <a:xfrm>
              <a:off x="10655975" y="3573858"/>
              <a:ext cx="1441605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5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4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3" y="7469"/>
                    <a:pt x="115" y="9329"/>
                  </a:cubicBezTo>
                  <a:cubicBezTo>
                    <a:pt x="-169" y="10245"/>
                    <a:pt x="115" y="10806"/>
                    <a:pt x="498" y="11455"/>
                  </a:cubicBezTo>
                  <a:cubicBezTo>
                    <a:pt x="624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1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39" y="20915"/>
                  </a:cubicBezTo>
                  <a:cubicBezTo>
                    <a:pt x="7031" y="21352"/>
                    <a:pt x="7845" y="21600"/>
                    <a:pt x="8689" y="21600"/>
                  </a:cubicBezTo>
                  <a:cubicBezTo>
                    <a:pt x="9565" y="21600"/>
                    <a:pt x="10474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40" y="3421"/>
                    <a:pt x="14021" y="2962"/>
                    <a:pt x="14588" y="2937"/>
                  </a:cubicBezTo>
                  <a:lnTo>
                    <a:pt x="17350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3" y="5369"/>
                    <a:pt x="19300" y="5369"/>
                  </a:cubicBezTo>
                  <a:cubicBezTo>
                    <a:pt x="19316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6" y="4120"/>
                  </a:cubicBezTo>
                  <a:cubicBezTo>
                    <a:pt x="21256" y="3077"/>
                    <a:pt x="20962" y="2122"/>
                    <a:pt x="20690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95" name="Google Shape;3305;p19"/>
            <p:cNvSpPr/>
            <p:nvPr/>
          </p:nvSpPr>
          <p:spPr>
            <a:xfrm>
              <a:off x="12465685" y="2922528"/>
              <a:ext cx="1085369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2" y="0"/>
                    <a:pt x="18997" y="7"/>
                    <a:pt x="18953" y="28"/>
                  </a:cubicBezTo>
                  <a:cubicBezTo>
                    <a:pt x="17310" y="753"/>
                    <a:pt x="14156" y="864"/>
                    <a:pt x="10903" y="864"/>
                  </a:cubicBezTo>
                  <a:cubicBezTo>
                    <a:pt x="9353" y="864"/>
                    <a:pt x="7779" y="843"/>
                    <a:pt x="6335" y="843"/>
                  </a:cubicBezTo>
                  <a:cubicBezTo>
                    <a:pt x="4307" y="843"/>
                    <a:pt x="2534" y="892"/>
                    <a:pt x="1443" y="1143"/>
                  </a:cubicBezTo>
                  <a:cubicBezTo>
                    <a:pt x="864" y="1331"/>
                    <a:pt x="371" y="3073"/>
                    <a:pt x="244" y="5498"/>
                  </a:cubicBezTo>
                  <a:cubicBezTo>
                    <a:pt x="18" y="9288"/>
                    <a:pt x="-80" y="13636"/>
                    <a:pt x="75" y="17057"/>
                  </a:cubicBezTo>
                  <a:cubicBezTo>
                    <a:pt x="202" y="19733"/>
                    <a:pt x="752" y="21593"/>
                    <a:pt x="1372" y="21593"/>
                  </a:cubicBezTo>
                  <a:cubicBezTo>
                    <a:pt x="1843" y="21579"/>
                    <a:pt x="2365" y="21579"/>
                    <a:pt x="2923" y="21579"/>
                  </a:cubicBezTo>
                  <a:cubicBezTo>
                    <a:pt x="4118" y="21579"/>
                    <a:pt x="5489" y="21600"/>
                    <a:pt x="6934" y="21600"/>
                  </a:cubicBezTo>
                  <a:cubicBezTo>
                    <a:pt x="11489" y="21600"/>
                    <a:pt x="16778" y="21405"/>
                    <a:pt x="19560" y="19795"/>
                  </a:cubicBezTo>
                  <a:cubicBezTo>
                    <a:pt x="21520" y="18694"/>
                    <a:pt x="21009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96" name="Google Shape;3306;p19"/>
            <p:cNvSpPr/>
            <p:nvPr/>
          </p:nvSpPr>
          <p:spPr>
            <a:xfrm>
              <a:off x="12240532" y="1746123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05"/>
                  </a:cubicBezTo>
                  <a:cubicBezTo>
                    <a:pt x="864" y="1331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57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37" y="21586"/>
                    <a:pt x="2355" y="21579"/>
                    <a:pt x="2913" y="21579"/>
                  </a:cubicBezTo>
                  <a:cubicBezTo>
                    <a:pt x="4155" y="21579"/>
                    <a:pt x="5587" y="21600"/>
                    <a:pt x="7095" y="21600"/>
                  </a:cubicBezTo>
                  <a:cubicBezTo>
                    <a:pt x="11618" y="21600"/>
                    <a:pt x="16821" y="21405"/>
                    <a:pt x="19572" y="19858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97" name="Google Shape;3307;p19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98" name="Google Shape;3308;p19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99" name="Google Shape;3309;p19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00" name="Google Shape;3310;p19"/>
            <p:cNvSpPr/>
            <p:nvPr/>
          </p:nvSpPr>
          <p:spPr>
            <a:xfrm>
              <a:off x="9931720" y="1873781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505"/>
                  </a:cubicBezTo>
                  <a:cubicBezTo>
                    <a:pt x="1309" y="20041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01" name="Google Shape;3311;p19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02" name="Google Shape;3312;p19"/>
            <p:cNvSpPr/>
            <p:nvPr/>
          </p:nvSpPr>
          <p:spPr>
            <a:xfrm>
              <a:off x="9654564" y="2631232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03" name="Google Shape;3313;p19"/>
            <p:cNvSpPr/>
            <p:nvPr/>
          </p:nvSpPr>
          <p:spPr>
            <a:xfrm>
              <a:off x="9654564" y="3265068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04" name="Google Shape;3314;p19"/>
            <p:cNvSpPr/>
            <p:nvPr/>
          </p:nvSpPr>
          <p:spPr>
            <a:xfrm>
              <a:off x="10568384" y="1884179"/>
              <a:ext cx="1133394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4013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905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611" y="21093"/>
                    <a:pt x="9112" y="21531"/>
                    <a:pt x="9720" y="21558"/>
                  </a:cubicBezTo>
                  <a:cubicBezTo>
                    <a:pt x="10326" y="21582"/>
                    <a:pt x="10969" y="21600"/>
                    <a:pt x="11626" y="21600"/>
                  </a:cubicBezTo>
                  <a:cubicBezTo>
                    <a:pt x="12142" y="21600"/>
                    <a:pt x="12666" y="21589"/>
                    <a:pt x="13184" y="21558"/>
                  </a:cubicBezTo>
                  <a:cubicBezTo>
                    <a:pt x="13822" y="21531"/>
                    <a:pt x="14334" y="21023"/>
                    <a:pt x="14390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17" y="13038"/>
                    <a:pt x="15394" y="13038"/>
                  </a:cubicBezTo>
                  <a:cubicBezTo>
                    <a:pt x="15425" y="13038"/>
                    <a:pt x="15454" y="13040"/>
                    <a:pt x="15484" y="13041"/>
                  </a:cubicBezTo>
                  <a:cubicBezTo>
                    <a:pt x="16995" y="13164"/>
                    <a:pt x="18588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1" y="13426"/>
                    <a:pt x="21345" y="12834"/>
                    <a:pt x="21331" y="12122"/>
                  </a:cubicBezTo>
                  <a:cubicBezTo>
                    <a:pt x="21303" y="11244"/>
                    <a:pt x="21165" y="10449"/>
                    <a:pt x="21013" y="9572"/>
                  </a:cubicBezTo>
                  <a:cubicBezTo>
                    <a:pt x="20929" y="8995"/>
                    <a:pt x="20472" y="8571"/>
                    <a:pt x="19890" y="8502"/>
                  </a:cubicBezTo>
                  <a:cubicBezTo>
                    <a:pt x="18512" y="8351"/>
                    <a:pt x="17004" y="8199"/>
                    <a:pt x="15631" y="8199"/>
                  </a:cubicBezTo>
                  <a:cubicBezTo>
                    <a:pt x="15387" y="8199"/>
                    <a:pt x="15150" y="8203"/>
                    <a:pt x="14917" y="8214"/>
                  </a:cubicBezTo>
                  <a:cubicBezTo>
                    <a:pt x="14890" y="8216"/>
                    <a:pt x="14866" y="8216"/>
                    <a:pt x="14841" y="8216"/>
                  </a:cubicBezTo>
                  <a:cubicBezTo>
                    <a:pt x="14154" y="8216"/>
                    <a:pt x="13598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05" name="Google Shape;3315;p19"/>
            <p:cNvSpPr/>
            <p:nvPr/>
          </p:nvSpPr>
          <p:spPr>
            <a:xfrm>
              <a:off x="9802006" y="13460663"/>
              <a:ext cx="108486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7" y="773"/>
                    <a:pt x="13969" y="871"/>
                    <a:pt x="10608" y="871"/>
                  </a:cubicBezTo>
                  <a:cubicBezTo>
                    <a:pt x="9354" y="871"/>
                    <a:pt x="8093" y="857"/>
                    <a:pt x="6901" y="857"/>
                  </a:cubicBezTo>
                  <a:cubicBezTo>
                    <a:pt x="4635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4" y="21586"/>
                    <a:pt x="2352" y="21579"/>
                    <a:pt x="2907" y="21579"/>
                  </a:cubicBezTo>
                  <a:cubicBezTo>
                    <a:pt x="4149" y="21579"/>
                    <a:pt x="5582" y="21600"/>
                    <a:pt x="7088" y="21600"/>
                  </a:cubicBezTo>
                  <a:cubicBezTo>
                    <a:pt x="11611" y="21600"/>
                    <a:pt x="16810" y="21405"/>
                    <a:pt x="19562" y="19858"/>
                  </a:cubicBezTo>
                  <a:cubicBezTo>
                    <a:pt x="21524" y="18701"/>
                    <a:pt x="21013" y="0"/>
                    <a:pt x="190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06" name="Google Shape;3316;p19"/>
            <p:cNvSpPr/>
            <p:nvPr/>
          </p:nvSpPr>
          <p:spPr>
            <a:xfrm>
              <a:off x="9576541" y="12284917"/>
              <a:ext cx="818793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106" y="0"/>
                  </a:moveTo>
                  <a:cubicBezTo>
                    <a:pt x="19060" y="0"/>
                    <a:pt x="19014" y="14"/>
                    <a:pt x="18968" y="35"/>
                  </a:cubicBezTo>
                  <a:cubicBezTo>
                    <a:pt x="17376" y="733"/>
                    <a:pt x="14375" y="859"/>
                    <a:pt x="11236" y="859"/>
                  </a:cubicBezTo>
                  <a:cubicBezTo>
                    <a:pt x="9594" y="859"/>
                    <a:pt x="7912" y="824"/>
                    <a:pt x="6377" y="824"/>
                  </a:cubicBezTo>
                  <a:cubicBezTo>
                    <a:pt x="4328" y="824"/>
                    <a:pt x="2537" y="880"/>
                    <a:pt x="1438" y="1152"/>
                  </a:cubicBezTo>
                  <a:cubicBezTo>
                    <a:pt x="857" y="1278"/>
                    <a:pt x="371" y="3023"/>
                    <a:pt x="241" y="5452"/>
                  </a:cubicBezTo>
                  <a:cubicBezTo>
                    <a:pt x="16" y="9313"/>
                    <a:pt x="-78" y="13676"/>
                    <a:pt x="73" y="17034"/>
                  </a:cubicBezTo>
                  <a:cubicBezTo>
                    <a:pt x="203" y="19715"/>
                    <a:pt x="746" y="21586"/>
                    <a:pt x="1363" y="21586"/>
                  </a:cubicBezTo>
                  <a:cubicBezTo>
                    <a:pt x="1782" y="21572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6" y="21384"/>
                    <a:pt x="19565" y="19841"/>
                  </a:cubicBezTo>
                  <a:cubicBezTo>
                    <a:pt x="21522" y="18682"/>
                    <a:pt x="21015" y="0"/>
                    <a:pt x="1910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07" name="Google Shape;3317;p19"/>
            <p:cNvSpPr/>
            <p:nvPr/>
          </p:nvSpPr>
          <p:spPr>
            <a:xfrm>
              <a:off x="9576541" y="11918363"/>
              <a:ext cx="81877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14"/>
                    <a:pt x="18966" y="28"/>
                  </a:cubicBezTo>
                  <a:cubicBezTo>
                    <a:pt x="17267" y="773"/>
                    <a:pt x="13967" y="877"/>
                    <a:pt x="10606" y="877"/>
                  </a:cubicBezTo>
                  <a:cubicBezTo>
                    <a:pt x="9352" y="877"/>
                    <a:pt x="8091" y="863"/>
                    <a:pt x="6900" y="863"/>
                  </a:cubicBezTo>
                  <a:cubicBezTo>
                    <a:pt x="4636" y="863"/>
                    <a:pt x="2631" y="912"/>
                    <a:pt x="1438" y="1211"/>
                  </a:cubicBezTo>
                  <a:cubicBezTo>
                    <a:pt x="857" y="1337"/>
                    <a:pt x="371" y="3070"/>
                    <a:pt x="241" y="5492"/>
                  </a:cubicBezTo>
                  <a:cubicBezTo>
                    <a:pt x="16" y="9342"/>
                    <a:pt x="-78" y="13630"/>
                    <a:pt x="73" y="17048"/>
                  </a:cubicBezTo>
                  <a:cubicBezTo>
                    <a:pt x="203" y="19714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0" y="21565"/>
                    <a:pt x="5791" y="21600"/>
                    <a:pt x="7534" y="21600"/>
                  </a:cubicBezTo>
                  <a:cubicBezTo>
                    <a:pt x="11950" y="21600"/>
                    <a:pt x="16905" y="21377"/>
                    <a:pt x="19564" y="19839"/>
                  </a:cubicBezTo>
                  <a:cubicBezTo>
                    <a:pt x="21522" y="18683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08" name="Google Shape;3318;p19"/>
            <p:cNvSpPr/>
            <p:nvPr/>
          </p:nvSpPr>
          <p:spPr>
            <a:xfrm>
              <a:off x="11928668" y="11660158"/>
              <a:ext cx="98242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9" y="0"/>
                  </a:moveTo>
                  <a:cubicBezTo>
                    <a:pt x="16837" y="0"/>
                    <a:pt x="16407" y="178"/>
                    <a:pt x="16082" y="510"/>
                  </a:cubicBezTo>
                  <a:cubicBezTo>
                    <a:pt x="11999" y="4773"/>
                    <a:pt x="3464" y="13250"/>
                    <a:pt x="320" y="17449"/>
                  </a:cubicBezTo>
                  <a:cubicBezTo>
                    <a:pt x="-894" y="19073"/>
                    <a:pt x="1603" y="21600"/>
                    <a:pt x="3509" y="21600"/>
                  </a:cubicBezTo>
                  <a:cubicBezTo>
                    <a:pt x="4022" y="21600"/>
                    <a:pt x="4491" y="21417"/>
                    <a:pt x="4835" y="20982"/>
                  </a:cubicBezTo>
                  <a:cubicBezTo>
                    <a:pt x="7654" y="17465"/>
                    <a:pt x="17207" y="8163"/>
                    <a:pt x="20134" y="4789"/>
                  </a:cubicBezTo>
                  <a:cubicBezTo>
                    <a:pt x="20613" y="4234"/>
                    <a:pt x="20706" y="3442"/>
                    <a:pt x="20335" y="2808"/>
                  </a:cubicBezTo>
                  <a:cubicBezTo>
                    <a:pt x="19749" y="1810"/>
                    <a:pt x="18963" y="828"/>
                    <a:pt x="18148" y="274"/>
                  </a:cubicBezTo>
                  <a:cubicBezTo>
                    <a:pt x="17879" y="89"/>
                    <a:pt x="17573" y="0"/>
                    <a:pt x="172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09" name="Google Shape;3319;p19"/>
            <p:cNvSpPr/>
            <p:nvPr/>
          </p:nvSpPr>
          <p:spPr>
            <a:xfrm>
              <a:off x="12010646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09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10" name="Google Shape;3320;p19"/>
            <p:cNvSpPr/>
            <p:nvPr/>
          </p:nvSpPr>
          <p:spPr>
            <a:xfrm>
              <a:off x="12595885" y="12412410"/>
              <a:ext cx="231999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59" y="0"/>
                  </a:moveTo>
                  <a:cubicBezTo>
                    <a:pt x="2686" y="0"/>
                    <a:pt x="-1604" y="5753"/>
                    <a:pt x="588" y="16542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7"/>
                    <a:pt x="17151" y="8753"/>
                  </a:cubicBezTo>
                  <a:cubicBezTo>
                    <a:pt x="14984" y="2830"/>
                    <a:pt x="11157" y="0"/>
                    <a:pt x="76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11" name="Google Shape;3321;p19"/>
            <p:cNvSpPr/>
            <p:nvPr/>
          </p:nvSpPr>
          <p:spPr>
            <a:xfrm>
              <a:off x="11877454" y="13460663"/>
              <a:ext cx="108465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69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4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12" name="Google Shape;3322;p19"/>
            <p:cNvSpPr/>
            <p:nvPr/>
          </p:nvSpPr>
          <p:spPr>
            <a:xfrm>
              <a:off x="12318693" y="13169532"/>
              <a:ext cx="202573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13" name="Google Shape;3323;p19"/>
            <p:cNvSpPr/>
            <p:nvPr/>
          </p:nvSpPr>
          <p:spPr>
            <a:xfrm>
              <a:off x="13232531" y="12422809"/>
              <a:ext cx="1132701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1" y="8330"/>
                  </a:cubicBezTo>
                  <a:cubicBezTo>
                    <a:pt x="7781" y="8988"/>
                    <a:pt x="577" y="8865"/>
                    <a:pt x="147" y="9607"/>
                  </a:cubicBezTo>
                  <a:cubicBezTo>
                    <a:pt x="-255" y="10306"/>
                    <a:pt x="244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69" y="14051"/>
                  </a:cubicBezTo>
                  <a:cubicBezTo>
                    <a:pt x="3999" y="13708"/>
                    <a:pt x="5689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3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098" y="14491"/>
                  </a:cubicBezTo>
                  <a:cubicBezTo>
                    <a:pt x="13993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0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14" name="Google Shape;3324;p19"/>
            <p:cNvSpPr/>
            <p:nvPr/>
          </p:nvSpPr>
          <p:spPr>
            <a:xfrm>
              <a:off x="13571644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1" y="15412"/>
                    <a:pt x="11233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408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5" y="10097"/>
                  </a:cubicBezTo>
                  <a:cubicBezTo>
                    <a:pt x="15073" y="9627"/>
                    <a:pt x="14912" y="8502"/>
                    <a:pt x="15479" y="7787"/>
                  </a:cubicBezTo>
                  <a:cubicBezTo>
                    <a:pt x="16541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15" y="1730"/>
                  </a:cubicBezTo>
                  <a:cubicBezTo>
                    <a:pt x="17674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15" name="Google Shape;3325;p19"/>
            <p:cNvSpPr/>
            <p:nvPr/>
          </p:nvSpPr>
          <p:spPr>
            <a:xfrm>
              <a:off x="10655975" y="10599777"/>
              <a:ext cx="144160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5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4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3" y="7471"/>
                    <a:pt x="115" y="9332"/>
                  </a:cubicBezTo>
                  <a:cubicBezTo>
                    <a:pt x="-169" y="10248"/>
                    <a:pt x="115" y="10796"/>
                    <a:pt x="498" y="11459"/>
                  </a:cubicBezTo>
                  <a:cubicBezTo>
                    <a:pt x="625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39" y="20909"/>
                  </a:cubicBezTo>
                  <a:cubicBezTo>
                    <a:pt x="7032" y="21349"/>
                    <a:pt x="7854" y="21600"/>
                    <a:pt x="8705" y="21600"/>
                  </a:cubicBezTo>
                  <a:cubicBezTo>
                    <a:pt x="9576" y="21600"/>
                    <a:pt x="10475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40" y="3422"/>
                    <a:pt x="14021" y="2951"/>
                    <a:pt x="14588" y="2938"/>
                  </a:cubicBezTo>
                  <a:lnTo>
                    <a:pt x="17350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4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6" y="4109"/>
                  </a:cubicBezTo>
                  <a:cubicBezTo>
                    <a:pt x="21256" y="3065"/>
                    <a:pt x="20962" y="2110"/>
                    <a:pt x="20690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16" name="Google Shape;3326;p19"/>
            <p:cNvSpPr/>
            <p:nvPr/>
          </p:nvSpPr>
          <p:spPr>
            <a:xfrm>
              <a:off x="12465685" y="9948363"/>
              <a:ext cx="108536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8" y="719"/>
                    <a:pt x="14217" y="831"/>
                    <a:pt x="10996" y="831"/>
                  </a:cubicBezTo>
                  <a:cubicBezTo>
                    <a:pt x="9564" y="831"/>
                    <a:pt x="8111" y="810"/>
                    <a:pt x="6755" y="810"/>
                  </a:cubicBezTo>
                  <a:cubicBezTo>
                    <a:pt x="4553" y="810"/>
                    <a:pt x="2609" y="866"/>
                    <a:pt x="1443" y="1152"/>
                  </a:cubicBezTo>
                  <a:cubicBezTo>
                    <a:pt x="864" y="1278"/>
                    <a:pt x="371" y="3023"/>
                    <a:pt x="244" y="5452"/>
                  </a:cubicBezTo>
                  <a:cubicBezTo>
                    <a:pt x="18" y="9313"/>
                    <a:pt x="-80" y="13669"/>
                    <a:pt x="75" y="17034"/>
                  </a:cubicBezTo>
                  <a:cubicBezTo>
                    <a:pt x="202" y="19715"/>
                    <a:pt x="752" y="21579"/>
                    <a:pt x="1372" y="21579"/>
                  </a:cubicBezTo>
                  <a:cubicBezTo>
                    <a:pt x="1790" y="21572"/>
                    <a:pt x="2247" y="21565"/>
                    <a:pt x="2734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7" y="21600"/>
                    <a:pt x="16903" y="21384"/>
                    <a:pt x="19563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17" name="Google Shape;3327;p19"/>
            <p:cNvSpPr/>
            <p:nvPr/>
          </p:nvSpPr>
          <p:spPr>
            <a:xfrm>
              <a:off x="12240532" y="8772041"/>
              <a:ext cx="818900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316" y="753"/>
                    <a:pt x="14162" y="872"/>
                    <a:pt x="10905" y="872"/>
                  </a:cubicBezTo>
                  <a:cubicBezTo>
                    <a:pt x="9353" y="872"/>
                    <a:pt x="7778" y="844"/>
                    <a:pt x="6331" y="844"/>
                  </a:cubicBezTo>
                  <a:cubicBezTo>
                    <a:pt x="4299" y="844"/>
                    <a:pt x="2523" y="893"/>
                    <a:pt x="1424" y="1151"/>
                  </a:cubicBezTo>
                  <a:cubicBezTo>
                    <a:pt x="864" y="1332"/>
                    <a:pt x="378" y="3013"/>
                    <a:pt x="227" y="5503"/>
                  </a:cubicBezTo>
                  <a:cubicBezTo>
                    <a:pt x="2" y="9297"/>
                    <a:pt x="-71" y="13656"/>
                    <a:pt x="78" y="17074"/>
                  </a:cubicBezTo>
                  <a:cubicBezTo>
                    <a:pt x="189" y="19710"/>
                    <a:pt x="732" y="21558"/>
                    <a:pt x="1338" y="21558"/>
                  </a:cubicBezTo>
                  <a:cubicBezTo>
                    <a:pt x="1349" y="21558"/>
                    <a:pt x="1359" y="21558"/>
                    <a:pt x="1368" y="21558"/>
                  </a:cubicBezTo>
                  <a:cubicBezTo>
                    <a:pt x="1590" y="21551"/>
                    <a:pt x="1821" y="21551"/>
                    <a:pt x="2062" y="21551"/>
                  </a:cubicBezTo>
                  <a:cubicBezTo>
                    <a:pt x="3582" y="21551"/>
                    <a:pt x="5488" y="21600"/>
                    <a:pt x="7510" y="21600"/>
                  </a:cubicBezTo>
                  <a:cubicBezTo>
                    <a:pt x="11933" y="21600"/>
                    <a:pt x="16905" y="21356"/>
                    <a:pt x="19572" y="19815"/>
                  </a:cubicBezTo>
                  <a:cubicBezTo>
                    <a:pt x="21529" y="18720"/>
                    <a:pt x="21017" y="0"/>
                    <a:pt x="190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18" name="Google Shape;3328;p19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19" name="Google Shape;3329;p19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20" name="Google Shape;3330;p19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21" name="Google Shape;3331;p19"/>
            <p:cNvSpPr/>
            <p:nvPr/>
          </p:nvSpPr>
          <p:spPr>
            <a:xfrm>
              <a:off x="9931727" y="8899452"/>
              <a:ext cx="232180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45"/>
                    <a:pt x="587" y="16521"/>
                  </a:cubicBezTo>
                  <a:cubicBezTo>
                    <a:pt x="1308" y="20041"/>
                    <a:pt x="4168" y="21600"/>
                    <a:pt x="7357" y="21600"/>
                  </a:cubicBezTo>
                  <a:cubicBezTo>
                    <a:pt x="13140" y="21600"/>
                    <a:pt x="19998" y="16485"/>
                    <a:pt x="17126" y="8742"/>
                  </a:cubicBezTo>
                  <a:cubicBezTo>
                    <a:pt x="14962" y="2827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22" name="Google Shape;3332;p19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23" name="Google Shape;3333;p19"/>
            <p:cNvSpPr/>
            <p:nvPr/>
          </p:nvSpPr>
          <p:spPr>
            <a:xfrm>
              <a:off x="9654550" y="9656903"/>
              <a:ext cx="202565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70" y="0"/>
                  </a:moveTo>
                  <a:cubicBezTo>
                    <a:pt x="2694" y="0"/>
                    <a:pt x="-1593" y="5725"/>
                    <a:pt x="579" y="16501"/>
                  </a:cubicBezTo>
                  <a:cubicBezTo>
                    <a:pt x="1320" y="20039"/>
                    <a:pt x="4190" y="21600"/>
                    <a:pt x="7387" y="21600"/>
                  </a:cubicBezTo>
                  <a:cubicBezTo>
                    <a:pt x="13170" y="21600"/>
                    <a:pt x="20007" y="16493"/>
                    <a:pt x="17173" y="8734"/>
                  </a:cubicBezTo>
                  <a:cubicBezTo>
                    <a:pt x="15001" y="2838"/>
                    <a:pt x="11165" y="0"/>
                    <a:pt x="767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24" name="Google Shape;3334;p19"/>
            <p:cNvSpPr/>
            <p:nvPr/>
          </p:nvSpPr>
          <p:spPr>
            <a:xfrm>
              <a:off x="9654557" y="10290409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312" y="20054"/>
                    <a:pt x="4174" y="21600"/>
                    <a:pt x="7362" y="21600"/>
                  </a:cubicBezTo>
                  <a:cubicBezTo>
                    <a:pt x="13151" y="21600"/>
                    <a:pt x="20007" y="16505"/>
                    <a:pt x="17167" y="8773"/>
                  </a:cubicBezTo>
                  <a:cubicBezTo>
                    <a:pt x="14996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25" name="Google Shape;3335;p19"/>
            <p:cNvSpPr/>
            <p:nvPr/>
          </p:nvSpPr>
          <p:spPr>
            <a:xfrm>
              <a:off x="10568384" y="8910097"/>
              <a:ext cx="1133394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4013" y="13700"/>
                    <a:pt x="5703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16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611" y="21094"/>
                    <a:pt x="9112" y="21519"/>
                    <a:pt x="9720" y="21546"/>
                  </a:cubicBezTo>
                  <a:cubicBezTo>
                    <a:pt x="10348" y="21578"/>
                    <a:pt x="11016" y="21600"/>
                    <a:pt x="11696" y="21600"/>
                  </a:cubicBezTo>
                  <a:cubicBezTo>
                    <a:pt x="12190" y="21600"/>
                    <a:pt x="12690" y="21589"/>
                    <a:pt x="13184" y="21560"/>
                  </a:cubicBezTo>
                  <a:cubicBezTo>
                    <a:pt x="13822" y="21519"/>
                    <a:pt x="14334" y="21011"/>
                    <a:pt x="14390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3" y="13724"/>
                    <a:pt x="14608" y="13038"/>
                    <a:pt x="15375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88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1" y="13413"/>
                    <a:pt x="21345" y="12821"/>
                    <a:pt x="21331" y="12109"/>
                  </a:cubicBezTo>
                  <a:cubicBezTo>
                    <a:pt x="21303" y="11245"/>
                    <a:pt x="21165" y="10436"/>
                    <a:pt x="21013" y="9558"/>
                  </a:cubicBezTo>
                  <a:cubicBezTo>
                    <a:pt x="20929" y="8996"/>
                    <a:pt x="20472" y="8558"/>
                    <a:pt x="19890" y="8502"/>
                  </a:cubicBezTo>
                  <a:cubicBezTo>
                    <a:pt x="18525" y="8341"/>
                    <a:pt x="17032" y="8199"/>
                    <a:pt x="15669" y="8199"/>
                  </a:cubicBezTo>
                  <a:cubicBezTo>
                    <a:pt x="15412" y="8199"/>
                    <a:pt x="15162" y="8204"/>
                    <a:pt x="14917" y="8215"/>
                  </a:cubicBezTo>
                  <a:cubicBezTo>
                    <a:pt x="14898" y="8215"/>
                    <a:pt x="14881" y="8215"/>
                    <a:pt x="14864" y="8215"/>
                  </a:cubicBezTo>
                  <a:cubicBezTo>
                    <a:pt x="14167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26" name="Google Shape;3336;p19"/>
            <p:cNvSpPr/>
            <p:nvPr/>
          </p:nvSpPr>
          <p:spPr>
            <a:xfrm>
              <a:off x="6912357" y="1380229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12"/>
                  </a:cubicBezTo>
                  <a:cubicBezTo>
                    <a:pt x="858" y="1338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64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2" y="21586"/>
                    <a:pt x="2374" y="21579"/>
                    <a:pt x="2932" y="21579"/>
                  </a:cubicBezTo>
                  <a:cubicBezTo>
                    <a:pt x="4125" y="21579"/>
                    <a:pt x="5497" y="21600"/>
                    <a:pt x="6941" y="21600"/>
                  </a:cubicBezTo>
                  <a:cubicBezTo>
                    <a:pt x="11494" y="21600"/>
                    <a:pt x="16784" y="21405"/>
                    <a:pt x="19565" y="19795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27" name="Google Shape;3337;p19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28" name="Google Shape;3338;p19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29" name="Google Shape;3339;p19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30" name="Google Shape;3340;p19"/>
            <p:cNvSpPr/>
            <p:nvPr/>
          </p:nvSpPr>
          <p:spPr>
            <a:xfrm>
              <a:off x="4018839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57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31" name="Google Shape;3341;p19"/>
            <p:cNvSpPr/>
            <p:nvPr/>
          </p:nvSpPr>
          <p:spPr>
            <a:xfrm>
              <a:off x="5579821" y="0"/>
              <a:ext cx="108003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70" y="0"/>
                  </a:moveTo>
                  <a:cubicBezTo>
                    <a:pt x="15115" y="0"/>
                    <a:pt x="14767" y="159"/>
                    <a:pt x="14516" y="462"/>
                  </a:cubicBezTo>
                  <a:cubicBezTo>
                    <a:pt x="13337" y="1815"/>
                    <a:pt x="12043" y="3362"/>
                    <a:pt x="11112" y="4844"/>
                  </a:cubicBezTo>
                  <a:cubicBezTo>
                    <a:pt x="10856" y="5261"/>
                    <a:pt x="10442" y="5485"/>
                    <a:pt x="10018" y="5485"/>
                  </a:cubicBezTo>
                  <a:cubicBezTo>
                    <a:pt x="9749" y="5485"/>
                    <a:pt x="9475" y="5394"/>
                    <a:pt x="9235" y="5202"/>
                  </a:cubicBezTo>
                  <a:cubicBezTo>
                    <a:pt x="7854" y="4079"/>
                    <a:pt x="5832" y="2597"/>
                    <a:pt x="4174" y="1408"/>
                  </a:cubicBezTo>
                  <a:cubicBezTo>
                    <a:pt x="3954" y="1251"/>
                    <a:pt x="3708" y="1176"/>
                    <a:pt x="3462" y="1176"/>
                  </a:cubicBezTo>
                  <a:cubicBezTo>
                    <a:pt x="3090" y="1176"/>
                    <a:pt x="2722" y="1349"/>
                    <a:pt x="2457" y="1684"/>
                  </a:cubicBezTo>
                  <a:cubicBezTo>
                    <a:pt x="1541" y="2841"/>
                    <a:pt x="421" y="4470"/>
                    <a:pt x="57" y="5692"/>
                  </a:cubicBezTo>
                  <a:cubicBezTo>
                    <a:pt x="-117" y="6311"/>
                    <a:pt x="116" y="7010"/>
                    <a:pt x="596" y="7370"/>
                  </a:cubicBezTo>
                  <a:cubicBezTo>
                    <a:pt x="2443" y="8721"/>
                    <a:pt x="6225" y="10481"/>
                    <a:pt x="6807" y="11327"/>
                  </a:cubicBezTo>
                  <a:cubicBezTo>
                    <a:pt x="7228" y="11962"/>
                    <a:pt x="2546" y="18529"/>
                    <a:pt x="2894" y="19456"/>
                  </a:cubicBezTo>
                  <a:cubicBezTo>
                    <a:pt x="3214" y="20320"/>
                    <a:pt x="5003" y="21134"/>
                    <a:pt x="6312" y="21542"/>
                  </a:cubicBezTo>
                  <a:cubicBezTo>
                    <a:pt x="6437" y="21580"/>
                    <a:pt x="6563" y="21600"/>
                    <a:pt x="6688" y="21600"/>
                  </a:cubicBezTo>
                  <a:cubicBezTo>
                    <a:pt x="7186" y="21600"/>
                    <a:pt x="7650" y="21297"/>
                    <a:pt x="7884" y="20776"/>
                  </a:cubicBezTo>
                  <a:cubicBezTo>
                    <a:pt x="8741" y="18837"/>
                    <a:pt x="9716" y="17192"/>
                    <a:pt x="10559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5" y="15202"/>
                    <a:pt x="12258" y="15315"/>
                    <a:pt x="12509" y="15547"/>
                  </a:cubicBezTo>
                  <a:cubicBezTo>
                    <a:pt x="14021" y="16964"/>
                    <a:pt x="15607" y="18576"/>
                    <a:pt x="17265" y="19586"/>
                  </a:cubicBezTo>
                  <a:cubicBezTo>
                    <a:pt x="17457" y="19699"/>
                    <a:pt x="17665" y="19754"/>
                    <a:pt x="17872" y="19754"/>
                  </a:cubicBezTo>
                  <a:cubicBezTo>
                    <a:pt x="18260" y="19754"/>
                    <a:pt x="18643" y="19562"/>
                    <a:pt x="18909" y="19212"/>
                  </a:cubicBezTo>
                  <a:cubicBezTo>
                    <a:pt x="19636" y="18251"/>
                    <a:pt x="20407" y="17159"/>
                    <a:pt x="21105" y="16036"/>
                  </a:cubicBezTo>
                  <a:cubicBezTo>
                    <a:pt x="21483" y="15417"/>
                    <a:pt x="21395" y="14570"/>
                    <a:pt x="20901" y="14080"/>
                  </a:cubicBezTo>
                  <a:cubicBezTo>
                    <a:pt x="19592" y="12777"/>
                    <a:pt x="17498" y="11164"/>
                    <a:pt x="15825" y="10089"/>
                  </a:cubicBezTo>
                  <a:cubicBezTo>
                    <a:pt x="15084" y="9618"/>
                    <a:pt x="14909" y="8493"/>
                    <a:pt x="15491" y="7793"/>
                  </a:cubicBezTo>
                  <a:cubicBezTo>
                    <a:pt x="16538" y="6473"/>
                    <a:pt x="17730" y="5169"/>
                    <a:pt x="18675" y="3884"/>
                  </a:cubicBezTo>
                  <a:cubicBezTo>
                    <a:pt x="19171" y="3232"/>
                    <a:pt x="19054" y="2239"/>
                    <a:pt x="18429" y="1733"/>
                  </a:cubicBezTo>
                  <a:cubicBezTo>
                    <a:pt x="17687" y="1130"/>
                    <a:pt x="16931" y="690"/>
                    <a:pt x="16116" y="184"/>
                  </a:cubicBezTo>
                  <a:cubicBezTo>
                    <a:pt x="15910" y="60"/>
                    <a:pt x="15688" y="0"/>
                    <a:pt x="1547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32" name="Google Shape;3342;p19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33" name="Google Shape;3343;p19"/>
            <p:cNvSpPr/>
            <p:nvPr/>
          </p:nvSpPr>
          <p:spPr>
            <a:xfrm>
              <a:off x="6912357" y="8406147"/>
              <a:ext cx="81899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5" h="21600" fill="norm" stroke="1" extrusionOk="0">
                  <a:moveTo>
                    <a:pt x="19109" y="0"/>
                  </a:moveTo>
                  <a:cubicBezTo>
                    <a:pt x="19063" y="0"/>
                    <a:pt x="19017" y="7"/>
                    <a:pt x="18971" y="28"/>
                  </a:cubicBezTo>
                  <a:cubicBezTo>
                    <a:pt x="17387" y="733"/>
                    <a:pt x="14386" y="852"/>
                    <a:pt x="11244" y="852"/>
                  </a:cubicBezTo>
                  <a:cubicBezTo>
                    <a:pt x="9600" y="852"/>
                    <a:pt x="7920" y="817"/>
                    <a:pt x="6383" y="817"/>
                  </a:cubicBezTo>
                  <a:cubicBezTo>
                    <a:pt x="4332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42" y="5445"/>
                  </a:cubicBezTo>
                  <a:cubicBezTo>
                    <a:pt x="17" y="9306"/>
                    <a:pt x="-77" y="13669"/>
                    <a:pt x="72" y="17034"/>
                  </a:cubicBezTo>
                  <a:cubicBezTo>
                    <a:pt x="204" y="19708"/>
                    <a:pt x="747" y="21579"/>
                    <a:pt x="1383" y="21579"/>
                  </a:cubicBezTo>
                  <a:cubicBezTo>
                    <a:pt x="1800" y="21565"/>
                    <a:pt x="2255" y="21565"/>
                    <a:pt x="2744" y="21565"/>
                  </a:cubicBezTo>
                  <a:cubicBezTo>
                    <a:pt x="4141" y="21565"/>
                    <a:pt x="5800" y="21600"/>
                    <a:pt x="7542" y="21600"/>
                  </a:cubicBezTo>
                  <a:cubicBezTo>
                    <a:pt x="11953" y="21600"/>
                    <a:pt x="16907" y="21377"/>
                    <a:pt x="19568" y="19834"/>
                  </a:cubicBezTo>
                  <a:cubicBezTo>
                    <a:pt x="21523" y="18738"/>
                    <a:pt x="21034" y="0"/>
                    <a:pt x="1910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34" name="Google Shape;3344;p19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35" name="Google Shape;3345;p19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36" name="Google Shape;3346;p19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37" name="Google Shape;3347;p19"/>
            <p:cNvSpPr/>
            <p:nvPr/>
          </p:nvSpPr>
          <p:spPr>
            <a:xfrm>
              <a:off x="4018832" y="8100988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38" name="Google Shape;3348;p19"/>
            <p:cNvSpPr/>
            <p:nvPr/>
          </p:nvSpPr>
          <p:spPr>
            <a:xfrm>
              <a:off x="5579821" y="7025505"/>
              <a:ext cx="108003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67" y="0"/>
                  </a:moveTo>
                  <a:cubicBezTo>
                    <a:pt x="15113" y="0"/>
                    <a:pt x="14767" y="153"/>
                    <a:pt x="14516" y="455"/>
                  </a:cubicBezTo>
                  <a:cubicBezTo>
                    <a:pt x="13337" y="1824"/>
                    <a:pt x="12043" y="3353"/>
                    <a:pt x="11112" y="4852"/>
                  </a:cubicBezTo>
                  <a:cubicBezTo>
                    <a:pt x="10857" y="5264"/>
                    <a:pt x="10450" y="5482"/>
                    <a:pt x="10032" y="5482"/>
                  </a:cubicBezTo>
                  <a:cubicBezTo>
                    <a:pt x="9757" y="5482"/>
                    <a:pt x="9478" y="5387"/>
                    <a:pt x="9235" y="5193"/>
                  </a:cubicBezTo>
                  <a:cubicBezTo>
                    <a:pt x="7854" y="4071"/>
                    <a:pt x="5832" y="2605"/>
                    <a:pt x="4174" y="1417"/>
                  </a:cubicBezTo>
                  <a:cubicBezTo>
                    <a:pt x="3956" y="1254"/>
                    <a:pt x="3710" y="1177"/>
                    <a:pt x="3465" y="1177"/>
                  </a:cubicBezTo>
                  <a:cubicBezTo>
                    <a:pt x="3092" y="1177"/>
                    <a:pt x="2722" y="1358"/>
                    <a:pt x="2457" y="1692"/>
                  </a:cubicBezTo>
                  <a:cubicBezTo>
                    <a:pt x="1541" y="2833"/>
                    <a:pt x="421" y="4461"/>
                    <a:pt x="57" y="5682"/>
                  </a:cubicBezTo>
                  <a:cubicBezTo>
                    <a:pt x="-117" y="6318"/>
                    <a:pt x="116" y="7000"/>
                    <a:pt x="596" y="7360"/>
                  </a:cubicBezTo>
                  <a:cubicBezTo>
                    <a:pt x="2443" y="8711"/>
                    <a:pt x="6225" y="10487"/>
                    <a:pt x="6807" y="11332"/>
                  </a:cubicBezTo>
                  <a:cubicBezTo>
                    <a:pt x="7228" y="11967"/>
                    <a:pt x="2546" y="18515"/>
                    <a:pt x="2894" y="19442"/>
                  </a:cubicBezTo>
                  <a:cubicBezTo>
                    <a:pt x="3214" y="20322"/>
                    <a:pt x="5003" y="21136"/>
                    <a:pt x="6312" y="21543"/>
                  </a:cubicBezTo>
                  <a:cubicBezTo>
                    <a:pt x="6434" y="21582"/>
                    <a:pt x="6558" y="21600"/>
                    <a:pt x="6679" y="21600"/>
                  </a:cubicBezTo>
                  <a:cubicBezTo>
                    <a:pt x="7179" y="21600"/>
                    <a:pt x="7649" y="21290"/>
                    <a:pt x="7884" y="20779"/>
                  </a:cubicBezTo>
                  <a:cubicBezTo>
                    <a:pt x="8741" y="18840"/>
                    <a:pt x="9716" y="17179"/>
                    <a:pt x="10559" y="15828"/>
                  </a:cubicBezTo>
                  <a:cubicBezTo>
                    <a:pt x="10822" y="15410"/>
                    <a:pt x="11239" y="15191"/>
                    <a:pt x="11658" y="15191"/>
                  </a:cubicBezTo>
                  <a:cubicBezTo>
                    <a:pt x="11958" y="15191"/>
                    <a:pt x="12260" y="15302"/>
                    <a:pt x="12509" y="15534"/>
                  </a:cubicBezTo>
                  <a:cubicBezTo>
                    <a:pt x="14021" y="16951"/>
                    <a:pt x="15607" y="18579"/>
                    <a:pt x="17265" y="19572"/>
                  </a:cubicBezTo>
                  <a:cubicBezTo>
                    <a:pt x="17461" y="19689"/>
                    <a:pt x="17674" y="19745"/>
                    <a:pt x="17886" y="19745"/>
                  </a:cubicBezTo>
                  <a:cubicBezTo>
                    <a:pt x="18269" y="19745"/>
                    <a:pt x="18646" y="19561"/>
                    <a:pt x="18909" y="19214"/>
                  </a:cubicBezTo>
                  <a:cubicBezTo>
                    <a:pt x="19636" y="18238"/>
                    <a:pt x="20407" y="17162"/>
                    <a:pt x="21105" y="16023"/>
                  </a:cubicBezTo>
                  <a:cubicBezTo>
                    <a:pt x="21483" y="15405"/>
                    <a:pt x="21395" y="14574"/>
                    <a:pt x="20901" y="14068"/>
                  </a:cubicBezTo>
                  <a:cubicBezTo>
                    <a:pt x="19592" y="12765"/>
                    <a:pt x="17498" y="11153"/>
                    <a:pt x="15825" y="10094"/>
                  </a:cubicBezTo>
                  <a:cubicBezTo>
                    <a:pt x="15084" y="9624"/>
                    <a:pt x="14909" y="8499"/>
                    <a:pt x="15491" y="7784"/>
                  </a:cubicBezTo>
                  <a:cubicBezTo>
                    <a:pt x="16538" y="6480"/>
                    <a:pt x="17730" y="5160"/>
                    <a:pt x="18675" y="3892"/>
                  </a:cubicBezTo>
                  <a:cubicBezTo>
                    <a:pt x="19171" y="3240"/>
                    <a:pt x="19054" y="2245"/>
                    <a:pt x="18429" y="1741"/>
                  </a:cubicBezTo>
                  <a:cubicBezTo>
                    <a:pt x="17687" y="1139"/>
                    <a:pt x="16931" y="683"/>
                    <a:pt x="16116" y="179"/>
                  </a:cubicBezTo>
                  <a:cubicBezTo>
                    <a:pt x="15910" y="60"/>
                    <a:pt x="15687" y="0"/>
                    <a:pt x="1546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39" name="Google Shape;3349;p19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40" name="Google Shape;3350;p19"/>
            <p:cNvSpPr/>
            <p:nvPr/>
          </p:nvSpPr>
          <p:spPr>
            <a:xfrm>
              <a:off x="4473842" y="6435487"/>
              <a:ext cx="1084710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4"/>
                    <a:pt x="14166" y="866"/>
                    <a:pt x="10909" y="866"/>
                  </a:cubicBezTo>
                  <a:cubicBezTo>
                    <a:pt x="9358" y="866"/>
                    <a:pt x="7782" y="845"/>
                    <a:pt x="6337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41" name="Google Shape;3351;p19"/>
            <p:cNvSpPr/>
            <p:nvPr/>
          </p:nvSpPr>
          <p:spPr>
            <a:xfrm>
              <a:off x="4248388" y="5259082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1"/>
                    <a:pt x="10902" y="871"/>
                  </a:cubicBezTo>
                  <a:cubicBezTo>
                    <a:pt x="9352" y="871"/>
                    <a:pt x="7779" y="843"/>
                    <a:pt x="6333" y="843"/>
                  </a:cubicBezTo>
                  <a:cubicBezTo>
                    <a:pt x="4303" y="843"/>
                    <a:pt x="2528" y="892"/>
                    <a:pt x="1431" y="1150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6" y="21579"/>
                    <a:pt x="5487" y="21600"/>
                    <a:pt x="6930" y="21600"/>
                  </a:cubicBezTo>
                  <a:cubicBezTo>
                    <a:pt x="11481" y="21600"/>
                    <a:pt x="16769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42" name="Google Shape;3352;p19"/>
            <p:cNvSpPr/>
            <p:nvPr/>
          </p:nvSpPr>
          <p:spPr>
            <a:xfrm>
              <a:off x="4248388" y="4893188"/>
              <a:ext cx="81926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9"/>
                    <a:pt x="1431" y="1150"/>
                  </a:cubicBezTo>
                  <a:cubicBezTo>
                    <a:pt x="871" y="1276"/>
                    <a:pt x="385" y="3012"/>
                    <a:pt x="234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4" y="21544"/>
                    <a:pt x="1824" y="21544"/>
                    <a:pt x="2065" y="21544"/>
                  </a:cubicBezTo>
                  <a:cubicBezTo>
                    <a:pt x="3580" y="21544"/>
                    <a:pt x="5480" y="21600"/>
                    <a:pt x="7498" y="21600"/>
                  </a:cubicBezTo>
                  <a:cubicBezTo>
                    <a:pt x="11914" y="21600"/>
                    <a:pt x="16884" y="21356"/>
                    <a:pt x="19561" y="19808"/>
                  </a:cubicBezTo>
                  <a:cubicBezTo>
                    <a:pt x="21518" y="18713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43" name="Google Shape;3353;p19"/>
            <p:cNvSpPr/>
            <p:nvPr/>
          </p:nvSpPr>
          <p:spPr>
            <a:xfrm>
              <a:off x="6601033" y="4634488"/>
              <a:ext cx="981965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8" h="21600" fill="norm" stroke="1" extrusionOk="0">
                  <a:moveTo>
                    <a:pt x="17278" y="0"/>
                  </a:moveTo>
                  <a:cubicBezTo>
                    <a:pt x="16844" y="0"/>
                    <a:pt x="16413" y="178"/>
                    <a:pt x="16095" y="504"/>
                  </a:cubicBezTo>
                  <a:cubicBezTo>
                    <a:pt x="11994" y="4766"/>
                    <a:pt x="3466" y="13243"/>
                    <a:pt x="320" y="17441"/>
                  </a:cubicBezTo>
                  <a:cubicBezTo>
                    <a:pt x="-895" y="19076"/>
                    <a:pt x="1609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45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35" y="2802"/>
                  </a:cubicBezTo>
                  <a:cubicBezTo>
                    <a:pt x="19765" y="1804"/>
                    <a:pt x="18978" y="838"/>
                    <a:pt x="18145" y="268"/>
                  </a:cubicBezTo>
                  <a:cubicBezTo>
                    <a:pt x="17881" y="85"/>
                    <a:pt x="17578" y="0"/>
                    <a:pt x="1727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44" name="Google Shape;3354;p19"/>
            <p:cNvSpPr/>
            <p:nvPr/>
          </p:nvSpPr>
          <p:spPr>
            <a:xfrm>
              <a:off x="6682998" y="4588442"/>
              <a:ext cx="231999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66" y="0"/>
                  </a:moveTo>
                  <a:cubicBezTo>
                    <a:pt x="2686" y="0"/>
                    <a:pt x="-1604" y="5758"/>
                    <a:pt x="588" y="16537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1"/>
                    <a:pt x="17151" y="8758"/>
                  </a:cubicBezTo>
                  <a:cubicBezTo>
                    <a:pt x="14984" y="2837"/>
                    <a:pt x="11157" y="0"/>
                    <a:pt x="766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45" name="Google Shape;3355;p19"/>
            <p:cNvSpPr/>
            <p:nvPr/>
          </p:nvSpPr>
          <p:spPr>
            <a:xfrm>
              <a:off x="7267562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46" name="Google Shape;3356;p19"/>
            <p:cNvSpPr/>
            <p:nvPr/>
          </p:nvSpPr>
          <p:spPr>
            <a:xfrm>
              <a:off x="6549645" y="6435487"/>
              <a:ext cx="108480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5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4" y="21572"/>
                    <a:pt x="2241" y="21565"/>
                    <a:pt x="2730" y="21565"/>
                  </a:cubicBezTo>
                  <a:cubicBezTo>
                    <a:pt x="4132" y="21565"/>
                    <a:pt x="5791" y="21600"/>
                    <a:pt x="7535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47" name="Google Shape;3357;p19"/>
            <p:cNvSpPr/>
            <p:nvPr/>
          </p:nvSpPr>
          <p:spPr>
            <a:xfrm>
              <a:off x="6990907" y="6144191"/>
              <a:ext cx="202002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6" y="0"/>
                  </a:moveTo>
                  <a:cubicBezTo>
                    <a:pt x="2672" y="0"/>
                    <a:pt x="-1619" y="5740"/>
                    <a:pt x="599" y="16495"/>
                  </a:cubicBezTo>
                  <a:cubicBezTo>
                    <a:pt x="1312" y="20037"/>
                    <a:pt x="4177" y="21600"/>
                    <a:pt x="7363" y="21600"/>
                  </a:cubicBezTo>
                  <a:cubicBezTo>
                    <a:pt x="13137" y="21600"/>
                    <a:pt x="19981" y="16487"/>
                    <a:pt x="17137" y="8720"/>
                  </a:cubicBezTo>
                  <a:cubicBezTo>
                    <a:pt x="14970" y="2825"/>
                    <a:pt x="11145" y="0"/>
                    <a:pt x="764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48" name="Google Shape;3358;p19"/>
            <p:cNvSpPr/>
            <p:nvPr/>
          </p:nvSpPr>
          <p:spPr>
            <a:xfrm>
              <a:off x="6990929" y="6777780"/>
              <a:ext cx="20198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64" y="21600"/>
                  </a:cubicBezTo>
                  <a:cubicBezTo>
                    <a:pt x="13140" y="21600"/>
                    <a:pt x="19986" y="16493"/>
                    <a:pt x="17141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49" name="Google Shape;3359;p19"/>
            <p:cNvSpPr/>
            <p:nvPr/>
          </p:nvSpPr>
          <p:spPr>
            <a:xfrm>
              <a:off x="7904605" y="5397138"/>
              <a:ext cx="1133012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29" y="0"/>
                  </a:moveTo>
                  <a:cubicBezTo>
                    <a:pt x="9543" y="0"/>
                    <a:pt x="8532" y="83"/>
                    <a:pt x="7844" y="327"/>
                  </a:cubicBezTo>
                  <a:cubicBezTo>
                    <a:pt x="7304" y="520"/>
                    <a:pt x="6971" y="1041"/>
                    <a:pt x="7012" y="1604"/>
                  </a:cubicBezTo>
                  <a:cubicBezTo>
                    <a:pt x="7178" y="3688"/>
                    <a:pt x="8204" y="7460"/>
                    <a:pt x="7968" y="8338"/>
                  </a:cubicBezTo>
                  <a:cubicBezTo>
                    <a:pt x="7788" y="8996"/>
                    <a:pt x="569" y="8873"/>
                    <a:pt x="153" y="9600"/>
                  </a:cubicBezTo>
                  <a:cubicBezTo>
                    <a:pt x="-262" y="10300"/>
                    <a:pt x="251" y="12069"/>
                    <a:pt x="735" y="13276"/>
                  </a:cubicBezTo>
                  <a:cubicBezTo>
                    <a:pt x="940" y="13765"/>
                    <a:pt x="1419" y="14079"/>
                    <a:pt x="1942" y="14079"/>
                  </a:cubicBezTo>
                  <a:cubicBezTo>
                    <a:pt x="2020" y="14079"/>
                    <a:pt x="2097" y="14071"/>
                    <a:pt x="2176" y="14057"/>
                  </a:cubicBezTo>
                  <a:cubicBezTo>
                    <a:pt x="4005" y="13700"/>
                    <a:pt x="5696" y="13577"/>
                    <a:pt x="7123" y="13508"/>
                  </a:cubicBezTo>
                  <a:cubicBezTo>
                    <a:pt x="7139" y="13508"/>
                    <a:pt x="7156" y="13508"/>
                    <a:pt x="7171" y="13508"/>
                  </a:cubicBezTo>
                  <a:cubicBezTo>
                    <a:pt x="7897" y="13508"/>
                    <a:pt x="8481" y="14102"/>
                    <a:pt x="8453" y="14826"/>
                  </a:cubicBezTo>
                  <a:cubicBezTo>
                    <a:pt x="8383" y="16705"/>
                    <a:pt x="8204" y="18734"/>
                    <a:pt x="8509" y="20504"/>
                  </a:cubicBezTo>
                  <a:cubicBezTo>
                    <a:pt x="8605" y="21094"/>
                    <a:pt x="9118" y="21532"/>
                    <a:pt x="9714" y="21546"/>
                  </a:cubicBezTo>
                  <a:cubicBezTo>
                    <a:pt x="10349" y="21578"/>
                    <a:pt x="11016" y="21600"/>
                    <a:pt x="11694" y="21600"/>
                  </a:cubicBezTo>
                  <a:cubicBezTo>
                    <a:pt x="12185" y="21600"/>
                    <a:pt x="12684" y="21589"/>
                    <a:pt x="13178" y="21560"/>
                  </a:cubicBezTo>
                  <a:cubicBezTo>
                    <a:pt x="13828" y="21532"/>
                    <a:pt x="14329" y="21011"/>
                    <a:pt x="14383" y="20381"/>
                  </a:cubicBezTo>
                  <a:cubicBezTo>
                    <a:pt x="14495" y="18720"/>
                    <a:pt x="14369" y="16320"/>
                    <a:pt x="14106" y="14497"/>
                  </a:cubicBezTo>
                  <a:cubicBezTo>
                    <a:pt x="13999" y="13717"/>
                    <a:pt x="14613" y="13039"/>
                    <a:pt x="15388" y="13039"/>
                  </a:cubicBezTo>
                  <a:cubicBezTo>
                    <a:pt x="15417" y="13039"/>
                    <a:pt x="15448" y="13041"/>
                    <a:pt x="15478" y="13042"/>
                  </a:cubicBezTo>
                  <a:cubicBezTo>
                    <a:pt x="16988" y="13165"/>
                    <a:pt x="18581" y="13371"/>
                    <a:pt x="20008" y="13427"/>
                  </a:cubicBezTo>
                  <a:cubicBezTo>
                    <a:pt x="20026" y="13427"/>
                    <a:pt x="20041" y="13427"/>
                    <a:pt x="20057" y="13427"/>
                  </a:cubicBezTo>
                  <a:cubicBezTo>
                    <a:pt x="20770" y="13427"/>
                    <a:pt x="21338" y="12835"/>
                    <a:pt x="21326" y="12123"/>
                  </a:cubicBezTo>
                  <a:cubicBezTo>
                    <a:pt x="21298" y="11245"/>
                    <a:pt x="21159" y="10450"/>
                    <a:pt x="21020" y="9558"/>
                  </a:cubicBezTo>
                  <a:cubicBezTo>
                    <a:pt x="20923" y="8996"/>
                    <a:pt x="20467" y="8558"/>
                    <a:pt x="19898" y="8502"/>
                  </a:cubicBezTo>
                  <a:cubicBezTo>
                    <a:pt x="18521" y="8352"/>
                    <a:pt x="17012" y="8199"/>
                    <a:pt x="15630" y="8199"/>
                  </a:cubicBezTo>
                  <a:cubicBezTo>
                    <a:pt x="15385" y="8199"/>
                    <a:pt x="15145" y="8204"/>
                    <a:pt x="14909" y="8215"/>
                  </a:cubicBezTo>
                  <a:cubicBezTo>
                    <a:pt x="14885" y="8216"/>
                    <a:pt x="14860" y="8216"/>
                    <a:pt x="14836" y="8216"/>
                  </a:cubicBezTo>
                  <a:cubicBezTo>
                    <a:pt x="14148" y="8216"/>
                    <a:pt x="13592" y="7669"/>
                    <a:pt x="13566" y="6994"/>
                  </a:cubicBezTo>
                  <a:cubicBezTo>
                    <a:pt x="13510" y="5361"/>
                    <a:pt x="13330" y="3070"/>
                    <a:pt x="13164" y="1205"/>
                  </a:cubicBezTo>
                  <a:cubicBezTo>
                    <a:pt x="13109" y="575"/>
                    <a:pt x="12595" y="95"/>
                    <a:pt x="11972" y="54"/>
                  </a:cubicBezTo>
                  <a:cubicBezTo>
                    <a:pt x="11528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50" name="Google Shape;3360;p19"/>
            <p:cNvSpPr/>
            <p:nvPr/>
          </p:nvSpPr>
          <p:spPr>
            <a:xfrm>
              <a:off x="8243658" y="3512959"/>
              <a:ext cx="1080102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9" y="0"/>
                    <a:pt x="14765" y="155"/>
                    <a:pt x="14514" y="446"/>
                  </a:cubicBezTo>
                  <a:cubicBezTo>
                    <a:pt x="13323" y="1815"/>
                    <a:pt x="12042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6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6" y="1176"/>
                    <a:pt x="3460" y="1176"/>
                  </a:cubicBezTo>
                  <a:cubicBezTo>
                    <a:pt x="3087" y="1176"/>
                    <a:pt x="2720" y="1350"/>
                    <a:pt x="2450" y="1684"/>
                  </a:cubicBezTo>
                  <a:cubicBezTo>
                    <a:pt x="1547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19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3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48" y="15192"/>
                  </a:cubicBezTo>
                  <a:cubicBezTo>
                    <a:pt x="11951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8" y="19752"/>
                    <a:pt x="17871" y="19752"/>
                  </a:cubicBezTo>
                  <a:cubicBezTo>
                    <a:pt x="18257" y="19752"/>
                    <a:pt x="1863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1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28" y="5153"/>
                    <a:pt x="18671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098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51" name="Google Shape;3361;p19"/>
            <p:cNvSpPr/>
            <p:nvPr/>
          </p:nvSpPr>
          <p:spPr>
            <a:xfrm>
              <a:off x="5328105" y="3573858"/>
              <a:ext cx="1441696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3" y="16843"/>
                    <a:pt x="8726" y="16977"/>
                    <a:pt x="8550" y="16977"/>
                  </a:cubicBezTo>
                  <a:cubicBezTo>
                    <a:pt x="8393" y="16977"/>
                    <a:pt x="8236" y="16872"/>
                    <a:pt x="8178" y="16650"/>
                  </a:cubicBezTo>
                  <a:cubicBezTo>
                    <a:pt x="7141" y="12664"/>
                    <a:pt x="6901" y="11085"/>
                    <a:pt x="5546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17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40" y="11801"/>
                  </a:cubicBezTo>
                  <a:cubicBezTo>
                    <a:pt x="1197" y="11801"/>
                    <a:pt x="1355" y="11736"/>
                    <a:pt x="1485" y="11608"/>
                  </a:cubicBezTo>
                  <a:cubicBezTo>
                    <a:pt x="2289" y="10791"/>
                    <a:pt x="3273" y="10238"/>
                    <a:pt x="3803" y="10238"/>
                  </a:cubicBezTo>
                  <a:cubicBezTo>
                    <a:pt x="3993" y="10238"/>
                    <a:pt x="4125" y="10308"/>
                    <a:pt x="4170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40" y="21352"/>
                    <a:pt x="7852" y="21600"/>
                    <a:pt x="8697" y="21600"/>
                  </a:cubicBezTo>
                  <a:cubicBezTo>
                    <a:pt x="9574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1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79" y="3905"/>
                    <a:pt x="18421" y="4566"/>
                  </a:cubicBezTo>
                  <a:cubicBezTo>
                    <a:pt x="18517" y="5045"/>
                    <a:pt x="18895" y="5369"/>
                    <a:pt x="19313" y="5369"/>
                  </a:cubicBezTo>
                  <a:cubicBezTo>
                    <a:pt x="19329" y="5369"/>
                    <a:pt x="19345" y="5369"/>
                    <a:pt x="19361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81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52" name="Google Shape;3362;p19"/>
            <p:cNvSpPr/>
            <p:nvPr/>
          </p:nvSpPr>
          <p:spPr>
            <a:xfrm>
              <a:off x="7137828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6" y="864"/>
                    <a:pt x="10911" y="864"/>
                  </a:cubicBezTo>
                  <a:cubicBezTo>
                    <a:pt x="9360" y="864"/>
                    <a:pt x="7785" y="843"/>
                    <a:pt x="6340" y="843"/>
                  </a:cubicBezTo>
                  <a:cubicBezTo>
                    <a:pt x="4308" y="843"/>
                    <a:pt x="2532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53" name="Google Shape;3363;p19"/>
            <p:cNvSpPr/>
            <p:nvPr/>
          </p:nvSpPr>
          <p:spPr>
            <a:xfrm>
              <a:off x="6912357" y="1746123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05"/>
                  </a:cubicBezTo>
                  <a:cubicBezTo>
                    <a:pt x="858" y="1331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57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0" y="21586"/>
                    <a:pt x="2366" y="21579"/>
                    <a:pt x="2919" y="21579"/>
                  </a:cubicBezTo>
                  <a:cubicBezTo>
                    <a:pt x="4159" y="21579"/>
                    <a:pt x="5589" y="21600"/>
                    <a:pt x="7094" y="21600"/>
                  </a:cubicBezTo>
                  <a:cubicBezTo>
                    <a:pt x="11613" y="21600"/>
                    <a:pt x="16813" y="21405"/>
                    <a:pt x="19565" y="19858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54" name="Google Shape;3364;p19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55" name="Google Shape;3365;p19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56" name="Google Shape;3366;p19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57" name="Google Shape;3367;p19"/>
            <p:cNvSpPr/>
            <p:nvPr/>
          </p:nvSpPr>
          <p:spPr>
            <a:xfrm>
              <a:off x="4603359" y="1873781"/>
              <a:ext cx="232700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1" h="21600" fill="norm" stroke="1" extrusionOk="0">
                  <a:moveTo>
                    <a:pt x="7647" y="0"/>
                  </a:moveTo>
                  <a:cubicBezTo>
                    <a:pt x="2677" y="0"/>
                    <a:pt x="-1597" y="5733"/>
                    <a:pt x="584" y="16505"/>
                  </a:cubicBezTo>
                  <a:cubicBezTo>
                    <a:pt x="1312" y="20041"/>
                    <a:pt x="4182" y="21600"/>
                    <a:pt x="7382" y="21600"/>
                  </a:cubicBezTo>
                  <a:cubicBezTo>
                    <a:pt x="13161" y="21600"/>
                    <a:pt x="20003" y="16498"/>
                    <a:pt x="17170" y="8724"/>
                  </a:cubicBezTo>
                  <a:cubicBezTo>
                    <a:pt x="14982" y="2828"/>
                    <a:pt x="11144" y="0"/>
                    <a:pt x="76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58" name="Google Shape;3368;p19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59" name="Google Shape;3369;p19"/>
            <p:cNvSpPr/>
            <p:nvPr/>
          </p:nvSpPr>
          <p:spPr>
            <a:xfrm>
              <a:off x="4326704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60" name="Google Shape;3370;p19"/>
            <p:cNvSpPr/>
            <p:nvPr/>
          </p:nvSpPr>
          <p:spPr>
            <a:xfrm>
              <a:off x="4326704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61" name="Google Shape;3371;p19"/>
            <p:cNvSpPr/>
            <p:nvPr/>
          </p:nvSpPr>
          <p:spPr>
            <a:xfrm>
              <a:off x="5240728" y="1884179"/>
              <a:ext cx="1132689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5" y="10299"/>
                    <a:pt x="245" y="12082"/>
                    <a:pt x="730" y="13275"/>
                  </a:cubicBezTo>
                  <a:cubicBezTo>
                    <a:pt x="933" y="13775"/>
                    <a:pt x="1410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2" y="13507"/>
                    <a:pt x="8487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20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62" y="16319"/>
                    <a:pt x="14100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5" y="13041"/>
                  </a:cubicBezTo>
                  <a:cubicBezTo>
                    <a:pt x="16981" y="13164"/>
                    <a:pt x="18574" y="13370"/>
                    <a:pt x="20002" y="13426"/>
                  </a:cubicBezTo>
                  <a:cubicBezTo>
                    <a:pt x="20017" y="13426"/>
                    <a:pt x="20034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291" y="11244"/>
                    <a:pt x="21151" y="10449"/>
                    <a:pt x="21013" y="9572"/>
                  </a:cubicBezTo>
                  <a:cubicBezTo>
                    <a:pt x="20916" y="8995"/>
                    <a:pt x="20458" y="8571"/>
                    <a:pt x="19891" y="8502"/>
                  </a:cubicBezTo>
                  <a:cubicBezTo>
                    <a:pt x="18514" y="8351"/>
                    <a:pt x="17006" y="8199"/>
                    <a:pt x="15624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586" y="7681"/>
                    <a:pt x="13573" y="6993"/>
                  </a:cubicBezTo>
                  <a:cubicBezTo>
                    <a:pt x="13504" y="5361"/>
                    <a:pt x="13337" y="3084"/>
                    <a:pt x="13157" y="1205"/>
                  </a:cubicBezTo>
                  <a:cubicBezTo>
                    <a:pt x="13101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62" name="Google Shape;3372;p19"/>
            <p:cNvSpPr/>
            <p:nvPr/>
          </p:nvSpPr>
          <p:spPr>
            <a:xfrm>
              <a:off x="4473842" y="13460663"/>
              <a:ext cx="108471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272" y="773"/>
                    <a:pt x="13973" y="871"/>
                    <a:pt x="10612" y="871"/>
                  </a:cubicBezTo>
                  <a:cubicBezTo>
                    <a:pt x="9358" y="871"/>
                    <a:pt x="8097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63" name="Google Shape;3373;p19"/>
            <p:cNvSpPr/>
            <p:nvPr/>
          </p:nvSpPr>
          <p:spPr>
            <a:xfrm>
              <a:off x="4248388" y="12284917"/>
              <a:ext cx="81924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5" y="733"/>
                    <a:pt x="14370" y="859"/>
                    <a:pt x="11236" y="859"/>
                  </a:cubicBezTo>
                  <a:cubicBezTo>
                    <a:pt x="9595" y="859"/>
                    <a:pt x="7914" y="824"/>
                    <a:pt x="6378" y="824"/>
                  </a:cubicBezTo>
                  <a:cubicBezTo>
                    <a:pt x="4329" y="824"/>
                    <a:pt x="2537" y="880"/>
                    <a:pt x="1431" y="1152"/>
                  </a:cubicBezTo>
                  <a:cubicBezTo>
                    <a:pt x="871" y="1278"/>
                    <a:pt x="385" y="3023"/>
                    <a:pt x="234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1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40" y="21600"/>
                    <a:pt x="16893" y="21384"/>
                    <a:pt x="19565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64" name="Google Shape;3374;p19"/>
            <p:cNvSpPr/>
            <p:nvPr/>
          </p:nvSpPr>
          <p:spPr>
            <a:xfrm>
              <a:off x="4248388" y="11918363"/>
              <a:ext cx="81926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14"/>
                    <a:pt x="18943" y="28"/>
                  </a:cubicBezTo>
                  <a:cubicBezTo>
                    <a:pt x="17257" y="773"/>
                    <a:pt x="13963" y="877"/>
                    <a:pt x="10605" y="877"/>
                  </a:cubicBezTo>
                  <a:cubicBezTo>
                    <a:pt x="9354" y="877"/>
                    <a:pt x="8093" y="863"/>
                    <a:pt x="6903" y="863"/>
                  </a:cubicBezTo>
                  <a:cubicBezTo>
                    <a:pt x="4636" y="863"/>
                    <a:pt x="2629" y="912"/>
                    <a:pt x="1431" y="1211"/>
                  </a:cubicBezTo>
                  <a:cubicBezTo>
                    <a:pt x="871" y="1337"/>
                    <a:pt x="385" y="3070"/>
                    <a:pt x="234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1" y="21565"/>
                    <a:pt x="5788" y="21600"/>
                    <a:pt x="7529" y="21600"/>
                  </a:cubicBezTo>
                  <a:cubicBezTo>
                    <a:pt x="11937" y="21600"/>
                    <a:pt x="16890" y="21377"/>
                    <a:pt x="19561" y="19839"/>
                  </a:cubicBezTo>
                  <a:cubicBezTo>
                    <a:pt x="21518" y="18683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65" name="Google Shape;3375;p19"/>
            <p:cNvSpPr/>
            <p:nvPr/>
          </p:nvSpPr>
          <p:spPr>
            <a:xfrm>
              <a:off x="6601042" y="11660158"/>
              <a:ext cx="98195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68" y="0"/>
                  </a:moveTo>
                  <a:cubicBezTo>
                    <a:pt x="16837" y="0"/>
                    <a:pt x="16411" y="178"/>
                    <a:pt x="16096" y="510"/>
                  </a:cubicBezTo>
                  <a:cubicBezTo>
                    <a:pt x="11994" y="4773"/>
                    <a:pt x="3465" y="13250"/>
                    <a:pt x="319" y="17449"/>
                  </a:cubicBezTo>
                  <a:cubicBezTo>
                    <a:pt x="-894" y="19073"/>
                    <a:pt x="1604" y="21600"/>
                    <a:pt x="3510" y="21600"/>
                  </a:cubicBezTo>
                  <a:cubicBezTo>
                    <a:pt x="4024" y="21600"/>
                    <a:pt x="4496" y="21417"/>
                    <a:pt x="4838" y="20982"/>
                  </a:cubicBezTo>
                  <a:cubicBezTo>
                    <a:pt x="7645" y="17465"/>
                    <a:pt x="17206" y="8163"/>
                    <a:pt x="20151" y="4789"/>
                  </a:cubicBezTo>
                  <a:cubicBezTo>
                    <a:pt x="20628" y="4234"/>
                    <a:pt x="20706" y="3442"/>
                    <a:pt x="20336" y="2808"/>
                  </a:cubicBezTo>
                  <a:cubicBezTo>
                    <a:pt x="19766" y="1810"/>
                    <a:pt x="18979" y="828"/>
                    <a:pt x="18146" y="274"/>
                  </a:cubicBezTo>
                  <a:cubicBezTo>
                    <a:pt x="17878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66" name="Google Shape;3376;p19"/>
            <p:cNvSpPr/>
            <p:nvPr/>
          </p:nvSpPr>
          <p:spPr>
            <a:xfrm>
              <a:off x="6683027" y="11613947"/>
              <a:ext cx="231959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1" h="21600" fill="norm" stroke="1" extrusionOk="0">
                  <a:moveTo>
                    <a:pt x="7662" y="0"/>
                  </a:moveTo>
                  <a:cubicBezTo>
                    <a:pt x="2685" y="0"/>
                    <a:pt x="-1601" y="5733"/>
                    <a:pt x="586" y="16498"/>
                  </a:cubicBezTo>
                  <a:cubicBezTo>
                    <a:pt x="1296" y="20034"/>
                    <a:pt x="4162" y="21600"/>
                    <a:pt x="7357" y="21600"/>
                  </a:cubicBezTo>
                  <a:cubicBezTo>
                    <a:pt x="13139" y="21600"/>
                    <a:pt x="19999" y="16498"/>
                    <a:pt x="17159" y="8724"/>
                  </a:cubicBezTo>
                  <a:cubicBezTo>
                    <a:pt x="14990" y="2828"/>
                    <a:pt x="11155" y="0"/>
                    <a:pt x="76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67" name="Google Shape;3377;p19"/>
            <p:cNvSpPr/>
            <p:nvPr/>
          </p:nvSpPr>
          <p:spPr>
            <a:xfrm>
              <a:off x="7267569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57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68" name="Google Shape;3378;p19"/>
            <p:cNvSpPr/>
            <p:nvPr/>
          </p:nvSpPr>
          <p:spPr>
            <a:xfrm>
              <a:off x="6549645" y="13460663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5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2" y="21593"/>
                    <a:pt x="1364" y="21593"/>
                  </a:cubicBezTo>
                  <a:cubicBezTo>
                    <a:pt x="1833" y="21586"/>
                    <a:pt x="2352" y="21579"/>
                    <a:pt x="2907" y="21579"/>
                  </a:cubicBezTo>
                  <a:cubicBezTo>
                    <a:pt x="4150" y="21579"/>
                    <a:pt x="5582" y="21600"/>
                    <a:pt x="7089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69" name="Google Shape;3379;p19"/>
            <p:cNvSpPr/>
            <p:nvPr/>
          </p:nvSpPr>
          <p:spPr>
            <a:xfrm>
              <a:off x="6990930" y="13169532"/>
              <a:ext cx="201990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14" y="21600"/>
                    <a:pt x="19987" y="16505"/>
                    <a:pt x="17136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70" name="Google Shape;3380;p19"/>
            <p:cNvSpPr/>
            <p:nvPr/>
          </p:nvSpPr>
          <p:spPr>
            <a:xfrm>
              <a:off x="7904605" y="12422809"/>
              <a:ext cx="1133012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87" y="0"/>
                  </a:moveTo>
                  <a:cubicBezTo>
                    <a:pt x="9582" y="0"/>
                    <a:pt x="8546" y="78"/>
                    <a:pt x="7844" y="318"/>
                  </a:cubicBezTo>
                  <a:cubicBezTo>
                    <a:pt x="7304" y="511"/>
                    <a:pt x="6971" y="1046"/>
                    <a:pt x="7012" y="1609"/>
                  </a:cubicBezTo>
                  <a:cubicBezTo>
                    <a:pt x="7178" y="3694"/>
                    <a:pt x="8204" y="7466"/>
                    <a:pt x="7968" y="8330"/>
                  </a:cubicBezTo>
                  <a:cubicBezTo>
                    <a:pt x="7788" y="8988"/>
                    <a:pt x="569" y="8865"/>
                    <a:pt x="153" y="9607"/>
                  </a:cubicBezTo>
                  <a:cubicBezTo>
                    <a:pt x="-262" y="10306"/>
                    <a:pt x="251" y="12076"/>
                    <a:pt x="735" y="13284"/>
                  </a:cubicBezTo>
                  <a:cubicBezTo>
                    <a:pt x="937" y="13766"/>
                    <a:pt x="1406" y="14077"/>
                    <a:pt x="1920" y="14077"/>
                  </a:cubicBezTo>
                  <a:cubicBezTo>
                    <a:pt x="2004" y="14077"/>
                    <a:pt x="2090" y="14069"/>
                    <a:pt x="2176" y="14051"/>
                  </a:cubicBezTo>
                  <a:cubicBezTo>
                    <a:pt x="4005" y="13708"/>
                    <a:pt x="5696" y="13571"/>
                    <a:pt x="7123" y="13516"/>
                  </a:cubicBezTo>
                  <a:cubicBezTo>
                    <a:pt x="7147" y="13514"/>
                    <a:pt x="7170" y="13514"/>
                    <a:pt x="7193" y="13514"/>
                  </a:cubicBezTo>
                  <a:cubicBezTo>
                    <a:pt x="7909" y="13514"/>
                    <a:pt x="8479" y="14116"/>
                    <a:pt x="8453" y="14834"/>
                  </a:cubicBezTo>
                  <a:cubicBezTo>
                    <a:pt x="8383" y="16713"/>
                    <a:pt x="8204" y="18743"/>
                    <a:pt x="8509" y="20499"/>
                  </a:cubicBezTo>
                  <a:cubicBezTo>
                    <a:pt x="8605" y="21089"/>
                    <a:pt x="9118" y="21528"/>
                    <a:pt x="9714" y="21555"/>
                  </a:cubicBezTo>
                  <a:cubicBezTo>
                    <a:pt x="10371" y="21580"/>
                    <a:pt x="11062" y="21600"/>
                    <a:pt x="11766" y="21600"/>
                  </a:cubicBezTo>
                  <a:cubicBezTo>
                    <a:pt x="12233" y="21600"/>
                    <a:pt x="12707" y="21591"/>
                    <a:pt x="13178" y="21569"/>
                  </a:cubicBezTo>
                  <a:cubicBezTo>
                    <a:pt x="13828" y="21528"/>
                    <a:pt x="14329" y="21020"/>
                    <a:pt x="14383" y="20390"/>
                  </a:cubicBezTo>
                  <a:cubicBezTo>
                    <a:pt x="14495" y="18729"/>
                    <a:pt x="14369" y="16315"/>
                    <a:pt x="14106" y="14491"/>
                  </a:cubicBezTo>
                  <a:cubicBezTo>
                    <a:pt x="14001" y="13717"/>
                    <a:pt x="14602" y="13045"/>
                    <a:pt x="15368" y="13045"/>
                  </a:cubicBezTo>
                  <a:cubicBezTo>
                    <a:pt x="15403" y="13045"/>
                    <a:pt x="15441" y="13047"/>
                    <a:pt x="15478" y="13050"/>
                  </a:cubicBezTo>
                  <a:cubicBezTo>
                    <a:pt x="16988" y="13159"/>
                    <a:pt x="18581" y="13365"/>
                    <a:pt x="20008" y="13420"/>
                  </a:cubicBezTo>
                  <a:cubicBezTo>
                    <a:pt x="20026" y="13420"/>
                    <a:pt x="20041" y="13420"/>
                    <a:pt x="20057" y="13420"/>
                  </a:cubicBezTo>
                  <a:cubicBezTo>
                    <a:pt x="20770" y="13420"/>
                    <a:pt x="21338" y="12828"/>
                    <a:pt x="21326" y="12116"/>
                  </a:cubicBezTo>
                  <a:cubicBezTo>
                    <a:pt x="21298" y="11252"/>
                    <a:pt x="21159" y="10443"/>
                    <a:pt x="21020" y="9565"/>
                  </a:cubicBezTo>
                  <a:cubicBezTo>
                    <a:pt x="20923" y="9002"/>
                    <a:pt x="20467" y="8564"/>
                    <a:pt x="19898" y="8495"/>
                  </a:cubicBezTo>
                  <a:cubicBezTo>
                    <a:pt x="18535" y="8346"/>
                    <a:pt x="17043" y="8204"/>
                    <a:pt x="15672" y="8204"/>
                  </a:cubicBezTo>
                  <a:cubicBezTo>
                    <a:pt x="15414" y="8204"/>
                    <a:pt x="15159" y="8210"/>
                    <a:pt x="14909" y="8221"/>
                  </a:cubicBezTo>
                  <a:cubicBezTo>
                    <a:pt x="14892" y="8221"/>
                    <a:pt x="14875" y="8221"/>
                    <a:pt x="14858" y="8221"/>
                  </a:cubicBezTo>
                  <a:cubicBezTo>
                    <a:pt x="14161" y="8221"/>
                    <a:pt x="13592" y="7683"/>
                    <a:pt x="13566" y="6986"/>
                  </a:cubicBezTo>
                  <a:cubicBezTo>
                    <a:pt x="13510" y="5353"/>
                    <a:pt x="13330" y="3076"/>
                    <a:pt x="13164" y="1196"/>
                  </a:cubicBezTo>
                  <a:cubicBezTo>
                    <a:pt x="13109" y="580"/>
                    <a:pt x="12595" y="86"/>
                    <a:pt x="11972" y="45"/>
                  </a:cubicBezTo>
                  <a:cubicBezTo>
                    <a:pt x="11545" y="18"/>
                    <a:pt x="11070" y="0"/>
                    <a:pt x="105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71" name="Google Shape;3381;p19"/>
            <p:cNvSpPr/>
            <p:nvPr/>
          </p:nvSpPr>
          <p:spPr>
            <a:xfrm>
              <a:off x="8243658" y="10538217"/>
              <a:ext cx="1080102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2" y="0"/>
                    <a:pt x="14767" y="159"/>
                    <a:pt x="14514" y="460"/>
                  </a:cubicBezTo>
                  <a:cubicBezTo>
                    <a:pt x="13323" y="1829"/>
                    <a:pt x="12042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5" y="1183"/>
                    <a:pt x="3459" y="1183"/>
                  </a:cubicBezTo>
                  <a:cubicBezTo>
                    <a:pt x="3087" y="1183"/>
                    <a:pt x="2720" y="1358"/>
                    <a:pt x="2450" y="1681"/>
                  </a:cubicBezTo>
                  <a:cubicBezTo>
                    <a:pt x="1547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19" y="20323"/>
                    <a:pt x="5008" y="21120"/>
                    <a:pt x="6317" y="21543"/>
                  </a:cubicBezTo>
                  <a:cubicBezTo>
                    <a:pt x="6436" y="21582"/>
                    <a:pt x="6554" y="21600"/>
                    <a:pt x="6675" y="21600"/>
                  </a:cubicBezTo>
                  <a:cubicBezTo>
                    <a:pt x="7167" y="21600"/>
                    <a:pt x="7636" y="21286"/>
                    <a:pt x="7871" y="20762"/>
                  </a:cubicBezTo>
                  <a:cubicBezTo>
                    <a:pt x="8743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9" y="19746"/>
                    <a:pt x="17871" y="19746"/>
                  </a:cubicBezTo>
                  <a:cubicBezTo>
                    <a:pt x="18257" y="19746"/>
                    <a:pt x="1863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1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28" y="5165"/>
                    <a:pt x="18671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098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72" name="Google Shape;3382;p19"/>
            <p:cNvSpPr/>
            <p:nvPr/>
          </p:nvSpPr>
          <p:spPr>
            <a:xfrm>
              <a:off x="5328105" y="10599777"/>
              <a:ext cx="1441696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3" y="16977"/>
                  </a:cubicBezTo>
                  <a:cubicBezTo>
                    <a:pt x="8395" y="16977"/>
                    <a:pt x="8236" y="16871"/>
                    <a:pt x="8178" y="16656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17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7" y="11800"/>
                  </a:cubicBezTo>
                  <a:cubicBezTo>
                    <a:pt x="1201" y="11800"/>
                    <a:pt x="1358" y="11739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46"/>
                    <a:pt x="18894" y="5360"/>
                    <a:pt x="19312" y="5360"/>
                  </a:cubicBezTo>
                  <a:cubicBezTo>
                    <a:pt x="19328" y="5360"/>
                    <a:pt x="19344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73" name="Google Shape;3383;p19"/>
            <p:cNvSpPr/>
            <p:nvPr/>
          </p:nvSpPr>
          <p:spPr>
            <a:xfrm>
              <a:off x="7137828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7" y="831"/>
                    <a:pt x="11004" y="831"/>
                  </a:cubicBezTo>
                  <a:cubicBezTo>
                    <a:pt x="9572" y="831"/>
                    <a:pt x="8117" y="810"/>
                    <a:pt x="6759" y="810"/>
                  </a:cubicBezTo>
                  <a:cubicBezTo>
                    <a:pt x="4554" y="810"/>
                    <a:pt x="2607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74" name="Google Shape;3384;p19"/>
            <p:cNvSpPr/>
            <p:nvPr/>
          </p:nvSpPr>
          <p:spPr>
            <a:xfrm>
              <a:off x="6912357" y="8772041"/>
              <a:ext cx="819012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27" y="753"/>
                    <a:pt x="14171" y="872"/>
                    <a:pt x="10913" y="872"/>
                  </a:cubicBezTo>
                  <a:cubicBezTo>
                    <a:pt x="9359" y="872"/>
                    <a:pt x="7782" y="844"/>
                    <a:pt x="6337" y="844"/>
                  </a:cubicBezTo>
                  <a:cubicBezTo>
                    <a:pt x="4303" y="844"/>
                    <a:pt x="2529" y="893"/>
                    <a:pt x="1439" y="1151"/>
                  </a:cubicBezTo>
                  <a:cubicBezTo>
                    <a:pt x="858" y="1332"/>
                    <a:pt x="372" y="3013"/>
                    <a:pt x="242" y="5503"/>
                  </a:cubicBezTo>
                  <a:cubicBezTo>
                    <a:pt x="17" y="9297"/>
                    <a:pt x="-77" y="13656"/>
                    <a:pt x="72" y="17074"/>
                  </a:cubicBezTo>
                  <a:cubicBezTo>
                    <a:pt x="202" y="19710"/>
                    <a:pt x="728" y="21558"/>
                    <a:pt x="1351" y="21558"/>
                  </a:cubicBezTo>
                  <a:cubicBezTo>
                    <a:pt x="1361" y="21558"/>
                    <a:pt x="1372" y="21558"/>
                    <a:pt x="1382" y="21558"/>
                  </a:cubicBezTo>
                  <a:cubicBezTo>
                    <a:pt x="1603" y="21551"/>
                    <a:pt x="1833" y="21551"/>
                    <a:pt x="2072" y="21551"/>
                  </a:cubicBezTo>
                  <a:cubicBezTo>
                    <a:pt x="3588" y="21551"/>
                    <a:pt x="5490" y="21600"/>
                    <a:pt x="7510" y="21600"/>
                  </a:cubicBezTo>
                  <a:cubicBezTo>
                    <a:pt x="11928" y="21600"/>
                    <a:pt x="16897" y="21356"/>
                    <a:pt x="19565" y="19815"/>
                  </a:cubicBezTo>
                  <a:cubicBezTo>
                    <a:pt x="21523" y="18720"/>
                    <a:pt x="21028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75" name="Google Shape;3385;p19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76" name="Google Shape;3386;p19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77" name="Google Shape;3387;p19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78" name="Google Shape;3388;p19"/>
            <p:cNvSpPr/>
            <p:nvPr/>
          </p:nvSpPr>
          <p:spPr>
            <a:xfrm>
              <a:off x="4603329" y="8899452"/>
              <a:ext cx="232741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2" y="0"/>
                  </a:moveTo>
                  <a:cubicBezTo>
                    <a:pt x="2678" y="0"/>
                    <a:pt x="-1600" y="5745"/>
                    <a:pt x="587" y="16521"/>
                  </a:cubicBezTo>
                  <a:cubicBezTo>
                    <a:pt x="1313" y="20041"/>
                    <a:pt x="4170" y="21600"/>
                    <a:pt x="7355" y="21600"/>
                  </a:cubicBezTo>
                  <a:cubicBezTo>
                    <a:pt x="13137" y="21600"/>
                    <a:pt x="20000" y="16485"/>
                    <a:pt x="17163" y="8742"/>
                  </a:cubicBezTo>
                  <a:cubicBezTo>
                    <a:pt x="14976" y="2827"/>
                    <a:pt x="11146" y="0"/>
                    <a:pt x="765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79" name="Google Shape;3389;p19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80" name="Google Shape;3390;p19"/>
            <p:cNvSpPr/>
            <p:nvPr/>
          </p:nvSpPr>
          <p:spPr>
            <a:xfrm>
              <a:off x="4326720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07" y="0"/>
                    <a:pt x="762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81" name="Google Shape;3391;p19"/>
            <p:cNvSpPr/>
            <p:nvPr/>
          </p:nvSpPr>
          <p:spPr>
            <a:xfrm>
              <a:off x="4326697" y="10290409"/>
              <a:ext cx="202227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07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82" name="Google Shape;3392;p19"/>
            <p:cNvSpPr/>
            <p:nvPr/>
          </p:nvSpPr>
          <p:spPr>
            <a:xfrm>
              <a:off x="5240728" y="8910097"/>
              <a:ext cx="1132689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2" y="13759"/>
                    <a:pt x="1399" y="14069"/>
                    <a:pt x="1913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62" y="16306"/>
                    <a:pt x="14100" y="14497"/>
                  </a:cubicBezTo>
                  <a:cubicBezTo>
                    <a:pt x="13993" y="13724"/>
                    <a:pt x="14595" y="13038"/>
                    <a:pt x="15375" y="13038"/>
                  </a:cubicBezTo>
                  <a:cubicBezTo>
                    <a:pt x="15411" y="13038"/>
                    <a:pt x="15448" y="13039"/>
                    <a:pt x="15485" y="13042"/>
                  </a:cubicBezTo>
                  <a:cubicBezTo>
                    <a:pt x="16981" y="13152"/>
                    <a:pt x="18574" y="13371"/>
                    <a:pt x="20002" y="13413"/>
                  </a:cubicBezTo>
                  <a:cubicBezTo>
                    <a:pt x="20017" y="13413"/>
                    <a:pt x="20034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291" y="11245"/>
                    <a:pt x="21151" y="10436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5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7" y="8215"/>
                    <a:pt x="13586" y="7677"/>
                    <a:pt x="13573" y="6994"/>
                  </a:cubicBezTo>
                  <a:cubicBezTo>
                    <a:pt x="13504" y="5347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83" name="Google Shape;3393;p19"/>
            <p:cNvSpPr/>
            <p:nvPr/>
          </p:nvSpPr>
          <p:spPr>
            <a:xfrm>
              <a:off x="1584698" y="1380229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12"/>
                  </a:cubicBezTo>
                  <a:cubicBezTo>
                    <a:pt x="858" y="1338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64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84" name="Google Shape;3394;p19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85" name="Google Shape;3395;p19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86" name="Google Shape;3396;p19"/>
            <p:cNvSpPr/>
            <p:nvPr/>
          </p:nvSpPr>
          <p:spPr>
            <a:xfrm>
              <a:off x="251843" y="0"/>
              <a:ext cx="1080108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2"/>
                  </a:cubicBezTo>
                  <a:cubicBezTo>
                    <a:pt x="13323" y="1815"/>
                    <a:pt x="12044" y="3362"/>
                    <a:pt x="11114" y="4844"/>
                  </a:cubicBezTo>
                  <a:cubicBezTo>
                    <a:pt x="10846" y="5261"/>
                    <a:pt x="10436" y="5485"/>
                    <a:pt x="10015" y="5485"/>
                  </a:cubicBezTo>
                  <a:cubicBezTo>
                    <a:pt x="9748" y="5485"/>
                    <a:pt x="9476" y="5394"/>
                    <a:pt x="9238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6" y="1251"/>
                    <a:pt x="3698" y="1176"/>
                    <a:pt x="3454" y="1176"/>
                  </a:cubicBezTo>
                  <a:cubicBezTo>
                    <a:pt x="3081" y="1176"/>
                    <a:pt x="2712" y="1349"/>
                    <a:pt x="2450" y="1684"/>
                  </a:cubicBezTo>
                  <a:cubicBezTo>
                    <a:pt x="1549" y="2841"/>
                    <a:pt x="415" y="4470"/>
                    <a:pt x="66" y="5692"/>
                  </a:cubicBezTo>
                  <a:cubicBezTo>
                    <a:pt x="-123" y="6311"/>
                    <a:pt x="108" y="7010"/>
                    <a:pt x="604" y="7370"/>
                  </a:cubicBezTo>
                  <a:cubicBezTo>
                    <a:pt x="2435" y="8721"/>
                    <a:pt x="6229" y="10481"/>
                    <a:pt x="6796" y="11327"/>
                  </a:cubicBezTo>
                  <a:cubicBezTo>
                    <a:pt x="7232" y="11962"/>
                    <a:pt x="2551" y="18529"/>
                    <a:pt x="2885" y="19456"/>
                  </a:cubicBezTo>
                  <a:cubicBezTo>
                    <a:pt x="3221" y="20320"/>
                    <a:pt x="5008" y="21134"/>
                    <a:pt x="6317" y="21542"/>
                  </a:cubicBezTo>
                  <a:cubicBezTo>
                    <a:pt x="6439" y="21580"/>
                    <a:pt x="6563" y="21600"/>
                    <a:pt x="6685" y="21600"/>
                  </a:cubicBezTo>
                  <a:cubicBezTo>
                    <a:pt x="7174" y="21600"/>
                    <a:pt x="7640" y="21297"/>
                    <a:pt x="7871" y="20776"/>
                  </a:cubicBezTo>
                  <a:cubicBezTo>
                    <a:pt x="8744" y="18837"/>
                    <a:pt x="9703" y="17192"/>
                    <a:pt x="10561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4" y="15202"/>
                    <a:pt x="12259" y="15315"/>
                    <a:pt x="12509" y="15547"/>
                  </a:cubicBezTo>
                  <a:cubicBezTo>
                    <a:pt x="14021" y="16964"/>
                    <a:pt x="15604" y="18576"/>
                    <a:pt x="17247" y="19586"/>
                  </a:cubicBezTo>
                  <a:cubicBezTo>
                    <a:pt x="17439" y="19699"/>
                    <a:pt x="17648" y="19754"/>
                    <a:pt x="17853" y="19754"/>
                  </a:cubicBezTo>
                  <a:cubicBezTo>
                    <a:pt x="18241" y="19754"/>
                    <a:pt x="18624" y="19562"/>
                    <a:pt x="18889" y="19212"/>
                  </a:cubicBezTo>
                  <a:cubicBezTo>
                    <a:pt x="19616" y="18251"/>
                    <a:pt x="20402" y="17159"/>
                    <a:pt x="21099" y="16036"/>
                  </a:cubicBezTo>
                  <a:cubicBezTo>
                    <a:pt x="21477" y="15417"/>
                    <a:pt x="21376" y="14570"/>
                    <a:pt x="20882" y="14080"/>
                  </a:cubicBezTo>
                  <a:cubicBezTo>
                    <a:pt x="19588" y="12777"/>
                    <a:pt x="17495" y="11164"/>
                    <a:pt x="15808" y="10089"/>
                  </a:cubicBezTo>
                  <a:cubicBezTo>
                    <a:pt x="15067" y="9618"/>
                    <a:pt x="14907" y="8493"/>
                    <a:pt x="15489" y="7793"/>
                  </a:cubicBezTo>
                  <a:cubicBezTo>
                    <a:pt x="16535" y="6473"/>
                    <a:pt x="17713" y="5169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87" name="Google Shape;3397;p19"/>
            <p:cNvSpPr/>
            <p:nvPr/>
          </p:nvSpPr>
          <p:spPr>
            <a:xfrm>
              <a:off x="1584698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090" y="0"/>
                  </a:moveTo>
                  <a:cubicBezTo>
                    <a:pt x="19044" y="0"/>
                    <a:pt x="18998" y="7"/>
                    <a:pt x="18950" y="28"/>
                  </a:cubicBezTo>
                  <a:cubicBezTo>
                    <a:pt x="17367" y="733"/>
                    <a:pt x="14370" y="852"/>
                    <a:pt x="11233" y="852"/>
                  </a:cubicBezTo>
                  <a:cubicBezTo>
                    <a:pt x="9593" y="852"/>
                    <a:pt x="7913" y="817"/>
                    <a:pt x="6378" y="817"/>
                  </a:cubicBezTo>
                  <a:cubicBezTo>
                    <a:pt x="4329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23" y="5445"/>
                  </a:cubicBezTo>
                  <a:cubicBezTo>
                    <a:pt x="17" y="9306"/>
                    <a:pt x="-77" y="13669"/>
                    <a:pt x="74" y="17034"/>
                  </a:cubicBezTo>
                  <a:cubicBezTo>
                    <a:pt x="185" y="19708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77"/>
                    <a:pt x="19566" y="19834"/>
                  </a:cubicBezTo>
                  <a:cubicBezTo>
                    <a:pt x="21523" y="18738"/>
                    <a:pt x="21016" y="0"/>
                    <a:pt x="190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88" name="Google Shape;3398;p19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89" name="Google Shape;3399;p19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90" name="Google Shape;3400;p19"/>
            <p:cNvSpPr/>
            <p:nvPr/>
          </p:nvSpPr>
          <p:spPr>
            <a:xfrm>
              <a:off x="251843" y="7025505"/>
              <a:ext cx="1080108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1" y="0"/>
                  </a:moveTo>
                  <a:cubicBezTo>
                    <a:pt x="15109" y="0"/>
                    <a:pt x="14760" y="153"/>
                    <a:pt x="14500" y="455"/>
                  </a:cubicBezTo>
                  <a:cubicBezTo>
                    <a:pt x="13323" y="1824"/>
                    <a:pt x="12044" y="3353"/>
                    <a:pt x="11114" y="4852"/>
                  </a:cubicBezTo>
                  <a:cubicBezTo>
                    <a:pt x="10850" y="5264"/>
                    <a:pt x="10444" y="5482"/>
                    <a:pt x="10030" y="5482"/>
                  </a:cubicBezTo>
                  <a:cubicBezTo>
                    <a:pt x="9756" y="5482"/>
                    <a:pt x="9479" y="5387"/>
                    <a:pt x="9238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1" y="1177"/>
                    <a:pt x="3457" y="1177"/>
                  </a:cubicBezTo>
                  <a:cubicBezTo>
                    <a:pt x="3084" y="1177"/>
                    <a:pt x="2714" y="1358"/>
                    <a:pt x="2450" y="1692"/>
                  </a:cubicBezTo>
                  <a:cubicBezTo>
                    <a:pt x="1549" y="2833"/>
                    <a:pt x="415" y="4461"/>
                    <a:pt x="66" y="5682"/>
                  </a:cubicBezTo>
                  <a:cubicBezTo>
                    <a:pt x="-123" y="6318"/>
                    <a:pt x="108" y="7000"/>
                    <a:pt x="604" y="7360"/>
                  </a:cubicBezTo>
                  <a:cubicBezTo>
                    <a:pt x="2435" y="8711"/>
                    <a:pt x="6229" y="10487"/>
                    <a:pt x="6796" y="11332"/>
                  </a:cubicBezTo>
                  <a:cubicBezTo>
                    <a:pt x="7232" y="11967"/>
                    <a:pt x="2551" y="18515"/>
                    <a:pt x="2885" y="19442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9"/>
                  </a:cubicBezTo>
                  <a:cubicBezTo>
                    <a:pt x="8744" y="18840"/>
                    <a:pt x="9703" y="17179"/>
                    <a:pt x="10561" y="15828"/>
                  </a:cubicBezTo>
                  <a:cubicBezTo>
                    <a:pt x="10824" y="15410"/>
                    <a:pt x="11239" y="15191"/>
                    <a:pt x="11658" y="15191"/>
                  </a:cubicBezTo>
                  <a:cubicBezTo>
                    <a:pt x="11958" y="15191"/>
                    <a:pt x="12259" y="15302"/>
                    <a:pt x="12509" y="15534"/>
                  </a:cubicBezTo>
                  <a:cubicBezTo>
                    <a:pt x="14021" y="16951"/>
                    <a:pt x="15604" y="18579"/>
                    <a:pt x="17247" y="19572"/>
                  </a:cubicBezTo>
                  <a:cubicBezTo>
                    <a:pt x="17444" y="19689"/>
                    <a:pt x="17658" y="19745"/>
                    <a:pt x="17868" y="19745"/>
                  </a:cubicBezTo>
                  <a:cubicBezTo>
                    <a:pt x="18251" y="19745"/>
                    <a:pt x="18627" y="19561"/>
                    <a:pt x="18889" y="19214"/>
                  </a:cubicBezTo>
                  <a:cubicBezTo>
                    <a:pt x="19616" y="18238"/>
                    <a:pt x="20402" y="17162"/>
                    <a:pt x="21099" y="16023"/>
                  </a:cubicBezTo>
                  <a:cubicBezTo>
                    <a:pt x="21477" y="15405"/>
                    <a:pt x="21376" y="14574"/>
                    <a:pt x="20882" y="14068"/>
                  </a:cubicBezTo>
                  <a:cubicBezTo>
                    <a:pt x="19588" y="12765"/>
                    <a:pt x="17495" y="11153"/>
                    <a:pt x="15808" y="10094"/>
                  </a:cubicBezTo>
                  <a:cubicBezTo>
                    <a:pt x="15067" y="9624"/>
                    <a:pt x="14907" y="8499"/>
                    <a:pt x="15489" y="7784"/>
                  </a:cubicBezTo>
                  <a:cubicBezTo>
                    <a:pt x="16535" y="6480"/>
                    <a:pt x="17713" y="5160"/>
                    <a:pt x="18673" y="3892"/>
                  </a:cubicBezTo>
                  <a:cubicBezTo>
                    <a:pt x="19152" y="3240"/>
                    <a:pt x="19036" y="2245"/>
                    <a:pt x="18425" y="1741"/>
                  </a:cubicBezTo>
                  <a:cubicBezTo>
                    <a:pt x="17684" y="1139"/>
                    <a:pt x="16928" y="683"/>
                    <a:pt x="16100" y="179"/>
                  </a:cubicBezTo>
                  <a:cubicBezTo>
                    <a:pt x="15899" y="60"/>
                    <a:pt x="15679" y="0"/>
                    <a:pt x="154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91" name="Google Shape;3401;p19"/>
            <p:cNvSpPr/>
            <p:nvPr/>
          </p:nvSpPr>
          <p:spPr>
            <a:xfrm>
              <a:off x="1272682" y="4634488"/>
              <a:ext cx="982404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0" y="178"/>
                    <a:pt x="16082" y="504"/>
                  </a:cubicBezTo>
                  <a:cubicBezTo>
                    <a:pt x="11999" y="4766"/>
                    <a:pt x="3463" y="13243"/>
                    <a:pt x="320" y="17441"/>
                  </a:cubicBezTo>
                  <a:cubicBezTo>
                    <a:pt x="-896" y="19076"/>
                    <a:pt x="1607" y="21600"/>
                    <a:pt x="3520" y="21600"/>
                  </a:cubicBezTo>
                  <a:cubicBezTo>
                    <a:pt x="4033" y="21600"/>
                    <a:pt x="4505" y="21419"/>
                    <a:pt x="4850" y="20989"/>
                  </a:cubicBezTo>
                  <a:cubicBezTo>
                    <a:pt x="7653" y="17457"/>
                    <a:pt x="17206" y="8157"/>
                    <a:pt x="20134" y="4782"/>
                  </a:cubicBezTo>
                  <a:cubicBezTo>
                    <a:pt x="20612" y="4244"/>
                    <a:pt x="20704" y="3436"/>
                    <a:pt x="20334" y="2802"/>
                  </a:cubicBezTo>
                  <a:cubicBezTo>
                    <a:pt x="19764" y="1804"/>
                    <a:pt x="18963" y="838"/>
                    <a:pt x="18148" y="268"/>
                  </a:cubicBezTo>
                  <a:cubicBezTo>
                    <a:pt x="17882" y="85"/>
                    <a:pt x="17580" y="0"/>
                    <a:pt x="1727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92" name="Google Shape;3402;p19"/>
            <p:cNvSpPr/>
            <p:nvPr/>
          </p:nvSpPr>
          <p:spPr>
            <a:xfrm>
              <a:off x="1354682" y="4588442"/>
              <a:ext cx="232712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3" y="0"/>
                  </a:moveTo>
                  <a:cubicBezTo>
                    <a:pt x="2679" y="0"/>
                    <a:pt x="-1601" y="5758"/>
                    <a:pt x="586" y="16537"/>
                  </a:cubicBezTo>
                  <a:cubicBezTo>
                    <a:pt x="1307" y="20047"/>
                    <a:pt x="4170" y="21600"/>
                    <a:pt x="7356" y="21600"/>
                  </a:cubicBezTo>
                  <a:cubicBezTo>
                    <a:pt x="13140" y="21600"/>
                    <a:pt x="19999" y="16501"/>
                    <a:pt x="17167" y="8758"/>
                  </a:cubicBezTo>
                  <a:cubicBezTo>
                    <a:pt x="14980" y="2837"/>
                    <a:pt x="11143" y="0"/>
                    <a:pt x="765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93" name="Google Shape;3403;p19"/>
            <p:cNvSpPr/>
            <p:nvPr/>
          </p:nvSpPr>
          <p:spPr>
            <a:xfrm>
              <a:off x="1939905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2" y="20041"/>
                    <a:pt x="4157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94" name="Google Shape;3404;p19"/>
            <p:cNvSpPr/>
            <p:nvPr/>
          </p:nvSpPr>
          <p:spPr>
            <a:xfrm>
              <a:off x="1221445" y="6435487"/>
              <a:ext cx="1084691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6" y="845"/>
                  </a:cubicBezTo>
                  <a:cubicBezTo>
                    <a:pt x="4304" y="845"/>
                    <a:pt x="2528" y="894"/>
                    <a:pt x="1431" y="1145"/>
                  </a:cubicBezTo>
                  <a:cubicBezTo>
                    <a:pt x="866" y="1271"/>
                    <a:pt x="373" y="3017"/>
                    <a:pt x="232" y="5510"/>
                  </a:cubicBezTo>
                  <a:cubicBezTo>
                    <a:pt x="20" y="9309"/>
                    <a:pt x="-80" y="13667"/>
                    <a:pt x="77" y="17096"/>
                  </a:cubicBezTo>
                  <a:cubicBezTo>
                    <a:pt x="202" y="19728"/>
                    <a:pt x="737" y="21586"/>
                    <a:pt x="1344" y="21586"/>
                  </a:cubicBezTo>
                  <a:cubicBezTo>
                    <a:pt x="1355" y="21586"/>
                    <a:pt x="1365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7" y="21384"/>
                    <a:pt x="19559" y="19840"/>
                  </a:cubicBezTo>
                  <a:cubicBezTo>
                    <a:pt x="21520" y="18737"/>
                    <a:pt x="21009" y="0"/>
                    <a:pt x="190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95" name="Google Shape;3405;p19"/>
            <p:cNvSpPr/>
            <p:nvPr/>
          </p:nvSpPr>
          <p:spPr>
            <a:xfrm>
              <a:off x="1662727" y="6144191"/>
              <a:ext cx="202556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4" h="21600" fill="norm" stroke="1" extrusionOk="0">
                  <a:moveTo>
                    <a:pt x="7656" y="0"/>
                  </a:moveTo>
                  <a:cubicBezTo>
                    <a:pt x="2686" y="0"/>
                    <a:pt x="-1593" y="5740"/>
                    <a:pt x="579" y="16495"/>
                  </a:cubicBezTo>
                  <a:cubicBezTo>
                    <a:pt x="1291" y="20037"/>
                    <a:pt x="4161" y="21600"/>
                    <a:pt x="7358" y="21600"/>
                  </a:cubicBezTo>
                  <a:cubicBezTo>
                    <a:pt x="13148" y="21600"/>
                    <a:pt x="20007" y="16487"/>
                    <a:pt x="17173" y="8720"/>
                  </a:cubicBezTo>
                  <a:cubicBezTo>
                    <a:pt x="14979" y="2825"/>
                    <a:pt x="11150" y="0"/>
                    <a:pt x="765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96" name="Google Shape;3406;p19"/>
            <p:cNvSpPr/>
            <p:nvPr/>
          </p:nvSpPr>
          <p:spPr>
            <a:xfrm>
              <a:off x="1662743" y="6777780"/>
              <a:ext cx="20254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8" h="21600" fill="norm" stroke="1" extrusionOk="0">
                  <a:moveTo>
                    <a:pt x="7643" y="0"/>
                  </a:moveTo>
                  <a:cubicBezTo>
                    <a:pt x="2672" y="0"/>
                    <a:pt x="-1587" y="5725"/>
                    <a:pt x="579" y="16501"/>
                  </a:cubicBezTo>
                  <a:cubicBezTo>
                    <a:pt x="1291" y="20039"/>
                    <a:pt x="4162" y="21600"/>
                    <a:pt x="7360" y="21600"/>
                  </a:cubicBezTo>
                  <a:cubicBezTo>
                    <a:pt x="13152" y="21600"/>
                    <a:pt x="20013" y="16493"/>
                    <a:pt x="17179" y="8734"/>
                  </a:cubicBezTo>
                  <a:cubicBezTo>
                    <a:pt x="14984" y="2838"/>
                    <a:pt x="11139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97" name="Google Shape;3407;p19"/>
            <p:cNvSpPr/>
            <p:nvPr/>
          </p:nvSpPr>
          <p:spPr>
            <a:xfrm>
              <a:off x="2576569" y="5397138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81" y="8996"/>
                    <a:pt x="576" y="8873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6" y="13765"/>
                    <a:pt x="1424" y="14079"/>
                    <a:pt x="1949" y="14079"/>
                  </a:cubicBezTo>
                  <a:cubicBezTo>
                    <a:pt x="2026" y="14079"/>
                    <a:pt x="2106" y="14071"/>
                    <a:pt x="2183" y="14057"/>
                  </a:cubicBezTo>
                  <a:cubicBezTo>
                    <a:pt x="3999" y="13700"/>
                    <a:pt x="5703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59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76" y="16320"/>
                    <a:pt x="14112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4" y="13042"/>
                  </a:cubicBezTo>
                  <a:cubicBezTo>
                    <a:pt x="16995" y="13165"/>
                    <a:pt x="18574" y="13371"/>
                    <a:pt x="20002" y="13427"/>
                  </a:cubicBezTo>
                  <a:cubicBezTo>
                    <a:pt x="20017" y="13427"/>
                    <a:pt x="20033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303" y="11245"/>
                    <a:pt x="21151" y="10450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3" y="8216"/>
                    <a:pt x="14830" y="8216"/>
                  </a:cubicBezTo>
                  <a:cubicBezTo>
                    <a:pt x="14156" y="8216"/>
                    <a:pt x="13600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98" name="Google Shape;3408;p19"/>
            <p:cNvSpPr/>
            <p:nvPr/>
          </p:nvSpPr>
          <p:spPr>
            <a:xfrm>
              <a:off x="2915671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2" y="0"/>
                    <a:pt x="14765" y="155"/>
                    <a:pt x="14506" y="446"/>
                  </a:cubicBezTo>
                  <a:cubicBezTo>
                    <a:pt x="13328" y="1815"/>
                    <a:pt x="12049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6" y="5387"/>
                    <a:pt x="9243" y="5203"/>
                  </a:cubicBezTo>
                  <a:cubicBezTo>
                    <a:pt x="7849" y="4080"/>
                    <a:pt x="5843" y="2597"/>
                    <a:pt x="4171" y="1408"/>
                  </a:cubicBezTo>
                  <a:cubicBezTo>
                    <a:pt x="3951" y="1251"/>
                    <a:pt x="3704" y="1176"/>
                    <a:pt x="3459" y="1176"/>
                  </a:cubicBezTo>
                  <a:cubicBezTo>
                    <a:pt x="3086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1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27" y="15411"/>
                    <a:pt x="11235" y="15192"/>
                    <a:pt x="11645" y="15192"/>
                  </a:cubicBezTo>
                  <a:cubicBezTo>
                    <a:pt x="11945" y="15192"/>
                    <a:pt x="12248" y="15307"/>
                    <a:pt x="12499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1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6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3" y="10090"/>
                  </a:cubicBezTo>
                  <a:cubicBezTo>
                    <a:pt x="15072" y="9618"/>
                    <a:pt x="14912" y="8494"/>
                    <a:pt x="15479" y="7778"/>
                  </a:cubicBezTo>
                  <a:cubicBezTo>
                    <a:pt x="16540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30" y="1733"/>
                  </a:cubicBezTo>
                  <a:cubicBezTo>
                    <a:pt x="17688" y="1130"/>
                    <a:pt x="16932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99" name="Google Shape;3409;p19"/>
            <p:cNvSpPr/>
            <p:nvPr/>
          </p:nvSpPr>
          <p:spPr>
            <a:xfrm>
              <a:off x="0" y="3573858"/>
              <a:ext cx="1441541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3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3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1" y="7469"/>
                    <a:pt x="115" y="9329"/>
                  </a:cubicBezTo>
                  <a:cubicBezTo>
                    <a:pt x="-169" y="10245"/>
                    <a:pt x="115" y="10806"/>
                    <a:pt x="497" y="11455"/>
                  </a:cubicBezTo>
                  <a:cubicBezTo>
                    <a:pt x="623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0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49" y="20915"/>
                  </a:cubicBezTo>
                  <a:cubicBezTo>
                    <a:pt x="7037" y="21352"/>
                    <a:pt x="7849" y="21600"/>
                    <a:pt x="8694" y="21600"/>
                  </a:cubicBezTo>
                  <a:cubicBezTo>
                    <a:pt x="9570" y="21600"/>
                    <a:pt x="10479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51" y="3421"/>
                    <a:pt x="14021" y="2962"/>
                    <a:pt x="14588" y="2937"/>
                  </a:cubicBezTo>
                  <a:lnTo>
                    <a:pt x="17359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1" y="5369"/>
                    <a:pt x="19300" y="5369"/>
                  </a:cubicBezTo>
                  <a:cubicBezTo>
                    <a:pt x="19314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5" y="4120"/>
                  </a:cubicBezTo>
                  <a:cubicBezTo>
                    <a:pt x="21256" y="3077"/>
                    <a:pt x="20972" y="2122"/>
                    <a:pt x="20688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00" name="Google Shape;3410;p19"/>
            <p:cNvSpPr/>
            <p:nvPr/>
          </p:nvSpPr>
          <p:spPr>
            <a:xfrm>
              <a:off x="1810195" y="2922528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3"/>
                    <a:pt x="14156" y="864"/>
                    <a:pt x="10900" y="864"/>
                  </a:cubicBezTo>
                  <a:cubicBezTo>
                    <a:pt x="9350" y="864"/>
                    <a:pt x="7775" y="843"/>
                    <a:pt x="6330" y="843"/>
                  </a:cubicBezTo>
                  <a:cubicBezTo>
                    <a:pt x="4301" y="843"/>
                    <a:pt x="2527" y="892"/>
                    <a:pt x="1435" y="1143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6" y="21579"/>
                    <a:pt x="2356" y="21579"/>
                    <a:pt x="2917" y="21579"/>
                  </a:cubicBezTo>
                  <a:cubicBezTo>
                    <a:pt x="4111" y="21579"/>
                    <a:pt x="5483" y="21600"/>
                    <a:pt x="6930" y="21600"/>
                  </a:cubicBezTo>
                  <a:cubicBezTo>
                    <a:pt x="11488" y="21600"/>
                    <a:pt x="16780" y="21405"/>
                    <a:pt x="19562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01" name="Google Shape;3411;p19"/>
            <p:cNvSpPr/>
            <p:nvPr/>
          </p:nvSpPr>
          <p:spPr>
            <a:xfrm>
              <a:off x="1584698" y="1746123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05"/>
                  </a:cubicBezTo>
                  <a:cubicBezTo>
                    <a:pt x="858" y="1331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3" y="21586"/>
                    <a:pt x="2351" y="21579"/>
                    <a:pt x="2907" y="21579"/>
                  </a:cubicBezTo>
                  <a:cubicBezTo>
                    <a:pt x="4148" y="21579"/>
                    <a:pt x="5582" y="21600"/>
                    <a:pt x="7090" y="21600"/>
                  </a:cubicBezTo>
                  <a:cubicBezTo>
                    <a:pt x="11613" y="21600"/>
                    <a:pt x="16815" y="21405"/>
                    <a:pt x="19565" y="19858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02" name="Google Shape;3412;p19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03" name="Google Shape;3413;p19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04" name="Google Shape;3414;p19"/>
            <p:cNvSpPr/>
            <p:nvPr/>
          </p:nvSpPr>
          <p:spPr>
            <a:xfrm>
              <a:off x="1272697" y="11660158"/>
              <a:ext cx="982389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3" h="21600" fill="norm" stroke="1" extrusionOk="0">
                  <a:moveTo>
                    <a:pt x="17270" y="0"/>
                  </a:moveTo>
                  <a:cubicBezTo>
                    <a:pt x="16839" y="0"/>
                    <a:pt x="16408" y="178"/>
                    <a:pt x="16084" y="510"/>
                  </a:cubicBezTo>
                  <a:cubicBezTo>
                    <a:pt x="12000" y="4773"/>
                    <a:pt x="3464" y="13250"/>
                    <a:pt x="320" y="17449"/>
                  </a:cubicBezTo>
                  <a:cubicBezTo>
                    <a:pt x="-894" y="19073"/>
                    <a:pt x="1604" y="21600"/>
                    <a:pt x="3516" y="21600"/>
                  </a:cubicBezTo>
                  <a:cubicBezTo>
                    <a:pt x="4031" y="21600"/>
                    <a:pt x="4504" y="21417"/>
                    <a:pt x="4851" y="20982"/>
                  </a:cubicBezTo>
                  <a:cubicBezTo>
                    <a:pt x="7654" y="17465"/>
                    <a:pt x="17208" y="8163"/>
                    <a:pt x="20136" y="4789"/>
                  </a:cubicBezTo>
                  <a:cubicBezTo>
                    <a:pt x="20614" y="4234"/>
                    <a:pt x="20706" y="3442"/>
                    <a:pt x="20336" y="2808"/>
                  </a:cubicBezTo>
                  <a:cubicBezTo>
                    <a:pt x="19766" y="1810"/>
                    <a:pt x="18965" y="828"/>
                    <a:pt x="18150" y="274"/>
                  </a:cubicBezTo>
                  <a:cubicBezTo>
                    <a:pt x="17880" y="89"/>
                    <a:pt x="17574" y="0"/>
                    <a:pt x="1727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05" name="Google Shape;3415;p19"/>
            <p:cNvSpPr/>
            <p:nvPr/>
          </p:nvSpPr>
          <p:spPr>
            <a:xfrm>
              <a:off x="1354674" y="11613947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06" name="Google Shape;3416;p19"/>
            <p:cNvSpPr/>
            <p:nvPr/>
          </p:nvSpPr>
          <p:spPr>
            <a:xfrm>
              <a:off x="1939913" y="12412410"/>
              <a:ext cx="23197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61" y="0"/>
                  </a:moveTo>
                  <a:cubicBezTo>
                    <a:pt x="2686" y="0"/>
                    <a:pt x="-1605" y="5753"/>
                    <a:pt x="588" y="16542"/>
                  </a:cubicBezTo>
                  <a:cubicBezTo>
                    <a:pt x="1291" y="20047"/>
                    <a:pt x="4150" y="21600"/>
                    <a:pt x="7338" y="21600"/>
                  </a:cubicBezTo>
                  <a:cubicBezTo>
                    <a:pt x="13118" y="21600"/>
                    <a:pt x="19995" y="16507"/>
                    <a:pt x="17156" y="8753"/>
                  </a:cubicBezTo>
                  <a:cubicBezTo>
                    <a:pt x="14988" y="2830"/>
                    <a:pt x="11153" y="0"/>
                    <a:pt x="76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07" name="Google Shape;3417;p19"/>
            <p:cNvSpPr/>
            <p:nvPr/>
          </p:nvSpPr>
          <p:spPr>
            <a:xfrm>
              <a:off x="1221445" y="13460663"/>
              <a:ext cx="1084691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265" y="773"/>
                    <a:pt x="13968" y="871"/>
                    <a:pt x="10608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8" y="857"/>
                    <a:pt x="2629" y="913"/>
                    <a:pt x="1431" y="1205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351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3" y="21586"/>
                    <a:pt x="2359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7" y="21600"/>
                    <a:pt x="16807" y="21405"/>
                    <a:pt x="19559" y="19858"/>
                  </a:cubicBezTo>
                  <a:cubicBezTo>
                    <a:pt x="21520" y="18701"/>
                    <a:pt x="21009" y="0"/>
                    <a:pt x="190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08" name="Google Shape;3418;p19"/>
            <p:cNvSpPr/>
            <p:nvPr/>
          </p:nvSpPr>
          <p:spPr>
            <a:xfrm>
              <a:off x="1662720" y="13169532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09" name="Google Shape;3419;p19"/>
            <p:cNvSpPr/>
            <p:nvPr/>
          </p:nvSpPr>
          <p:spPr>
            <a:xfrm>
              <a:off x="2576569" y="12422809"/>
              <a:ext cx="1132690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86" y="3694"/>
                    <a:pt x="8211" y="7466"/>
                    <a:pt x="7961" y="8330"/>
                  </a:cubicBezTo>
                  <a:cubicBezTo>
                    <a:pt x="7781" y="8988"/>
                    <a:pt x="576" y="8865"/>
                    <a:pt x="147" y="9607"/>
                  </a:cubicBezTo>
                  <a:cubicBezTo>
                    <a:pt x="-255" y="10306"/>
                    <a:pt x="244" y="12076"/>
                    <a:pt x="742" y="13284"/>
                  </a:cubicBezTo>
                  <a:cubicBezTo>
                    <a:pt x="933" y="13766"/>
                    <a:pt x="1410" y="14077"/>
                    <a:pt x="1927" y="14077"/>
                  </a:cubicBezTo>
                  <a:cubicBezTo>
                    <a:pt x="2011" y="14077"/>
                    <a:pt x="2098" y="14069"/>
                    <a:pt x="2183" y="14051"/>
                  </a:cubicBezTo>
                  <a:cubicBezTo>
                    <a:pt x="3999" y="13708"/>
                    <a:pt x="5703" y="13571"/>
                    <a:pt x="7116" y="13516"/>
                  </a:cubicBezTo>
                  <a:cubicBezTo>
                    <a:pt x="7139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59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20" y="21555"/>
                  </a:cubicBezTo>
                  <a:cubicBezTo>
                    <a:pt x="10370" y="21580"/>
                    <a:pt x="11058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76" y="16315"/>
                    <a:pt x="14112" y="14491"/>
                  </a:cubicBezTo>
                  <a:cubicBezTo>
                    <a:pt x="13994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4" y="13050"/>
                  </a:cubicBezTo>
                  <a:cubicBezTo>
                    <a:pt x="16995" y="13159"/>
                    <a:pt x="18574" y="13365"/>
                    <a:pt x="20002" y="13420"/>
                  </a:cubicBezTo>
                  <a:cubicBezTo>
                    <a:pt x="20017" y="13420"/>
                    <a:pt x="20033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303" y="11252"/>
                    <a:pt x="21151" y="10443"/>
                    <a:pt x="21013" y="9565"/>
                  </a:cubicBezTo>
                  <a:cubicBezTo>
                    <a:pt x="20929" y="9002"/>
                    <a:pt x="20458" y="8564"/>
                    <a:pt x="19890" y="8495"/>
                  </a:cubicBezTo>
                  <a:cubicBezTo>
                    <a:pt x="18526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8" y="8221"/>
                    <a:pt x="13600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15" y="580"/>
                    <a:pt x="12603" y="86"/>
                    <a:pt x="11966" y="45"/>
                  </a:cubicBezTo>
                  <a:cubicBezTo>
                    <a:pt x="11537" y="18"/>
                    <a:pt x="11062" y="0"/>
                    <a:pt x="1058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10" name="Google Shape;3420;p19"/>
            <p:cNvSpPr/>
            <p:nvPr/>
          </p:nvSpPr>
          <p:spPr>
            <a:xfrm>
              <a:off x="2915671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6" y="0"/>
                    <a:pt x="14767" y="159"/>
                    <a:pt x="14506" y="460"/>
                  </a:cubicBezTo>
                  <a:cubicBezTo>
                    <a:pt x="13328" y="1829"/>
                    <a:pt x="12049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43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1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3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9" y="15412"/>
                    <a:pt x="11239" y="15193"/>
                    <a:pt x="11655" y="15193"/>
                  </a:cubicBezTo>
                  <a:cubicBezTo>
                    <a:pt x="11951" y="15193"/>
                    <a:pt x="12251" y="15304"/>
                    <a:pt x="12499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5" y="19746"/>
                    <a:pt x="18633" y="19562"/>
                    <a:pt x="18896" y="19215"/>
                  </a:cubicBezTo>
                  <a:cubicBezTo>
                    <a:pt x="19622" y="18238"/>
                    <a:pt x="20406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3" y="10097"/>
                  </a:cubicBezTo>
                  <a:cubicBezTo>
                    <a:pt x="15072" y="9627"/>
                    <a:pt x="14912" y="8502"/>
                    <a:pt x="15479" y="7787"/>
                  </a:cubicBezTo>
                  <a:cubicBezTo>
                    <a:pt x="16540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30" y="1730"/>
                  </a:cubicBezTo>
                  <a:cubicBezTo>
                    <a:pt x="17688" y="1128"/>
                    <a:pt x="16932" y="688"/>
                    <a:pt x="16105" y="184"/>
                  </a:cubicBezTo>
                  <a:cubicBezTo>
                    <a:pt x="15904" y="60"/>
                    <a:pt x="15686" y="0"/>
                    <a:pt x="154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11" name="Google Shape;3421;p19"/>
            <p:cNvSpPr/>
            <p:nvPr/>
          </p:nvSpPr>
          <p:spPr>
            <a:xfrm>
              <a:off x="0" y="10599777"/>
              <a:ext cx="1441541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3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3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1" y="7471"/>
                    <a:pt x="115" y="9332"/>
                  </a:cubicBezTo>
                  <a:cubicBezTo>
                    <a:pt x="-169" y="10248"/>
                    <a:pt x="115" y="10796"/>
                    <a:pt x="497" y="11459"/>
                  </a:cubicBezTo>
                  <a:cubicBezTo>
                    <a:pt x="624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49" y="20909"/>
                  </a:cubicBezTo>
                  <a:cubicBezTo>
                    <a:pt x="7038" y="21349"/>
                    <a:pt x="7860" y="21600"/>
                    <a:pt x="8710" y="21600"/>
                  </a:cubicBezTo>
                  <a:cubicBezTo>
                    <a:pt x="9581" y="21600"/>
                    <a:pt x="10480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51" y="3422"/>
                    <a:pt x="14021" y="2951"/>
                    <a:pt x="14588" y="2938"/>
                  </a:cubicBezTo>
                  <a:lnTo>
                    <a:pt x="17359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3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5" y="4109"/>
                  </a:cubicBezTo>
                  <a:cubicBezTo>
                    <a:pt x="21256" y="3065"/>
                    <a:pt x="20972" y="2110"/>
                    <a:pt x="20688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12" name="Google Shape;3422;p19"/>
            <p:cNvSpPr/>
            <p:nvPr/>
          </p:nvSpPr>
          <p:spPr>
            <a:xfrm>
              <a:off x="1810195" y="9948363"/>
              <a:ext cx="108486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098" y="0"/>
                  </a:moveTo>
                  <a:cubicBezTo>
                    <a:pt x="19052" y="0"/>
                    <a:pt x="19006" y="14"/>
                    <a:pt x="18958" y="35"/>
                  </a:cubicBezTo>
                  <a:cubicBezTo>
                    <a:pt x="17330" y="719"/>
                    <a:pt x="14216" y="831"/>
                    <a:pt x="10994" y="831"/>
                  </a:cubicBezTo>
                  <a:cubicBezTo>
                    <a:pt x="9561" y="831"/>
                    <a:pt x="8107" y="810"/>
                    <a:pt x="6750" y="810"/>
                  </a:cubicBezTo>
                  <a:cubicBezTo>
                    <a:pt x="4546" y="810"/>
                    <a:pt x="2602" y="866"/>
                    <a:pt x="1436" y="1152"/>
                  </a:cubicBezTo>
                  <a:cubicBezTo>
                    <a:pt x="856" y="1278"/>
                    <a:pt x="377" y="3023"/>
                    <a:pt x="236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193" y="19715"/>
                    <a:pt x="744" y="21579"/>
                    <a:pt x="1364" y="21579"/>
                  </a:cubicBezTo>
                  <a:cubicBezTo>
                    <a:pt x="1782" y="21572"/>
                    <a:pt x="2240" y="21565"/>
                    <a:pt x="2727" y="21565"/>
                  </a:cubicBezTo>
                  <a:cubicBezTo>
                    <a:pt x="4126" y="21565"/>
                    <a:pt x="5787" y="21600"/>
                    <a:pt x="7531" y="21600"/>
                  </a:cubicBezTo>
                  <a:cubicBezTo>
                    <a:pt x="11945" y="21600"/>
                    <a:pt x="16902" y="21384"/>
                    <a:pt x="19565" y="19841"/>
                  </a:cubicBezTo>
                  <a:cubicBezTo>
                    <a:pt x="21524" y="18682"/>
                    <a:pt x="21018" y="0"/>
                    <a:pt x="1909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13" name="Google Shape;3423;p19"/>
            <p:cNvSpPr/>
            <p:nvPr/>
          </p:nvSpPr>
          <p:spPr>
            <a:xfrm>
              <a:off x="1584698" y="8772041"/>
              <a:ext cx="818746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310" y="753"/>
                    <a:pt x="14157" y="872"/>
                    <a:pt x="10902" y="872"/>
                  </a:cubicBezTo>
                  <a:cubicBezTo>
                    <a:pt x="9351" y="872"/>
                    <a:pt x="7778" y="844"/>
                    <a:pt x="6333" y="844"/>
                  </a:cubicBezTo>
                  <a:cubicBezTo>
                    <a:pt x="4303" y="844"/>
                    <a:pt x="2532" y="893"/>
                    <a:pt x="1439" y="1151"/>
                  </a:cubicBezTo>
                  <a:cubicBezTo>
                    <a:pt x="858" y="1332"/>
                    <a:pt x="372" y="3013"/>
                    <a:pt x="223" y="5503"/>
                  </a:cubicBezTo>
                  <a:cubicBezTo>
                    <a:pt x="17" y="9297"/>
                    <a:pt x="-77" y="13656"/>
                    <a:pt x="74" y="17074"/>
                  </a:cubicBezTo>
                  <a:cubicBezTo>
                    <a:pt x="183" y="19710"/>
                    <a:pt x="728" y="21558"/>
                    <a:pt x="1334" y="21558"/>
                  </a:cubicBezTo>
                  <a:cubicBezTo>
                    <a:pt x="1345" y="21558"/>
                    <a:pt x="1355" y="21558"/>
                    <a:pt x="1364" y="21558"/>
                  </a:cubicBezTo>
                  <a:cubicBezTo>
                    <a:pt x="1586" y="21551"/>
                    <a:pt x="1816" y="21551"/>
                    <a:pt x="2058" y="21551"/>
                  </a:cubicBezTo>
                  <a:cubicBezTo>
                    <a:pt x="3578" y="21551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15"/>
                  </a:cubicBezTo>
                  <a:cubicBezTo>
                    <a:pt x="21523" y="18720"/>
                    <a:pt x="21011" y="0"/>
                    <a:pt x="190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14" name="Google Shape;3424;p19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15" name="Google Shape;3425;p19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3517" name="xx%"/>
          <p:cNvSpPr txBox="1"/>
          <p:nvPr>
            <p:ph type="title" hasCustomPrompt="1"/>
          </p:nvPr>
        </p:nvSpPr>
        <p:spPr>
          <a:xfrm>
            <a:off x="10223200" y="2775583"/>
            <a:ext cx="3937600" cy="2006401"/>
          </a:xfrm>
          <a:prstGeom prst="rect">
            <a:avLst/>
          </a:prstGeom>
        </p:spPr>
        <p:txBody>
          <a:bodyPr/>
          <a:lstStyle>
            <a:lvl1pPr>
              <a:defRPr sz="13200"/>
            </a:lvl1pPr>
          </a:lstStyle>
          <a:p>
            <a:pPr/>
            <a:r>
              <a:t>xx%</a:t>
            </a:r>
          </a:p>
        </p:txBody>
      </p:sp>
      <p:grpSp>
        <p:nvGrpSpPr>
          <p:cNvPr id="3520" name="Google Shape;3427;p19"/>
          <p:cNvGrpSpPr/>
          <p:nvPr/>
        </p:nvGrpSpPr>
        <p:grpSpPr>
          <a:xfrm>
            <a:off x="1826353" y="-134"/>
            <a:ext cx="21057241" cy="13716020"/>
            <a:chOff x="108" y="0"/>
            <a:chExt cx="21057239" cy="13716018"/>
          </a:xfrm>
        </p:grpSpPr>
        <p:sp>
          <p:nvSpPr>
            <p:cNvPr id="3518" name="Google Shape;3428;p19"/>
            <p:cNvSpPr/>
            <p:nvPr/>
          </p:nvSpPr>
          <p:spPr>
            <a:xfrm flipH="1">
              <a:off x="9362800" y="0"/>
              <a:ext cx="11694549" cy="137160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123" y="0"/>
                  </a:moveTo>
                  <a:cubicBezTo>
                    <a:pt x="6444" y="703"/>
                    <a:pt x="6685" y="1537"/>
                    <a:pt x="6640" y="2443"/>
                  </a:cubicBezTo>
                  <a:cubicBezTo>
                    <a:pt x="6499" y="5023"/>
                    <a:pt x="4125" y="5422"/>
                    <a:pt x="3653" y="8430"/>
                  </a:cubicBezTo>
                  <a:cubicBezTo>
                    <a:pt x="3207" y="11300"/>
                    <a:pt x="5054" y="12793"/>
                    <a:pt x="4401" y="15040"/>
                  </a:cubicBezTo>
                  <a:cubicBezTo>
                    <a:pt x="3859" y="16903"/>
                    <a:pt x="2394" y="16548"/>
                    <a:pt x="959" y="19179"/>
                  </a:cubicBezTo>
                  <a:cubicBezTo>
                    <a:pt x="497" y="20027"/>
                    <a:pt x="196" y="20897"/>
                    <a:pt x="0" y="21600"/>
                  </a:cubicBezTo>
                  <a:lnTo>
                    <a:pt x="216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19" name="Google Shape;3429;p19"/>
            <p:cNvSpPr/>
            <p:nvPr/>
          </p:nvSpPr>
          <p:spPr>
            <a:xfrm>
              <a:off x="108" y="0"/>
              <a:ext cx="11694548" cy="137160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123" y="0"/>
                  </a:moveTo>
                  <a:cubicBezTo>
                    <a:pt x="6444" y="703"/>
                    <a:pt x="6685" y="1537"/>
                    <a:pt x="6640" y="2443"/>
                  </a:cubicBezTo>
                  <a:cubicBezTo>
                    <a:pt x="6499" y="5023"/>
                    <a:pt x="4125" y="5422"/>
                    <a:pt x="3653" y="8430"/>
                  </a:cubicBezTo>
                  <a:cubicBezTo>
                    <a:pt x="3207" y="11300"/>
                    <a:pt x="5054" y="12793"/>
                    <a:pt x="4401" y="15040"/>
                  </a:cubicBezTo>
                  <a:cubicBezTo>
                    <a:pt x="3859" y="16903"/>
                    <a:pt x="2394" y="16548"/>
                    <a:pt x="959" y="19179"/>
                  </a:cubicBezTo>
                  <a:cubicBezTo>
                    <a:pt x="497" y="20027"/>
                    <a:pt x="196" y="20897"/>
                    <a:pt x="0" y="21600"/>
                  </a:cubicBezTo>
                  <a:lnTo>
                    <a:pt x="216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3521" name="مستوى النص الأول…"/>
          <p:cNvSpPr txBox="1"/>
          <p:nvPr>
            <p:ph type="body" sz="quarter" idx="1"/>
          </p:nvPr>
        </p:nvSpPr>
        <p:spPr>
          <a:xfrm>
            <a:off x="7670800" y="9146016"/>
            <a:ext cx="9042400" cy="1794401"/>
          </a:xfrm>
          <a:prstGeom prst="rect">
            <a:avLst/>
          </a:prstGeom>
        </p:spPr>
        <p:txBody>
          <a:bodyPr/>
          <a:lstStyle>
            <a:lvl1pPr marL="880533" indent="-753533" algn="ctr">
              <a:buClrTx/>
              <a:buSzTx/>
              <a:buFontTx/>
              <a:buNone/>
              <a:defRPr sz="5200"/>
            </a:lvl1pPr>
            <a:lvl2pPr marL="880533" indent="-296333" algn="ctr">
              <a:buClrTx/>
              <a:buSzTx/>
              <a:buFontTx/>
              <a:buNone/>
              <a:defRPr sz="5200"/>
            </a:lvl2pPr>
            <a:lvl3pPr marL="880533" indent="160866" algn="ctr">
              <a:buClrTx/>
              <a:buSzTx/>
              <a:buFontTx/>
              <a:buNone/>
              <a:defRPr sz="5200"/>
            </a:lvl3pPr>
            <a:lvl4pPr marL="880533" indent="618066" algn="ctr">
              <a:buClrTx/>
              <a:buSzTx/>
              <a:buFontTx/>
              <a:buNone/>
              <a:defRPr sz="5200"/>
            </a:lvl4pPr>
            <a:lvl5pPr marL="880533" indent="1075266" algn="ctr">
              <a:buClrTx/>
              <a:buSzTx/>
              <a:buFontTx/>
              <a:buNone/>
              <a:defRPr sz="5200"/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3522" name="رقم الشريحة"/>
          <p:cNvSpPr txBox="1"/>
          <p:nvPr>
            <p:ph type="sldNum" sz="quarter" idx="2"/>
          </p:nvPr>
        </p:nvSpPr>
        <p:spPr>
          <a:xfrm>
            <a:off x="11785599" y="12344399"/>
            <a:ext cx="5689601" cy="736601"/>
          </a:xfrm>
          <a:prstGeom prst="rect">
            <a:avLst/>
          </a:prstGeom>
        </p:spPr>
        <p:txBody>
          <a:bodyPr lIns="121919" tIns="121919" rIns="121919" bIns="121919"/>
          <a:lstStyle>
            <a:lvl1pPr algn="r">
              <a:defRPr sz="3200"/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USTOM_2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9" name="نص العنوان"/>
          <p:cNvSpPr txBox="1"/>
          <p:nvPr>
            <p:ph type="title"/>
          </p:nvPr>
        </p:nvSpPr>
        <p:spPr>
          <a:xfrm>
            <a:off x="1919999" y="1541410"/>
            <a:ext cx="20544003" cy="1428801"/>
          </a:xfrm>
          <a:prstGeom prst="rect">
            <a:avLst/>
          </a:prstGeom>
        </p:spPr>
        <p:txBody>
          <a:bodyPr/>
          <a:lstStyle>
            <a:lvl1pPr>
              <a:defRPr sz="7400"/>
            </a:lvl1pPr>
          </a:lstStyle>
          <a:p>
            <a:pPr/>
            <a:r>
              <a:t>نص العنوان</a:t>
            </a:r>
          </a:p>
        </p:txBody>
      </p:sp>
      <p:sp>
        <p:nvSpPr>
          <p:cNvPr id="3530" name="مستوى النص الأول…"/>
          <p:cNvSpPr txBox="1"/>
          <p:nvPr>
            <p:ph type="body" sz="quarter" idx="1"/>
          </p:nvPr>
        </p:nvSpPr>
        <p:spPr>
          <a:xfrm>
            <a:off x="5428917" y="9533733"/>
            <a:ext cx="6312001" cy="1428801"/>
          </a:xfrm>
          <a:prstGeom prst="rect">
            <a:avLst/>
          </a:prstGeom>
        </p:spPr>
        <p:txBody>
          <a:bodyPr/>
          <a:lstStyle>
            <a:lvl1pPr marL="880533" indent="-753533">
              <a:buClrTx/>
              <a:buSzTx/>
              <a:buFontTx/>
              <a:buNone/>
              <a:defRPr sz="4200"/>
            </a:lvl1pPr>
            <a:lvl2pPr marL="880533" indent="-296333">
              <a:buClrTx/>
              <a:buSzTx/>
              <a:buFontTx/>
              <a:buNone/>
              <a:defRPr sz="4200"/>
            </a:lvl2pPr>
            <a:lvl3pPr marL="880533" indent="160866">
              <a:buClrTx/>
              <a:buSzTx/>
              <a:buFontTx/>
              <a:buNone/>
              <a:defRPr sz="4200"/>
            </a:lvl3pPr>
            <a:lvl4pPr marL="880533" indent="618066">
              <a:buClrTx/>
              <a:buSzTx/>
              <a:buFontTx/>
              <a:buNone/>
              <a:defRPr sz="4200"/>
            </a:lvl4pPr>
            <a:lvl5pPr marL="880533" indent="1075266">
              <a:buClrTx/>
              <a:buSzTx/>
              <a:buFontTx/>
              <a:buNone/>
              <a:defRPr sz="4200"/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3531" name="رقم الشريحة"/>
          <p:cNvSpPr txBox="1"/>
          <p:nvPr>
            <p:ph type="sldNum" sz="quarter" idx="2"/>
          </p:nvPr>
        </p:nvSpPr>
        <p:spPr>
          <a:xfrm>
            <a:off x="11785599" y="12344399"/>
            <a:ext cx="5689601" cy="736601"/>
          </a:xfrm>
          <a:prstGeom prst="rect">
            <a:avLst/>
          </a:prstGeom>
        </p:spPr>
        <p:txBody>
          <a:bodyPr lIns="121919" tIns="121919" rIns="121919" bIns="121919"/>
          <a:lstStyle>
            <a:lvl1pPr algn="r">
              <a:defRPr sz="3200"/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SECTION_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3" name="Google Shape;271;p3"/>
          <p:cNvGrpSpPr/>
          <p:nvPr/>
        </p:nvGrpSpPr>
        <p:grpSpPr>
          <a:xfrm>
            <a:off x="-349845" y="-1299"/>
            <a:ext cx="25417589" cy="13716477"/>
            <a:chOff x="0" y="0"/>
            <a:chExt cx="25417587" cy="13716475"/>
          </a:xfrm>
        </p:grpSpPr>
        <p:sp>
          <p:nvSpPr>
            <p:cNvPr id="538" name="Google Shape;272;p3"/>
            <p:cNvSpPr/>
            <p:nvPr/>
          </p:nvSpPr>
          <p:spPr>
            <a:xfrm>
              <a:off x="22896176" y="1380229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12"/>
                  </a:cubicBezTo>
                  <a:cubicBezTo>
                    <a:pt x="871" y="1338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64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9" y="21579"/>
                    <a:pt x="5489" y="21600"/>
                    <a:pt x="6934" y="21600"/>
                  </a:cubicBezTo>
                  <a:cubicBezTo>
                    <a:pt x="11489" y="21600"/>
                    <a:pt x="16781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9" name="Google Shape;273;p3"/>
            <p:cNvSpPr/>
            <p:nvPr/>
          </p:nvSpPr>
          <p:spPr>
            <a:xfrm>
              <a:off x="23975893" y="61642"/>
              <a:ext cx="144169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25"/>
                    <a:pt x="9718" y="10504"/>
                    <a:pt x="8932" y="16592"/>
                  </a:cubicBezTo>
                  <a:cubicBezTo>
                    <a:pt x="8903" y="16841"/>
                    <a:pt x="8726" y="16973"/>
                    <a:pt x="8549" y="16973"/>
                  </a:cubicBezTo>
                  <a:cubicBezTo>
                    <a:pt x="8392" y="16973"/>
                    <a:pt x="8236" y="16870"/>
                    <a:pt x="8178" y="16654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5" y="7176"/>
                    <a:pt x="4962" y="6860"/>
                    <a:pt x="4524" y="6860"/>
                  </a:cubicBezTo>
                  <a:cubicBezTo>
                    <a:pt x="4516" y="6860"/>
                    <a:pt x="4507" y="6860"/>
                    <a:pt x="4498" y="6860"/>
                  </a:cubicBezTo>
                  <a:cubicBezTo>
                    <a:pt x="2763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78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09"/>
                    <a:pt x="14032" y="2950"/>
                    <a:pt x="14589" y="2925"/>
                  </a:cubicBezTo>
                  <a:lnTo>
                    <a:pt x="17362" y="2835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34"/>
                    <a:pt x="18895" y="5358"/>
                    <a:pt x="19313" y="5358"/>
                  </a:cubicBezTo>
                  <a:cubicBezTo>
                    <a:pt x="19329" y="5358"/>
                    <a:pt x="19345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43"/>
                    <a:pt x="21436" y="4709"/>
                    <a:pt x="21381" y="4109"/>
                  </a:cubicBezTo>
                  <a:cubicBezTo>
                    <a:pt x="21272" y="3065"/>
                    <a:pt x="20977" y="2110"/>
                    <a:pt x="20704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0" name="Google Shape;274;p3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1" name="Google Shape;275;p3"/>
            <p:cNvSpPr/>
            <p:nvPr/>
          </p:nvSpPr>
          <p:spPr>
            <a:xfrm>
              <a:off x="20002468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6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2" name="Google Shape;276;p3"/>
            <p:cNvSpPr/>
            <p:nvPr/>
          </p:nvSpPr>
          <p:spPr>
            <a:xfrm>
              <a:off x="21563798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9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4" y="10481"/>
                    <a:pt x="6794" y="11327"/>
                  </a:cubicBezTo>
                  <a:cubicBezTo>
                    <a:pt x="7216" y="11962"/>
                    <a:pt x="2537" y="18529"/>
                    <a:pt x="2885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71" y="20776"/>
                  </a:cubicBezTo>
                  <a:cubicBezTo>
                    <a:pt x="8743" y="18837"/>
                    <a:pt x="9702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9" y="18576"/>
                    <a:pt x="17246" y="19586"/>
                  </a:cubicBezTo>
                  <a:cubicBezTo>
                    <a:pt x="17437" y="19699"/>
                    <a:pt x="17645" y="19754"/>
                    <a:pt x="17852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3" name="Google Shape;277;p3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4" name="Google Shape;278;p3"/>
            <p:cNvSpPr/>
            <p:nvPr/>
          </p:nvSpPr>
          <p:spPr>
            <a:xfrm>
              <a:off x="22896176" y="8406147"/>
              <a:ext cx="81924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7"/>
                    <a:pt x="18947" y="28"/>
                  </a:cubicBezTo>
                  <a:cubicBezTo>
                    <a:pt x="17365" y="733"/>
                    <a:pt x="14370" y="852"/>
                    <a:pt x="11236" y="852"/>
                  </a:cubicBezTo>
                  <a:cubicBezTo>
                    <a:pt x="9595" y="852"/>
                    <a:pt x="7914" y="817"/>
                    <a:pt x="6380" y="817"/>
                  </a:cubicBezTo>
                  <a:cubicBezTo>
                    <a:pt x="4329" y="817"/>
                    <a:pt x="2537" y="880"/>
                    <a:pt x="1431" y="1152"/>
                  </a:cubicBezTo>
                  <a:cubicBezTo>
                    <a:pt x="871" y="1278"/>
                    <a:pt x="385" y="3016"/>
                    <a:pt x="234" y="5445"/>
                  </a:cubicBezTo>
                  <a:cubicBezTo>
                    <a:pt x="10" y="9306"/>
                    <a:pt x="-82" y="13669"/>
                    <a:pt x="86" y="17034"/>
                  </a:cubicBezTo>
                  <a:cubicBezTo>
                    <a:pt x="199" y="19708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8" y="21600"/>
                    <a:pt x="16906" y="21377"/>
                    <a:pt x="19565" y="19834"/>
                  </a:cubicBezTo>
                  <a:cubicBezTo>
                    <a:pt x="21518" y="18738"/>
                    <a:pt x="21011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5" name="Google Shape;279;p3"/>
            <p:cNvSpPr/>
            <p:nvPr/>
          </p:nvSpPr>
          <p:spPr>
            <a:xfrm>
              <a:off x="23975893" y="7086817"/>
              <a:ext cx="144169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3"/>
                    <a:pt x="8932" y="16590"/>
                  </a:cubicBezTo>
                  <a:cubicBezTo>
                    <a:pt x="8903" y="16847"/>
                    <a:pt x="8726" y="16982"/>
                    <a:pt x="8550" y="16982"/>
                  </a:cubicBezTo>
                  <a:cubicBezTo>
                    <a:pt x="8393" y="16982"/>
                    <a:pt x="8236" y="16876"/>
                    <a:pt x="8178" y="16655"/>
                  </a:cubicBezTo>
                  <a:cubicBezTo>
                    <a:pt x="7141" y="12654"/>
                    <a:pt x="6901" y="11088"/>
                    <a:pt x="5546" y="7649"/>
                  </a:cubicBezTo>
                  <a:cubicBezTo>
                    <a:pt x="5361" y="7165"/>
                    <a:pt x="4947" y="6860"/>
                    <a:pt x="4498" y="6860"/>
                  </a:cubicBezTo>
                  <a:cubicBezTo>
                    <a:pt x="2763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2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3" y="10240"/>
                    <a:pt x="3803" y="10240"/>
                  </a:cubicBezTo>
                  <a:cubicBezTo>
                    <a:pt x="3993" y="10240"/>
                    <a:pt x="4125" y="10310"/>
                    <a:pt x="4170" y="10465"/>
                  </a:cubicBezTo>
                  <a:cubicBezTo>
                    <a:pt x="5022" y="13190"/>
                    <a:pt x="6125" y="19252"/>
                    <a:pt x="6846" y="20920"/>
                  </a:cubicBezTo>
                  <a:cubicBezTo>
                    <a:pt x="7040" y="21353"/>
                    <a:pt x="7857" y="21600"/>
                    <a:pt x="8704" y="21600"/>
                  </a:cubicBezTo>
                  <a:cubicBezTo>
                    <a:pt x="9578" y="21600"/>
                    <a:pt x="10484" y="21337"/>
                    <a:pt x="10767" y="20742"/>
                  </a:cubicBezTo>
                  <a:cubicBezTo>
                    <a:pt x="12569" y="16922"/>
                    <a:pt x="12514" y="8911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4" y="5038"/>
                    <a:pt x="18883" y="5361"/>
                    <a:pt x="19293" y="5361"/>
                  </a:cubicBezTo>
                  <a:cubicBezTo>
                    <a:pt x="19315" y="5361"/>
                    <a:pt x="19338" y="5359"/>
                    <a:pt x="19361" y="5358"/>
                  </a:cubicBezTo>
                  <a:cubicBezTo>
                    <a:pt x="19732" y="5332"/>
                    <a:pt x="20147" y="5306"/>
                    <a:pt x="20507" y="5294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78"/>
                    <a:pt x="20977" y="2123"/>
                    <a:pt x="20704" y="1396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6" name="Google Shape;280;p3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7" name="Google Shape;281;p3"/>
            <p:cNvSpPr/>
            <p:nvPr/>
          </p:nvSpPr>
          <p:spPr>
            <a:xfrm>
              <a:off x="20002462" y="8100988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8" name="Google Shape;282;p3"/>
            <p:cNvSpPr/>
            <p:nvPr/>
          </p:nvSpPr>
          <p:spPr>
            <a:xfrm>
              <a:off x="21563798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9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4" y="10487"/>
                    <a:pt x="6794" y="11332"/>
                  </a:cubicBezTo>
                  <a:cubicBezTo>
                    <a:pt x="7216" y="11967"/>
                    <a:pt x="2537" y="18515"/>
                    <a:pt x="2885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71" y="20779"/>
                  </a:cubicBezTo>
                  <a:cubicBezTo>
                    <a:pt x="8743" y="18840"/>
                    <a:pt x="9702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9" y="18579"/>
                    <a:pt x="17246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9" name="Google Shape;283;p3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0" name="Google Shape;284;p3"/>
            <p:cNvSpPr/>
            <p:nvPr/>
          </p:nvSpPr>
          <p:spPr>
            <a:xfrm>
              <a:off x="20457982" y="6435487"/>
              <a:ext cx="1084872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4"/>
                    <a:pt x="14156" y="866"/>
                    <a:pt x="10900" y="866"/>
                  </a:cubicBezTo>
                  <a:cubicBezTo>
                    <a:pt x="9350" y="866"/>
                    <a:pt x="7775" y="845"/>
                    <a:pt x="6330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6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6" y="21586"/>
                    <a:pt x="1334" y="21586"/>
                  </a:cubicBezTo>
                  <a:cubicBezTo>
                    <a:pt x="1345" y="21586"/>
                    <a:pt x="1355" y="21579"/>
                    <a:pt x="1364" y="21579"/>
                  </a:cubicBezTo>
                  <a:cubicBezTo>
                    <a:pt x="1782" y="21572"/>
                    <a:pt x="2239" y="21565"/>
                    <a:pt x="2727" y="21565"/>
                  </a:cubicBezTo>
                  <a:cubicBezTo>
                    <a:pt x="4126" y="21565"/>
                    <a:pt x="5786" y="21600"/>
                    <a:pt x="7530" y="21600"/>
                  </a:cubicBezTo>
                  <a:cubicBezTo>
                    <a:pt x="11943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1" name="Google Shape;285;p3"/>
            <p:cNvSpPr/>
            <p:nvPr/>
          </p:nvSpPr>
          <p:spPr>
            <a:xfrm>
              <a:off x="20232485" y="5259082"/>
              <a:ext cx="81880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1"/>
                    <a:pt x="10904" y="871"/>
                  </a:cubicBezTo>
                  <a:cubicBezTo>
                    <a:pt x="9353" y="871"/>
                    <a:pt x="7778" y="843"/>
                    <a:pt x="6333" y="843"/>
                  </a:cubicBezTo>
                  <a:cubicBezTo>
                    <a:pt x="4303" y="843"/>
                    <a:pt x="2532" y="892"/>
                    <a:pt x="1439" y="1150"/>
                  </a:cubicBezTo>
                  <a:cubicBezTo>
                    <a:pt x="858" y="1331"/>
                    <a:pt x="374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204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2" name="Google Shape;286;p3"/>
            <p:cNvSpPr/>
            <p:nvPr/>
          </p:nvSpPr>
          <p:spPr>
            <a:xfrm>
              <a:off x="20232485" y="4893188"/>
              <a:ext cx="818802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2"/>
                    <a:pt x="10904" y="872"/>
                  </a:cubicBezTo>
                  <a:cubicBezTo>
                    <a:pt x="9353" y="872"/>
                    <a:pt x="7778" y="844"/>
                    <a:pt x="6333" y="844"/>
                  </a:cubicBezTo>
                  <a:cubicBezTo>
                    <a:pt x="4303" y="844"/>
                    <a:pt x="2532" y="899"/>
                    <a:pt x="1439" y="1150"/>
                  </a:cubicBezTo>
                  <a:cubicBezTo>
                    <a:pt x="858" y="1276"/>
                    <a:pt x="374" y="3012"/>
                    <a:pt x="223" y="5501"/>
                  </a:cubicBezTo>
                  <a:cubicBezTo>
                    <a:pt x="17" y="9294"/>
                    <a:pt x="-77" y="13652"/>
                    <a:pt x="74" y="17075"/>
                  </a:cubicBezTo>
                  <a:cubicBezTo>
                    <a:pt x="202" y="19704"/>
                    <a:pt x="730" y="21551"/>
                    <a:pt x="1334" y="21551"/>
                  </a:cubicBezTo>
                  <a:cubicBezTo>
                    <a:pt x="1345" y="21551"/>
                    <a:pt x="1355" y="21551"/>
                    <a:pt x="1364" y="21551"/>
                  </a:cubicBezTo>
                  <a:cubicBezTo>
                    <a:pt x="1586" y="21544"/>
                    <a:pt x="1816" y="21544"/>
                    <a:pt x="2058" y="21544"/>
                  </a:cubicBezTo>
                  <a:cubicBezTo>
                    <a:pt x="3578" y="21544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08"/>
                  </a:cubicBezTo>
                  <a:cubicBezTo>
                    <a:pt x="21523" y="18713"/>
                    <a:pt x="21011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3" name="Google Shape;287;p3"/>
            <p:cNvSpPr/>
            <p:nvPr/>
          </p:nvSpPr>
          <p:spPr>
            <a:xfrm>
              <a:off x="22584655" y="4634488"/>
              <a:ext cx="982117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1" y="0"/>
                  </a:moveTo>
                  <a:cubicBezTo>
                    <a:pt x="16858" y="0"/>
                    <a:pt x="16422" y="178"/>
                    <a:pt x="16094" y="504"/>
                  </a:cubicBezTo>
                  <a:cubicBezTo>
                    <a:pt x="11992" y="4766"/>
                    <a:pt x="3466" y="13243"/>
                    <a:pt x="320" y="17441"/>
                  </a:cubicBezTo>
                  <a:cubicBezTo>
                    <a:pt x="-895" y="19076"/>
                    <a:pt x="1608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04"/>
                    <a:pt x="18978" y="838"/>
                    <a:pt x="18161" y="268"/>
                  </a:cubicBezTo>
                  <a:cubicBezTo>
                    <a:pt x="17895" y="85"/>
                    <a:pt x="17594" y="0"/>
                    <a:pt x="172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4" name="Google Shape;288;p3"/>
            <p:cNvSpPr/>
            <p:nvPr/>
          </p:nvSpPr>
          <p:spPr>
            <a:xfrm>
              <a:off x="22666627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5" name="Google Shape;289;p3"/>
            <p:cNvSpPr/>
            <p:nvPr/>
          </p:nvSpPr>
          <p:spPr>
            <a:xfrm>
              <a:off x="23251670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5" y="0"/>
                  </a:moveTo>
                  <a:cubicBezTo>
                    <a:pt x="2665" y="0"/>
                    <a:pt x="-1620" y="5733"/>
                    <a:pt x="601" y="16505"/>
                  </a:cubicBezTo>
                  <a:cubicBezTo>
                    <a:pt x="1310" y="20041"/>
                    <a:pt x="4171" y="21600"/>
                    <a:pt x="7360" y="21600"/>
                  </a:cubicBezTo>
                  <a:cubicBezTo>
                    <a:pt x="13132" y="21600"/>
                    <a:pt x="19980" y="16498"/>
                    <a:pt x="17145" y="8724"/>
                  </a:cubicBezTo>
                  <a:cubicBezTo>
                    <a:pt x="14980" y="2828"/>
                    <a:pt x="11139" y="0"/>
                    <a:pt x="764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6" name="Google Shape;290;p3"/>
            <p:cNvSpPr/>
            <p:nvPr/>
          </p:nvSpPr>
          <p:spPr>
            <a:xfrm>
              <a:off x="22533254" y="6435487"/>
              <a:ext cx="1084827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4"/>
                    <a:pt x="14166" y="866"/>
                    <a:pt x="10911" y="866"/>
                  </a:cubicBezTo>
                  <a:cubicBezTo>
                    <a:pt x="9360" y="866"/>
                    <a:pt x="7785" y="845"/>
                    <a:pt x="6338" y="845"/>
                  </a:cubicBezTo>
                  <a:cubicBezTo>
                    <a:pt x="4308" y="845"/>
                    <a:pt x="2531" y="894"/>
                    <a:pt x="1434" y="1145"/>
                  </a:cubicBezTo>
                  <a:cubicBezTo>
                    <a:pt x="869" y="1271"/>
                    <a:pt x="375" y="3017"/>
                    <a:pt x="234" y="5510"/>
                  </a:cubicBezTo>
                  <a:cubicBezTo>
                    <a:pt x="8" y="9309"/>
                    <a:pt x="-76" y="13667"/>
                    <a:pt x="79" y="17096"/>
                  </a:cubicBezTo>
                  <a:cubicBezTo>
                    <a:pt x="204" y="19728"/>
                    <a:pt x="739" y="21586"/>
                    <a:pt x="1348" y="21586"/>
                  </a:cubicBezTo>
                  <a:cubicBezTo>
                    <a:pt x="1358" y="21586"/>
                    <a:pt x="1367" y="21579"/>
                    <a:pt x="1378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7" y="21600"/>
                    <a:pt x="7538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7" name="Google Shape;291;p3"/>
            <p:cNvSpPr/>
            <p:nvPr/>
          </p:nvSpPr>
          <p:spPr>
            <a:xfrm>
              <a:off x="22974492" y="6144191"/>
              <a:ext cx="202237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8" name="Google Shape;292;p3"/>
            <p:cNvSpPr/>
            <p:nvPr/>
          </p:nvSpPr>
          <p:spPr>
            <a:xfrm>
              <a:off x="22974507" y="6777780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9" name="Google Shape;293;p3"/>
            <p:cNvSpPr/>
            <p:nvPr/>
          </p:nvSpPr>
          <p:spPr>
            <a:xfrm>
              <a:off x="23888517" y="5397138"/>
              <a:ext cx="1132688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96"/>
                    <a:pt x="577" y="8873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7" y="14079"/>
                    <a:pt x="2093" y="14071"/>
                    <a:pt x="2171" y="14057"/>
                  </a:cubicBezTo>
                  <a:cubicBezTo>
                    <a:pt x="3999" y="13700"/>
                    <a:pt x="5690" y="13577"/>
                    <a:pt x="7116" y="13508"/>
                  </a:cubicBezTo>
                  <a:cubicBezTo>
                    <a:pt x="7133" y="13508"/>
                    <a:pt x="7150" y="13508"/>
                    <a:pt x="7166" y="13508"/>
                  </a:cubicBezTo>
                  <a:cubicBezTo>
                    <a:pt x="7892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100" y="14497"/>
                  </a:cubicBezTo>
                  <a:cubicBezTo>
                    <a:pt x="13993" y="13717"/>
                    <a:pt x="14606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14" y="8352"/>
                    <a:pt x="17006" y="8199"/>
                    <a:pt x="15624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3" y="6994"/>
                  </a:cubicBezTo>
                  <a:cubicBezTo>
                    <a:pt x="13504" y="5361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0" name="Google Shape;294;p3"/>
            <p:cNvSpPr/>
            <p:nvPr/>
          </p:nvSpPr>
          <p:spPr>
            <a:xfrm>
              <a:off x="24227609" y="3512959"/>
              <a:ext cx="1080347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20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595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52" y="15826"/>
                  </a:cubicBezTo>
                  <a:cubicBezTo>
                    <a:pt x="10813" y="15411"/>
                    <a:pt x="11225" y="15192"/>
                    <a:pt x="11640" y="15192"/>
                  </a:cubicBezTo>
                  <a:cubicBezTo>
                    <a:pt x="11943" y="15192"/>
                    <a:pt x="12250" y="15307"/>
                    <a:pt x="12501" y="15548"/>
                  </a:cubicBezTo>
                  <a:cubicBezTo>
                    <a:pt x="14011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393" y="17161"/>
                    <a:pt x="21090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501" y="11165"/>
                    <a:pt x="15815" y="10090"/>
                  </a:cubicBezTo>
                  <a:cubicBezTo>
                    <a:pt x="15073" y="9618"/>
                    <a:pt x="14914" y="8494"/>
                    <a:pt x="15481" y="7778"/>
                  </a:cubicBezTo>
                  <a:cubicBezTo>
                    <a:pt x="16527" y="6474"/>
                    <a:pt x="17718" y="5153"/>
                    <a:pt x="18663" y="3884"/>
                  </a:cubicBezTo>
                  <a:cubicBezTo>
                    <a:pt x="19158" y="3232"/>
                    <a:pt x="19041" y="2239"/>
                    <a:pt x="18417" y="1733"/>
                  </a:cubicBezTo>
                  <a:cubicBezTo>
                    <a:pt x="17675" y="1130"/>
                    <a:pt x="16919" y="690"/>
                    <a:pt x="16105" y="184"/>
                  </a:cubicBezTo>
                  <a:cubicBezTo>
                    <a:pt x="15904" y="60"/>
                    <a:pt x="15684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1" name="Google Shape;295;p3"/>
            <p:cNvSpPr/>
            <p:nvPr/>
          </p:nvSpPr>
          <p:spPr>
            <a:xfrm>
              <a:off x="21311737" y="3573858"/>
              <a:ext cx="1441817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8"/>
                    <a:pt x="11024" y="415"/>
                  </a:cubicBezTo>
                  <a:cubicBezTo>
                    <a:pt x="9953" y="938"/>
                    <a:pt x="9724" y="10513"/>
                    <a:pt x="8939" y="16586"/>
                  </a:cubicBezTo>
                  <a:cubicBezTo>
                    <a:pt x="8903" y="16843"/>
                    <a:pt x="8725" y="16977"/>
                    <a:pt x="8546" y="16977"/>
                  </a:cubicBezTo>
                  <a:cubicBezTo>
                    <a:pt x="8388" y="16977"/>
                    <a:pt x="8231" y="16872"/>
                    <a:pt x="8174" y="16650"/>
                  </a:cubicBezTo>
                  <a:cubicBezTo>
                    <a:pt x="7138" y="12664"/>
                    <a:pt x="6897" y="11085"/>
                    <a:pt x="5544" y="7647"/>
                  </a:cubicBezTo>
                  <a:cubicBezTo>
                    <a:pt x="5359" y="7163"/>
                    <a:pt x="4944" y="6858"/>
                    <a:pt x="4496" y="6858"/>
                  </a:cubicBezTo>
                  <a:cubicBezTo>
                    <a:pt x="2760" y="6884"/>
                    <a:pt x="916" y="7469"/>
                    <a:pt x="109" y="9329"/>
                  </a:cubicBezTo>
                  <a:cubicBezTo>
                    <a:pt x="-164" y="10245"/>
                    <a:pt x="119" y="10806"/>
                    <a:pt x="502" y="11455"/>
                  </a:cubicBezTo>
                  <a:cubicBezTo>
                    <a:pt x="628" y="11682"/>
                    <a:pt x="833" y="11801"/>
                    <a:pt x="1044" y="11801"/>
                  </a:cubicBezTo>
                  <a:cubicBezTo>
                    <a:pt x="1198" y="11801"/>
                    <a:pt x="1354" y="11736"/>
                    <a:pt x="1484" y="11608"/>
                  </a:cubicBezTo>
                  <a:cubicBezTo>
                    <a:pt x="2296" y="10791"/>
                    <a:pt x="3275" y="10238"/>
                    <a:pt x="3808" y="10238"/>
                  </a:cubicBezTo>
                  <a:cubicBezTo>
                    <a:pt x="3997" y="10238"/>
                    <a:pt x="4131" y="10308"/>
                    <a:pt x="4179" y="10462"/>
                  </a:cubicBezTo>
                  <a:cubicBezTo>
                    <a:pt x="5031" y="13186"/>
                    <a:pt x="6122" y="19246"/>
                    <a:pt x="6843" y="20915"/>
                  </a:cubicBezTo>
                  <a:cubicBezTo>
                    <a:pt x="7035" y="21352"/>
                    <a:pt x="7849" y="21600"/>
                    <a:pt x="8693" y="21600"/>
                  </a:cubicBezTo>
                  <a:cubicBezTo>
                    <a:pt x="9569" y="21600"/>
                    <a:pt x="10478" y="21333"/>
                    <a:pt x="10761" y="20737"/>
                  </a:cubicBezTo>
                  <a:cubicBezTo>
                    <a:pt x="12562" y="16930"/>
                    <a:pt x="12508" y="8909"/>
                    <a:pt x="13424" y="4071"/>
                  </a:cubicBezTo>
                  <a:cubicBezTo>
                    <a:pt x="13544" y="3421"/>
                    <a:pt x="14025" y="2962"/>
                    <a:pt x="14593" y="2937"/>
                  </a:cubicBezTo>
                  <a:lnTo>
                    <a:pt x="17354" y="2847"/>
                  </a:lnTo>
                  <a:cubicBezTo>
                    <a:pt x="17976" y="3064"/>
                    <a:pt x="18271" y="3905"/>
                    <a:pt x="18413" y="4566"/>
                  </a:cubicBezTo>
                  <a:cubicBezTo>
                    <a:pt x="18518" y="5045"/>
                    <a:pt x="18887" y="5369"/>
                    <a:pt x="19305" y="5369"/>
                  </a:cubicBezTo>
                  <a:cubicBezTo>
                    <a:pt x="19321" y="5369"/>
                    <a:pt x="19335" y="5369"/>
                    <a:pt x="19351" y="5369"/>
                  </a:cubicBezTo>
                  <a:cubicBezTo>
                    <a:pt x="19723" y="5344"/>
                    <a:pt x="20149" y="5318"/>
                    <a:pt x="20509" y="5292"/>
                  </a:cubicBezTo>
                  <a:cubicBezTo>
                    <a:pt x="21032" y="5254"/>
                    <a:pt x="21436" y="4720"/>
                    <a:pt x="21371" y="4120"/>
                  </a:cubicBezTo>
                  <a:cubicBezTo>
                    <a:pt x="21262" y="3077"/>
                    <a:pt x="20967" y="2122"/>
                    <a:pt x="20695" y="1409"/>
                  </a:cubicBezTo>
                  <a:cubicBezTo>
                    <a:pt x="20378" y="594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2" name="Google Shape;296;p3"/>
            <p:cNvSpPr/>
            <p:nvPr/>
          </p:nvSpPr>
          <p:spPr>
            <a:xfrm>
              <a:off x="23121630" y="2922528"/>
              <a:ext cx="108484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8" y="864"/>
                    <a:pt x="7782" y="843"/>
                    <a:pt x="6337" y="843"/>
                  </a:cubicBezTo>
                  <a:cubicBezTo>
                    <a:pt x="4305" y="843"/>
                    <a:pt x="2528" y="892"/>
                    <a:pt x="1431" y="1143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288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6" y="21579"/>
                    <a:pt x="2368" y="21579"/>
                    <a:pt x="2928" y="21579"/>
                  </a:cubicBezTo>
                  <a:cubicBezTo>
                    <a:pt x="4121" y="21579"/>
                    <a:pt x="5494" y="21600"/>
                    <a:pt x="6940" y="21600"/>
                  </a:cubicBezTo>
                  <a:cubicBezTo>
                    <a:pt x="11498" y="21600"/>
                    <a:pt x="16790" y="21405"/>
                    <a:pt x="19574" y="19795"/>
                  </a:cubicBezTo>
                  <a:cubicBezTo>
                    <a:pt x="21521" y="18694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3" name="Google Shape;297;p3"/>
            <p:cNvSpPr/>
            <p:nvPr/>
          </p:nvSpPr>
          <p:spPr>
            <a:xfrm>
              <a:off x="22896176" y="1746123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05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1" y="21586"/>
                    <a:pt x="2359" y="21579"/>
                    <a:pt x="2912" y="21579"/>
                  </a:cubicBezTo>
                  <a:cubicBezTo>
                    <a:pt x="4150" y="21579"/>
                    <a:pt x="5581" y="21600"/>
                    <a:pt x="7087" y="21600"/>
                  </a:cubicBezTo>
                  <a:cubicBezTo>
                    <a:pt x="11606" y="21600"/>
                    <a:pt x="16813" y="21405"/>
                    <a:pt x="19561" y="19858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4" name="Google Shape;298;p3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5" name="Google Shape;299;p3"/>
            <p:cNvSpPr/>
            <p:nvPr/>
          </p:nvSpPr>
          <p:spPr>
            <a:xfrm>
              <a:off x="20587692" y="1873781"/>
              <a:ext cx="232013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0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318" y="20041"/>
                    <a:pt x="4189" y="21600"/>
                    <a:pt x="7383" y="21600"/>
                  </a:cubicBezTo>
                  <a:cubicBezTo>
                    <a:pt x="13157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6" name="Google Shape;300;p3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7" name="Google Shape;301;p3"/>
            <p:cNvSpPr/>
            <p:nvPr/>
          </p:nvSpPr>
          <p:spPr>
            <a:xfrm>
              <a:off x="20310537" y="2631232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8" name="Google Shape;302;p3"/>
            <p:cNvSpPr/>
            <p:nvPr/>
          </p:nvSpPr>
          <p:spPr>
            <a:xfrm>
              <a:off x="20310537" y="3265068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9" name="Google Shape;303;p3"/>
            <p:cNvSpPr/>
            <p:nvPr/>
          </p:nvSpPr>
          <p:spPr>
            <a:xfrm>
              <a:off x="21224357" y="1884179"/>
              <a:ext cx="1132690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3999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1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599" y="21093"/>
                    <a:pt x="9112" y="21531"/>
                    <a:pt x="9720" y="21558"/>
                  </a:cubicBezTo>
                  <a:cubicBezTo>
                    <a:pt x="10326" y="21582"/>
                    <a:pt x="10966" y="21600"/>
                    <a:pt x="11621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4" y="13041"/>
                  </a:cubicBezTo>
                  <a:cubicBezTo>
                    <a:pt x="16995" y="13164"/>
                    <a:pt x="18574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303" y="11244"/>
                    <a:pt x="21151" y="10449"/>
                    <a:pt x="21013" y="9572"/>
                  </a:cubicBezTo>
                  <a:cubicBezTo>
                    <a:pt x="20929" y="8995"/>
                    <a:pt x="20458" y="8571"/>
                    <a:pt x="19890" y="8502"/>
                  </a:cubicBezTo>
                  <a:cubicBezTo>
                    <a:pt x="18512" y="8351"/>
                    <a:pt x="17006" y="8199"/>
                    <a:pt x="15622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600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0" name="Google Shape;304;p3"/>
            <p:cNvSpPr/>
            <p:nvPr/>
          </p:nvSpPr>
          <p:spPr>
            <a:xfrm>
              <a:off x="20457982" y="13460663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1" y="773"/>
                    <a:pt x="13963" y="871"/>
                    <a:pt x="10603" y="871"/>
                  </a:cubicBezTo>
                  <a:cubicBezTo>
                    <a:pt x="9350" y="871"/>
                    <a:pt x="8088" y="857"/>
                    <a:pt x="6900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8" y="21579"/>
                    <a:pt x="2904" y="21579"/>
                  </a:cubicBezTo>
                  <a:cubicBezTo>
                    <a:pt x="4145" y="21579"/>
                    <a:pt x="5575" y="21600"/>
                    <a:pt x="7082" y="21600"/>
                  </a:cubicBezTo>
                  <a:cubicBezTo>
                    <a:pt x="11605" y="21600"/>
                    <a:pt x="16811" y="21405"/>
                    <a:pt x="19562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1" name="Google Shape;305;p3"/>
            <p:cNvSpPr/>
            <p:nvPr/>
          </p:nvSpPr>
          <p:spPr>
            <a:xfrm>
              <a:off x="20232485" y="12284917"/>
              <a:ext cx="81882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7" y="0"/>
                  </a:moveTo>
                  <a:cubicBezTo>
                    <a:pt x="19063" y="0"/>
                    <a:pt x="19015" y="14"/>
                    <a:pt x="18969" y="35"/>
                  </a:cubicBezTo>
                  <a:cubicBezTo>
                    <a:pt x="17377" y="733"/>
                    <a:pt x="14376" y="859"/>
                    <a:pt x="11237" y="859"/>
                  </a:cubicBezTo>
                  <a:cubicBezTo>
                    <a:pt x="9595" y="859"/>
                    <a:pt x="7913" y="824"/>
                    <a:pt x="6378" y="824"/>
                  </a:cubicBezTo>
                  <a:cubicBezTo>
                    <a:pt x="4329" y="824"/>
                    <a:pt x="2538" y="880"/>
                    <a:pt x="1439" y="1152"/>
                  </a:cubicBezTo>
                  <a:cubicBezTo>
                    <a:pt x="858" y="1278"/>
                    <a:pt x="374" y="3023"/>
                    <a:pt x="223" y="5452"/>
                  </a:cubicBezTo>
                  <a:cubicBezTo>
                    <a:pt x="17" y="9313"/>
                    <a:pt x="-77" y="13676"/>
                    <a:pt x="74" y="17034"/>
                  </a:cubicBezTo>
                  <a:cubicBezTo>
                    <a:pt x="204" y="19715"/>
                    <a:pt x="747" y="21586"/>
                    <a:pt x="1364" y="21586"/>
                  </a:cubicBezTo>
                  <a:cubicBezTo>
                    <a:pt x="1783" y="21572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84"/>
                    <a:pt x="19566" y="19841"/>
                  </a:cubicBezTo>
                  <a:cubicBezTo>
                    <a:pt x="21523" y="18682"/>
                    <a:pt x="21016" y="0"/>
                    <a:pt x="1910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2" name="Google Shape;306;p3"/>
            <p:cNvSpPr/>
            <p:nvPr/>
          </p:nvSpPr>
          <p:spPr>
            <a:xfrm>
              <a:off x="20232485" y="11918363"/>
              <a:ext cx="818802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14"/>
                    <a:pt x="18967" y="28"/>
                  </a:cubicBezTo>
                  <a:cubicBezTo>
                    <a:pt x="17271" y="773"/>
                    <a:pt x="13968" y="877"/>
                    <a:pt x="10607" y="877"/>
                  </a:cubicBezTo>
                  <a:cubicBezTo>
                    <a:pt x="9353" y="877"/>
                    <a:pt x="8092" y="863"/>
                    <a:pt x="6901" y="863"/>
                  </a:cubicBezTo>
                  <a:cubicBezTo>
                    <a:pt x="4637" y="863"/>
                    <a:pt x="2632" y="912"/>
                    <a:pt x="1439" y="1211"/>
                  </a:cubicBezTo>
                  <a:cubicBezTo>
                    <a:pt x="858" y="1337"/>
                    <a:pt x="374" y="3070"/>
                    <a:pt x="223" y="5492"/>
                  </a:cubicBezTo>
                  <a:cubicBezTo>
                    <a:pt x="17" y="9342"/>
                    <a:pt x="-77" y="13630"/>
                    <a:pt x="74" y="17048"/>
                  </a:cubicBezTo>
                  <a:cubicBezTo>
                    <a:pt x="204" y="19714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1" y="21565"/>
                    <a:pt x="5792" y="21600"/>
                    <a:pt x="7537" y="21600"/>
                  </a:cubicBezTo>
                  <a:cubicBezTo>
                    <a:pt x="11951" y="21600"/>
                    <a:pt x="16906" y="21377"/>
                    <a:pt x="19565" y="19839"/>
                  </a:cubicBezTo>
                  <a:cubicBezTo>
                    <a:pt x="21523" y="18683"/>
                    <a:pt x="21011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3" name="Google Shape;307;p3"/>
            <p:cNvSpPr/>
            <p:nvPr/>
          </p:nvSpPr>
          <p:spPr>
            <a:xfrm>
              <a:off x="22584641" y="11660158"/>
              <a:ext cx="982132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81" y="0"/>
                  </a:moveTo>
                  <a:cubicBezTo>
                    <a:pt x="16849" y="0"/>
                    <a:pt x="16419" y="178"/>
                    <a:pt x="16094" y="510"/>
                  </a:cubicBezTo>
                  <a:cubicBezTo>
                    <a:pt x="11992" y="4773"/>
                    <a:pt x="3466" y="13250"/>
                    <a:pt x="320" y="17449"/>
                  </a:cubicBezTo>
                  <a:cubicBezTo>
                    <a:pt x="-895" y="19073"/>
                    <a:pt x="1604" y="21600"/>
                    <a:pt x="3511" y="21600"/>
                  </a:cubicBezTo>
                  <a:cubicBezTo>
                    <a:pt x="4024" y="21600"/>
                    <a:pt x="4494" y="21417"/>
                    <a:pt x="4838" y="20982"/>
                  </a:cubicBezTo>
                  <a:cubicBezTo>
                    <a:pt x="7661" y="17465"/>
                    <a:pt x="17205" y="8163"/>
                    <a:pt x="20150" y="4789"/>
                  </a:cubicBezTo>
                  <a:cubicBezTo>
                    <a:pt x="20627" y="4234"/>
                    <a:pt x="20705" y="3442"/>
                    <a:pt x="20351" y="2808"/>
                  </a:cubicBezTo>
                  <a:cubicBezTo>
                    <a:pt x="19765" y="1810"/>
                    <a:pt x="18978" y="828"/>
                    <a:pt x="18161" y="274"/>
                  </a:cubicBezTo>
                  <a:cubicBezTo>
                    <a:pt x="17891" y="89"/>
                    <a:pt x="17587" y="0"/>
                    <a:pt x="172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4" name="Google Shape;308;p3"/>
            <p:cNvSpPr/>
            <p:nvPr/>
          </p:nvSpPr>
          <p:spPr>
            <a:xfrm>
              <a:off x="22666619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5" name="Google Shape;309;p3"/>
            <p:cNvSpPr/>
            <p:nvPr/>
          </p:nvSpPr>
          <p:spPr>
            <a:xfrm>
              <a:off x="23251676" y="12412410"/>
              <a:ext cx="23218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9" y="0"/>
                  </a:moveTo>
                  <a:cubicBezTo>
                    <a:pt x="2670" y="0"/>
                    <a:pt x="-1620" y="5753"/>
                    <a:pt x="601" y="16542"/>
                  </a:cubicBezTo>
                  <a:cubicBezTo>
                    <a:pt x="1303" y="20047"/>
                    <a:pt x="4156" y="21600"/>
                    <a:pt x="7339" y="21600"/>
                  </a:cubicBezTo>
                  <a:cubicBezTo>
                    <a:pt x="13109" y="21600"/>
                    <a:pt x="19980" y="16507"/>
                    <a:pt x="17139" y="8753"/>
                  </a:cubicBezTo>
                  <a:cubicBezTo>
                    <a:pt x="14975" y="2830"/>
                    <a:pt x="11141" y="0"/>
                    <a:pt x="764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6" name="Google Shape;310;p3"/>
            <p:cNvSpPr/>
            <p:nvPr/>
          </p:nvSpPr>
          <p:spPr>
            <a:xfrm>
              <a:off x="22533254" y="13460663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268" y="773"/>
                    <a:pt x="13972" y="871"/>
                    <a:pt x="10613" y="871"/>
                  </a:cubicBezTo>
                  <a:cubicBezTo>
                    <a:pt x="9360" y="871"/>
                    <a:pt x="8098" y="857"/>
                    <a:pt x="6908" y="857"/>
                  </a:cubicBezTo>
                  <a:cubicBezTo>
                    <a:pt x="4642" y="857"/>
                    <a:pt x="2632" y="913"/>
                    <a:pt x="1434" y="1205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351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5" y="21586"/>
                    <a:pt x="2363" y="21579"/>
                    <a:pt x="2918" y="21579"/>
                  </a:cubicBezTo>
                  <a:cubicBezTo>
                    <a:pt x="4156" y="21579"/>
                    <a:pt x="5587" y="21600"/>
                    <a:pt x="7092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7" name="Google Shape;311;p3"/>
            <p:cNvSpPr/>
            <p:nvPr/>
          </p:nvSpPr>
          <p:spPr>
            <a:xfrm>
              <a:off x="22974484" y="13169532"/>
              <a:ext cx="20222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14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8" name="Google Shape;312;p3"/>
            <p:cNvSpPr/>
            <p:nvPr/>
          </p:nvSpPr>
          <p:spPr>
            <a:xfrm>
              <a:off x="23888517" y="12422809"/>
              <a:ext cx="1132688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2" y="8330"/>
                  </a:cubicBezTo>
                  <a:cubicBezTo>
                    <a:pt x="7782" y="8988"/>
                    <a:pt x="577" y="8865"/>
                    <a:pt x="147" y="9607"/>
                  </a:cubicBezTo>
                  <a:cubicBezTo>
                    <a:pt x="-255" y="10306"/>
                    <a:pt x="245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71" y="14051"/>
                  </a:cubicBezTo>
                  <a:cubicBezTo>
                    <a:pt x="3999" y="13708"/>
                    <a:pt x="5690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3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5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100" y="14491"/>
                  </a:cubicBezTo>
                  <a:cubicBezTo>
                    <a:pt x="13994" y="13717"/>
                    <a:pt x="14595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1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3" y="6986"/>
                  </a:cubicBezTo>
                  <a:cubicBezTo>
                    <a:pt x="13504" y="5353"/>
                    <a:pt x="13337" y="3076"/>
                    <a:pt x="13157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9" name="Google Shape;313;p3"/>
            <p:cNvSpPr/>
            <p:nvPr/>
          </p:nvSpPr>
          <p:spPr>
            <a:xfrm>
              <a:off x="24227609" y="10538217"/>
              <a:ext cx="1080347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8" y="5256"/>
                    <a:pt x="10435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595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4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52" y="15830"/>
                  </a:cubicBezTo>
                  <a:cubicBezTo>
                    <a:pt x="10814" y="15412"/>
                    <a:pt x="11231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11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393" y="17164"/>
                    <a:pt x="21090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501" y="11156"/>
                    <a:pt x="15815" y="10097"/>
                  </a:cubicBezTo>
                  <a:cubicBezTo>
                    <a:pt x="15073" y="9627"/>
                    <a:pt x="14914" y="8502"/>
                    <a:pt x="15481" y="7787"/>
                  </a:cubicBezTo>
                  <a:cubicBezTo>
                    <a:pt x="16527" y="6484"/>
                    <a:pt x="17718" y="5165"/>
                    <a:pt x="18663" y="3896"/>
                  </a:cubicBezTo>
                  <a:cubicBezTo>
                    <a:pt x="19158" y="3228"/>
                    <a:pt x="19041" y="2236"/>
                    <a:pt x="18417" y="1730"/>
                  </a:cubicBezTo>
                  <a:cubicBezTo>
                    <a:pt x="17675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0" name="Google Shape;314;p3"/>
            <p:cNvSpPr/>
            <p:nvPr/>
          </p:nvSpPr>
          <p:spPr>
            <a:xfrm>
              <a:off x="21311737" y="10599777"/>
              <a:ext cx="1441817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4"/>
                    <a:pt x="8939" y="16592"/>
                  </a:cubicBezTo>
                  <a:cubicBezTo>
                    <a:pt x="8903" y="16847"/>
                    <a:pt x="8727" y="16977"/>
                    <a:pt x="8550" y="16977"/>
                  </a:cubicBezTo>
                  <a:cubicBezTo>
                    <a:pt x="8391" y="16977"/>
                    <a:pt x="8232" y="16871"/>
                    <a:pt x="8174" y="16656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59" y="7166"/>
                    <a:pt x="4944" y="6860"/>
                    <a:pt x="4496" y="6860"/>
                  </a:cubicBezTo>
                  <a:cubicBezTo>
                    <a:pt x="2760" y="6873"/>
                    <a:pt x="916" y="7471"/>
                    <a:pt x="109" y="9332"/>
                  </a:cubicBezTo>
                  <a:cubicBezTo>
                    <a:pt x="-164" y="10248"/>
                    <a:pt x="119" y="10796"/>
                    <a:pt x="502" y="11459"/>
                  </a:cubicBezTo>
                  <a:cubicBezTo>
                    <a:pt x="629" y="11682"/>
                    <a:pt x="837" y="11800"/>
                    <a:pt x="1050" y="11800"/>
                  </a:cubicBezTo>
                  <a:cubicBezTo>
                    <a:pt x="1201" y="11800"/>
                    <a:pt x="1356" y="11739"/>
                    <a:pt x="1484" y="11612"/>
                  </a:cubicBezTo>
                  <a:cubicBezTo>
                    <a:pt x="2299" y="10792"/>
                    <a:pt x="3281" y="10230"/>
                    <a:pt x="3812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31" y="13191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76" y="3065"/>
                    <a:pt x="18271" y="3906"/>
                    <a:pt x="18413" y="4567"/>
                  </a:cubicBezTo>
                  <a:cubicBezTo>
                    <a:pt x="18518" y="5046"/>
                    <a:pt x="18886" y="5360"/>
                    <a:pt x="19303" y="5360"/>
                  </a:cubicBezTo>
                  <a:cubicBezTo>
                    <a:pt x="19319" y="5360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1" name="Google Shape;315;p3"/>
            <p:cNvSpPr/>
            <p:nvPr/>
          </p:nvSpPr>
          <p:spPr>
            <a:xfrm>
              <a:off x="23121630" y="9948363"/>
              <a:ext cx="108484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9" y="0"/>
                  </a:moveTo>
                  <a:cubicBezTo>
                    <a:pt x="19063" y="0"/>
                    <a:pt x="19017" y="14"/>
                    <a:pt x="18969" y="35"/>
                  </a:cubicBezTo>
                  <a:cubicBezTo>
                    <a:pt x="17341" y="719"/>
                    <a:pt x="14229" y="831"/>
                    <a:pt x="11003" y="831"/>
                  </a:cubicBezTo>
                  <a:cubicBezTo>
                    <a:pt x="9570" y="831"/>
                    <a:pt x="8114" y="810"/>
                    <a:pt x="6756" y="810"/>
                  </a:cubicBezTo>
                  <a:cubicBezTo>
                    <a:pt x="4551" y="810"/>
                    <a:pt x="2604" y="866"/>
                    <a:pt x="1431" y="1152"/>
                  </a:cubicBezTo>
                  <a:cubicBezTo>
                    <a:pt x="866" y="1278"/>
                    <a:pt x="372" y="3023"/>
                    <a:pt x="231" y="5452"/>
                  </a:cubicBezTo>
                  <a:cubicBezTo>
                    <a:pt x="19" y="9313"/>
                    <a:pt x="-79" y="13669"/>
                    <a:pt x="76" y="17034"/>
                  </a:cubicBezTo>
                  <a:cubicBezTo>
                    <a:pt x="203" y="19715"/>
                    <a:pt x="754" y="21579"/>
                    <a:pt x="1376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8" y="21565"/>
                    <a:pt x="5797" y="21600"/>
                    <a:pt x="7541" y="21600"/>
                  </a:cubicBezTo>
                  <a:cubicBezTo>
                    <a:pt x="11956" y="21600"/>
                    <a:pt x="16915" y="21384"/>
                    <a:pt x="19577" y="19841"/>
                  </a:cubicBezTo>
                  <a:cubicBezTo>
                    <a:pt x="21521" y="18682"/>
                    <a:pt x="21014" y="0"/>
                    <a:pt x="1910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2" name="Google Shape;316;p3"/>
            <p:cNvSpPr/>
            <p:nvPr/>
          </p:nvSpPr>
          <p:spPr>
            <a:xfrm>
              <a:off x="22896176" y="8772041"/>
              <a:ext cx="81926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3"/>
                    <a:pt x="1431" y="1151"/>
                  </a:cubicBezTo>
                  <a:cubicBezTo>
                    <a:pt x="871" y="1332"/>
                    <a:pt x="385" y="3013"/>
                    <a:pt x="234" y="5503"/>
                  </a:cubicBezTo>
                  <a:cubicBezTo>
                    <a:pt x="10" y="9297"/>
                    <a:pt x="-82" y="13656"/>
                    <a:pt x="86" y="17074"/>
                  </a:cubicBezTo>
                  <a:cubicBezTo>
                    <a:pt x="197" y="19710"/>
                    <a:pt x="741" y="21558"/>
                    <a:pt x="1345" y="21558"/>
                  </a:cubicBezTo>
                  <a:cubicBezTo>
                    <a:pt x="1355" y="21558"/>
                    <a:pt x="1366" y="21558"/>
                    <a:pt x="1376" y="21558"/>
                  </a:cubicBezTo>
                  <a:cubicBezTo>
                    <a:pt x="1594" y="21551"/>
                    <a:pt x="1824" y="21551"/>
                    <a:pt x="2065" y="21551"/>
                  </a:cubicBezTo>
                  <a:cubicBezTo>
                    <a:pt x="3580" y="21551"/>
                    <a:pt x="5482" y="21600"/>
                    <a:pt x="7502" y="21600"/>
                  </a:cubicBezTo>
                  <a:cubicBezTo>
                    <a:pt x="11923" y="21600"/>
                    <a:pt x="16896" y="21356"/>
                    <a:pt x="19561" y="19815"/>
                  </a:cubicBezTo>
                  <a:cubicBezTo>
                    <a:pt x="21518" y="18720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3" name="Google Shape;317;p3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4" name="Google Shape;318;p3"/>
            <p:cNvSpPr/>
            <p:nvPr/>
          </p:nvSpPr>
          <p:spPr>
            <a:xfrm>
              <a:off x="20587701" y="8899452"/>
              <a:ext cx="232017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5" h="21600" fill="norm" stroke="1" extrusionOk="0">
                  <a:moveTo>
                    <a:pt x="7659" y="0"/>
                  </a:moveTo>
                  <a:cubicBezTo>
                    <a:pt x="2686" y="0"/>
                    <a:pt x="-1604" y="5745"/>
                    <a:pt x="588" y="16521"/>
                  </a:cubicBezTo>
                  <a:cubicBezTo>
                    <a:pt x="1311" y="20041"/>
                    <a:pt x="4168" y="21600"/>
                    <a:pt x="7355" y="21600"/>
                  </a:cubicBezTo>
                  <a:cubicBezTo>
                    <a:pt x="13134" y="21600"/>
                    <a:pt x="19996" y="16485"/>
                    <a:pt x="17151" y="8742"/>
                  </a:cubicBezTo>
                  <a:cubicBezTo>
                    <a:pt x="14984" y="2827"/>
                    <a:pt x="11151" y="0"/>
                    <a:pt x="76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5" name="Google Shape;319;p3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6" name="Google Shape;320;p3"/>
            <p:cNvSpPr/>
            <p:nvPr/>
          </p:nvSpPr>
          <p:spPr>
            <a:xfrm>
              <a:off x="20310554" y="9656903"/>
              <a:ext cx="202517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6" h="21600" fill="norm" stroke="1" extrusionOk="0">
                  <a:moveTo>
                    <a:pt x="7670" y="0"/>
                  </a:moveTo>
                  <a:cubicBezTo>
                    <a:pt x="2692" y="0"/>
                    <a:pt x="-1589" y="5725"/>
                    <a:pt x="577" y="16501"/>
                  </a:cubicBezTo>
                  <a:cubicBezTo>
                    <a:pt x="1289" y="20039"/>
                    <a:pt x="4160" y="21600"/>
                    <a:pt x="7358" y="21600"/>
                  </a:cubicBezTo>
                  <a:cubicBezTo>
                    <a:pt x="13150" y="21600"/>
                    <a:pt x="20011" y="16493"/>
                    <a:pt x="17177" y="8734"/>
                  </a:cubicBezTo>
                  <a:cubicBezTo>
                    <a:pt x="15003" y="2838"/>
                    <a:pt x="11166" y="0"/>
                    <a:pt x="76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7" name="Google Shape;321;p3"/>
            <p:cNvSpPr/>
            <p:nvPr/>
          </p:nvSpPr>
          <p:spPr>
            <a:xfrm>
              <a:off x="20310530" y="10290409"/>
              <a:ext cx="202552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290" y="20054"/>
                    <a:pt x="4145" y="21600"/>
                    <a:pt x="7333" y="21600"/>
                  </a:cubicBezTo>
                  <a:cubicBezTo>
                    <a:pt x="13122" y="21600"/>
                    <a:pt x="20007" y="16505"/>
                    <a:pt x="17167" y="8773"/>
                  </a:cubicBezTo>
                  <a:cubicBezTo>
                    <a:pt x="15003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8" name="Google Shape;322;p3"/>
            <p:cNvSpPr/>
            <p:nvPr/>
          </p:nvSpPr>
          <p:spPr>
            <a:xfrm>
              <a:off x="21224357" y="8910097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3999" y="13700"/>
                    <a:pt x="5703" y="13564"/>
                    <a:pt x="7116" y="13508"/>
                  </a:cubicBezTo>
                  <a:cubicBezTo>
                    <a:pt x="7139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599" y="21094"/>
                    <a:pt x="9112" y="21519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4" y="13724"/>
                    <a:pt x="14595" y="13038"/>
                    <a:pt x="15373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74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303" y="11245"/>
                    <a:pt x="21151" y="10436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3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8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9" name="Google Shape;323;p3"/>
            <p:cNvSpPr/>
            <p:nvPr/>
          </p:nvSpPr>
          <p:spPr>
            <a:xfrm>
              <a:off x="17568357" y="1380229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12"/>
                  </a:cubicBezTo>
                  <a:cubicBezTo>
                    <a:pt x="857" y="1338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64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4" y="21586"/>
                    <a:pt x="2359" y="21579"/>
                    <a:pt x="2918" y="21579"/>
                  </a:cubicBezTo>
                  <a:cubicBezTo>
                    <a:pt x="4116" y="21579"/>
                    <a:pt x="5487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0" name="Google Shape;324;p3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1" name="Google Shape;325;p3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2" name="Google Shape;326;p3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3" name="Google Shape;327;p3"/>
            <p:cNvSpPr/>
            <p:nvPr/>
          </p:nvSpPr>
          <p:spPr>
            <a:xfrm>
              <a:off x="14674812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63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40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4" name="Google Shape;328;p3"/>
            <p:cNvSpPr/>
            <p:nvPr/>
          </p:nvSpPr>
          <p:spPr>
            <a:xfrm>
              <a:off x="16235705" y="0"/>
              <a:ext cx="108009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72" y="0"/>
                  </a:moveTo>
                  <a:cubicBezTo>
                    <a:pt x="15117" y="0"/>
                    <a:pt x="14771" y="159"/>
                    <a:pt x="14518" y="462"/>
                  </a:cubicBezTo>
                  <a:cubicBezTo>
                    <a:pt x="13339" y="1815"/>
                    <a:pt x="12045" y="3362"/>
                    <a:pt x="11114" y="4844"/>
                  </a:cubicBezTo>
                  <a:cubicBezTo>
                    <a:pt x="10848" y="5261"/>
                    <a:pt x="10436" y="5485"/>
                    <a:pt x="10017" y="5485"/>
                  </a:cubicBezTo>
                  <a:cubicBezTo>
                    <a:pt x="9747" y="5485"/>
                    <a:pt x="9477" y="5394"/>
                    <a:pt x="9239" y="5202"/>
                  </a:cubicBezTo>
                  <a:cubicBezTo>
                    <a:pt x="7842" y="4079"/>
                    <a:pt x="5834" y="2597"/>
                    <a:pt x="4176" y="1408"/>
                  </a:cubicBezTo>
                  <a:cubicBezTo>
                    <a:pt x="3956" y="1251"/>
                    <a:pt x="3710" y="1176"/>
                    <a:pt x="3464" y="1176"/>
                  </a:cubicBezTo>
                  <a:cubicBezTo>
                    <a:pt x="3092" y="1176"/>
                    <a:pt x="2724" y="1349"/>
                    <a:pt x="2459" y="1684"/>
                  </a:cubicBezTo>
                  <a:cubicBezTo>
                    <a:pt x="1543" y="2841"/>
                    <a:pt x="423" y="4470"/>
                    <a:pt x="59" y="5692"/>
                  </a:cubicBezTo>
                  <a:cubicBezTo>
                    <a:pt x="-115" y="6311"/>
                    <a:pt x="103" y="7010"/>
                    <a:pt x="597" y="7370"/>
                  </a:cubicBezTo>
                  <a:cubicBezTo>
                    <a:pt x="2445" y="8721"/>
                    <a:pt x="6227" y="10481"/>
                    <a:pt x="6795" y="11327"/>
                  </a:cubicBezTo>
                  <a:cubicBezTo>
                    <a:pt x="7230" y="11962"/>
                    <a:pt x="2547" y="18529"/>
                    <a:pt x="2896" y="19456"/>
                  </a:cubicBezTo>
                  <a:cubicBezTo>
                    <a:pt x="3216" y="20320"/>
                    <a:pt x="5006" y="21134"/>
                    <a:pt x="6314" y="21542"/>
                  </a:cubicBezTo>
                  <a:cubicBezTo>
                    <a:pt x="6439" y="21580"/>
                    <a:pt x="6567" y="21600"/>
                    <a:pt x="6690" y="21600"/>
                  </a:cubicBezTo>
                  <a:cubicBezTo>
                    <a:pt x="7186" y="21600"/>
                    <a:pt x="7649" y="21297"/>
                    <a:pt x="7871" y="20776"/>
                  </a:cubicBezTo>
                  <a:cubicBezTo>
                    <a:pt x="8743" y="18837"/>
                    <a:pt x="9718" y="17192"/>
                    <a:pt x="10561" y="15824"/>
                  </a:cubicBezTo>
                  <a:cubicBezTo>
                    <a:pt x="10824" y="15417"/>
                    <a:pt x="11238" y="15202"/>
                    <a:pt x="11655" y="15202"/>
                  </a:cubicBezTo>
                  <a:cubicBezTo>
                    <a:pt x="11957" y="15202"/>
                    <a:pt x="12260" y="15315"/>
                    <a:pt x="12511" y="15547"/>
                  </a:cubicBezTo>
                  <a:cubicBezTo>
                    <a:pt x="14024" y="16964"/>
                    <a:pt x="15609" y="18576"/>
                    <a:pt x="17267" y="19586"/>
                  </a:cubicBezTo>
                  <a:cubicBezTo>
                    <a:pt x="17459" y="19699"/>
                    <a:pt x="17667" y="19754"/>
                    <a:pt x="17874" y="19754"/>
                  </a:cubicBezTo>
                  <a:cubicBezTo>
                    <a:pt x="18260" y="19754"/>
                    <a:pt x="18640" y="19562"/>
                    <a:pt x="18896" y="19212"/>
                  </a:cubicBezTo>
                  <a:cubicBezTo>
                    <a:pt x="19638" y="18251"/>
                    <a:pt x="20409" y="17159"/>
                    <a:pt x="21107" y="16036"/>
                  </a:cubicBezTo>
                  <a:cubicBezTo>
                    <a:pt x="21485" y="15417"/>
                    <a:pt x="21399" y="14570"/>
                    <a:pt x="20888" y="14080"/>
                  </a:cubicBezTo>
                  <a:cubicBezTo>
                    <a:pt x="19594" y="12777"/>
                    <a:pt x="17500" y="11164"/>
                    <a:pt x="15827" y="10089"/>
                  </a:cubicBezTo>
                  <a:cubicBezTo>
                    <a:pt x="15071" y="9618"/>
                    <a:pt x="14911" y="8493"/>
                    <a:pt x="15493" y="7793"/>
                  </a:cubicBezTo>
                  <a:cubicBezTo>
                    <a:pt x="16540" y="6473"/>
                    <a:pt x="17732" y="5169"/>
                    <a:pt x="18677" y="3884"/>
                  </a:cubicBezTo>
                  <a:cubicBezTo>
                    <a:pt x="19173" y="3232"/>
                    <a:pt x="19056" y="2239"/>
                    <a:pt x="18431" y="1733"/>
                  </a:cubicBezTo>
                  <a:cubicBezTo>
                    <a:pt x="17689" y="1130"/>
                    <a:pt x="16933" y="690"/>
                    <a:pt x="16118" y="184"/>
                  </a:cubicBezTo>
                  <a:cubicBezTo>
                    <a:pt x="15912" y="60"/>
                    <a:pt x="15690" y="0"/>
                    <a:pt x="1547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5" name="Google Shape;329;p3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6" name="Google Shape;330;p3"/>
            <p:cNvSpPr/>
            <p:nvPr/>
          </p:nvSpPr>
          <p:spPr>
            <a:xfrm>
              <a:off x="17568357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106" y="0"/>
                  </a:moveTo>
                  <a:cubicBezTo>
                    <a:pt x="19060" y="0"/>
                    <a:pt x="19014" y="7"/>
                    <a:pt x="18968" y="28"/>
                  </a:cubicBezTo>
                  <a:cubicBezTo>
                    <a:pt x="17384" y="733"/>
                    <a:pt x="14384" y="852"/>
                    <a:pt x="11242" y="852"/>
                  </a:cubicBezTo>
                  <a:cubicBezTo>
                    <a:pt x="9600" y="852"/>
                    <a:pt x="7918" y="817"/>
                    <a:pt x="6381" y="817"/>
                  </a:cubicBezTo>
                  <a:cubicBezTo>
                    <a:pt x="4330" y="817"/>
                    <a:pt x="2537" y="880"/>
                    <a:pt x="1438" y="1152"/>
                  </a:cubicBezTo>
                  <a:cubicBezTo>
                    <a:pt x="857" y="1278"/>
                    <a:pt x="371" y="3016"/>
                    <a:pt x="241" y="5445"/>
                  </a:cubicBezTo>
                  <a:cubicBezTo>
                    <a:pt x="16" y="9306"/>
                    <a:pt x="-78" y="13669"/>
                    <a:pt x="73" y="17034"/>
                  </a:cubicBezTo>
                  <a:cubicBezTo>
                    <a:pt x="203" y="19708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4" y="21377"/>
                    <a:pt x="19565" y="19834"/>
                  </a:cubicBezTo>
                  <a:cubicBezTo>
                    <a:pt x="21522" y="18738"/>
                    <a:pt x="21012" y="0"/>
                    <a:pt x="1910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7" name="Google Shape;331;p3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8" name="Google Shape;332;p3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9" name="Google Shape;333;p3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0" name="Google Shape;334;p3"/>
            <p:cNvSpPr/>
            <p:nvPr/>
          </p:nvSpPr>
          <p:spPr>
            <a:xfrm>
              <a:off x="14674805" y="8100988"/>
              <a:ext cx="23220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1" name="Google Shape;335;p3"/>
            <p:cNvSpPr/>
            <p:nvPr/>
          </p:nvSpPr>
          <p:spPr>
            <a:xfrm>
              <a:off x="16235705" y="7025505"/>
              <a:ext cx="108009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69" y="0"/>
                  </a:moveTo>
                  <a:cubicBezTo>
                    <a:pt x="15115" y="0"/>
                    <a:pt x="14769" y="153"/>
                    <a:pt x="14518" y="455"/>
                  </a:cubicBezTo>
                  <a:cubicBezTo>
                    <a:pt x="13339" y="1824"/>
                    <a:pt x="12045" y="3353"/>
                    <a:pt x="11114" y="4852"/>
                  </a:cubicBezTo>
                  <a:cubicBezTo>
                    <a:pt x="10851" y="5264"/>
                    <a:pt x="10445" y="5482"/>
                    <a:pt x="10030" y="5482"/>
                  </a:cubicBezTo>
                  <a:cubicBezTo>
                    <a:pt x="9757" y="5482"/>
                    <a:pt x="9480" y="5387"/>
                    <a:pt x="9239" y="5193"/>
                  </a:cubicBezTo>
                  <a:cubicBezTo>
                    <a:pt x="7842" y="4071"/>
                    <a:pt x="5834" y="2605"/>
                    <a:pt x="4176" y="1417"/>
                  </a:cubicBezTo>
                  <a:cubicBezTo>
                    <a:pt x="3958" y="1254"/>
                    <a:pt x="3712" y="1177"/>
                    <a:pt x="3467" y="1177"/>
                  </a:cubicBezTo>
                  <a:cubicBezTo>
                    <a:pt x="3094" y="1177"/>
                    <a:pt x="2724" y="1358"/>
                    <a:pt x="2459" y="1692"/>
                  </a:cubicBezTo>
                  <a:cubicBezTo>
                    <a:pt x="1543" y="2833"/>
                    <a:pt x="423" y="4461"/>
                    <a:pt x="59" y="5682"/>
                  </a:cubicBezTo>
                  <a:cubicBezTo>
                    <a:pt x="-115" y="6318"/>
                    <a:pt x="103" y="7000"/>
                    <a:pt x="597" y="7360"/>
                  </a:cubicBezTo>
                  <a:cubicBezTo>
                    <a:pt x="2445" y="8711"/>
                    <a:pt x="6227" y="10487"/>
                    <a:pt x="6795" y="11332"/>
                  </a:cubicBezTo>
                  <a:cubicBezTo>
                    <a:pt x="7230" y="11967"/>
                    <a:pt x="2547" y="18515"/>
                    <a:pt x="2896" y="19442"/>
                  </a:cubicBezTo>
                  <a:cubicBezTo>
                    <a:pt x="3216" y="20322"/>
                    <a:pt x="5006" y="21136"/>
                    <a:pt x="6314" y="21543"/>
                  </a:cubicBezTo>
                  <a:cubicBezTo>
                    <a:pt x="6436" y="21582"/>
                    <a:pt x="6560" y="21600"/>
                    <a:pt x="6681" y="21600"/>
                  </a:cubicBezTo>
                  <a:cubicBezTo>
                    <a:pt x="7181" y="21600"/>
                    <a:pt x="7649" y="21290"/>
                    <a:pt x="7871" y="20779"/>
                  </a:cubicBezTo>
                  <a:cubicBezTo>
                    <a:pt x="8743" y="18840"/>
                    <a:pt x="9718" y="17179"/>
                    <a:pt x="10561" y="15828"/>
                  </a:cubicBezTo>
                  <a:cubicBezTo>
                    <a:pt x="10825" y="15410"/>
                    <a:pt x="11241" y="15191"/>
                    <a:pt x="11660" y="15191"/>
                  </a:cubicBezTo>
                  <a:cubicBezTo>
                    <a:pt x="11960" y="15191"/>
                    <a:pt x="12262" y="15302"/>
                    <a:pt x="12511" y="15534"/>
                  </a:cubicBezTo>
                  <a:cubicBezTo>
                    <a:pt x="14024" y="16951"/>
                    <a:pt x="15609" y="18579"/>
                    <a:pt x="17267" y="19572"/>
                  </a:cubicBezTo>
                  <a:cubicBezTo>
                    <a:pt x="17464" y="19689"/>
                    <a:pt x="17676" y="19745"/>
                    <a:pt x="17888" y="19745"/>
                  </a:cubicBezTo>
                  <a:cubicBezTo>
                    <a:pt x="18270" y="19745"/>
                    <a:pt x="18643" y="19561"/>
                    <a:pt x="18896" y="19214"/>
                  </a:cubicBezTo>
                  <a:cubicBezTo>
                    <a:pt x="19638" y="18238"/>
                    <a:pt x="20409" y="17162"/>
                    <a:pt x="21107" y="16023"/>
                  </a:cubicBezTo>
                  <a:cubicBezTo>
                    <a:pt x="21485" y="15405"/>
                    <a:pt x="21399" y="14574"/>
                    <a:pt x="20888" y="14068"/>
                  </a:cubicBezTo>
                  <a:cubicBezTo>
                    <a:pt x="19594" y="12765"/>
                    <a:pt x="17500" y="11153"/>
                    <a:pt x="15827" y="10094"/>
                  </a:cubicBezTo>
                  <a:cubicBezTo>
                    <a:pt x="15071" y="9624"/>
                    <a:pt x="14911" y="8499"/>
                    <a:pt x="15493" y="7784"/>
                  </a:cubicBezTo>
                  <a:cubicBezTo>
                    <a:pt x="16540" y="6480"/>
                    <a:pt x="17732" y="5160"/>
                    <a:pt x="18677" y="3892"/>
                  </a:cubicBezTo>
                  <a:cubicBezTo>
                    <a:pt x="19173" y="3240"/>
                    <a:pt x="19056" y="2245"/>
                    <a:pt x="18431" y="1741"/>
                  </a:cubicBezTo>
                  <a:cubicBezTo>
                    <a:pt x="17689" y="1139"/>
                    <a:pt x="16933" y="683"/>
                    <a:pt x="16118" y="179"/>
                  </a:cubicBezTo>
                  <a:cubicBezTo>
                    <a:pt x="15912" y="60"/>
                    <a:pt x="15689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2" name="Google Shape;336;p3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3" name="Google Shape;337;p3"/>
            <p:cNvSpPr/>
            <p:nvPr/>
          </p:nvSpPr>
          <p:spPr>
            <a:xfrm>
              <a:off x="15129816" y="6435487"/>
              <a:ext cx="108465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9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5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3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4" name="Google Shape;338;p3"/>
            <p:cNvSpPr/>
            <p:nvPr/>
          </p:nvSpPr>
          <p:spPr>
            <a:xfrm>
              <a:off x="14904364" y="5259082"/>
              <a:ext cx="81909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1"/>
                    <a:pt x="10906" y="871"/>
                  </a:cubicBezTo>
                  <a:cubicBezTo>
                    <a:pt x="9353" y="871"/>
                    <a:pt x="7779" y="843"/>
                    <a:pt x="6334" y="843"/>
                  </a:cubicBezTo>
                  <a:cubicBezTo>
                    <a:pt x="4303" y="843"/>
                    <a:pt x="2529" y="892"/>
                    <a:pt x="1431" y="1150"/>
                  </a:cubicBezTo>
                  <a:cubicBezTo>
                    <a:pt x="871" y="1331"/>
                    <a:pt x="366" y="3073"/>
                    <a:pt x="236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6" y="21586"/>
                    <a:pt x="2365" y="21579"/>
                    <a:pt x="2925" y="21579"/>
                  </a:cubicBezTo>
                  <a:cubicBezTo>
                    <a:pt x="4117" y="21579"/>
                    <a:pt x="5487" y="21600"/>
                    <a:pt x="6931" y="21600"/>
                  </a:cubicBezTo>
                  <a:cubicBezTo>
                    <a:pt x="11480" y="21600"/>
                    <a:pt x="16764" y="21405"/>
                    <a:pt x="19544" y="19795"/>
                  </a:cubicBezTo>
                  <a:cubicBezTo>
                    <a:pt x="21518" y="18701"/>
                    <a:pt x="21007" y="0"/>
                    <a:pt x="190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5" name="Google Shape;339;p3"/>
            <p:cNvSpPr/>
            <p:nvPr/>
          </p:nvSpPr>
          <p:spPr>
            <a:xfrm>
              <a:off x="14904364" y="4893188"/>
              <a:ext cx="81909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2"/>
                    <a:pt x="10906" y="872"/>
                  </a:cubicBezTo>
                  <a:cubicBezTo>
                    <a:pt x="9353" y="872"/>
                    <a:pt x="7779" y="844"/>
                    <a:pt x="6334" y="844"/>
                  </a:cubicBezTo>
                  <a:cubicBezTo>
                    <a:pt x="4303" y="844"/>
                    <a:pt x="2529" y="899"/>
                    <a:pt x="1431" y="1150"/>
                  </a:cubicBezTo>
                  <a:cubicBezTo>
                    <a:pt x="871" y="1276"/>
                    <a:pt x="366" y="3012"/>
                    <a:pt x="236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6" y="21544"/>
                    <a:pt x="1825" y="21544"/>
                    <a:pt x="2066" y="21544"/>
                  </a:cubicBezTo>
                  <a:cubicBezTo>
                    <a:pt x="3581" y="21544"/>
                    <a:pt x="5481" y="21600"/>
                    <a:pt x="7499" y="21600"/>
                  </a:cubicBezTo>
                  <a:cubicBezTo>
                    <a:pt x="11913" y="21600"/>
                    <a:pt x="16879" y="21356"/>
                    <a:pt x="19544" y="19808"/>
                  </a:cubicBezTo>
                  <a:cubicBezTo>
                    <a:pt x="21518" y="18713"/>
                    <a:pt x="21007" y="0"/>
                    <a:pt x="190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6" name="Google Shape;340;p3"/>
            <p:cNvSpPr/>
            <p:nvPr/>
          </p:nvSpPr>
          <p:spPr>
            <a:xfrm>
              <a:off x="17256819" y="4634488"/>
              <a:ext cx="982178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71" y="0"/>
                  </a:moveTo>
                  <a:cubicBezTo>
                    <a:pt x="16840" y="0"/>
                    <a:pt x="16408" y="178"/>
                    <a:pt x="16090" y="504"/>
                  </a:cubicBezTo>
                  <a:cubicBezTo>
                    <a:pt x="11991" y="4766"/>
                    <a:pt x="3467" y="13243"/>
                    <a:pt x="325" y="17441"/>
                  </a:cubicBezTo>
                  <a:cubicBezTo>
                    <a:pt x="-903" y="19076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39" y="20989"/>
                  </a:cubicBezTo>
                  <a:cubicBezTo>
                    <a:pt x="7644" y="17457"/>
                    <a:pt x="17199" y="8157"/>
                    <a:pt x="20142" y="4782"/>
                  </a:cubicBezTo>
                  <a:cubicBezTo>
                    <a:pt x="20621" y="4244"/>
                    <a:pt x="20697" y="3436"/>
                    <a:pt x="20327" y="2802"/>
                  </a:cubicBezTo>
                  <a:cubicBezTo>
                    <a:pt x="19757" y="1804"/>
                    <a:pt x="18971" y="838"/>
                    <a:pt x="18139" y="268"/>
                  </a:cubicBezTo>
                  <a:cubicBezTo>
                    <a:pt x="17874" y="85"/>
                    <a:pt x="17572" y="0"/>
                    <a:pt x="1727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7" name="Google Shape;341;p3"/>
            <p:cNvSpPr/>
            <p:nvPr/>
          </p:nvSpPr>
          <p:spPr>
            <a:xfrm>
              <a:off x="17339047" y="4588442"/>
              <a:ext cx="231923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3" h="21600" fill="norm" stroke="1" extrusionOk="0">
                  <a:moveTo>
                    <a:pt x="7662" y="0"/>
                  </a:moveTo>
                  <a:cubicBezTo>
                    <a:pt x="2681" y="0"/>
                    <a:pt x="-1604" y="5758"/>
                    <a:pt x="589" y="16537"/>
                  </a:cubicBezTo>
                  <a:cubicBezTo>
                    <a:pt x="1292" y="20047"/>
                    <a:pt x="4145" y="21600"/>
                    <a:pt x="7333" y="21600"/>
                  </a:cubicBezTo>
                  <a:cubicBezTo>
                    <a:pt x="13113" y="21600"/>
                    <a:pt x="19996" y="16501"/>
                    <a:pt x="17150" y="8758"/>
                  </a:cubicBezTo>
                  <a:cubicBezTo>
                    <a:pt x="14983" y="2837"/>
                    <a:pt x="11154" y="0"/>
                    <a:pt x="76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8" name="Google Shape;342;p3"/>
            <p:cNvSpPr/>
            <p:nvPr/>
          </p:nvSpPr>
          <p:spPr>
            <a:xfrm>
              <a:off x="17923535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9" name="Google Shape;343;p3"/>
            <p:cNvSpPr/>
            <p:nvPr/>
          </p:nvSpPr>
          <p:spPr>
            <a:xfrm>
              <a:off x="17205619" y="6435487"/>
              <a:ext cx="108483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2" y="21572"/>
                    <a:pt x="2238" y="21565"/>
                    <a:pt x="2727" y="21565"/>
                  </a:cubicBezTo>
                  <a:cubicBezTo>
                    <a:pt x="4126" y="21565"/>
                    <a:pt x="5786" y="21600"/>
                    <a:pt x="7529" y="21600"/>
                  </a:cubicBezTo>
                  <a:cubicBezTo>
                    <a:pt x="11944" y="21600"/>
                    <a:pt x="16901" y="21384"/>
                    <a:pt x="19563" y="19840"/>
                  </a:cubicBezTo>
                  <a:cubicBezTo>
                    <a:pt x="21524" y="18737"/>
                    <a:pt x="21014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0" name="Google Shape;344;p3"/>
            <p:cNvSpPr/>
            <p:nvPr/>
          </p:nvSpPr>
          <p:spPr>
            <a:xfrm>
              <a:off x="17646910" y="6144191"/>
              <a:ext cx="20202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47" y="0"/>
                  </a:moveTo>
                  <a:cubicBezTo>
                    <a:pt x="2671" y="0"/>
                    <a:pt x="-1614" y="5740"/>
                    <a:pt x="598" y="16495"/>
                  </a:cubicBezTo>
                  <a:cubicBezTo>
                    <a:pt x="1311" y="20037"/>
                    <a:pt x="4177" y="21600"/>
                    <a:pt x="7371" y="21600"/>
                  </a:cubicBezTo>
                  <a:cubicBezTo>
                    <a:pt x="13140" y="21600"/>
                    <a:pt x="19986" y="16487"/>
                    <a:pt x="17149" y="8720"/>
                  </a:cubicBezTo>
                  <a:cubicBezTo>
                    <a:pt x="14981" y="2825"/>
                    <a:pt x="11147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1" name="Google Shape;345;p3"/>
            <p:cNvSpPr/>
            <p:nvPr/>
          </p:nvSpPr>
          <p:spPr>
            <a:xfrm>
              <a:off x="17646902" y="6777780"/>
              <a:ext cx="20202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71" y="21600"/>
                  </a:cubicBezTo>
                  <a:cubicBezTo>
                    <a:pt x="13140" y="21600"/>
                    <a:pt x="19986" y="16493"/>
                    <a:pt x="17149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2" name="Google Shape;346;p3"/>
            <p:cNvSpPr/>
            <p:nvPr/>
          </p:nvSpPr>
          <p:spPr>
            <a:xfrm>
              <a:off x="18560305" y="5397138"/>
              <a:ext cx="1133287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27" y="0"/>
                  </a:moveTo>
                  <a:cubicBezTo>
                    <a:pt x="9541" y="0"/>
                    <a:pt x="8536" y="83"/>
                    <a:pt x="7848" y="327"/>
                  </a:cubicBezTo>
                  <a:cubicBezTo>
                    <a:pt x="7308" y="520"/>
                    <a:pt x="6976" y="1041"/>
                    <a:pt x="7016" y="1604"/>
                  </a:cubicBezTo>
                  <a:cubicBezTo>
                    <a:pt x="7182" y="3688"/>
                    <a:pt x="8209" y="7460"/>
                    <a:pt x="7973" y="8338"/>
                  </a:cubicBezTo>
                  <a:cubicBezTo>
                    <a:pt x="7793" y="8996"/>
                    <a:pt x="574" y="8873"/>
                    <a:pt x="145" y="9600"/>
                  </a:cubicBezTo>
                  <a:cubicBezTo>
                    <a:pt x="-257" y="10300"/>
                    <a:pt x="256" y="12069"/>
                    <a:pt x="740" y="13276"/>
                  </a:cubicBezTo>
                  <a:cubicBezTo>
                    <a:pt x="945" y="13765"/>
                    <a:pt x="1423" y="14079"/>
                    <a:pt x="1947" y="14079"/>
                  </a:cubicBezTo>
                  <a:cubicBezTo>
                    <a:pt x="2024" y="14079"/>
                    <a:pt x="2102" y="14071"/>
                    <a:pt x="2181" y="14057"/>
                  </a:cubicBezTo>
                  <a:cubicBezTo>
                    <a:pt x="4011" y="13700"/>
                    <a:pt x="5701" y="13577"/>
                    <a:pt x="7128" y="13508"/>
                  </a:cubicBezTo>
                  <a:cubicBezTo>
                    <a:pt x="7143" y="13508"/>
                    <a:pt x="7160" y="13508"/>
                    <a:pt x="7176" y="13508"/>
                  </a:cubicBezTo>
                  <a:cubicBezTo>
                    <a:pt x="7903" y="13508"/>
                    <a:pt x="8485" y="14102"/>
                    <a:pt x="8457" y="14826"/>
                  </a:cubicBezTo>
                  <a:cubicBezTo>
                    <a:pt x="8389" y="16705"/>
                    <a:pt x="8209" y="18734"/>
                    <a:pt x="8513" y="20504"/>
                  </a:cubicBezTo>
                  <a:cubicBezTo>
                    <a:pt x="8609" y="21094"/>
                    <a:pt x="9110" y="21532"/>
                    <a:pt x="9718" y="21546"/>
                  </a:cubicBezTo>
                  <a:cubicBezTo>
                    <a:pt x="10354" y="21578"/>
                    <a:pt x="11020" y="21600"/>
                    <a:pt x="11698" y="21600"/>
                  </a:cubicBezTo>
                  <a:cubicBezTo>
                    <a:pt x="12189" y="21600"/>
                    <a:pt x="12688" y="21589"/>
                    <a:pt x="13182" y="21560"/>
                  </a:cubicBezTo>
                  <a:cubicBezTo>
                    <a:pt x="13820" y="21532"/>
                    <a:pt x="14332" y="21011"/>
                    <a:pt x="14387" y="20381"/>
                  </a:cubicBezTo>
                  <a:cubicBezTo>
                    <a:pt x="14499" y="18720"/>
                    <a:pt x="14374" y="16320"/>
                    <a:pt x="14110" y="14497"/>
                  </a:cubicBezTo>
                  <a:cubicBezTo>
                    <a:pt x="13991" y="13717"/>
                    <a:pt x="14615" y="13039"/>
                    <a:pt x="15392" y="13039"/>
                  </a:cubicBezTo>
                  <a:cubicBezTo>
                    <a:pt x="15421" y="13039"/>
                    <a:pt x="15452" y="13041"/>
                    <a:pt x="15482" y="13042"/>
                  </a:cubicBezTo>
                  <a:cubicBezTo>
                    <a:pt x="16993" y="13165"/>
                    <a:pt x="18586" y="13371"/>
                    <a:pt x="19998" y="13427"/>
                  </a:cubicBezTo>
                  <a:cubicBezTo>
                    <a:pt x="20015" y="13427"/>
                    <a:pt x="20031" y="13427"/>
                    <a:pt x="20046" y="13427"/>
                  </a:cubicBezTo>
                  <a:cubicBezTo>
                    <a:pt x="20759" y="13427"/>
                    <a:pt x="21343" y="12835"/>
                    <a:pt x="21329" y="12123"/>
                  </a:cubicBezTo>
                  <a:cubicBezTo>
                    <a:pt x="21301" y="11245"/>
                    <a:pt x="21163" y="10450"/>
                    <a:pt x="21011" y="9558"/>
                  </a:cubicBezTo>
                  <a:cubicBezTo>
                    <a:pt x="20927" y="8996"/>
                    <a:pt x="20470" y="8558"/>
                    <a:pt x="19888" y="8502"/>
                  </a:cubicBezTo>
                  <a:cubicBezTo>
                    <a:pt x="18510" y="8352"/>
                    <a:pt x="17013" y="8199"/>
                    <a:pt x="15632" y="8199"/>
                  </a:cubicBezTo>
                  <a:cubicBezTo>
                    <a:pt x="15389" y="8199"/>
                    <a:pt x="15149" y="8204"/>
                    <a:pt x="14913" y="8215"/>
                  </a:cubicBezTo>
                  <a:cubicBezTo>
                    <a:pt x="14888" y="8216"/>
                    <a:pt x="14864" y="8216"/>
                    <a:pt x="14840" y="8216"/>
                  </a:cubicBezTo>
                  <a:cubicBezTo>
                    <a:pt x="14152" y="8216"/>
                    <a:pt x="13596" y="7669"/>
                    <a:pt x="13570" y="6994"/>
                  </a:cubicBezTo>
                  <a:cubicBezTo>
                    <a:pt x="13514" y="5361"/>
                    <a:pt x="13334" y="3070"/>
                    <a:pt x="13168" y="1205"/>
                  </a:cubicBezTo>
                  <a:cubicBezTo>
                    <a:pt x="13113" y="575"/>
                    <a:pt x="12601" y="95"/>
                    <a:pt x="11976" y="54"/>
                  </a:cubicBezTo>
                  <a:cubicBezTo>
                    <a:pt x="11528" y="22"/>
                    <a:pt x="11031" y="0"/>
                    <a:pt x="1052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3" name="Google Shape;347;p3"/>
            <p:cNvSpPr/>
            <p:nvPr/>
          </p:nvSpPr>
          <p:spPr>
            <a:xfrm>
              <a:off x="18899630" y="3512959"/>
              <a:ext cx="1080108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7" y="0"/>
                    <a:pt x="14760" y="155"/>
                    <a:pt x="14500" y="446"/>
                  </a:cubicBezTo>
                  <a:cubicBezTo>
                    <a:pt x="13323" y="1815"/>
                    <a:pt x="12044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8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3" y="1176"/>
                    <a:pt x="3457" y="1176"/>
                  </a:cubicBezTo>
                  <a:cubicBezTo>
                    <a:pt x="3081" y="1176"/>
                    <a:pt x="2712" y="1350"/>
                    <a:pt x="2450" y="1684"/>
                  </a:cubicBezTo>
                  <a:cubicBezTo>
                    <a:pt x="1549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4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50" y="15192"/>
                  </a:cubicBezTo>
                  <a:cubicBezTo>
                    <a:pt x="11953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6" y="19752"/>
                    <a:pt x="17868" y="19752"/>
                  </a:cubicBezTo>
                  <a:cubicBezTo>
                    <a:pt x="18251" y="19752"/>
                    <a:pt x="1862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2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13" y="5153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4" name="Google Shape;348;p3"/>
            <p:cNvSpPr/>
            <p:nvPr/>
          </p:nvSpPr>
          <p:spPr>
            <a:xfrm>
              <a:off x="15984078" y="3573858"/>
              <a:ext cx="1441092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4" y="16843"/>
                    <a:pt x="8728" y="16977"/>
                    <a:pt x="8549" y="16977"/>
                  </a:cubicBezTo>
                  <a:cubicBezTo>
                    <a:pt x="8390" y="16977"/>
                    <a:pt x="8229" y="16872"/>
                    <a:pt x="8168" y="16650"/>
                  </a:cubicBezTo>
                  <a:cubicBezTo>
                    <a:pt x="7130" y="12664"/>
                    <a:pt x="6901" y="11085"/>
                    <a:pt x="5548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06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38" y="11801"/>
                  </a:cubicBezTo>
                  <a:cubicBezTo>
                    <a:pt x="1193" y="11801"/>
                    <a:pt x="1349" y="11736"/>
                    <a:pt x="1474" y="11608"/>
                  </a:cubicBezTo>
                  <a:cubicBezTo>
                    <a:pt x="2287" y="10791"/>
                    <a:pt x="3266" y="10238"/>
                    <a:pt x="3800" y="10238"/>
                  </a:cubicBezTo>
                  <a:cubicBezTo>
                    <a:pt x="3989" y="10238"/>
                    <a:pt x="4123" y="10308"/>
                    <a:pt x="4172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34" y="21352"/>
                    <a:pt x="7848" y="21600"/>
                    <a:pt x="8693" y="21600"/>
                  </a:cubicBezTo>
                  <a:cubicBezTo>
                    <a:pt x="9571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2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69" y="3905"/>
                    <a:pt x="18411" y="4566"/>
                  </a:cubicBezTo>
                  <a:cubicBezTo>
                    <a:pt x="18517" y="5045"/>
                    <a:pt x="18895" y="5369"/>
                    <a:pt x="19304" y="5369"/>
                  </a:cubicBezTo>
                  <a:cubicBezTo>
                    <a:pt x="19320" y="5369"/>
                    <a:pt x="19334" y="5369"/>
                    <a:pt x="19350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70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5" name="Google Shape;349;p3"/>
            <p:cNvSpPr/>
            <p:nvPr/>
          </p:nvSpPr>
          <p:spPr>
            <a:xfrm>
              <a:off x="17793820" y="2922528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5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5" y="1143"/>
                  </a:cubicBezTo>
                  <a:cubicBezTo>
                    <a:pt x="870" y="1331"/>
                    <a:pt x="377" y="3073"/>
                    <a:pt x="234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81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6" name="Google Shape;350;p3"/>
            <p:cNvSpPr/>
            <p:nvPr/>
          </p:nvSpPr>
          <p:spPr>
            <a:xfrm>
              <a:off x="17568357" y="1746123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05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2" y="21586"/>
                    <a:pt x="2350" y="21579"/>
                    <a:pt x="2906" y="21579"/>
                  </a:cubicBezTo>
                  <a:cubicBezTo>
                    <a:pt x="4147" y="21579"/>
                    <a:pt x="5579" y="21600"/>
                    <a:pt x="7087" y="21600"/>
                  </a:cubicBezTo>
                  <a:cubicBezTo>
                    <a:pt x="11612" y="21600"/>
                    <a:pt x="16812" y="21405"/>
                    <a:pt x="19564" y="19858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7" name="Google Shape;351;p3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8" name="Google Shape;352;p3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9" name="Google Shape;353;p3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0" name="Google Shape;354;p3"/>
            <p:cNvSpPr/>
            <p:nvPr/>
          </p:nvSpPr>
          <p:spPr>
            <a:xfrm>
              <a:off x="15259378" y="1873781"/>
              <a:ext cx="23265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0" y="0"/>
                  </a:moveTo>
                  <a:cubicBezTo>
                    <a:pt x="2673" y="0"/>
                    <a:pt x="-1601" y="5733"/>
                    <a:pt x="587" y="16505"/>
                  </a:cubicBezTo>
                  <a:cubicBezTo>
                    <a:pt x="1308" y="20041"/>
                    <a:pt x="4178" y="21600"/>
                    <a:pt x="7378" y="21600"/>
                  </a:cubicBezTo>
                  <a:cubicBezTo>
                    <a:pt x="13157" y="21600"/>
                    <a:pt x="19999" y="16498"/>
                    <a:pt x="17166" y="8724"/>
                  </a:cubicBezTo>
                  <a:cubicBezTo>
                    <a:pt x="14978" y="2828"/>
                    <a:pt x="11140" y="0"/>
                    <a:pt x="765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1" name="Google Shape;355;p3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2" name="Google Shape;356;p3"/>
            <p:cNvSpPr/>
            <p:nvPr/>
          </p:nvSpPr>
          <p:spPr>
            <a:xfrm>
              <a:off x="14982677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3" name="Google Shape;357;p3"/>
            <p:cNvSpPr/>
            <p:nvPr/>
          </p:nvSpPr>
          <p:spPr>
            <a:xfrm>
              <a:off x="14982677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4" name="Google Shape;358;p3"/>
            <p:cNvSpPr/>
            <p:nvPr/>
          </p:nvSpPr>
          <p:spPr>
            <a:xfrm>
              <a:off x="15896736" y="1884179"/>
              <a:ext cx="1132731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4" y="10299"/>
                    <a:pt x="245" y="12082"/>
                    <a:pt x="729" y="13275"/>
                  </a:cubicBezTo>
                  <a:cubicBezTo>
                    <a:pt x="934" y="13775"/>
                    <a:pt x="1409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7" y="13507"/>
                  </a:cubicBezTo>
                  <a:cubicBezTo>
                    <a:pt x="7133" y="13507"/>
                    <a:pt x="7150" y="13507"/>
                    <a:pt x="7166" y="13507"/>
                  </a:cubicBezTo>
                  <a:cubicBezTo>
                    <a:pt x="7891" y="13507"/>
                    <a:pt x="8473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18" y="21600"/>
                  </a:cubicBezTo>
                  <a:cubicBezTo>
                    <a:pt x="12133" y="21600"/>
                    <a:pt x="12653" y="21589"/>
                    <a:pt x="13172" y="21558"/>
                  </a:cubicBezTo>
                  <a:cubicBezTo>
                    <a:pt x="13822" y="21531"/>
                    <a:pt x="14335" y="21023"/>
                    <a:pt x="14377" y="20379"/>
                  </a:cubicBezTo>
                  <a:cubicBezTo>
                    <a:pt x="14501" y="18733"/>
                    <a:pt x="14363" y="16319"/>
                    <a:pt x="14100" y="14496"/>
                  </a:cubicBezTo>
                  <a:cubicBezTo>
                    <a:pt x="13993" y="13716"/>
                    <a:pt x="14607" y="13038"/>
                    <a:pt x="15382" y="13038"/>
                  </a:cubicBezTo>
                  <a:cubicBezTo>
                    <a:pt x="15411" y="13038"/>
                    <a:pt x="15441" y="13040"/>
                    <a:pt x="15472" y="13041"/>
                  </a:cubicBezTo>
                  <a:cubicBezTo>
                    <a:pt x="16982" y="13164"/>
                    <a:pt x="18575" y="13370"/>
                    <a:pt x="20003" y="13426"/>
                  </a:cubicBezTo>
                  <a:cubicBezTo>
                    <a:pt x="20018" y="13426"/>
                    <a:pt x="20035" y="13426"/>
                    <a:pt x="20051" y="13426"/>
                  </a:cubicBezTo>
                  <a:cubicBezTo>
                    <a:pt x="20764" y="13426"/>
                    <a:pt x="21346" y="12834"/>
                    <a:pt x="21320" y="12122"/>
                  </a:cubicBezTo>
                  <a:cubicBezTo>
                    <a:pt x="21292" y="11244"/>
                    <a:pt x="21153" y="10449"/>
                    <a:pt x="21014" y="9572"/>
                  </a:cubicBezTo>
                  <a:cubicBezTo>
                    <a:pt x="20917" y="8995"/>
                    <a:pt x="20461" y="8571"/>
                    <a:pt x="19892" y="8502"/>
                  </a:cubicBezTo>
                  <a:cubicBezTo>
                    <a:pt x="18515" y="8351"/>
                    <a:pt x="17006" y="8199"/>
                    <a:pt x="15624" y="8199"/>
                  </a:cubicBezTo>
                  <a:cubicBezTo>
                    <a:pt x="15379" y="8199"/>
                    <a:pt x="15140" y="8203"/>
                    <a:pt x="14903" y="8214"/>
                  </a:cubicBezTo>
                  <a:cubicBezTo>
                    <a:pt x="14879" y="8216"/>
                    <a:pt x="14852" y="8216"/>
                    <a:pt x="14827" y="8216"/>
                  </a:cubicBezTo>
                  <a:cubicBezTo>
                    <a:pt x="14142" y="8216"/>
                    <a:pt x="13586" y="7681"/>
                    <a:pt x="13560" y="6993"/>
                  </a:cubicBezTo>
                  <a:cubicBezTo>
                    <a:pt x="13504" y="5361"/>
                    <a:pt x="13324" y="3084"/>
                    <a:pt x="13158" y="1205"/>
                  </a:cubicBezTo>
                  <a:cubicBezTo>
                    <a:pt x="13102" y="589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5" name="Google Shape;359;p3"/>
            <p:cNvSpPr/>
            <p:nvPr/>
          </p:nvSpPr>
          <p:spPr>
            <a:xfrm>
              <a:off x="15129816" y="13460663"/>
              <a:ext cx="108465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70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30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5" y="21579"/>
                  </a:cubicBezTo>
                  <a:cubicBezTo>
                    <a:pt x="4153" y="21579"/>
                    <a:pt x="5584" y="21600"/>
                    <a:pt x="7090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6" name="Google Shape;360;p3"/>
            <p:cNvSpPr/>
            <p:nvPr/>
          </p:nvSpPr>
          <p:spPr>
            <a:xfrm>
              <a:off x="14904364" y="12284917"/>
              <a:ext cx="81911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7" y="733"/>
                    <a:pt x="14370" y="859"/>
                    <a:pt x="11236" y="859"/>
                  </a:cubicBezTo>
                  <a:cubicBezTo>
                    <a:pt x="9595" y="859"/>
                    <a:pt x="7916" y="824"/>
                    <a:pt x="6380" y="824"/>
                  </a:cubicBezTo>
                  <a:cubicBezTo>
                    <a:pt x="4331" y="824"/>
                    <a:pt x="2537" y="880"/>
                    <a:pt x="1431" y="1152"/>
                  </a:cubicBezTo>
                  <a:cubicBezTo>
                    <a:pt x="871" y="1278"/>
                    <a:pt x="366" y="3023"/>
                    <a:pt x="237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3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38" y="21600"/>
                    <a:pt x="16887" y="21384"/>
                    <a:pt x="19546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7" name="Google Shape;361;p3"/>
            <p:cNvSpPr/>
            <p:nvPr/>
          </p:nvSpPr>
          <p:spPr>
            <a:xfrm>
              <a:off x="14904364" y="11918363"/>
              <a:ext cx="81909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14"/>
                    <a:pt x="18945" y="28"/>
                  </a:cubicBezTo>
                  <a:cubicBezTo>
                    <a:pt x="17258" y="773"/>
                    <a:pt x="13965" y="877"/>
                    <a:pt x="10606" y="877"/>
                  </a:cubicBezTo>
                  <a:cubicBezTo>
                    <a:pt x="9355" y="877"/>
                    <a:pt x="8094" y="863"/>
                    <a:pt x="6904" y="863"/>
                  </a:cubicBezTo>
                  <a:cubicBezTo>
                    <a:pt x="4639" y="863"/>
                    <a:pt x="2629" y="912"/>
                    <a:pt x="1431" y="1211"/>
                  </a:cubicBezTo>
                  <a:cubicBezTo>
                    <a:pt x="871" y="1337"/>
                    <a:pt x="366" y="3070"/>
                    <a:pt x="236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3" y="21565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0" y="21600"/>
                  </a:cubicBezTo>
                  <a:cubicBezTo>
                    <a:pt x="11936" y="21600"/>
                    <a:pt x="16885" y="21377"/>
                    <a:pt x="19544" y="19839"/>
                  </a:cubicBezTo>
                  <a:cubicBezTo>
                    <a:pt x="21518" y="18683"/>
                    <a:pt x="21007" y="0"/>
                    <a:pt x="190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8" name="Google Shape;362;p3"/>
            <p:cNvSpPr/>
            <p:nvPr/>
          </p:nvSpPr>
          <p:spPr>
            <a:xfrm>
              <a:off x="17256827" y="11660158"/>
              <a:ext cx="982170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3" y="0"/>
                  </a:moveTo>
                  <a:cubicBezTo>
                    <a:pt x="16833" y="0"/>
                    <a:pt x="16408" y="178"/>
                    <a:pt x="16092" y="510"/>
                  </a:cubicBezTo>
                  <a:cubicBezTo>
                    <a:pt x="11992" y="4773"/>
                    <a:pt x="3468" y="13250"/>
                    <a:pt x="326" y="17449"/>
                  </a:cubicBezTo>
                  <a:cubicBezTo>
                    <a:pt x="-901" y="19073"/>
                    <a:pt x="1602" y="21600"/>
                    <a:pt x="3511" y="21600"/>
                  </a:cubicBezTo>
                  <a:cubicBezTo>
                    <a:pt x="4026" y="21600"/>
                    <a:pt x="4498" y="21417"/>
                    <a:pt x="4840" y="20982"/>
                  </a:cubicBezTo>
                  <a:cubicBezTo>
                    <a:pt x="7645" y="17465"/>
                    <a:pt x="17201" y="8163"/>
                    <a:pt x="20144" y="4789"/>
                  </a:cubicBezTo>
                  <a:cubicBezTo>
                    <a:pt x="20623" y="4234"/>
                    <a:pt x="20699" y="3442"/>
                    <a:pt x="20329" y="2808"/>
                  </a:cubicBezTo>
                  <a:cubicBezTo>
                    <a:pt x="19759" y="1810"/>
                    <a:pt x="18973" y="828"/>
                    <a:pt x="18140" y="274"/>
                  </a:cubicBezTo>
                  <a:cubicBezTo>
                    <a:pt x="17873" y="89"/>
                    <a:pt x="17567" y="0"/>
                    <a:pt x="1726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9" name="Google Shape;363;p3"/>
            <p:cNvSpPr/>
            <p:nvPr/>
          </p:nvSpPr>
          <p:spPr>
            <a:xfrm>
              <a:off x="17339045" y="11613947"/>
              <a:ext cx="23191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58" y="0"/>
                  </a:moveTo>
                  <a:cubicBezTo>
                    <a:pt x="2681" y="0"/>
                    <a:pt x="-1605" y="5733"/>
                    <a:pt x="589" y="16498"/>
                  </a:cubicBezTo>
                  <a:cubicBezTo>
                    <a:pt x="1292" y="20034"/>
                    <a:pt x="4158" y="21600"/>
                    <a:pt x="7353" y="21600"/>
                  </a:cubicBezTo>
                  <a:cubicBezTo>
                    <a:pt x="13135" y="21600"/>
                    <a:pt x="19995" y="16498"/>
                    <a:pt x="17155" y="8724"/>
                  </a:cubicBezTo>
                  <a:cubicBezTo>
                    <a:pt x="14986" y="2828"/>
                    <a:pt x="11151" y="0"/>
                    <a:pt x="765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0" name="Google Shape;364;p3"/>
            <p:cNvSpPr/>
            <p:nvPr/>
          </p:nvSpPr>
          <p:spPr>
            <a:xfrm>
              <a:off x="17923543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63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1" name="Google Shape;365;p3"/>
            <p:cNvSpPr/>
            <p:nvPr/>
          </p:nvSpPr>
          <p:spPr>
            <a:xfrm>
              <a:off x="17205619" y="13460663"/>
              <a:ext cx="108483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9" y="21579"/>
                    <a:pt x="2904" y="21579"/>
                  </a:cubicBezTo>
                  <a:cubicBezTo>
                    <a:pt x="4143" y="21579"/>
                    <a:pt x="5576" y="21600"/>
                    <a:pt x="7082" y="21600"/>
                  </a:cubicBezTo>
                  <a:cubicBezTo>
                    <a:pt x="11606" y="21600"/>
                    <a:pt x="16811" y="21405"/>
                    <a:pt x="19563" y="19858"/>
                  </a:cubicBezTo>
                  <a:cubicBezTo>
                    <a:pt x="21524" y="18701"/>
                    <a:pt x="21014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2" name="Google Shape;366;p3"/>
            <p:cNvSpPr/>
            <p:nvPr/>
          </p:nvSpPr>
          <p:spPr>
            <a:xfrm>
              <a:off x="17646902" y="13169532"/>
              <a:ext cx="20204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22" y="21600"/>
                    <a:pt x="19987" y="16505"/>
                    <a:pt x="17143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3" name="Google Shape;367;p3"/>
            <p:cNvSpPr/>
            <p:nvPr/>
          </p:nvSpPr>
          <p:spPr>
            <a:xfrm>
              <a:off x="18560305" y="12422809"/>
              <a:ext cx="1133287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85" y="0"/>
                  </a:moveTo>
                  <a:cubicBezTo>
                    <a:pt x="9580" y="0"/>
                    <a:pt x="8550" y="78"/>
                    <a:pt x="7848" y="318"/>
                  </a:cubicBezTo>
                  <a:cubicBezTo>
                    <a:pt x="7308" y="511"/>
                    <a:pt x="6976" y="1046"/>
                    <a:pt x="7016" y="1609"/>
                  </a:cubicBezTo>
                  <a:cubicBezTo>
                    <a:pt x="7182" y="3694"/>
                    <a:pt x="8209" y="7466"/>
                    <a:pt x="7973" y="8330"/>
                  </a:cubicBezTo>
                  <a:cubicBezTo>
                    <a:pt x="7793" y="8988"/>
                    <a:pt x="574" y="8865"/>
                    <a:pt x="145" y="9607"/>
                  </a:cubicBezTo>
                  <a:cubicBezTo>
                    <a:pt x="-257" y="10306"/>
                    <a:pt x="256" y="12076"/>
                    <a:pt x="740" y="13284"/>
                  </a:cubicBezTo>
                  <a:cubicBezTo>
                    <a:pt x="942" y="13766"/>
                    <a:pt x="1411" y="14077"/>
                    <a:pt x="1925" y="14077"/>
                  </a:cubicBezTo>
                  <a:cubicBezTo>
                    <a:pt x="2009" y="14077"/>
                    <a:pt x="2096" y="14069"/>
                    <a:pt x="2181" y="14051"/>
                  </a:cubicBezTo>
                  <a:cubicBezTo>
                    <a:pt x="4011" y="13708"/>
                    <a:pt x="5701" y="13571"/>
                    <a:pt x="7128" y="13516"/>
                  </a:cubicBezTo>
                  <a:cubicBezTo>
                    <a:pt x="7151" y="13514"/>
                    <a:pt x="7174" y="13514"/>
                    <a:pt x="7198" y="13514"/>
                  </a:cubicBezTo>
                  <a:cubicBezTo>
                    <a:pt x="7914" y="13514"/>
                    <a:pt x="8485" y="14116"/>
                    <a:pt x="8457" y="14834"/>
                  </a:cubicBezTo>
                  <a:cubicBezTo>
                    <a:pt x="8389" y="16713"/>
                    <a:pt x="8209" y="18743"/>
                    <a:pt x="8513" y="20499"/>
                  </a:cubicBezTo>
                  <a:cubicBezTo>
                    <a:pt x="8609" y="21089"/>
                    <a:pt x="9110" y="21528"/>
                    <a:pt x="9718" y="21555"/>
                  </a:cubicBezTo>
                  <a:cubicBezTo>
                    <a:pt x="10375" y="21580"/>
                    <a:pt x="11066" y="21600"/>
                    <a:pt x="11770" y="21600"/>
                  </a:cubicBezTo>
                  <a:cubicBezTo>
                    <a:pt x="12237" y="21600"/>
                    <a:pt x="12711" y="21591"/>
                    <a:pt x="13182" y="21569"/>
                  </a:cubicBezTo>
                  <a:cubicBezTo>
                    <a:pt x="13820" y="21528"/>
                    <a:pt x="14332" y="21020"/>
                    <a:pt x="14387" y="20390"/>
                  </a:cubicBezTo>
                  <a:cubicBezTo>
                    <a:pt x="14499" y="18729"/>
                    <a:pt x="14374" y="16315"/>
                    <a:pt x="14110" y="14491"/>
                  </a:cubicBezTo>
                  <a:cubicBezTo>
                    <a:pt x="13991" y="13717"/>
                    <a:pt x="14604" y="13045"/>
                    <a:pt x="15371" y="13045"/>
                  </a:cubicBezTo>
                  <a:cubicBezTo>
                    <a:pt x="15407" y="13045"/>
                    <a:pt x="15444" y="13047"/>
                    <a:pt x="15482" y="13050"/>
                  </a:cubicBezTo>
                  <a:cubicBezTo>
                    <a:pt x="16993" y="13159"/>
                    <a:pt x="18586" y="13365"/>
                    <a:pt x="19998" y="13420"/>
                  </a:cubicBezTo>
                  <a:cubicBezTo>
                    <a:pt x="20015" y="13420"/>
                    <a:pt x="20031" y="13420"/>
                    <a:pt x="20046" y="13420"/>
                  </a:cubicBezTo>
                  <a:cubicBezTo>
                    <a:pt x="20759" y="13420"/>
                    <a:pt x="21343" y="12828"/>
                    <a:pt x="21329" y="12116"/>
                  </a:cubicBezTo>
                  <a:cubicBezTo>
                    <a:pt x="21301" y="11252"/>
                    <a:pt x="21163" y="10443"/>
                    <a:pt x="21011" y="9565"/>
                  </a:cubicBezTo>
                  <a:cubicBezTo>
                    <a:pt x="20927" y="9002"/>
                    <a:pt x="20470" y="8564"/>
                    <a:pt x="19888" y="8495"/>
                  </a:cubicBezTo>
                  <a:cubicBezTo>
                    <a:pt x="18524" y="8346"/>
                    <a:pt x="17044" y="8204"/>
                    <a:pt x="15676" y="8204"/>
                  </a:cubicBezTo>
                  <a:cubicBezTo>
                    <a:pt x="15418" y="8204"/>
                    <a:pt x="15163" y="8210"/>
                    <a:pt x="14913" y="8221"/>
                  </a:cubicBezTo>
                  <a:cubicBezTo>
                    <a:pt x="14896" y="8221"/>
                    <a:pt x="14879" y="8221"/>
                    <a:pt x="14862" y="8221"/>
                  </a:cubicBezTo>
                  <a:cubicBezTo>
                    <a:pt x="14165" y="8221"/>
                    <a:pt x="13598" y="7683"/>
                    <a:pt x="13570" y="6986"/>
                  </a:cubicBezTo>
                  <a:cubicBezTo>
                    <a:pt x="13514" y="5353"/>
                    <a:pt x="13334" y="3076"/>
                    <a:pt x="13168" y="1196"/>
                  </a:cubicBezTo>
                  <a:cubicBezTo>
                    <a:pt x="13113" y="580"/>
                    <a:pt x="12601" y="86"/>
                    <a:pt x="11976" y="45"/>
                  </a:cubicBezTo>
                  <a:cubicBezTo>
                    <a:pt x="11545" y="18"/>
                    <a:pt x="11068" y="0"/>
                    <a:pt x="105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4" name="Google Shape;368;p3"/>
            <p:cNvSpPr/>
            <p:nvPr/>
          </p:nvSpPr>
          <p:spPr>
            <a:xfrm>
              <a:off x="18899630" y="10538217"/>
              <a:ext cx="1080108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0"/>
                  </a:cubicBezTo>
                  <a:cubicBezTo>
                    <a:pt x="13323" y="1829"/>
                    <a:pt x="12044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3" y="1183"/>
                    <a:pt x="3455" y="1183"/>
                  </a:cubicBezTo>
                  <a:cubicBezTo>
                    <a:pt x="3081" y="1183"/>
                    <a:pt x="2712" y="1358"/>
                    <a:pt x="2450" y="1681"/>
                  </a:cubicBezTo>
                  <a:cubicBezTo>
                    <a:pt x="1549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21" y="20323"/>
                    <a:pt x="5008" y="21120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7" y="21600"/>
                    <a:pt x="7638" y="21286"/>
                    <a:pt x="7871" y="20762"/>
                  </a:cubicBezTo>
                  <a:cubicBezTo>
                    <a:pt x="8744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8" y="19746"/>
                    <a:pt x="17868" y="19746"/>
                  </a:cubicBezTo>
                  <a:cubicBezTo>
                    <a:pt x="18251" y="19746"/>
                    <a:pt x="1862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2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13" y="5165"/>
                    <a:pt x="18673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5" name="Google Shape;369;p3"/>
            <p:cNvSpPr/>
            <p:nvPr/>
          </p:nvSpPr>
          <p:spPr>
            <a:xfrm>
              <a:off x="15984078" y="10599777"/>
              <a:ext cx="144109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1" y="16977"/>
                  </a:cubicBezTo>
                  <a:cubicBezTo>
                    <a:pt x="8392" y="16977"/>
                    <a:pt x="8229" y="16871"/>
                    <a:pt x="8168" y="16656"/>
                  </a:cubicBezTo>
                  <a:cubicBezTo>
                    <a:pt x="7130" y="12655"/>
                    <a:pt x="6901" y="11076"/>
                    <a:pt x="5548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06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4" y="11800"/>
                  </a:cubicBezTo>
                  <a:cubicBezTo>
                    <a:pt x="1197" y="11800"/>
                    <a:pt x="1351" y="11739"/>
                    <a:pt x="1474" y="11612"/>
                  </a:cubicBezTo>
                  <a:cubicBezTo>
                    <a:pt x="2289" y="10792"/>
                    <a:pt x="3272" y="10230"/>
                    <a:pt x="3804" y="10230"/>
                  </a:cubicBezTo>
                  <a:cubicBezTo>
                    <a:pt x="3992" y="10230"/>
                    <a:pt x="4123" y="10300"/>
                    <a:pt x="4172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35" y="21349"/>
                    <a:pt x="7857" y="21600"/>
                    <a:pt x="8709" y="21600"/>
                  </a:cubicBezTo>
                  <a:cubicBezTo>
                    <a:pt x="9582" y="21600"/>
                    <a:pt x="10485" y="21337"/>
                    <a:pt x="10767" y="20743"/>
                  </a:cubicBezTo>
                  <a:cubicBezTo>
                    <a:pt x="12569" y="16923"/>
                    <a:pt x="12514" y="8899"/>
                    <a:pt x="13432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69" y="3906"/>
                    <a:pt x="18411" y="4567"/>
                  </a:cubicBezTo>
                  <a:cubicBezTo>
                    <a:pt x="18515" y="5046"/>
                    <a:pt x="18895" y="5360"/>
                    <a:pt x="19302" y="5360"/>
                  </a:cubicBezTo>
                  <a:cubicBezTo>
                    <a:pt x="19318" y="5360"/>
                    <a:pt x="19334" y="5358"/>
                    <a:pt x="19350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70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6" name="Google Shape;370;p3"/>
            <p:cNvSpPr/>
            <p:nvPr/>
          </p:nvSpPr>
          <p:spPr>
            <a:xfrm>
              <a:off x="17793820" y="9948363"/>
              <a:ext cx="10848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7" y="14"/>
                    <a:pt x="18960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7" y="831"/>
                    <a:pt x="8111" y="810"/>
                    <a:pt x="6754" y="810"/>
                  </a:cubicBezTo>
                  <a:cubicBezTo>
                    <a:pt x="4548" y="810"/>
                    <a:pt x="2602" y="866"/>
                    <a:pt x="1436" y="1152"/>
                  </a:cubicBezTo>
                  <a:cubicBezTo>
                    <a:pt x="871" y="1278"/>
                    <a:pt x="377" y="3023"/>
                    <a:pt x="234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2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2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7" name="Google Shape;371;p3"/>
            <p:cNvSpPr/>
            <p:nvPr/>
          </p:nvSpPr>
          <p:spPr>
            <a:xfrm>
              <a:off x="17568357" y="8772041"/>
              <a:ext cx="81877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326" y="753"/>
                    <a:pt x="14170" y="872"/>
                    <a:pt x="10912" y="872"/>
                  </a:cubicBezTo>
                  <a:cubicBezTo>
                    <a:pt x="9358" y="872"/>
                    <a:pt x="7781" y="844"/>
                    <a:pt x="6336" y="844"/>
                  </a:cubicBezTo>
                  <a:cubicBezTo>
                    <a:pt x="4304" y="844"/>
                    <a:pt x="2528" y="893"/>
                    <a:pt x="1438" y="1151"/>
                  </a:cubicBezTo>
                  <a:cubicBezTo>
                    <a:pt x="857" y="1332"/>
                    <a:pt x="371" y="3013"/>
                    <a:pt x="241" y="5503"/>
                  </a:cubicBezTo>
                  <a:cubicBezTo>
                    <a:pt x="16" y="9297"/>
                    <a:pt x="-78" y="13656"/>
                    <a:pt x="73" y="17074"/>
                  </a:cubicBezTo>
                  <a:cubicBezTo>
                    <a:pt x="201" y="19710"/>
                    <a:pt x="727" y="21558"/>
                    <a:pt x="1333" y="21558"/>
                  </a:cubicBezTo>
                  <a:cubicBezTo>
                    <a:pt x="1344" y="21558"/>
                    <a:pt x="1352" y="21558"/>
                    <a:pt x="1363" y="21558"/>
                  </a:cubicBezTo>
                  <a:cubicBezTo>
                    <a:pt x="1583" y="21551"/>
                    <a:pt x="1815" y="21551"/>
                    <a:pt x="2057" y="21551"/>
                  </a:cubicBezTo>
                  <a:cubicBezTo>
                    <a:pt x="3577" y="21551"/>
                    <a:pt x="5483" y="21600"/>
                    <a:pt x="7504" y="21600"/>
                  </a:cubicBezTo>
                  <a:cubicBezTo>
                    <a:pt x="11927" y="21600"/>
                    <a:pt x="16896" y="21356"/>
                    <a:pt x="19564" y="19815"/>
                  </a:cubicBezTo>
                  <a:cubicBezTo>
                    <a:pt x="21522" y="18720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8" name="Google Shape;372;p3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9" name="Google Shape;373;p3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0" name="Google Shape;374;p3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1" name="Google Shape;375;p3"/>
            <p:cNvSpPr/>
            <p:nvPr/>
          </p:nvSpPr>
          <p:spPr>
            <a:xfrm>
              <a:off x="15259378" y="8899452"/>
              <a:ext cx="232665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4" y="0"/>
                  </a:moveTo>
                  <a:cubicBezTo>
                    <a:pt x="2673" y="0"/>
                    <a:pt x="-1600" y="5745"/>
                    <a:pt x="587" y="16521"/>
                  </a:cubicBezTo>
                  <a:cubicBezTo>
                    <a:pt x="1308" y="20041"/>
                    <a:pt x="4165" y="21600"/>
                    <a:pt x="7351" y="21600"/>
                  </a:cubicBezTo>
                  <a:cubicBezTo>
                    <a:pt x="13135" y="21600"/>
                    <a:pt x="20000" y="16485"/>
                    <a:pt x="17162" y="8742"/>
                  </a:cubicBezTo>
                  <a:cubicBezTo>
                    <a:pt x="14981" y="2827"/>
                    <a:pt x="11144" y="0"/>
                    <a:pt x="765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2" name="Google Shape;376;p3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3" name="Google Shape;377;p3"/>
            <p:cNvSpPr/>
            <p:nvPr/>
          </p:nvSpPr>
          <p:spPr>
            <a:xfrm>
              <a:off x="14982693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81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4" name="Google Shape;378;p3"/>
            <p:cNvSpPr/>
            <p:nvPr/>
          </p:nvSpPr>
          <p:spPr>
            <a:xfrm>
              <a:off x="14982700" y="10290409"/>
              <a:ext cx="20219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0" h="21600" fill="norm" stroke="1" extrusionOk="0">
                  <a:moveTo>
                    <a:pt x="7628" y="0"/>
                  </a:moveTo>
                  <a:cubicBezTo>
                    <a:pt x="2662" y="0"/>
                    <a:pt x="-1607" y="5754"/>
                    <a:pt x="593" y="16546"/>
                  </a:cubicBezTo>
                  <a:cubicBezTo>
                    <a:pt x="1312" y="20054"/>
                    <a:pt x="4165" y="21600"/>
                    <a:pt x="7345" y="21600"/>
                  </a:cubicBezTo>
                  <a:cubicBezTo>
                    <a:pt x="13125" y="21600"/>
                    <a:pt x="19993" y="16505"/>
                    <a:pt x="17111" y="8773"/>
                  </a:cubicBezTo>
                  <a:cubicBezTo>
                    <a:pt x="14947" y="2849"/>
                    <a:pt x="11113" y="0"/>
                    <a:pt x="762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5" name="Google Shape;379;p3"/>
            <p:cNvSpPr/>
            <p:nvPr/>
          </p:nvSpPr>
          <p:spPr>
            <a:xfrm>
              <a:off x="15896736" y="8910097"/>
              <a:ext cx="113273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4" y="10300"/>
                    <a:pt x="245" y="12069"/>
                    <a:pt x="729" y="13276"/>
                  </a:cubicBezTo>
                  <a:cubicBezTo>
                    <a:pt x="931" y="13759"/>
                    <a:pt x="1399" y="14069"/>
                    <a:pt x="1914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7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73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10" y="21600"/>
                    <a:pt x="11688" y="21600"/>
                  </a:cubicBezTo>
                  <a:cubicBezTo>
                    <a:pt x="12179" y="21600"/>
                    <a:pt x="12676" y="21589"/>
                    <a:pt x="13172" y="21560"/>
                  </a:cubicBezTo>
                  <a:cubicBezTo>
                    <a:pt x="13822" y="21519"/>
                    <a:pt x="14335" y="21011"/>
                    <a:pt x="14377" y="20381"/>
                  </a:cubicBezTo>
                  <a:cubicBezTo>
                    <a:pt x="14501" y="18720"/>
                    <a:pt x="14363" y="16306"/>
                    <a:pt x="14100" y="14497"/>
                  </a:cubicBezTo>
                  <a:cubicBezTo>
                    <a:pt x="13995" y="13724"/>
                    <a:pt x="14596" y="13038"/>
                    <a:pt x="15363" y="13038"/>
                  </a:cubicBezTo>
                  <a:cubicBezTo>
                    <a:pt x="15399" y="13038"/>
                    <a:pt x="15435" y="13039"/>
                    <a:pt x="15472" y="13042"/>
                  </a:cubicBezTo>
                  <a:cubicBezTo>
                    <a:pt x="16982" y="13152"/>
                    <a:pt x="18575" y="13371"/>
                    <a:pt x="20003" y="13413"/>
                  </a:cubicBezTo>
                  <a:cubicBezTo>
                    <a:pt x="20018" y="13413"/>
                    <a:pt x="20035" y="13413"/>
                    <a:pt x="20051" y="13413"/>
                  </a:cubicBezTo>
                  <a:cubicBezTo>
                    <a:pt x="20764" y="13413"/>
                    <a:pt x="21346" y="12821"/>
                    <a:pt x="21320" y="12109"/>
                  </a:cubicBezTo>
                  <a:cubicBezTo>
                    <a:pt x="21292" y="11245"/>
                    <a:pt x="21153" y="10436"/>
                    <a:pt x="21014" y="9558"/>
                  </a:cubicBezTo>
                  <a:cubicBezTo>
                    <a:pt x="20917" y="8996"/>
                    <a:pt x="20461" y="8558"/>
                    <a:pt x="19892" y="8502"/>
                  </a:cubicBezTo>
                  <a:cubicBezTo>
                    <a:pt x="18527" y="8341"/>
                    <a:pt x="17034" y="8199"/>
                    <a:pt x="15663" y="8199"/>
                  </a:cubicBezTo>
                  <a:cubicBezTo>
                    <a:pt x="15405" y="8199"/>
                    <a:pt x="15152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55" y="8215"/>
                    <a:pt x="13586" y="7677"/>
                    <a:pt x="13560" y="6994"/>
                  </a:cubicBezTo>
                  <a:cubicBezTo>
                    <a:pt x="13504" y="5347"/>
                    <a:pt x="13324" y="3070"/>
                    <a:pt x="13158" y="1205"/>
                  </a:cubicBezTo>
                  <a:cubicBezTo>
                    <a:pt x="13102" y="575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6" name="Google Shape;380;p3"/>
            <p:cNvSpPr/>
            <p:nvPr/>
          </p:nvSpPr>
          <p:spPr>
            <a:xfrm>
              <a:off x="12240532" y="1380229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12"/>
                  </a:cubicBezTo>
                  <a:cubicBezTo>
                    <a:pt x="864" y="1338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64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42" y="21586"/>
                    <a:pt x="2364" y="21579"/>
                    <a:pt x="2924" y="21579"/>
                  </a:cubicBezTo>
                  <a:cubicBezTo>
                    <a:pt x="4121" y="21579"/>
                    <a:pt x="5495" y="21600"/>
                    <a:pt x="6942" y="21600"/>
                  </a:cubicBezTo>
                  <a:cubicBezTo>
                    <a:pt x="11501" y="21600"/>
                    <a:pt x="16790" y="21405"/>
                    <a:pt x="19572" y="19795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7" name="Google Shape;381;p3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8" name="Google Shape;382;p3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9" name="Google Shape;383;p3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0" name="Google Shape;384;p3"/>
            <p:cNvSpPr/>
            <p:nvPr/>
          </p:nvSpPr>
          <p:spPr>
            <a:xfrm>
              <a:off x="9346497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0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1" name="Google Shape;385;p3"/>
            <p:cNvSpPr/>
            <p:nvPr/>
          </p:nvSpPr>
          <p:spPr>
            <a:xfrm>
              <a:off x="10907826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8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4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2" y="10481"/>
                    <a:pt x="6794" y="11327"/>
                  </a:cubicBezTo>
                  <a:cubicBezTo>
                    <a:pt x="7231" y="11962"/>
                    <a:pt x="2550" y="18529"/>
                    <a:pt x="2884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69" y="20776"/>
                  </a:cubicBezTo>
                  <a:cubicBezTo>
                    <a:pt x="8743" y="18837"/>
                    <a:pt x="9701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8" y="18576"/>
                    <a:pt x="17245" y="19586"/>
                  </a:cubicBezTo>
                  <a:cubicBezTo>
                    <a:pt x="17437" y="19699"/>
                    <a:pt x="17645" y="19754"/>
                    <a:pt x="17851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2" name="Google Shape;386;p3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3" name="Google Shape;387;p3"/>
            <p:cNvSpPr/>
            <p:nvPr/>
          </p:nvSpPr>
          <p:spPr>
            <a:xfrm>
              <a:off x="12240532" y="8406147"/>
              <a:ext cx="818920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3" h="21600" fill="norm" stroke="1" extrusionOk="0">
                  <a:moveTo>
                    <a:pt x="19096" y="0"/>
                  </a:moveTo>
                  <a:cubicBezTo>
                    <a:pt x="19050" y="0"/>
                    <a:pt x="19004" y="7"/>
                    <a:pt x="18956" y="28"/>
                  </a:cubicBezTo>
                  <a:cubicBezTo>
                    <a:pt x="17372" y="733"/>
                    <a:pt x="14375" y="852"/>
                    <a:pt x="11238" y="852"/>
                  </a:cubicBezTo>
                  <a:cubicBezTo>
                    <a:pt x="9595" y="852"/>
                    <a:pt x="7913" y="817"/>
                    <a:pt x="6376" y="817"/>
                  </a:cubicBezTo>
                  <a:cubicBezTo>
                    <a:pt x="4325" y="817"/>
                    <a:pt x="2530" y="880"/>
                    <a:pt x="1424" y="1152"/>
                  </a:cubicBezTo>
                  <a:cubicBezTo>
                    <a:pt x="864" y="1278"/>
                    <a:pt x="378" y="3016"/>
                    <a:pt x="227" y="5445"/>
                  </a:cubicBezTo>
                  <a:cubicBezTo>
                    <a:pt x="2" y="9306"/>
                    <a:pt x="-71" y="13669"/>
                    <a:pt x="78" y="17034"/>
                  </a:cubicBezTo>
                  <a:cubicBezTo>
                    <a:pt x="189" y="19708"/>
                    <a:pt x="751" y="21579"/>
                    <a:pt x="1368" y="21579"/>
                  </a:cubicBezTo>
                  <a:cubicBezTo>
                    <a:pt x="1787" y="21565"/>
                    <a:pt x="2244" y="21565"/>
                    <a:pt x="2735" y="21565"/>
                  </a:cubicBezTo>
                  <a:cubicBezTo>
                    <a:pt x="4136" y="21565"/>
                    <a:pt x="5797" y="21600"/>
                    <a:pt x="7542" y="21600"/>
                  </a:cubicBezTo>
                  <a:cubicBezTo>
                    <a:pt x="11959" y="21600"/>
                    <a:pt x="16913" y="21377"/>
                    <a:pt x="19574" y="19834"/>
                  </a:cubicBezTo>
                  <a:cubicBezTo>
                    <a:pt x="21529" y="18738"/>
                    <a:pt x="21021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4" name="Google Shape;388;p3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5" name="Google Shape;389;p3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6" name="Google Shape;390;p3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7" name="Google Shape;391;p3"/>
            <p:cNvSpPr/>
            <p:nvPr/>
          </p:nvSpPr>
          <p:spPr>
            <a:xfrm>
              <a:off x="9346489" y="8100988"/>
              <a:ext cx="23273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8" name="Google Shape;392;p3"/>
            <p:cNvSpPr/>
            <p:nvPr/>
          </p:nvSpPr>
          <p:spPr>
            <a:xfrm>
              <a:off x="10907826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8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4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2" y="10487"/>
                    <a:pt x="6794" y="11332"/>
                  </a:cubicBezTo>
                  <a:cubicBezTo>
                    <a:pt x="7231" y="11967"/>
                    <a:pt x="2550" y="18515"/>
                    <a:pt x="2884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69" y="20779"/>
                  </a:cubicBezTo>
                  <a:cubicBezTo>
                    <a:pt x="8743" y="18840"/>
                    <a:pt x="9701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8" y="18579"/>
                    <a:pt x="17245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9" name="Google Shape;393;p3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0" name="Google Shape;394;p3"/>
            <p:cNvSpPr/>
            <p:nvPr/>
          </p:nvSpPr>
          <p:spPr>
            <a:xfrm>
              <a:off x="9802006" y="6435487"/>
              <a:ext cx="108486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8" y="754"/>
                    <a:pt x="14162" y="866"/>
                    <a:pt x="10907" y="866"/>
                  </a:cubicBezTo>
                  <a:cubicBezTo>
                    <a:pt x="9354" y="866"/>
                    <a:pt x="7778" y="845"/>
                    <a:pt x="6333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3" y="21572"/>
                    <a:pt x="2241" y="21565"/>
                    <a:pt x="2730" y="21565"/>
                  </a:cubicBezTo>
                  <a:cubicBezTo>
                    <a:pt x="4132" y="21565"/>
                    <a:pt x="5792" y="21600"/>
                    <a:pt x="7534" y="21600"/>
                  </a:cubicBezTo>
                  <a:cubicBezTo>
                    <a:pt x="11950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1" name="Google Shape;395;p3"/>
            <p:cNvSpPr/>
            <p:nvPr/>
          </p:nvSpPr>
          <p:spPr>
            <a:xfrm>
              <a:off x="9576541" y="5259082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1"/>
                    <a:pt x="10903" y="871"/>
                  </a:cubicBezTo>
                  <a:cubicBezTo>
                    <a:pt x="9352" y="871"/>
                    <a:pt x="7777" y="843"/>
                    <a:pt x="6332" y="843"/>
                  </a:cubicBezTo>
                  <a:cubicBezTo>
                    <a:pt x="4302" y="843"/>
                    <a:pt x="2528" y="892"/>
                    <a:pt x="1438" y="1150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6" y="21586"/>
                    <a:pt x="2359" y="21579"/>
                    <a:pt x="2918" y="21579"/>
                  </a:cubicBezTo>
                  <a:cubicBezTo>
                    <a:pt x="4116" y="21579"/>
                    <a:pt x="5489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2" name="Google Shape;396;p3"/>
            <p:cNvSpPr/>
            <p:nvPr/>
          </p:nvSpPr>
          <p:spPr>
            <a:xfrm>
              <a:off x="9576541" y="4893188"/>
              <a:ext cx="81877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2"/>
                    <a:pt x="10903" y="872"/>
                  </a:cubicBezTo>
                  <a:cubicBezTo>
                    <a:pt x="9352" y="872"/>
                    <a:pt x="7777" y="844"/>
                    <a:pt x="6332" y="844"/>
                  </a:cubicBezTo>
                  <a:cubicBezTo>
                    <a:pt x="4302" y="844"/>
                    <a:pt x="2528" y="899"/>
                    <a:pt x="1438" y="1150"/>
                  </a:cubicBezTo>
                  <a:cubicBezTo>
                    <a:pt x="857" y="1276"/>
                    <a:pt x="371" y="3012"/>
                    <a:pt x="241" y="5501"/>
                  </a:cubicBezTo>
                  <a:cubicBezTo>
                    <a:pt x="16" y="9294"/>
                    <a:pt x="-78" y="13652"/>
                    <a:pt x="73" y="17075"/>
                  </a:cubicBezTo>
                  <a:cubicBezTo>
                    <a:pt x="201" y="19704"/>
                    <a:pt x="727" y="21551"/>
                    <a:pt x="1333" y="21551"/>
                  </a:cubicBezTo>
                  <a:cubicBezTo>
                    <a:pt x="1344" y="21551"/>
                    <a:pt x="1352" y="21551"/>
                    <a:pt x="1363" y="21551"/>
                  </a:cubicBezTo>
                  <a:cubicBezTo>
                    <a:pt x="1583" y="21544"/>
                    <a:pt x="1815" y="21544"/>
                    <a:pt x="2057" y="21544"/>
                  </a:cubicBezTo>
                  <a:cubicBezTo>
                    <a:pt x="3577" y="21544"/>
                    <a:pt x="5483" y="21600"/>
                    <a:pt x="7504" y="21600"/>
                  </a:cubicBezTo>
                  <a:cubicBezTo>
                    <a:pt x="11927" y="21600"/>
                    <a:pt x="16898" y="21356"/>
                    <a:pt x="19564" y="19808"/>
                  </a:cubicBezTo>
                  <a:cubicBezTo>
                    <a:pt x="21522" y="18713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3" name="Google Shape;397;p3"/>
            <p:cNvSpPr/>
            <p:nvPr/>
          </p:nvSpPr>
          <p:spPr>
            <a:xfrm>
              <a:off x="11928682" y="4634488"/>
              <a:ext cx="982411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1" y="178"/>
                    <a:pt x="16082" y="504"/>
                  </a:cubicBezTo>
                  <a:cubicBezTo>
                    <a:pt x="11999" y="4766"/>
                    <a:pt x="3464" y="13243"/>
                    <a:pt x="320" y="17441"/>
                  </a:cubicBezTo>
                  <a:cubicBezTo>
                    <a:pt x="-894" y="19076"/>
                    <a:pt x="1607" y="21600"/>
                    <a:pt x="3514" y="21600"/>
                  </a:cubicBezTo>
                  <a:cubicBezTo>
                    <a:pt x="4025" y="21600"/>
                    <a:pt x="4493" y="21419"/>
                    <a:pt x="4835" y="20989"/>
                  </a:cubicBezTo>
                  <a:cubicBezTo>
                    <a:pt x="7654" y="17457"/>
                    <a:pt x="17207" y="8157"/>
                    <a:pt x="20134" y="4782"/>
                  </a:cubicBezTo>
                  <a:cubicBezTo>
                    <a:pt x="20613" y="4244"/>
                    <a:pt x="20706" y="3436"/>
                    <a:pt x="20335" y="2802"/>
                  </a:cubicBezTo>
                  <a:cubicBezTo>
                    <a:pt x="19749" y="1804"/>
                    <a:pt x="18963" y="838"/>
                    <a:pt x="18148" y="268"/>
                  </a:cubicBezTo>
                  <a:cubicBezTo>
                    <a:pt x="17882" y="85"/>
                    <a:pt x="17582" y="0"/>
                    <a:pt x="1727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4" name="Google Shape;398;p3"/>
            <p:cNvSpPr/>
            <p:nvPr/>
          </p:nvSpPr>
          <p:spPr>
            <a:xfrm>
              <a:off x="12010654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5" name="Google Shape;399;p3"/>
            <p:cNvSpPr/>
            <p:nvPr/>
          </p:nvSpPr>
          <p:spPr>
            <a:xfrm>
              <a:off x="12595878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9" y="20041"/>
                    <a:pt x="4164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6" name="Google Shape;400;p3"/>
            <p:cNvSpPr/>
            <p:nvPr/>
          </p:nvSpPr>
          <p:spPr>
            <a:xfrm>
              <a:off x="11877454" y="6435487"/>
              <a:ext cx="1084655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7" name="Google Shape;401;p3"/>
            <p:cNvSpPr/>
            <p:nvPr/>
          </p:nvSpPr>
          <p:spPr>
            <a:xfrm>
              <a:off x="12318700" y="6144191"/>
              <a:ext cx="202584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0" h="21600" fill="norm" stroke="1" extrusionOk="0">
                  <a:moveTo>
                    <a:pt x="7654" y="0"/>
                  </a:moveTo>
                  <a:cubicBezTo>
                    <a:pt x="2686" y="0"/>
                    <a:pt x="-1592" y="5740"/>
                    <a:pt x="580" y="16495"/>
                  </a:cubicBezTo>
                  <a:cubicBezTo>
                    <a:pt x="1299" y="20037"/>
                    <a:pt x="4160" y="21600"/>
                    <a:pt x="7363" y="21600"/>
                  </a:cubicBezTo>
                  <a:cubicBezTo>
                    <a:pt x="13145" y="21600"/>
                    <a:pt x="20008" y="16487"/>
                    <a:pt x="17168" y="8720"/>
                  </a:cubicBezTo>
                  <a:cubicBezTo>
                    <a:pt x="14975" y="2825"/>
                    <a:pt x="11147" y="0"/>
                    <a:pt x="765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8" name="Google Shape;402;p3"/>
            <p:cNvSpPr/>
            <p:nvPr/>
          </p:nvSpPr>
          <p:spPr>
            <a:xfrm>
              <a:off x="12318716" y="6777780"/>
              <a:ext cx="20256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40" y="0"/>
                  </a:moveTo>
                  <a:cubicBezTo>
                    <a:pt x="2671" y="0"/>
                    <a:pt x="-1587" y="5725"/>
                    <a:pt x="578" y="16501"/>
                  </a:cubicBezTo>
                  <a:cubicBezTo>
                    <a:pt x="1297" y="20039"/>
                    <a:pt x="4160" y="21600"/>
                    <a:pt x="7364" y="21600"/>
                  </a:cubicBezTo>
                  <a:cubicBezTo>
                    <a:pt x="13147" y="21600"/>
                    <a:pt x="20013" y="16493"/>
                    <a:pt x="17172" y="8734"/>
                  </a:cubicBezTo>
                  <a:cubicBezTo>
                    <a:pt x="14978" y="2838"/>
                    <a:pt x="11135" y="0"/>
                    <a:pt x="764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9" name="Google Shape;403;p3"/>
            <p:cNvSpPr/>
            <p:nvPr/>
          </p:nvSpPr>
          <p:spPr>
            <a:xfrm>
              <a:off x="13232531" y="5397138"/>
              <a:ext cx="113270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1" y="8338"/>
                  </a:cubicBezTo>
                  <a:cubicBezTo>
                    <a:pt x="7781" y="8996"/>
                    <a:pt x="577" y="8873"/>
                    <a:pt x="147" y="9600"/>
                  </a:cubicBezTo>
                  <a:cubicBezTo>
                    <a:pt x="-255" y="10300"/>
                    <a:pt x="244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6" y="14079"/>
                    <a:pt x="2093" y="14071"/>
                    <a:pt x="2169" y="14057"/>
                  </a:cubicBezTo>
                  <a:cubicBezTo>
                    <a:pt x="3999" y="13700"/>
                    <a:pt x="5689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098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0" name="Google Shape;404;p3"/>
            <p:cNvSpPr/>
            <p:nvPr/>
          </p:nvSpPr>
          <p:spPr>
            <a:xfrm>
              <a:off x="13571644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19" y="15411"/>
                    <a:pt x="11226" y="15192"/>
                    <a:pt x="11642" y="15192"/>
                  </a:cubicBezTo>
                  <a:cubicBezTo>
                    <a:pt x="11943" y="15192"/>
                    <a:pt x="12248" y="15307"/>
                    <a:pt x="12501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8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5" y="10090"/>
                  </a:cubicBezTo>
                  <a:cubicBezTo>
                    <a:pt x="15073" y="9618"/>
                    <a:pt x="14912" y="8494"/>
                    <a:pt x="15479" y="7778"/>
                  </a:cubicBezTo>
                  <a:cubicBezTo>
                    <a:pt x="16541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15" y="1733"/>
                  </a:cubicBezTo>
                  <a:cubicBezTo>
                    <a:pt x="17674" y="1130"/>
                    <a:pt x="16919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1" name="Google Shape;405;p3"/>
            <p:cNvSpPr/>
            <p:nvPr/>
          </p:nvSpPr>
          <p:spPr>
            <a:xfrm>
              <a:off x="10655975" y="3573858"/>
              <a:ext cx="1441605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5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4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3" y="7469"/>
                    <a:pt x="115" y="9329"/>
                  </a:cubicBezTo>
                  <a:cubicBezTo>
                    <a:pt x="-169" y="10245"/>
                    <a:pt x="115" y="10806"/>
                    <a:pt x="498" y="11455"/>
                  </a:cubicBezTo>
                  <a:cubicBezTo>
                    <a:pt x="624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1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39" y="20915"/>
                  </a:cubicBezTo>
                  <a:cubicBezTo>
                    <a:pt x="7031" y="21352"/>
                    <a:pt x="7845" y="21600"/>
                    <a:pt x="8689" y="21600"/>
                  </a:cubicBezTo>
                  <a:cubicBezTo>
                    <a:pt x="9565" y="21600"/>
                    <a:pt x="10474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40" y="3421"/>
                    <a:pt x="14021" y="2962"/>
                    <a:pt x="14588" y="2937"/>
                  </a:cubicBezTo>
                  <a:lnTo>
                    <a:pt x="17350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3" y="5369"/>
                    <a:pt x="19300" y="5369"/>
                  </a:cubicBezTo>
                  <a:cubicBezTo>
                    <a:pt x="19316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6" y="4120"/>
                  </a:cubicBezTo>
                  <a:cubicBezTo>
                    <a:pt x="21256" y="3077"/>
                    <a:pt x="20962" y="2122"/>
                    <a:pt x="20690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2" name="Google Shape;406;p3"/>
            <p:cNvSpPr/>
            <p:nvPr/>
          </p:nvSpPr>
          <p:spPr>
            <a:xfrm>
              <a:off x="12465685" y="2922528"/>
              <a:ext cx="1085369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2" y="0"/>
                    <a:pt x="18997" y="7"/>
                    <a:pt x="18953" y="28"/>
                  </a:cubicBezTo>
                  <a:cubicBezTo>
                    <a:pt x="17310" y="753"/>
                    <a:pt x="14156" y="864"/>
                    <a:pt x="10903" y="864"/>
                  </a:cubicBezTo>
                  <a:cubicBezTo>
                    <a:pt x="9353" y="864"/>
                    <a:pt x="7779" y="843"/>
                    <a:pt x="6335" y="843"/>
                  </a:cubicBezTo>
                  <a:cubicBezTo>
                    <a:pt x="4307" y="843"/>
                    <a:pt x="2534" y="892"/>
                    <a:pt x="1443" y="1143"/>
                  </a:cubicBezTo>
                  <a:cubicBezTo>
                    <a:pt x="864" y="1331"/>
                    <a:pt x="371" y="3073"/>
                    <a:pt x="244" y="5498"/>
                  </a:cubicBezTo>
                  <a:cubicBezTo>
                    <a:pt x="18" y="9288"/>
                    <a:pt x="-80" y="13636"/>
                    <a:pt x="75" y="17057"/>
                  </a:cubicBezTo>
                  <a:cubicBezTo>
                    <a:pt x="202" y="19733"/>
                    <a:pt x="752" y="21593"/>
                    <a:pt x="1372" y="21593"/>
                  </a:cubicBezTo>
                  <a:cubicBezTo>
                    <a:pt x="1843" y="21579"/>
                    <a:pt x="2365" y="21579"/>
                    <a:pt x="2923" y="21579"/>
                  </a:cubicBezTo>
                  <a:cubicBezTo>
                    <a:pt x="4118" y="21579"/>
                    <a:pt x="5489" y="21600"/>
                    <a:pt x="6934" y="21600"/>
                  </a:cubicBezTo>
                  <a:cubicBezTo>
                    <a:pt x="11489" y="21600"/>
                    <a:pt x="16778" y="21405"/>
                    <a:pt x="19560" y="19795"/>
                  </a:cubicBezTo>
                  <a:cubicBezTo>
                    <a:pt x="21520" y="18694"/>
                    <a:pt x="21009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3" name="Google Shape;407;p3"/>
            <p:cNvSpPr/>
            <p:nvPr/>
          </p:nvSpPr>
          <p:spPr>
            <a:xfrm>
              <a:off x="12240532" y="1746123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05"/>
                  </a:cubicBezTo>
                  <a:cubicBezTo>
                    <a:pt x="864" y="1331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57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37" y="21586"/>
                    <a:pt x="2355" y="21579"/>
                    <a:pt x="2913" y="21579"/>
                  </a:cubicBezTo>
                  <a:cubicBezTo>
                    <a:pt x="4155" y="21579"/>
                    <a:pt x="5587" y="21600"/>
                    <a:pt x="7095" y="21600"/>
                  </a:cubicBezTo>
                  <a:cubicBezTo>
                    <a:pt x="11618" y="21600"/>
                    <a:pt x="16821" y="21405"/>
                    <a:pt x="19572" y="19858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4" name="Google Shape;408;p3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5" name="Google Shape;409;p3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6" name="Google Shape;410;p3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7" name="Google Shape;411;p3"/>
            <p:cNvSpPr/>
            <p:nvPr/>
          </p:nvSpPr>
          <p:spPr>
            <a:xfrm>
              <a:off x="9931720" y="1873781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505"/>
                  </a:cubicBezTo>
                  <a:cubicBezTo>
                    <a:pt x="1309" y="20041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8" name="Google Shape;412;p3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9" name="Google Shape;413;p3"/>
            <p:cNvSpPr/>
            <p:nvPr/>
          </p:nvSpPr>
          <p:spPr>
            <a:xfrm>
              <a:off x="9654564" y="2631232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0" name="Google Shape;414;p3"/>
            <p:cNvSpPr/>
            <p:nvPr/>
          </p:nvSpPr>
          <p:spPr>
            <a:xfrm>
              <a:off x="9654564" y="3265068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1" name="Google Shape;415;p3"/>
            <p:cNvSpPr/>
            <p:nvPr/>
          </p:nvSpPr>
          <p:spPr>
            <a:xfrm>
              <a:off x="10568384" y="1884179"/>
              <a:ext cx="1133394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4013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905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611" y="21093"/>
                    <a:pt x="9112" y="21531"/>
                    <a:pt x="9720" y="21558"/>
                  </a:cubicBezTo>
                  <a:cubicBezTo>
                    <a:pt x="10326" y="21582"/>
                    <a:pt x="10969" y="21600"/>
                    <a:pt x="11626" y="21600"/>
                  </a:cubicBezTo>
                  <a:cubicBezTo>
                    <a:pt x="12142" y="21600"/>
                    <a:pt x="12666" y="21589"/>
                    <a:pt x="13184" y="21558"/>
                  </a:cubicBezTo>
                  <a:cubicBezTo>
                    <a:pt x="13822" y="21531"/>
                    <a:pt x="14334" y="21023"/>
                    <a:pt x="14390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17" y="13038"/>
                    <a:pt x="15394" y="13038"/>
                  </a:cubicBezTo>
                  <a:cubicBezTo>
                    <a:pt x="15425" y="13038"/>
                    <a:pt x="15454" y="13040"/>
                    <a:pt x="15484" y="13041"/>
                  </a:cubicBezTo>
                  <a:cubicBezTo>
                    <a:pt x="16995" y="13164"/>
                    <a:pt x="18588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1" y="13426"/>
                    <a:pt x="21345" y="12834"/>
                    <a:pt x="21331" y="12122"/>
                  </a:cubicBezTo>
                  <a:cubicBezTo>
                    <a:pt x="21303" y="11244"/>
                    <a:pt x="21165" y="10449"/>
                    <a:pt x="21013" y="9572"/>
                  </a:cubicBezTo>
                  <a:cubicBezTo>
                    <a:pt x="20929" y="8995"/>
                    <a:pt x="20472" y="8571"/>
                    <a:pt x="19890" y="8502"/>
                  </a:cubicBezTo>
                  <a:cubicBezTo>
                    <a:pt x="18512" y="8351"/>
                    <a:pt x="17004" y="8199"/>
                    <a:pt x="15631" y="8199"/>
                  </a:cubicBezTo>
                  <a:cubicBezTo>
                    <a:pt x="15387" y="8199"/>
                    <a:pt x="15150" y="8203"/>
                    <a:pt x="14917" y="8214"/>
                  </a:cubicBezTo>
                  <a:cubicBezTo>
                    <a:pt x="14890" y="8216"/>
                    <a:pt x="14866" y="8216"/>
                    <a:pt x="14841" y="8216"/>
                  </a:cubicBezTo>
                  <a:cubicBezTo>
                    <a:pt x="14154" y="8216"/>
                    <a:pt x="13598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2" name="Google Shape;416;p3"/>
            <p:cNvSpPr/>
            <p:nvPr/>
          </p:nvSpPr>
          <p:spPr>
            <a:xfrm>
              <a:off x="9802006" y="13460663"/>
              <a:ext cx="108486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7" y="773"/>
                    <a:pt x="13969" y="871"/>
                    <a:pt x="10608" y="871"/>
                  </a:cubicBezTo>
                  <a:cubicBezTo>
                    <a:pt x="9354" y="871"/>
                    <a:pt x="8093" y="857"/>
                    <a:pt x="6901" y="857"/>
                  </a:cubicBezTo>
                  <a:cubicBezTo>
                    <a:pt x="4635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4" y="21586"/>
                    <a:pt x="2352" y="21579"/>
                    <a:pt x="2907" y="21579"/>
                  </a:cubicBezTo>
                  <a:cubicBezTo>
                    <a:pt x="4149" y="21579"/>
                    <a:pt x="5582" y="21600"/>
                    <a:pt x="7088" y="21600"/>
                  </a:cubicBezTo>
                  <a:cubicBezTo>
                    <a:pt x="11611" y="21600"/>
                    <a:pt x="16810" y="21405"/>
                    <a:pt x="19562" y="19858"/>
                  </a:cubicBezTo>
                  <a:cubicBezTo>
                    <a:pt x="21524" y="18701"/>
                    <a:pt x="21013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3" name="Google Shape;417;p3"/>
            <p:cNvSpPr/>
            <p:nvPr/>
          </p:nvSpPr>
          <p:spPr>
            <a:xfrm>
              <a:off x="9576541" y="12284917"/>
              <a:ext cx="818793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106" y="0"/>
                  </a:moveTo>
                  <a:cubicBezTo>
                    <a:pt x="19060" y="0"/>
                    <a:pt x="19014" y="14"/>
                    <a:pt x="18968" y="35"/>
                  </a:cubicBezTo>
                  <a:cubicBezTo>
                    <a:pt x="17376" y="733"/>
                    <a:pt x="14375" y="859"/>
                    <a:pt x="11236" y="859"/>
                  </a:cubicBezTo>
                  <a:cubicBezTo>
                    <a:pt x="9594" y="859"/>
                    <a:pt x="7912" y="824"/>
                    <a:pt x="6377" y="824"/>
                  </a:cubicBezTo>
                  <a:cubicBezTo>
                    <a:pt x="4328" y="824"/>
                    <a:pt x="2537" y="880"/>
                    <a:pt x="1438" y="1152"/>
                  </a:cubicBezTo>
                  <a:cubicBezTo>
                    <a:pt x="857" y="1278"/>
                    <a:pt x="371" y="3023"/>
                    <a:pt x="241" y="5452"/>
                  </a:cubicBezTo>
                  <a:cubicBezTo>
                    <a:pt x="16" y="9313"/>
                    <a:pt x="-78" y="13676"/>
                    <a:pt x="73" y="17034"/>
                  </a:cubicBezTo>
                  <a:cubicBezTo>
                    <a:pt x="203" y="19715"/>
                    <a:pt x="746" y="21586"/>
                    <a:pt x="1363" y="21586"/>
                  </a:cubicBezTo>
                  <a:cubicBezTo>
                    <a:pt x="1782" y="21572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6" y="21384"/>
                    <a:pt x="19565" y="19841"/>
                  </a:cubicBezTo>
                  <a:cubicBezTo>
                    <a:pt x="21522" y="18682"/>
                    <a:pt x="21015" y="0"/>
                    <a:pt x="1910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4" name="Google Shape;418;p3"/>
            <p:cNvSpPr/>
            <p:nvPr/>
          </p:nvSpPr>
          <p:spPr>
            <a:xfrm>
              <a:off x="9576541" y="11918363"/>
              <a:ext cx="81877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14"/>
                    <a:pt x="18966" y="28"/>
                  </a:cubicBezTo>
                  <a:cubicBezTo>
                    <a:pt x="17267" y="773"/>
                    <a:pt x="13967" y="877"/>
                    <a:pt x="10606" y="877"/>
                  </a:cubicBezTo>
                  <a:cubicBezTo>
                    <a:pt x="9352" y="877"/>
                    <a:pt x="8091" y="863"/>
                    <a:pt x="6900" y="863"/>
                  </a:cubicBezTo>
                  <a:cubicBezTo>
                    <a:pt x="4636" y="863"/>
                    <a:pt x="2631" y="912"/>
                    <a:pt x="1438" y="1211"/>
                  </a:cubicBezTo>
                  <a:cubicBezTo>
                    <a:pt x="857" y="1337"/>
                    <a:pt x="371" y="3070"/>
                    <a:pt x="241" y="5492"/>
                  </a:cubicBezTo>
                  <a:cubicBezTo>
                    <a:pt x="16" y="9342"/>
                    <a:pt x="-78" y="13630"/>
                    <a:pt x="73" y="17048"/>
                  </a:cubicBezTo>
                  <a:cubicBezTo>
                    <a:pt x="203" y="19714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0" y="21565"/>
                    <a:pt x="5791" y="21600"/>
                    <a:pt x="7534" y="21600"/>
                  </a:cubicBezTo>
                  <a:cubicBezTo>
                    <a:pt x="11950" y="21600"/>
                    <a:pt x="16905" y="21377"/>
                    <a:pt x="19564" y="19839"/>
                  </a:cubicBezTo>
                  <a:cubicBezTo>
                    <a:pt x="21522" y="18683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5" name="Google Shape;419;p3"/>
            <p:cNvSpPr/>
            <p:nvPr/>
          </p:nvSpPr>
          <p:spPr>
            <a:xfrm>
              <a:off x="11928668" y="11660158"/>
              <a:ext cx="98242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9" y="0"/>
                  </a:moveTo>
                  <a:cubicBezTo>
                    <a:pt x="16837" y="0"/>
                    <a:pt x="16407" y="178"/>
                    <a:pt x="16082" y="510"/>
                  </a:cubicBezTo>
                  <a:cubicBezTo>
                    <a:pt x="11999" y="4773"/>
                    <a:pt x="3464" y="13250"/>
                    <a:pt x="320" y="17449"/>
                  </a:cubicBezTo>
                  <a:cubicBezTo>
                    <a:pt x="-894" y="19073"/>
                    <a:pt x="1603" y="21600"/>
                    <a:pt x="3509" y="21600"/>
                  </a:cubicBezTo>
                  <a:cubicBezTo>
                    <a:pt x="4022" y="21600"/>
                    <a:pt x="4491" y="21417"/>
                    <a:pt x="4835" y="20982"/>
                  </a:cubicBezTo>
                  <a:cubicBezTo>
                    <a:pt x="7654" y="17465"/>
                    <a:pt x="17207" y="8163"/>
                    <a:pt x="20134" y="4789"/>
                  </a:cubicBezTo>
                  <a:cubicBezTo>
                    <a:pt x="20613" y="4234"/>
                    <a:pt x="20706" y="3442"/>
                    <a:pt x="20335" y="2808"/>
                  </a:cubicBezTo>
                  <a:cubicBezTo>
                    <a:pt x="19749" y="1810"/>
                    <a:pt x="18963" y="828"/>
                    <a:pt x="18148" y="274"/>
                  </a:cubicBezTo>
                  <a:cubicBezTo>
                    <a:pt x="17879" y="89"/>
                    <a:pt x="17573" y="0"/>
                    <a:pt x="172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6" name="Google Shape;420;p3"/>
            <p:cNvSpPr/>
            <p:nvPr/>
          </p:nvSpPr>
          <p:spPr>
            <a:xfrm>
              <a:off x="12010646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09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7" name="Google Shape;421;p3"/>
            <p:cNvSpPr/>
            <p:nvPr/>
          </p:nvSpPr>
          <p:spPr>
            <a:xfrm>
              <a:off x="12595885" y="12412410"/>
              <a:ext cx="231999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59" y="0"/>
                  </a:moveTo>
                  <a:cubicBezTo>
                    <a:pt x="2686" y="0"/>
                    <a:pt x="-1604" y="5753"/>
                    <a:pt x="588" y="16542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7"/>
                    <a:pt x="17151" y="8753"/>
                  </a:cubicBezTo>
                  <a:cubicBezTo>
                    <a:pt x="14984" y="2830"/>
                    <a:pt x="11157" y="0"/>
                    <a:pt x="76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8" name="Google Shape;422;p3"/>
            <p:cNvSpPr/>
            <p:nvPr/>
          </p:nvSpPr>
          <p:spPr>
            <a:xfrm>
              <a:off x="11877454" y="13460663"/>
              <a:ext cx="108465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69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4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9" name="Google Shape;423;p3"/>
            <p:cNvSpPr/>
            <p:nvPr/>
          </p:nvSpPr>
          <p:spPr>
            <a:xfrm>
              <a:off x="12318693" y="13169532"/>
              <a:ext cx="202573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0" name="Google Shape;424;p3"/>
            <p:cNvSpPr/>
            <p:nvPr/>
          </p:nvSpPr>
          <p:spPr>
            <a:xfrm>
              <a:off x="13232531" y="12422809"/>
              <a:ext cx="1132701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1" y="8330"/>
                  </a:cubicBezTo>
                  <a:cubicBezTo>
                    <a:pt x="7781" y="8988"/>
                    <a:pt x="577" y="8865"/>
                    <a:pt x="147" y="9607"/>
                  </a:cubicBezTo>
                  <a:cubicBezTo>
                    <a:pt x="-255" y="10306"/>
                    <a:pt x="244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69" y="14051"/>
                  </a:cubicBezTo>
                  <a:cubicBezTo>
                    <a:pt x="3999" y="13708"/>
                    <a:pt x="5689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3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098" y="14491"/>
                  </a:cubicBezTo>
                  <a:cubicBezTo>
                    <a:pt x="13993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0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1" name="Google Shape;425;p3"/>
            <p:cNvSpPr/>
            <p:nvPr/>
          </p:nvSpPr>
          <p:spPr>
            <a:xfrm>
              <a:off x="13571644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1" y="15412"/>
                    <a:pt x="11233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408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5" y="10097"/>
                  </a:cubicBezTo>
                  <a:cubicBezTo>
                    <a:pt x="15073" y="9627"/>
                    <a:pt x="14912" y="8502"/>
                    <a:pt x="15479" y="7787"/>
                  </a:cubicBezTo>
                  <a:cubicBezTo>
                    <a:pt x="16541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15" y="1730"/>
                  </a:cubicBezTo>
                  <a:cubicBezTo>
                    <a:pt x="17674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2" name="Google Shape;426;p3"/>
            <p:cNvSpPr/>
            <p:nvPr/>
          </p:nvSpPr>
          <p:spPr>
            <a:xfrm>
              <a:off x="10655975" y="10599777"/>
              <a:ext cx="144160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5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4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3" y="7471"/>
                    <a:pt x="115" y="9332"/>
                  </a:cubicBezTo>
                  <a:cubicBezTo>
                    <a:pt x="-169" y="10248"/>
                    <a:pt x="115" y="10796"/>
                    <a:pt x="498" y="11459"/>
                  </a:cubicBezTo>
                  <a:cubicBezTo>
                    <a:pt x="625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39" y="20909"/>
                  </a:cubicBezTo>
                  <a:cubicBezTo>
                    <a:pt x="7032" y="21349"/>
                    <a:pt x="7854" y="21600"/>
                    <a:pt x="8705" y="21600"/>
                  </a:cubicBezTo>
                  <a:cubicBezTo>
                    <a:pt x="9576" y="21600"/>
                    <a:pt x="10475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40" y="3422"/>
                    <a:pt x="14021" y="2951"/>
                    <a:pt x="14588" y="2938"/>
                  </a:cubicBezTo>
                  <a:lnTo>
                    <a:pt x="17350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4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6" y="4109"/>
                  </a:cubicBezTo>
                  <a:cubicBezTo>
                    <a:pt x="21256" y="3065"/>
                    <a:pt x="20962" y="2110"/>
                    <a:pt x="20690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3" name="Google Shape;427;p3"/>
            <p:cNvSpPr/>
            <p:nvPr/>
          </p:nvSpPr>
          <p:spPr>
            <a:xfrm>
              <a:off x="12465685" y="9948363"/>
              <a:ext cx="108536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8" y="719"/>
                    <a:pt x="14217" y="831"/>
                    <a:pt x="10996" y="831"/>
                  </a:cubicBezTo>
                  <a:cubicBezTo>
                    <a:pt x="9564" y="831"/>
                    <a:pt x="8111" y="810"/>
                    <a:pt x="6755" y="810"/>
                  </a:cubicBezTo>
                  <a:cubicBezTo>
                    <a:pt x="4553" y="810"/>
                    <a:pt x="2609" y="866"/>
                    <a:pt x="1443" y="1152"/>
                  </a:cubicBezTo>
                  <a:cubicBezTo>
                    <a:pt x="864" y="1278"/>
                    <a:pt x="371" y="3023"/>
                    <a:pt x="244" y="5452"/>
                  </a:cubicBezTo>
                  <a:cubicBezTo>
                    <a:pt x="18" y="9313"/>
                    <a:pt x="-80" y="13669"/>
                    <a:pt x="75" y="17034"/>
                  </a:cubicBezTo>
                  <a:cubicBezTo>
                    <a:pt x="202" y="19715"/>
                    <a:pt x="752" y="21579"/>
                    <a:pt x="1372" y="21579"/>
                  </a:cubicBezTo>
                  <a:cubicBezTo>
                    <a:pt x="1790" y="21572"/>
                    <a:pt x="2247" y="21565"/>
                    <a:pt x="2734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7" y="21600"/>
                    <a:pt x="16903" y="21384"/>
                    <a:pt x="19563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4" name="Google Shape;428;p3"/>
            <p:cNvSpPr/>
            <p:nvPr/>
          </p:nvSpPr>
          <p:spPr>
            <a:xfrm>
              <a:off x="12240532" y="8772041"/>
              <a:ext cx="818900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316" y="753"/>
                    <a:pt x="14162" y="872"/>
                    <a:pt x="10905" y="872"/>
                  </a:cubicBezTo>
                  <a:cubicBezTo>
                    <a:pt x="9353" y="872"/>
                    <a:pt x="7778" y="844"/>
                    <a:pt x="6331" y="844"/>
                  </a:cubicBezTo>
                  <a:cubicBezTo>
                    <a:pt x="4299" y="844"/>
                    <a:pt x="2523" y="893"/>
                    <a:pt x="1424" y="1151"/>
                  </a:cubicBezTo>
                  <a:cubicBezTo>
                    <a:pt x="864" y="1332"/>
                    <a:pt x="378" y="3013"/>
                    <a:pt x="227" y="5503"/>
                  </a:cubicBezTo>
                  <a:cubicBezTo>
                    <a:pt x="2" y="9297"/>
                    <a:pt x="-71" y="13656"/>
                    <a:pt x="78" y="17074"/>
                  </a:cubicBezTo>
                  <a:cubicBezTo>
                    <a:pt x="189" y="19710"/>
                    <a:pt x="732" y="21558"/>
                    <a:pt x="1338" y="21558"/>
                  </a:cubicBezTo>
                  <a:cubicBezTo>
                    <a:pt x="1349" y="21558"/>
                    <a:pt x="1359" y="21558"/>
                    <a:pt x="1368" y="21558"/>
                  </a:cubicBezTo>
                  <a:cubicBezTo>
                    <a:pt x="1590" y="21551"/>
                    <a:pt x="1821" y="21551"/>
                    <a:pt x="2062" y="21551"/>
                  </a:cubicBezTo>
                  <a:cubicBezTo>
                    <a:pt x="3582" y="21551"/>
                    <a:pt x="5488" y="21600"/>
                    <a:pt x="7510" y="21600"/>
                  </a:cubicBezTo>
                  <a:cubicBezTo>
                    <a:pt x="11933" y="21600"/>
                    <a:pt x="16905" y="21356"/>
                    <a:pt x="19572" y="19815"/>
                  </a:cubicBezTo>
                  <a:cubicBezTo>
                    <a:pt x="21529" y="18720"/>
                    <a:pt x="21017" y="0"/>
                    <a:pt x="190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5" name="Google Shape;429;p3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6" name="Google Shape;430;p3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7" name="Google Shape;431;p3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8" name="Google Shape;432;p3"/>
            <p:cNvSpPr/>
            <p:nvPr/>
          </p:nvSpPr>
          <p:spPr>
            <a:xfrm>
              <a:off x="9931727" y="8899452"/>
              <a:ext cx="232180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45"/>
                    <a:pt x="587" y="16521"/>
                  </a:cubicBezTo>
                  <a:cubicBezTo>
                    <a:pt x="1308" y="20041"/>
                    <a:pt x="4168" y="21600"/>
                    <a:pt x="7357" y="21600"/>
                  </a:cubicBezTo>
                  <a:cubicBezTo>
                    <a:pt x="13140" y="21600"/>
                    <a:pt x="19998" y="16485"/>
                    <a:pt x="17126" y="8742"/>
                  </a:cubicBezTo>
                  <a:cubicBezTo>
                    <a:pt x="14962" y="2827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9" name="Google Shape;433;p3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0" name="Google Shape;434;p3"/>
            <p:cNvSpPr/>
            <p:nvPr/>
          </p:nvSpPr>
          <p:spPr>
            <a:xfrm>
              <a:off x="9654550" y="9656903"/>
              <a:ext cx="202565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70" y="0"/>
                  </a:moveTo>
                  <a:cubicBezTo>
                    <a:pt x="2694" y="0"/>
                    <a:pt x="-1593" y="5725"/>
                    <a:pt x="579" y="16501"/>
                  </a:cubicBezTo>
                  <a:cubicBezTo>
                    <a:pt x="1320" y="20039"/>
                    <a:pt x="4190" y="21600"/>
                    <a:pt x="7387" y="21600"/>
                  </a:cubicBezTo>
                  <a:cubicBezTo>
                    <a:pt x="13170" y="21600"/>
                    <a:pt x="20007" y="16493"/>
                    <a:pt x="17173" y="8734"/>
                  </a:cubicBezTo>
                  <a:cubicBezTo>
                    <a:pt x="15001" y="2838"/>
                    <a:pt x="11165" y="0"/>
                    <a:pt x="76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1" name="Google Shape;435;p3"/>
            <p:cNvSpPr/>
            <p:nvPr/>
          </p:nvSpPr>
          <p:spPr>
            <a:xfrm>
              <a:off x="9654557" y="10290409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312" y="20054"/>
                    <a:pt x="4174" y="21600"/>
                    <a:pt x="7362" y="21600"/>
                  </a:cubicBezTo>
                  <a:cubicBezTo>
                    <a:pt x="13151" y="21600"/>
                    <a:pt x="20007" y="16505"/>
                    <a:pt x="17167" y="8773"/>
                  </a:cubicBezTo>
                  <a:cubicBezTo>
                    <a:pt x="14996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2" name="Google Shape;436;p3"/>
            <p:cNvSpPr/>
            <p:nvPr/>
          </p:nvSpPr>
          <p:spPr>
            <a:xfrm>
              <a:off x="10568384" y="8910097"/>
              <a:ext cx="1133394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4013" y="13700"/>
                    <a:pt x="5703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16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611" y="21094"/>
                    <a:pt x="9112" y="21519"/>
                    <a:pt x="9720" y="21546"/>
                  </a:cubicBezTo>
                  <a:cubicBezTo>
                    <a:pt x="10348" y="21578"/>
                    <a:pt x="11016" y="21600"/>
                    <a:pt x="11696" y="21600"/>
                  </a:cubicBezTo>
                  <a:cubicBezTo>
                    <a:pt x="12190" y="21600"/>
                    <a:pt x="12690" y="21589"/>
                    <a:pt x="13184" y="21560"/>
                  </a:cubicBezTo>
                  <a:cubicBezTo>
                    <a:pt x="13822" y="21519"/>
                    <a:pt x="14334" y="21011"/>
                    <a:pt x="14390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3" y="13724"/>
                    <a:pt x="14608" y="13038"/>
                    <a:pt x="15375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88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1" y="13413"/>
                    <a:pt x="21345" y="12821"/>
                    <a:pt x="21331" y="12109"/>
                  </a:cubicBezTo>
                  <a:cubicBezTo>
                    <a:pt x="21303" y="11245"/>
                    <a:pt x="21165" y="10436"/>
                    <a:pt x="21013" y="9558"/>
                  </a:cubicBezTo>
                  <a:cubicBezTo>
                    <a:pt x="20929" y="8996"/>
                    <a:pt x="20472" y="8558"/>
                    <a:pt x="19890" y="8502"/>
                  </a:cubicBezTo>
                  <a:cubicBezTo>
                    <a:pt x="18525" y="8341"/>
                    <a:pt x="17032" y="8199"/>
                    <a:pt x="15669" y="8199"/>
                  </a:cubicBezTo>
                  <a:cubicBezTo>
                    <a:pt x="15412" y="8199"/>
                    <a:pt x="15162" y="8204"/>
                    <a:pt x="14917" y="8215"/>
                  </a:cubicBezTo>
                  <a:cubicBezTo>
                    <a:pt x="14898" y="8215"/>
                    <a:pt x="14881" y="8215"/>
                    <a:pt x="14864" y="8215"/>
                  </a:cubicBezTo>
                  <a:cubicBezTo>
                    <a:pt x="14167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3" name="Google Shape;437;p3"/>
            <p:cNvSpPr/>
            <p:nvPr/>
          </p:nvSpPr>
          <p:spPr>
            <a:xfrm>
              <a:off x="6912357" y="1380229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12"/>
                  </a:cubicBezTo>
                  <a:cubicBezTo>
                    <a:pt x="858" y="1338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64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2" y="21586"/>
                    <a:pt x="2374" y="21579"/>
                    <a:pt x="2932" y="21579"/>
                  </a:cubicBezTo>
                  <a:cubicBezTo>
                    <a:pt x="4125" y="21579"/>
                    <a:pt x="5497" y="21600"/>
                    <a:pt x="6941" y="21600"/>
                  </a:cubicBezTo>
                  <a:cubicBezTo>
                    <a:pt x="11494" y="21600"/>
                    <a:pt x="16784" y="21405"/>
                    <a:pt x="19565" y="19795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4" name="Google Shape;438;p3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5" name="Google Shape;439;p3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6" name="Google Shape;440;p3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7" name="Google Shape;441;p3"/>
            <p:cNvSpPr/>
            <p:nvPr/>
          </p:nvSpPr>
          <p:spPr>
            <a:xfrm>
              <a:off x="4018839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57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8" name="Google Shape;442;p3"/>
            <p:cNvSpPr/>
            <p:nvPr/>
          </p:nvSpPr>
          <p:spPr>
            <a:xfrm>
              <a:off x="5579821" y="0"/>
              <a:ext cx="108003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70" y="0"/>
                  </a:moveTo>
                  <a:cubicBezTo>
                    <a:pt x="15115" y="0"/>
                    <a:pt x="14767" y="159"/>
                    <a:pt x="14516" y="462"/>
                  </a:cubicBezTo>
                  <a:cubicBezTo>
                    <a:pt x="13337" y="1815"/>
                    <a:pt x="12043" y="3362"/>
                    <a:pt x="11112" y="4844"/>
                  </a:cubicBezTo>
                  <a:cubicBezTo>
                    <a:pt x="10856" y="5261"/>
                    <a:pt x="10442" y="5485"/>
                    <a:pt x="10018" y="5485"/>
                  </a:cubicBezTo>
                  <a:cubicBezTo>
                    <a:pt x="9749" y="5485"/>
                    <a:pt x="9475" y="5394"/>
                    <a:pt x="9235" y="5202"/>
                  </a:cubicBezTo>
                  <a:cubicBezTo>
                    <a:pt x="7854" y="4079"/>
                    <a:pt x="5832" y="2597"/>
                    <a:pt x="4174" y="1408"/>
                  </a:cubicBezTo>
                  <a:cubicBezTo>
                    <a:pt x="3954" y="1251"/>
                    <a:pt x="3708" y="1176"/>
                    <a:pt x="3462" y="1176"/>
                  </a:cubicBezTo>
                  <a:cubicBezTo>
                    <a:pt x="3090" y="1176"/>
                    <a:pt x="2722" y="1349"/>
                    <a:pt x="2457" y="1684"/>
                  </a:cubicBezTo>
                  <a:cubicBezTo>
                    <a:pt x="1541" y="2841"/>
                    <a:pt x="421" y="4470"/>
                    <a:pt x="57" y="5692"/>
                  </a:cubicBezTo>
                  <a:cubicBezTo>
                    <a:pt x="-117" y="6311"/>
                    <a:pt x="116" y="7010"/>
                    <a:pt x="596" y="7370"/>
                  </a:cubicBezTo>
                  <a:cubicBezTo>
                    <a:pt x="2443" y="8721"/>
                    <a:pt x="6225" y="10481"/>
                    <a:pt x="6807" y="11327"/>
                  </a:cubicBezTo>
                  <a:cubicBezTo>
                    <a:pt x="7228" y="11962"/>
                    <a:pt x="2546" y="18529"/>
                    <a:pt x="2894" y="19456"/>
                  </a:cubicBezTo>
                  <a:cubicBezTo>
                    <a:pt x="3214" y="20320"/>
                    <a:pt x="5003" y="21134"/>
                    <a:pt x="6312" y="21542"/>
                  </a:cubicBezTo>
                  <a:cubicBezTo>
                    <a:pt x="6437" y="21580"/>
                    <a:pt x="6563" y="21600"/>
                    <a:pt x="6688" y="21600"/>
                  </a:cubicBezTo>
                  <a:cubicBezTo>
                    <a:pt x="7186" y="21600"/>
                    <a:pt x="7650" y="21297"/>
                    <a:pt x="7884" y="20776"/>
                  </a:cubicBezTo>
                  <a:cubicBezTo>
                    <a:pt x="8741" y="18837"/>
                    <a:pt x="9716" y="17192"/>
                    <a:pt x="10559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5" y="15202"/>
                    <a:pt x="12258" y="15315"/>
                    <a:pt x="12509" y="15547"/>
                  </a:cubicBezTo>
                  <a:cubicBezTo>
                    <a:pt x="14021" y="16964"/>
                    <a:pt x="15607" y="18576"/>
                    <a:pt x="17265" y="19586"/>
                  </a:cubicBezTo>
                  <a:cubicBezTo>
                    <a:pt x="17457" y="19699"/>
                    <a:pt x="17665" y="19754"/>
                    <a:pt x="17872" y="19754"/>
                  </a:cubicBezTo>
                  <a:cubicBezTo>
                    <a:pt x="18260" y="19754"/>
                    <a:pt x="18643" y="19562"/>
                    <a:pt x="18909" y="19212"/>
                  </a:cubicBezTo>
                  <a:cubicBezTo>
                    <a:pt x="19636" y="18251"/>
                    <a:pt x="20407" y="17159"/>
                    <a:pt x="21105" y="16036"/>
                  </a:cubicBezTo>
                  <a:cubicBezTo>
                    <a:pt x="21483" y="15417"/>
                    <a:pt x="21395" y="14570"/>
                    <a:pt x="20901" y="14080"/>
                  </a:cubicBezTo>
                  <a:cubicBezTo>
                    <a:pt x="19592" y="12777"/>
                    <a:pt x="17498" y="11164"/>
                    <a:pt x="15825" y="10089"/>
                  </a:cubicBezTo>
                  <a:cubicBezTo>
                    <a:pt x="15084" y="9618"/>
                    <a:pt x="14909" y="8493"/>
                    <a:pt x="15491" y="7793"/>
                  </a:cubicBezTo>
                  <a:cubicBezTo>
                    <a:pt x="16538" y="6473"/>
                    <a:pt x="17730" y="5169"/>
                    <a:pt x="18675" y="3884"/>
                  </a:cubicBezTo>
                  <a:cubicBezTo>
                    <a:pt x="19171" y="3232"/>
                    <a:pt x="19054" y="2239"/>
                    <a:pt x="18429" y="1733"/>
                  </a:cubicBezTo>
                  <a:cubicBezTo>
                    <a:pt x="17687" y="1130"/>
                    <a:pt x="16931" y="690"/>
                    <a:pt x="16116" y="184"/>
                  </a:cubicBezTo>
                  <a:cubicBezTo>
                    <a:pt x="15910" y="60"/>
                    <a:pt x="15688" y="0"/>
                    <a:pt x="154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9" name="Google Shape;443;p3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0" name="Google Shape;444;p3"/>
            <p:cNvSpPr/>
            <p:nvPr/>
          </p:nvSpPr>
          <p:spPr>
            <a:xfrm>
              <a:off x="6912357" y="8406147"/>
              <a:ext cx="81899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5" h="21600" fill="norm" stroke="1" extrusionOk="0">
                  <a:moveTo>
                    <a:pt x="19109" y="0"/>
                  </a:moveTo>
                  <a:cubicBezTo>
                    <a:pt x="19063" y="0"/>
                    <a:pt x="19017" y="7"/>
                    <a:pt x="18971" y="28"/>
                  </a:cubicBezTo>
                  <a:cubicBezTo>
                    <a:pt x="17387" y="733"/>
                    <a:pt x="14386" y="852"/>
                    <a:pt x="11244" y="852"/>
                  </a:cubicBezTo>
                  <a:cubicBezTo>
                    <a:pt x="9600" y="852"/>
                    <a:pt x="7920" y="817"/>
                    <a:pt x="6383" y="817"/>
                  </a:cubicBezTo>
                  <a:cubicBezTo>
                    <a:pt x="4332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42" y="5445"/>
                  </a:cubicBezTo>
                  <a:cubicBezTo>
                    <a:pt x="17" y="9306"/>
                    <a:pt x="-77" y="13669"/>
                    <a:pt x="72" y="17034"/>
                  </a:cubicBezTo>
                  <a:cubicBezTo>
                    <a:pt x="204" y="19708"/>
                    <a:pt x="747" y="21579"/>
                    <a:pt x="1383" y="21579"/>
                  </a:cubicBezTo>
                  <a:cubicBezTo>
                    <a:pt x="1800" y="21565"/>
                    <a:pt x="2255" y="21565"/>
                    <a:pt x="2744" y="21565"/>
                  </a:cubicBezTo>
                  <a:cubicBezTo>
                    <a:pt x="4141" y="21565"/>
                    <a:pt x="5800" y="21600"/>
                    <a:pt x="7542" y="21600"/>
                  </a:cubicBezTo>
                  <a:cubicBezTo>
                    <a:pt x="11953" y="21600"/>
                    <a:pt x="16907" y="21377"/>
                    <a:pt x="19568" y="19834"/>
                  </a:cubicBezTo>
                  <a:cubicBezTo>
                    <a:pt x="21523" y="18738"/>
                    <a:pt x="21034" y="0"/>
                    <a:pt x="1910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1" name="Google Shape;445;p3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2" name="Google Shape;446;p3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3" name="Google Shape;447;p3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4" name="Google Shape;448;p3"/>
            <p:cNvSpPr/>
            <p:nvPr/>
          </p:nvSpPr>
          <p:spPr>
            <a:xfrm>
              <a:off x="4018832" y="8100988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5" name="Google Shape;449;p3"/>
            <p:cNvSpPr/>
            <p:nvPr/>
          </p:nvSpPr>
          <p:spPr>
            <a:xfrm>
              <a:off x="5579821" y="7025505"/>
              <a:ext cx="108003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67" y="0"/>
                  </a:moveTo>
                  <a:cubicBezTo>
                    <a:pt x="15113" y="0"/>
                    <a:pt x="14767" y="153"/>
                    <a:pt x="14516" y="455"/>
                  </a:cubicBezTo>
                  <a:cubicBezTo>
                    <a:pt x="13337" y="1824"/>
                    <a:pt x="12043" y="3353"/>
                    <a:pt x="11112" y="4852"/>
                  </a:cubicBezTo>
                  <a:cubicBezTo>
                    <a:pt x="10857" y="5264"/>
                    <a:pt x="10450" y="5482"/>
                    <a:pt x="10032" y="5482"/>
                  </a:cubicBezTo>
                  <a:cubicBezTo>
                    <a:pt x="9757" y="5482"/>
                    <a:pt x="9478" y="5387"/>
                    <a:pt x="9235" y="5193"/>
                  </a:cubicBezTo>
                  <a:cubicBezTo>
                    <a:pt x="7854" y="4071"/>
                    <a:pt x="5832" y="2605"/>
                    <a:pt x="4174" y="1417"/>
                  </a:cubicBezTo>
                  <a:cubicBezTo>
                    <a:pt x="3956" y="1254"/>
                    <a:pt x="3710" y="1177"/>
                    <a:pt x="3465" y="1177"/>
                  </a:cubicBezTo>
                  <a:cubicBezTo>
                    <a:pt x="3092" y="1177"/>
                    <a:pt x="2722" y="1358"/>
                    <a:pt x="2457" y="1692"/>
                  </a:cubicBezTo>
                  <a:cubicBezTo>
                    <a:pt x="1541" y="2833"/>
                    <a:pt x="421" y="4461"/>
                    <a:pt x="57" y="5682"/>
                  </a:cubicBezTo>
                  <a:cubicBezTo>
                    <a:pt x="-117" y="6318"/>
                    <a:pt x="116" y="7000"/>
                    <a:pt x="596" y="7360"/>
                  </a:cubicBezTo>
                  <a:cubicBezTo>
                    <a:pt x="2443" y="8711"/>
                    <a:pt x="6225" y="10487"/>
                    <a:pt x="6807" y="11332"/>
                  </a:cubicBezTo>
                  <a:cubicBezTo>
                    <a:pt x="7228" y="11967"/>
                    <a:pt x="2546" y="18515"/>
                    <a:pt x="2894" y="19442"/>
                  </a:cubicBezTo>
                  <a:cubicBezTo>
                    <a:pt x="3214" y="20322"/>
                    <a:pt x="5003" y="21136"/>
                    <a:pt x="6312" y="21543"/>
                  </a:cubicBezTo>
                  <a:cubicBezTo>
                    <a:pt x="6434" y="21582"/>
                    <a:pt x="6558" y="21600"/>
                    <a:pt x="6679" y="21600"/>
                  </a:cubicBezTo>
                  <a:cubicBezTo>
                    <a:pt x="7179" y="21600"/>
                    <a:pt x="7649" y="21290"/>
                    <a:pt x="7884" y="20779"/>
                  </a:cubicBezTo>
                  <a:cubicBezTo>
                    <a:pt x="8741" y="18840"/>
                    <a:pt x="9716" y="17179"/>
                    <a:pt x="10559" y="15828"/>
                  </a:cubicBezTo>
                  <a:cubicBezTo>
                    <a:pt x="10822" y="15410"/>
                    <a:pt x="11239" y="15191"/>
                    <a:pt x="11658" y="15191"/>
                  </a:cubicBezTo>
                  <a:cubicBezTo>
                    <a:pt x="11958" y="15191"/>
                    <a:pt x="12260" y="15302"/>
                    <a:pt x="12509" y="15534"/>
                  </a:cubicBezTo>
                  <a:cubicBezTo>
                    <a:pt x="14021" y="16951"/>
                    <a:pt x="15607" y="18579"/>
                    <a:pt x="17265" y="19572"/>
                  </a:cubicBezTo>
                  <a:cubicBezTo>
                    <a:pt x="17461" y="19689"/>
                    <a:pt x="17674" y="19745"/>
                    <a:pt x="17886" y="19745"/>
                  </a:cubicBezTo>
                  <a:cubicBezTo>
                    <a:pt x="18269" y="19745"/>
                    <a:pt x="18646" y="19561"/>
                    <a:pt x="18909" y="19214"/>
                  </a:cubicBezTo>
                  <a:cubicBezTo>
                    <a:pt x="19636" y="18238"/>
                    <a:pt x="20407" y="17162"/>
                    <a:pt x="21105" y="16023"/>
                  </a:cubicBezTo>
                  <a:cubicBezTo>
                    <a:pt x="21483" y="15405"/>
                    <a:pt x="21395" y="14574"/>
                    <a:pt x="20901" y="14068"/>
                  </a:cubicBezTo>
                  <a:cubicBezTo>
                    <a:pt x="19592" y="12765"/>
                    <a:pt x="17498" y="11153"/>
                    <a:pt x="15825" y="10094"/>
                  </a:cubicBezTo>
                  <a:cubicBezTo>
                    <a:pt x="15084" y="9624"/>
                    <a:pt x="14909" y="8499"/>
                    <a:pt x="15491" y="7784"/>
                  </a:cubicBezTo>
                  <a:cubicBezTo>
                    <a:pt x="16538" y="6480"/>
                    <a:pt x="17730" y="5160"/>
                    <a:pt x="18675" y="3892"/>
                  </a:cubicBezTo>
                  <a:cubicBezTo>
                    <a:pt x="19171" y="3240"/>
                    <a:pt x="19054" y="2245"/>
                    <a:pt x="18429" y="1741"/>
                  </a:cubicBezTo>
                  <a:cubicBezTo>
                    <a:pt x="17687" y="1139"/>
                    <a:pt x="16931" y="683"/>
                    <a:pt x="16116" y="179"/>
                  </a:cubicBezTo>
                  <a:cubicBezTo>
                    <a:pt x="15910" y="60"/>
                    <a:pt x="15687" y="0"/>
                    <a:pt x="1546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6" name="Google Shape;450;p3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7" name="Google Shape;451;p3"/>
            <p:cNvSpPr/>
            <p:nvPr/>
          </p:nvSpPr>
          <p:spPr>
            <a:xfrm>
              <a:off x="4473842" y="6435487"/>
              <a:ext cx="1084710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4"/>
                    <a:pt x="14166" y="866"/>
                    <a:pt x="10909" y="866"/>
                  </a:cubicBezTo>
                  <a:cubicBezTo>
                    <a:pt x="9358" y="866"/>
                    <a:pt x="7782" y="845"/>
                    <a:pt x="6337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8" name="Google Shape;452;p3"/>
            <p:cNvSpPr/>
            <p:nvPr/>
          </p:nvSpPr>
          <p:spPr>
            <a:xfrm>
              <a:off x="4248388" y="5259082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1"/>
                    <a:pt x="10902" y="871"/>
                  </a:cubicBezTo>
                  <a:cubicBezTo>
                    <a:pt x="9352" y="871"/>
                    <a:pt x="7779" y="843"/>
                    <a:pt x="6333" y="843"/>
                  </a:cubicBezTo>
                  <a:cubicBezTo>
                    <a:pt x="4303" y="843"/>
                    <a:pt x="2528" y="892"/>
                    <a:pt x="1431" y="1150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6" y="21579"/>
                    <a:pt x="5487" y="21600"/>
                    <a:pt x="6930" y="21600"/>
                  </a:cubicBezTo>
                  <a:cubicBezTo>
                    <a:pt x="11481" y="21600"/>
                    <a:pt x="16769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9" name="Google Shape;453;p3"/>
            <p:cNvSpPr/>
            <p:nvPr/>
          </p:nvSpPr>
          <p:spPr>
            <a:xfrm>
              <a:off x="4248388" y="4893188"/>
              <a:ext cx="81926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9"/>
                    <a:pt x="1431" y="1150"/>
                  </a:cubicBezTo>
                  <a:cubicBezTo>
                    <a:pt x="871" y="1276"/>
                    <a:pt x="385" y="3012"/>
                    <a:pt x="234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4" y="21544"/>
                    <a:pt x="1824" y="21544"/>
                    <a:pt x="2065" y="21544"/>
                  </a:cubicBezTo>
                  <a:cubicBezTo>
                    <a:pt x="3580" y="21544"/>
                    <a:pt x="5480" y="21600"/>
                    <a:pt x="7498" y="21600"/>
                  </a:cubicBezTo>
                  <a:cubicBezTo>
                    <a:pt x="11914" y="21600"/>
                    <a:pt x="16884" y="21356"/>
                    <a:pt x="19561" y="19808"/>
                  </a:cubicBezTo>
                  <a:cubicBezTo>
                    <a:pt x="21518" y="18713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0" name="Google Shape;454;p3"/>
            <p:cNvSpPr/>
            <p:nvPr/>
          </p:nvSpPr>
          <p:spPr>
            <a:xfrm>
              <a:off x="6601033" y="4634488"/>
              <a:ext cx="981965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8" h="21600" fill="norm" stroke="1" extrusionOk="0">
                  <a:moveTo>
                    <a:pt x="17278" y="0"/>
                  </a:moveTo>
                  <a:cubicBezTo>
                    <a:pt x="16844" y="0"/>
                    <a:pt x="16413" y="178"/>
                    <a:pt x="16095" y="504"/>
                  </a:cubicBezTo>
                  <a:cubicBezTo>
                    <a:pt x="11994" y="4766"/>
                    <a:pt x="3466" y="13243"/>
                    <a:pt x="320" y="17441"/>
                  </a:cubicBezTo>
                  <a:cubicBezTo>
                    <a:pt x="-895" y="19076"/>
                    <a:pt x="1609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45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35" y="2802"/>
                  </a:cubicBezTo>
                  <a:cubicBezTo>
                    <a:pt x="19765" y="1804"/>
                    <a:pt x="18978" y="838"/>
                    <a:pt x="18145" y="268"/>
                  </a:cubicBezTo>
                  <a:cubicBezTo>
                    <a:pt x="17881" y="85"/>
                    <a:pt x="17578" y="0"/>
                    <a:pt x="1727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1" name="Google Shape;455;p3"/>
            <p:cNvSpPr/>
            <p:nvPr/>
          </p:nvSpPr>
          <p:spPr>
            <a:xfrm>
              <a:off x="6682998" y="4588442"/>
              <a:ext cx="231999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66" y="0"/>
                  </a:moveTo>
                  <a:cubicBezTo>
                    <a:pt x="2686" y="0"/>
                    <a:pt x="-1604" y="5758"/>
                    <a:pt x="588" y="16537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1"/>
                    <a:pt x="17151" y="8758"/>
                  </a:cubicBezTo>
                  <a:cubicBezTo>
                    <a:pt x="14984" y="2837"/>
                    <a:pt x="11157" y="0"/>
                    <a:pt x="766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2" name="Google Shape;456;p3"/>
            <p:cNvSpPr/>
            <p:nvPr/>
          </p:nvSpPr>
          <p:spPr>
            <a:xfrm>
              <a:off x="7267562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3" name="Google Shape;457;p3"/>
            <p:cNvSpPr/>
            <p:nvPr/>
          </p:nvSpPr>
          <p:spPr>
            <a:xfrm>
              <a:off x="6549645" y="6435487"/>
              <a:ext cx="108480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5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4" y="21572"/>
                    <a:pt x="2241" y="21565"/>
                    <a:pt x="2730" y="21565"/>
                  </a:cubicBezTo>
                  <a:cubicBezTo>
                    <a:pt x="4132" y="21565"/>
                    <a:pt x="5791" y="21600"/>
                    <a:pt x="7535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4" name="Google Shape;458;p3"/>
            <p:cNvSpPr/>
            <p:nvPr/>
          </p:nvSpPr>
          <p:spPr>
            <a:xfrm>
              <a:off x="6990907" y="6144191"/>
              <a:ext cx="202002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6" y="0"/>
                  </a:moveTo>
                  <a:cubicBezTo>
                    <a:pt x="2672" y="0"/>
                    <a:pt x="-1619" y="5740"/>
                    <a:pt x="599" y="16495"/>
                  </a:cubicBezTo>
                  <a:cubicBezTo>
                    <a:pt x="1312" y="20037"/>
                    <a:pt x="4177" y="21600"/>
                    <a:pt x="7363" y="21600"/>
                  </a:cubicBezTo>
                  <a:cubicBezTo>
                    <a:pt x="13137" y="21600"/>
                    <a:pt x="19981" y="16487"/>
                    <a:pt x="17137" y="8720"/>
                  </a:cubicBezTo>
                  <a:cubicBezTo>
                    <a:pt x="14970" y="2825"/>
                    <a:pt x="11145" y="0"/>
                    <a:pt x="764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5" name="Google Shape;459;p3"/>
            <p:cNvSpPr/>
            <p:nvPr/>
          </p:nvSpPr>
          <p:spPr>
            <a:xfrm>
              <a:off x="6990929" y="6777780"/>
              <a:ext cx="20198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64" y="21600"/>
                  </a:cubicBezTo>
                  <a:cubicBezTo>
                    <a:pt x="13140" y="21600"/>
                    <a:pt x="19986" y="16493"/>
                    <a:pt x="17141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6" name="Google Shape;460;p3"/>
            <p:cNvSpPr/>
            <p:nvPr/>
          </p:nvSpPr>
          <p:spPr>
            <a:xfrm>
              <a:off x="7904605" y="5397138"/>
              <a:ext cx="1133012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29" y="0"/>
                  </a:moveTo>
                  <a:cubicBezTo>
                    <a:pt x="9543" y="0"/>
                    <a:pt x="8532" y="83"/>
                    <a:pt x="7844" y="327"/>
                  </a:cubicBezTo>
                  <a:cubicBezTo>
                    <a:pt x="7304" y="520"/>
                    <a:pt x="6971" y="1041"/>
                    <a:pt x="7012" y="1604"/>
                  </a:cubicBezTo>
                  <a:cubicBezTo>
                    <a:pt x="7178" y="3688"/>
                    <a:pt x="8204" y="7460"/>
                    <a:pt x="7968" y="8338"/>
                  </a:cubicBezTo>
                  <a:cubicBezTo>
                    <a:pt x="7788" y="8996"/>
                    <a:pt x="569" y="8873"/>
                    <a:pt x="153" y="9600"/>
                  </a:cubicBezTo>
                  <a:cubicBezTo>
                    <a:pt x="-262" y="10300"/>
                    <a:pt x="251" y="12069"/>
                    <a:pt x="735" y="13276"/>
                  </a:cubicBezTo>
                  <a:cubicBezTo>
                    <a:pt x="940" y="13765"/>
                    <a:pt x="1419" y="14079"/>
                    <a:pt x="1942" y="14079"/>
                  </a:cubicBezTo>
                  <a:cubicBezTo>
                    <a:pt x="2020" y="14079"/>
                    <a:pt x="2097" y="14071"/>
                    <a:pt x="2176" y="14057"/>
                  </a:cubicBezTo>
                  <a:cubicBezTo>
                    <a:pt x="4005" y="13700"/>
                    <a:pt x="5696" y="13577"/>
                    <a:pt x="7123" y="13508"/>
                  </a:cubicBezTo>
                  <a:cubicBezTo>
                    <a:pt x="7139" y="13508"/>
                    <a:pt x="7156" y="13508"/>
                    <a:pt x="7171" y="13508"/>
                  </a:cubicBezTo>
                  <a:cubicBezTo>
                    <a:pt x="7897" y="13508"/>
                    <a:pt x="8481" y="14102"/>
                    <a:pt x="8453" y="14826"/>
                  </a:cubicBezTo>
                  <a:cubicBezTo>
                    <a:pt x="8383" y="16705"/>
                    <a:pt x="8204" y="18734"/>
                    <a:pt x="8509" y="20504"/>
                  </a:cubicBezTo>
                  <a:cubicBezTo>
                    <a:pt x="8605" y="21094"/>
                    <a:pt x="9118" y="21532"/>
                    <a:pt x="9714" y="21546"/>
                  </a:cubicBezTo>
                  <a:cubicBezTo>
                    <a:pt x="10349" y="21578"/>
                    <a:pt x="11016" y="21600"/>
                    <a:pt x="11694" y="21600"/>
                  </a:cubicBezTo>
                  <a:cubicBezTo>
                    <a:pt x="12185" y="21600"/>
                    <a:pt x="12684" y="21589"/>
                    <a:pt x="13178" y="21560"/>
                  </a:cubicBezTo>
                  <a:cubicBezTo>
                    <a:pt x="13828" y="21532"/>
                    <a:pt x="14329" y="21011"/>
                    <a:pt x="14383" y="20381"/>
                  </a:cubicBezTo>
                  <a:cubicBezTo>
                    <a:pt x="14495" y="18720"/>
                    <a:pt x="14369" y="16320"/>
                    <a:pt x="14106" y="14497"/>
                  </a:cubicBezTo>
                  <a:cubicBezTo>
                    <a:pt x="13999" y="13717"/>
                    <a:pt x="14613" y="13039"/>
                    <a:pt x="15388" y="13039"/>
                  </a:cubicBezTo>
                  <a:cubicBezTo>
                    <a:pt x="15417" y="13039"/>
                    <a:pt x="15448" y="13041"/>
                    <a:pt x="15478" y="13042"/>
                  </a:cubicBezTo>
                  <a:cubicBezTo>
                    <a:pt x="16988" y="13165"/>
                    <a:pt x="18581" y="13371"/>
                    <a:pt x="20008" y="13427"/>
                  </a:cubicBezTo>
                  <a:cubicBezTo>
                    <a:pt x="20026" y="13427"/>
                    <a:pt x="20041" y="13427"/>
                    <a:pt x="20057" y="13427"/>
                  </a:cubicBezTo>
                  <a:cubicBezTo>
                    <a:pt x="20770" y="13427"/>
                    <a:pt x="21338" y="12835"/>
                    <a:pt x="21326" y="12123"/>
                  </a:cubicBezTo>
                  <a:cubicBezTo>
                    <a:pt x="21298" y="11245"/>
                    <a:pt x="21159" y="10450"/>
                    <a:pt x="21020" y="9558"/>
                  </a:cubicBezTo>
                  <a:cubicBezTo>
                    <a:pt x="20923" y="8996"/>
                    <a:pt x="20467" y="8558"/>
                    <a:pt x="19898" y="8502"/>
                  </a:cubicBezTo>
                  <a:cubicBezTo>
                    <a:pt x="18521" y="8352"/>
                    <a:pt x="17012" y="8199"/>
                    <a:pt x="15630" y="8199"/>
                  </a:cubicBezTo>
                  <a:cubicBezTo>
                    <a:pt x="15385" y="8199"/>
                    <a:pt x="15145" y="8204"/>
                    <a:pt x="14909" y="8215"/>
                  </a:cubicBezTo>
                  <a:cubicBezTo>
                    <a:pt x="14885" y="8216"/>
                    <a:pt x="14860" y="8216"/>
                    <a:pt x="14836" y="8216"/>
                  </a:cubicBezTo>
                  <a:cubicBezTo>
                    <a:pt x="14148" y="8216"/>
                    <a:pt x="13592" y="7669"/>
                    <a:pt x="13566" y="6994"/>
                  </a:cubicBezTo>
                  <a:cubicBezTo>
                    <a:pt x="13510" y="5361"/>
                    <a:pt x="13330" y="3070"/>
                    <a:pt x="13164" y="1205"/>
                  </a:cubicBezTo>
                  <a:cubicBezTo>
                    <a:pt x="13109" y="575"/>
                    <a:pt x="12595" y="95"/>
                    <a:pt x="11972" y="54"/>
                  </a:cubicBezTo>
                  <a:cubicBezTo>
                    <a:pt x="11528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7" name="Google Shape;461;p3"/>
            <p:cNvSpPr/>
            <p:nvPr/>
          </p:nvSpPr>
          <p:spPr>
            <a:xfrm>
              <a:off x="8243658" y="3512959"/>
              <a:ext cx="1080102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9" y="0"/>
                    <a:pt x="14765" y="155"/>
                    <a:pt x="14514" y="446"/>
                  </a:cubicBezTo>
                  <a:cubicBezTo>
                    <a:pt x="13323" y="1815"/>
                    <a:pt x="12042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6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6" y="1176"/>
                    <a:pt x="3460" y="1176"/>
                  </a:cubicBezTo>
                  <a:cubicBezTo>
                    <a:pt x="3087" y="1176"/>
                    <a:pt x="2720" y="1350"/>
                    <a:pt x="2450" y="1684"/>
                  </a:cubicBezTo>
                  <a:cubicBezTo>
                    <a:pt x="1547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19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3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48" y="15192"/>
                  </a:cubicBezTo>
                  <a:cubicBezTo>
                    <a:pt x="11951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8" y="19752"/>
                    <a:pt x="17871" y="19752"/>
                  </a:cubicBezTo>
                  <a:cubicBezTo>
                    <a:pt x="18257" y="19752"/>
                    <a:pt x="1863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1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28" y="5153"/>
                    <a:pt x="18671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098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8" name="Google Shape;462;p3"/>
            <p:cNvSpPr/>
            <p:nvPr/>
          </p:nvSpPr>
          <p:spPr>
            <a:xfrm>
              <a:off x="5328105" y="3573858"/>
              <a:ext cx="1441696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3" y="16843"/>
                    <a:pt x="8726" y="16977"/>
                    <a:pt x="8550" y="16977"/>
                  </a:cubicBezTo>
                  <a:cubicBezTo>
                    <a:pt x="8393" y="16977"/>
                    <a:pt x="8236" y="16872"/>
                    <a:pt x="8178" y="16650"/>
                  </a:cubicBezTo>
                  <a:cubicBezTo>
                    <a:pt x="7141" y="12664"/>
                    <a:pt x="6901" y="11085"/>
                    <a:pt x="5546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17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40" y="11801"/>
                  </a:cubicBezTo>
                  <a:cubicBezTo>
                    <a:pt x="1197" y="11801"/>
                    <a:pt x="1355" y="11736"/>
                    <a:pt x="1485" y="11608"/>
                  </a:cubicBezTo>
                  <a:cubicBezTo>
                    <a:pt x="2289" y="10791"/>
                    <a:pt x="3273" y="10238"/>
                    <a:pt x="3803" y="10238"/>
                  </a:cubicBezTo>
                  <a:cubicBezTo>
                    <a:pt x="3993" y="10238"/>
                    <a:pt x="4125" y="10308"/>
                    <a:pt x="4170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40" y="21352"/>
                    <a:pt x="7852" y="21600"/>
                    <a:pt x="8697" y="21600"/>
                  </a:cubicBezTo>
                  <a:cubicBezTo>
                    <a:pt x="9574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1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79" y="3905"/>
                    <a:pt x="18421" y="4566"/>
                  </a:cubicBezTo>
                  <a:cubicBezTo>
                    <a:pt x="18517" y="5045"/>
                    <a:pt x="18895" y="5369"/>
                    <a:pt x="19313" y="5369"/>
                  </a:cubicBezTo>
                  <a:cubicBezTo>
                    <a:pt x="19329" y="5369"/>
                    <a:pt x="19345" y="5369"/>
                    <a:pt x="19361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81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9" name="Google Shape;463;p3"/>
            <p:cNvSpPr/>
            <p:nvPr/>
          </p:nvSpPr>
          <p:spPr>
            <a:xfrm>
              <a:off x="7137828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6" y="864"/>
                    <a:pt x="10911" y="864"/>
                  </a:cubicBezTo>
                  <a:cubicBezTo>
                    <a:pt x="9360" y="864"/>
                    <a:pt x="7785" y="843"/>
                    <a:pt x="6340" y="843"/>
                  </a:cubicBezTo>
                  <a:cubicBezTo>
                    <a:pt x="4308" y="843"/>
                    <a:pt x="2532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0" name="Google Shape;464;p3"/>
            <p:cNvSpPr/>
            <p:nvPr/>
          </p:nvSpPr>
          <p:spPr>
            <a:xfrm>
              <a:off x="6912357" y="1746123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05"/>
                  </a:cubicBezTo>
                  <a:cubicBezTo>
                    <a:pt x="858" y="1331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57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0" y="21586"/>
                    <a:pt x="2366" y="21579"/>
                    <a:pt x="2919" y="21579"/>
                  </a:cubicBezTo>
                  <a:cubicBezTo>
                    <a:pt x="4159" y="21579"/>
                    <a:pt x="5589" y="21600"/>
                    <a:pt x="7094" y="21600"/>
                  </a:cubicBezTo>
                  <a:cubicBezTo>
                    <a:pt x="11613" y="21600"/>
                    <a:pt x="16813" y="21405"/>
                    <a:pt x="19565" y="19858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1" name="Google Shape;465;p3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2" name="Google Shape;466;p3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3" name="Google Shape;467;p3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4" name="Google Shape;468;p3"/>
            <p:cNvSpPr/>
            <p:nvPr/>
          </p:nvSpPr>
          <p:spPr>
            <a:xfrm>
              <a:off x="4603359" y="1873781"/>
              <a:ext cx="232700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1" h="21600" fill="norm" stroke="1" extrusionOk="0">
                  <a:moveTo>
                    <a:pt x="7647" y="0"/>
                  </a:moveTo>
                  <a:cubicBezTo>
                    <a:pt x="2677" y="0"/>
                    <a:pt x="-1597" y="5733"/>
                    <a:pt x="584" y="16505"/>
                  </a:cubicBezTo>
                  <a:cubicBezTo>
                    <a:pt x="1312" y="20041"/>
                    <a:pt x="4182" y="21600"/>
                    <a:pt x="7382" y="21600"/>
                  </a:cubicBezTo>
                  <a:cubicBezTo>
                    <a:pt x="13161" y="21600"/>
                    <a:pt x="20003" y="16498"/>
                    <a:pt x="17170" y="8724"/>
                  </a:cubicBezTo>
                  <a:cubicBezTo>
                    <a:pt x="14982" y="2828"/>
                    <a:pt x="11144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5" name="Google Shape;469;p3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6" name="Google Shape;470;p3"/>
            <p:cNvSpPr/>
            <p:nvPr/>
          </p:nvSpPr>
          <p:spPr>
            <a:xfrm>
              <a:off x="4326704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7" name="Google Shape;471;p3"/>
            <p:cNvSpPr/>
            <p:nvPr/>
          </p:nvSpPr>
          <p:spPr>
            <a:xfrm>
              <a:off x="4326704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8" name="Google Shape;472;p3"/>
            <p:cNvSpPr/>
            <p:nvPr/>
          </p:nvSpPr>
          <p:spPr>
            <a:xfrm>
              <a:off x="5240728" y="1884179"/>
              <a:ext cx="1132689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5" y="10299"/>
                    <a:pt x="245" y="12082"/>
                    <a:pt x="730" y="13275"/>
                  </a:cubicBezTo>
                  <a:cubicBezTo>
                    <a:pt x="933" y="13775"/>
                    <a:pt x="1410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2" y="13507"/>
                    <a:pt x="8487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20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62" y="16319"/>
                    <a:pt x="14100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5" y="13041"/>
                  </a:cubicBezTo>
                  <a:cubicBezTo>
                    <a:pt x="16981" y="13164"/>
                    <a:pt x="18574" y="13370"/>
                    <a:pt x="20002" y="13426"/>
                  </a:cubicBezTo>
                  <a:cubicBezTo>
                    <a:pt x="20017" y="13426"/>
                    <a:pt x="20034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291" y="11244"/>
                    <a:pt x="21151" y="10449"/>
                    <a:pt x="21013" y="9572"/>
                  </a:cubicBezTo>
                  <a:cubicBezTo>
                    <a:pt x="20916" y="8995"/>
                    <a:pt x="20458" y="8571"/>
                    <a:pt x="19891" y="8502"/>
                  </a:cubicBezTo>
                  <a:cubicBezTo>
                    <a:pt x="18514" y="8351"/>
                    <a:pt x="17006" y="8199"/>
                    <a:pt x="15624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586" y="7681"/>
                    <a:pt x="13573" y="6993"/>
                  </a:cubicBezTo>
                  <a:cubicBezTo>
                    <a:pt x="13504" y="5361"/>
                    <a:pt x="13337" y="3084"/>
                    <a:pt x="13157" y="1205"/>
                  </a:cubicBezTo>
                  <a:cubicBezTo>
                    <a:pt x="13101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9" name="Google Shape;473;p3"/>
            <p:cNvSpPr/>
            <p:nvPr/>
          </p:nvSpPr>
          <p:spPr>
            <a:xfrm>
              <a:off x="4473842" y="13460663"/>
              <a:ext cx="108471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272" y="773"/>
                    <a:pt x="13973" y="871"/>
                    <a:pt x="10612" y="871"/>
                  </a:cubicBezTo>
                  <a:cubicBezTo>
                    <a:pt x="9358" y="871"/>
                    <a:pt x="8097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0" name="Google Shape;474;p3"/>
            <p:cNvSpPr/>
            <p:nvPr/>
          </p:nvSpPr>
          <p:spPr>
            <a:xfrm>
              <a:off x="4248388" y="12284917"/>
              <a:ext cx="81924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5" y="733"/>
                    <a:pt x="14370" y="859"/>
                    <a:pt x="11236" y="859"/>
                  </a:cubicBezTo>
                  <a:cubicBezTo>
                    <a:pt x="9595" y="859"/>
                    <a:pt x="7914" y="824"/>
                    <a:pt x="6378" y="824"/>
                  </a:cubicBezTo>
                  <a:cubicBezTo>
                    <a:pt x="4329" y="824"/>
                    <a:pt x="2537" y="880"/>
                    <a:pt x="1431" y="1152"/>
                  </a:cubicBezTo>
                  <a:cubicBezTo>
                    <a:pt x="871" y="1278"/>
                    <a:pt x="385" y="3023"/>
                    <a:pt x="234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1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40" y="21600"/>
                    <a:pt x="16893" y="21384"/>
                    <a:pt x="19565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1" name="Google Shape;475;p3"/>
            <p:cNvSpPr/>
            <p:nvPr/>
          </p:nvSpPr>
          <p:spPr>
            <a:xfrm>
              <a:off x="4248388" y="11918363"/>
              <a:ext cx="81926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14"/>
                    <a:pt x="18943" y="28"/>
                  </a:cubicBezTo>
                  <a:cubicBezTo>
                    <a:pt x="17257" y="773"/>
                    <a:pt x="13963" y="877"/>
                    <a:pt x="10605" y="877"/>
                  </a:cubicBezTo>
                  <a:cubicBezTo>
                    <a:pt x="9354" y="877"/>
                    <a:pt x="8093" y="863"/>
                    <a:pt x="6903" y="863"/>
                  </a:cubicBezTo>
                  <a:cubicBezTo>
                    <a:pt x="4636" y="863"/>
                    <a:pt x="2629" y="912"/>
                    <a:pt x="1431" y="1211"/>
                  </a:cubicBezTo>
                  <a:cubicBezTo>
                    <a:pt x="871" y="1337"/>
                    <a:pt x="385" y="3070"/>
                    <a:pt x="234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1" y="21565"/>
                    <a:pt x="5788" y="21600"/>
                    <a:pt x="7529" y="21600"/>
                  </a:cubicBezTo>
                  <a:cubicBezTo>
                    <a:pt x="11937" y="21600"/>
                    <a:pt x="16890" y="21377"/>
                    <a:pt x="19561" y="19839"/>
                  </a:cubicBezTo>
                  <a:cubicBezTo>
                    <a:pt x="21518" y="18683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2" name="Google Shape;476;p3"/>
            <p:cNvSpPr/>
            <p:nvPr/>
          </p:nvSpPr>
          <p:spPr>
            <a:xfrm>
              <a:off x="6601042" y="11660158"/>
              <a:ext cx="98195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68" y="0"/>
                  </a:moveTo>
                  <a:cubicBezTo>
                    <a:pt x="16837" y="0"/>
                    <a:pt x="16411" y="178"/>
                    <a:pt x="16096" y="510"/>
                  </a:cubicBezTo>
                  <a:cubicBezTo>
                    <a:pt x="11994" y="4773"/>
                    <a:pt x="3465" y="13250"/>
                    <a:pt x="319" y="17449"/>
                  </a:cubicBezTo>
                  <a:cubicBezTo>
                    <a:pt x="-894" y="19073"/>
                    <a:pt x="1604" y="21600"/>
                    <a:pt x="3510" y="21600"/>
                  </a:cubicBezTo>
                  <a:cubicBezTo>
                    <a:pt x="4024" y="21600"/>
                    <a:pt x="4496" y="21417"/>
                    <a:pt x="4838" y="20982"/>
                  </a:cubicBezTo>
                  <a:cubicBezTo>
                    <a:pt x="7645" y="17465"/>
                    <a:pt x="17206" y="8163"/>
                    <a:pt x="20151" y="4789"/>
                  </a:cubicBezTo>
                  <a:cubicBezTo>
                    <a:pt x="20628" y="4234"/>
                    <a:pt x="20706" y="3442"/>
                    <a:pt x="20336" y="2808"/>
                  </a:cubicBezTo>
                  <a:cubicBezTo>
                    <a:pt x="19766" y="1810"/>
                    <a:pt x="18979" y="828"/>
                    <a:pt x="18146" y="274"/>
                  </a:cubicBezTo>
                  <a:cubicBezTo>
                    <a:pt x="17878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3" name="Google Shape;477;p3"/>
            <p:cNvSpPr/>
            <p:nvPr/>
          </p:nvSpPr>
          <p:spPr>
            <a:xfrm>
              <a:off x="6683027" y="11613947"/>
              <a:ext cx="231959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1" h="21600" fill="norm" stroke="1" extrusionOk="0">
                  <a:moveTo>
                    <a:pt x="7662" y="0"/>
                  </a:moveTo>
                  <a:cubicBezTo>
                    <a:pt x="2685" y="0"/>
                    <a:pt x="-1601" y="5733"/>
                    <a:pt x="586" y="16498"/>
                  </a:cubicBezTo>
                  <a:cubicBezTo>
                    <a:pt x="1296" y="20034"/>
                    <a:pt x="4162" y="21600"/>
                    <a:pt x="7357" y="21600"/>
                  </a:cubicBezTo>
                  <a:cubicBezTo>
                    <a:pt x="13139" y="21600"/>
                    <a:pt x="19999" y="16498"/>
                    <a:pt x="17159" y="8724"/>
                  </a:cubicBezTo>
                  <a:cubicBezTo>
                    <a:pt x="14990" y="2828"/>
                    <a:pt x="11155" y="0"/>
                    <a:pt x="76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4" name="Google Shape;478;p3"/>
            <p:cNvSpPr/>
            <p:nvPr/>
          </p:nvSpPr>
          <p:spPr>
            <a:xfrm>
              <a:off x="7267569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57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5" name="Google Shape;479;p3"/>
            <p:cNvSpPr/>
            <p:nvPr/>
          </p:nvSpPr>
          <p:spPr>
            <a:xfrm>
              <a:off x="6549645" y="13460663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5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2" y="21593"/>
                    <a:pt x="1364" y="21593"/>
                  </a:cubicBezTo>
                  <a:cubicBezTo>
                    <a:pt x="1833" y="21586"/>
                    <a:pt x="2352" y="21579"/>
                    <a:pt x="2907" y="21579"/>
                  </a:cubicBezTo>
                  <a:cubicBezTo>
                    <a:pt x="4150" y="21579"/>
                    <a:pt x="5582" y="21600"/>
                    <a:pt x="7089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6" name="Google Shape;480;p3"/>
            <p:cNvSpPr/>
            <p:nvPr/>
          </p:nvSpPr>
          <p:spPr>
            <a:xfrm>
              <a:off x="6990930" y="13169532"/>
              <a:ext cx="201990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14" y="21600"/>
                    <a:pt x="19987" y="16505"/>
                    <a:pt x="17136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7" name="Google Shape;481;p3"/>
            <p:cNvSpPr/>
            <p:nvPr/>
          </p:nvSpPr>
          <p:spPr>
            <a:xfrm>
              <a:off x="7904605" y="12422809"/>
              <a:ext cx="1133012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87" y="0"/>
                  </a:moveTo>
                  <a:cubicBezTo>
                    <a:pt x="9582" y="0"/>
                    <a:pt x="8546" y="78"/>
                    <a:pt x="7844" y="318"/>
                  </a:cubicBezTo>
                  <a:cubicBezTo>
                    <a:pt x="7304" y="511"/>
                    <a:pt x="6971" y="1046"/>
                    <a:pt x="7012" y="1609"/>
                  </a:cubicBezTo>
                  <a:cubicBezTo>
                    <a:pt x="7178" y="3694"/>
                    <a:pt x="8204" y="7466"/>
                    <a:pt x="7968" y="8330"/>
                  </a:cubicBezTo>
                  <a:cubicBezTo>
                    <a:pt x="7788" y="8988"/>
                    <a:pt x="569" y="8865"/>
                    <a:pt x="153" y="9607"/>
                  </a:cubicBezTo>
                  <a:cubicBezTo>
                    <a:pt x="-262" y="10306"/>
                    <a:pt x="251" y="12076"/>
                    <a:pt x="735" y="13284"/>
                  </a:cubicBezTo>
                  <a:cubicBezTo>
                    <a:pt x="937" y="13766"/>
                    <a:pt x="1406" y="14077"/>
                    <a:pt x="1920" y="14077"/>
                  </a:cubicBezTo>
                  <a:cubicBezTo>
                    <a:pt x="2004" y="14077"/>
                    <a:pt x="2090" y="14069"/>
                    <a:pt x="2176" y="14051"/>
                  </a:cubicBezTo>
                  <a:cubicBezTo>
                    <a:pt x="4005" y="13708"/>
                    <a:pt x="5696" y="13571"/>
                    <a:pt x="7123" y="13516"/>
                  </a:cubicBezTo>
                  <a:cubicBezTo>
                    <a:pt x="7147" y="13514"/>
                    <a:pt x="7170" y="13514"/>
                    <a:pt x="7193" y="13514"/>
                  </a:cubicBezTo>
                  <a:cubicBezTo>
                    <a:pt x="7909" y="13514"/>
                    <a:pt x="8479" y="14116"/>
                    <a:pt x="8453" y="14834"/>
                  </a:cubicBezTo>
                  <a:cubicBezTo>
                    <a:pt x="8383" y="16713"/>
                    <a:pt x="8204" y="18743"/>
                    <a:pt x="8509" y="20499"/>
                  </a:cubicBezTo>
                  <a:cubicBezTo>
                    <a:pt x="8605" y="21089"/>
                    <a:pt x="9118" y="21528"/>
                    <a:pt x="9714" y="21555"/>
                  </a:cubicBezTo>
                  <a:cubicBezTo>
                    <a:pt x="10371" y="21580"/>
                    <a:pt x="11062" y="21600"/>
                    <a:pt x="11766" y="21600"/>
                  </a:cubicBezTo>
                  <a:cubicBezTo>
                    <a:pt x="12233" y="21600"/>
                    <a:pt x="12707" y="21591"/>
                    <a:pt x="13178" y="21569"/>
                  </a:cubicBezTo>
                  <a:cubicBezTo>
                    <a:pt x="13828" y="21528"/>
                    <a:pt x="14329" y="21020"/>
                    <a:pt x="14383" y="20390"/>
                  </a:cubicBezTo>
                  <a:cubicBezTo>
                    <a:pt x="14495" y="18729"/>
                    <a:pt x="14369" y="16315"/>
                    <a:pt x="14106" y="14491"/>
                  </a:cubicBezTo>
                  <a:cubicBezTo>
                    <a:pt x="14001" y="13717"/>
                    <a:pt x="14602" y="13045"/>
                    <a:pt x="15368" y="13045"/>
                  </a:cubicBezTo>
                  <a:cubicBezTo>
                    <a:pt x="15403" y="13045"/>
                    <a:pt x="15441" y="13047"/>
                    <a:pt x="15478" y="13050"/>
                  </a:cubicBezTo>
                  <a:cubicBezTo>
                    <a:pt x="16988" y="13159"/>
                    <a:pt x="18581" y="13365"/>
                    <a:pt x="20008" y="13420"/>
                  </a:cubicBezTo>
                  <a:cubicBezTo>
                    <a:pt x="20026" y="13420"/>
                    <a:pt x="20041" y="13420"/>
                    <a:pt x="20057" y="13420"/>
                  </a:cubicBezTo>
                  <a:cubicBezTo>
                    <a:pt x="20770" y="13420"/>
                    <a:pt x="21338" y="12828"/>
                    <a:pt x="21326" y="12116"/>
                  </a:cubicBezTo>
                  <a:cubicBezTo>
                    <a:pt x="21298" y="11252"/>
                    <a:pt x="21159" y="10443"/>
                    <a:pt x="21020" y="9565"/>
                  </a:cubicBezTo>
                  <a:cubicBezTo>
                    <a:pt x="20923" y="9002"/>
                    <a:pt x="20467" y="8564"/>
                    <a:pt x="19898" y="8495"/>
                  </a:cubicBezTo>
                  <a:cubicBezTo>
                    <a:pt x="18535" y="8346"/>
                    <a:pt x="17043" y="8204"/>
                    <a:pt x="15672" y="8204"/>
                  </a:cubicBezTo>
                  <a:cubicBezTo>
                    <a:pt x="15414" y="8204"/>
                    <a:pt x="15159" y="8210"/>
                    <a:pt x="14909" y="8221"/>
                  </a:cubicBezTo>
                  <a:cubicBezTo>
                    <a:pt x="14892" y="8221"/>
                    <a:pt x="14875" y="8221"/>
                    <a:pt x="14858" y="8221"/>
                  </a:cubicBezTo>
                  <a:cubicBezTo>
                    <a:pt x="14161" y="8221"/>
                    <a:pt x="13592" y="7683"/>
                    <a:pt x="13566" y="6986"/>
                  </a:cubicBezTo>
                  <a:cubicBezTo>
                    <a:pt x="13510" y="5353"/>
                    <a:pt x="13330" y="3076"/>
                    <a:pt x="13164" y="1196"/>
                  </a:cubicBezTo>
                  <a:cubicBezTo>
                    <a:pt x="13109" y="580"/>
                    <a:pt x="12595" y="86"/>
                    <a:pt x="11972" y="45"/>
                  </a:cubicBezTo>
                  <a:cubicBezTo>
                    <a:pt x="11545" y="18"/>
                    <a:pt x="11070" y="0"/>
                    <a:pt x="105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8" name="Google Shape;482;p3"/>
            <p:cNvSpPr/>
            <p:nvPr/>
          </p:nvSpPr>
          <p:spPr>
            <a:xfrm>
              <a:off x="8243658" y="10538217"/>
              <a:ext cx="1080102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2" y="0"/>
                    <a:pt x="14767" y="159"/>
                    <a:pt x="14514" y="460"/>
                  </a:cubicBezTo>
                  <a:cubicBezTo>
                    <a:pt x="13323" y="1829"/>
                    <a:pt x="12042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5" y="1183"/>
                    <a:pt x="3459" y="1183"/>
                  </a:cubicBezTo>
                  <a:cubicBezTo>
                    <a:pt x="3087" y="1183"/>
                    <a:pt x="2720" y="1358"/>
                    <a:pt x="2450" y="1681"/>
                  </a:cubicBezTo>
                  <a:cubicBezTo>
                    <a:pt x="1547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19" y="20323"/>
                    <a:pt x="5008" y="21120"/>
                    <a:pt x="6317" y="21543"/>
                  </a:cubicBezTo>
                  <a:cubicBezTo>
                    <a:pt x="6436" y="21582"/>
                    <a:pt x="6554" y="21600"/>
                    <a:pt x="6675" y="21600"/>
                  </a:cubicBezTo>
                  <a:cubicBezTo>
                    <a:pt x="7167" y="21600"/>
                    <a:pt x="7636" y="21286"/>
                    <a:pt x="7871" y="20762"/>
                  </a:cubicBezTo>
                  <a:cubicBezTo>
                    <a:pt x="8743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9" y="19746"/>
                    <a:pt x="17871" y="19746"/>
                  </a:cubicBezTo>
                  <a:cubicBezTo>
                    <a:pt x="18257" y="19746"/>
                    <a:pt x="1863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1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28" y="5165"/>
                    <a:pt x="18671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098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9" name="Google Shape;483;p3"/>
            <p:cNvSpPr/>
            <p:nvPr/>
          </p:nvSpPr>
          <p:spPr>
            <a:xfrm>
              <a:off x="5328105" y="10599777"/>
              <a:ext cx="1441696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3" y="16977"/>
                  </a:cubicBezTo>
                  <a:cubicBezTo>
                    <a:pt x="8395" y="16977"/>
                    <a:pt x="8236" y="16871"/>
                    <a:pt x="8178" y="16656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17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7" y="11800"/>
                  </a:cubicBezTo>
                  <a:cubicBezTo>
                    <a:pt x="1201" y="11800"/>
                    <a:pt x="1358" y="11739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46"/>
                    <a:pt x="18894" y="5360"/>
                    <a:pt x="19312" y="5360"/>
                  </a:cubicBezTo>
                  <a:cubicBezTo>
                    <a:pt x="19328" y="5360"/>
                    <a:pt x="19344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0" name="Google Shape;484;p3"/>
            <p:cNvSpPr/>
            <p:nvPr/>
          </p:nvSpPr>
          <p:spPr>
            <a:xfrm>
              <a:off x="7137828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7" y="831"/>
                    <a:pt x="11004" y="831"/>
                  </a:cubicBezTo>
                  <a:cubicBezTo>
                    <a:pt x="9572" y="831"/>
                    <a:pt x="8117" y="810"/>
                    <a:pt x="6759" y="810"/>
                  </a:cubicBezTo>
                  <a:cubicBezTo>
                    <a:pt x="4554" y="810"/>
                    <a:pt x="2607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1" name="Google Shape;485;p3"/>
            <p:cNvSpPr/>
            <p:nvPr/>
          </p:nvSpPr>
          <p:spPr>
            <a:xfrm>
              <a:off x="6912357" y="8772041"/>
              <a:ext cx="819012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27" y="753"/>
                    <a:pt x="14171" y="872"/>
                    <a:pt x="10913" y="872"/>
                  </a:cubicBezTo>
                  <a:cubicBezTo>
                    <a:pt x="9359" y="872"/>
                    <a:pt x="7782" y="844"/>
                    <a:pt x="6337" y="844"/>
                  </a:cubicBezTo>
                  <a:cubicBezTo>
                    <a:pt x="4303" y="844"/>
                    <a:pt x="2529" y="893"/>
                    <a:pt x="1439" y="1151"/>
                  </a:cubicBezTo>
                  <a:cubicBezTo>
                    <a:pt x="858" y="1332"/>
                    <a:pt x="372" y="3013"/>
                    <a:pt x="242" y="5503"/>
                  </a:cubicBezTo>
                  <a:cubicBezTo>
                    <a:pt x="17" y="9297"/>
                    <a:pt x="-77" y="13656"/>
                    <a:pt x="72" y="17074"/>
                  </a:cubicBezTo>
                  <a:cubicBezTo>
                    <a:pt x="202" y="19710"/>
                    <a:pt x="728" y="21558"/>
                    <a:pt x="1351" y="21558"/>
                  </a:cubicBezTo>
                  <a:cubicBezTo>
                    <a:pt x="1361" y="21558"/>
                    <a:pt x="1372" y="21558"/>
                    <a:pt x="1382" y="21558"/>
                  </a:cubicBezTo>
                  <a:cubicBezTo>
                    <a:pt x="1603" y="21551"/>
                    <a:pt x="1833" y="21551"/>
                    <a:pt x="2072" y="21551"/>
                  </a:cubicBezTo>
                  <a:cubicBezTo>
                    <a:pt x="3588" y="21551"/>
                    <a:pt x="5490" y="21600"/>
                    <a:pt x="7510" y="21600"/>
                  </a:cubicBezTo>
                  <a:cubicBezTo>
                    <a:pt x="11928" y="21600"/>
                    <a:pt x="16897" y="21356"/>
                    <a:pt x="19565" y="19815"/>
                  </a:cubicBezTo>
                  <a:cubicBezTo>
                    <a:pt x="21523" y="18720"/>
                    <a:pt x="21028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2" name="Google Shape;486;p3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3" name="Google Shape;487;p3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4" name="Google Shape;488;p3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5" name="Google Shape;489;p3"/>
            <p:cNvSpPr/>
            <p:nvPr/>
          </p:nvSpPr>
          <p:spPr>
            <a:xfrm>
              <a:off x="4603329" y="8899452"/>
              <a:ext cx="232741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2" y="0"/>
                  </a:moveTo>
                  <a:cubicBezTo>
                    <a:pt x="2678" y="0"/>
                    <a:pt x="-1600" y="5745"/>
                    <a:pt x="587" y="16521"/>
                  </a:cubicBezTo>
                  <a:cubicBezTo>
                    <a:pt x="1313" y="20041"/>
                    <a:pt x="4170" y="21600"/>
                    <a:pt x="7355" y="21600"/>
                  </a:cubicBezTo>
                  <a:cubicBezTo>
                    <a:pt x="13137" y="21600"/>
                    <a:pt x="20000" y="16485"/>
                    <a:pt x="17163" y="8742"/>
                  </a:cubicBezTo>
                  <a:cubicBezTo>
                    <a:pt x="14976" y="2827"/>
                    <a:pt x="11146" y="0"/>
                    <a:pt x="765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6" name="Google Shape;490;p3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7" name="Google Shape;491;p3"/>
            <p:cNvSpPr/>
            <p:nvPr/>
          </p:nvSpPr>
          <p:spPr>
            <a:xfrm>
              <a:off x="4326720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07" y="0"/>
                    <a:pt x="762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8" name="Google Shape;492;p3"/>
            <p:cNvSpPr/>
            <p:nvPr/>
          </p:nvSpPr>
          <p:spPr>
            <a:xfrm>
              <a:off x="4326697" y="10290409"/>
              <a:ext cx="202227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07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9" name="Google Shape;493;p3"/>
            <p:cNvSpPr/>
            <p:nvPr/>
          </p:nvSpPr>
          <p:spPr>
            <a:xfrm>
              <a:off x="5240728" y="8910097"/>
              <a:ext cx="1132689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2" y="13759"/>
                    <a:pt x="1399" y="14069"/>
                    <a:pt x="1913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62" y="16306"/>
                    <a:pt x="14100" y="14497"/>
                  </a:cubicBezTo>
                  <a:cubicBezTo>
                    <a:pt x="13993" y="13724"/>
                    <a:pt x="14595" y="13038"/>
                    <a:pt x="15375" y="13038"/>
                  </a:cubicBezTo>
                  <a:cubicBezTo>
                    <a:pt x="15411" y="13038"/>
                    <a:pt x="15448" y="13039"/>
                    <a:pt x="15485" y="13042"/>
                  </a:cubicBezTo>
                  <a:cubicBezTo>
                    <a:pt x="16981" y="13152"/>
                    <a:pt x="18574" y="13371"/>
                    <a:pt x="20002" y="13413"/>
                  </a:cubicBezTo>
                  <a:cubicBezTo>
                    <a:pt x="20017" y="13413"/>
                    <a:pt x="20034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291" y="11245"/>
                    <a:pt x="21151" y="10436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5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7" y="8215"/>
                    <a:pt x="13586" y="7677"/>
                    <a:pt x="13573" y="6994"/>
                  </a:cubicBezTo>
                  <a:cubicBezTo>
                    <a:pt x="13504" y="5347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0" name="Google Shape;494;p3"/>
            <p:cNvSpPr/>
            <p:nvPr/>
          </p:nvSpPr>
          <p:spPr>
            <a:xfrm>
              <a:off x="1584698" y="1380229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12"/>
                  </a:cubicBezTo>
                  <a:cubicBezTo>
                    <a:pt x="858" y="1338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64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1" name="Google Shape;495;p3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2" name="Google Shape;496;p3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3" name="Google Shape;497;p3"/>
            <p:cNvSpPr/>
            <p:nvPr/>
          </p:nvSpPr>
          <p:spPr>
            <a:xfrm>
              <a:off x="251843" y="0"/>
              <a:ext cx="1080108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2"/>
                  </a:cubicBezTo>
                  <a:cubicBezTo>
                    <a:pt x="13323" y="1815"/>
                    <a:pt x="12044" y="3362"/>
                    <a:pt x="11114" y="4844"/>
                  </a:cubicBezTo>
                  <a:cubicBezTo>
                    <a:pt x="10846" y="5261"/>
                    <a:pt x="10436" y="5485"/>
                    <a:pt x="10015" y="5485"/>
                  </a:cubicBezTo>
                  <a:cubicBezTo>
                    <a:pt x="9748" y="5485"/>
                    <a:pt x="9476" y="5394"/>
                    <a:pt x="9238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6" y="1251"/>
                    <a:pt x="3698" y="1176"/>
                    <a:pt x="3454" y="1176"/>
                  </a:cubicBezTo>
                  <a:cubicBezTo>
                    <a:pt x="3081" y="1176"/>
                    <a:pt x="2712" y="1349"/>
                    <a:pt x="2450" y="1684"/>
                  </a:cubicBezTo>
                  <a:cubicBezTo>
                    <a:pt x="1549" y="2841"/>
                    <a:pt x="415" y="4470"/>
                    <a:pt x="66" y="5692"/>
                  </a:cubicBezTo>
                  <a:cubicBezTo>
                    <a:pt x="-123" y="6311"/>
                    <a:pt x="108" y="7010"/>
                    <a:pt x="604" y="7370"/>
                  </a:cubicBezTo>
                  <a:cubicBezTo>
                    <a:pt x="2435" y="8721"/>
                    <a:pt x="6229" y="10481"/>
                    <a:pt x="6796" y="11327"/>
                  </a:cubicBezTo>
                  <a:cubicBezTo>
                    <a:pt x="7232" y="11962"/>
                    <a:pt x="2551" y="18529"/>
                    <a:pt x="2885" y="19456"/>
                  </a:cubicBezTo>
                  <a:cubicBezTo>
                    <a:pt x="3221" y="20320"/>
                    <a:pt x="5008" y="21134"/>
                    <a:pt x="6317" y="21542"/>
                  </a:cubicBezTo>
                  <a:cubicBezTo>
                    <a:pt x="6439" y="21580"/>
                    <a:pt x="6563" y="21600"/>
                    <a:pt x="6685" y="21600"/>
                  </a:cubicBezTo>
                  <a:cubicBezTo>
                    <a:pt x="7174" y="21600"/>
                    <a:pt x="7640" y="21297"/>
                    <a:pt x="7871" y="20776"/>
                  </a:cubicBezTo>
                  <a:cubicBezTo>
                    <a:pt x="8744" y="18837"/>
                    <a:pt x="9703" y="17192"/>
                    <a:pt x="10561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4" y="15202"/>
                    <a:pt x="12259" y="15315"/>
                    <a:pt x="12509" y="15547"/>
                  </a:cubicBezTo>
                  <a:cubicBezTo>
                    <a:pt x="14021" y="16964"/>
                    <a:pt x="15604" y="18576"/>
                    <a:pt x="17247" y="19586"/>
                  </a:cubicBezTo>
                  <a:cubicBezTo>
                    <a:pt x="17439" y="19699"/>
                    <a:pt x="17648" y="19754"/>
                    <a:pt x="17853" y="19754"/>
                  </a:cubicBezTo>
                  <a:cubicBezTo>
                    <a:pt x="18241" y="19754"/>
                    <a:pt x="18624" y="19562"/>
                    <a:pt x="18889" y="19212"/>
                  </a:cubicBezTo>
                  <a:cubicBezTo>
                    <a:pt x="19616" y="18251"/>
                    <a:pt x="20402" y="17159"/>
                    <a:pt x="21099" y="16036"/>
                  </a:cubicBezTo>
                  <a:cubicBezTo>
                    <a:pt x="21477" y="15417"/>
                    <a:pt x="21376" y="14570"/>
                    <a:pt x="20882" y="14080"/>
                  </a:cubicBezTo>
                  <a:cubicBezTo>
                    <a:pt x="19588" y="12777"/>
                    <a:pt x="17495" y="11164"/>
                    <a:pt x="15808" y="10089"/>
                  </a:cubicBezTo>
                  <a:cubicBezTo>
                    <a:pt x="15067" y="9618"/>
                    <a:pt x="14907" y="8493"/>
                    <a:pt x="15489" y="7793"/>
                  </a:cubicBezTo>
                  <a:cubicBezTo>
                    <a:pt x="16535" y="6473"/>
                    <a:pt x="17713" y="5169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4" name="Google Shape;498;p3"/>
            <p:cNvSpPr/>
            <p:nvPr/>
          </p:nvSpPr>
          <p:spPr>
            <a:xfrm>
              <a:off x="1584698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090" y="0"/>
                  </a:moveTo>
                  <a:cubicBezTo>
                    <a:pt x="19044" y="0"/>
                    <a:pt x="18998" y="7"/>
                    <a:pt x="18950" y="28"/>
                  </a:cubicBezTo>
                  <a:cubicBezTo>
                    <a:pt x="17367" y="733"/>
                    <a:pt x="14370" y="852"/>
                    <a:pt x="11233" y="852"/>
                  </a:cubicBezTo>
                  <a:cubicBezTo>
                    <a:pt x="9593" y="852"/>
                    <a:pt x="7913" y="817"/>
                    <a:pt x="6378" y="817"/>
                  </a:cubicBezTo>
                  <a:cubicBezTo>
                    <a:pt x="4329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23" y="5445"/>
                  </a:cubicBezTo>
                  <a:cubicBezTo>
                    <a:pt x="17" y="9306"/>
                    <a:pt x="-77" y="13669"/>
                    <a:pt x="74" y="17034"/>
                  </a:cubicBezTo>
                  <a:cubicBezTo>
                    <a:pt x="185" y="19708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77"/>
                    <a:pt x="19566" y="19834"/>
                  </a:cubicBezTo>
                  <a:cubicBezTo>
                    <a:pt x="21523" y="18738"/>
                    <a:pt x="21016" y="0"/>
                    <a:pt x="190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5" name="Google Shape;499;p3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6" name="Google Shape;500;p3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7" name="Google Shape;501;p3"/>
            <p:cNvSpPr/>
            <p:nvPr/>
          </p:nvSpPr>
          <p:spPr>
            <a:xfrm>
              <a:off x="251843" y="7025505"/>
              <a:ext cx="1080108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1" y="0"/>
                  </a:moveTo>
                  <a:cubicBezTo>
                    <a:pt x="15109" y="0"/>
                    <a:pt x="14760" y="153"/>
                    <a:pt x="14500" y="455"/>
                  </a:cubicBezTo>
                  <a:cubicBezTo>
                    <a:pt x="13323" y="1824"/>
                    <a:pt x="12044" y="3353"/>
                    <a:pt x="11114" y="4852"/>
                  </a:cubicBezTo>
                  <a:cubicBezTo>
                    <a:pt x="10850" y="5264"/>
                    <a:pt x="10444" y="5482"/>
                    <a:pt x="10030" y="5482"/>
                  </a:cubicBezTo>
                  <a:cubicBezTo>
                    <a:pt x="9756" y="5482"/>
                    <a:pt x="9479" y="5387"/>
                    <a:pt x="9238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1" y="1177"/>
                    <a:pt x="3457" y="1177"/>
                  </a:cubicBezTo>
                  <a:cubicBezTo>
                    <a:pt x="3084" y="1177"/>
                    <a:pt x="2714" y="1358"/>
                    <a:pt x="2450" y="1692"/>
                  </a:cubicBezTo>
                  <a:cubicBezTo>
                    <a:pt x="1549" y="2833"/>
                    <a:pt x="415" y="4461"/>
                    <a:pt x="66" y="5682"/>
                  </a:cubicBezTo>
                  <a:cubicBezTo>
                    <a:pt x="-123" y="6318"/>
                    <a:pt x="108" y="7000"/>
                    <a:pt x="604" y="7360"/>
                  </a:cubicBezTo>
                  <a:cubicBezTo>
                    <a:pt x="2435" y="8711"/>
                    <a:pt x="6229" y="10487"/>
                    <a:pt x="6796" y="11332"/>
                  </a:cubicBezTo>
                  <a:cubicBezTo>
                    <a:pt x="7232" y="11967"/>
                    <a:pt x="2551" y="18515"/>
                    <a:pt x="2885" y="19442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9"/>
                  </a:cubicBezTo>
                  <a:cubicBezTo>
                    <a:pt x="8744" y="18840"/>
                    <a:pt x="9703" y="17179"/>
                    <a:pt x="10561" y="15828"/>
                  </a:cubicBezTo>
                  <a:cubicBezTo>
                    <a:pt x="10824" y="15410"/>
                    <a:pt x="11239" y="15191"/>
                    <a:pt x="11658" y="15191"/>
                  </a:cubicBezTo>
                  <a:cubicBezTo>
                    <a:pt x="11958" y="15191"/>
                    <a:pt x="12259" y="15302"/>
                    <a:pt x="12509" y="15534"/>
                  </a:cubicBezTo>
                  <a:cubicBezTo>
                    <a:pt x="14021" y="16951"/>
                    <a:pt x="15604" y="18579"/>
                    <a:pt x="17247" y="19572"/>
                  </a:cubicBezTo>
                  <a:cubicBezTo>
                    <a:pt x="17444" y="19689"/>
                    <a:pt x="17658" y="19745"/>
                    <a:pt x="17868" y="19745"/>
                  </a:cubicBezTo>
                  <a:cubicBezTo>
                    <a:pt x="18251" y="19745"/>
                    <a:pt x="18627" y="19561"/>
                    <a:pt x="18889" y="19214"/>
                  </a:cubicBezTo>
                  <a:cubicBezTo>
                    <a:pt x="19616" y="18238"/>
                    <a:pt x="20402" y="17162"/>
                    <a:pt x="21099" y="16023"/>
                  </a:cubicBezTo>
                  <a:cubicBezTo>
                    <a:pt x="21477" y="15405"/>
                    <a:pt x="21376" y="14574"/>
                    <a:pt x="20882" y="14068"/>
                  </a:cubicBezTo>
                  <a:cubicBezTo>
                    <a:pt x="19588" y="12765"/>
                    <a:pt x="17495" y="11153"/>
                    <a:pt x="15808" y="10094"/>
                  </a:cubicBezTo>
                  <a:cubicBezTo>
                    <a:pt x="15067" y="9624"/>
                    <a:pt x="14907" y="8499"/>
                    <a:pt x="15489" y="7784"/>
                  </a:cubicBezTo>
                  <a:cubicBezTo>
                    <a:pt x="16535" y="6480"/>
                    <a:pt x="17713" y="5160"/>
                    <a:pt x="18673" y="3892"/>
                  </a:cubicBezTo>
                  <a:cubicBezTo>
                    <a:pt x="19152" y="3240"/>
                    <a:pt x="19036" y="2245"/>
                    <a:pt x="18425" y="1741"/>
                  </a:cubicBezTo>
                  <a:cubicBezTo>
                    <a:pt x="17684" y="1139"/>
                    <a:pt x="16928" y="683"/>
                    <a:pt x="16100" y="179"/>
                  </a:cubicBezTo>
                  <a:cubicBezTo>
                    <a:pt x="15899" y="60"/>
                    <a:pt x="15679" y="0"/>
                    <a:pt x="154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8" name="Google Shape;502;p3"/>
            <p:cNvSpPr/>
            <p:nvPr/>
          </p:nvSpPr>
          <p:spPr>
            <a:xfrm>
              <a:off x="1272682" y="4634488"/>
              <a:ext cx="982404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0" y="178"/>
                    <a:pt x="16082" y="504"/>
                  </a:cubicBezTo>
                  <a:cubicBezTo>
                    <a:pt x="11999" y="4766"/>
                    <a:pt x="3463" y="13243"/>
                    <a:pt x="320" y="17441"/>
                  </a:cubicBezTo>
                  <a:cubicBezTo>
                    <a:pt x="-896" y="19076"/>
                    <a:pt x="1607" y="21600"/>
                    <a:pt x="3520" y="21600"/>
                  </a:cubicBezTo>
                  <a:cubicBezTo>
                    <a:pt x="4033" y="21600"/>
                    <a:pt x="4505" y="21419"/>
                    <a:pt x="4850" y="20989"/>
                  </a:cubicBezTo>
                  <a:cubicBezTo>
                    <a:pt x="7653" y="17457"/>
                    <a:pt x="17206" y="8157"/>
                    <a:pt x="20134" y="4782"/>
                  </a:cubicBezTo>
                  <a:cubicBezTo>
                    <a:pt x="20612" y="4244"/>
                    <a:pt x="20704" y="3436"/>
                    <a:pt x="20334" y="2802"/>
                  </a:cubicBezTo>
                  <a:cubicBezTo>
                    <a:pt x="19764" y="1804"/>
                    <a:pt x="18963" y="838"/>
                    <a:pt x="18148" y="268"/>
                  </a:cubicBezTo>
                  <a:cubicBezTo>
                    <a:pt x="17882" y="85"/>
                    <a:pt x="17580" y="0"/>
                    <a:pt x="1727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9" name="Google Shape;503;p3"/>
            <p:cNvSpPr/>
            <p:nvPr/>
          </p:nvSpPr>
          <p:spPr>
            <a:xfrm>
              <a:off x="1354682" y="4588442"/>
              <a:ext cx="232712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3" y="0"/>
                  </a:moveTo>
                  <a:cubicBezTo>
                    <a:pt x="2679" y="0"/>
                    <a:pt x="-1601" y="5758"/>
                    <a:pt x="586" y="16537"/>
                  </a:cubicBezTo>
                  <a:cubicBezTo>
                    <a:pt x="1307" y="20047"/>
                    <a:pt x="4170" y="21600"/>
                    <a:pt x="7356" y="21600"/>
                  </a:cubicBezTo>
                  <a:cubicBezTo>
                    <a:pt x="13140" y="21600"/>
                    <a:pt x="19999" y="16501"/>
                    <a:pt x="17167" y="8758"/>
                  </a:cubicBezTo>
                  <a:cubicBezTo>
                    <a:pt x="14980" y="2837"/>
                    <a:pt x="11143" y="0"/>
                    <a:pt x="765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0" name="Google Shape;504;p3"/>
            <p:cNvSpPr/>
            <p:nvPr/>
          </p:nvSpPr>
          <p:spPr>
            <a:xfrm>
              <a:off x="1939905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2" y="20041"/>
                    <a:pt x="4157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1" name="Google Shape;505;p3"/>
            <p:cNvSpPr/>
            <p:nvPr/>
          </p:nvSpPr>
          <p:spPr>
            <a:xfrm>
              <a:off x="1221445" y="6435487"/>
              <a:ext cx="1084691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6" y="845"/>
                  </a:cubicBezTo>
                  <a:cubicBezTo>
                    <a:pt x="4304" y="845"/>
                    <a:pt x="2528" y="894"/>
                    <a:pt x="1431" y="1145"/>
                  </a:cubicBezTo>
                  <a:cubicBezTo>
                    <a:pt x="866" y="1271"/>
                    <a:pt x="373" y="3017"/>
                    <a:pt x="232" y="5510"/>
                  </a:cubicBezTo>
                  <a:cubicBezTo>
                    <a:pt x="20" y="9309"/>
                    <a:pt x="-80" y="13667"/>
                    <a:pt x="77" y="17096"/>
                  </a:cubicBezTo>
                  <a:cubicBezTo>
                    <a:pt x="202" y="19728"/>
                    <a:pt x="737" y="21586"/>
                    <a:pt x="1344" y="21586"/>
                  </a:cubicBezTo>
                  <a:cubicBezTo>
                    <a:pt x="1355" y="21586"/>
                    <a:pt x="1365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7" y="21384"/>
                    <a:pt x="19559" y="19840"/>
                  </a:cubicBezTo>
                  <a:cubicBezTo>
                    <a:pt x="21520" y="18737"/>
                    <a:pt x="21009" y="0"/>
                    <a:pt x="190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2" name="Google Shape;506;p3"/>
            <p:cNvSpPr/>
            <p:nvPr/>
          </p:nvSpPr>
          <p:spPr>
            <a:xfrm>
              <a:off x="1662727" y="6144191"/>
              <a:ext cx="202556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4" h="21600" fill="norm" stroke="1" extrusionOk="0">
                  <a:moveTo>
                    <a:pt x="7656" y="0"/>
                  </a:moveTo>
                  <a:cubicBezTo>
                    <a:pt x="2686" y="0"/>
                    <a:pt x="-1593" y="5740"/>
                    <a:pt x="579" y="16495"/>
                  </a:cubicBezTo>
                  <a:cubicBezTo>
                    <a:pt x="1291" y="20037"/>
                    <a:pt x="4161" y="21600"/>
                    <a:pt x="7358" y="21600"/>
                  </a:cubicBezTo>
                  <a:cubicBezTo>
                    <a:pt x="13148" y="21600"/>
                    <a:pt x="20007" y="16487"/>
                    <a:pt x="17173" y="8720"/>
                  </a:cubicBezTo>
                  <a:cubicBezTo>
                    <a:pt x="14979" y="2825"/>
                    <a:pt x="11150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3" name="Google Shape;507;p3"/>
            <p:cNvSpPr/>
            <p:nvPr/>
          </p:nvSpPr>
          <p:spPr>
            <a:xfrm>
              <a:off x="1662743" y="6777780"/>
              <a:ext cx="20254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8" h="21600" fill="norm" stroke="1" extrusionOk="0">
                  <a:moveTo>
                    <a:pt x="7643" y="0"/>
                  </a:moveTo>
                  <a:cubicBezTo>
                    <a:pt x="2672" y="0"/>
                    <a:pt x="-1587" y="5725"/>
                    <a:pt x="579" y="16501"/>
                  </a:cubicBezTo>
                  <a:cubicBezTo>
                    <a:pt x="1291" y="20039"/>
                    <a:pt x="4162" y="21600"/>
                    <a:pt x="7360" y="21600"/>
                  </a:cubicBezTo>
                  <a:cubicBezTo>
                    <a:pt x="13152" y="21600"/>
                    <a:pt x="20013" y="16493"/>
                    <a:pt x="17179" y="8734"/>
                  </a:cubicBezTo>
                  <a:cubicBezTo>
                    <a:pt x="14984" y="2838"/>
                    <a:pt x="11139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4" name="Google Shape;508;p3"/>
            <p:cNvSpPr/>
            <p:nvPr/>
          </p:nvSpPr>
          <p:spPr>
            <a:xfrm>
              <a:off x="2576569" y="5397138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81" y="8996"/>
                    <a:pt x="576" y="8873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6" y="13765"/>
                    <a:pt x="1424" y="14079"/>
                    <a:pt x="1949" y="14079"/>
                  </a:cubicBezTo>
                  <a:cubicBezTo>
                    <a:pt x="2026" y="14079"/>
                    <a:pt x="2106" y="14071"/>
                    <a:pt x="2183" y="14057"/>
                  </a:cubicBezTo>
                  <a:cubicBezTo>
                    <a:pt x="3999" y="13700"/>
                    <a:pt x="5703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59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76" y="16320"/>
                    <a:pt x="14112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4" y="13042"/>
                  </a:cubicBezTo>
                  <a:cubicBezTo>
                    <a:pt x="16995" y="13165"/>
                    <a:pt x="18574" y="13371"/>
                    <a:pt x="20002" y="13427"/>
                  </a:cubicBezTo>
                  <a:cubicBezTo>
                    <a:pt x="20017" y="13427"/>
                    <a:pt x="20033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303" y="11245"/>
                    <a:pt x="21151" y="10450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3" y="8216"/>
                    <a:pt x="14830" y="8216"/>
                  </a:cubicBezTo>
                  <a:cubicBezTo>
                    <a:pt x="14156" y="8216"/>
                    <a:pt x="13600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5" name="Google Shape;509;p3"/>
            <p:cNvSpPr/>
            <p:nvPr/>
          </p:nvSpPr>
          <p:spPr>
            <a:xfrm>
              <a:off x="2915671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2" y="0"/>
                    <a:pt x="14765" y="155"/>
                    <a:pt x="14506" y="446"/>
                  </a:cubicBezTo>
                  <a:cubicBezTo>
                    <a:pt x="13328" y="1815"/>
                    <a:pt x="12049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6" y="5387"/>
                    <a:pt x="9243" y="5203"/>
                  </a:cubicBezTo>
                  <a:cubicBezTo>
                    <a:pt x="7849" y="4080"/>
                    <a:pt x="5843" y="2597"/>
                    <a:pt x="4171" y="1408"/>
                  </a:cubicBezTo>
                  <a:cubicBezTo>
                    <a:pt x="3951" y="1251"/>
                    <a:pt x="3704" y="1176"/>
                    <a:pt x="3459" y="1176"/>
                  </a:cubicBezTo>
                  <a:cubicBezTo>
                    <a:pt x="3086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1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27" y="15411"/>
                    <a:pt x="11235" y="15192"/>
                    <a:pt x="11645" y="15192"/>
                  </a:cubicBezTo>
                  <a:cubicBezTo>
                    <a:pt x="11945" y="15192"/>
                    <a:pt x="12248" y="15307"/>
                    <a:pt x="12499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1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6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3" y="10090"/>
                  </a:cubicBezTo>
                  <a:cubicBezTo>
                    <a:pt x="15072" y="9618"/>
                    <a:pt x="14912" y="8494"/>
                    <a:pt x="15479" y="7778"/>
                  </a:cubicBezTo>
                  <a:cubicBezTo>
                    <a:pt x="16540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30" y="1733"/>
                  </a:cubicBezTo>
                  <a:cubicBezTo>
                    <a:pt x="17688" y="1130"/>
                    <a:pt x="16932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6" name="Google Shape;510;p3"/>
            <p:cNvSpPr/>
            <p:nvPr/>
          </p:nvSpPr>
          <p:spPr>
            <a:xfrm>
              <a:off x="0" y="3573858"/>
              <a:ext cx="1441541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3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3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1" y="7469"/>
                    <a:pt x="115" y="9329"/>
                  </a:cubicBezTo>
                  <a:cubicBezTo>
                    <a:pt x="-169" y="10245"/>
                    <a:pt x="115" y="10806"/>
                    <a:pt x="497" y="11455"/>
                  </a:cubicBezTo>
                  <a:cubicBezTo>
                    <a:pt x="623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0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49" y="20915"/>
                  </a:cubicBezTo>
                  <a:cubicBezTo>
                    <a:pt x="7037" y="21352"/>
                    <a:pt x="7849" y="21600"/>
                    <a:pt x="8694" y="21600"/>
                  </a:cubicBezTo>
                  <a:cubicBezTo>
                    <a:pt x="9570" y="21600"/>
                    <a:pt x="10479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51" y="3421"/>
                    <a:pt x="14021" y="2962"/>
                    <a:pt x="14588" y="2937"/>
                  </a:cubicBezTo>
                  <a:lnTo>
                    <a:pt x="17359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1" y="5369"/>
                    <a:pt x="19300" y="5369"/>
                  </a:cubicBezTo>
                  <a:cubicBezTo>
                    <a:pt x="19314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5" y="4120"/>
                  </a:cubicBezTo>
                  <a:cubicBezTo>
                    <a:pt x="21256" y="3077"/>
                    <a:pt x="20972" y="2122"/>
                    <a:pt x="20688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7" name="Google Shape;511;p3"/>
            <p:cNvSpPr/>
            <p:nvPr/>
          </p:nvSpPr>
          <p:spPr>
            <a:xfrm>
              <a:off x="1810195" y="2922528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3"/>
                    <a:pt x="14156" y="864"/>
                    <a:pt x="10900" y="864"/>
                  </a:cubicBezTo>
                  <a:cubicBezTo>
                    <a:pt x="9350" y="864"/>
                    <a:pt x="7775" y="843"/>
                    <a:pt x="6330" y="843"/>
                  </a:cubicBezTo>
                  <a:cubicBezTo>
                    <a:pt x="4301" y="843"/>
                    <a:pt x="2527" y="892"/>
                    <a:pt x="1435" y="1143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6" y="21579"/>
                    <a:pt x="2356" y="21579"/>
                    <a:pt x="2917" y="21579"/>
                  </a:cubicBezTo>
                  <a:cubicBezTo>
                    <a:pt x="4111" y="21579"/>
                    <a:pt x="5483" y="21600"/>
                    <a:pt x="6930" y="21600"/>
                  </a:cubicBezTo>
                  <a:cubicBezTo>
                    <a:pt x="11488" y="21600"/>
                    <a:pt x="16780" y="21405"/>
                    <a:pt x="19562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8" name="Google Shape;512;p3"/>
            <p:cNvSpPr/>
            <p:nvPr/>
          </p:nvSpPr>
          <p:spPr>
            <a:xfrm>
              <a:off x="1584698" y="1746123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05"/>
                  </a:cubicBezTo>
                  <a:cubicBezTo>
                    <a:pt x="858" y="1331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3" y="21586"/>
                    <a:pt x="2351" y="21579"/>
                    <a:pt x="2907" y="21579"/>
                  </a:cubicBezTo>
                  <a:cubicBezTo>
                    <a:pt x="4148" y="21579"/>
                    <a:pt x="5582" y="21600"/>
                    <a:pt x="7090" y="21600"/>
                  </a:cubicBezTo>
                  <a:cubicBezTo>
                    <a:pt x="11613" y="21600"/>
                    <a:pt x="16815" y="21405"/>
                    <a:pt x="19565" y="19858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9" name="Google Shape;513;p3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0" name="Google Shape;514;p3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1" name="Google Shape;515;p3"/>
            <p:cNvSpPr/>
            <p:nvPr/>
          </p:nvSpPr>
          <p:spPr>
            <a:xfrm>
              <a:off x="1272697" y="11660158"/>
              <a:ext cx="982389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3" h="21600" fill="norm" stroke="1" extrusionOk="0">
                  <a:moveTo>
                    <a:pt x="17270" y="0"/>
                  </a:moveTo>
                  <a:cubicBezTo>
                    <a:pt x="16839" y="0"/>
                    <a:pt x="16408" y="178"/>
                    <a:pt x="16084" y="510"/>
                  </a:cubicBezTo>
                  <a:cubicBezTo>
                    <a:pt x="12000" y="4773"/>
                    <a:pt x="3464" y="13250"/>
                    <a:pt x="320" y="17449"/>
                  </a:cubicBezTo>
                  <a:cubicBezTo>
                    <a:pt x="-894" y="19073"/>
                    <a:pt x="1604" y="21600"/>
                    <a:pt x="3516" y="21600"/>
                  </a:cubicBezTo>
                  <a:cubicBezTo>
                    <a:pt x="4031" y="21600"/>
                    <a:pt x="4504" y="21417"/>
                    <a:pt x="4851" y="20982"/>
                  </a:cubicBezTo>
                  <a:cubicBezTo>
                    <a:pt x="7654" y="17465"/>
                    <a:pt x="17208" y="8163"/>
                    <a:pt x="20136" y="4789"/>
                  </a:cubicBezTo>
                  <a:cubicBezTo>
                    <a:pt x="20614" y="4234"/>
                    <a:pt x="20706" y="3442"/>
                    <a:pt x="20336" y="2808"/>
                  </a:cubicBezTo>
                  <a:cubicBezTo>
                    <a:pt x="19766" y="1810"/>
                    <a:pt x="18965" y="828"/>
                    <a:pt x="18150" y="274"/>
                  </a:cubicBezTo>
                  <a:cubicBezTo>
                    <a:pt x="17880" y="89"/>
                    <a:pt x="17574" y="0"/>
                    <a:pt x="172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2" name="Google Shape;516;p3"/>
            <p:cNvSpPr/>
            <p:nvPr/>
          </p:nvSpPr>
          <p:spPr>
            <a:xfrm>
              <a:off x="1354674" y="11613947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3" name="Google Shape;517;p3"/>
            <p:cNvSpPr/>
            <p:nvPr/>
          </p:nvSpPr>
          <p:spPr>
            <a:xfrm>
              <a:off x="1939913" y="12412410"/>
              <a:ext cx="23197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61" y="0"/>
                  </a:moveTo>
                  <a:cubicBezTo>
                    <a:pt x="2686" y="0"/>
                    <a:pt x="-1605" y="5753"/>
                    <a:pt x="588" y="16542"/>
                  </a:cubicBezTo>
                  <a:cubicBezTo>
                    <a:pt x="1291" y="20047"/>
                    <a:pt x="4150" y="21600"/>
                    <a:pt x="7338" y="21600"/>
                  </a:cubicBezTo>
                  <a:cubicBezTo>
                    <a:pt x="13118" y="21600"/>
                    <a:pt x="19995" y="16507"/>
                    <a:pt x="17156" y="8753"/>
                  </a:cubicBezTo>
                  <a:cubicBezTo>
                    <a:pt x="14988" y="2830"/>
                    <a:pt x="11153" y="0"/>
                    <a:pt x="76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4" name="Google Shape;518;p3"/>
            <p:cNvSpPr/>
            <p:nvPr/>
          </p:nvSpPr>
          <p:spPr>
            <a:xfrm>
              <a:off x="1221445" y="13460663"/>
              <a:ext cx="1084691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265" y="773"/>
                    <a:pt x="13968" y="871"/>
                    <a:pt x="10608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8" y="857"/>
                    <a:pt x="2629" y="913"/>
                    <a:pt x="1431" y="1205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351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3" y="21586"/>
                    <a:pt x="2359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7" y="21600"/>
                    <a:pt x="16807" y="21405"/>
                    <a:pt x="19559" y="19858"/>
                  </a:cubicBezTo>
                  <a:cubicBezTo>
                    <a:pt x="21520" y="18701"/>
                    <a:pt x="21009" y="0"/>
                    <a:pt x="190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5" name="Google Shape;519;p3"/>
            <p:cNvSpPr/>
            <p:nvPr/>
          </p:nvSpPr>
          <p:spPr>
            <a:xfrm>
              <a:off x="1662720" y="13169532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6" name="Google Shape;520;p3"/>
            <p:cNvSpPr/>
            <p:nvPr/>
          </p:nvSpPr>
          <p:spPr>
            <a:xfrm>
              <a:off x="2576569" y="12422809"/>
              <a:ext cx="1132690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86" y="3694"/>
                    <a:pt x="8211" y="7466"/>
                    <a:pt x="7961" y="8330"/>
                  </a:cubicBezTo>
                  <a:cubicBezTo>
                    <a:pt x="7781" y="8988"/>
                    <a:pt x="576" y="8865"/>
                    <a:pt x="147" y="9607"/>
                  </a:cubicBezTo>
                  <a:cubicBezTo>
                    <a:pt x="-255" y="10306"/>
                    <a:pt x="244" y="12076"/>
                    <a:pt x="742" y="13284"/>
                  </a:cubicBezTo>
                  <a:cubicBezTo>
                    <a:pt x="933" y="13766"/>
                    <a:pt x="1410" y="14077"/>
                    <a:pt x="1927" y="14077"/>
                  </a:cubicBezTo>
                  <a:cubicBezTo>
                    <a:pt x="2011" y="14077"/>
                    <a:pt x="2098" y="14069"/>
                    <a:pt x="2183" y="14051"/>
                  </a:cubicBezTo>
                  <a:cubicBezTo>
                    <a:pt x="3999" y="13708"/>
                    <a:pt x="5703" y="13571"/>
                    <a:pt x="7116" y="13516"/>
                  </a:cubicBezTo>
                  <a:cubicBezTo>
                    <a:pt x="7139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59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20" y="21555"/>
                  </a:cubicBezTo>
                  <a:cubicBezTo>
                    <a:pt x="10370" y="21580"/>
                    <a:pt x="11058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76" y="16315"/>
                    <a:pt x="14112" y="14491"/>
                  </a:cubicBezTo>
                  <a:cubicBezTo>
                    <a:pt x="13994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4" y="13050"/>
                  </a:cubicBezTo>
                  <a:cubicBezTo>
                    <a:pt x="16995" y="13159"/>
                    <a:pt x="18574" y="13365"/>
                    <a:pt x="20002" y="13420"/>
                  </a:cubicBezTo>
                  <a:cubicBezTo>
                    <a:pt x="20017" y="13420"/>
                    <a:pt x="20033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303" y="11252"/>
                    <a:pt x="21151" y="10443"/>
                    <a:pt x="21013" y="9565"/>
                  </a:cubicBezTo>
                  <a:cubicBezTo>
                    <a:pt x="20929" y="9002"/>
                    <a:pt x="20458" y="8564"/>
                    <a:pt x="19890" y="8495"/>
                  </a:cubicBezTo>
                  <a:cubicBezTo>
                    <a:pt x="18526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8" y="8221"/>
                    <a:pt x="13600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15" y="580"/>
                    <a:pt x="12603" y="86"/>
                    <a:pt x="11966" y="45"/>
                  </a:cubicBezTo>
                  <a:cubicBezTo>
                    <a:pt x="11537" y="18"/>
                    <a:pt x="11062" y="0"/>
                    <a:pt x="105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7" name="Google Shape;521;p3"/>
            <p:cNvSpPr/>
            <p:nvPr/>
          </p:nvSpPr>
          <p:spPr>
            <a:xfrm>
              <a:off x="2915671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6" y="0"/>
                    <a:pt x="14767" y="159"/>
                    <a:pt x="14506" y="460"/>
                  </a:cubicBezTo>
                  <a:cubicBezTo>
                    <a:pt x="13328" y="1829"/>
                    <a:pt x="12049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43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1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3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9" y="15412"/>
                    <a:pt x="11239" y="15193"/>
                    <a:pt x="11655" y="15193"/>
                  </a:cubicBezTo>
                  <a:cubicBezTo>
                    <a:pt x="11951" y="15193"/>
                    <a:pt x="12251" y="15304"/>
                    <a:pt x="12499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5" y="19746"/>
                    <a:pt x="18633" y="19562"/>
                    <a:pt x="18896" y="19215"/>
                  </a:cubicBezTo>
                  <a:cubicBezTo>
                    <a:pt x="19622" y="18238"/>
                    <a:pt x="20406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3" y="10097"/>
                  </a:cubicBezTo>
                  <a:cubicBezTo>
                    <a:pt x="15072" y="9627"/>
                    <a:pt x="14912" y="8502"/>
                    <a:pt x="15479" y="7787"/>
                  </a:cubicBezTo>
                  <a:cubicBezTo>
                    <a:pt x="16540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30" y="1730"/>
                  </a:cubicBezTo>
                  <a:cubicBezTo>
                    <a:pt x="17688" y="1128"/>
                    <a:pt x="16932" y="688"/>
                    <a:pt x="16105" y="184"/>
                  </a:cubicBezTo>
                  <a:cubicBezTo>
                    <a:pt x="15904" y="60"/>
                    <a:pt x="15686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8" name="Google Shape;522;p3"/>
            <p:cNvSpPr/>
            <p:nvPr/>
          </p:nvSpPr>
          <p:spPr>
            <a:xfrm>
              <a:off x="0" y="10599777"/>
              <a:ext cx="1441541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3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3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1" y="7471"/>
                    <a:pt x="115" y="9332"/>
                  </a:cubicBezTo>
                  <a:cubicBezTo>
                    <a:pt x="-169" y="10248"/>
                    <a:pt x="115" y="10796"/>
                    <a:pt x="497" y="11459"/>
                  </a:cubicBezTo>
                  <a:cubicBezTo>
                    <a:pt x="624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49" y="20909"/>
                  </a:cubicBezTo>
                  <a:cubicBezTo>
                    <a:pt x="7038" y="21349"/>
                    <a:pt x="7860" y="21600"/>
                    <a:pt x="8710" y="21600"/>
                  </a:cubicBezTo>
                  <a:cubicBezTo>
                    <a:pt x="9581" y="21600"/>
                    <a:pt x="10480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51" y="3422"/>
                    <a:pt x="14021" y="2951"/>
                    <a:pt x="14588" y="2938"/>
                  </a:cubicBezTo>
                  <a:lnTo>
                    <a:pt x="17359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3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5" y="4109"/>
                  </a:cubicBezTo>
                  <a:cubicBezTo>
                    <a:pt x="21256" y="3065"/>
                    <a:pt x="20972" y="2110"/>
                    <a:pt x="20688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9" name="Google Shape;523;p3"/>
            <p:cNvSpPr/>
            <p:nvPr/>
          </p:nvSpPr>
          <p:spPr>
            <a:xfrm>
              <a:off x="1810195" y="9948363"/>
              <a:ext cx="108486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098" y="0"/>
                  </a:moveTo>
                  <a:cubicBezTo>
                    <a:pt x="19052" y="0"/>
                    <a:pt x="19006" y="14"/>
                    <a:pt x="18958" y="35"/>
                  </a:cubicBezTo>
                  <a:cubicBezTo>
                    <a:pt x="17330" y="719"/>
                    <a:pt x="14216" y="831"/>
                    <a:pt x="10994" y="831"/>
                  </a:cubicBezTo>
                  <a:cubicBezTo>
                    <a:pt x="9561" y="831"/>
                    <a:pt x="8107" y="810"/>
                    <a:pt x="6750" y="810"/>
                  </a:cubicBezTo>
                  <a:cubicBezTo>
                    <a:pt x="4546" y="810"/>
                    <a:pt x="2602" y="866"/>
                    <a:pt x="1436" y="1152"/>
                  </a:cubicBezTo>
                  <a:cubicBezTo>
                    <a:pt x="856" y="1278"/>
                    <a:pt x="377" y="3023"/>
                    <a:pt x="236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193" y="19715"/>
                    <a:pt x="744" y="21579"/>
                    <a:pt x="1364" y="21579"/>
                  </a:cubicBezTo>
                  <a:cubicBezTo>
                    <a:pt x="1782" y="21572"/>
                    <a:pt x="2240" y="21565"/>
                    <a:pt x="2727" y="21565"/>
                  </a:cubicBezTo>
                  <a:cubicBezTo>
                    <a:pt x="4126" y="21565"/>
                    <a:pt x="5787" y="21600"/>
                    <a:pt x="7531" y="21600"/>
                  </a:cubicBezTo>
                  <a:cubicBezTo>
                    <a:pt x="11945" y="21600"/>
                    <a:pt x="16902" y="21384"/>
                    <a:pt x="19565" y="19841"/>
                  </a:cubicBezTo>
                  <a:cubicBezTo>
                    <a:pt x="21524" y="18682"/>
                    <a:pt x="21018" y="0"/>
                    <a:pt x="1909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0" name="Google Shape;524;p3"/>
            <p:cNvSpPr/>
            <p:nvPr/>
          </p:nvSpPr>
          <p:spPr>
            <a:xfrm>
              <a:off x="1584698" y="8772041"/>
              <a:ext cx="818746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310" y="753"/>
                    <a:pt x="14157" y="872"/>
                    <a:pt x="10902" y="872"/>
                  </a:cubicBezTo>
                  <a:cubicBezTo>
                    <a:pt x="9351" y="872"/>
                    <a:pt x="7778" y="844"/>
                    <a:pt x="6333" y="844"/>
                  </a:cubicBezTo>
                  <a:cubicBezTo>
                    <a:pt x="4303" y="844"/>
                    <a:pt x="2532" y="893"/>
                    <a:pt x="1439" y="1151"/>
                  </a:cubicBezTo>
                  <a:cubicBezTo>
                    <a:pt x="858" y="1332"/>
                    <a:pt x="372" y="3013"/>
                    <a:pt x="223" y="5503"/>
                  </a:cubicBezTo>
                  <a:cubicBezTo>
                    <a:pt x="17" y="9297"/>
                    <a:pt x="-77" y="13656"/>
                    <a:pt x="74" y="17074"/>
                  </a:cubicBezTo>
                  <a:cubicBezTo>
                    <a:pt x="183" y="19710"/>
                    <a:pt x="728" y="21558"/>
                    <a:pt x="1334" y="21558"/>
                  </a:cubicBezTo>
                  <a:cubicBezTo>
                    <a:pt x="1345" y="21558"/>
                    <a:pt x="1355" y="21558"/>
                    <a:pt x="1364" y="21558"/>
                  </a:cubicBezTo>
                  <a:cubicBezTo>
                    <a:pt x="1586" y="21551"/>
                    <a:pt x="1816" y="21551"/>
                    <a:pt x="2058" y="21551"/>
                  </a:cubicBezTo>
                  <a:cubicBezTo>
                    <a:pt x="3578" y="21551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15"/>
                  </a:cubicBezTo>
                  <a:cubicBezTo>
                    <a:pt x="21523" y="18720"/>
                    <a:pt x="21011" y="0"/>
                    <a:pt x="190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1" name="Google Shape;525;p3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2" name="Google Shape;526;p3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794" name="Google Shape;527;p3"/>
          <p:cNvSpPr/>
          <p:nvPr/>
        </p:nvSpPr>
        <p:spPr>
          <a:xfrm rot="10800000">
            <a:off x="-58238" y="180"/>
            <a:ext cx="17417410" cy="137160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6123" y="0"/>
                </a:moveTo>
                <a:cubicBezTo>
                  <a:pt x="6444" y="703"/>
                  <a:pt x="6685" y="1537"/>
                  <a:pt x="6640" y="2443"/>
                </a:cubicBezTo>
                <a:cubicBezTo>
                  <a:pt x="6499" y="5023"/>
                  <a:pt x="4125" y="5422"/>
                  <a:pt x="3653" y="8430"/>
                </a:cubicBezTo>
                <a:cubicBezTo>
                  <a:pt x="3207" y="11300"/>
                  <a:pt x="5054" y="12793"/>
                  <a:pt x="4401" y="15040"/>
                </a:cubicBezTo>
                <a:cubicBezTo>
                  <a:pt x="3859" y="16903"/>
                  <a:pt x="2394" y="16548"/>
                  <a:pt x="959" y="19179"/>
                </a:cubicBezTo>
                <a:cubicBezTo>
                  <a:pt x="497" y="20027"/>
                  <a:pt x="196" y="20897"/>
                  <a:pt x="0" y="21600"/>
                </a:cubicBezTo>
                <a:lnTo>
                  <a:pt x="21600" y="21600"/>
                </a:lnTo>
                <a:lnTo>
                  <a:pt x="21600" y="0"/>
                </a:ln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121919" tIns="121919" rIns="121919" bIns="121919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795" name="نص العنوان"/>
          <p:cNvSpPr txBox="1"/>
          <p:nvPr>
            <p:ph type="title"/>
          </p:nvPr>
        </p:nvSpPr>
        <p:spPr>
          <a:xfrm>
            <a:off x="1920002" y="4787834"/>
            <a:ext cx="10272002" cy="3952802"/>
          </a:xfrm>
          <a:prstGeom prst="rect">
            <a:avLst/>
          </a:prstGeom>
        </p:spPr>
        <p:txBody>
          <a:bodyPr/>
          <a:lstStyle>
            <a:lvl1pPr>
              <a:defRPr sz="12800"/>
            </a:lvl1pPr>
          </a:lstStyle>
          <a:p>
            <a:pPr/>
            <a:r>
              <a:t>نص العنوان</a:t>
            </a:r>
          </a:p>
        </p:txBody>
      </p:sp>
      <p:sp>
        <p:nvSpPr>
          <p:cNvPr id="796" name="مستوى النص الأول…"/>
          <p:cNvSpPr txBox="1"/>
          <p:nvPr>
            <p:ph type="body" sz="quarter" idx="1"/>
          </p:nvPr>
        </p:nvSpPr>
        <p:spPr>
          <a:xfrm>
            <a:off x="2534831" y="9140133"/>
            <a:ext cx="9042401" cy="1794401"/>
          </a:xfrm>
          <a:prstGeom prst="rect">
            <a:avLst/>
          </a:prstGeom>
        </p:spPr>
        <p:txBody>
          <a:bodyPr/>
          <a:lstStyle>
            <a:lvl1pPr marL="880533" indent="-753533" algn="ctr">
              <a:buClrTx/>
              <a:buSzTx/>
              <a:buFontTx/>
              <a:buNone/>
              <a:defRPr sz="5200"/>
            </a:lvl1pPr>
            <a:lvl2pPr marL="880533" indent="-296333" algn="ctr">
              <a:buClrTx/>
              <a:buSzTx/>
              <a:buFontTx/>
              <a:buNone/>
              <a:defRPr sz="5200"/>
            </a:lvl2pPr>
            <a:lvl3pPr marL="880533" indent="160866" algn="ctr">
              <a:buClrTx/>
              <a:buSzTx/>
              <a:buFontTx/>
              <a:buNone/>
              <a:defRPr sz="5200"/>
            </a:lvl3pPr>
            <a:lvl4pPr marL="880533" indent="618066" algn="ctr">
              <a:buClrTx/>
              <a:buSzTx/>
              <a:buFontTx/>
              <a:buNone/>
              <a:defRPr sz="5200"/>
            </a:lvl4pPr>
            <a:lvl5pPr marL="880533" indent="1075266" algn="ctr">
              <a:buClrTx/>
              <a:buSzTx/>
              <a:buFontTx/>
              <a:buNone/>
              <a:defRPr sz="5200"/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797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USTOM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93" name="Google Shape;3443;p21"/>
          <p:cNvGrpSpPr/>
          <p:nvPr/>
        </p:nvGrpSpPr>
        <p:grpSpPr>
          <a:xfrm>
            <a:off x="-349845" y="-1299"/>
            <a:ext cx="25417589" cy="13716477"/>
            <a:chOff x="0" y="0"/>
            <a:chExt cx="25417587" cy="13716475"/>
          </a:xfrm>
        </p:grpSpPr>
        <p:sp>
          <p:nvSpPr>
            <p:cNvPr id="3538" name="Google Shape;3444;p21"/>
            <p:cNvSpPr/>
            <p:nvPr/>
          </p:nvSpPr>
          <p:spPr>
            <a:xfrm>
              <a:off x="22896176" y="1380229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12"/>
                  </a:cubicBezTo>
                  <a:cubicBezTo>
                    <a:pt x="871" y="1338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64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9" y="21579"/>
                    <a:pt x="5489" y="21600"/>
                    <a:pt x="6934" y="21600"/>
                  </a:cubicBezTo>
                  <a:cubicBezTo>
                    <a:pt x="11489" y="21600"/>
                    <a:pt x="16781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39" name="Google Shape;3445;p21"/>
            <p:cNvSpPr/>
            <p:nvPr/>
          </p:nvSpPr>
          <p:spPr>
            <a:xfrm>
              <a:off x="23975893" y="61642"/>
              <a:ext cx="144169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25"/>
                    <a:pt x="9718" y="10504"/>
                    <a:pt x="8932" y="16592"/>
                  </a:cubicBezTo>
                  <a:cubicBezTo>
                    <a:pt x="8903" y="16841"/>
                    <a:pt x="8726" y="16973"/>
                    <a:pt x="8549" y="16973"/>
                  </a:cubicBezTo>
                  <a:cubicBezTo>
                    <a:pt x="8392" y="16973"/>
                    <a:pt x="8236" y="16870"/>
                    <a:pt x="8178" y="16654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5" y="7176"/>
                    <a:pt x="4962" y="6860"/>
                    <a:pt x="4524" y="6860"/>
                  </a:cubicBezTo>
                  <a:cubicBezTo>
                    <a:pt x="4516" y="6860"/>
                    <a:pt x="4507" y="6860"/>
                    <a:pt x="4498" y="6860"/>
                  </a:cubicBezTo>
                  <a:cubicBezTo>
                    <a:pt x="2763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78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09"/>
                    <a:pt x="14032" y="2950"/>
                    <a:pt x="14589" y="2925"/>
                  </a:cubicBezTo>
                  <a:lnTo>
                    <a:pt x="17362" y="2835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34"/>
                    <a:pt x="18895" y="5358"/>
                    <a:pt x="19313" y="5358"/>
                  </a:cubicBezTo>
                  <a:cubicBezTo>
                    <a:pt x="19329" y="5358"/>
                    <a:pt x="19345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43"/>
                    <a:pt x="21436" y="4709"/>
                    <a:pt x="21381" y="4109"/>
                  </a:cubicBezTo>
                  <a:cubicBezTo>
                    <a:pt x="21272" y="3065"/>
                    <a:pt x="20977" y="2110"/>
                    <a:pt x="20704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40" name="Google Shape;3446;p21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41" name="Google Shape;3447;p21"/>
            <p:cNvSpPr/>
            <p:nvPr/>
          </p:nvSpPr>
          <p:spPr>
            <a:xfrm>
              <a:off x="20002468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6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42" name="Google Shape;3448;p21"/>
            <p:cNvSpPr/>
            <p:nvPr/>
          </p:nvSpPr>
          <p:spPr>
            <a:xfrm>
              <a:off x="21563798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9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4" y="10481"/>
                    <a:pt x="6794" y="11327"/>
                  </a:cubicBezTo>
                  <a:cubicBezTo>
                    <a:pt x="7216" y="11962"/>
                    <a:pt x="2537" y="18529"/>
                    <a:pt x="2885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71" y="20776"/>
                  </a:cubicBezTo>
                  <a:cubicBezTo>
                    <a:pt x="8743" y="18837"/>
                    <a:pt x="9702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9" y="18576"/>
                    <a:pt x="17246" y="19586"/>
                  </a:cubicBezTo>
                  <a:cubicBezTo>
                    <a:pt x="17437" y="19699"/>
                    <a:pt x="17645" y="19754"/>
                    <a:pt x="17852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43" name="Google Shape;3449;p21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44" name="Google Shape;3450;p21"/>
            <p:cNvSpPr/>
            <p:nvPr/>
          </p:nvSpPr>
          <p:spPr>
            <a:xfrm>
              <a:off x="22896176" y="8406147"/>
              <a:ext cx="81924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7"/>
                    <a:pt x="18947" y="28"/>
                  </a:cubicBezTo>
                  <a:cubicBezTo>
                    <a:pt x="17365" y="733"/>
                    <a:pt x="14370" y="852"/>
                    <a:pt x="11236" y="852"/>
                  </a:cubicBezTo>
                  <a:cubicBezTo>
                    <a:pt x="9595" y="852"/>
                    <a:pt x="7914" y="817"/>
                    <a:pt x="6380" y="817"/>
                  </a:cubicBezTo>
                  <a:cubicBezTo>
                    <a:pt x="4329" y="817"/>
                    <a:pt x="2537" y="880"/>
                    <a:pt x="1431" y="1152"/>
                  </a:cubicBezTo>
                  <a:cubicBezTo>
                    <a:pt x="871" y="1278"/>
                    <a:pt x="385" y="3016"/>
                    <a:pt x="234" y="5445"/>
                  </a:cubicBezTo>
                  <a:cubicBezTo>
                    <a:pt x="10" y="9306"/>
                    <a:pt x="-82" y="13669"/>
                    <a:pt x="86" y="17034"/>
                  </a:cubicBezTo>
                  <a:cubicBezTo>
                    <a:pt x="199" y="19708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8" y="21600"/>
                    <a:pt x="16906" y="21377"/>
                    <a:pt x="19565" y="19834"/>
                  </a:cubicBezTo>
                  <a:cubicBezTo>
                    <a:pt x="21518" y="18738"/>
                    <a:pt x="21011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45" name="Google Shape;3451;p21"/>
            <p:cNvSpPr/>
            <p:nvPr/>
          </p:nvSpPr>
          <p:spPr>
            <a:xfrm>
              <a:off x="23975893" y="7086817"/>
              <a:ext cx="144169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3"/>
                    <a:pt x="8932" y="16590"/>
                  </a:cubicBezTo>
                  <a:cubicBezTo>
                    <a:pt x="8903" y="16847"/>
                    <a:pt x="8726" y="16982"/>
                    <a:pt x="8550" y="16982"/>
                  </a:cubicBezTo>
                  <a:cubicBezTo>
                    <a:pt x="8393" y="16982"/>
                    <a:pt x="8236" y="16876"/>
                    <a:pt x="8178" y="16655"/>
                  </a:cubicBezTo>
                  <a:cubicBezTo>
                    <a:pt x="7141" y="12654"/>
                    <a:pt x="6901" y="11088"/>
                    <a:pt x="5546" y="7649"/>
                  </a:cubicBezTo>
                  <a:cubicBezTo>
                    <a:pt x="5361" y="7165"/>
                    <a:pt x="4947" y="6860"/>
                    <a:pt x="4498" y="6860"/>
                  </a:cubicBezTo>
                  <a:cubicBezTo>
                    <a:pt x="2763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2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3" y="10240"/>
                    <a:pt x="3803" y="10240"/>
                  </a:cubicBezTo>
                  <a:cubicBezTo>
                    <a:pt x="3993" y="10240"/>
                    <a:pt x="4125" y="10310"/>
                    <a:pt x="4170" y="10465"/>
                  </a:cubicBezTo>
                  <a:cubicBezTo>
                    <a:pt x="5022" y="13190"/>
                    <a:pt x="6125" y="19252"/>
                    <a:pt x="6846" y="20920"/>
                  </a:cubicBezTo>
                  <a:cubicBezTo>
                    <a:pt x="7040" y="21353"/>
                    <a:pt x="7857" y="21600"/>
                    <a:pt x="8704" y="21600"/>
                  </a:cubicBezTo>
                  <a:cubicBezTo>
                    <a:pt x="9578" y="21600"/>
                    <a:pt x="10484" y="21337"/>
                    <a:pt x="10767" y="20742"/>
                  </a:cubicBezTo>
                  <a:cubicBezTo>
                    <a:pt x="12569" y="16922"/>
                    <a:pt x="12514" y="8911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4" y="5038"/>
                    <a:pt x="18883" y="5361"/>
                    <a:pt x="19293" y="5361"/>
                  </a:cubicBezTo>
                  <a:cubicBezTo>
                    <a:pt x="19315" y="5361"/>
                    <a:pt x="19338" y="5359"/>
                    <a:pt x="19361" y="5358"/>
                  </a:cubicBezTo>
                  <a:cubicBezTo>
                    <a:pt x="19732" y="5332"/>
                    <a:pt x="20147" y="5306"/>
                    <a:pt x="20507" y="5294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78"/>
                    <a:pt x="20977" y="2123"/>
                    <a:pt x="20704" y="1396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46" name="Google Shape;3452;p21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47" name="Google Shape;3453;p21"/>
            <p:cNvSpPr/>
            <p:nvPr/>
          </p:nvSpPr>
          <p:spPr>
            <a:xfrm>
              <a:off x="20002462" y="8100988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48" name="Google Shape;3454;p21"/>
            <p:cNvSpPr/>
            <p:nvPr/>
          </p:nvSpPr>
          <p:spPr>
            <a:xfrm>
              <a:off x="21563798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9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4" y="10487"/>
                    <a:pt x="6794" y="11332"/>
                  </a:cubicBezTo>
                  <a:cubicBezTo>
                    <a:pt x="7216" y="11967"/>
                    <a:pt x="2537" y="18515"/>
                    <a:pt x="2885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71" y="20779"/>
                  </a:cubicBezTo>
                  <a:cubicBezTo>
                    <a:pt x="8743" y="18840"/>
                    <a:pt x="9702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9" y="18579"/>
                    <a:pt x="17246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49" name="Google Shape;3455;p21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50" name="Google Shape;3456;p21"/>
            <p:cNvSpPr/>
            <p:nvPr/>
          </p:nvSpPr>
          <p:spPr>
            <a:xfrm>
              <a:off x="20457982" y="6435487"/>
              <a:ext cx="1084872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4"/>
                    <a:pt x="14156" y="866"/>
                    <a:pt x="10900" y="866"/>
                  </a:cubicBezTo>
                  <a:cubicBezTo>
                    <a:pt x="9350" y="866"/>
                    <a:pt x="7775" y="845"/>
                    <a:pt x="6330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6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6" y="21586"/>
                    <a:pt x="1334" y="21586"/>
                  </a:cubicBezTo>
                  <a:cubicBezTo>
                    <a:pt x="1345" y="21586"/>
                    <a:pt x="1355" y="21579"/>
                    <a:pt x="1364" y="21579"/>
                  </a:cubicBezTo>
                  <a:cubicBezTo>
                    <a:pt x="1782" y="21572"/>
                    <a:pt x="2239" y="21565"/>
                    <a:pt x="2727" y="21565"/>
                  </a:cubicBezTo>
                  <a:cubicBezTo>
                    <a:pt x="4126" y="21565"/>
                    <a:pt x="5786" y="21600"/>
                    <a:pt x="7530" y="21600"/>
                  </a:cubicBezTo>
                  <a:cubicBezTo>
                    <a:pt x="11943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51" name="Google Shape;3457;p21"/>
            <p:cNvSpPr/>
            <p:nvPr/>
          </p:nvSpPr>
          <p:spPr>
            <a:xfrm>
              <a:off x="20232485" y="5259082"/>
              <a:ext cx="81880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1"/>
                    <a:pt x="10904" y="871"/>
                  </a:cubicBezTo>
                  <a:cubicBezTo>
                    <a:pt x="9353" y="871"/>
                    <a:pt x="7778" y="843"/>
                    <a:pt x="6333" y="843"/>
                  </a:cubicBezTo>
                  <a:cubicBezTo>
                    <a:pt x="4303" y="843"/>
                    <a:pt x="2532" y="892"/>
                    <a:pt x="1439" y="1150"/>
                  </a:cubicBezTo>
                  <a:cubicBezTo>
                    <a:pt x="858" y="1331"/>
                    <a:pt x="374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204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52" name="Google Shape;3458;p21"/>
            <p:cNvSpPr/>
            <p:nvPr/>
          </p:nvSpPr>
          <p:spPr>
            <a:xfrm>
              <a:off x="20232485" y="4893188"/>
              <a:ext cx="818802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2"/>
                    <a:pt x="10904" y="872"/>
                  </a:cubicBezTo>
                  <a:cubicBezTo>
                    <a:pt x="9353" y="872"/>
                    <a:pt x="7778" y="844"/>
                    <a:pt x="6333" y="844"/>
                  </a:cubicBezTo>
                  <a:cubicBezTo>
                    <a:pt x="4303" y="844"/>
                    <a:pt x="2532" y="899"/>
                    <a:pt x="1439" y="1150"/>
                  </a:cubicBezTo>
                  <a:cubicBezTo>
                    <a:pt x="858" y="1276"/>
                    <a:pt x="374" y="3012"/>
                    <a:pt x="223" y="5501"/>
                  </a:cubicBezTo>
                  <a:cubicBezTo>
                    <a:pt x="17" y="9294"/>
                    <a:pt x="-77" y="13652"/>
                    <a:pt x="74" y="17075"/>
                  </a:cubicBezTo>
                  <a:cubicBezTo>
                    <a:pt x="202" y="19704"/>
                    <a:pt x="730" y="21551"/>
                    <a:pt x="1334" y="21551"/>
                  </a:cubicBezTo>
                  <a:cubicBezTo>
                    <a:pt x="1345" y="21551"/>
                    <a:pt x="1355" y="21551"/>
                    <a:pt x="1364" y="21551"/>
                  </a:cubicBezTo>
                  <a:cubicBezTo>
                    <a:pt x="1586" y="21544"/>
                    <a:pt x="1816" y="21544"/>
                    <a:pt x="2058" y="21544"/>
                  </a:cubicBezTo>
                  <a:cubicBezTo>
                    <a:pt x="3578" y="21544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08"/>
                  </a:cubicBezTo>
                  <a:cubicBezTo>
                    <a:pt x="21523" y="18713"/>
                    <a:pt x="21011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53" name="Google Shape;3459;p21"/>
            <p:cNvSpPr/>
            <p:nvPr/>
          </p:nvSpPr>
          <p:spPr>
            <a:xfrm>
              <a:off x="22584655" y="4634488"/>
              <a:ext cx="982117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1" y="0"/>
                  </a:moveTo>
                  <a:cubicBezTo>
                    <a:pt x="16858" y="0"/>
                    <a:pt x="16422" y="178"/>
                    <a:pt x="16094" y="504"/>
                  </a:cubicBezTo>
                  <a:cubicBezTo>
                    <a:pt x="11992" y="4766"/>
                    <a:pt x="3466" y="13243"/>
                    <a:pt x="320" y="17441"/>
                  </a:cubicBezTo>
                  <a:cubicBezTo>
                    <a:pt x="-895" y="19076"/>
                    <a:pt x="1608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04"/>
                    <a:pt x="18978" y="838"/>
                    <a:pt x="18161" y="268"/>
                  </a:cubicBezTo>
                  <a:cubicBezTo>
                    <a:pt x="17895" y="85"/>
                    <a:pt x="17594" y="0"/>
                    <a:pt x="172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54" name="Google Shape;3460;p21"/>
            <p:cNvSpPr/>
            <p:nvPr/>
          </p:nvSpPr>
          <p:spPr>
            <a:xfrm>
              <a:off x="22666627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55" name="Google Shape;3461;p21"/>
            <p:cNvSpPr/>
            <p:nvPr/>
          </p:nvSpPr>
          <p:spPr>
            <a:xfrm>
              <a:off x="23251670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5" y="0"/>
                  </a:moveTo>
                  <a:cubicBezTo>
                    <a:pt x="2665" y="0"/>
                    <a:pt x="-1620" y="5733"/>
                    <a:pt x="601" y="16505"/>
                  </a:cubicBezTo>
                  <a:cubicBezTo>
                    <a:pt x="1310" y="20041"/>
                    <a:pt x="4171" y="21600"/>
                    <a:pt x="7360" y="21600"/>
                  </a:cubicBezTo>
                  <a:cubicBezTo>
                    <a:pt x="13132" y="21600"/>
                    <a:pt x="19980" y="16498"/>
                    <a:pt x="17145" y="8724"/>
                  </a:cubicBezTo>
                  <a:cubicBezTo>
                    <a:pt x="14980" y="2828"/>
                    <a:pt x="11139" y="0"/>
                    <a:pt x="764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56" name="Google Shape;3462;p21"/>
            <p:cNvSpPr/>
            <p:nvPr/>
          </p:nvSpPr>
          <p:spPr>
            <a:xfrm>
              <a:off x="22533254" y="6435487"/>
              <a:ext cx="1084827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4"/>
                    <a:pt x="14166" y="866"/>
                    <a:pt x="10911" y="866"/>
                  </a:cubicBezTo>
                  <a:cubicBezTo>
                    <a:pt x="9360" y="866"/>
                    <a:pt x="7785" y="845"/>
                    <a:pt x="6338" y="845"/>
                  </a:cubicBezTo>
                  <a:cubicBezTo>
                    <a:pt x="4308" y="845"/>
                    <a:pt x="2531" y="894"/>
                    <a:pt x="1434" y="1145"/>
                  </a:cubicBezTo>
                  <a:cubicBezTo>
                    <a:pt x="869" y="1271"/>
                    <a:pt x="375" y="3017"/>
                    <a:pt x="234" y="5510"/>
                  </a:cubicBezTo>
                  <a:cubicBezTo>
                    <a:pt x="8" y="9309"/>
                    <a:pt x="-76" y="13667"/>
                    <a:pt x="79" y="17096"/>
                  </a:cubicBezTo>
                  <a:cubicBezTo>
                    <a:pt x="204" y="19728"/>
                    <a:pt x="739" y="21586"/>
                    <a:pt x="1348" y="21586"/>
                  </a:cubicBezTo>
                  <a:cubicBezTo>
                    <a:pt x="1358" y="21586"/>
                    <a:pt x="1367" y="21579"/>
                    <a:pt x="1378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7" y="21600"/>
                    <a:pt x="7538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57" name="Google Shape;3463;p21"/>
            <p:cNvSpPr/>
            <p:nvPr/>
          </p:nvSpPr>
          <p:spPr>
            <a:xfrm>
              <a:off x="22974492" y="6144191"/>
              <a:ext cx="202237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58" name="Google Shape;3464;p21"/>
            <p:cNvSpPr/>
            <p:nvPr/>
          </p:nvSpPr>
          <p:spPr>
            <a:xfrm>
              <a:off x="22974507" y="6777780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59" name="Google Shape;3465;p21"/>
            <p:cNvSpPr/>
            <p:nvPr/>
          </p:nvSpPr>
          <p:spPr>
            <a:xfrm>
              <a:off x="23888517" y="5397138"/>
              <a:ext cx="1132688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96"/>
                    <a:pt x="577" y="8873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7" y="14079"/>
                    <a:pt x="2093" y="14071"/>
                    <a:pt x="2171" y="14057"/>
                  </a:cubicBezTo>
                  <a:cubicBezTo>
                    <a:pt x="3999" y="13700"/>
                    <a:pt x="5690" y="13577"/>
                    <a:pt x="7116" y="13508"/>
                  </a:cubicBezTo>
                  <a:cubicBezTo>
                    <a:pt x="7133" y="13508"/>
                    <a:pt x="7150" y="13508"/>
                    <a:pt x="7166" y="13508"/>
                  </a:cubicBezTo>
                  <a:cubicBezTo>
                    <a:pt x="7892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100" y="14497"/>
                  </a:cubicBezTo>
                  <a:cubicBezTo>
                    <a:pt x="13993" y="13717"/>
                    <a:pt x="14606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14" y="8352"/>
                    <a:pt x="17006" y="8199"/>
                    <a:pt x="15624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3" y="6994"/>
                  </a:cubicBezTo>
                  <a:cubicBezTo>
                    <a:pt x="13504" y="5361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60" name="Google Shape;3466;p21"/>
            <p:cNvSpPr/>
            <p:nvPr/>
          </p:nvSpPr>
          <p:spPr>
            <a:xfrm>
              <a:off x="24227609" y="3512959"/>
              <a:ext cx="1080347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20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595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52" y="15826"/>
                  </a:cubicBezTo>
                  <a:cubicBezTo>
                    <a:pt x="10813" y="15411"/>
                    <a:pt x="11225" y="15192"/>
                    <a:pt x="11640" y="15192"/>
                  </a:cubicBezTo>
                  <a:cubicBezTo>
                    <a:pt x="11943" y="15192"/>
                    <a:pt x="12250" y="15307"/>
                    <a:pt x="12501" y="15548"/>
                  </a:cubicBezTo>
                  <a:cubicBezTo>
                    <a:pt x="14011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393" y="17161"/>
                    <a:pt x="21090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501" y="11165"/>
                    <a:pt x="15815" y="10090"/>
                  </a:cubicBezTo>
                  <a:cubicBezTo>
                    <a:pt x="15073" y="9618"/>
                    <a:pt x="14914" y="8494"/>
                    <a:pt x="15481" y="7778"/>
                  </a:cubicBezTo>
                  <a:cubicBezTo>
                    <a:pt x="16527" y="6474"/>
                    <a:pt x="17718" y="5153"/>
                    <a:pt x="18663" y="3884"/>
                  </a:cubicBezTo>
                  <a:cubicBezTo>
                    <a:pt x="19158" y="3232"/>
                    <a:pt x="19041" y="2239"/>
                    <a:pt x="18417" y="1733"/>
                  </a:cubicBezTo>
                  <a:cubicBezTo>
                    <a:pt x="17675" y="1130"/>
                    <a:pt x="16919" y="690"/>
                    <a:pt x="16105" y="184"/>
                  </a:cubicBezTo>
                  <a:cubicBezTo>
                    <a:pt x="15904" y="60"/>
                    <a:pt x="15684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61" name="Google Shape;3467;p21"/>
            <p:cNvSpPr/>
            <p:nvPr/>
          </p:nvSpPr>
          <p:spPr>
            <a:xfrm>
              <a:off x="21311737" y="3573858"/>
              <a:ext cx="1441817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8"/>
                    <a:pt x="11024" y="415"/>
                  </a:cubicBezTo>
                  <a:cubicBezTo>
                    <a:pt x="9953" y="938"/>
                    <a:pt x="9724" y="10513"/>
                    <a:pt x="8939" y="16586"/>
                  </a:cubicBezTo>
                  <a:cubicBezTo>
                    <a:pt x="8903" y="16843"/>
                    <a:pt x="8725" y="16977"/>
                    <a:pt x="8546" y="16977"/>
                  </a:cubicBezTo>
                  <a:cubicBezTo>
                    <a:pt x="8388" y="16977"/>
                    <a:pt x="8231" y="16872"/>
                    <a:pt x="8174" y="16650"/>
                  </a:cubicBezTo>
                  <a:cubicBezTo>
                    <a:pt x="7138" y="12664"/>
                    <a:pt x="6897" y="11085"/>
                    <a:pt x="5544" y="7647"/>
                  </a:cubicBezTo>
                  <a:cubicBezTo>
                    <a:pt x="5359" y="7163"/>
                    <a:pt x="4944" y="6858"/>
                    <a:pt x="4496" y="6858"/>
                  </a:cubicBezTo>
                  <a:cubicBezTo>
                    <a:pt x="2760" y="6884"/>
                    <a:pt x="916" y="7469"/>
                    <a:pt x="109" y="9329"/>
                  </a:cubicBezTo>
                  <a:cubicBezTo>
                    <a:pt x="-164" y="10245"/>
                    <a:pt x="119" y="10806"/>
                    <a:pt x="502" y="11455"/>
                  </a:cubicBezTo>
                  <a:cubicBezTo>
                    <a:pt x="628" y="11682"/>
                    <a:pt x="833" y="11801"/>
                    <a:pt x="1044" y="11801"/>
                  </a:cubicBezTo>
                  <a:cubicBezTo>
                    <a:pt x="1198" y="11801"/>
                    <a:pt x="1354" y="11736"/>
                    <a:pt x="1484" y="11608"/>
                  </a:cubicBezTo>
                  <a:cubicBezTo>
                    <a:pt x="2296" y="10791"/>
                    <a:pt x="3275" y="10238"/>
                    <a:pt x="3808" y="10238"/>
                  </a:cubicBezTo>
                  <a:cubicBezTo>
                    <a:pt x="3997" y="10238"/>
                    <a:pt x="4131" y="10308"/>
                    <a:pt x="4179" y="10462"/>
                  </a:cubicBezTo>
                  <a:cubicBezTo>
                    <a:pt x="5031" y="13186"/>
                    <a:pt x="6122" y="19246"/>
                    <a:pt x="6843" y="20915"/>
                  </a:cubicBezTo>
                  <a:cubicBezTo>
                    <a:pt x="7035" y="21352"/>
                    <a:pt x="7849" y="21600"/>
                    <a:pt x="8693" y="21600"/>
                  </a:cubicBezTo>
                  <a:cubicBezTo>
                    <a:pt x="9569" y="21600"/>
                    <a:pt x="10478" y="21333"/>
                    <a:pt x="10761" y="20737"/>
                  </a:cubicBezTo>
                  <a:cubicBezTo>
                    <a:pt x="12562" y="16930"/>
                    <a:pt x="12508" y="8909"/>
                    <a:pt x="13424" y="4071"/>
                  </a:cubicBezTo>
                  <a:cubicBezTo>
                    <a:pt x="13544" y="3421"/>
                    <a:pt x="14025" y="2962"/>
                    <a:pt x="14593" y="2937"/>
                  </a:cubicBezTo>
                  <a:lnTo>
                    <a:pt x="17354" y="2847"/>
                  </a:lnTo>
                  <a:cubicBezTo>
                    <a:pt x="17976" y="3064"/>
                    <a:pt x="18271" y="3905"/>
                    <a:pt x="18413" y="4566"/>
                  </a:cubicBezTo>
                  <a:cubicBezTo>
                    <a:pt x="18518" y="5045"/>
                    <a:pt x="18887" y="5369"/>
                    <a:pt x="19305" y="5369"/>
                  </a:cubicBezTo>
                  <a:cubicBezTo>
                    <a:pt x="19321" y="5369"/>
                    <a:pt x="19335" y="5369"/>
                    <a:pt x="19351" y="5369"/>
                  </a:cubicBezTo>
                  <a:cubicBezTo>
                    <a:pt x="19723" y="5344"/>
                    <a:pt x="20149" y="5318"/>
                    <a:pt x="20509" y="5292"/>
                  </a:cubicBezTo>
                  <a:cubicBezTo>
                    <a:pt x="21032" y="5254"/>
                    <a:pt x="21436" y="4720"/>
                    <a:pt x="21371" y="4120"/>
                  </a:cubicBezTo>
                  <a:cubicBezTo>
                    <a:pt x="21262" y="3077"/>
                    <a:pt x="20967" y="2122"/>
                    <a:pt x="20695" y="1409"/>
                  </a:cubicBezTo>
                  <a:cubicBezTo>
                    <a:pt x="20378" y="594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62" name="Google Shape;3468;p21"/>
            <p:cNvSpPr/>
            <p:nvPr/>
          </p:nvSpPr>
          <p:spPr>
            <a:xfrm>
              <a:off x="23121630" y="2922528"/>
              <a:ext cx="108484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8" y="864"/>
                    <a:pt x="7782" y="843"/>
                    <a:pt x="6337" y="843"/>
                  </a:cubicBezTo>
                  <a:cubicBezTo>
                    <a:pt x="4305" y="843"/>
                    <a:pt x="2528" y="892"/>
                    <a:pt x="1431" y="1143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288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6" y="21579"/>
                    <a:pt x="2368" y="21579"/>
                    <a:pt x="2928" y="21579"/>
                  </a:cubicBezTo>
                  <a:cubicBezTo>
                    <a:pt x="4121" y="21579"/>
                    <a:pt x="5494" y="21600"/>
                    <a:pt x="6940" y="21600"/>
                  </a:cubicBezTo>
                  <a:cubicBezTo>
                    <a:pt x="11498" y="21600"/>
                    <a:pt x="16790" y="21405"/>
                    <a:pt x="19574" y="19795"/>
                  </a:cubicBezTo>
                  <a:cubicBezTo>
                    <a:pt x="21521" y="18694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63" name="Google Shape;3469;p21"/>
            <p:cNvSpPr/>
            <p:nvPr/>
          </p:nvSpPr>
          <p:spPr>
            <a:xfrm>
              <a:off x="22896176" y="1746123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05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1" y="21586"/>
                    <a:pt x="2359" y="21579"/>
                    <a:pt x="2912" y="21579"/>
                  </a:cubicBezTo>
                  <a:cubicBezTo>
                    <a:pt x="4150" y="21579"/>
                    <a:pt x="5581" y="21600"/>
                    <a:pt x="7087" y="21600"/>
                  </a:cubicBezTo>
                  <a:cubicBezTo>
                    <a:pt x="11606" y="21600"/>
                    <a:pt x="16813" y="21405"/>
                    <a:pt x="19561" y="19858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64" name="Google Shape;3470;p21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65" name="Google Shape;3471;p21"/>
            <p:cNvSpPr/>
            <p:nvPr/>
          </p:nvSpPr>
          <p:spPr>
            <a:xfrm>
              <a:off x="20587692" y="1873781"/>
              <a:ext cx="232013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0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318" y="20041"/>
                    <a:pt x="4189" y="21600"/>
                    <a:pt x="7383" y="21600"/>
                  </a:cubicBezTo>
                  <a:cubicBezTo>
                    <a:pt x="13157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66" name="Google Shape;3472;p21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67" name="Google Shape;3473;p21"/>
            <p:cNvSpPr/>
            <p:nvPr/>
          </p:nvSpPr>
          <p:spPr>
            <a:xfrm>
              <a:off x="20310537" y="2631232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68" name="Google Shape;3474;p21"/>
            <p:cNvSpPr/>
            <p:nvPr/>
          </p:nvSpPr>
          <p:spPr>
            <a:xfrm>
              <a:off x="20310537" y="3265068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69" name="Google Shape;3475;p21"/>
            <p:cNvSpPr/>
            <p:nvPr/>
          </p:nvSpPr>
          <p:spPr>
            <a:xfrm>
              <a:off x="21224357" y="1884179"/>
              <a:ext cx="1132690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3999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1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599" y="21093"/>
                    <a:pt x="9112" y="21531"/>
                    <a:pt x="9720" y="21558"/>
                  </a:cubicBezTo>
                  <a:cubicBezTo>
                    <a:pt x="10326" y="21582"/>
                    <a:pt x="10966" y="21600"/>
                    <a:pt x="11621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4" y="13041"/>
                  </a:cubicBezTo>
                  <a:cubicBezTo>
                    <a:pt x="16995" y="13164"/>
                    <a:pt x="18574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303" y="11244"/>
                    <a:pt x="21151" y="10449"/>
                    <a:pt x="21013" y="9572"/>
                  </a:cubicBezTo>
                  <a:cubicBezTo>
                    <a:pt x="20929" y="8995"/>
                    <a:pt x="20458" y="8571"/>
                    <a:pt x="19890" y="8502"/>
                  </a:cubicBezTo>
                  <a:cubicBezTo>
                    <a:pt x="18512" y="8351"/>
                    <a:pt x="17006" y="8199"/>
                    <a:pt x="15622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600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70" name="Google Shape;3476;p21"/>
            <p:cNvSpPr/>
            <p:nvPr/>
          </p:nvSpPr>
          <p:spPr>
            <a:xfrm>
              <a:off x="20457982" y="13460663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1" y="773"/>
                    <a:pt x="13963" y="871"/>
                    <a:pt x="10603" y="871"/>
                  </a:cubicBezTo>
                  <a:cubicBezTo>
                    <a:pt x="9350" y="871"/>
                    <a:pt x="8088" y="857"/>
                    <a:pt x="6900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8" y="21579"/>
                    <a:pt x="2904" y="21579"/>
                  </a:cubicBezTo>
                  <a:cubicBezTo>
                    <a:pt x="4145" y="21579"/>
                    <a:pt x="5575" y="21600"/>
                    <a:pt x="7082" y="21600"/>
                  </a:cubicBezTo>
                  <a:cubicBezTo>
                    <a:pt x="11605" y="21600"/>
                    <a:pt x="16811" y="21405"/>
                    <a:pt x="19562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71" name="Google Shape;3477;p21"/>
            <p:cNvSpPr/>
            <p:nvPr/>
          </p:nvSpPr>
          <p:spPr>
            <a:xfrm>
              <a:off x="20232485" y="12284917"/>
              <a:ext cx="81882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7" y="0"/>
                  </a:moveTo>
                  <a:cubicBezTo>
                    <a:pt x="19063" y="0"/>
                    <a:pt x="19015" y="14"/>
                    <a:pt x="18969" y="35"/>
                  </a:cubicBezTo>
                  <a:cubicBezTo>
                    <a:pt x="17377" y="733"/>
                    <a:pt x="14376" y="859"/>
                    <a:pt x="11237" y="859"/>
                  </a:cubicBezTo>
                  <a:cubicBezTo>
                    <a:pt x="9595" y="859"/>
                    <a:pt x="7913" y="824"/>
                    <a:pt x="6378" y="824"/>
                  </a:cubicBezTo>
                  <a:cubicBezTo>
                    <a:pt x="4329" y="824"/>
                    <a:pt x="2538" y="880"/>
                    <a:pt x="1439" y="1152"/>
                  </a:cubicBezTo>
                  <a:cubicBezTo>
                    <a:pt x="858" y="1278"/>
                    <a:pt x="374" y="3023"/>
                    <a:pt x="223" y="5452"/>
                  </a:cubicBezTo>
                  <a:cubicBezTo>
                    <a:pt x="17" y="9313"/>
                    <a:pt x="-77" y="13676"/>
                    <a:pt x="74" y="17034"/>
                  </a:cubicBezTo>
                  <a:cubicBezTo>
                    <a:pt x="204" y="19715"/>
                    <a:pt x="747" y="21586"/>
                    <a:pt x="1364" y="21586"/>
                  </a:cubicBezTo>
                  <a:cubicBezTo>
                    <a:pt x="1783" y="21572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84"/>
                    <a:pt x="19566" y="19841"/>
                  </a:cubicBezTo>
                  <a:cubicBezTo>
                    <a:pt x="21523" y="18682"/>
                    <a:pt x="21016" y="0"/>
                    <a:pt x="1910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72" name="Google Shape;3478;p21"/>
            <p:cNvSpPr/>
            <p:nvPr/>
          </p:nvSpPr>
          <p:spPr>
            <a:xfrm>
              <a:off x="20232485" y="11918363"/>
              <a:ext cx="818802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14"/>
                    <a:pt x="18967" y="28"/>
                  </a:cubicBezTo>
                  <a:cubicBezTo>
                    <a:pt x="17271" y="773"/>
                    <a:pt x="13968" y="877"/>
                    <a:pt x="10607" y="877"/>
                  </a:cubicBezTo>
                  <a:cubicBezTo>
                    <a:pt x="9353" y="877"/>
                    <a:pt x="8092" y="863"/>
                    <a:pt x="6901" y="863"/>
                  </a:cubicBezTo>
                  <a:cubicBezTo>
                    <a:pt x="4637" y="863"/>
                    <a:pt x="2632" y="912"/>
                    <a:pt x="1439" y="1211"/>
                  </a:cubicBezTo>
                  <a:cubicBezTo>
                    <a:pt x="858" y="1337"/>
                    <a:pt x="374" y="3070"/>
                    <a:pt x="223" y="5492"/>
                  </a:cubicBezTo>
                  <a:cubicBezTo>
                    <a:pt x="17" y="9342"/>
                    <a:pt x="-77" y="13630"/>
                    <a:pt x="74" y="17048"/>
                  </a:cubicBezTo>
                  <a:cubicBezTo>
                    <a:pt x="204" y="19714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1" y="21565"/>
                    <a:pt x="5792" y="21600"/>
                    <a:pt x="7537" y="21600"/>
                  </a:cubicBezTo>
                  <a:cubicBezTo>
                    <a:pt x="11951" y="21600"/>
                    <a:pt x="16906" y="21377"/>
                    <a:pt x="19565" y="19839"/>
                  </a:cubicBezTo>
                  <a:cubicBezTo>
                    <a:pt x="21523" y="18683"/>
                    <a:pt x="21011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73" name="Google Shape;3479;p21"/>
            <p:cNvSpPr/>
            <p:nvPr/>
          </p:nvSpPr>
          <p:spPr>
            <a:xfrm>
              <a:off x="22584641" y="11660158"/>
              <a:ext cx="982132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81" y="0"/>
                  </a:moveTo>
                  <a:cubicBezTo>
                    <a:pt x="16849" y="0"/>
                    <a:pt x="16419" y="178"/>
                    <a:pt x="16094" y="510"/>
                  </a:cubicBezTo>
                  <a:cubicBezTo>
                    <a:pt x="11992" y="4773"/>
                    <a:pt x="3466" y="13250"/>
                    <a:pt x="320" y="17449"/>
                  </a:cubicBezTo>
                  <a:cubicBezTo>
                    <a:pt x="-895" y="19073"/>
                    <a:pt x="1604" y="21600"/>
                    <a:pt x="3511" y="21600"/>
                  </a:cubicBezTo>
                  <a:cubicBezTo>
                    <a:pt x="4024" y="21600"/>
                    <a:pt x="4494" y="21417"/>
                    <a:pt x="4838" y="20982"/>
                  </a:cubicBezTo>
                  <a:cubicBezTo>
                    <a:pt x="7661" y="17465"/>
                    <a:pt x="17205" y="8163"/>
                    <a:pt x="20150" y="4789"/>
                  </a:cubicBezTo>
                  <a:cubicBezTo>
                    <a:pt x="20627" y="4234"/>
                    <a:pt x="20705" y="3442"/>
                    <a:pt x="20351" y="2808"/>
                  </a:cubicBezTo>
                  <a:cubicBezTo>
                    <a:pt x="19765" y="1810"/>
                    <a:pt x="18978" y="828"/>
                    <a:pt x="18161" y="274"/>
                  </a:cubicBezTo>
                  <a:cubicBezTo>
                    <a:pt x="17891" y="89"/>
                    <a:pt x="17587" y="0"/>
                    <a:pt x="172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74" name="Google Shape;3480;p21"/>
            <p:cNvSpPr/>
            <p:nvPr/>
          </p:nvSpPr>
          <p:spPr>
            <a:xfrm>
              <a:off x="22666619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75" name="Google Shape;3481;p21"/>
            <p:cNvSpPr/>
            <p:nvPr/>
          </p:nvSpPr>
          <p:spPr>
            <a:xfrm>
              <a:off x="23251676" y="12412410"/>
              <a:ext cx="23218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9" y="0"/>
                  </a:moveTo>
                  <a:cubicBezTo>
                    <a:pt x="2670" y="0"/>
                    <a:pt x="-1620" y="5753"/>
                    <a:pt x="601" y="16542"/>
                  </a:cubicBezTo>
                  <a:cubicBezTo>
                    <a:pt x="1303" y="20047"/>
                    <a:pt x="4156" y="21600"/>
                    <a:pt x="7339" y="21600"/>
                  </a:cubicBezTo>
                  <a:cubicBezTo>
                    <a:pt x="13109" y="21600"/>
                    <a:pt x="19980" y="16507"/>
                    <a:pt x="17139" y="8753"/>
                  </a:cubicBezTo>
                  <a:cubicBezTo>
                    <a:pt x="14975" y="2830"/>
                    <a:pt x="11141" y="0"/>
                    <a:pt x="764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76" name="Google Shape;3482;p21"/>
            <p:cNvSpPr/>
            <p:nvPr/>
          </p:nvSpPr>
          <p:spPr>
            <a:xfrm>
              <a:off x="22533254" y="13460663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268" y="773"/>
                    <a:pt x="13972" y="871"/>
                    <a:pt x="10613" y="871"/>
                  </a:cubicBezTo>
                  <a:cubicBezTo>
                    <a:pt x="9360" y="871"/>
                    <a:pt x="8098" y="857"/>
                    <a:pt x="6908" y="857"/>
                  </a:cubicBezTo>
                  <a:cubicBezTo>
                    <a:pt x="4642" y="857"/>
                    <a:pt x="2632" y="913"/>
                    <a:pt x="1434" y="1205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351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5" y="21586"/>
                    <a:pt x="2363" y="21579"/>
                    <a:pt x="2918" y="21579"/>
                  </a:cubicBezTo>
                  <a:cubicBezTo>
                    <a:pt x="4156" y="21579"/>
                    <a:pt x="5587" y="21600"/>
                    <a:pt x="7092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77" name="Google Shape;3483;p21"/>
            <p:cNvSpPr/>
            <p:nvPr/>
          </p:nvSpPr>
          <p:spPr>
            <a:xfrm>
              <a:off x="22974484" y="13169532"/>
              <a:ext cx="20222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14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78" name="Google Shape;3484;p21"/>
            <p:cNvSpPr/>
            <p:nvPr/>
          </p:nvSpPr>
          <p:spPr>
            <a:xfrm>
              <a:off x="23888517" y="12422809"/>
              <a:ext cx="1132688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2" y="8330"/>
                  </a:cubicBezTo>
                  <a:cubicBezTo>
                    <a:pt x="7782" y="8988"/>
                    <a:pt x="577" y="8865"/>
                    <a:pt x="147" y="9607"/>
                  </a:cubicBezTo>
                  <a:cubicBezTo>
                    <a:pt x="-255" y="10306"/>
                    <a:pt x="245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71" y="14051"/>
                  </a:cubicBezTo>
                  <a:cubicBezTo>
                    <a:pt x="3999" y="13708"/>
                    <a:pt x="5690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3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5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100" y="14491"/>
                  </a:cubicBezTo>
                  <a:cubicBezTo>
                    <a:pt x="13994" y="13717"/>
                    <a:pt x="14595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1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3" y="6986"/>
                  </a:cubicBezTo>
                  <a:cubicBezTo>
                    <a:pt x="13504" y="5353"/>
                    <a:pt x="13337" y="3076"/>
                    <a:pt x="13157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79" name="Google Shape;3485;p21"/>
            <p:cNvSpPr/>
            <p:nvPr/>
          </p:nvSpPr>
          <p:spPr>
            <a:xfrm>
              <a:off x="24227609" y="10538217"/>
              <a:ext cx="1080347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8" y="5256"/>
                    <a:pt x="10435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595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4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52" y="15830"/>
                  </a:cubicBezTo>
                  <a:cubicBezTo>
                    <a:pt x="10814" y="15412"/>
                    <a:pt x="11231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11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393" y="17164"/>
                    <a:pt x="21090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501" y="11156"/>
                    <a:pt x="15815" y="10097"/>
                  </a:cubicBezTo>
                  <a:cubicBezTo>
                    <a:pt x="15073" y="9627"/>
                    <a:pt x="14914" y="8502"/>
                    <a:pt x="15481" y="7787"/>
                  </a:cubicBezTo>
                  <a:cubicBezTo>
                    <a:pt x="16527" y="6484"/>
                    <a:pt x="17718" y="5165"/>
                    <a:pt x="18663" y="3896"/>
                  </a:cubicBezTo>
                  <a:cubicBezTo>
                    <a:pt x="19158" y="3228"/>
                    <a:pt x="19041" y="2236"/>
                    <a:pt x="18417" y="1730"/>
                  </a:cubicBezTo>
                  <a:cubicBezTo>
                    <a:pt x="17675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80" name="Google Shape;3486;p21"/>
            <p:cNvSpPr/>
            <p:nvPr/>
          </p:nvSpPr>
          <p:spPr>
            <a:xfrm>
              <a:off x="21311737" y="10599777"/>
              <a:ext cx="1441817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4"/>
                    <a:pt x="8939" y="16592"/>
                  </a:cubicBezTo>
                  <a:cubicBezTo>
                    <a:pt x="8903" y="16847"/>
                    <a:pt x="8727" y="16977"/>
                    <a:pt x="8550" y="16977"/>
                  </a:cubicBezTo>
                  <a:cubicBezTo>
                    <a:pt x="8391" y="16977"/>
                    <a:pt x="8232" y="16871"/>
                    <a:pt x="8174" y="16656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59" y="7166"/>
                    <a:pt x="4944" y="6860"/>
                    <a:pt x="4496" y="6860"/>
                  </a:cubicBezTo>
                  <a:cubicBezTo>
                    <a:pt x="2760" y="6873"/>
                    <a:pt x="916" y="7471"/>
                    <a:pt x="109" y="9332"/>
                  </a:cubicBezTo>
                  <a:cubicBezTo>
                    <a:pt x="-164" y="10248"/>
                    <a:pt x="119" y="10796"/>
                    <a:pt x="502" y="11459"/>
                  </a:cubicBezTo>
                  <a:cubicBezTo>
                    <a:pt x="629" y="11682"/>
                    <a:pt x="837" y="11800"/>
                    <a:pt x="1050" y="11800"/>
                  </a:cubicBezTo>
                  <a:cubicBezTo>
                    <a:pt x="1201" y="11800"/>
                    <a:pt x="1356" y="11739"/>
                    <a:pt x="1484" y="11612"/>
                  </a:cubicBezTo>
                  <a:cubicBezTo>
                    <a:pt x="2299" y="10792"/>
                    <a:pt x="3281" y="10230"/>
                    <a:pt x="3812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31" y="13191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76" y="3065"/>
                    <a:pt x="18271" y="3906"/>
                    <a:pt x="18413" y="4567"/>
                  </a:cubicBezTo>
                  <a:cubicBezTo>
                    <a:pt x="18518" y="5046"/>
                    <a:pt x="18886" y="5360"/>
                    <a:pt x="19303" y="5360"/>
                  </a:cubicBezTo>
                  <a:cubicBezTo>
                    <a:pt x="19319" y="5360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81" name="Google Shape;3487;p21"/>
            <p:cNvSpPr/>
            <p:nvPr/>
          </p:nvSpPr>
          <p:spPr>
            <a:xfrm>
              <a:off x="23121630" y="9948363"/>
              <a:ext cx="108484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9" y="0"/>
                  </a:moveTo>
                  <a:cubicBezTo>
                    <a:pt x="19063" y="0"/>
                    <a:pt x="19017" y="14"/>
                    <a:pt x="18969" y="35"/>
                  </a:cubicBezTo>
                  <a:cubicBezTo>
                    <a:pt x="17341" y="719"/>
                    <a:pt x="14229" y="831"/>
                    <a:pt x="11003" y="831"/>
                  </a:cubicBezTo>
                  <a:cubicBezTo>
                    <a:pt x="9570" y="831"/>
                    <a:pt x="8114" y="810"/>
                    <a:pt x="6756" y="810"/>
                  </a:cubicBezTo>
                  <a:cubicBezTo>
                    <a:pt x="4551" y="810"/>
                    <a:pt x="2604" y="866"/>
                    <a:pt x="1431" y="1152"/>
                  </a:cubicBezTo>
                  <a:cubicBezTo>
                    <a:pt x="866" y="1278"/>
                    <a:pt x="372" y="3023"/>
                    <a:pt x="231" y="5452"/>
                  </a:cubicBezTo>
                  <a:cubicBezTo>
                    <a:pt x="19" y="9313"/>
                    <a:pt x="-79" y="13669"/>
                    <a:pt x="76" y="17034"/>
                  </a:cubicBezTo>
                  <a:cubicBezTo>
                    <a:pt x="203" y="19715"/>
                    <a:pt x="754" y="21579"/>
                    <a:pt x="1376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8" y="21565"/>
                    <a:pt x="5797" y="21600"/>
                    <a:pt x="7541" y="21600"/>
                  </a:cubicBezTo>
                  <a:cubicBezTo>
                    <a:pt x="11956" y="21600"/>
                    <a:pt x="16915" y="21384"/>
                    <a:pt x="19577" y="19841"/>
                  </a:cubicBezTo>
                  <a:cubicBezTo>
                    <a:pt x="21521" y="18682"/>
                    <a:pt x="21014" y="0"/>
                    <a:pt x="1910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82" name="Google Shape;3488;p21"/>
            <p:cNvSpPr/>
            <p:nvPr/>
          </p:nvSpPr>
          <p:spPr>
            <a:xfrm>
              <a:off x="22896176" y="8772041"/>
              <a:ext cx="81926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3"/>
                    <a:pt x="1431" y="1151"/>
                  </a:cubicBezTo>
                  <a:cubicBezTo>
                    <a:pt x="871" y="1332"/>
                    <a:pt x="385" y="3013"/>
                    <a:pt x="234" y="5503"/>
                  </a:cubicBezTo>
                  <a:cubicBezTo>
                    <a:pt x="10" y="9297"/>
                    <a:pt x="-82" y="13656"/>
                    <a:pt x="86" y="17074"/>
                  </a:cubicBezTo>
                  <a:cubicBezTo>
                    <a:pt x="197" y="19710"/>
                    <a:pt x="741" y="21558"/>
                    <a:pt x="1345" y="21558"/>
                  </a:cubicBezTo>
                  <a:cubicBezTo>
                    <a:pt x="1355" y="21558"/>
                    <a:pt x="1366" y="21558"/>
                    <a:pt x="1376" y="21558"/>
                  </a:cubicBezTo>
                  <a:cubicBezTo>
                    <a:pt x="1594" y="21551"/>
                    <a:pt x="1824" y="21551"/>
                    <a:pt x="2065" y="21551"/>
                  </a:cubicBezTo>
                  <a:cubicBezTo>
                    <a:pt x="3580" y="21551"/>
                    <a:pt x="5482" y="21600"/>
                    <a:pt x="7502" y="21600"/>
                  </a:cubicBezTo>
                  <a:cubicBezTo>
                    <a:pt x="11923" y="21600"/>
                    <a:pt x="16896" y="21356"/>
                    <a:pt x="19561" y="19815"/>
                  </a:cubicBezTo>
                  <a:cubicBezTo>
                    <a:pt x="21518" y="18720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83" name="Google Shape;3489;p21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84" name="Google Shape;3490;p21"/>
            <p:cNvSpPr/>
            <p:nvPr/>
          </p:nvSpPr>
          <p:spPr>
            <a:xfrm>
              <a:off x="20587701" y="8899452"/>
              <a:ext cx="232017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5" h="21600" fill="norm" stroke="1" extrusionOk="0">
                  <a:moveTo>
                    <a:pt x="7659" y="0"/>
                  </a:moveTo>
                  <a:cubicBezTo>
                    <a:pt x="2686" y="0"/>
                    <a:pt x="-1604" y="5745"/>
                    <a:pt x="588" y="16521"/>
                  </a:cubicBezTo>
                  <a:cubicBezTo>
                    <a:pt x="1311" y="20041"/>
                    <a:pt x="4168" y="21600"/>
                    <a:pt x="7355" y="21600"/>
                  </a:cubicBezTo>
                  <a:cubicBezTo>
                    <a:pt x="13134" y="21600"/>
                    <a:pt x="19996" y="16485"/>
                    <a:pt x="17151" y="8742"/>
                  </a:cubicBezTo>
                  <a:cubicBezTo>
                    <a:pt x="14984" y="2827"/>
                    <a:pt x="11151" y="0"/>
                    <a:pt x="76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85" name="Google Shape;3491;p21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86" name="Google Shape;3492;p21"/>
            <p:cNvSpPr/>
            <p:nvPr/>
          </p:nvSpPr>
          <p:spPr>
            <a:xfrm>
              <a:off x="20310554" y="9656903"/>
              <a:ext cx="202517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6" h="21600" fill="norm" stroke="1" extrusionOk="0">
                  <a:moveTo>
                    <a:pt x="7670" y="0"/>
                  </a:moveTo>
                  <a:cubicBezTo>
                    <a:pt x="2692" y="0"/>
                    <a:pt x="-1589" y="5725"/>
                    <a:pt x="577" y="16501"/>
                  </a:cubicBezTo>
                  <a:cubicBezTo>
                    <a:pt x="1289" y="20039"/>
                    <a:pt x="4160" y="21600"/>
                    <a:pt x="7358" y="21600"/>
                  </a:cubicBezTo>
                  <a:cubicBezTo>
                    <a:pt x="13150" y="21600"/>
                    <a:pt x="20011" y="16493"/>
                    <a:pt x="17177" y="8734"/>
                  </a:cubicBezTo>
                  <a:cubicBezTo>
                    <a:pt x="15003" y="2838"/>
                    <a:pt x="11166" y="0"/>
                    <a:pt x="76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87" name="Google Shape;3493;p21"/>
            <p:cNvSpPr/>
            <p:nvPr/>
          </p:nvSpPr>
          <p:spPr>
            <a:xfrm>
              <a:off x="20310530" y="10290409"/>
              <a:ext cx="202552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290" y="20054"/>
                    <a:pt x="4145" y="21600"/>
                    <a:pt x="7333" y="21600"/>
                  </a:cubicBezTo>
                  <a:cubicBezTo>
                    <a:pt x="13122" y="21600"/>
                    <a:pt x="20007" y="16505"/>
                    <a:pt x="17167" y="8773"/>
                  </a:cubicBezTo>
                  <a:cubicBezTo>
                    <a:pt x="15003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88" name="Google Shape;3494;p21"/>
            <p:cNvSpPr/>
            <p:nvPr/>
          </p:nvSpPr>
          <p:spPr>
            <a:xfrm>
              <a:off x="21224357" y="8910097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3999" y="13700"/>
                    <a:pt x="5703" y="13564"/>
                    <a:pt x="7116" y="13508"/>
                  </a:cubicBezTo>
                  <a:cubicBezTo>
                    <a:pt x="7139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599" y="21094"/>
                    <a:pt x="9112" y="21519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4" y="13724"/>
                    <a:pt x="14595" y="13038"/>
                    <a:pt x="15373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74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303" y="11245"/>
                    <a:pt x="21151" y="10436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3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8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89" name="Google Shape;3495;p21"/>
            <p:cNvSpPr/>
            <p:nvPr/>
          </p:nvSpPr>
          <p:spPr>
            <a:xfrm>
              <a:off x="17568357" y="1380229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12"/>
                  </a:cubicBezTo>
                  <a:cubicBezTo>
                    <a:pt x="857" y="1338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64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4" y="21586"/>
                    <a:pt x="2359" y="21579"/>
                    <a:pt x="2918" y="21579"/>
                  </a:cubicBezTo>
                  <a:cubicBezTo>
                    <a:pt x="4116" y="21579"/>
                    <a:pt x="5487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90" name="Google Shape;3496;p21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91" name="Google Shape;3497;p21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92" name="Google Shape;3498;p21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93" name="Google Shape;3499;p21"/>
            <p:cNvSpPr/>
            <p:nvPr/>
          </p:nvSpPr>
          <p:spPr>
            <a:xfrm>
              <a:off x="14674812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63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40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94" name="Google Shape;3500;p21"/>
            <p:cNvSpPr/>
            <p:nvPr/>
          </p:nvSpPr>
          <p:spPr>
            <a:xfrm>
              <a:off x="16235705" y="0"/>
              <a:ext cx="108009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72" y="0"/>
                  </a:moveTo>
                  <a:cubicBezTo>
                    <a:pt x="15117" y="0"/>
                    <a:pt x="14771" y="159"/>
                    <a:pt x="14518" y="462"/>
                  </a:cubicBezTo>
                  <a:cubicBezTo>
                    <a:pt x="13339" y="1815"/>
                    <a:pt x="12045" y="3362"/>
                    <a:pt x="11114" y="4844"/>
                  </a:cubicBezTo>
                  <a:cubicBezTo>
                    <a:pt x="10848" y="5261"/>
                    <a:pt x="10436" y="5485"/>
                    <a:pt x="10017" y="5485"/>
                  </a:cubicBezTo>
                  <a:cubicBezTo>
                    <a:pt x="9747" y="5485"/>
                    <a:pt x="9477" y="5394"/>
                    <a:pt x="9239" y="5202"/>
                  </a:cubicBezTo>
                  <a:cubicBezTo>
                    <a:pt x="7842" y="4079"/>
                    <a:pt x="5834" y="2597"/>
                    <a:pt x="4176" y="1408"/>
                  </a:cubicBezTo>
                  <a:cubicBezTo>
                    <a:pt x="3956" y="1251"/>
                    <a:pt x="3710" y="1176"/>
                    <a:pt x="3464" y="1176"/>
                  </a:cubicBezTo>
                  <a:cubicBezTo>
                    <a:pt x="3092" y="1176"/>
                    <a:pt x="2724" y="1349"/>
                    <a:pt x="2459" y="1684"/>
                  </a:cubicBezTo>
                  <a:cubicBezTo>
                    <a:pt x="1543" y="2841"/>
                    <a:pt x="423" y="4470"/>
                    <a:pt x="59" y="5692"/>
                  </a:cubicBezTo>
                  <a:cubicBezTo>
                    <a:pt x="-115" y="6311"/>
                    <a:pt x="103" y="7010"/>
                    <a:pt x="597" y="7370"/>
                  </a:cubicBezTo>
                  <a:cubicBezTo>
                    <a:pt x="2445" y="8721"/>
                    <a:pt x="6227" y="10481"/>
                    <a:pt x="6795" y="11327"/>
                  </a:cubicBezTo>
                  <a:cubicBezTo>
                    <a:pt x="7230" y="11962"/>
                    <a:pt x="2547" y="18529"/>
                    <a:pt x="2896" y="19456"/>
                  </a:cubicBezTo>
                  <a:cubicBezTo>
                    <a:pt x="3216" y="20320"/>
                    <a:pt x="5006" y="21134"/>
                    <a:pt x="6314" y="21542"/>
                  </a:cubicBezTo>
                  <a:cubicBezTo>
                    <a:pt x="6439" y="21580"/>
                    <a:pt x="6567" y="21600"/>
                    <a:pt x="6690" y="21600"/>
                  </a:cubicBezTo>
                  <a:cubicBezTo>
                    <a:pt x="7186" y="21600"/>
                    <a:pt x="7649" y="21297"/>
                    <a:pt x="7871" y="20776"/>
                  </a:cubicBezTo>
                  <a:cubicBezTo>
                    <a:pt x="8743" y="18837"/>
                    <a:pt x="9718" y="17192"/>
                    <a:pt x="10561" y="15824"/>
                  </a:cubicBezTo>
                  <a:cubicBezTo>
                    <a:pt x="10824" y="15417"/>
                    <a:pt x="11238" y="15202"/>
                    <a:pt x="11655" y="15202"/>
                  </a:cubicBezTo>
                  <a:cubicBezTo>
                    <a:pt x="11957" y="15202"/>
                    <a:pt x="12260" y="15315"/>
                    <a:pt x="12511" y="15547"/>
                  </a:cubicBezTo>
                  <a:cubicBezTo>
                    <a:pt x="14024" y="16964"/>
                    <a:pt x="15609" y="18576"/>
                    <a:pt x="17267" y="19586"/>
                  </a:cubicBezTo>
                  <a:cubicBezTo>
                    <a:pt x="17459" y="19699"/>
                    <a:pt x="17667" y="19754"/>
                    <a:pt x="17874" y="19754"/>
                  </a:cubicBezTo>
                  <a:cubicBezTo>
                    <a:pt x="18260" y="19754"/>
                    <a:pt x="18640" y="19562"/>
                    <a:pt x="18896" y="19212"/>
                  </a:cubicBezTo>
                  <a:cubicBezTo>
                    <a:pt x="19638" y="18251"/>
                    <a:pt x="20409" y="17159"/>
                    <a:pt x="21107" y="16036"/>
                  </a:cubicBezTo>
                  <a:cubicBezTo>
                    <a:pt x="21485" y="15417"/>
                    <a:pt x="21399" y="14570"/>
                    <a:pt x="20888" y="14080"/>
                  </a:cubicBezTo>
                  <a:cubicBezTo>
                    <a:pt x="19594" y="12777"/>
                    <a:pt x="17500" y="11164"/>
                    <a:pt x="15827" y="10089"/>
                  </a:cubicBezTo>
                  <a:cubicBezTo>
                    <a:pt x="15071" y="9618"/>
                    <a:pt x="14911" y="8493"/>
                    <a:pt x="15493" y="7793"/>
                  </a:cubicBezTo>
                  <a:cubicBezTo>
                    <a:pt x="16540" y="6473"/>
                    <a:pt x="17732" y="5169"/>
                    <a:pt x="18677" y="3884"/>
                  </a:cubicBezTo>
                  <a:cubicBezTo>
                    <a:pt x="19173" y="3232"/>
                    <a:pt x="19056" y="2239"/>
                    <a:pt x="18431" y="1733"/>
                  </a:cubicBezTo>
                  <a:cubicBezTo>
                    <a:pt x="17689" y="1130"/>
                    <a:pt x="16933" y="690"/>
                    <a:pt x="16118" y="184"/>
                  </a:cubicBezTo>
                  <a:cubicBezTo>
                    <a:pt x="15912" y="60"/>
                    <a:pt x="15690" y="0"/>
                    <a:pt x="1547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95" name="Google Shape;3501;p21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96" name="Google Shape;3502;p21"/>
            <p:cNvSpPr/>
            <p:nvPr/>
          </p:nvSpPr>
          <p:spPr>
            <a:xfrm>
              <a:off x="17568357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106" y="0"/>
                  </a:moveTo>
                  <a:cubicBezTo>
                    <a:pt x="19060" y="0"/>
                    <a:pt x="19014" y="7"/>
                    <a:pt x="18968" y="28"/>
                  </a:cubicBezTo>
                  <a:cubicBezTo>
                    <a:pt x="17384" y="733"/>
                    <a:pt x="14384" y="852"/>
                    <a:pt x="11242" y="852"/>
                  </a:cubicBezTo>
                  <a:cubicBezTo>
                    <a:pt x="9600" y="852"/>
                    <a:pt x="7918" y="817"/>
                    <a:pt x="6381" y="817"/>
                  </a:cubicBezTo>
                  <a:cubicBezTo>
                    <a:pt x="4330" y="817"/>
                    <a:pt x="2537" y="880"/>
                    <a:pt x="1438" y="1152"/>
                  </a:cubicBezTo>
                  <a:cubicBezTo>
                    <a:pt x="857" y="1278"/>
                    <a:pt x="371" y="3016"/>
                    <a:pt x="241" y="5445"/>
                  </a:cubicBezTo>
                  <a:cubicBezTo>
                    <a:pt x="16" y="9306"/>
                    <a:pt x="-78" y="13669"/>
                    <a:pt x="73" y="17034"/>
                  </a:cubicBezTo>
                  <a:cubicBezTo>
                    <a:pt x="203" y="19708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4" y="21377"/>
                    <a:pt x="19565" y="19834"/>
                  </a:cubicBezTo>
                  <a:cubicBezTo>
                    <a:pt x="21522" y="18738"/>
                    <a:pt x="21012" y="0"/>
                    <a:pt x="1910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97" name="Google Shape;3503;p21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98" name="Google Shape;3504;p21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99" name="Google Shape;3505;p21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00" name="Google Shape;3506;p21"/>
            <p:cNvSpPr/>
            <p:nvPr/>
          </p:nvSpPr>
          <p:spPr>
            <a:xfrm>
              <a:off x="14674805" y="8100988"/>
              <a:ext cx="23220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01" name="Google Shape;3507;p21"/>
            <p:cNvSpPr/>
            <p:nvPr/>
          </p:nvSpPr>
          <p:spPr>
            <a:xfrm>
              <a:off x="16235705" y="7025505"/>
              <a:ext cx="108009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69" y="0"/>
                  </a:moveTo>
                  <a:cubicBezTo>
                    <a:pt x="15115" y="0"/>
                    <a:pt x="14769" y="153"/>
                    <a:pt x="14518" y="455"/>
                  </a:cubicBezTo>
                  <a:cubicBezTo>
                    <a:pt x="13339" y="1824"/>
                    <a:pt x="12045" y="3353"/>
                    <a:pt x="11114" y="4852"/>
                  </a:cubicBezTo>
                  <a:cubicBezTo>
                    <a:pt x="10851" y="5264"/>
                    <a:pt x="10445" y="5482"/>
                    <a:pt x="10030" y="5482"/>
                  </a:cubicBezTo>
                  <a:cubicBezTo>
                    <a:pt x="9757" y="5482"/>
                    <a:pt x="9480" y="5387"/>
                    <a:pt x="9239" y="5193"/>
                  </a:cubicBezTo>
                  <a:cubicBezTo>
                    <a:pt x="7842" y="4071"/>
                    <a:pt x="5834" y="2605"/>
                    <a:pt x="4176" y="1417"/>
                  </a:cubicBezTo>
                  <a:cubicBezTo>
                    <a:pt x="3958" y="1254"/>
                    <a:pt x="3712" y="1177"/>
                    <a:pt x="3467" y="1177"/>
                  </a:cubicBezTo>
                  <a:cubicBezTo>
                    <a:pt x="3094" y="1177"/>
                    <a:pt x="2724" y="1358"/>
                    <a:pt x="2459" y="1692"/>
                  </a:cubicBezTo>
                  <a:cubicBezTo>
                    <a:pt x="1543" y="2833"/>
                    <a:pt x="423" y="4461"/>
                    <a:pt x="59" y="5682"/>
                  </a:cubicBezTo>
                  <a:cubicBezTo>
                    <a:pt x="-115" y="6318"/>
                    <a:pt x="103" y="7000"/>
                    <a:pt x="597" y="7360"/>
                  </a:cubicBezTo>
                  <a:cubicBezTo>
                    <a:pt x="2445" y="8711"/>
                    <a:pt x="6227" y="10487"/>
                    <a:pt x="6795" y="11332"/>
                  </a:cubicBezTo>
                  <a:cubicBezTo>
                    <a:pt x="7230" y="11967"/>
                    <a:pt x="2547" y="18515"/>
                    <a:pt x="2896" y="19442"/>
                  </a:cubicBezTo>
                  <a:cubicBezTo>
                    <a:pt x="3216" y="20322"/>
                    <a:pt x="5006" y="21136"/>
                    <a:pt x="6314" y="21543"/>
                  </a:cubicBezTo>
                  <a:cubicBezTo>
                    <a:pt x="6436" y="21582"/>
                    <a:pt x="6560" y="21600"/>
                    <a:pt x="6681" y="21600"/>
                  </a:cubicBezTo>
                  <a:cubicBezTo>
                    <a:pt x="7181" y="21600"/>
                    <a:pt x="7649" y="21290"/>
                    <a:pt x="7871" y="20779"/>
                  </a:cubicBezTo>
                  <a:cubicBezTo>
                    <a:pt x="8743" y="18840"/>
                    <a:pt x="9718" y="17179"/>
                    <a:pt x="10561" y="15828"/>
                  </a:cubicBezTo>
                  <a:cubicBezTo>
                    <a:pt x="10825" y="15410"/>
                    <a:pt x="11241" y="15191"/>
                    <a:pt x="11660" y="15191"/>
                  </a:cubicBezTo>
                  <a:cubicBezTo>
                    <a:pt x="11960" y="15191"/>
                    <a:pt x="12262" y="15302"/>
                    <a:pt x="12511" y="15534"/>
                  </a:cubicBezTo>
                  <a:cubicBezTo>
                    <a:pt x="14024" y="16951"/>
                    <a:pt x="15609" y="18579"/>
                    <a:pt x="17267" y="19572"/>
                  </a:cubicBezTo>
                  <a:cubicBezTo>
                    <a:pt x="17464" y="19689"/>
                    <a:pt x="17676" y="19745"/>
                    <a:pt x="17888" y="19745"/>
                  </a:cubicBezTo>
                  <a:cubicBezTo>
                    <a:pt x="18270" y="19745"/>
                    <a:pt x="18643" y="19561"/>
                    <a:pt x="18896" y="19214"/>
                  </a:cubicBezTo>
                  <a:cubicBezTo>
                    <a:pt x="19638" y="18238"/>
                    <a:pt x="20409" y="17162"/>
                    <a:pt x="21107" y="16023"/>
                  </a:cubicBezTo>
                  <a:cubicBezTo>
                    <a:pt x="21485" y="15405"/>
                    <a:pt x="21399" y="14574"/>
                    <a:pt x="20888" y="14068"/>
                  </a:cubicBezTo>
                  <a:cubicBezTo>
                    <a:pt x="19594" y="12765"/>
                    <a:pt x="17500" y="11153"/>
                    <a:pt x="15827" y="10094"/>
                  </a:cubicBezTo>
                  <a:cubicBezTo>
                    <a:pt x="15071" y="9624"/>
                    <a:pt x="14911" y="8499"/>
                    <a:pt x="15493" y="7784"/>
                  </a:cubicBezTo>
                  <a:cubicBezTo>
                    <a:pt x="16540" y="6480"/>
                    <a:pt x="17732" y="5160"/>
                    <a:pt x="18677" y="3892"/>
                  </a:cubicBezTo>
                  <a:cubicBezTo>
                    <a:pt x="19173" y="3240"/>
                    <a:pt x="19056" y="2245"/>
                    <a:pt x="18431" y="1741"/>
                  </a:cubicBezTo>
                  <a:cubicBezTo>
                    <a:pt x="17689" y="1139"/>
                    <a:pt x="16933" y="683"/>
                    <a:pt x="16118" y="179"/>
                  </a:cubicBezTo>
                  <a:cubicBezTo>
                    <a:pt x="15912" y="60"/>
                    <a:pt x="15689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02" name="Google Shape;3508;p21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03" name="Google Shape;3509;p21"/>
            <p:cNvSpPr/>
            <p:nvPr/>
          </p:nvSpPr>
          <p:spPr>
            <a:xfrm>
              <a:off x="15129816" y="6435487"/>
              <a:ext cx="108465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9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5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3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04" name="Google Shape;3510;p21"/>
            <p:cNvSpPr/>
            <p:nvPr/>
          </p:nvSpPr>
          <p:spPr>
            <a:xfrm>
              <a:off x="14904364" y="5259082"/>
              <a:ext cx="81909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1"/>
                    <a:pt x="10906" y="871"/>
                  </a:cubicBezTo>
                  <a:cubicBezTo>
                    <a:pt x="9353" y="871"/>
                    <a:pt x="7779" y="843"/>
                    <a:pt x="6334" y="843"/>
                  </a:cubicBezTo>
                  <a:cubicBezTo>
                    <a:pt x="4303" y="843"/>
                    <a:pt x="2529" y="892"/>
                    <a:pt x="1431" y="1150"/>
                  </a:cubicBezTo>
                  <a:cubicBezTo>
                    <a:pt x="871" y="1331"/>
                    <a:pt x="366" y="3073"/>
                    <a:pt x="236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6" y="21586"/>
                    <a:pt x="2365" y="21579"/>
                    <a:pt x="2925" y="21579"/>
                  </a:cubicBezTo>
                  <a:cubicBezTo>
                    <a:pt x="4117" y="21579"/>
                    <a:pt x="5487" y="21600"/>
                    <a:pt x="6931" y="21600"/>
                  </a:cubicBezTo>
                  <a:cubicBezTo>
                    <a:pt x="11480" y="21600"/>
                    <a:pt x="16764" y="21405"/>
                    <a:pt x="19544" y="19795"/>
                  </a:cubicBezTo>
                  <a:cubicBezTo>
                    <a:pt x="21518" y="18701"/>
                    <a:pt x="21007" y="0"/>
                    <a:pt x="190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05" name="Google Shape;3511;p21"/>
            <p:cNvSpPr/>
            <p:nvPr/>
          </p:nvSpPr>
          <p:spPr>
            <a:xfrm>
              <a:off x="14904364" y="4893188"/>
              <a:ext cx="81909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2"/>
                    <a:pt x="10906" y="872"/>
                  </a:cubicBezTo>
                  <a:cubicBezTo>
                    <a:pt x="9353" y="872"/>
                    <a:pt x="7779" y="844"/>
                    <a:pt x="6334" y="844"/>
                  </a:cubicBezTo>
                  <a:cubicBezTo>
                    <a:pt x="4303" y="844"/>
                    <a:pt x="2529" y="899"/>
                    <a:pt x="1431" y="1150"/>
                  </a:cubicBezTo>
                  <a:cubicBezTo>
                    <a:pt x="871" y="1276"/>
                    <a:pt x="366" y="3012"/>
                    <a:pt x="236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6" y="21544"/>
                    <a:pt x="1825" y="21544"/>
                    <a:pt x="2066" y="21544"/>
                  </a:cubicBezTo>
                  <a:cubicBezTo>
                    <a:pt x="3581" y="21544"/>
                    <a:pt x="5481" y="21600"/>
                    <a:pt x="7499" y="21600"/>
                  </a:cubicBezTo>
                  <a:cubicBezTo>
                    <a:pt x="11913" y="21600"/>
                    <a:pt x="16879" y="21356"/>
                    <a:pt x="19544" y="19808"/>
                  </a:cubicBezTo>
                  <a:cubicBezTo>
                    <a:pt x="21518" y="18713"/>
                    <a:pt x="21007" y="0"/>
                    <a:pt x="190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06" name="Google Shape;3512;p21"/>
            <p:cNvSpPr/>
            <p:nvPr/>
          </p:nvSpPr>
          <p:spPr>
            <a:xfrm>
              <a:off x="17256819" y="4634488"/>
              <a:ext cx="982178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71" y="0"/>
                  </a:moveTo>
                  <a:cubicBezTo>
                    <a:pt x="16840" y="0"/>
                    <a:pt x="16408" y="178"/>
                    <a:pt x="16090" y="504"/>
                  </a:cubicBezTo>
                  <a:cubicBezTo>
                    <a:pt x="11991" y="4766"/>
                    <a:pt x="3467" y="13243"/>
                    <a:pt x="325" y="17441"/>
                  </a:cubicBezTo>
                  <a:cubicBezTo>
                    <a:pt x="-903" y="19076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39" y="20989"/>
                  </a:cubicBezTo>
                  <a:cubicBezTo>
                    <a:pt x="7644" y="17457"/>
                    <a:pt x="17199" y="8157"/>
                    <a:pt x="20142" y="4782"/>
                  </a:cubicBezTo>
                  <a:cubicBezTo>
                    <a:pt x="20621" y="4244"/>
                    <a:pt x="20697" y="3436"/>
                    <a:pt x="20327" y="2802"/>
                  </a:cubicBezTo>
                  <a:cubicBezTo>
                    <a:pt x="19757" y="1804"/>
                    <a:pt x="18971" y="838"/>
                    <a:pt x="18139" y="268"/>
                  </a:cubicBezTo>
                  <a:cubicBezTo>
                    <a:pt x="17874" y="85"/>
                    <a:pt x="17572" y="0"/>
                    <a:pt x="1727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07" name="Google Shape;3513;p21"/>
            <p:cNvSpPr/>
            <p:nvPr/>
          </p:nvSpPr>
          <p:spPr>
            <a:xfrm>
              <a:off x="17339047" y="4588442"/>
              <a:ext cx="231923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3" h="21600" fill="norm" stroke="1" extrusionOk="0">
                  <a:moveTo>
                    <a:pt x="7662" y="0"/>
                  </a:moveTo>
                  <a:cubicBezTo>
                    <a:pt x="2681" y="0"/>
                    <a:pt x="-1604" y="5758"/>
                    <a:pt x="589" y="16537"/>
                  </a:cubicBezTo>
                  <a:cubicBezTo>
                    <a:pt x="1292" y="20047"/>
                    <a:pt x="4145" y="21600"/>
                    <a:pt x="7333" y="21600"/>
                  </a:cubicBezTo>
                  <a:cubicBezTo>
                    <a:pt x="13113" y="21600"/>
                    <a:pt x="19996" y="16501"/>
                    <a:pt x="17150" y="8758"/>
                  </a:cubicBezTo>
                  <a:cubicBezTo>
                    <a:pt x="14983" y="2837"/>
                    <a:pt x="11154" y="0"/>
                    <a:pt x="76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08" name="Google Shape;3514;p21"/>
            <p:cNvSpPr/>
            <p:nvPr/>
          </p:nvSpPr>
          <p:spPr>
            <a:xfrm>
              <a:off x="17923535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09" name="Google Shape;3515;p21"/>
            <p:cNvSpPr/>
            <p:nvPr/>
          </p:nvSpPr>
          <p:spPr>
            <a:xfrm>
              <a:off x="17205619" y="6435487"/>
              <a:ext cx="108483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2" y="21572"/>
                    <a:pt x="2238" y="21565"/>
                    <a:pt x="2727" y="21565"/>
                  </a:cubicBezTo>
                  <a:cubicBezTo>
                    <a:pt x="4126" y="21565"/>
                    <a:pt x="5786" y="21600"/>
                    <a:pt x="7529" y="21600"/>
                  </a:cubicBezTo>
                  <a:cubicBezTo>
                    <a:pt x="11944" y="21600"/>
                    <a:pt x="16901" y="21384"/>
                    <a:pt x="19563" y="19840"/>
                  </a:cubicBezTo>
                  <a:cubicBezTo>
                    <a:pt x="21524" y="18737"/>
                    <a:pt x="21014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10" name="Google Shape;3516;p21"/>
            <p:cNvSpPr/>
            <p:nvPr/>
          </p:nvSpPr>
          <p:spPr>
            <a:xfrm>
              <a:off x="17646910" y="6144191"/>
              <a:ext cx="20202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47" y="0"/>
                  </a:moveTo>
                  <a:cubicBezTo>
                    <a:pt x="2671" y="0"/>
                    <a:pt x="-1614" y="5740"/>
                    <a:pt x="598" y="16495"/>
                  </a:cubicBezTo>
                  <a:cubicBezTo>
                    <a:pt x="1311" y="20037"/>
                    <a:pt x="4177" y="21600"/>
                    <a:pt x="7371" y="21600"/>
                  </a:cubicBezTo>
                  <a:cubicBezTo>
                    <a:pt x="13140" y="21600"/>
                    <a:pt x="19986" y="16487"/>
                    <a:pt x="17149" y="8720"/>
                  </a:cubicBezTo>
                  <a:cubicBezTo>
                    <a:pt x="14981" y="2825"/>
                    <a:pt x="11147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11" name="Google Shape;3517;p21"/>
            <p:cNvSpPr/>
            <p:nvPr/>
          </p:nvSpPr>
          <p:spPr>
            <a:xfrm>
              <a:off x="17646902" y="6777780"/>
              <a:ext cx="20202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71" y="21600"/>
                  </a:cubicBezTo>
                  <a:cubicBezTo>
                    <a:pt x="13140" y="21600"/>
                    <a:pt x="19986" y="16493"/>
                    <a:pt x="17149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12" name="Google Shape;3518;p21"/>
            <p:cNvSpPr/>
            <p:nvPr/>
          </p:nvSpPr>
          <p:spPr>
            <a:xfrm>
              <a:off x="18560305" y="5397138"/>
              <a:ext cx="1133287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27" y="0"/>
                  </a:moveTo>
                  <a:cubicBezTo>
                    <a:pt x="9541" y="0"/>
                    <a:pt x="8536" y="83"/>
                    <a:pt x="7848" y="327"/>
                  </a:cubicBezTo>
                  <a:cubicBezTo>
                    <a:pt x="7308" y="520"/>
                    <a:pt x="6976" y="1041"/>
                    <a:pt x="7016" y="1604"/>
                  </a:cubicBezTo>
                  <a:cubicBezTo>
                    <a:pt x="7182" y="3688"/>
                    <a:pt x="8209" y="7460"/>
                    <a:pt x="7973" y="8338"/>
                  </a:cubicBezTo>
                  <a:cubicBezTo>
                    <a:pt x="7793" y="8996"/>
                    <a:pt x="574" y="8873"/>
                    <a:pt x="145" y="9600"/>
                  </a:cubicBezTo>
                  <a:cubicBezTo>
                    <a:pt x="-257" y="10300"/>
                    <a:pt x="256" y="12069"/>
                    <a:pt x="740" y="13276"/>
                  </a:cubicBezTo>
                  <a:cubicBezTo>
                    <a:pt x="945" y="13765"/>
                    <a:pt x="1423" y="14079"/>
                    <a:pt x="1947" y="14079"/>
                  </a:cubicBezTo>
                  <a:cubicBezTo>
                    <a:pt x="2024" y="14079"/>
                    <a:pt x="2102" y="14071"/>
                    <a:pt x="2181" y="14057"/>
                  </a:cubicBezTo>
                  <a:cubicBezTo>
                    <a:pt x="4011" y="13700"/>
                    <a:pt x="5701" y="13577"/>
                    <a:pt x="7128" y="13508"/>
                  </a:cubicBezTo>
                  <a:cubicBezTo>
                    <a:pt x="7143" y="13508"/>
                    <a:pt x="7160" y="13508"/>
                    <a:pt x="7176" y="13508"/>
                  </a:cubicBezTo>
                  <a:cubicBezTo>
                    <a:pt x="7903" y="13508"/>
                    <a:pt x="8485" y="14102"/>
                    <a:pt x="8457" y="14826"/>
                  </a:cubicBezTo>
                  <a:cubicBezTo>
                    <a:pt x="8389" y="16705"/>
                    <a:pt x="8209" y="18734"/>
                    <a:pt x="8513" y="20504"/>
                  </a:cubicBezTo>
                  <a:cubicBezTo>
                    <a:pt x="8609" y="21094"/>
                    <a:pt x="9110" y="21532"/>
                    <a:pt x="9718" y="21546"/>
                  </a:cubicBezTo>
                  <a:cubicBezTo>
                    <a:pt x="10354" y="21578"/>
                    <a:pt x="11020" y="21600"/>
                    <a:pt x="11698" y="21600"/>
                  </a:cubicBezTo>
                  <a:cubicBezTo>
                    <a:pt x="12189" y="21600"/>
                    <a:pt x="12688" y="21589"/>
                    <a:pt x="13182" y="21560"/>
                  </a:cubicBezTo>
                  <a:cubicBezTo>
                    <a:pt x="13820" y="21532"/>
                    <a:pt x="14332" y="21011"/>
                    <a:pt x="14387" y="20381"/>
                  </a:cubicBezTo>
                  <a:cubicBezTo>
                    <a:pt x="14499" y="18720"/>
                    <a:pt x="14374" y="16320"/>
                    <a:pt x="14110" y="14497"/>
                  </a:cubicBezTo>
                  <a:cubicBezTo>
                    <a:pt x="13991" y="13717"/>
                    <a:pt x="14615" y="13039"/>
                    <a:pt x="15392" y="13039"/>
                  </a:cubicBezTo>
                  <a:cubicBezTo>
                    <a:pt x="15421" y="13039"/>
                    <a:pt x="15452" y="13041"/>
                    <a:pt x="15482" y="13042"/>
                  </a:cubicBezTo>
                  <a:cubicBezTo>
                    <a:pt x="16993" y="13165"/>
                    <a:pt x="18586" y="13371"/>
                    <a:pt x="19998" y="13427"/>
                  </a:cubicBezTo>
                  <a:cubicBezTo>
                    <a:pt x="20015" y="13427"/>
                    <a:pt x="20031" y="13427"/>
                    <a:pt x="20046" y="13427"/>
                  </a:cubicBezTo>
                  <a:cubicBezTo>
                    <a:pt x="20759" y="13427"/>
                    <a:pt x="21343" y="12835"/>
                    <a:pt x="21329" y="12123"/>
                  </a:cubicBezTo>
                  <a:cubicBezTo>
                    <a:pt x="21301" y="11245"/>
                    <a:pt x="21163" y="10450"/>
                    <a:pt x="21011" y="9558"/>
                  </a:cubicBezTo>
                  <a:cubicBezTo>
                    <a:pt x="20927" y="8996"/>
                    <a:pt x="20470" y="8558"/>
                    <a:pt x="19888" y="8502"/>
                  </a:cubicBezTo>
                  <a:cubicBezTo>
                    <a:pt x="18510" y="8352"/>
                    <a:pt x="17013" y="8199"/>
                    <a:pt x="15632" y="8199"/>
                  </a:cubicBezTo>
                  <a:cubicBezTo>
                    <a:pt x="15389" y="8199"/>
                    <a:pt x="15149" y="8204"/>
                    <a:pt x="14913" y="8215"/>
                  </a:cubicBezTo>
                  <a:cubicBezTo>
                    <a:pt x="14888" y="8216"/>
                    <a:pt x="14864" y="8216"/>
                    <a:pt x="14840" y="8216"/>
                  </a:cubicBezTo>
                  <a:cubicBezTo>
                    <a:pt x="14152" y="8216"/>
                    <a:pt x="13596" y="7669"/>
                    <a:pt x="13570" y="6994"/>
                  </a:cubicBezTo>
                  <a:cubicBezTo>
                    <a:pt x="13514" y="5361"/>
                    <a:pt x="13334" y="3070"/>
                    <a:pt x="13168" y="1205"/>
                  </a:cubicBezTo>
                  <a:cubicBezTo>
                    <a:pt x="13113" y="575"/>
                    <a:pt x="12601" y="95"/>
                    <a:pt x="11976" y="54"/>
                  </a:cubicBezTo>
                  <a:cubicBezTo>
                    <a:pt x="11528" y="22"/>
                    <a:pt x="11031" y="0"/>
                    <a:pt x="1052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13" name="Google Shape;3519;p21"/>
            <p:cNvSpPr/>
            <p:nvPr/>
          </p:nvSpPr>
          <p:spPr>
            <a:xfrm>
              <a:off x="18899630" y="3512959"/>
              <a:ext cx="1080108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7" y="0"/>
                    <a:pt x="14760" y="155"/>
                    <a:pt x="14500" y="446"/>
                  </a:cubicBezTo>
                  <a:cubicBezTo>
                    <a:pt x="13323" y="1815"/>
                    <a:pt x="12044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8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3" y="1176"/>
                    <a:pt x="3457" y="1176"/>
                  </a:cubicBezTo>
                  <a:cubicBezTo>
                    <a:pt x="3081" y="1176"/>
                    <a:pt x="2712" y="1350"/>
                    <a:pt x="2450" y="1684"/>
                  </a:cubicBezTo>
                  <a:cubicBezTo>
                    <a:pt x="1549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4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50" y="15192"/>
                  </a:cubicBezTo>
                  <a:cubicBezTo>
                    <a:pt x="11953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6" y="19752"/>
                    <a:pt x="17868" y="19752"/>
                  </a:cubicBezTo>
                  <a:cubicBezTo>
                    <a:pt x="18251" y="19752"/>
                    <a:pt x="1862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2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13" y="5153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14" name="Google Shape;3520;p21"/>
            <p:cNvSpPr/>
            <p:nvPr/>
          </p:nvSpPr>
          <p:spPr>
            <a:xfrm>
              <a:off x="15984078" y="3573858"/>
              <a:ext cx="1441092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4" y="16843"/>
                    <a:pt x="8728" y="16977"/>
                    <a:pt x="8549" y="16977"/>
                  </a:cubicBezTo>
                  <a:cubicBezTo>
                    <a:pt x="8390" y="16977"/>
                    <a:pt x="8229" y="16872"/>
                    <a:pt x="8168" y="16650"/>
                  </a:cubicBezTo>
                  <a:cubicBezTo>
                    <a:pt x="7130" y="12664"/>
                    <a:pt x="6901" y="11085"/>
                    <a:pt x="5548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06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38" y="11801"/>
                  </a:cubicBezTo>
                  <a:cubicBezTo>
                    <a:pt x="1193" y="11801"/>
                    <a:pt x="1349" y="11736"/>
                    <a:pt x="1474" y="11608"/>
                  </a:cubicBezTo>
                  <a:cubicBezTo>
                    <a:pt x="2287" y="10791"/>
                    <a:pt x="3266" y="10238"/>
                    <a:pt x="3800" y="10238"/>
                  </a:cubicBezTo>
                  <a:cubicBezTo>
                    <a:pt x="3989" y="10238"/>
                    <a:pt x="4123" y="10308"/>
                    <a:pt x="4172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34" y="21352"/>
                    <a:pt x="7848" y="21600"/>
                    <a:pt x="8693" y="21600"/>
                  </a:cubicBezTo>
                  <a:cubicBezTo>
                    <a:pt x="9571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2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69" y="3905"/>
                    <a:pt x="18411" y="4566"/>
                  </a:cubicBezTo>
                  <a:cubicBezTo>
                    <a:pt x="18517" y="5045"/>
                    <a:pt x="18895" y="5369"/>
                    <a:pt x="19304" y="5369"/>
                  </a:cubicBezTo>
                  <a:cubicBezTo>
                    <a:pt x="19320" y="5369"/>
                    <a:pt x="19334" y="5369"/>
                    <a:pt x="19350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70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15" name="Google Shape;3521;p21"/>
            <p:cNvSpPr/>
            <p:nvPr/>
          </p:nvSpPr>
          <p:spPr>
            <a:xfrm>
              <a:off x="17793820" y="2922528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5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5" y="1143"/>
                  </a:cubicBezTo>
                  <a:cubicBezTo>
                    <a:pt x="870" y="1331"/>
                    <a:pt x="377" y="3073"/>
                    <a:pt x="234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81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16" name="Google Shape;3522;p21"/>
            <p:cNvSpPr/>
            <p:nvPr/>
          </p:nvSpPr>
          <p:spPr>
            <a:xfrm>
              <a:off x="17568357" y="1746123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05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2" y="21586"/>
                    <a:pt x="2350" y="21579"/>
                    <a:pt x="2906" y="21579"/>
                  </a:cubicBezTo>
                  <a:cubicBezTo>
                    <a:pt x="4147" y="21579"/>
                    <a:pt x="5579" y="21600"/>
                    <a:pt x="7087" y="21600"/>
                  </a:cubicBezTo>
                  <a:cubicBezTo>
                    <a:pt x="11612" y="21600"/>
                    <a:pt x="16812" y="21405"/>
                    <a:pt x="19564" y="19858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17" name="Google Shape;3523;p21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18" name="Google Shape;3524;p21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19" name="Google Shape;3525;p21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20" name="Google Shape;3526;p21"/>
            <p:cNvSpPr/>
            <p:nvPr/>
          </p:nvSpPr>
          <p:spPr>
            <a:xfrm>
              <a:off x="15259378" y="1873781"/>
              <a:ext cx="23265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0" y="0"/>
                  </a:moveTo>
                  <a:cubicBezTo>
                    <a:pt x="2673" y="0"/>
                    <a:pt x="-1601" y="5733"/>
                    <a:pt x="587" y="16505"/>
                  </a:cubicBezTo>
                  <a:cubicBezTo>
                    <a:pt x="1308" y="20041"/>
                    <a:pt x="4178" y="21600"/>
                    <a:pt x="7378" y="21600"/>
                  </a:cubicBezTo>
                  <a:cubicBezTo>
                    <a:pt x="13157" y="21600"/>
                    <a:pt x="19999" y="16498"/>
                    <a:pt x="17166" y="8724"/>
                  </a:cubicBezTo>
                  <a:cubicBezTo>
                    <a:pt x="14978" y="2828"/>
                    <a:pt x="11140" y="0"/>
                    <a:pt x="765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21" name="Google Shape;3527;p21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22" name="Google Shape;3528;p21"/>
            <p:cNvSpPr/>
            <p:nvPr/>
          </p:nvSpPr>
          <p:spPr>
            <a:xfrm>
              <a:off x="14982677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23" name="Google Shape;3529;p21"/>
            <p:cNvSpPr/>
            <p:nvPr/>
          </p:nvSpPr>
          <p:spPr>
            <a:xfrm>
              <a:off x="14982677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24" name="Google Shape;3530;p21"/>
            <p:cNvSpPr/>
            <p:nvPr/>
          </p:nvSpPr>
          <p:spPr>
            <a:xfrm>
              <a:off x="15896736" y="1884179"/>
              <a:ext cx="1132731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4" y="10299"/>
                    <a:pt x="245" y="12082"/>
                    <a:pt x="729" y="13275"/>
                  </a:cubicBezTo>
                  <a:cubicBezTo>
                    <a:pt x="934" y="13775"/>
                    <a:pt x="1409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7" y="13507"/>
                  </a:cubicBezTo>
                  <a:cubicBezTo>
                    <a:pt x="7133" y="13507"/>
                    <a:pt x="7150" y="13507"/>
                    <a:pt x="7166" y="13507"/>
                  </a:cubicBezTo>
                  <a:cubicBezTo>
                    <a:pt x="7891" y="13507"/>
                    <a:pt x="8473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18" y="21600"/>
                  </a:cubicBezTo>
                  <a:cubicBezTo>
                    <a:pt x="12133" y="21600"/>
                    <a:pt x="12653" y="21589"/>
                    <a:pt x="13172" y="21558"/>
                  </a:cubicBezTo>
                  <a:cubicBezTo>
                    <a:pt x="13822" y="21531"/>
                    <a:pt x="14335" y="21023"/>
                    <a:pt x="14377" y="20379"/>
                  </a:cubicBezTo>
                  <a:cubicBezTo>
                    <a:pt x="14501" y="18733"/>
                    <a:pt x="14363" y="16319"/>
                    <a:pt x="14100" y="14496"/>
                  </a:cubicBezTo>
                  <a:cubicBezTo>
                    <a:pt x="13993" y="13716"/>
                    <a:pt x="14607" y="13038"/>
                    <a:pt x="15382" y="13038"/>
                  </a:cubicBezTo>
                  <a:cubicBezTo>
                    <a:pt x="15411" y="13038"/>
                    <a:pt x="15441" y="13040"/>
                    <a:pt x="15472" y="13041"/>
                  </a:cubicBezTo>
                  <a:cubicBezTo>
                    <a:pt x="16982" y="13164"/>
                    <a:pt x="18575" y="13370"/>
                    <a:pt x="20003" y="13426"/>
                  </a:cubicBezTo>
                  <a:cubicBezTo>
                    <a:pt x="20018" y="13426"/>
                    <a:pt x="20035" y="13426"/>
                    <a:pt x="20051" y="13426"/>
                  </a:cubicBezTo>
                  <a:cubicBezTo>
                    <a:pt x="20764" y="13426"/>
                    <a:pt x="21346" y="12834"/>
                    <a:pt x="21320" y="12122"/>
                  </a:cubicBezTo>
                  <a:cubicBezTo>
                    <a:pt x="21292" y="11244"/>
                    <a:pt x="21153" y="10449"/>
                    <a:pt x="21014" y="9572"/>
                  </a:cubicBezTo>
                  <a:cubicBezTo>
                    <a:pt x="20917" y="8995"/>
                    <a:pt x="20461" y="8571"/>
                    <a:pt x="19892" y="8502"/>
                  </a:cubicBezTo>
                  <a:cubicBezTo>
                    <a:pt x="18515" y="8351"/>
                    <a:pt x="17006" y="8199"/>
                    <a:pt x="15624" y="8199"/>
                  </a:cubicBezTo>
                  <a:cubicBezTo>
                    <a:pt x="15379" y="8199"/>
                    <a:pt x="15140" y="8203"/>
                    <a:pt x="14903" y="8214"/>
                  </a:cubicBezTo>
                  <a:cubicBezTo>
                    <a:pt x="14879" y="8216"/>
                    <a:pt x="14852" y="8216"/>
                    <a:pt x="14827" y="8216"/>
                  </a:cubicBezTo>
                  <a:cubicBezTo>
                    <a:pt x="14142" y="8216"/>
                    <a:pt x="13586" y="7681"/>
                    <a:pt x="13560" y="6993"/>
                  </a:cubicBezTo>
                  <a:cubicBezTo>
                    <a:pt x="13504" y="5361"/>
                    <a:pt x="13324" y="3084"/>
                    <a:pt x="13158" y="1205"/>
                  </a:cubicBezTo>
                  <a:cubicBezTo>
                    <a:pt x="13102" y="589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25" name="Google Shape;3531;p21"/>
            <p:cNvSpPr/>
            <p:nvPr/>
          </p:nvSpPr>
          <p:spPr>
            <a:xfrm>
              <a:off x="15129816" y="13460663"/>
              <a:ext cx="108465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70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30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5" y="21579"/>
                  </a:cubicBezTo>
                  <a:cubicBezTo>
                    <a:pt x="4153" y="21579"/>
                    <a:pt x="5584" y="21600"/>
                    <a:pt x="7090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26" name="Google Shape;3532;p21"/>
            <p:cNvSpPr/>
            <p:nvPr/>
          </p:nvSpPr>
          <p:spPr>
            <a:xfrm>
              <a:off x="14904364" y="12284917"/>
              <a:ext cx="81911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7" y="733"/>
                    <a:pt x="14370" y="859"/>
                    <a:pt x="11236" y="859"/>
                  </a:cubicBezTo>
                  <a:cubicBezTo>
                    <a:pt x="9595" y="859"/>
                    <a:pt x="7916" y="824"/>
                    <a:pt x="6380" y="824"/>
                  </a:cubicBezTo>
                  <a:cubicBezTo>
                    <a:pt x="4331" y="824"/>
                    <a:pt x="2537" y="880"/>
                    <a:pt x="1431" y="1152"/>
                  </a:cubicBezTo>
                  <a:cubicBezTo>
                    <a:pt x="871" y="1278"/>
                    <a:pt x="366" y="3023"/>
                    <a:pt x="237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3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38" y="21600"/>
                    <a:pt x="16887" y="21384"/>
                    <a:pt x="19546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27" name="Google Shape;3533;p21"/>
            <p:cNvSpPr/>
            <p:nvPr/>
          </p:nvSpPr>
          <p:spPr>
            <a:xfrm>
              <a:off x="14904364" y="11918363"/>
              <a:ext cx="81909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14"/>
                    <a:pt x="18945" y="28"/>
                  </a:cubicBezTo>
                  <a:cubicBezTo>
                    <a:pt x="17258" y="773"/>
                    <a:pt x="13965" y="877"/>
                    <a:pt x="10606" y="877"/>
                  </a:cubicBezTo>
                  <a:cubicBezTo>
                    <a:pt x="9355" y="877"/>
                    <a:pt x="8094" y="863"/>
                    <a:pt x="6904" y="863"/>
                  </a:cubicBezTo>
                  <a:cubicBezTo>
                    <a:pt x="4639" y="863"/>
                    <a:pt x="2629" y="912"/>
                    <a:pt x="1431" y="1211"/>
                  </a:cubicBezTo>
                  <a:cubicBezTo>
                    <a:pt x="871" y="1337"/>
                    <a:pt x="366" y="3070"/>
                    <a:pt x="236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3" y="21565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0" y="21600"/>
                  </a:cubicBezTo>
                  <a:cubicBezTo>
                    <a:pt x="11936" y="21600"/>
                    <a:pt x="16885" y="21377"/>
                    <a:pt x="19544" y="19839"/>
                  </a:cubicBezTo>
                  <a:cubicBezTo>
                    <a:pt x="21518" y="18683"/>
                    <a:pt x="21007" y="0"/>
                    <a:pt x="190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28" name="Google Shape;3534;p21"/>
            <p:cNvSpPr/>
            <p:nvPr/>
          </p:nvSpPr>
          <p:spPr>
            <a:xfrm>
              <a:off x="17256827" y="11660158"/>
              <a:ext cx="982170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3" y="0"/>
                  </a:moveTo>
                  <a:cubicBezTo>
                    <a:pt x="16833" y="0"/>
                    <a:pt x="16408" y="178"/>
                    <a:pt x="16092" y="510"/>
                  </a:cubicBezTo>
                  <a:cubicBezTo>
                    <a:pt x="11992" y="4773"/>
                    <a:pt x="3468" y="13250"/>
                    <a:pt x="326" y="17449"/>
                  </a:cubicBezTo>
                  <a:cubicBezTo>
                    <a:pt x="-901" y="19073"/>
                    <a:pt x="1602" y="21600"/>
                    <a:pt x="3511" y="21600"/>
                  </a:cubicBezTo>
                  <a:cubicBezTo>
                    <a:pt x="4026" y="21600"/>
                    <a:pt x="4498" y="21417"/>
                    <a:pt x="4840" y="20982"/>
                  </a:cubicBezTo>
                  <a:cubicBezTo>
                    <a:pt x="7645" y="17465"/>
                    <a:pt x="17201" y="8163"/>
                    <a:pt x="20144" y="4789"/>
                  </a:cubicBezTo>
                  <a:cubicBezTo>
                    <a:pt x="20623" y="4234"/>
                    <a:pt x="20699" y="3442"/>
                    <a:pt x="20329" y="2808"/>
                  </a:cubicBezTo>
                  <a:cubicBezTo>
                    <a:pt x="19759" y="1810"/>
                    <a:pt x="18973" y="828"/>
                    <a:pt x="18140" y="274"/>
                  </a:cubicBezTo>
                  <a:cubicBezTo>
                    <a:pt x="17873" y="89"/>
                    <a:pt x="17567" y="0"/>
                    <a:pt x="1726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29" name="Google Shape;3535;p21"/>
            <p:cNvSpPr/>
            <p:nvPr/>
          </p:nvSpPr>
          <p:spPr>
            <a:xfrm>
              <a:off x="17339045" y="11613947"/>
              <a:ext cx="23191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58" y="0"/>
                  </a:moveTo>
                  <a:cubicBezTo>
                    <a:pt x="2681" y="0"/>
                    <a:pt x="-1605" y="5733"/>
                    <a:pt x="589" y="16498"/>
                  </a:cubicBezTo>
                  <a:cubicBezTo>
                    <a:pt x="1292" y="20034"/>
                    <a:pt x="4158" y="21600"/>
                    <a:pt x="7353" y="21600"/>
                  </a:cubicBezTo>
                  <a:cubicBezTo>
                    <a:pt x="13135" y="21600"/>
                    <a:pt x="19995" y="16498"/>
                    <a:pt x="17155" y="8724"/>
                  </a:cubicBezTo>
                  <a:cubicBezTo>
                    <a:pt x="14986" y="2828"/>
                    <a:pt x="11151" y="0"/>
                    <a:pt x="765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30" name="Google Shape;3536;p21"/>
            <p:cNvSpPr/>
            <p:nvPr/>
          </p:nvSpPr>
          <p:spPr>
            <a:xfrm>
              <a:off x="17923543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63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31" name="Google Shape;3537;p21"/>
            <p:cNvSpPr/>
            <p:nvPr/>
          </p:nvSpPr>
          <p:spPr>
            <a:xfrm>
              <a:off x="17205619" y="13460663"/>
              <a:ext cx="108483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9" y="21579"/>
                    <a:pt x="2904" y="21579"/>
                  </a:cubicBezTo>
                  <a:cubicBezTo>
                    <a:pt x="4143" y="21579"/>
                    <a:pt x="5576" y="21600"/>
                    <a:pt x="7082" y="21600"/>
                  </a:cubicBezTo>
                  <a:cubicBezTo>
                    <a:pt x="11606" y="21600"/>
                    <a:pt x="16811" y="21405"/>
                    <a:pt x="19563" y="19858"/>
                  </a:cubicBezTo>
                  <a:cubicBezTo>
                    <a:pt x="21524" y="18701"/>
                    <a:pt x="21014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32" name="Google Shape;3538;p21"/>
            <p:cNvSpPr/>
            <p:nvPr/>
          </p:nvSpPr>
          <p:spPr>
            <a:xfrm>
              <a:off x="17646902" y="13169532"/>
              <a:ext cx="20204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22" y="21600"/>
                    <a:pt x="19987" y="16505"/>
                    <a:pt x="17143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33" name="Google Shape;3539;p21"/>
            <p:cNvSpPr/>
            <p:nvPr/>
          </p:nvSpPr>
          <p:spPr>
            <a:xfrm>
              <a:off x="18560305" y="12422809"/>
              <a:ext cx="1133287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85" y="0"/>
                  </a:moveTo>
                  <a:cubicBezTo>
                    <a:pt x="9580" y="0"/>
                    <a:pt x="8550" y="78"/>
                    <a:pt x="7848" y="318"/>
                  </a:cubicBezTo>
                  <a:cubicBezTo>
                    <a:pt x="7308" y="511"/>
                    <a:pt x="6976" y="1046"/>
                    <a:pt x="7016" y="1609"/>
                  </a:cubicBezTo>
                  <a:cubicBezTo>
                    <a:pt x="7182" y="3694"/>
                    <a:pt x="8209" y="7466"/>
                    <a:pt x="7973" y="8330"/>
                  </a:cubicBezTo>
                  <a:cubicBezTo>
                    <a:pt x="7793" y="8988"/>
                    <a:pt x="574" y="8865"/>
                    <a:pt x="145" y="9607"/>
                  </a:cubicBezTo>
                  <a:cubicBezTo>
                    <a:pt x="-257" y="10306"/>
                    <a:pt x="256" y="12076"/>
                    <a:pt x="740" y="13284"/>
                  </a:cubicBezTo>
                  <a:cubicBezTo>
                    <a:pt x="942" y="13766"/>
                    <a:pt x="1411" y="14077"/>
                    <a:pt x="1925" y="14077"/>
                  </a:cubicBezTo>
                  <a:cubicBezTo>
                    <a:pt x="2009" y="14077"/>
                    <a:pt x="2096" y="14069"/>
                    <a:pt x="2181" y="14051"/>
                  </a:cubicBezTo>
                  <a:cubicBezTo>
                    <a:pt x="4011" y="13708"/>
                    <a:pt x="5701" y="13571"/>
                    <a:pt x="7128" y="13516"/>
                  </a:cubicBezTo>
                  <a:cubicBezTo>
                    <a:pt x="7151" y="13514"/>
                    <a:pt x="7174" y="13514"/>
                    <a:pt x="7198" y="13514"/>
                  </a:cubicBezTo>
                  <a:cubicBezTo>
                    <a:pt x="7914" y="13514"/>
                    <a:pt x="8485" y="14116"/>
                    <a:pt x="8457" y="14834"/>
                  </a:cubicBezTo>
                  <a:cubicBezTo>
                    <a:pt x="8389" y="16713"/>
                    <a:pt x="8209" y="18743"/>
                    <a:pt x="8513" y="20499"/>
                  </a:cubicBezTo>
                  <a:cubicBezTo>
                    <a:pt x="8609" y="21089"/>
                    <a:pt x="9110" y="21528"/>
                    <a:pt x="9718" y="21555"/>
                  </a:cubicBezTo>
                  <a:cubicBezTo>
                    <a:pt x="10375" y="21580"/>
                    <a:pt x="11066" y="21600"/>
                    <a:pt x="11770" y="21600"/>
                  </a:cubicBezTo>
                  <a:cubicBezTo>
                    <a:pt x="12237" y="21600"/>
                    <a:pt x="12711" y="21591"/>
                    <a:pt x="13182" y="21569"/>
                  </a:cubicBezTo>
                  <a:cubicBezTo>
                    <a:pt x="13820" y="21528"/>
                    <a:pt x="14332" y="21020"/>
                    <a:pt x="14387" y="20390"/>
                  </a:cubicBezTo>
                  <a:cubicBezTo>
                    <a:pt x="14499" y="18729"/>
                    <a:pt x="14374" y="16315"/>
                    <a:pt x="14110" y="14491"/>
                  </a:cubicBezTo>
                  <a:cubicBezTo>
                    <a:pt x="13991" y="13717"/>
                    <a:pt x="14604" y="13045"/>
                    <a:pt x="15371" y="13045"/>
                  </a:cubicBezTo>
                  <a:cubicBezTo>
                    <a:pt x="15407" y="13045"/>
                    <a:pt x="15444" y="13047"/>
                    <a:pt x="15482" y="13050"/>
                  </a:cubicBezTo>
                  <a:cubicBezTo>
                    <a:pt x="16993" y="13159"/>
                    <a:pt x="18586" y="13365"/>
                    <a:pt x="19998" y="13420"/>
                  </a:cubicBezTo>
                  <a:cubicBezTo>
                    <a:pt x="20015" y="13420"/>
                    <a:pt x="20031" y="13420"/>
                    <a:pt x="20046" y="13420"/>
                  </a:cubicBezTo>
                  <a:cubicBezTo>
                    <a:pt x="20759" y="13420"/>
                    <a:pt x="21343" y="12828"/>
                    <a:pt x="21329" y="12116"/>
                  </a:cubicBezTo>
                  <a:cubicBezTo>
                    <a:pt x="21301" y="11252"/>
                    <a:pt x="21163" y="10443"/>
                    <a:pt x="21011" y="9565"/>
                  </a:cubicBezTo>
                  <a:cubicBezTo>
                    <a:pt x="20927" y="9002"/>
                    <a:pt x="20470" y="8564"/>
                    <a:pt x="19888" y="8495"/>
                  </a:cubicBezTo>
                  <a:cubicBezTo>
                    <a:pt x="18524" y="8346"/>
                    <a:pt x="17044" y="8204"/>
                    <a:pt x="15676" y="8204"/>
                  </a:cubicBezTo>
                  <a:cubicBezTo>
                    <a:pt x="15418" y="8204"/>
                    <a:pt x="15163" y="8210"/>
                    <a:pt x="14913" y="8221"/>
                  </a:cubicBezTo>
                  <a:cubicBezTo>
                    <a:pt x="14896" y="8221"/>
                    <a:pt x="14879" y="8221"/>
                    <a:pt x="14862" y="8221"/>
                  </a:cubicBezTo>
                  <a:cubicBezTo>
                    <a:pt x="14165" y="8221"/>
                    <a:pt x="13598" y="7683"/>
                    <a:pt x="13570" y="6986"/>
                  </a:cubicBezTo>
                  <a:cubicBezTo>
                    <a:pt x="13514" y="5353"/>
                    <a:pt x="13334" y="3076"/>
                    <a:pt x="13168" y="1196"/>
                  </a:cubicBezTo>
                  <a:cubicBezTo>
                    <a:pt x="13113" y="580"/>
                    <a:pt x="12601" y="86"/>
                    <a:pt x="11976" y="45"/>
                  </a:cubicBezTo>
                  <a:cubicBezTo>
                    <a:pt x="11545" y="18"/>
                    <a:pt x="11068" y="0"/>
                    <a:pt x="105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34" name="Google Shape;3540;p21"/>
            <p:cNvSpPr/>
            <p:nvPr/>
          </p:nvSpPr>
          <p:spPr>
            <a:xfrm>
              <a:off x="18899630" y="10538217"/>
              <a:ext cx="1080108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0"/>
                  </a:cubicBezTo>
                  <a:cubicBezTo>
                    <a:pt x="13323" y="1829"/>
                    <a:pt x="12044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3" y="1183"/>
                    <a:pt x="3455" y="1183"/>
                  </a:cubicBezTo>
                  <a:cubicBezTo>
                    <a:pt x="3081" y="1183"/>
                    <a:pt x="2712" y="1358"/>
                    <a:pt x="2450" y="1681"/>
                  </a:cubicBezTo>
                  <a:cubicBezTo>
                    <a:pt x="1549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21" y="20323"/>
                    <a:pt x="5008" y="21120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7" y="21600"/>
                    <a:pt x="7638" y="21286"/>
                    <a:pt x="7871" y="20762"/>
                  </a:cubicBezTo>
                  <a:cubicBezTo>
                    <a:pt x="8744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8" y="19746"/>
                    <a:pt x="17868" y="19746"/>
                  </a:cubicBezTo>
                  <a:cubicBezTo>
                    <a:pt x="18251" y="19746"/>
                    <a:pt x="1862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2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13" y="5165"/>
                    <a:pt x="18673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35" name="Google Shape;3541;p21"/>
            <p:cNvSpPr/>
            <p:nvPr/>
          </p:nvSpPr>
          <p:spPr>
            <a:xfrm>
              <a:off x="15984078" y="10599777"/>
              <a:ext cx="144109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1" y="16977"/>
                  </a:cubicBezTo>
                  <a:cubicBezTo>
                    <a:pt x="8392" y="16977"/>
                    <a:pt x="8229" y="16871"/>
                    <a:pt x="8168" y="16656"/>
                  </a:cubicBezTo>
                  <a:cubicBezTo>
                    <a:pt x="7130" y="12655"/>
                    <a:pt x="6901" y="11076"/>
                    <a:pt x="5548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06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4" y="11800"/>
                  </a:cubicBezTo>
                  <a:cubicBezTo>
                    <a:pt x="1197" y="11800"/>
                    <a:pt x="1351" y="11739"/>
                    <a:pt x="1474" y="11612"/>
                  </a:cubicBezTo>
                  <a:cubicBezTo>
                    <a:pt x="2289" y="10792"/>
                    <a:pt x="3272" y="10230"/>
                    <a:pt x="3804" y="10230"/>
                  </a:cubicBezTo>
                  <a:cubicBezTo>
                    <a:pt x="3992" y="10230"/>
                    <a:pt x="4123" y="10300"/>
                    <a:pt x="4172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35" y="21349"/>
                    <a:pt x="7857" y="21600"/>
                    <a:pt x="8709" y="21600"/>
                  </a:cubicBezTo>
                  <a:cubicBezTo>
                    <a:pt x="9582" y="21600"/>
                    <a:pt x="10485" y="21337"/>
                    <a:pt x="10767" y="20743"/>
                  </a:cubicBezTo>
                  <a:cubicBezTo>
                    <a:pt x="12569" y="16923"/>
                    <a:pt x="12514" y="8899"/>
                    <a:pt x="13432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69" y="3906"/>
                    <a:pt x="18411" y="4567"/>
                  </a:cubicBezTo>
                  <a:cubicBezTo>
                    <a:pt x="18515" y="5046"/>
                    <a:pt x="18895" y="5360"/>
                    <a:pt x="19302" y="5360"/>
                  </a:cubicBezTo>
                  <a:cubicBezTo>
                    <a:pt x="19318" y="5360"/>
                    <a:pt x="19334" y="5358"/>
                    <a:pt x="19350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70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36" name="Google Shape;3542;p21"/>
            <p:cNvSpPr/>
            <p:nvPr/>
          </p:nvSpPr>
          <p:spPr>
            <a:xfrm>
              <a:off x="17793820" y="9948363"/>
              <a:ext cx="10848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7" y="14"/>
                    <a:pt x="18960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7" y="831"/>
                    <a:pt x="8111" y="810"/>
                    <a:pt x="6754" y="810"/>
                  </a:cubicBezTo>
                  <a:cubicBezTo>
                    <a:pt x="4548" y="810"/>
                    <a:pt x="2602" y="866"/>
                    <a:pt x="1436" y="1152"/>
                  </a:cubicBezTo>
                  <a:cubicBezTo>
                    <a:pt x="871" y="1278"/>
                    <a:pt x="377" y="3023"/>
                    <a:pt x="234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2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2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37" name="Google Shape;3543;p21"/>
            <p:cNvSpPr/>
            <p:nvPr/>
          </p:nvSpPr>
          <p:spPr>
            <a:xfrm>
              <a:off x="17568357" y="8772041"/>
              <a:ext cx="81877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326" y="753"/>
                    <a:pt x="14170" y="872"/>
                    <a:pt x="10912" y="872"/>
                  </a:cubicBezTo>
                  <a:cubicBezTo>
                    <a:pt x="9358" y="872"/>
                    <a:pt x="7781" y="844"/>
                    <a:pt x="6336" y="844"/>
                  </a:cubicBezTo>
                  <a:cubicBezTo>
                    <a:pt x="4304" y="844"/>
                    <a:pt x="2528" y="893"/>
                    <a:pt x="1438" y="1151"/>
                  </a:cubicBezTo>
                  <a:cubicBezTo>
                    <a:pt x="857" y="1332"/>
                    <a:pt x="371" y="3013"/>
                    <a:pt x="241" y="5503"/>
                  </a:cubicBezTo>
                  <a:cubicBezTo>
                    <a:pt x="16" y="9297"/>
                    <a:pt x="-78" y="13656"/>
                    <a:pt x="73" y="17074"/>
                  </a:cubicBezTo>
                  <a:cubicBezTo>
                    <a:pt x="201" y="19710"/>
                    <a:pt x="727" y="21558"/>
                    <a:pt x="1333" y="21558"/>
                  </a:cubicBezTo>
                  <a:cubicBezTo>
                    <a:pt x="1344" y="21558"/>
                    <a:pt x="1352" y="21558"/>
                    <a:pt x="1363" y="21558"/>
                  </a:cubicBezTo>
                  <a:cubicBezTo>
                    <a:pt x="1583" y="21551"/>
                    <a:pt x="1815" y="21551"/>
                    <a:pt x="2057" y="21551"/>
                  </a:cubicBezTo>
                  <a:cubicBezTo>
                    <a:pt x="3577" y="21551"/>
                    <a:pt x="5483" y="21600"/>
                    <a:pt x="7504" y="21600"/>
                  </a:cubicBezTo>
                  <a:cubicBezTo>
                    <a:pt x="11927" y="21600"/>
                    <a:pt x="16896" y="21356"/>
                    <a:pt x="19564" y="19815"/>
                  </a:cubicBezTo>
                  <a:cubicBezTo>
                    <a:pt x="21522" y="18720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38" name="Google Shape;3544;p21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39" name="Google Shape;3545;p21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40" name="Google Shape;3546;p21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41" name="Google Shape;3547;p21"/>
            <p:cNvSpPr/>
            <p:nvPr/>
          </p:nvSpPr>
          <p:spPr>
            <a:xfrm>
              <a:off x="15259378" y="8899452"/>
              <a:ext cx="232665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4" y="0"/>
                  </a:moveTo>
                  <a:cubicBezTo>
                    <a:pt x="2673" y="0"/>
                    <a:pt x="-1600" y="5745"/>
                    <a:pt x="587" y="16521"/>
                  </a:cubicBezTo>
                  <a:cubicBezTo>
                    <a:pt x="1308" y="20041"/>
                    <a:pt x="4165" y="21600"/>
                    <a:pt x="7351" y="21600"/>
                  </a:cubicBezTo>
                  <a:cubicBezTo>
                    <a:pt x="13135" y="21600"/>
                    <a:pt x="20000" y="16485"/>
                    <a:pt x="17162" y="8742"/>
                  </a:cubicBezTo>
                  <a:cubicBezTo>
                    <a:pt x="14981" y="2827"/>
                    <a:pt x="11144" y="0"/>
                    <a:pt x="765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42" name="Google Shape;3548;p21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43" name="Google Shape;3549;p21"/>
            <p:cNvSpPr/>
            <p:nvPr/>
          </p:nvSpPr>
          <p:spPr>
            <a:xfrm>
              <a:off x="14982693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81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44" name="Google Shape;3550;p21"/>
            <p:cNvSpPr/>
            <p:nvPr/>
          </p:nvSpPr>
          <p:spPr>
            <a:xfrm>
              <a:off x="14982700" y="10290409"/>
              <a:ext cx="20219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0" h="21600" fill="norm" stroke="1" extrusionOk="0">
                  <a:moveTo>
                    <a:pt x="7628" y="0"/>
                  </a:moveTo>
                  <a:cubicBezTo>
                    <a:pt x="2662" y="0"/>
                    <a:pt x="-1607" y="5754"/>
                    <a:pt x="593" y="16546"/>
                  </a:cubicBezTo>
                  <a:cubicBezTo>
                    <a:pt x="1312" y="20054"/>
                    <a:pt x="4165" y="21600"/>
                    <a:pt x="7345" y="21600"/>
                  </a:cubicBezTo>
                  <a:cubicBezTo>
                    <a:pt x="13125" y="21600"/>
                    <a:pt x="19993" y="16505"/>
                    <a:pt x="17111" y="8773"/>
                  </a:cubicBezTo>
                  <a:cubicBezTo>
                    <a:pt x="14947" y="2849"/>
                    <a:pt x="11113" y="0"/>
                    <a:pt x="762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45" name="Google Shape;3551;p21"/>
            <p:cNvSpPr/>
            <p:nvPr/>
          </p:nvSpPr>
          <p:spPr>
            <a:xfrm>
              <a:off x="15896736" y="8910097"/>
              <a:ext cx="113273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4" y="10300"/>
                    <a:pt x="245" y="12069"/>
                    <a:pt x="729" y="13276"/>
                  </a:cubicBezTo>
                  <a:cubicBezTo>
                    <a:pt x="931" y="13759"/>
                    <a:pt x="1399" y="14069"/>
                    <a:pt x="1914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7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73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10" y="21600"/>
                    <a:pt x="11688" y="21600"/>
                  </a:cubicBezTo>
                  <a:cubicBezTo>
                    <a:pt x="12179" y="21600"/>
                    <a:pt x="12676" y="21589"/>
                    <a:pt x="13172" y="21560"/>
                  </a:cubicBezTo>
                  <a:cubicBezTo>
                    <a:pt x="13822" y="21519"/>
                    <a:pt x="14335" y="21011"/>
                    <a:pt x="14377" y="20381"/>
                  </a:cubicBezTo>
                  <a:cubicBezTo>
                    <a:pt x="14501" y="18720"/>
                    <a:pt x="14363" y="16306"/>
                    <a:pt x="14100" y="14497"/>
                  </a:cubicBezTo>
                  <a:cubicBezTo>
                    <a:pt x="13995" y="13724"/>
                    <a:pt x="14596" y="13038"/>
                    <a:pt x="15363" y="13038"/>
                  </a:cubicBezTo>
                  <a:cubicBezTo>
                    <a:pt x="15399" y="13038"/>
                    <a:pt x="15435" y="13039"/>
                    <a:pt x="15472" y="13042"/>
                  </a:cubicBezTo>
                  <a:cubicBezTo>
                    <a:pt x="16982" y="13152"/>
                    <a:pt x="18575" y="13371"/>
                    <a:pt x="20003" y="13413"/>
                  </a:cubicBezTo>
                  <a:cubicBezTo>
                    <a:pt x="20018" y="13413"/>
                    <a:pt x="20035" y="13413"/>
                    <a:pt x="20051" y="13413"/>
                  </a:cubicBezTo>
                  <a:cubicBezTo>
                    <a:pt x="20764" y="13413"/>
                    <a:pt x="21346" y="12821"/>
                    <a:pt x="21320" y="12109"/>
                  </a:cubicBezTo>
                  <a:cubicBezTo>
                    <a:pt x="21292" y="11245"/>
                    <a:pt x="21153" y="10436"/>
                    <a:pt x="21014" y="9558"/>
                  </a:cubicBezTo>
                  <a:cubicBezTo>
                    <a:pt x="20917" y="8996"/>
                    <a:pt x="20461" y="8558"/>
                    <a:pt x="19892" y="8502"/>
                  </a:cubicBezTo>
                  <a:cubicBezTo>
                    <a:pt x="18527" y="8341"/>
                    <a:pt x="17034" y="8199"/>
                    <a:pt x="15663" y="8199"/>
                  </a:cubicBezTo>
                  <a:cubicBezTo>
                    <a:pt x="15405" y="8199"/>
                    <a:pt x="15152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55" y="8215"/>
                    <a:pt x="13586" y="7677"/>
                    <a:pt x="13560" y="6994"/>
                  </a:cubicBezTo>
                  <a:cubicBezTo>
                    <a:pt x="13504" y="5347"/>
                    <a:pt x="13324" y="3070"/>
                    <a:pt x="13158" y="1205"/>
                  </a:cubicBezTo>
                  <a:cubicBezTo>
                    <a:pt x="13102" y="575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46" name="Google Shape;3552;p21"/>
            <p:cNvSpPr/>
            <p:nvPr/>
          </p:nvSpPr>
          <p:spPr>
            <a:xfrm>
              <a:off x="12240532" y="1380229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12"/>
                  </a:cubicBezTo>
                  <a:cubicBezTo>
                    <a:pt x="864" y="1338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64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42" y="21586"/>
                    <a:pt x="2364" y="21579"/>
                    <a:pt x="2924" y="21579"/>
                  </a:cubicBezTo>
                  <a:cubicBezTo>
                    <a:pt x="4121" y="21579"/>
                    <a:pt x="5495" y="21600"/>
                    <a:pt x="6942" y="21600"/>
                  </a:cubicBezTo>
                  <a:cubicBezTo>
                    <a:pt x="11501" y="21600"/>
                    <a:pt x="16790" y="21405"/>
                    <a:pt x="19572" y="19795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47" name="Google Shape;3553;p21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48" name="Google Shape;3554;p21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49" name="Google Shape;3555;p21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50" name="Google Shape;3556;p21"/>
            <p:cNvSpPr/>
            <p:nvPr/>
          </p:nvSpPr>
          <p:spPr>
            <a:xfrm>
              <a:off x="9346497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0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51" name="Google Shape;3557;p21"/>
            <p:cNvSpPr/>
            <p:nvPr/>
          </p:nvSpPr>
          <p:spPr>
            <a:xfrm>
              <a:off x="10907826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8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4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2" y="10481"/>
                    <a:pt x="6794" y="11327"/>
                  </a:cubicBezTo>
                  <a:cubicBezTo>
                    <a:pt x="7231" y="11962"/>
                    <a:pt x="2550" y="18529"/>
                    <a:pt x="2884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69" y="20776"/>
                  </a:cubicBezTo>
                  <a:cubicBezTo>
                    <a:pt x="8743" y="18837"/>
                    <a:pt x="9701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8" y="18576"/>
                    <a:pt x="17245" y="19586"/>
                  </a:cubicBezTo>
                  <a:cubicBezTo>
                    <a:pt x="17437" y="19699"/>
                    <a:pt x="17645" y="19754"/>
                    <a:pt x="17851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52" name="Google Shape;3558;p21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53" name="Google Shape;3559;p21"/>
            <p:cNvSpPr/>
            <p:nvPr/>
          </p:nvSpPr>
          <p:spPr>
            <a:xfrm>
              <a:off x="12240532" y="8406147"/>
              <a:ext cx="818920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3" h="21600" fill="norm" stroke="1" extrusionOk="0">
                  <a:moveTo>
                    <a:pt x="19096" y="0"/>
                  </a:moveTo>
                  <a:cubicBezTo>
                    <a:pt x="19050" y="0"/>
                    <a:pt x="19004" y="7"/>
                    <a:pt x="18956" y="28"/>
                  </a:cubicBezTo>
                  <a:cubicBezTo>
                    <a:pt x="17372" y="733"/>
                    <a:pt x="14375" y="852"/>
                    <a:pt x="11238" y="852"/>
                  </a:cubicBezTo>
                  <a:cubicBezTo>
                    <a:pt x="9595" y="852"/>
                    <a:pt x="7913" y="817"/>
                    <a:pt x="6376" y="817"/>
                  </a:cubicBezTo>
                  <a:cubicBezTo>
                    <a:pt x="4325" y="817"/>
                    <a:pt x="2530" y="880"/>
                    <a:pt x="1424" y="1152"/>
                  </a:cubicBezTo>
                  <a:cubicBezTo>
                    <a:pt x="864" y="1278"/>
                    <a:pt x="378" y="3016"/>
                    <a:pt x="227" y="5445"/>
                  </a:cubicBezTo>
                  <a:cubicBezTo>
                    <a:pt x="2" y="9306"/>
                    <a:pt x="-71" y="13669"/>
                    <a:pt x="78" y="17034"/>
                  </a:cubicBezTo>
                  <a:cubicBezTo>
                    <a:pt x="189" y="19708"/>
                    <a:pt x="751" y="21579"/>
                    <a:pt x="1368" y="21579"/>
                  </a:cubicBezTo>
                  <a:cubicBezTo>
                    <a:pt x="1787" y="21565"/>
                    <a:pt x="2244" y="21565"/>
                    <a:pt x="2735" y="21565"/>
                  </a:cubicBezTo>
                  <a:cubicBezTo>
                    <a:pt x="4136" y="21565"/>
                    <a:pt x="5797" y="21600"/>
                    <a:pt x="7542" y="21600"/>
                  </a:cubicBezTo>
                  <a:cubicBezTo>
                    <a:pt x="11959" y="21600"/>
                    <a:pt x="16913" y="21377"/>
                    <a:pt x="19574" y="19834"/>
                  </a:cubicBezTo>
                  <a:cubicBezTo>
                    <a:pt x="21529" y="18738"/>
                    <a:pt x="21021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54" name="Google Shape;3560;p21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55" name="Google Shape;3561;p21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56" name="Google Shape;3562;p21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57" name="Google Shape;3563;p21"/>
            <p:cNvSpPr/>
            <p:nvPr/>
          </p:nvSpPr>
          <p:spPr>
            <a:xfrm>
              <a:off x="9346489" y="8100988"/>
              <a:ext cx="23273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58" name="Google Shape;3564;p21"/>
            <p:cNvSpPr/>
            <p:nvPr/>
          </p:nvSpPr>
          <p:spPr>
            <a:xfrm>
              <a:off x="10907826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8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4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2" y="10487"/>
                    <a:pt x="6794" y="11332"/>
                  </a:cubicBezTo>
                  <a:cubicBezTo>
                    <a:pt x="7231" y="11967"/>
                    <a:pt x="2550" y="18515"/>
                    <a:pt x="2884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69" y="20779"/>
                  </a:cubicBezTo>
                  <a:cubicBezTo>
                    <a:pt x="8743" y="18840"/>
                    <a:pt x="9701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8" y="18579"/>
                    <a:pt x="17245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59" name="Google Shape;3565;p21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60" name="Google Shape;3566;p21"/>
            <p:cNvSpPr/>
            <p:nvPr/>
          </p:nvSpPr>
          <p:spPr>
            <a:xfrm>
              <a:off x="9802006" y="6435487"/>
              <a:ext cx="108486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8" y="754"/>
                    <a:pt x="14162" y="866"/>
                    <a:pt x="10907" y="866"/>
                  </a:cubicBezTo>
                  <a:cubicBezTo>
                    <a:pt x="9354" y="866"/>
                    <a:pt x="7778" y="845"/>
                    <a:pt x="6333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3" y="21572"/>
                    <a:pt x="2241" y="21565"/>
                    <a:pt x="2730" y="21565"/>
                  </a:cubicBezTo>
                  <a:cubicBezTo>
                    <a:pt x="4132" y="21565"/>
                    <a:pt x="5792" y="21600"/>
                    <a:pt x="7534" y="21600"/>
                  </a:cubicBezTo>
                  <a:cubicBezTo>
                    <a:pt x="11950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61" name="Google Shape;3567;p21"/>
            <p:cNvSpPr/>
            <p:nvPr/>
          </p:nvSpPr>
          <p:spPr>
            <a:xfrm>
              <a:off x="9576541" y="5259082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1"/>
                    <a:pt x="10903" y="871"/>
                  </a:cubicBezTo>
                  <a:cubicBezTo>
                    <a:pt x="9352" y="871"/>
                    <a:pt x="7777" y="843"/>
                    <a:pt x="6332" y="843"/>
                  </a:cubicBezTo>
                  <a:cubicBezTo>
                    <a:pt x="4302" y="843"/>
                    <a:pt x="2528" y="892"/>
                    <a:pt x="1438" y="1150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6" y="21586"/>
                    <a:pt x="2359" y="21579"/>
                    <a:pt x="2918" y="21579"/>
                  </a:cubicBezTo>
                  <a:cubicBezTo>
                    <a:pt x="4116" y="21579"/>
                    <a:pt x="5489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62" name="Google Shape;3568;p21"/>
            <p:cNvSpPr/>
            <p:nvPr/>
          </p:nvSpPr>
          <p:spPr>
            <a:xfrm>
              <a:off x="9576541" y="4893188"/>
              <a:ext cx="81877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2"/>
                    <a:pt x="10903" y="872"/>
                  </a:cubicBezTo>
                  <a:cubicBezTo>
                    <a:pt x="9352" y="872"/>
                    <a:pt x="7777" y="844"/>
                    <a:pt x="6332" y="844"/>
                  </a:cubicBezTo>
                  <a:cubicBezTo>
                    <a:pt x="4302" y="844"/>
                    <a:pt x="2528" y="899"/>
                    <a:pt x="1438" y="1150"/>
                  </a:cubicBezTo>
                  <a:cubicBezTo>
                    <a:pt x="857" y="1276"/>
                    <a:pt x="371" y="3012"/>
                    <a:pt x="241" y="5501"/>
                  </a:cubicBezTo>
                  <a:cubicBezTo>
                    <a:pt x="16" y="9294"/>
                    <a:pt x="-78" y="13652"/>
                    <a:pt x="73" y="17075"/>
                  </a:cubicBezTo>
                  <a:cubicBezTo>
                    <a:pt x="201" y="19704"/>
                    <a:pt x="727" y="21551"/>
                    <a:pt x="1333" y="21551"/>
                  </a:cubicBezTo>
                  <a:cubicBezTo>
                    <a:pt x="1344" y="21551"/>
                    <a:pt x="1352" y="21551"/>
                    <a:pt x="1363" y="21551"/>
                  </a:cubicBezTo>
                  <a:cubicBezTo>
                    <a:pt x="1583" y="21544"/>
                    <a:pt x="1815" y="21544"/>
                    <a:pt x="2057" y="21544"/>
                  </a:cubicBezTo>
                  <a:cubicBezTo>
                    <a:pt x="3577" y="21544"/>
                    <a:pt x="5483" y="21600"/>
                    <a:pt x="7504" y="21600"/>
                  </a:cubicBezTo>
                  <a:cubicBezTo>
                    <a:pt x="11927" y="21600"/>
                    <a:pt x="16898" y="21356"/>
                    <a:pt x="19564" y="19808"/>
                  </a:cubicBezTo>
                  <a:cubicBezTo>
                    <a:pt x="21522" y="18713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63" name="Google Shape;3569;p21"/>
            <p:cNvSpPr/>
            <p:nvPr/>
          </p:nvSpPr>
          <p:spPr>
            <a:xfrm>
              <a:off x="11928682" y="4634488"/>
              <a:ext cx="982411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1" y="178"/>
                    <a:pt x="16082" y="504"/>
                  </a:cubicBezTo>
                  <a:cubicBezTo>
                    <a:pt x="11999" y="4766"/>
                    <a:pt x="3464" y="13243"/>
                    <a:pt x="320" y="17441"/>
                  </a:cubicBezTo>
                  <a:cubicBezTo>
                    <a:pt x="-894" y="19076"/>
                    <a:pt x="1607" y="21600"/>
                    <a:pt x="3514" y="21600"/>
                  </a:cubicBezTo>
                  <a:cubicBezTo>
                    <a:pt x="4025" y="21600"/>
                    <a:pt x="4493" y="21419"/>
                    <a:pt x="4835" y="20989"/>
                  </a:cubicBezTo>
                  <a:cubicBezTo>
                    <a:pt x="7654" y="17457"/>
                    <a:pt x="17207" y="8157"/>
                    <a:pt x="20134" y="4782"/>
                  </a:cubicBezTo>
                  <a:cubicBezTo>
                    <a:pt x="20613" y="4244"/>
                    <a:pt x="20706" y="3436"/>
                    <a:pt x="20335" y="2802"/>
                  </a:cubicBezTo>
                  <a:cubicBezTo>
                    <a:pt x="19749" y="1804"/>
                    <a:pt x="18963" y="838"/>
                    <a:pt x="18148" y="268"/>
                  </a:cubicBezTo>
                  <a:cubicBezTo>
                    <a:pt x="17882" y="85"/>
                    <a:pt x="17582" y="0"/>
                    <a:pt x="1727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64" name="Google Shape;3570;p21"/>
            <p:cNvSpPr/>
            <p:nvPr/>
          </p:nvSpPr>
          <p:spPr>
            <a:xfrm>
              <a:off x="12010654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65" name="Google Shape;3571;p21"/>
            <p:cNvSpPr/>
            <p:nvPr/>
          </p:nvSpPr>
          <p:spPr>
            <a:xfrm>
              <a:off x="12595878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9" y="20041"/>
                    <a:pt x="4164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66" name="Google Shape;3572;p21"/>
            <p:cNvSpPr/>
            <p:nvPr/>
          </p:nvSpPr>
          <p:spPr>
            <a:xfrm>
              <a:off x="11877454" y="6435487"/>
              <a:ext cx="1084655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67" name="Google Shape;3573;p21"/>
            <p:cNvSpPr/>
            <p:nvPr/>
          </p:nvSpPr>
          <p:spPr>
            <a:xfrm>
              <a:off x="12318700" y="6144191"/>
              <a:ext cx="202584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0" h="21600" fill="norm" stroke="1" extrusionOk="0">
                  <a:moveTo>
                    <a:pt x="7654" y="0"/>
                  </a:moveTo>
                  <a:cubicBezTo>
                    <a:pt x="2686" y="0"/>
                    <a:pt x="-1592" y="5740"/>
                    <a:pt x="580" y="16495"/>
                  </a:cubicBezTo>
                  <a:cubicBezTo>
                    <a:pt x="1299" y="20037"/>
                    <a:pt x="4160" y="21600"/>
                    <a:pt x="7363" y="21600"/>
                  </a:cubicBezTo>
                  <a:cubicBezTo>
                    <a:pt x="13145" y="21600"/>
                    <a:pt x="20008" y="16487"/>
                    <a:pt x="17168" y="8720"/>
                  </a:cubicBezTo>
                  <a:cubicBezTo>
                    <a:pt x="14975" y="2825"/>
                    <a:pt x="11147" y="0"/>
                    <a:pt x="765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68" name="Google Shape;3574;p21"/>
            <p:cNvSpPr/>
            <p:nvPr/>
          </p:nvSpPr>
          <p:spPr>
            <a:xfrm>
              <a:off x="12318716" y="6777780"/>
              <a:ext cx="20256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40" y="0"/>
                  </a:moveTo>
                  <a:cubicBezTo>
                    <a:pt x="2671" y="0"/>
                    <a:pt x="-1587" y="5725"/>
                    <a:pt x="578" y="16501"/>
                  </a:cubicBezTo>
                  <a:cubicBezTo>
                    <a:pt x="1297" y="20039"/>
                    <a:pt x="4160" y="21600"/>
                    <a:pt x="7364" y="21600"/>
                  </a:cubicBezTo>
                  <a:cubicBezTo>
                    <a:pt x="13147" y="21600"/>
                    <a:pt x="20013" y="16493"/>
                    <a:pt x="17172" y="8734"/>
                  </a:cubicBezTo>
                  <a:cubicBezTo>
                    <a:pt x="14978" y="2838"/>
                    <a:pt x="11135" y="0"/>
                    <a:pt x="764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69" name="Google Shape;3575;p21"/>
            <p:cNvSpPr/>
            <p:nvPr/>
          </p:nvSpPr>
          <p:spPr>
            <a:xfrm>
              <a:off x="13232531" y="5397138"/>
              <a:ext cx="113270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1" y="8338"/>
                  </a:cubicBezTo>
                  <a:cubicBezTo>
                    <a:pt x="7781" y="8996"/>
                    <a:pt x="577" y="8873"/>
                    <a:pt x="147" y="9600"/>
                  </a:cubicBezTo>
                  <a:cubicBezTo>
                    <a:pt x="-255" y="10300"/>
                    <a:pt x="244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6" y="14079"/>
                    <a:pt x="2093" y="14071"/>
                    <a:pt x="2169" y="14057"/>
                  </a:cubicBezTo>
                  <a:cubicBezTo>
                    <a:pt x="3999" y="13700"/>
                    <a:pt x="5689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098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70" name="Google Shape;3576;p21"/>
            <p:cNvSpPr/>
            <p:nvPr/>
          </p:nvSpPr>
          <p:spPr>
            <a:xfrm>
              <a:off x="13571644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19" y="15411"/>
                    <a:pt x="11226" y="15192"/>
                    <a:pt x="11642" y="15192"/>
                  </a:cubicBezTo>
                  <a:cubicBezTo>
                    <a:pt x="11943" y="15192"/>
                    <a:pt x="12248" y="15307"/>
                    <a:pt x="12501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8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5" y="10090"/>
                  </a:cubicBezTo>
                  <a:cubicBezTo>
                    <a:pt x="15073" y="9618"/>
                    <a:pt x="14912" y="8494"/>
                    <a:pt x="15479" y="7778"/>
                  </a:cubicBezTo>
                  <a:cubicBezTo>
                    <a:pt x="16541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15" y="1733"/>
                  </a:cubicBezTo>
                  <a:cubicBezTo>
                    <a:pt x="17674" y="1130"/>
                    <a:pt x="16919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71" name="Google Shape;3577;p21"/>
            <p:cNvSpPr/>
            <p:nvPr/>
          </p:nvSpPr>
          <p:spPr>
            <a:xfrm>
              <a:off x="10655975" y="3573858"/>
              <a:ext cx="1441605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5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4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3" y="7469"/>
                    <a:pt x="115" y="9329"/>
                  </a:cubicBezTo>
                  <a:cubicBezTo>
                    <a:pt x="-169" y="10245"/>
                    <a:pt x="115" y="10806"/>
                    <a:pt x="498" y="11455"/>
                  </a:cubicBezTo>
                  <a:cubicBezTo>
                    <a:pt x="624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1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39" y="20915"/>
                  </a:cubicBezTo>
                  <a:cubicBezTo>
                    <a:pt x="7031" y="21352"/>
                    <a:pt x="7845" y="21600"/>
                    <a:pt x="8689" y="21600"/>
                  </a:cubicBezTo>
                  <a:cubicBezTo>
                    <a:pt x="9565" y="21600"/>
                    <a:pt x="10474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40" y="3421"/>
                    <a:pt x="14021" y="2962"/>
                    <a:pt x="14588" y="2937"/>
                  </a:cubicBezTo>
                  <a:lnTo>
                    <a:pt x="17350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3" y="5369"/>
                    <a:pt x="19300" y="5369"/>
                  </a:cubicBezTo>
                  <a:cubicBezTo>
                    <a:pt x="19316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6" y="4120"/>
                  </a:cubicBezTo>
                  <a:cubicBezTo>
                    <a:pt x="21256" y="3077"/>
                    <a:pt x="20962" y="2122"/>
                    <a:pt x="20690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72" name="Google Shape;3578;p21"/>
            <p:cNvSpPr/>
            <p:nvPr/>
          </p:nvSpPr>
          <p:spPr>
            <a:xfrm>
              <a:off x="12465685" y="2922528"/>
              <a:ext cx="1085369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2" y="0"/>
                    <a:pt x="18997" y="7"/>
                    <a:pt x="18953" y="28"/>
                  </a:cubicBezTo>
                  <a:cubicBezTo>
                    <a:pt x="17310" y="753"/>
                    <a:pt x="14156" y="864"/>
                    <a:pt x="10903" y="864"/>
                  </a:cubicBezTo>
                  <a:cubicBezTo>
                    <a:pt x="9353" y="864"/>
                    <a:pt x="7779" y="843"/>
                    <a:pt x="6335" y="843"/>
                  </a:cubicBezTo>
                  <a:cubicBezTo>
                    <a:pt x="4307" y="843"/>
                    <a:pt x="2534" y="892"/>
                    <a:pt x="1443" y="1143"/>
                  </a:cubicBezTo>
                  <a:cubicBezTo>
                    <a:pt x="864" y="1331"/>
                    <a:pt x="371" y="3073"/>
                    <a:pt x="244" y="5498"/>
                  </a:cubicBezTo>
                  <a:cubicBezTo>
                    <a:pt x="18" y="9288"/>
                    <a:pt x="-80" y="13636"/>
                    <a:pt x="75" y="17057"/>
                  </a:cubicBezTo>
                  <a:cubicBezTo>
                    <a:pt x="202" y="19733"/>
                    <a:pt x="752" y="21593"/>
                    <a:pt x="1372" y="21593"/>
                  </a:cubicBezTo>
                  <a:cubicBezTo>
                    <a:pt x="1843" y="21579"/>
                    <a:pt x="2365" y="21579"/>
                    <a:pt x="2923" y="21579"/>
                  </a:cubicBezTo>
                  <a:cubicBezTo>
                    <a:pt x="4118" y="21579"/>
                    <a:pt x="5489" y="21600"/>
                    <a:pt x="6934" y="21600"/>
                  </a:cubicBezTo>
                  <a:cubicBezTo>
                    <a:pt x="11489" y="21600"/>
                    <a:pt x="16778" y="21405"/>
                    <a:pt x="19560" y="19795"/>
                  </a:cubicBezTo>
                  <a:cubicBezTo>
                    <a:pt x="21520" y="18694"/>
                    <a:pt x="21009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73" name="Google Shape;3579;p21"/>
            <p:cNvSpPr/>
            <p:nvPr/>
          </p:nvSpPr>
          <p:spPr>
            <a:xfrm>
              <a:off x="12240532" y="1746123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05"/>
                  </a:cubicBezTo>
                  <a:cubicBezTo>
                    <a:pt x="864" y="1331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57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37" y="21586"/>
                    <a:pt x="2355" y="21579"/>
                    <a:pt x="2913" y="21579"/>
                  </a:cubicBezTo>
                  <a:cubicBezTo>
                    <a:pt x="4155" y="21579"/>
                    <a:pt x="5587" y="21600"/>
                    <a:pt x="7095" y="21600"/>
                  </a:cubicBezTo>
                  <a:cubicBezTo>
                    <a:pt x="11618" y="21600"/>
                    <a:pt x="16821" y="21405"/>
                    <a:pt x="19572" y="19858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74" name="Google Shape;3580;p21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75" name="Google Shape;3581;p21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76" name="Google Shape;3582;p21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77" name="Google Shape;3583;p21"/>
            <p:cNvSpPr/>
            <p:nvPr/>
          </p:nvSpPr>
          <p:spPr>
            <a:xfrm>
              <a:off x="9931720" y="1873781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505"/>
                  </a:cubicBezTo>
                  <a:cubicBezTo>
                    <a:pt x="1309" y="20041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78" name="Google Shape;3584;p21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79" name="Google Shape;3585;p21"/>
            <p:cNvSpPr/>
            <p:nvPr/>
          </p:nvSpPr>
          <p:spPr>
            <a:xfrm>
              <a:off x="9654564" y="2631232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80" name="Google Shape;3586;p21"/>
            <p:cNvSpPr/>
            <p:nvPr/>
          </p:nvSpPr>
          <p:spPr>
            <a:xfrm>
              <a:off x="9654564" y="3265068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81" name="Google Shape;3587;p21"/>
            <p:cNvSpPr/>
            <p:nvPr/>
          </p:nvSpPr>
          <p:spPr>
            <a:xfrm>
              <a:off x="10568384" y="1884179"/>
              <a:ext cx="1133394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4013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905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611" y="21093"/>
                    <a:pt x="9112" y="21531"/>
                    <a:pt x="9720" y="21558"/>
                  </a:cubicBezTo>
                  <a:cubicBezTo>
                    <a:pt x="10326" y="21582"/>
                    <a:pt x="10969" y="21600"/>
                    <a:pt x="11626" y="21600"/>
                  </a:cubicBezTo>
                  <a:cubicBezTo>
                    <a:pt x="12142" y="21600"/>
                    <a:pt x="12666" y="21589"/>
                    <a:pt x="13184" y="21558"/>
                  </a:cubicBezTo>
                  <a:cubicBezTo>
                    <a:pt x="13822" y="21531"/>
                    <a:pt x="14334" y="21023"/>
                    <a:pt x="14390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17" y="13038"/>
                    <a:pt x="15394" y="13038"/>
                  </a:cubicBezTo>
                  <a:cubicBezTo>
                    <a:pt x="15425" y="13038"/>
                    <a:pt x="15454" y="13040"/>
                    <a:pt x="15484" y="13041"/>
                  </a:cubicBezTo>
                  <a:cubicBezTo>
                    <a:pt x="16995" y="13164"/>
                    <a:pt x="18588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1" y="13426"/>
                    <a:pt x="21345" y="12834"/>
                    <a:pt x="21331" y="12122"/>
                  </a:cubicBezTo>
                  <a:cubicBezTo>
                    <a:pt x="21303" y="11244"/>
                    <a:pt x="21165" y="10449"/>
                    <a:pt x="21013" y="9572"/>
                  </a:cubicBezTo>
                  <a:cubicBezTo>
                    <a:pt x="20929" y="8995"/>
                    <a:pt x="20472" y="8571"/>
                    <a:pt x="19890" y="8502"/>
                  </a:cubicBezTo>
                  <a:cubicBezTo>
                    <a:pt x="18512" y="8351"/>
                    <a:pt x="17004" y="8199"/>
                    <a:pt x="15631" y="8199"/>
                  </a:cubicBezTo>
                  <a:cubicBezTo>
                    <a:pt x="15387" y="8199"/>
                    <a:pt x="15150" y="8203"/>
                    <a:pt x="14917" y="8214"/>
                  </a:cubicBezTo>
                  <a:cubicBezTo>
                    <a:pt x="14890" y="8216"/>
                    <a:pt x="14866" y="8216"/>
                    <a:pt x="14841" y="8216"/>
                  </a:cubicBezTo>
                  <a:cubicBezTo>
                    <a:pt x="14154" y="8216"/>
                    <a:pt x="13598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82" name="Google Shape;3588;p21"/>
            <p:cNvSpPr/>
            <p:nvPr/>
          </p:nvSpPr>
          <p:spPr>
            <a:xfrm>
              <a:off x="9802006" y="13460663"/>
              <a:ext cx="108486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7" y="773"/>
                    <a:pt x="13969" y="871"/>
                    <a:pt x="10608" y="871"/>
                  </a:cubicBezTo>
                  <a:cubicBezTo>
                    <a:pt x="9354" y="871"/>
                    <a:pt x="8093" y="857"/>
                    <a:pt x="6901" y="857"/>
                  </a:cubicBezTo>
                  <a:cubicBezTo>
                    <a:pt x="4635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4" y="21586"/>
                    <a:pt x="2352" y="21579"/>
                    <a:pt x="2907" y="21579"/>
                  </a:cubicBezTo>
                  <a:cubicBezTo>
                    <a:pt x="4149" y="21579"/>
                    <a:pt x="5582" y="21600"/>
                    <a:pt x="7088" y="21600"/>
                  </a:cubicBezTo>
                  <a:cubicBezTo>
                    <a:pt x="11611" y="21600"/>
                    <a:pt x="16810" y="21405"/>
                    <a:pt x="19562" y="19858"/>
                  </a:cubicBezTo>
                  <a:cubicBezTo>
                    <a:pt x="21524" y="18701"/>
                    <a:pt x="21013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83" name="Google Shape;3589;p21"/>
            <p:cNvSpPr/>
            <p:nvPr/>
          </p:nvSpPr>
          <p:spPr>
            <a:xfrm>
              <a:off x="9576541" y="12284917"/>
              <a:ext cx="818793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106" y="0"/>
                  </a:moveTo>
                  <a:cubicBezTo>
                    <a:pt x="19060" y="0"/>
                    <a:pt x="19014" y="14"/>
                    <a:pt x="18968" y="35"/>
                  </a:cubicBezTo>
                  <a:cubicBezTo>
                    <a:pt x="17376" y="733"/>
                    <a:pt x="14375" y="859"/>
                    <a:pt x="11236" y="859"/>
                  </a:cubicBezTo>
                  <a:cubicBezTo>
                    <a:pt x="9594" y="859"/>
                    <a:pt x="7912" y="824"/>
                    <a:pt x="6377" y="824"/>
                  </a:cubicBezTo>
                  <a:cubicBezTo>
                    <a:pt x="4328" y="824"/>
                    <a:pt x="2537" y="880"/>
                    <a:pt x="1438" y="1152"/>
                  </a:cubicBezTo>
                  <a:cubicBezTo>
                    <a:pt x="857" y="1278"/>
                    <a:pt x="371" y="3023"/>
                    <a:pt x="241" y="5452"/>
                  </a:cubicBezTo>
                  <a:cubicBezTo>
                    <a:pt x="16" y="9313"/>
                    <a:pt x="-78" y="13676"/>
                    <a:pt x="73" y="17034"/>
                  </a:cubicBezTo>
                  <a:cubicBezTo>
                    <a:pt x="203" y="19715"/>
                    <a:pt x="746" y="21586"/>
                    <a:pt x="1363" y="21586"/>
                  </a:cubicBezTo>
                  <a:cubicBezTo>
                    <a:pt x="1782" y="21572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6" y="21384"/>
                    <a:pt x="19565" y="19841"/>
                  </a:cubicBezTo>
                  <a:cubicBezTo>
                    <a:pt x="21522" y="18682"/>
                    <a:pt x="21015" y="0"/>
                    <a:pt x="1910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84" name="Google Shape;3590;p21"/>
            <p:cNvSpPr/>
            <p:nvPr/>
          </p:nvSpPr>
          <p:spPr>
            <a:xfrm>
              <a:off x="9576541" y="11918363"/>
              <a:ext cx="81877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14"/>
                    <a:pt x="18966" y="28"/>
                  </a:cubicBezTo>
                  <a:cubicBezTo>
                    <a:pt x="17267" y="773"/>
                    <a:pt x="13967" y="877"/>
                    <a:pt x="10606" y="877"/>
                  </a:cubicBezTo>
                  <a:cubicBezTo>
                    <a:pt x="9352" y="877"/>
                    <a:pt x="8091" y="863"/>
                    <a:pt x="6900" y="863"/>
                  </a:cubicBezTo>
                  <a:cubicBezTo>
                    <a:pt x="4636" y="863"/>
                    <a:pt x="2631" y="912"/>
                    <a:pt x="1438" y="1211"/>
                  </a:cubicBezTo>
                  <a:cubicBezTo>
                    <a:pt x="857" y="1337"/>
                    <a:pt x="371" y="3070"/>
                    <a:pt x="241" y="5492"/>
                  </a:cubicBezTo>
                  <a:cubicBezTo>
                    <a:pt x="16" y="9342"/>
                    <a:pt x="-78" y="13630"/>
                    <a:pt x="73" y="17048"/>
                  </a:cubicBezTo>
                  <a:cubicBezTo>
                    <a:pt x="203" y="19714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0" y="21565"/>
                    <a:pt x="5791" y="21600"/>
                    <a:pt x="7534" y="21600"/>
                  </a:cubicBezTo>
                  <a:cubicBezTo>
                    <a:pt x="11950" y="21600"/>
                    <a:pt x="16905" y="21377"/>
                    <a:pt x="19564" y="19839"/>
                  </a:cubicBezTo>
                  <a:cubicBezTo>
                    <a:pt x="21522" y="18683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85" name="Google Shape;3591;p21"/>
            <p:cNvSpPr/>
            <p:nvPr/>
          </p:nvSpPr>
          <p:spPr>
            <a:xfrm>
              <a:off x="11928668" y="11660158"/>
              <a:ext cx="98242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9" y="0"/>
                  </a:moveTo>
                  <a:cubicBezTo>
                    <a:pt x="16837" y="0"/>
                    <a:pt x="16407" y="178"/>
                    <a:pt x="16082" y="510"/>
                  </a:cubicBezTo>
                  <a:cubicBezTo>
                    <a:pt x="11999" y="4773"/>
                    <a:pt x="3464" y="13250"/>
                    <a:pt x="320" y="17449"/>
                  </a:cubicBezTo>
                  <a:cubicBezTo>
                    <a:pt x="-894" y="19073"/>
                    <a:pt x="1603" y="21600"/>
                    <a:pt x="3509" y="21600"/>
                  </a:cubicBezTo>
                  <a:cubicBezTo>
                    <a:pt x="4022" y="21600"/>
                    <a:pt x="4491" y="21417"/>
                    <a:pt x="4835" y="20982"/>
                  </a:cubicBezTo>
                  <a:cubicBezTo>
                    <a:pt x="7654" y="17465"/>
                    <a:pt x="17207" y="8163"/>
                    <a:pt x="20134" y="4789"/>
                  </a:cubicBezTo>
                  <a:cubicBezTo>
                    <a:pt x="20613" y="4234"/>
                    <a:pt x="20706" y="3442"/>
                    <a:pt x="20335" y="2808"/>
                  </a:cubicBezTo>
                  <a:cubicBezTo>
                    <a:pt x="19749" y="1810"/>
                    <a:pt x="18963" y="828"/>
                    <a:pt x="18148" y="274"/>
                  </a:cubicBezTo>
                  <a:cubicBezTo>
                    <a:pt x="17879" y="89"/>
                    <a:pt x="17573" y="0"/>
                    <a:pt x="172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86" name="Google Shape;3592;p21"/>
            <p:cNvSpPr/>
            <p:nvPr/>
          </p:nvSpPr>
          <p:spPr>
            <a:xfrm>
              <a:off x="12010646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09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87" name="Google Shape;3593;p21"/>
            <p:cNvSpPr/>
            <p:nvPr/>
          </p:nvSpPr>
          <p:spPr>
            <a:xfrm>
              <a:off x="12595885" y="12412410"/>
              <a:ext cx="231999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59" y="0"/>
                  </a:moveTo>
                  <a:cubicBezTo>
                    <a:pt x="2686" y="0"/>
                    <a:pt x="-1604" y="5753"/>
                    <a:pt x="588" y="16542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7"/>
                    <a:pt x="17151" y="8753"/>
                  </a:cubicBezTo>
                  <a:cubicBezTo>
                    <a:pt x="14984" y="2830"/>
                    <a:pt x="11157" y="0"/>
                    <a:pt x="76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88" name="Google Shape;3594;p21"/>
            <p:cNvSpPr/>
            <p:nvPr/>
          </p:nvSpPr>
          <p:spPr>
            <a:xfrm>
              <a:off x="11877454" y="13460663"/>
              <a:ext cx="108465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69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4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89" name="Google Shape;3595;p21"/>
            <p:cNvSpPr/>
            <p:nvPr/>
          </p:nvSpPr>
          <p:spPr>
            <a:xfrm>
              <a:off x="12318693" y="13169532"/>
              <a:ext cx="202573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90" name="Google Shape;3596;p21"/>
            <p:cNvSpPr/>
            <p:nvPr/>
          </p:nvSpPr>
          <p:spPr>
            <a:xfrm>
              <a:off x="13232531" y="12422809"/>
              <a:ext cx="1132701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1" y="8330"/>
                  </a:cubicBezTo>
                  <a:cubicBezTo>
                    <a:pt x="7781" y="8988"/>
                    <a:pt x="577" y="8865"/>
                    <a:pt x="147" y="9607"/>
                  </a:cubicBezTo>
                  <a:cubicBezTo>
                    <a:pt x="-255" y="10306"/>
                    <a:pt x="244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69" y="14051"/>
                  </a:cubicBezTo>
                  <a:cubicBezTo>
                    <a:pt x="3999" y="13708"/>
                    <a:pt x="5689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3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098" y="14491"/>
                  </a:cubicBezTo>
                  <a:cubicBezTo>
                    <a:pt x="13993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0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91" name="Google Shape;3597;p21"/>
            <p:cNvSpPr/>
            <p:nvPr/>
          </p:nvSpPr>
          <p:spPr>
            <a:xfrm>
              <a:off x="13571644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1" y="15412"/>
                    <a:pt x="11233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408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5" y="10097"/>
                  </a:cubicBezTo>
                  <a:cubicBezTo>
                    <a:pt x="15073" y="9627"/>
                    <a:pt x="14912" y="8502"/>
                    <a:pt x="15479" y="7787"/>
                  </a:cubicBezTo>
                  <a:cubicBezTo>
                    <a:pt x="16541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15" y="1730"/>
                  </a:cubicBezTo>
                  <a:cubicBezTo>
                    <a:pt x="17674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92" name="Google Shape;3598;p21"/>
            <p:cNvSpPr/>
            <p:nvPr/>
          </p:nvSpPr>
          <p:spPr>
            <a:xfrm>
              <a:off x="10655975" y="10599777"/>
              <a:ext cx="144160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5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4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3" y="7471"/>
                    <a:pt x="115" y="9332"/>
                  </a:cubicBezTo>
                  <a:cubicBezTo>
                    <a:pt x="-169" y="10248"/>
                    <a:pt x="115" y="10796"/>
                    <a:pt x="498" y="11459"/>
                  </a:cubicBezTo>
                  <a:cubicBezTo>
                    <a:pt x="625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39" y="20909"/>
                  </a:cubicBezTo>
                  <a:cubicBezTo>
                    <a:pt x="7032" y="21349"/>
                    <a:pt x="7854" y="21600"/>
                    <a:pt x="8705" y="21600"/>
                  </a:cubicBezTo>
                  <a:cubicBezTo>
                    <a:pt x="9576" y="21600"/>
                    <a:pt x="10475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40" y="3422"/>
                    <a:pt x="14021" y="2951"/>
                    <a:pt x="14588" y="2938"/>
                  </a:cubicBezTo>
                  <a:lnTo>
                    <a:pt x="17350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4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6" y="4109"/>
                  </a:cubicBezTo>
                  <a:cubicBezTo>
                    <a:pt x="21256" y="3065"/>
                    <a:pt x="20962" y="2110"/>
                    <a:pt x="20690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93" name="Google Shape;3599;p21"/>
            <p:cNvSpPr/>
            <p:nvPr/>
          </p:nvSpPr>
          <p:spPr>
            <a:xfrm>
              <a:off x="12465685" y="9948363"/>
              <a:ext cx="108536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8" y="719"/>
                    <a:pt x="14217" y="831"/>
                    <a:pt x="10996" y="831"/>
                  </a:cubicBezTo>
                  <a:cubicBezTo>
                    <a:pt x="9564" y="831"/>
                    <a:pt x="8111" y="810"/>
                    <a:pt x="6755" y="810"/>
                  </a:cubicBezTo>
                  <a:cubicBezTo>
                    <a:pt x="4553" y="810"/>
                    <a:pt x="2609" y="866"/>
                    <a:pt x="1443" y="1152"/>
                  </a:cubicBezTo>
                  <a:cubicBezTo>
                    <a:pt x="864" y="1278"/>
                    <a:pt x="371" y="3023"/>
                    <a:pt x="244" y="5452"/>
                  </a:cubicBezTo>
                  <a:cubicBezTo>
                    <a:pt x="18" y="9313"/>
                    <a:pt x="-80" y="13669"/>
                    <a:pt x="75" y="17034"/>
                  </a:cubicBezTo>
                  <a:cubicBezTo>
                    <a:pt x="202" y="19715"/>
                    <a:pt x="752" y="21579"/>
                    <a:pt x="1372" y="21579"/>
                  </a:cubicBezTo>
                  <a:cubicBezTo>
                    <a:pt x="1790" y="21572"/>
                    <a:pt x="2247" y="21565"/>
                    <a:pt x="2734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7" y="21600"/>
                    <a:pt x="16903" y="21384"/>
                    <a:pt x="19563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94" name="Google Shape;3600;p21"/>
            <p:cNvSpPr/>
            <p:nvPr/>
          </p:nvSpPr>
          <p:spPr>
            <a:xfrm>
              <a:off x="12240532" y="8772041"/>
              <a:ext cx="818900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316" y="753"/>
                    <a:pt x="14162" y="872"/>
                    <a:pt x="10905" y="872"/>
                  </a:cubicBezTo>
                  <a:cubicBezTo>
                    <a:pt x="9353" y="872"/>
                    <a:pt x="7778" y="844"/>
                    <a:pt x="6331" y="844"/>
                  </a:cubicBezTo>
                  <a:cubicBezTo>
                    <a:pt x="4299" y="844"/>
                    <a:pt x="2523" y="893"/>
                    <a:pt x="1424" y="1151"/>
                  </a:cubicBezTo>
                  <a:cubicBezTo>
                    <a:pt x="864" y="1332"/>
                    <a:pt x="378" y="3013"/>
                    <a:pt x="227" y="5503"/>
                  </a:cubicBezTo>
                  <a:cubicBezTo>
                    <a:pt x="2" y="9297"/>
                    <a:pt x="-71" y="13656"/>
                    <a:pt x="78" y="17074"/>
                  </a:cubicBezTo>
                  <a:cubicBezTo>
                    <a:pt x="189" y="19710"/>
                    <a:pt x="732" y="21558"/>
                    <a:pt x="1338" y="21558"/>
                  </a:cubicBezTo>
                  <a:cubicBezTo>
                    <a:pt x="1349" y="21558"/>
                    <a:pt x="1359" y="21558"/>
                    <a:pt x="1368" y="21558"/>
                  </a:cubicBezTo>
                  <a:cubicBezTo>
                    <a:pt x="1590" y="21551"/>
                    <a:pt x="1821" y="21551"/>
                    <a:pt x="2062" y="21551"/>
                  </a:cubicBezTo>
                  <a:cubicBezTo>
                    <a:pt x="3582" y="21551"/>
                    <a:pt x="5488" y="21600"/>
                    <a:pt x="7510" y="21600"/>
                  </a:cubicBezTo>
                  <a:cubicBezTo>
                    <a:pt x="11933" y="21600"/>
                    <a:pt x="16905" y="21356"/>
                    <a:pt x="19572" y="19815"/>
                  </a:cubicBezTo>
                  <a:cubicBezTo>
                    <a:pt x="21529" y="18720"/>
                    <a:pt x="21017" y="0"/>
                    <a:pt x="190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95" name="Google Shape;3601;p21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96" name="Google Shape;3602;p21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97" name="Google Shape;3603;p21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98" name="Google Shape;3604;p21"/>
            <p:cNvSpPr/>
            <p:nvPr/>
          </p:nvSpPr>
          <p:spPr>
            <a:xfrm>
              <a:off x="9931727" y="8899452"/>
              <a:ext cx="232180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45"/>
                    <a:pt x="587" y="16521"/>
                  </a:cubicBezTo>
                  <a:cubicBezTo>
                    <a:pt x="1308" y="20041"/>
                    <a:pt x="4168" y="21600"/>
                    <a:pt x="7357" y="21600"/>
                  </a:cubicBezTo>
                  <a:cubicBezTo>
                    <a:pt x="13140" y="21600"/>
                    <a:pt x="19998" y="16485"/>
                    <a:pt x="17126" y="8742"/>
                  </a:cubicBezTo>
                  <a:cubicBezTo>
                    <a:pt x="14962" y="2827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99" name="Google Shape;3605;p21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00" name="Google Shape;3606;p21"/>
            <p:cNvSpPr/>
            <p:nvPr/>
          </p:nvSpPr>
          <p:spPr>
            <a:xfrm>
              <a:off x="9654550" y="9656903"/>
              <a:ext cx="202565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70" y="0"/>
                  </a:moveTo>
                  <a:cubicBezTo>
                    <a:pt x="2694" y="0"/>
                    <a:pt x="-1593" y="5725"/>
                    <a:pt x="579" y="16501"/>
                  </a:cubicBezTo>
                  <a:cubicBezTo>
                    <a:pt x="1320" y="20039"/>
                    <a:pt x="4190" y="21600"/>
                    <a:pt x="7387" y="21600"/>
                  </a:cubicBezTo>
                  <a:cubicBezTo>
                    <a:pt x="13170" y="21600"/>
                    <a:pt x="20007" y="16493"/>
                    <a:pt x="17173" y="8734"/>
                  </a:cubicBezTo>
                  <a:cubicBezTo>
                    <a:pt x="15001" y="2838"/>
                    <a:pt x="11165" y="0"/>
                    <a:pt x="76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01" name="Google Shape;3607;p21"/>
            <p:cNvSpPr/>
            <p:nvPr/>
          </p:nvSpPr>
          <p:spPr>
            <a:xfrm>
              <a:off x="9654557" y="10290409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312" y="20054"/>
                    <a:pt x="4174" y="21600"/>
                    <a:pt x="7362" y="21600"/>
                  </a:cubicBezTo>
                  <a:cubicBezTo>
                    <a:pt x="13151" y="21600"/>
                    <a:pt x="20007" y="16505"/>
                    <a:pt x="17167" y="8773"/>
                  </a:cubicBezTo>
                  <a:cubicBezTo>
                    <a:pt x="14996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02" name="Google Shape;3608;p21"/>
            <p:cNvSpPr/>
            <p:nvPr/>
          </p:nvSpPr>
          <p:spPr>
            <a:xfrm>
              <a:off x="10568384" y="8910097"/>
              <a:ext cx="1133394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4013" y="13700"/>
                    <a:pt x="5703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16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611" y="21094"/>
                    <a:pt x="9112" y="21519"/>
                    <a:pt x="9720" y="21546"/>
                  </a:cubicBezTo>
                  <a:cubicBezTo>
                    <a:pt x="10348" y="21578"/>
                    <a:pt x="11016" y="21600"/>
                    <a:pt x="11696" y="21600"/>
                  </a:cubicBezTo>
                  <a:cubicBezTo>
                    <a:pt x="12190" y="21600"/>
                    <a:pt x="12690" y="21589"/>
                    <a:pt x="13184" y="21560"/>
                  </a:cubicBezTo>
                  <a:cubicBezTo>
                    <a:pt x="13822" y="21519"/>
                    <a:pt x="14334" y="21011"/>
                    <a:pt x="14390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3" y="13724"/>
                    <a:pt x="14608" y="13038"/>
                    <a:pt x="15375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88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1" y="13413"/>
                    <a:pt x="21345" y="12821"/>
                    <a:pt x="21331" y="12109"/>
                  </a:cubicBezTo>
                  <a:cubicBezTo>
                    <a:pt x="21303" y="11245"/>
                    <a:pt x="21165" y="10436"/>
                    <a:pt x="21013" y="9558"/>
                  </a:cubicBezTo>
                  <a:cubicBezTo>
                    <a:pt x="20929" y="8996"/>
                    <a:pt x="20472" y="8558"/>
                    <a:pt x="19890" y="8502"/>
                  </a:cubicBezTo>
                  <a:cubicBezTo>
                    <a:pt x="18525" y="8341"/>
                    <a:pt x="17032" y="8199"/>
                    <a:pt x="15669" y="8199"/>
                  </a:cubicBezTo>
                  <a:cubicBezTo>
                    <a:pt x="15412" y="8199"/>
                    <a:pt x="15162" y="8204"/>
                    <a:pt x="14917" y="8215"/>
                  </a:cubicBezTo>
                  <a:cubicBezTo>
                    <a:pt x="14898" y="8215"/>
                    <a:pt x="14881" y="8215"/>
                    <a:pt x="14864" y="8215"/>
                  </a:cubicBezTo>
                  <a:cubicBezTo>
                    <a:pt x="14167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03" name="Google Shape;3609;p21"/>
            <p:cNvSpPr/>
            <p:nvPr/>
          </p:nvSpPr>
          <p:spPr>
            <a:xfrm>
              <a:off x="6912357" y="1380229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12"/>
                  </a:cubicBezTo>
                  <a:cubicBezTo>
                    <a:pt x="858" y="1338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64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2" y="21586"/>
                    <a:pt x="2374" y="21579"/>
                    <a:pt x="2932" y="21579"/>
                  </a:cubicBezTo>
                  <a:cubicBezTo>
                    <a:pt x="4125" y="21579"/>
                    <a:pt x="5497" y="21600"/>
                    <a:pt x="6941" y="21600"/>
                  </a:cubicBezTo>
                  <a:cubicBezTo>
                    <a:pt x="11494" y="21600"/>
                    <a:pt x="16784" y="21405"/>
                    <a:pt x="19565" y="19795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04" name="Google Shape;3610;p21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05" name="Google Shape;3611;p21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06" name="Google Shape;3612;p21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07" name="Google Shape;3613;p21"/>
            <p:cNvSpPr/>
            <p:nvPr/>
          </p:nvSpPr>
          <p:spPr>
            <a:xfrm>
              <a:off x="4018839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57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08" name="Google Shape;3614;p21"/>
            <p:cNvSpPr/>
            <p:nvPr/>
          </p:nvSpPr>
          <p:spPr>
            <a:xfrm>
              <a:off x="5579821" y="0"/>
              <a:ext cx="108003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70" y="0"/>
                  </a:moveTo>
                  <a:cubicBezTo>
                    <a:pt x="15115" y="0"/>
                    <a:pt x="14767" y="159"/>
                    <a:pt x="14516" y="462"/>
                  </a:cubicBezTo>
                  <a:cubicBezTo>
                    <a:pt x="13337" y="1815"/>
                    <a:pt x="12043" y="3362"/>
                    <a:pt x="11112" y="4844"/>
                  </a:cubicBezTo>
                  <a:cubicBezTo>
                    <a:pt x="10856" y="5261"/>
                    <a:pt x="10442" y="5485"/>
                    <a:pt x="10018" y="5485"/>
                  </a:cubicBezTo>
                  <a:cubicBezTo>
                    <a:pt x="9749" y="5485"/>
                    <a:pt x="9475" y="5394"/>
                    <a:pt x="9235" y="5202"/>
                  </a:cubicBezTo>
                  <a:cubicBezTo>
                    <a:pt x="7854" y="4079"/>
                    <a:pt x="5832" y="2597"/>
                    <a:pt x="4174" y="1408"/>
                  </a:cubicBezTo>
                  <a:cubicBezTo>
                    <a:pt x="3954" y="1251"/>
                    <a:pt x="3708" y="1176"/>
                    <a:pt x="3462" y="1176"/>
                  </a:cubicBezTo>
                  <a:cubicBezTo>
                    <a:pt x="3090" y="1176"/>
                    <a:pt x="2722" y="1349"/>
                    <a:pt x="2457" y="1684"/>
                  </a:cubicBezTo>
                  <a:cubicBezTo>
                    <a:pt x="1541" y="2841"/>
                    <a:pt x="421" y="4470"/>
                    <a:pt x="57" y="5692"/>
                  </a:cubicBezTo>
                  <a:cubicBezTo>
                    <a:pt x="-117" y="6311"/>
                    <a:pt x="116" y="7010"/>
                    <a:pt x="596" y="7370"/>
                  </a:cubicBezTo>
                  <a:cubicBezTo>
                    <a:pt x="2443" y="8721"/>
                    <a:pt x="6225" y="10481"/>
                    <a:pt x="6807" y="11327"/>
                  </a:cubicBezTo>
                  <a:cubicBezTo>
                    <a:pt x="7228" y="11962"/>
                    <a:pt x="2546" y="18529"/>
                    <a:pt x="2894" y="19456"/>
                  </a:cubicBezTo>
                  <a:cubicBezTo>
                    <a:pt x="3214" y="20320"/>
                    <a:pt x="5003" y="21134"/>
                    <a:pt x="6312" y="21542"/>
                  </a:cubicBezTo>
                  <a:cubicBezTo>
                    <a:pt x="6437" y="21580"/>
                    <a:pt x="6563" y="21600"/>
                    <a:pt x="6688" y="21600"/>
                  </a:cubicBezTo>
                  <a:cubicBezTo>
                    <a:pt x="7186" y="21600"/>
                    <a:pt x="7650" y="21297"/>
                    <a:pt x="7884" y="20776"/>
                  </a:cubicBezTo>
                  <a:cubicBezTo>
                    <a:pt x="8741" y="18837"/>
                    <a:pt x="9716" y="17192"/>
                    <a:pt x="10559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5" y="15202"/>
                    <a:pt x="12258" y="15315"/>
                    <a:pt x="12509" y="15547"/>
                  </a:cubicBezTo>
                  <a:cubicBezTo>
                    <a:pt x="14021" y="16964"/>
                    <a:pt x="15607" y="18576"/>
                    <a:pt x="17265" y="19586"/>
                  </a:cubicBezTo>
                  <a:cubicBezTo>
                    <a:pt x="17457" y="19699"/>
                    <a:pt x="17665" y="19754"/>
                    <a:pt x="17872" y="19754"/>
                  </a:cubicBezTo>
                  <a:cubicBezTo>
                    <a:pt x="18260" y="19754"/>
                    <a:pt x="18643" y="19562"/>
                    <a:pt x="18909" y="19212"/>
                  </a:cubicBezTo>
                  <a:cubicBezTo>
                    <a:pt x="19636" y="18251"/>
                    <a:pt x="20407" y="17159"/>
                    <a:pt x="21105" y="16036"/>
                  </a:cubicBezTo>
                  <a:cubicBezTo>
                    <a:pt x="21483" y="15417"/>
                    <a:pt x="21395" y="14570"/>
                    <a:pt x="20901" y="14080"/>
                  </a:cubicBezTo>
                  <a:cubicBezTo>
                    <a:pt x="19592" y="12777"/>
                    <a:pt x="17498" y="11164"/>
                    <a:pt x="15825" y="10089"/>
                  </a:cubicBezTo>
                  <a:cubicBezTo>
                    <a:pt x="15084" y="9618"/>
                    <a:pt x="14909" y="8493"/>
                    <a:pt x="15491" y="7793"/>
                  </a:cubicBezTo>
                  <a:cubicBezTo>
                    <a:pt x="16538" y="6473"/>
                    <a:pt x="17730" y="5169"/>
                    <a:pt x="18675" y="3884"/>
                  </a:cubicBezTo>
                  <a:cubicBezTo>
                    <a:pt x="19171" y="3232"/>
                    <a:pt x="19054" y="2239"/>
                    <a:pt x="18429" y="1733"/>
                  </a:cubicBezTo>
                  <a:cubicBezTo>
                    <a:pt x="17687" y="1130"/>
                    <a:pt x="16931" y="690"/>
                    <a:pt x="16116" y="184"/>
                  </a:cubicBezTo>
                  <a:cubicBezTo>
                    <a:pt x="15910" y="60"/>
                    <a:pt x="15688" y="0"/>
                    <a:pt x="154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09" name="Google Shape;3615;p21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10" name="Google Shape;3616;p21"/>
            <p:cNvSpPr/>
            <p:nvPr/>
          </p:nvSpPr>
          <p:spPr>
            <a:xfrm>
              <a:off x="6912357" y="8406147"/>
              <a:ext cx="81899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5" h="21600" fill="norm" stroke="1" extrusionOk="0">
                  <a:moveTo>
                    <a:pt x="19109" y="0"/>
                  </a:moveTo>
                  <a:cubicBezTo>
                    <a:pt x="19063" y="0"/>
                    <a:pt x="19017" y="7"/>
                    <a:pt x="18971" y="28"/>
                  </a:cubicBezTo>
                  <a:cubicBezTo>
                    <a:pt x="17387" y="733"/>
                    <a:pt x="14386" y="852"/>
                    <a:pt x="11244" y="852"/>
                  </a:cubicBezTo>
                  <a:cubicBezTo>
                    <a:pt x="9600" y="852"/>
                    <a:pt x="7920" y="817"/>
                    <a:pt x="6383" y="817"/>
                  </a:cubicBezTo>
                  <a:cubicBezTo>
                    <a:pt x="4332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42" y="5445"/>
                  </a:cubicBezTo>
                  <a:cubicBezTo>
                    <a:pt x="17" y="9306"/>
                    <a:pt x="-77" y="13669"/>
                    <a:pt x="72" y="17034"/>
                  </a:cubicBezTo>
                  <a:cubicBezTo>
                    <a:pt x="204" y="19708"/>
                    <a:pt x="747" y="21579"/>
                    <a:pt x="1383" y="21579"/>
                  </a:cubicBezTo>
                  <a:cubicBezTo>
                    <a:pt x="1800" y="21565"/>
                    <a:pt x="2255" y="21565"/>
                    <a:pt x="2744" y="21565"/>
                  </a:cubicBezTo>
                  <a:cubicBezTo>
                    <a:pt x="4141" y="21565"/>
                    <a:pt x="5800" y="21600"/>
                    <a:pt x="7542" y="21600"/>
                  </a:cubicBezTo>
                  <a:cubicBezTo>
                    <a:pt x="11953" y="21600"/>
                    <a:pt x="16907" y="21377"/>
                    <a:pt x="19568" y="19834"/>
                  </a:cubicBezTo>
                  <a:cubicBezTo>
                    <a:pt x="21523" y="18738"/>
                    <a:pt x="21034" y="0"/>
                    <a:pt x="1910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11" name="Google Shape;3617;p21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12" name="Google Shape;3618;p21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13" name="Google Shape;3619;p21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14" name="Google Shape;3620;p21"/>
            <p:cNvSpPr/>
            <p:nvPr/>
          </p:nvSpPr>
          <p:spPr>
            <a:xfrm>
              <a:off x="4018832" y="8100988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15" name="Google Shape;3621;p21"/>
            <p:cNvSpPr/>
            <p:nvPr/>
          </p:nvSpPr>
          <p:spPr>
            <a:xfrm>
              <a:off x="5579821" y="7025505"/>
              <a:ext cx="108003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67" y="0"/>
                  </a:moveTo>
                  <a:cubicBezTo>
                    <a:pt x="15113" y="0"/>
                    <a:pt x="14767" y="153"/>
                    <a:pt x="14516" y="455"/>
                  </a:cubicBezTo>
                  <a:cubicBezTo>
                    <a:pt x="13337" y="1824"/>
                    <a:pt x="12043" y="3353"/>
                    <a:pt x="11112" y="4852"/>
                  </a:cubicBezTo>
                  <a:cubicBezTo>
                    <a:pt x="10857" y="5264"/>
                    <a:pt x="10450" y="5482"/>
                    <a:pt x="10032" y="5482"/>
                  </a:cubicBezTo>
                  <a:cubicBezTo>
                    <a:pt x="9757" y="5482"/>
                    <a:pt x="9478" y="5387"/>
                    <a:pt x="9235" y="5193"/>
                  </a:cubicBezTo>
                  <a:cubicBezTo>
                    <a:pt x="7854" y="4071"/>
                    <a:pt x="5832" y="2605"/>
                    <a:pt x="4174" y="1417"/>
                  </a:cubicBezTo>
                  <a:cubicBezTo>
                    <a:pt x="3956" y="1254"/>
                    <a:pt x="3710" y="1177"/>
                    <a:pt x="3465" y="1177"/>
                  </a:cubicBezTo>
                  <a:cubicBezTo>
                    <a:pt x="3092" y="1177"/>
                    <a:pt x="2722" y="1358"/>
                    <a:pt x="2457" y="1692"/>
                  </a:cubicBezTo>
                  <a:cubicBezTo>
                    <a:pt x="1541" y="2833"/>
                    <a:pt x="421" y="4461"/>
                    <a:pt x="57" y="5682"/>
                  </a:cubicBezTo>
                  <a:cubicBezTo>
                    <a:pt x="-117" y="6318"/>
                    <a:pt x="116" y="7000"/>
                    <a:pt x="596" y="7360"/>
                  </a:cubicBezTo>
                  <a:cubicBezTo>
                    <a:pt x="2443" y="8711"/>
                    <a:pt x="6225" y="10487"/>
                    <a:pt x="6807" y="11332"/>
                  </a:cubicBezTo>
                  <a:cubicBezTo>
                    <a:pt x="7228" y="11967"/>
                    <a:pt x="2546" y="18515"/>
                    <a:pt x="2894" y="19442"/>
                  </a:cubicBezTo>
                  <a:cubicBezTo>
                    <a:pt x="3214" y="20322"/>
                    <a:pt x="5003" y="21136"/>
                    <a:pt x="6312" y="21543"/>
                  </a:cubicBezTo>
                  <a:cubicBezTo>
                    <a:pt x="6434" y="21582"/>
                    <a:pt x="6558" y="21600"/>
                    <a:pt x="6679" y="21600"/>
                  </a:cubicBezTo>
                  <a:cubicBezTo>
                    <a:pt x="7179" y="21600"/>
                    <a:pt x="7649" y="21290"/>
                    <a:pt x="7884" y="20779"/>
                  </a:cubicBezTo>
                  <a:cubicBezTo>
                    <a:pt x="8741" y="18840"/>
                    <a:pt x="9716" y="17179"/>
                    <a:pt x="10559" y="15828"/>
                  </a:cubicBezTo>
                  <a:cubicBezTo>
                    <a:pt x="10822" y="15410"/>
                    <a:pt x="11239" y="15191"/>
                    <a:pt x="11658" y="15191"/>
                  </a:cubicBezTo>
                  <a:cubicBezTo>
                    <a:pt x="11958" y="15191"/>
                    <a:pt x="12260" y="15302"/>
                    <a:pt x="12509" y="15534"/>
                  </a:cubicBezTo>
                  <a:cubicBezTo>
                    <a:pt x="14021" y="16951"/>
                    <a:pt x="15607" y="18579"/>
                    <a:pt x="17265" y="19572"/>
                  </a:cubicBezTo>
                  <a:cubicBezTo>
                    <a:pt x="17461" y="19689"/>
                    <a:pt x="17674" y="19745"/>
                    <a:pt x="17886" y="19745"/>
                  </a:cubicBezTo>
                  <a:cubicBezTo>
                    <a:pt x="18269" y="19745"/>
                    <a:pt x="18646" y="19561"/>
                    <a:pt x="18909" y="19214"/>
                  </a:cubicBezTo>
                  <a:cubicBezTo>
                    <a:pt x="19636" y="18238"/>
                    <a:pt x="20407" y="17162"/>
                    <a:pt x="21105" y="16023"/>
                  </a:cubicBezTo>
                  <a:cubicBezTo>
                    <a:pt x="21483" y="15405"/>
                    <a:pt x="21395" y="14574"/>
                    <a:pt x="20901" y="14068"/>
                  </a:cubicBezTo>
                  <a:cubicBezTo>
                    <a:pt x="19592" y="12765"/>
                    <a:pt x="17498" y="11153"/>
                    <a:pt x="15825" y="10094"/>
                  </a:cubicBezTo>
                  <a:cubicBezTo>
                    <a:pt x="15084" y="9624"/>
                    <a:pt x="14909" y="8499"/>
                    <a:pt x="15491" y="7784"/>
                  </a:cubicBezTo>
                  <a:cubicBezTo>
                    <a:pt x="16538" y="6480"/>
                    <a:pt x="17730" y="5160"/>
                    <a:pt x="18675" y="3892"/>
                  </a:cubicBezTo>
                  <a:cubicBezTo>
                    <a:pt x="19171" y="3240"/>
                    <a:pt x="19054" y="2245"/>
                    <a:pt x="18429" y="1741"/>
                  </a:cubicBezTo>
                  <a:cubicBezTo>
                    <a:pt x="17687" y="1139"/>
                    <a:pt x="16931" y="683"/>
                    <a:pt x="16116" y="179"/>
                  </a:cubicBezTo>
                  <a:cubicBezTo>
                    <a:pt x="15910" y="60"/>
                    <a:pt x="15687" y="0"/>
                    <a:pt x="1546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16" name="Google Shape;3622;p21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17" name="Google Shape;3623;p21"/>
            <p:cNvSpPr/>
            <p:nvPr/>
          </p:nvSpPr>
          <p:spPr>
            <a:xfrm>
              <a:off x="4473842" y="6435487"/>
              <a:ext cx="1084710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4"/>
                    <a:pt x="14166" y="866"/>
                    <a:pt x="10909" y="866"/>
                  </a:cubicBezTo>
                  <a:cubicBezTo>
                    <a:pt x="9358" y="866"/>
                    <a:pt x="7782" y="845"/>
                    <a:pt x="6337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18" name="Google Shape;3624;p21"/>
            <p:cNvSpPr/>
            <p:nvPr/>
          </p:nvSpPr>
          <p:spPr>
            <a:xfrm>
              <a:off x="4248388" y="5259082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1"/>
                    <a:pt x="10902" y="871"/>
                  </a:cubicBezTo>
                  <a:cubicBezTo>
                    <a:pt x="9352" y="871"/>
                    <a:pt x="7779" y="843"/>
                    <a:pt x="6333" y="843"/>
                  </a:cubicBezTo>
                  <a:cubicBezTo>
                    <a:pt x="4303" y="843"/>
                    <a:pt x="2528" y="892"/>
                    <a:pt x="1431" y="1150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6" y="21579"/>
                    <a:pt x="5487" y="21600"/>
                    <a:pt x="6930" y="21600"/>
                  </a:cubicBezTo>
                  <a:cubicBezTo>
                    <a:pt x="11481" y="21600"/>
                    <a:pt x="16769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19" name="Google Shape;3625;p21"/>
            <p:cNvSpPr/>
            <p:nvPr/>
          </p:nvSpPr>
          <p:spPr>
            <a:xfrm>
              <a:off x="4248388" y="4893188"/>
              <a:ext cx="81926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9"/>
                    <a:pt x="1431" y="1150"/>
                  </a:cubicBezTo>
                  <a:cubicBezTo>
                    <a:pt x="871" y="1276"/>
                    <a:pt x="385" y="3012"/>
                    <a:pt x="234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4" y="21544"/>
                    <a:pt x="1824" y="21544"/>
                    <a:pt x="2065" y="21544"/>
                  </a:cubicBezTo>
                  <a:cubicBezTo>
                    <a:pt x="3580" y="21544"/>
                    <a:pt x="5480" y="21600"/>
                    <a:pt x="7498" y="21600"/>
                  </a:cubicBezTo>
                  <a:cubicBezTo>
                    <a:pt x="11914" y="21600"/>
                    <a:pt x="16884" y="21356"/>
                    <a:pt x="19561" y="19808"/>
                  </a:cubicBezTo>
                  <a:cubicBezTo>
                    <a:pt x="21518" y="18713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20" name="Google Shape;3626;p21"/>
            <p:cNvSpPr/>
            <p:nvPr/>
          </p:nvSpPr>
          <p:spPr>
            <a:xfrm>
              <a:off x="6601033" y="4634488"/>
              <a:ext cx="981965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8" h="21600" fill="norm" stroke="1" extrusionOk="0">
                  <a:moveTo>
                    <a:pt x="17278" y="0"/>
                  </a:moveTo>
                  <a:cubicBezTo>
                    <a:pt x="16844" y="0"/>
                    <a:pt x="16413" y="178"/>
                    <a:pt x="16095" y="504"/>
                  </a:cubicBezTo>
                  <a:cubicBezTo>
                    <a:pt x="11994" y="4766"/>
                    <a:pt x="3466" y="13243"/>
                    <a:pt x="320" y="17441"/>
                  </a:cubicBezTo>
                  <a:cubicBezTo>
                    <a:pt x="-895" y="19076"/>
                    <a:pt x="1609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45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35" y="2802"/>
                  </a:cubicBezTo>
                  <a:cubicBezTo>
                    <a:pt x="19765" y="1804"/>
                    <a:pt x="18978" y="838"/>
                    <a:pt x="18145" y="268"/>
                  </a:cubicBezTo>
                  <a:cubicBezTo>
                    <a:pt x="17881" y="85"/>
                    <a:pt x="17578" y="0"/>
                    <a:pt x="1727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21" name="Google Shape;3627;p21"/>
            <p:cNvSpPr/>
            <p:nvPr/>
          </p:nvSpPr>
          <p:spPr>
            <a:xfrm>
              <a:off x="6682998" y="4588442"/>
              <a:ext cx="231999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66" y="0"/>
                  </a:moveTo>
                  <a:cubicBezTo>
                    <a:pt x="2686" y="0"/>
                    <a:pt x="-1604" y="5758"/>
                    <a:pt x="588" y="16537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1"/>
                    <a:pt x="17151" y="8758"/>
                  </a:cubicBezTo>
                  <a:cubicBezTo>
                    <a:pt x="14984" y="2837"/>
                    <a:pt x="11157" y="0"/>
                    <a:pt x="766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22" name="Google Shape;3628;p21"/>
            <p:cNvSpPr/>
            <p:nvPr/>
          </p:nvSpPr>
          <p:spPr>
            <a:xfrm>
              <a:off x="7267562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23" name="Google Shape;3629;p21"/>
            <p:cNvSpPr/>
            <p:nvPr/>
          </p:nvSpPr>
          <p:spPr>
            <a:xfrm>
              <a:off x="6549645" y="6435487"/>
              <a:ext cx="108480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5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4" y="21572"/>
                    <a:pt x="2241" y="21565"/>
                    <a:pt x="2730" y="21565"/>
                  </a:cubicBezTo>
                  <a:cubicBezTo>
                    <a:pt x="4132" y="21565"/>
                    <a:pt x="5791" y="21600"/>
                    <a:pt x="7535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24" name="Google Shape;3630;p21"/>
            <p:cNvSpPr/>
            <p:nvPr/>
          </p:nvSpPr>
          <p:spPr>
            <a:xfrm>
              <a:off x="6990907" y="6144191"/>
              <a:ext cx="202002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6" y="0"/>
                  </a:moveTo>
                  <a:cubicBezTo>
                    <a:pt x="2672" y="0"/>
                    <a:pt x="-1619" y="5740"/>
                    <a:pt x="599" y="16495"/>
                  </a:cubicBezTo>
                  <a:cubicBezTo>
                    <a:pt x="1312" y="20037"/>
                    <a:pt x="4177" y="21600"/>
                    <a:pt x="7363" y="21600"/>
                  </a:cubicBezTo>
                  <a:cubicBezTo>
                    <a:pt x="13137" y="21600"/>
                    <a:pt x="19981" y="16487"/>
                    <a:pt x="17137" y="8720"/>
                  </a:cubicBezTo>
                  <a:cubicBezTo>
                    <a:pt x="14970" y="2825"/>
                    <a:pt x="11145" y="0"/>
                    <a:pt x="764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25" name="Google Shape;3631;p21"/>
            <p:cNvSpPr/>
            <p:nvPr/>
          </p:nvSpPr>
          <p:spPr>
            <a:xfrm>
              <a:off x="6990929" y="6777780"/>
              <a:ext cx="20198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64" y="21600"/>
                  </a:cubicBezTo>
                  <a:cubicBezTo>
                    <a:pt x="13140" y="21600"/>
                    <a:pt x="19986" y="16493"/>
                    <a:pt x="17141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26" name="Google Shape;3632;p21"/>
            <p:cNvSpPr/>
            <p:nvPr/>
          </p:nvSpPr>
          <p:spPr>
            <a:xfrm>
              <a:off x="7904605" y="5397138"/>
              <a:ext cx="1133012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29" y="0"/>
                  </a:moveTo>
                  <a:cubicBezTo>
                    <a:pt x="9543" y="0"/>
                    <a:pt x="8532" y="83"/>
                    <a:pt x="7844" y="327"/>
                  </a:cubicBezTo>
                  <a:cubicBezTo>
                    <a:pt x="7304" y="520"/>
                    <a:pt x="6971" y="1041"/>
                    <a:pt x="7012" y="1604"/>
                  </a:cubicBezTo>
                  <a:cubicBezTo>
                    <a:pt x="7178" y="3688"/>
                    <a:pt x="8204" y="7460"/>
                    <a:pt x="7968" y="8338"/>
                  </a:cubicBezTo>
                  <a:cubicBezTo>
                    <a:pt x="7788" y="8996"/>
                    <a:pt x="569" y="8873"/>
                    <a:pt x="153" y="9600"/>
                  </a:cubicBezTo>
                  <a:cubicBezTo>
                    <a:pt x="-262" y="10300"/>
                    <a:pt x="251" y="12069"/>
                    <a:pt x="735" y="13276"/>
                  </a:cubicBezTo>
                  <a:cubicBezTo>
                    <a:pt x="940" y="13765"/>
                    <a:pt x="1419" y="14079"/>
                    <a:pt x="1942" y="14079"/>
                  </a:cubicBezTo>
                  <a:cubicBezTo>
                    <a:pt x="2020" y="14079"/>
                    <a:pt x="2097" y="14071"/>
                    <a:pt x="2176" y="14057"/>
                  </a:cubicBezTo>
                  <a:cubicBezTo>
                    <a:pt x="4005" y="13700"/>
                    <a:pt x="5696" y="13577"/>
                    <a:pt x="7123" y="13508"/>
                  </a:cubicBezTo>
                  <a:cubicBezTo>
                    <a:pt x="7139" y="13508"/>
                    <a:pt x="7156" y="13508"/>
                    <a:pt x="7171" y="13508"/>
                  </a:cubicBezTo>
                  <a:cubicBezTo>
                    <a:pt x="7897" y="13508"/>
                    <a:pt x="8481" y="14102"/>
                    <a:pt x="8453" y="14826"/>
                  </a:cubicBezTo>
                  <a:cubicBezTo>
                    <a:pt x="8383" y="16705"/>
                    <a:pt x="8204" y="18734"/>
                    <a:pt x="8509" y="20504"/>
                  </a:cubicBezTo>
                  <a:cubicBezTo>
                    <a:pt x="8605" y="21094"/>
                    <a:pt x="9118" y="21532"/>
                    <a:pt x="9714" y="21546"/>
                  </a:cubicBezTo>
                  <a:cubicBezTo>
                    <a:pt x="10349" y="21578"/>
                    <a:pt x="11016" y="21600"/>
                    <a:pt x="11694" y="21600"/>
                  </a:cubicBezTo>
                  <a:cubicBezTo>
                    <a:pt x="12185" y="21600"/>
                    <a:pt x="12684" y="21589"/>
                    <a:pt x="13178" y="21560"/>
                  </a:cubicBezTo>
                  <a:cubicBezTo>
                    <a:pt x="13828" y="21532"/>
                    <a:pt x="14329" y="21011"/>
                    <a:pt x="14383" y="20381"/>
                  </a:cubicBezTo>
                  <a:cubicBezTo>
                    <a:pt x="14495" y="18720"/>
                    <a:pt x="14369" y="16320"/>
                    <a:pt x="14106" y="14497"/>
                  </a:cubicBezTo>
                  <a:cubicBezTo>
                    <a:pt x="13999" y="13717"/>
                    <a:pt x="14613" y="13039"/>
                    <a:pt x="15388" y="13039"/>
                  </a:cubicBezTo>
                  <a:cubicBezTo>
                    <a:pt x="15417" y="13039"/>
                    <a:pt x="15448" y="13041"/>
                    <a:pt x="15478" y="13042"/>
                  </a:cubicBezTo>
                  <a:cubicBezTo>
                    <a:pt x="16988" y="13165"/>
                    <a:pt x="18581" y="13371"/>
                    <a:pt x="20008" y="13427"/>
                  </a:cubicBezTo>
                  <a:cubicBezTo>
                    <a:pt x="20026" y="13427"/>
                    <a:pt x="20041" y="13427"/>
                    <a:pt x="20057" y="13427"/>
                  </a:cubicBezTo>
                  <a:cubicBezTo>
                    <a:pt x="20770" y="13427"/>
                    <a:pt x="21338" y="12835"/>
                    <a:pt x="21326" y="12123"/>
                  </a:cubicBezTo>
                  <a:cubicBezTo>
                    <a:pt x="21298" y="11245"/>
                    <a:pt x="21159" y="10450"/>
                    <a:pt x="21020" y="9558"/>
                  </a:cubicBezTo>
                  <a:cubicBezTo>
                    <a:pt x="20923" y="8996"/>
                    <a:pt x="20467" y="8558"/>
                    <a:pt x="19898" y="8502"/>
                  </a:cubicBezTo>
                  <a:cubicBezTo>
                    <a:pt x="18521" y="8352"/>
                    <a:pt x="17012" y="8199"/>
                    <a:pt x="15630" y="8199"/>
                  </a:cubicBezTo>
                  <a:cubicBezTo>
                    <a:pt x="15385" y="8199"/>
                    <a:pt x="15145" y="8204"/>
                    <a:pt x="14909" y="8215"/>
                  </a:cubicBezTo>
                  <a:cubicBezTo>
                    <a:pt x="14885" y="8216"/>
                    <a:pt x="14860" y="8216"/>
                    <a:pt x="14836" y="8216"/>
                  </a:cubicBezTo>
                  <a:cubicBezTo>
                    <a:pt x="14148" y="8216"/>
                    <a:pt x="13592" y="7669"/>
                    <a:pt x="13566" y="6994"/>
                  </a:cubicBezTo>
                  <a:cubicBezTo>
                    <a:pt x="13510" y="5361"/>
                    <a:pt x="13330" y="3070"/>
                    <a:pt x="13164" y="1205"/>
                  </a:cubicBezTo>
                  <a:cubicBezTo>
                    <a:pt x="13109" y="575"/>
                    <a:pt x="12595" y="95"/>
                    <a:pt x="11972" y="54"/>
                  </a:cubicBezTo>
                  <a:cubicBezTo>
                    <a:pt x="11528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27" name="Google Shape;3633;p21"/>
            <p:cNvSpPr/>
            <p:nvPr/>
          </p:nvSpPr>
          <p:spPr>
            <a:xfrm>
              <a:off x="8243658" y="3512959"/>
              <a:ext cx="1080102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9" y="0"/>
                    <a:pt x="14765" y="155"/>
                    <a:pt x="14514" y="446"/>
                  </a:cubicBezTo>
                  <a:cubicBezTo>
                    <a:pt x="13323" y="1815"/>
                    <a:pt x="12042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6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6" y="1176"/>
                    <a:pt x="3460" y="1176"/>
                  </a:cubicBezTo>
                  <a:cubicBezTo>
                    <a:pt x="3087" y="1176"/>
                    <a:pt x="2720" y="1350"/>
                    <a:pt x="2450" y="1684"/>
                  </a:cubicBezTo>
                  <a:cubicBezTo>
                    <a:pt x="1547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19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3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48" y="15192"/>
                  </a:cubicBezTo>
                  <a:cubicBezTo>
                    <a:pt x="11951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8" y="19752"/>
                    <a:pt x="17871" y="19752"/>
                  </a:cubicBezTo>
                  <a:cubicBezTo>
                    <a:pt x="18257" y="19752"/>
                    <a:pt x="1863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1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28" y="5153"/>
                    <a:pt x="18671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098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28" name="Google Shape;3634;p21"/>
            <p:cNvSpPr/>
            <p:nvPr/>
          </p:nvSpPr>
          <p:spPr>
            <a:xfrm>
              <a:off x="5328105" y="3573858"/>
              <a:ext cx="1441696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3" y="16843"/>
                    <a:pt x="8726" y="16977"/>
                    <a:pt x="8550" y="16977"/>
                  </a:cubicBezTo>
                  <a:cubicBezTo>
                    <a:pt x="8393" y="16977"/>
                    <a:pt x="8236" y="16872"/>
                    <a:pt x="8178" y="16650"/>
                  </a:cubicBezTo>
                  <a:cubicBezTo>
                    <a:pt x="7141" y="12664"/>
                    <a:pt x="6901" y="11085"/>
                    <a:pt x="5546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17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40" y="11801"/>
                  </a:cubicBezTo>
                  <a:cubicBezTo>
                    <a:pt x="1197" y="11801"/>
                    <a:pt x="1355" y="11736"/>
                    <a:pt x="1485" y="11608"/>
                  </a:cubicBezTo>
                  <a:cubicBezTo>
                    <a:pt x="2289" y="10791"/>
                    <a:pt x="3273" y="10238"/>
                    <a:pt x="3803" y="10238"/>
                  </a:cubicBezTo>
                  <a:cubicBezTo>
                    <a:pt x="3993" y="10238"/>
                    <a:pt x="4125" y="10308"/>
                    <a:pt x="4170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40" y="21352"/>
                    <a:pt x="7852" y="21600"/>
                    <a:pt x="8697" y="21600"/>
                  </a:cubicBezTo>
                  <a:cubicBezTo>
                    <a:pt x="9574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1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79" y="3905"/>
                    <a:pt x="18421" y="4566"/>
                  </a:cubicBezTo>
                  <a:cubicBezTo>
                    <a:pt x="18517" y="5045"/>
                    <a:pt x="18895" y="5369"/>
                    <a:pt x="19313" y="5369"/>
                  </a:cubicBezTo>
                  <a:cubicBezTo>
                    <a:pt x="19329" y="5369"/>
                    <a:pt x="19345" y="5369"/>
                    <a:pt x="19361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81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29" name="Google Shape;3635;p21"/>
            <p:cNvSpPr/>
            <p:nvPr/>
          </p:nvSpPr>
          <p:spPr>
            <a:xfrm>
              <a:off x="7137828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6" y="864"/>
                    <a:pt x="10911" y="864"/>
                  </a:cubicBezTo>
                  <a:cubicBezTo>
                    <a:pt x="9360" y="864"/>
                    <a:pt x="7785" y="843"/>
                    <a:pt x="6340" y="843"/>
                  </a:cubicBezTo>
                  <a:cubicBezTo>
                    <a:pt x="4308" y="843"/>
                    <a:pt x="2532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30" name="Google Shape;3636;p21"/>
            <p:cNvSpPr/>
            <p:nvPr/>
          </p:nvSpPr>
          <p:spPr>
            <a:xfrm>
              <a:off x="6912357" y="1746123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05"/>
                  </a:cubicBezTo>
                  <a:cubicBezTo>
                    <a:pt x="858" y="1331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57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0" y="21586"/>
                    <a:pt x="2366" y="21579"/>
                    <a:pt x="2919" y="21579"/>
                  </a:cubicBezTo>
                  <a:cubicBezTo>
                    <a:pt x="4159" y="21579"/>
                    <a:pt x="5589" y="21600"/>
                    <a:pt x="7094" y="21600"/>
                  </a:cubicBezTo>
                  <a:cubicBezTo>
                    <a:pt x="11613" y="21600"/>
                    <a:pt x="16813" y="21405"/>
                    <a:pt x="19565" y="19858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31" name="Google Shape;3637;p21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32" name="Google Shape;3638;p21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33" name="Google Shape;3639;p21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34" name="Google Shape;3640;p21"/>
            <p:cNvSpPr/>
            <p:nvPr/>
          </p:nvSpPr>
          <p:spPr>
            <a:xfrm>
              <a:off x="4603359" y="1873781"/>
              <a:ext cx="232700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1" h="21600" fill="norm" stroke="1" extrusionOk="0">
                  <a:moveTo>
                    <a:pt x="7647" y="0"/>
                  </a:moveTo>
                  <a:cubicBezTo>
                    <a:pt x="2677" y="0"/>
                    <a:pt x="-1597" y="5733"/>
                    <a:pt x="584" y="16505"/>
                  </a:cubicBezTo>
                  <a:cubicBezTo>
                    <a:pt x="1312" y="20041"/>
                    <a:pt x="4182" y="21600"/>
                    <a:pt x="7382" y="21600"/>
                  </a:cubicBezTo>
                  <a:cubicBezTo>
                    <a:pt x="13161" y="21600"/>
                    <a:pt x="20003" y="16498"/>
                    <a:pt x="17170" y="8724"/>
                  </a:cubicBezTo>
                  <a:cubicBezTo>
                    <a:pt x="14982" y="2828"/>
                    <a:pt x="11144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35" name="Google Shape;3641;p21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36" name="Google Shape;3642;p21"/>
            <p:cNvSpPr/>
            <p:nvPr/>
          </p:nvSpPr>
          <p:spPr>
            <a:xfrm>
              <a:off x="4326704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37" name="Google Shape;3643;p21"/>
            <p:cNvSpPr/>
            <p:nvPr/>
          </p:nvSpPr>
          <p:spPr>
            <a:xfrm>
              <a:off x="4326704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38" name="Google Shape;3644;p21"/>
            <p:cNvSpPr/>
            <p:nvPr/>
          </p:nvSpPr>
          <p:spPr>
            <a:xfrm>
              <a:off x="5240728" y="1884179"/>
              <a:ext cx="1132689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5" y="10299"/>
                    <a:pt x="245" y="12082"/>
                    <a:pt x="730" y="13275"/>
                  </a:cubicBezTo>
                  <a:cubicBezTo>
                    <a:pt x="933" y="13775"/>
                    <a:pt x="1410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2" y="13507"/>
                    <a:pt x="8487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20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62" y="16319"/>
                    <a:pt x="14100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5" y="13041"/>
                  </a:cubicBezTo>
                  <a:cubicBezTo>
                    <a:pt x="16981" y="13164"/>
                    <a:pt x="18574" y="13370"/>
                    <a:pt x="20002" y="13426"/>
                  </a:cubicBezTo>
                  <a:cubicBezTo>
                    <a:pt x="20017" y="13426"/>
                    <a:pt x="20034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291" y="11244"/>
                    <a:pt x="21151" y="10449"/>
                    <a:pt x="21013" y="9572"/>
                  </a:cubicBezTo>
                  <a:cubicBezTo>
                    <a:pt x="20916" y="8995"/>
                    <a:pt x="20458" y="8571"/>
                    <a:pt x="19891" y="8502"/>
                  </a:cubicBezTo>
                  <a:cubicBezTo>
                    <a:pt x="18514" y="8351"/>
                    <a:pt x="17006" y="8199"/>
                    <a:pt x="15624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586" y="7681"/>
                    <a:pt x="13573" y="6993"/>
                  </a:cubicBezTo>
                  <a:cubicBezTo>
                    <a:pt x="13504" y="5361"/>
                    <a:pt x="13337" y="3084"/>
                    <a:pt x="13157" y="1205"/>
                  </a:cubicBezTo>
                  <a:cubicBezTo>
                    <a:pt x="13101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39" name="Google Shape;3645;p21"/>
            <p:cNvSpPr/>
            <p:nvPr/>
          </p:nvSpPr>
          <p:spPr>
            <a:xfrm>
              <a:off x="4473842" y="13460663"/>
              <a:ext cx="108471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272" y="773"/>
                    <a:pt x="13973" y="871"/>
                    <a:pt x="10612" y="871"/>
                  </a:cubicBezTo>
                  <a:cubicBezTo>
                    <a:pt x="9358" y="871"/>
                    <a:pt x="8097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40" name="Google Shape;3646;p21"/>
            <p:cNvSpPr/>
            <p:nvPr/>
          </p:nvSpPr>
          <p:spPr>
            <a:xfrm>
              <a:off x="4248388" y="12284917"/>
              <a:ext cx="81924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5" y="733"/>
                    <a:pt x="14370" y="859"/>
                    <a:pt x="11236" y="859"/>
                  </a:cubicBezTo>
                  <a:cubicBezTo>
                    <a:pt x="9595" y="859"/>
                    <a:pt x="7914" y="824"/>
                    <a:pt x="6378" y="824"/>
                  </a:cubicBezTo>
                  <a:cubicBezTo>
                    <a:pt x="4329" y="824"/>
                    <a:pt x="2537" y="880"/>
                    <a:pt x="1431" y="1152"/>
                  </a:cubicBezTo>
                  <a:cubicBezTo>
                    <a:pt x="871" y="1278"/>
                    <a:pt x="385" y="3023"/>
                    <a:pt x="234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1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40" y="21600"/>
                    <a:pt x="16893" y="21384"/>
                    <a:pt x="19565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41" name="Google Shape;3647;p21"/>
            <p:cNvSpPr/>
            <p:nvPr/>
          </p:nvSpPr>
          <p:spPr>
            <a:xfrm>
              <a:off x="4248388" y="11918363"/>
              <a:ext cx="81926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14"/>
                    <a:pt x="18943" y="28"/>
                  </a:cubicBezTo>
                  <a:cubicBezTo>
                    <a:pt x="17257" y="773"/>
                    <a:pt x="13963" y="877"/>
                    <a:pt x="10605" y="877"/>
                  </a:cubicBezTo>
                  <a:cubicBezTo>
                    <a:pt x="9354" y="877"/>
                    <a:pt x="8093" y="863"/>
                    <a:pt x="6903" y="863"/>
                  </a:cubicBezTo>
                  <a:cubicBezTo>
                    <a:pt x="4636" y="863"/>
                    <a:pt x="2629" y="912"/>
                    <a:pt x="1431" y="1211"/>
                  </a:cubicBezTo>
                  <a:cubicBezTo>
                    <a:pt x="871" y="1337"/>
                    <a:pt x="385" y="3070"/>
                    <a:pt x="234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1" y="21565"/>
                    <a:pt x="5788" y="21600"/>
                    <a:pt x="7529" y="21600"/>
                  </a:cubicBezTo>
                  <a:cubicBezTo>
                    <a:pt x="11937" y="21600"/>
                    <a:pt x="16890" y="21377"/>
                    <a:pt x="19561" y="19839"/>
                  </a:cubicBezTo>
                  <a:cubicBezTo>
                    <a:pt x="21518" y="18683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42" name="Google Shape;3648;p21"/>
            <p:cNvSpPr/>
            <p:nvPr/>
          </p:nvSpPr>
          <p:spPr>
            <a:xfrm>
              <a:off x="6601042" y="11660158"/>
              <a:ext cx="98195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68" y="0"/>
                  </a:moveTo>
                  <a:cubicBezTo>
                    <a:pt x="16837" y="0"/>
                    <a:pt x="16411" y="178"/>
                    <a:pt x="16096" y="510"/>
                  </a:cubicBezTo>
                  <a:cubicBezTo>
                    <a:pt x="11994" y="4773"/>
                    <a:pt x="3465" y="13250"/>
                    <a:pt x="319" y="17449"/>
                  </a:cubicBezTo>
                  <a:cubicBezTo>
                    <a:pt x="-894" y="19073"/>
                    <a:pt x="1604" y="21600"/>
                    <a:pt x="3510" y="21600"/>
                  </a:cubicBezTo>
                  <a:cubicBezTo>
                    <a:pt x="4024" y="21600"/>
                    <a:pt x="4496" y="21417"/>
                    <a:pt x="4838" y="20982"/>
                  </a:cubicBezTo>
                  <a:cubicBezTo>
                    <a:pt x="7645" y="17465"/>
                    <a:pt x="17206" y="8163"/>
                    <a:pt x="20151" y="4789"/>
                  </a:cubicBezTo>
                  <a:cubicBezTo>
                    <a:pt x="20628" y="4234"/>
                    <a:pt x="20706" y="3442"/>
                    <a:pt x="20336" y="2808"/>
                  </a:cubicBezTo>
                  <a:cubicBezTo>
                    <a:pt x="19766" y="1810"/>
                    <a:pt x="18979" y="828"/>
                    <a:pt x="18146" y="274"/>
                  </a:cubicBezTo>
                  <a:cubicBezTo>
                    <a:pt x="17878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43" name="Google Shape;3649;p21"/>
            <p:cNvSpPr/>
            <p:nvPr/>
          </p:nvSpPr>
          <p:spPr>
            <a:xfrm>
              <a:off x="6683027" y="11613947"/>
              <a:ext cx="231959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1" h="21600" fill="norm" stroke="1" extrusionOk="0">
                  <a:moveTo>
                    <a:pt x="7662" y="0"/>
                  </a:moveTo>
                  <a:cubicBezTo>
                    <a:pt x="2685" y="0"/>
                    <a:pt x="-1601" y="5733"/>
                    <a:pt x="586" y="16498"/>
                  </a:cubicBezTo>
                  <a:cubicBezTo>
                    <a:pt x="1296" y="20034"/>
                    <a:pt x="4162" y="21600"/>
                    <a:pt x="7357" y="21600"/>
                  </a:cubicBezTo>
                  <a:cubicBezTo>
                    <a:pt x="13139" y="21600"/>
                    <a:pt x="19999" y="16498"/>
                    <a:pt x="17159" y="8724"/>
                  </a:cubicBezTo>
                  <a:cubicBezTo>
                    <a:pt x="14990" y="2828"/>
                    <a:pt x="11155" y="0"/>
                    <a:pt x="76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44" name="Google Shape;3650;p21"/>
            <p:cNvSpPr/>
            <p:nvPr/>
          </p:nvSpPr>
          <p:spPr>
            <a:xfrm>
              <a:off x="7267569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57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45" name="Google Shape;3651;p21"/>
            <p:cNvSpPr/>
            <p:nvPr/>
          </p:nvSpPr>
          <p:spPr>
            <a:xfrm>
              <a:off x="6549645" y="13460663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5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2" y="21593"/>
                    <a:pt x="1364" y="21593"/>
                  </a:cubicBezTo>
                  <a:cubicBezTo>
                    <a:pt x="1833" y="21586"/>
                    <a:pt x="2352" y="21579"/>
                    <a:pt x="2907" y="21579"/>
                  </a:cubicBezTo>
                  <a:cubicBezTo>
                    <a:pt x="4150" y="21579"/>
                    <a:pt x="5582" y="21600"/>
                    <a:pt x="7089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46" name="Google Shape;3652;p21"/>
            <p:cNvSpPr/>
            <p:nvPr/>
          </p:nvSpPr>
          <p:spPr>
            <a:xfrm>
              <a:off x="6990930" y="13169532"/>
              <a:ext cx="201990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14" y="21600"/>
                    <a:pt x="19987" y="16505"/>
                    <a:pt x="17136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47" name="Google Shape;3653;p21"/>
            <p:cNvSpPr/>
            <p:nvPr/>
          </p:nvSpPr>
          <p:spPr>
            <a:xfrm>
              <a:off x="7904605" y="12422809"/>
              <a:ext cx="1133012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87" y="0"/>
                  </a:moveTo>
                  <a:cubicBezTo>
                    <a:pt x="9582" y="0"/>
                    <a:pt x="8546" y="78"/>
                    <a:pt x="7844" y="318"/>
                  </a:cubicBezTo>
                  <a:cubicBezTo>
                    <a:pt x="7304" y="511"/>
                    <a:pt x="6971" y="1046"/>
                    <a:pt x="7012" y="1609"/>
                  </a:cubicBezTo>
                  <a:cubicBezTo>
                    <a:pt x="7178" y="3694"/>
                    <a:pt x="8204" y="7466"/>
                    <a:pt x="7968" y="8330"/>
                  </a:cubicBezTo>
                  <a:cubicBezTo>
                    <a:pt x="7788" y="8988"/>
                    <a:pt x="569" y="8865"/>
                    <a:pt x="153" y="9607"/>
                  </a:cubicBezTo>
                  <a:cubicBezTo>
                    <a:pt x="-262" y="10306"/>
                    <a:pt x="251" y="12076"/>
                    <a:pt x="735" y="13284"/>
                  </a:cubicBezTo>
                  <a:cubicBezTo>
                    <a:pt x="937" y="13766"/>
                    <a:pt x="1406" y="14077"/>
                    <a:pt x="1920" y="14077"/>
                  </a:cubicBezTo>
                  <a:cubicBezTo>
                    <a:pt x="2004" y="14077"/>
                    <a:pt x="2090" y="14069"/>
                    <a:pt x="2176" y="14051"/>
                  </a:cubicBezTo>
                  <a:cubicBezTo>
                    <a:pt x="4005" y="13708"/>
                    <a:pt x="5696" y="13571"/>
                    <a:pt x="7123" y="13516"/>
                  </a:cubicBezTo>
                  <a:cubicBezTo>
                    <a:pt x="7147" y="13514"/>
                    <a:pt x="7170" y="13514"/>
                    <a:pt x="7193" y="13514"/>
                  </a:cubicBezTo>
                  <a:cubicBezTo>
                    <a:pt x="7909" y="13514"/>
                    <a:pt x="8479" y="14116"/>
                    <a:pt x="8453" y="14834"/>
                  </a:cubicBezTo>
                  <a:cubicBezTo>
                    <a:pt x="8383" y="16713"/>
                    <a:pt x="8204" y="18743"/>
                    <a:pt x="8509" y="20499"/>
                  </a:cubicBezTo>
                  <a:cubicBezTo>
                    <a:pt x="8605" y="21089"/>
                    <a:pt x="9118" y="21528"/>
                    <a:pt x="9714" y="21555"/>
                  </a:cubicBezTo>
                  <a:cubicBezTo>
                    <a:pt x="10371" y="21580"/>
                    <a:pt x="11062" y="21600"/>
                    <a:pt x="11766" y="21600"/>
                  </a:cubicBezTo>
                  <a:cubicBezTo>
                    <a:pt x="12233" y="21600"/>
                    <a:pt x="12707" y="21591"/>
                    <a:pt x="13178" y="21569"/>
                  </a:cubicBezTo>
                  <a:cubicBezTo>
                    <a:pt x="13828" y="21528"/>
                    <a:pt x="14329" y="21020"/>
                    <a:pt x="14383" y="20390"/>
                  </a:cubicBezTo>
                  <a:cubicBezTo>
                    <a:pt x="14495" y="18729"/>
                    <a:pt x="14369" y="16315"/>
                    <a:pt x="14106" y="14491"/>
                  </a:cubicBezTo>
                  <a:cubicBezTo>
                    <a:pt x="14001" y="13717"/>
                    <a:pt x="14602" y="13045"/>
                    <a:pt x="15368" y="13045"/>
                  </a:cubicBezTo>
                  <a:cubicBezTo>
                    <a:pt x="15403" y="13045"/>
                    <a:pt x="15441" y="13047"/>
                    <a:pt x="15478" y="13050"/>
                  </a:cubicBezTo>
                  <a:cubicBezTo>
                    <a:pt x="16988" y="13159"/>
                    <a:pt x="18581" y="13365"/>
                    <a:pt x="20008" y="13420"/>
                  </a:cubicBezTo>
                  <a:cubicBezTo>
                    <a:pt x="20026" y="13420"/>
                    <a:pt x="20041" y="13420"/>
                    <a:pt x="20057" y="13420"/>
                  </a:cubicBezTo>
                  <a:cubicBezTo>
                    <a:pt x="20770" y="13420"/>
                    <a:pt x="21338" y="12828"/>
                    <a:pt x="21326" y="12116"/>
                  </a:cubicBezTo>
                  <a:cubicBezTo>
                    <a:pt x="21298" y="11252"/>
                    <a:pt x="21159" y="10443"/>
                    <a:pt x="21020" y="9565"/>
                  </a:cubicBezTo>
                  <a:cubicBezTo>
                    <a:pt x="20923" y="9002"/>
                    <a:pt x="20467" y="8564"/>
                    <a:pt x="19898" y="8495"/>
                  </a:cubicBezTo>
                  <a:cubicBezTo>
                    <a:pt x="18535" y="8346"/>
                    <a:pt x="17043" y="8204"/>
                    <a:pt x="15672" y="8204"/>
                  </a:cubicBezTo>
                  <a:cubicBezTo>
                    <a:pt x="15414" y="8204"/>
                    <a:pt x="15159" y="8210"/>
                    <a:pt x="14909" y="8221"/>
                  </a:cubicBezTo>
                  <a:cubicBezTo>
                    <a:pt x="14892" y="8221"/>
                    <a:pt x="14875" y="8221"/>
                    <a:pt x="14858" y="8221"/>
                  </a:cubicBezTo>
                  <a:cubicBezTo>
                    <a:pt x="14161" y="8221"/>
                    <a:pt x="13592" y="7683"/>
                    <a:pt x="13566" y="6986"/>
                  </a:cubicBezTo>
                  <a:cubicBezTo>
                    <a:pt x="13510" y="5353"/>
                    <a:pt x="13330" y="3076"/>
                    <a:pt x="13164" y="1196"/>
                  </a:cubicBezTo>
                  <a:cubicBezTo>
                    <a:pt x="13109" y="580"/>
                    <a:pt x="12595" y="86"/>
                    <a:pt x="11972" y="45"/>
                  </a:cubicBezTo>
                  <a:cubicBezTo>
                    <a:pt x="11545" y="18"/>
                    <a:pt x="11070" y="0"/>
                    <a:pt x="105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48" name="Google Shape;3654;p21"/>
            <p:cNvSpPr/>
            <p:nvPr/>
          </p:nvSpPr>
          <p:spPr>
            <a:xfrm>
              <a:off x="8243658" y="10538217"/>
              <a:ext cx="1080102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2" y="0"/>
                    <a:pt x="14767" y="159"/>
                    <a:pt x="14514" y="460"/>
                  </a:cubicBezTo>
                  <a:cubicBezTo>
                    <a:pt x="13323" y="1829"/>
                    <a:pt x="12042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5" y="1183"/>
                    <a:pt x="3459" y="1183"/>
                  </a:cubicBezTo>
                  <a:cubicBezTo>
                    <a:pt x="3087" y="1183"/>
                    <a:pt x="2720" y="1358"/>
                    <a:pt x="2450" y="1681"/>
                  </a:cubicBezTo>
                  <a:cubicBezTo>
                    <a:pt x="1547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19" y="20323"/>
                    <a:pt x="5008" y="21120"/>
                    <a:pt x="6317" y="21543"/>
                  </a:cubicBezTo>
                  <a:cubicBezTo>
                    <a:pt x="6436" y="21582"/>
                    <a:pt x="6554" y="21600"/>
                    <a:pt x="6675" y="21600"/>
                  </a:cubicBezTo>
                  <a:cubicBezTo>
                    <a:pt x="7167" y="21600"/>
                    <a:pt x="7636" y="21286"/>
                    <a:pt x="7871" y="20762"/>
                  </a:cubicBezTo>
                  <a:cubicBezTo>
                    <a:pt x="8743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9" y="19746"/>
                    <a:pt x="17871" y="19746"/>
                  </a:cubicBezTo>
                  <a:cubicBezTo>
                    <a:pt x="18257" y="19746"/>
                    <a:pt x="1863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1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28" y="5165"/>
                    <a:pt x="18671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098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49" name="Google Shape;3655;p21"/>
            <p:cNvSpPr/>
            <p:nvPr/>
          </p:nvSpPr>
          <p:spPr>
            <a:xfrm>
              <a:off x="5328105" y="10599777"/>
              <a:ext cx="1441696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3" y="16977"/>
                  </a:cubicBezTo>
                  <a:cubicBezTo>
                    <a:pt x="8395" y="16977"/>
                    <a:pt x="8236" y="16871"/>
                    <a:pt x="8178" y="16656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17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7" y="11800"/>
                  </a:cubicBezTo>
                  <a:cubicBezTo>
                    <a:pt x="1201" y="11800"/>
                    <a:pt x="1358" y="11739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46"/>
                    <a:pt x="18894" y="5360"/>
                    <a:pt x="19312" y="5360"/>
                  </a:cubicBezTo>
                  <a:cubicBezTo>
                    <a:pt x="19328" y="5360"/>
                    <a:pt x="19344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50" name="Google Shape;3656;p21"/>
            <p:cNvSpPr/>
            <p:nvPr/>
          </p:nvSpPr>
          <p:spPr>
            <a:xfrm>
              <a:off x="7137828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7" y="831"/>
                    <a:pt x="11004" y="831"/>
                  </a:cubicBezTo>
                  <a:cubicBezTo>
                    <a:pt x="9572" y="831"/>
                    <a:pt x="8117" y="810"/>
                    <a:pt x="6759" y="810"/>
                  </a:cubicBezTo>
                  <a:cubicBezTo>
                    <a:pt x="4554" y="810"/>
                    <a:pt x="2607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51" name="Google Shape;3657;p21"/>
            <p:cNvSpPr/>
            <p:nvPr/>
          </p:nvSpPr>
          <p:spPr>
            <a:xfrm>
              <a:off x="6912357" y="8772041"/>
              <a:ext cx="819012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27" y="753"/>
                    <a:pt x="14171" y="872"/>
                    <a:pt x="10913" y="872"/>
                  </a:cubicBezTo>
                  <a:cubicBezTo>
                    <a:pt x="9359" y="872"/>
                    <a:pt x="7782" y="844"/>
                    <a:pt x="6337" y="844"/>
                  </a:cubicBezTo>
                  <a:cubicBezTo>
                    <a:pt x="4303" y="844"/>
                    <a:pt x="2529" y="893"/>
                    <a:pt x="1439" y="1151"/>
                  </a:cubicBezTo>
                  <a:cubicBezTo>
                    <a:pt x="858" y="1332"/>
                    <a:pt x="372" y="3013"/>
                    <a:pt x="242" y="5503"/>
                  </a:cubicBezTo>
                  <a:cubicBezTo>
                    <a:pt x="17" y="9297"/>
                    <a:pt x="-77" y="13656"/>
                    <a:pt x="72" y="17074"/>
                  </a:cubicBezTo>
                  <a:cubicBezTo>
                    <a:pt x="202" y="19710"/>
                    <a:pt x="728" y="21558"/>
                    <a:pt x="1351" y="21558"/>
                  </a:cubicBezTo>
                  <a:cubicBezTo>
                    <a:pt x="1361" y="21558"/>
                    <a:pt x="1372" y="21558"/>
                    <a:pt x="1382" y="21558"/>
                  </a:cubicBezTo>
                  <a:cubicBezTo>
                    <a:pt x="1603" y="21551"/>
                    <a:pt x="1833" y="21551"/>
                    <a:pt x="2072" y="21551"/>
                  </a:cubicBezTo>
                  <a:cubicBezTo>
                    <a:pt x="3588" y="21551"/>
                    <a:pt x="5490" y="21600"/>
                    <a:pt x="7510" y="21600"/>
                  </a:cubicBezTo>
                  <a:cubicBezTo>
                    <a:pt x="11928" y="21600"/>
                    <a:pt x="16897" y="21356"/>
                    <a:pt x="19565" y="19815"/>
                  </a:cubicBezTo>
                  <a:cubicBezTo>
                    <a:pt x="21523" y="18720"/>
                    <a:pt x="21028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52" name="Google Shape;3658;p21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53" name="Google Shape;3659;p21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54" name="Google Shape;3660;p21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55" name="Google Shape;3661;p21"/>
            <p:cNvSpPr/>
            <p:nvPr/>
          </p:nvSpPr>
          <p:spPr>
            <a:xfrm>
              <a:off x="4603329" y="8899452"/>
              <a:ext cx="232741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2" y="0"/>
                  </a:moveTo>
                  <a:cubicBezTo>
                    <a:pt x="2678" y="0"/>
                    <a:pt x="-1600" y="5745"/>
                    <a:pt x="587" y="16521"/>
                  </a:cubicBezTo>
                  <a:cubicBezTo>
                    <a:pt x="1313" y="20041"/>
                    <a:pt x="4170" y="21600"/>
                    <a:pt x="7355" y="21600"/>
                  </a:cubicBezTo>
                  <a:cubicBezTo>
                    <a:pt x="13137" y="21600"/>
                    <a:pt x="20000" y="16485"/>
                    <a:pt x="17163" y="8742"/>
                  </a:cubicBezTo>
                  <a:cubicBezTo>
                    <a:pt x="14976" y="2827"/>
                    <a:pt x="11146" y="0"/>
                    <a:pt x="765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56" name="Google Shape;3662;p21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57" name="Google Shape;3663;p21"/>
            <p:cNvSpPr/>
            <p:nvPr/>
          </p:nvSpPr>
          <p:spPr>
            <a:xfrm>
              <a:off x="4326720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07" y="0"/>
                    <a:pt x="762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58" name="Google Shape;3664;p21"/>
            <p:cNvSpPr/>
            <p:nvPr/>
          </p:nvSpPr>
          <p:spPr>
            <a:xfrm>
              <a:off x="4326697" y="10290409"/>
              <a:ext cx="202227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07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59" name="Google Shape;3665;p21"/>
            <p:cNvSpPr/>
            <p:nvPr/>
          </p:nvSpPr>
          <p:spPr>
            <a:xfrm>
              <a:off x="5240728" y="8910097"/>
              <a:ext cx="1132689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2" y="13759"/>
                    <a:pt x="1399" y="14069"/>
                    <a:pt x="1913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62" y="16306"/>
                    <a:pt x="14100" y="14497"/>
                  </a:cubicBezTo>
                  <a:cubicBezTo>
                    <a:pt x="13993" y="13724"/>
                    <a:pt x="14595" y="13038"/>
                    <a:pt x="15375" y="13038"/>
                  </a:cubicBezTo>
                  <a:cubicBezTo>
                    <a:pt x="15411" y="13038"/>
                    <a:pt x="15448" y="13039"/>
                    <a:pt x="15485" y="13042"/>
                  </a:cubicBezTo>
                  <a:cubicBezTo>
                    <a:pt x="16981" y="13152"/>
                    <a:pt x="18574" y="13371"/>
                    <a:pt x="20002" y="13413"/>
                  </a:cubicBezTo>
                  <a:cubicBezTo>
                    <a:pt x="20017" y="13413"/>
                    <a:pt x="20034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291" y="11245"/>
                    <a:pt x="21151" y="10436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5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7" y="8215"/>
                    <a:pt x="13586" y="7677"/>
                    <a:pt x="13573" y="6994"/>
                  </a:cubicBezTo>
                  <a:cubicBezTo>
                    <a:pt x="13504" y="5347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60" name="Google Shape;3666;p21"/>
            <p:cNvSpPr/>
            <p:nvPr/>
          </p:nvSpPr>
          <p:spPr>
            <a:xfrm>
              <a:off x="1584698" y="1380229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12"/>
                  </a:cubicBezTo>
                  <a:cubicBezTo>
                    <a:pt x="858" y="1338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64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61" name="Google Shape;3667;p21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62" name="Google Shape;3668;p21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63" name="Google Shape;3669;p21"/>
            <p:cNvSpPr/>
            <p:nvPr/>
          </p:nvSpPr>
          <p:spPr>
            <a:xfrm>
              <a:off x="251843" y="0"/>
              <a:ext cx="1080108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2"/>
                  </a:cubicBezTo>
                  <a:cubicBezTo>
                    <a:pt x="13323" y="1815"/>
                    <a:pt x="12044" y="3362"/>
                    <a:pt x="11114" y="4844"/>
                  </a:cubicBezTo>
                  <a:cubicBezTo>
                    <a:pt x="10846" y="5261"/>
                    <a:pt x="10436" y="5485"/>
                    <a:pt x="10015" y="5485"/>
                  </a:cubicBezTo>
                  <a:cubicBezTo>
                    <a:pt x="9748" y="5485"/>
                    <a:pt x="9476" y="5394"/>
                    <a:pt x="9238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6" y="1251"/>
                    <a:pt x="3698" y="1176"/>
                    <a:pt x="3454" y="1176"/>
                  </a:cubicBezTo>
                  <a:cubicBezTo>
                    <a:pt x="3081" y="1176"/>
                    <a:pt x="2712" y="1349"/>
                    <a:pt x="2450" y="1684"/>
                  </a:cubicBezTo>
                  <a:cubicBezTo>
                    <a:pt x="1549" y="2841"/>
                    <a:pt x="415" y="4470"/>
                    <a:pt x="66" y="5692"/>
                  </a:cubicBezTo>
                  <a:cubicBezTo>
                    <a:pt x="-123" y="6311"/>
                    <a:pt x="108" y="7010"/>
                    <a:pt x="604" y="7370"/>
                  </a:cubicBezTo>
                  <a:cubicBezTo>
                    <a:pt x="2435" y="8721"/>
                    <a:pt x="6229" y="10481"/>
                    <a:pt x="6796" y="11327"/>
                  </a:cubicBezTo>
                  <a:cubicBezTo>
                    <a:pt x="7232" y="11962"/>
                    <a:pt x="2551" y="18529"/>
                    <a:pt x="2885" y="19456"/>
                  </a:cubicBezTo>
                  <a:cubicBezTo>
                    <a:pt x="3221" y="20320"/>
                    <a:pt x="5008" y="21134"/>
                    <a:pt x="6317" y="21542"/>
                  </a:cubicBezTo>
                  <a:cubicBezTo>
                    <a:pt x="6439" y="21580"/>
                    <a:pt x="6563" y="21600"/>
                    <a:pt x="6685" y="21600"/>
                  </a:cubicBezTo>
                  <a:cubicBezTo>
                    <a:pt x="7174" y="21600"/>
                    <a:pt x="7640" y="21297"/>
                    <a:pt x="7871" y="20776"/>
                  </a:cubicBezTo>
                  <a:cubicBezTo>
                    <a:pt x="8744" y="18837"/>
                    <a:pt x="9703" y="17192"/>
                    <a:pt x="10561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4" y="15202"/>
                    <a:pt x="12259" y="15315"/>
                    <a:pt x="12509" y="15547"/>
                  </a:cubicBezTo>
                  <a:cubicBezTo>
                    <a:pt x="14021" y="16964"/>
                    <a:pt x="15604" y="18576"/>
                    <a:pt x="17247" y="19586"/>
                  </a:cubicBezTo>
                  <a:cubicBezTo>
                    <a:pt x="17439" y="19699"/>
                    <a:pt x="17648" y="19754"/>
                    <a:pt x="17853" y="19754"/>
                  </a:cubicBezTo>
                  <a:cubicBezTo>
                    <a:pt x="18241" y="19754"/>
                    <a:pt x="18624" y="19562"/>
                    <a:pt x="18889" y="19212"/>
                  </a:cubicBezTo>
                  <a:cubicBezTo>
                    <a:pt x="19616" y="18251"/>
                    <a:pt x="20402" y="17159"/>
                    <a:pt x="21099" y="16036"/>
                  </a:cubicBezTo>
                  <a:cubicBezTo>
                    <a:pt x="21477" y="15417"/>
                    <a:pt x="21376" y="14570"/>
                    <a:pt x="20882" y="14080"/>
                  </a:cubicBezTo>
                  <a:cubicBezTo>
                    <a:pt x="19588" y="12777"/>
                    <a:pt x="17495" y="11164"/>
                    <a:pt x="15808" y="10089"/>
                  </a:cubicBezTo>
                  <a:cubicBezTo>
                    <a:pt x="15067" y="9618"/>
                    <a:pt x="14907" y="8493"/>
                    <a:pt x="15489" y="7793"/>
                  </a:cubicBezTo>
                  <a:cubicBezTo>
                    <a:pt x="16535" y="6473"/>
                    <a:pt x="17713" y="5169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64" name="Google Shape;3670;p21"/>
            <p:cNvSpPr/>
            <p:nvPr/>
          </p:nvSpPr>
          <p:spPr>
            <a:xfrm>
              <a:off x="1584698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090" y="0"/>
                  </a:moveTo>
                  <a:cubicBezTo>
                    <a:pt x="19044" y="0"/>
                    <a:pt x="18998" y="7"/>
                    <a:pt x="18950" y="28"/>
                  </a:cubicBezTo>
                  <a:cubicBezTo>
                    <a:pt x="17367" y="733"/>
                    <a:pt x="14370" y="852"/>
                    <a:pt x="11233" y="852"/>
                  </a:cubicBezTo>
                  <a:cubicBezTo>
                    <a:pt x="9593" y="852"/>
                    <a:pt x="7913" y="817"/>
                    <a:pt x="6378" y="817"/>
                  </a:cubicBezTo>
                  <a:cubicBezTo>
                    <a:pt x="4329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23" y="5445"/>
                  </a:cubicBezTo>
                  <a:cubicBezTo>
                    <a:pt x="17" y="9306"/>
                    <a:pt x="-77" y="13669"/>
                    <a:pt x="74" y="17034"/>
                  </a:cubicBezTo>
                  <a:cubicBezTo>
                    <a:pt x="185" y="19708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77"/>
                    <a:pt x="19566" y="19834"/>
                  </a:cubicBezTo>
                  <a:cubicBezTo>
                    <a:pt x="21523" y="18738"/>
                    <a:pt x="21016" y="0"/>
                    <a:pt x="190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65" name="Google Shape;3671;p21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66" name="Google Shape;3672;p21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67" name="Google Shape;3673;p21"/>
            <p:cNvSpPr/>
            <p:nvPr/>
          </p:nvSpPr>
          <p:spPr>
            <a:xfrm>
              <a:off x="251843" y="7025505"/>
              <a:ext cx="1080108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1" y="0"/>
                  </a:moveTo>
                  <a:cubicBezTo>
                    <a:pt x="15109" y="0"/>
                    <a:pt x="14760" y="153"/>
                    <a:pt x="14500" y="455"/>
                  </a:cubicBezTo>
                  <a:cubicBezTo>
                    <a:pt x="13323" y="1824"/>
                    <a:pt x="12044" y="3353"/>
                    <a:pt x="11114" y="4852"/>
                  </a:cubicBezTo>
                  <a:cubicBezTo>
                    <a:pt x="10850" y="5264"/>
                    <a:pt x="10444" y="5482"/>
                    <a:pt x="10030" y="5482"/>
                  </a:cubicBezTo>
                  <a:cubicBezTo>
                    <a:pt x="9756" y="5482"/>
                    <a:pt x="9479" y="5387"/>
                    <a:pt x="9238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1" y="1177"/>
                    <a:pt x="3457" y="1177"/>
                  </a:cubicBezTo>
                  <a:cubicBezTo>
                    <a:pt x="3084" y="1177"/>
                    <a:pt x="2714" y="1358"/>
                    <a:pt x="2450" y="1692"/>
                  </a:cubicBezTo>
                  <a:cubicBezTo>
                    <a:pt x="1549" y="2833"/>
                    <a:pt x="415" y="4461"/>
                    <a:pt x="66" y="5682"/>
                  </a:cubicBezTo>
                  <a:cubicBezTo>
                    <a:pt x="-123" y="6318"/>
                    <a:pt x="108" y="7000"/>
                    <a:pt x="604" y="7360"/>
                  </a:cubicBezTo>
                  <a:cubicBezTo>
                    <a:pt x="2435" y="8711"/>
                    <a:pt x="6229" y="10487"/>
                    <a:pt x="6796" y="11332"/>
                  </a:cubicBezTo>
                  <a:cubicBezTo>
                    <a:pt x="7232" y="11967"/>
                    <a:pt x="2551" y="18515"/>
                    <a:pt x="2885" y="19442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9"/>
                  </a:cubicBezTo>
                  <a:cubicBezTo>
                    <a:pt x="8744" y="18840"/>
                    <a:pt x="9703" y="17179"/>
                    <a:pt x="10561" y="15828"/>
                  </a:cubicBezTo>
                  <a:cubicBezTo>
                    <a:pt x="10824" y="15410"/>
                    <a:pt x="11239" y="15191"/>
                    <a:pt x="11658" y="15191"/>
                  </a:cubicBezTo>
                  <a:cubicBezTo>
                    <a:pt x="11958" y="15191"/>
                    <a:pt x="12259" y="15302"/>
                    <a:pt x="12509" y="15534"/>
                  </a:cubicBezTo>
                  <a:cubicBezTo>
                    <a:pt x="14021" y="16951"/>
                    <a:pt x="15604" y="18579"/>
                    <a:pt x="17247" y="19572"/>
                  </a:cubicBezTo>
                  <a:cubicBezTo>
                    <a:pt x="17444" y="19689"/>
                    <a:pt x="17658" y="19745"/>
                    <a:pt x="17868" y="19745"/>
                  </a:cubicBezTo>
                  <a:cubicBezTo>
                    <a:pt x="18251" y="19745"/>
                    <a:pt x="18627" y="19561"/>
                    <a:pt x="18889" y="19214"/>
                  </a:cubicBezTo>
                  <a:cubicBezTo>
                    <a:pt x="19616" y="18238"/>
                    <a:pt x="20402" y="17162"/>
                    <a:pt x="21099" y="16023"/>
                  </a:cubicBezTo>
                  <a:cubicBezTo>
                    <a:pt x="21477" y="15405"/>
                    <a:pt x="21376" y="14574"/>
                    <a:pt x="20882" y="14068"/>
                  </a:cubicBezTo>
                  <a:cubicBezTo>
                    <a:pt x="19588" y="12765"/>
                    <a:pt x="17495" y="11153"/>
                    <a:pt x="15808" y="10094"/>
                  </a:cubicBezTo>
                  <a:cubicBezTo>
                    <a:pt x="15067" y="9624"/>
                    <a:pt x="14907" y="8499"/>
                    <a:pt x="15489" y="7784"/>
                  </a:cubicBezTo>
                  <a:cubicBezTo>
                    <a:pt x="16535" y="6480"/>
                    <a:pt x="17713" y="5160"/>
                    <a:pt x="18673" y="3892"/>
                  </a:cubicBezTo>
                  <a:cubicBezTo>
                    <a:pt x="19152" y="3240"/>
                    <a:pt x="19036" y="2245"/>
                    <a:pt x="18425" y="1741"/>
                  </a:cubicBezTo>
                  <a:cubicBezTo>
                    <a:pt x="17684" y="1139"/>
                    <a:pt x="16928" y="683"/>
                    <a:pt x="16100" y="179"/>
                  </a:cubicBezTo>
                  <a:cubicBezTo>
                    <a:pt x="15899" y="60"/>
                    <a:pt x="15679" y="0"/>
                    <a:pt x="154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68" name="Google Shape;3674;p21"/>
            <p:cNvSpPr/>
            <p:nvPr/>
          </p:nvSpPr>
          <p:spPr>
            <a:xfrm>
              <a:off x="1272682" y="4634488"/>
              <a:ext cx="982404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0" y="178"/>
                    <a:pt x="16082" y="504"/>
                  </a:cubicBezTo>
                  <a:cubicBezTo>
                    <a:pt x="11999" y="4766"/>
                    <a:pt x="3463" y="13243"/>
                    <a:pt x="320" y="17441"/>
                  </a:cubicBezTo>
                  <a:cubicBezTo>
                    <a:pt x="-896" y="19076"/>
                    <a:pt x="1607" y="21600"/>
                    <a:pt x="3520" y="21600"/>
                  </a:cubicBezTo>
                  <a:cubicBezTo>
                    <a:pt x="4033" y="21600"/>
                    <a:pt x="4505" y="21419"/>
                    <a:pt x="4850" y="20989"/>
                  </a:cubicBezTo>
                  <a:cubicBezTo>
                    <a:pt x="7653" y="17457"/>
                    <a:pt x="17206" y="8157"/>
                    <a:pt x="20134" y="4782"/>
                  </a:cubicBezTo>
                  <a:cubicBezTo>
                    <a:pt x="20612" y="4244"/>
                    <a:pt x="20704" y="3436"/>
                    <a:pt x="20334" y="2802"/>
                  </a:cubicBezTo>
                  <a:cubicBezTo>
                    <a:pt x="19764" y="1804"/>
                    <a:pt x="18963" y="838"/>
                    <a:pt x="18148" y="268"/>
                  </a:cubicBezTo>
                  <a:cubicBezTo>
                    <a:pt x="17882" y="85"/>
                    <a:pt x="17580" y="0"/>
                    <a:pt x="1727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69" name="Google Shape;3675;p21"/>
            <p:cNvSpPr/>
            <p:nvPr/>
          </p:nvSpPr>
          <p:spPr>
            <a:xfrm>
              <a:off x="1354682" y="4588442"/>
              <a:ext cx="232712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3" y="0"/>
                  </a:moveTo>
                  <a:cubicBezTo>
                    <a:pt x="2679" y="0"/>
                    <a:pt x="-1601" y="5758"/>
                    <a:pt x="586" y="16537"/>
                  </a:cubicBezTo>
                  <a:cubicBezTo>
                    <a:pt x="1307" y="20047"/>
                    <a:pt x="4170" y="21600"/>
                    <a:pt x="7356" y="21600"/>
                  </a:cubicBezTo>
                  <a:cubicBezTo>
                    <a:pt x="13140" y="21600"/>
                    <a:pt x="19999" y="16501"/>
                    <a:pt x="17167" y="8758"/>
                  </a:cubicBezTo>
                  <a:cubicBezTo>
                    <a:pt x="14980" y="2837"/>
                    <a:pt x="11143" y="0"/>
                    <a:pt x="765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70" name="Google Shape;3676;p21"/>
            <p:cNvSpPr/>
            <p:nvPr/>
          </p:nvSpPr>
          <p:spPr>
            <a:xfrm>
              <a:off x="1939905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2" y="20041"/>
                    <a:pt x="4157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71" name="Google Shape;3677;p21"/>
            <p:cNvSpPr/>
            <p:nvPr/>
          </p:nvSpPr>
          <p:spPr>
            <a:xfrm>
              <a:off x="1221445" y="6435487"/>
              <a:ext cx="1084691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6" y="845"/>
                  </a:cubicBezTo>
                  <a:cubicBezTo>
                    <a:pt x="4304" y="845"/>
                    <a:pt x="2528" y="894"/>
                    <a:pt x="1431" y="1145"/>
                  </a:cubicBezTo>
                  <a:cubicBezTo>
                    <a:pt x="866" y="1271"/>
                    <a:pt x="373" y="3017"/>
                    <a:pt x="232" y="5510"/>
                  </a:cubicBezTo>
                  <a:cubicBezTo>
                    <a:pt x="20" y="9309"/>
                    <a:pt x="-80" y="13667"/>
                    <a:pt x="77" y="17096"/>
                  </a:cubicBezTo>
                  <a:cubicBezTo>
                    <a:pt x="202" y="19728"/>
                    <a:pt x="737" y="21586"/>
                    <a:pt x="1344" y="21586"/>
                  </a:cubicBezTo>
                  <a:cubicBezTo>
                    <a:pt x="1355" y="21586"/>
                    <a:pt x="1365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7" y="21384"/>
                    <a:pt x="19559" y="19840"/>
                  </a:cubicBezTo>
                  <a:cubicBezTo>
                    <a:pt x="21520" y="18737"/>
                    <a:pt x="21009" y="0"/>
                    <a:pt x="190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72" name="Google Shape;3678;p21"/>
            <p:cNvSpPr/>
            <p:nvPr/>
          </p:nvSpPr>
          <p:spPr>
            <a:xfrm>
              <a:off x="1662727" y="6144191"/>
              <a:ext cx="202556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4" h="21600" fill="norm" stroke="1" extrusionOk="0">
                  <a:moveTo>
                    <a:pt x="7656" y="0"/>
                  </a:moveTo>
                  <a:cubicBezTo>
                    <a:pt x="2686" y="0"/>
                    <a:pt x="-1593" y="5740"/>
                    <a:pt x="579" y="16495"/>
                  </a:cubicBezTo>
                  <a:cubicBezTo>
                    <a:pt x="1291" y="20037"/>
                    <a:pt x="4161" y="21600"/>
                    <a:pt x="7358" y="21600"/>
                  </a:cubicBezTo>
                  <a:cubicBezTo>
                    <a:pt x="13148" y="21600"/>
                    <a:pt x="20007" y="16487"/>
                    <a:pt x="17173" y="8720"/>
                  </a:cubicBezTo>
                  <a:cubicBezTo>
                    <a:pt x="14979" y="2825"/>
                    <a:pt x="11150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73" name="Google Shape;3679;p21"/>
            <p:cNvSpPr/>
            <p:nvPr/>
          </p:nvSpPr>
          <p:spPr>
            <a:xfrm>
              <a:off x="1662743" y="6777780"/>
              <a:ext cx="20254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8" h="21600" fill="norm" stroke="1" extrusionOk="0">
                  <a:moveTo>
                    <a:pt x="7643" y="0"/>
                  </a:moveTo>
                  <a:cubicBezTo>
                    <a:pt x="2672" y="0"/>
                    <a:pt x="-1587" y="5725"/>
                    <a:pt x="579" y="16501"/>
                  </a:cubicBezTo>
                  <a:cubicBezTo>
                    <a:pt x="1291" y="20039"/>
                    <a:pt x="4162" y="21600"/>
                    <a:pt x="7360" y="21600"/>
                  </a:cubicBezTo>
                  <a:cubicBezTo>
                    <a:pt x="13152" y="21600"/>
                    <a:pt x="20013" y="16493"/>
                    <a:pt x="17179" y="8734"/>
                  </a:cubicBezTo>
                  <a:cubicBezTo>
                    <a:pt x="14984" y="2838"/>
                    <a:pt x="11139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74" name="Google Shape;3680;p21"/>
            <p:cNvSpPr/>
            <p:nvPr/>
          </p:nvSpPr>
          <p:spPr>
            <a:xfrm>
              <a:off x="2576569" y="5397138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81" y="8996"/>
                    <a:pt x="576" y="8873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6" y="13765"/>
                    <a:pt x="1424" y="14079"/>
                    <a:pt x="1949" y="14079"/>
                  </a:cubicBezTo>
                  <a:cubicBezTo>
                    <a:pt x="2026" y="14079"/>
                    <a:pt x="2106" y="14071"/>
                    <a:pt x="2183" y="14057"/>
                  </a:cubicBezTo>
                  <a:cubicBezTo>
                    <a:pt x="3999" y="13700"/>
                    <a:pt x="5703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59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76" y="16320"/>
                    <a:pt x="14112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4" y="13042"/>
                  </a:cubicBezTo>
                  <a:cubicBezTo>
                    <a:pt x="16995" y="13165"/>
                    <a:pt x="18574" y="13371"/>
                    <a:pt x="20002" y="13427"/>
                  </a:cubicBezTo>
                  <a:cubicBezTo>
                    <a:pt x="20017" y="13427"/>
                    <a:pt x="20033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303" y="11245"/>
                    <a:pt x="21151" y="10450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3" y="8216"/>
                    <a:pt x="14830" y="8216"/>
                  </a:cubicBezTo>
                  <a:cubicBezTo>
                    <a:pt x="14156" y="8216"/>
                    <a:pt x="13600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75" name="Google Shape;3681;p21"/>
            <p:cNvSpPr/>
            <p:nvPr/>
          </p:nvSpPr>
          <p:spPr>
            <a:xfrm>
              <a:off x="2915671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2" y="0"/>
                    <a:pt x="14765" y="155"/>
                    <a:pt x="14506" y="446"/>
                  </a:cubicBezTo>
                  <a:cubicBezTo>
                    <a:pt x="13328" y="1815"/>
                    <a:pt x="12049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6" y="5387"/>
                    <a:pt x="9243" y="5203"/>
                  </a:cubicBezTo>
                  <a:cubicBezTo>
                    <a:pt x="7849" y="4080"/>
                    <a:pt x="5843" y="2597"/>
                    <a:pt x="4171" y="1408"/>
                  </a:cubicBezTo>
                  <a:cubicBezTo>
                    <a:pt x="3951" y="1251"/>
                    <a:pt x="3704" y="1176"/>
                    <a:pt x="3459" y="1176"/>
                  </a:cubicBezTo>
                  <a:cubicBezTo>
                    <a:pt x="3086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1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27" y="15411"/>
                    <a:pt x="11235" y="15192"/>
                    <a:pt x="11645" y="15192"/>
                  </a:cubicBezTo>
                  <a:cubicBezTo>
                    <a:pt x="11945" y="15192"/>
                    <a:pt x="12248" y="15307"/>
                    <a:pt x="12499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1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6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3" y="10090"/>
                  </a:cubicBezTo>
                  <a:cubicBezTo>
                    <a:pt x="15072" y="9618"/>
                    <a:pt x="14912" y="8494"/>
                    <a:pt x="15479" y="7778"/>
                  </a:cubicBezTo>
                  <a:cubicBezTo>
                    <a:pt x="16540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30" y="1733"/>
                  </a:cubicBezTo>
                  <a:cubicBezTo>
                    <a:pt x="17688" y="1130"/>
                    <a:pt x="16932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76" name="Google Shape;3682;p21"/>
            <p:cNvSpPr/>
            <p:nvPr/>
          </p:nvSpPr>
          <p:spPr>
            <a:xfrm>
              <a:off x="0" y="3573858"/>
              <a:ext cx="1441541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3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3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1" y="7469"/>
                    <a:pt x="115" y="9329"/>
                  </a:cubicBezTo>
                  <a:cubicBezTo>
                    <a:pt x="-169" y="10245"/>
                    <a:pt x="115" y="10806"/>
                    <a:pt x="497" y="11455"/>
                  </a:cubicBezTo>
                  <a:cubicBezTo>
                    <a:pt x="623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0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49" y="20915"/>
                  </a:cubicBezTo>
                  <a:cubicBezTo>
                    <a:pt x="7037" y="21352"/>
                    <a:pt x="7849" y="21600"/>
                    <a:pt x="8694" y="21600"/>
                  </a:cubicBezTo>
                  <a:cubicBezTo>
                    <a:pt x="9570" y="21600"/>
                    <a:pt x="10479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51" y="3421"/>
                    <a:pt x="14021" y="2962"/>
                    <a:pt x="14588" y="2937"/>
                  </a:cubicBezTo>
                  <a:lnTo>
                    <a:pt x="17359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1" y="5369"/>
                    <a:pt x="19300" y="5369"/>
                  </a:cubicBezTo>
                  <a:cubicBezTo>
                    <a:pt x="19314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5" y="4120"/>
                  </a:cubicBezTo>
                  <a:cubicBezTo>
                    <a:pt x="21256" y="3077"/>
                    <a:pt x="20972" y="2122"/>
                    <a:pt x="20688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77" name="Google Shape;3683;p21"/>
            <p:cNvSpPr/>
            <p:nvPr/>
          </p:nvSpPr>
          <p:spPr>
            <a:xfrm>
              <a:off x="1810195" y="2922528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3"/>
                    <a:pt x="14156" y="864"/>
                    <a:pt x="10900" y="864"/>
                  </a:cubicBezTo>
                  <a:cubicBezTo>
                    <a:pt x="9350" y="864"/>
                    <a:pt x="7775" y="843"/>
                    <a:pt x="6330" y="843"/>
                  </a:cubicBezTo>
                  <a:cubicBezTo>
                    <a:pt x="4301" y="843"/>
                    <a:pt x="2527" y="892"/>
                    <a:pt x="1435" y="1143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6" y="21579"/>
                    <a:pt x="2356" y="21579"/>
                    <a:pt x="2917" y="21579"/>
                  </a:cubicBezTo>
                  <a:cubicBezTo>
                    <a:pt x="4111" y="21579"/>
                    <a:pt x="5483" y="21600"/>
                    <a:pt x="6930" y="21600"/>
                  </a:cubicBezTo>
                  <a:cubicBezTo>
                    <a:pt x="11488" y="21600"/>
                    <a:pt x="16780" y="21405"/>
                    <a:pt x="19562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78" name="Google Shape;3684;p21"/>
            <p:cNvSpPr/>
            <p:nvPr/>
          </p:nvSpPr>
          <p:spPr>
            <a:xfrm>
              <a:off x="1584698" y="1746123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05"/>
                  </a:cubicBezTo>
                  <a:cubicBezTo>
                    <a:pt x="858" y="1331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3" y="21586"/>
                    <a:pt x="2351" y="21579"/>
                    <a:pt x="2907" y="21579"/>
                  </a:cubicBezTo>
                  <a:cubicBezTo>
                    <a:pt x="4148" y="21579"/>
                    <a:pt x="5582" y="21600"/>
                    <a:pt x="7090" y="21600"/>
                  </a:cubicBezTo>
                  <a:cubicBezTo>
                    <a:pt x="11613" y="21600"/>
                    <a:pt x="16815" y="21405"/>
                    <a:pt x="19565" y="19858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79" name="Google Shape;3685;p21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80" name="Google Shape;3686;p21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81" name="Google Shape;3687;p21"/>
            <p:cNvSpPr/>
            <p:nvPr/>
          </p:nvSpPr>
          <p:spPr>
            <a:xfrm>
              <a:off x="1272697" y="11660158"/>
              <a:ext cx="982389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3" h="21600" fill="norm" stroke="1" extrusionOk="0">
                  <a:moveTo>
                    <a:pt x="17270" y="0"/>
                  </a:moveTo>
                  <a:cubicBezTo>
                    <a:pt x="16839" y="0"/>
                    <a:pt x="16408" y="178"/>
                    <a:pt x="16084" y="510"/>
                  </a:cubicBezTo>
                  <a:cubicBezTo>
                    <a:pt x="12000" y="4773"/>
                    <a:pt x="3464" y="13250"/>
                    <a:pt x="320" y="17449"/>
                  </a:cubicBezTo>
                  <a:cubicBezTo>
                    <a:pt x="-894" y="19073"/>
                    <a:pt x="1604" y="21600"/>
                    <a:pt x="3516" y="21600"/>
                  </a:cubicBezTo>
                  <a:cubicBezTo>
                    <a:pt x="4031" y="21600"/>
                    <a:pt x="4504" y="21417"/>
                    <a:pt x="4851" y="20982"/>
                  </a:cubicBezTo>
                  <a:cubicBezTo>
                    <a:pt x="7654" y="17465"/>
                    <a:pt x="17208" y="8163"/>
                    <a:pt x="20136" y="4789"/>
                  </a:cubicBezTo>
                  <a:cubicBezTo>
                    <a:pt x="20614" y="4234"/>
                    <a:pt x="20706" y="3442"/>
                    <a:pt x="20336" y="2808"/>
                  </a:cubicBezTo>
                  <a:cubicBezTo>
                    <a:pt x="19766" y="1810"/>
                    <a:pt x="18965" y="828"/>
                    <a:pt x="18150" y="274"/>
                  </a:cubicBezTo>
                  <a:cubicBezTo>
                    <a:pt x="17880" y="89"/>
                    <a:pt x="17574" y="0"/>
                    <a:pt x="172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82" name="Google Shape;3688;p21"/>
            <p:cNvSpPr/>
            <p:nvPr/>
          </p:nvSpPr>
          <p:spPr>
            <a:xfrm>
              <a:off x="1354674" y="11613947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83" name="Google Shape;3689;p21"/>
            <p:cNvSpPr/>
            <p:nvPr/>
          </p:nvSpPr>
          <p:spPr>
            <a:xfrm>
              <a:off x="1939913" y="12412410"/>
              <a:ext cx="23197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61" y="0"/>
                  </a:moveTo>
                  <a:cubicBezTo>
                    <a:pt x="2686" y="0"/>
                    <a:pt x="-1605" y="5753"/>
                    <a:pt x="588" y="16542"/>
                  </a:cubicBezTo>
                  <a:cubicBezTo>
                    <a:pt x="1291" y="20047"/>
                    <a:pt x="4150" y="21600"/>
                    <a:pt x="7338" y="21600"/>
                  </a:cubicBezTo>
                  <a:cubicBezTo>
                    <a:pt x="13118" y="21600"/>
                    <a:pt x="19995" y="16507"/>
                    <a:pt x="17156" y="8753"/>
                  </a:cubicBezTo>
                  <a:cubicBezTo>
                    <a:pt x="14988" y="2830"/>
                    <a:pt x="11153" y="0"/>
                    <a:pt x="76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84" name="Google Shape;3690;p21"/>
            <p:cNvSpPr/>
            <p:nvPr/>
          </p:nvSpPr>
          <p:spPr>
            <a:xfrm>
              <a:off x="1221445" y="13460663"/>
              <a:ext cx="1084691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265" y="773"/>
                    <a:pt x="13968" y="871"/>
                    <a:pt x="10608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8" y="857"/>
                    <a:pt x="2629" y="913"/>
                    <a:pt x="1431" y="1205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351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3" y="21586"/>
                    <a:pt x="2359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7" y="21600"/>
                    <a:pt x="16807" y="21405"/>
                    <a:pt x="19559" y="19858"/>
                  </a:cubicBezTo>
                  <a:cubicBezTo>
                    <a:pt x="21520" y="18701"/>
                    <a:pt x="21009" y="0"/>
                    <a:pt x="190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85" name="Google Shape;3691;p21"/>
            <p:cNvSpPr/>
            <p:nvPr/>
          </p:nvSpPr>
          <p:spPr>
            <a:xfrm>
              <a:off x="1662720" y="13169532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86" name="Google Shape;3692;p21"/>
            <p:cNvSpPr/>
            <p:nvPr/>
          </p:nvSpPr>
          <p:spPr>
            <a:xfrm>
              <a:off x="2576569" y="12422809"/>
              <a:ext cx="1132690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86" y="3694"/>
                    <a:pt x="8211" y="7466"/>
                    <a:pt x="7961" y="8330"/>
                  </a:cubicBezTo>
                  <a:cubicBezTo>
                    <a:pt x="7781" y="8988"/>
                    <a:pt x="576" y="8865"/>
                    <a:pt x="147" y="9607"/>
                  </a:cubicBezTo>
                  <a:cubicBezTo>
                    <a:pt x="-255" y="10306"/>
                    <a:pt x="244" y="12076"/>
                    <a:pt x="742" y="13284"/>
                  </a:cubicBezTo>
                  <a:cubicBezTo>
                    <a:pt x="933" y="13766"/>
                    <a:pt x="1410" y="14077"/>
                    <a:pt x="1927" y="14077"/>
                  </a:cubicBezTo>
                  <a:cubicBezTo>
                    <a:pt x="2011" y="14077"/>
                    <a:pt x="2098" y="14069"/>
                    <a:pt x="2183" y="14051"/>
                  </a:cubicBezTo>
                  <a:cubicBezTo>
                    <a:pt x="3999" y="13708"/>
                    <a:pt x="5703" y="13571"/>
                    <a:pt x="7116" y="13516"/>
                  </a:cubicBezTo>
                  <a:cubicBezTo>
                    <a:pt x="7139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59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20" y="21555"/>
                  </a:cubicBezTo>
                  <a:cubicBezTo>
                    <a:pt x="10370" y="21580"/>
                    <a:pt x="11058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76" y="16315"/>
                    <a:pt x="14112" y="14491"/>
                  </a:cubicBezTo>
                  <a:cubicBezTo>
                    <a:pt x="13994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4" y="13050"/>
                  </a:cubicBezTo>
                  <a:cubicBezTo>
                    <a:pt x="16995" y="13159"/>
                    <a:pt x="18574" y="13365"/>
                    <a:pt x="20002" y="13420"/>
                  </a:cubicBezTo>
                  <a:cubicBezTo>
                    <a:pt x="20017" y="13420"/>
                    <a:pt x="20033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303" y="11252"/>
                    <a:pt x="21151" y="10443"/>
                    <a:pt x="21013" y="9565"/>
                  </a:cubicBezTo>
                  <a:cubicBezTo>
                    <a:pt x="20929" y="9002"/>
                    <a:pt x="20458" y="8564"/>
                    <a:pt x="19890" y="8495"/>
                  </a:cubicBezTo>
                  <a:cubicBezTo>
                    <a:pt x="18526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8" y="8221"/>
                    <a:pt x="13600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15" y="580"/>
                    <a:pt x="12603" y="86"/>
                    <a:pt x="11966" y="45"/>
                  </a:cubicBezTo>
                  <a:cubicBezTo>
                    <a:pt x="11537" y="18"/>
                    <a:pt x="11062" y="0"/>
                    <a:pt x="105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87" name="Google Shape;3693;p21"/>
            <p:cNvSpPr/>
            <p:nvPr/>
          </p:nvSpPr>
          <p:spPr>
            <a:xfrm>
              <a:off x="2915671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6" y="0"/>
                    <a:pt x="14767" y="159"/>
                    <a:pt x="14506" y="460"/>
                  </a:cubicBezTo>
                  <a:cubicBezTo>
                    <a:pt x="13328" y="1829"/>
                    <a:pt x="12049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43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1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3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9" y="15412"/>
                    <a:pt x="11239" y="15193"/>
                    <a:pt x="11655" y="15193"/>
                  </a:cubicBezTo>
                  <a:cubicBezTo>
                    <a:pt x="11951" y="15193"/>
                    <a:pt x="12251" y="15304"/>
                    <a:pt x="12499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5" y="19746"/>
                    <a:pt x="18633" y="19562"/>
                    <a:pt x="18896" y="19215"/>
                  </a:cubicBezTo>
                  <a:cubicBezTo>
                    <a:pt x="19622" y="18238"/>
                    <a:pt x="20406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3" y="10097"/>
                  </a:cubicBezTo>
                  <a:cubicBezTo>
                    <a:pt x="15072" y="9627"/>
                    <a:pt x="14912" y="8502"/>
                    <a:pt x="15479" y="7787"/>
                  </a:cubicBezTo>
                  <a:cubicBezTo>
                    <a:pt x="16540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30" y="1730"/>
                  </a:cubicBezTo>
                  <a:cubicBezTo>
                    <a:pt x="17688" y="1128"/>
                    <a:pt x="16932" y="688"/>
                    <a:pt x="16105" y="184"/>
                  </a:cubicBezTo>
                  <a:cubicBezTo>
                    <a:pt x="15904" y="60"/>
                    <a:pt x="15686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88" name="Google Shape;3694;p21"/>
            <p:cNvSpPr/>
            <p:nvPr/>
          </p:nvSpPr>
          <p:spPr>
            <a:xfrm>
              <a:off x="0" y="10599777"/>
              <a:ext cx="1441541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3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3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1" y="7471"/>
                    <a:pt x="115" y="9332"/>
                  </a:cubicBezTo>
                  <a:cubicBezTo>
                    <a:pt x="-169" y="10248"/>
                    <a:pt x="115" y="10796"/>
                    <a:pt x="497" y="11459"/>
                  </a:cubicBezTo>
                  <a:cubicBezTo>
                    <a:pt x="624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49" y="20909"/>
                  </a:cubicBezTo>
                  <a:cubicBezTo>
                    <a:pt x="7038" y="21349"/>
                    <a:pt x="7860" y="21600"/>
                    <a:pt x="8710" y="21600"/>
                  </a:cubicBezTo>
                  <a:cubicBezTo>
                    <a:pt x="9581" y="21600"/>
                    <a:pt x="10480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51" y="3422"/>
                    <a:pt x="14021" y="2951"/>
                    <a:pt x="14588" y="2938"/>
                  </a:cubicBezTo>
                  <a:lnTo>
                    <a:pt x="17359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3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5" y="4109"/>
                  </a:cubicBezTo>
                  <a:cubicBezTo>
                    <a:pt x="21256" y="3065"/>
                    <a:pt x="20972" y="2110"/>
                    <a:pt x="20688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89" name="Google Shape;3695;p21"/>
            <p:cNvSpPr/>
            <p:nvPr/>
          </p:nvSpPr>
          <p:spPr>
            <a:xfrm>
              <a:off x="1810195" y="9948363"/>
              <a:ext cx="108486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098" y="0"/>
                  </a:moveTo>
                  <a:cubicBezTo>
                    <a:pt x="19052" y="0"/>
                    <a:pt x="19006" y="14"/>
                    <a:pt x="18958" y="35"/>
                  </a:cubicBezTo>
                  <a:cubicBezTo>
                    <a:pt x="17330" y="719"/>
                    <a:pt x="14216" y="831"/>
                    <a:pt x="10994" y="831"/>
                  </a:cubicBezTo>
                  <a:cubicBezTo>
                    <a:pt x="9561" y="831"/>
                    <a:pt x="8107" y="810"/>
                    <a:pt x="6750" y="810"/>
                  </a:cubicBezTo>
                  <a:cubicBezTo>
                    <a:pt x="4546" y="810"/>
                    <a:pt x="2602" y="866"/>
                    <a:pt x="1436" y="1152"/>
                  </a:cubicBezTo>
                  <a:cubicBezTo>
                    <a:pt x="856" y="1278"/>
                    <a:pt x="377" y="3023"/>
                    <a:pt x="236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193" y="19715"/>
                    <a:pt x="744" y="21579"/>
                    <a:pt x="1364" y="21579"/>
                  </a:cubicBezTo>
                  <a:cubicBezTo>
                    <a:pt x="1782" y="21572"/>
                    <a:pt x="2240" y="21565"/>
                    <a:pt x="2727" y="21565"/>
                  </a:cubicBezTo>
                  <a:cubicBezTo>
                    <a:pt x="4126" y="21565"/>
                    <a:pt x="5787" y="21600"/>
                    <a:pt x="7531" y="21600"/>
                  </a:cubicBezTo>
                  <a:cubicBezTo>
                    <a:pt x="11945" y="21600"/>
                    <a:pt x="16902" y="21384"/>
                    <a:pt x="19565" y="19841"/>
                  </a:cubicBezTo>
                  <a:cubicBezTo>
                    <a:pt x="21524" y="18682"/>
                    <a:pt x="21018" y="0"/>
                    <a:pt x="1909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90" name="Google Shape;3696;p21"/>
            <p:cNvSpPr/>
            <p:nvPr/>
          </p:nvSpPr>
          <p:spPr>
            <a:xfrm>
              <a:off x="1584698" y="8772041"/>
              <a:ext cx="818746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310" y="753"/>
                    <a:pt x="14157" y="872"/>
                    <a:pt x="10902" y="872"/>
                  </a:cubicBezTo>
                  <a:cubicBezTo>
                    <a:pt x="9351" y="872"/>
                    <a:pt x="7778" y="844"/>
                    <a:pt x="6333" y="844"/>
                  </a:cubicBezTo>
                  <a:cubicBezTo>
                    <a:pt x="4303" y="844"/>
                    <a:pt x="2532" y="893"/>
                    <a:pt x="1439" y="1151"/>
                  </a:cubicBezTo>
                  <a:cubicBezTo>
                    <a:pt x="858" y="1332"/>
                    <a:pt x="372" y="3013"/>
                    <a:pt x="223" y="5503"/>
                  </a:cubicBezTo>
                  <a:cubicBezTo>
                    <a:pt x="17" y="9297"/>
                    <a:pt x="-77" y="13656"/>
                    <a:pt x="74" y="17074"/>
                  </a:cubicBezTo>
                  <a:cubicBezTo>
                    <a:pt x="183" y="19710"/>
                    <a:pt x="728" y="21558"/>
                    <a:pt x="1334" y="21558"/>
                  </a:cubicBezTo>
                  <a:cubicBezTo>
                    <a:pt x="1345" y="21558"/>
                    <a:pt x="1355" y="21558"/>
                    <a:pt x="1364" y="21558"/>
                  </a:cubicBezTo>
                  <a:cubicBezTo>
                    <a:pt x="1586" y="21551"/>
                    <a:pt x="1816" y="21551"/>
                    <a:pt x="2058" y="21551"/>
                  </a:cubicBezTo>
                  <a:cubicBezTo>
                    <a:pt x="3578" y="21551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15"/>
                  </a:cubicBezTo>
                  <a:cubicBezTo>
                    <a:pt x="21523" y="18720"/>
                    <a:pt x="21011" y="0"/>
                    <a:pt x="190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91" name="Google Shape;3697;p21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92" name="Google Shape;3698;p21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3794" name="نص العنوان"/>
          <p:cNvSpPr txBox="1"/>
          <p:nvPr>
            <p:ph type="title"/>
          </p:nvPr>
        </p:nvSpPr>
        <p:spPr>
          <a:xfrm>
            <a:off x="1919999" y="1439999"/>
            <a:ext cx="20544003" cy="1405601"/>
          </a:xfrm>
          <a:prstGeom prst="rect">
            <a:avLst/>
          </a:prstGeom>
        </p:spPr>
        <p:txBody>
          <a:bodyPr/>
          <a:lstStyle/>
          <a:p>
            <a:pPr/>
            <a:r>
              <a:t>نص العنوان</a:t>
            </a:r>
          </a:p>
        </p:txBody>
      </p:sp>
      <p:sp>
        <p:nvSpPr>
          <p:cNvPr id="3795" name="مستوى النص الأول…"/>
          <p:cNvSpPr txBox="1"/>
          <p:nvPr>
            <p:ph type="body" sz="quarter" idx="1"/>
          </p:nvPr>
        </p:nvSpPr>
        <p:spPr>
          <a:xfrm>
            <a:off x="8925200" y="5277533"/>
            <a:ext cx="6533601" cy="6758401"/>
          </a:xfrm>
          <a:prstGeom prst="rect">
            <a:avLst/>
          </a:prstGeom>
        </p:spPr>
        <p:txBody>
          <a:bodyPr/>
          <a:lstStyle>
            <a:lvl1pPr marL="880533" indent="-753533" algn="ctr">
              <a:lnSpc>
                <a:spcPct val="150000"/>
              </a:lnSpc>
              <a:buClrTx/>
              <a:buSzTx/>
              <a:buFontTx/>
              <a:buNone/>
              <a:defRPr sz="4200"/>
            </a:lvl1pPr>
            <a:lvl2pPr marL="880533" indent="-296333" algn="ctr">
              <a:lnSpc>
                <a:spcPct val="150000"/>
              </a:lnSpc>
              <a:buClrTx/>
              <a:buSzTx/>
              <a:buFontTx/>
              <a:buNone/>
              <a:defRPr sz="4200"/>
            </a:lvl2pPr>
            <a:lvl3pPr marL="880533" indent="160866" algn="ctr">
              <a:lnSpc>
                <a:spcPct val="150000"/>
              </a:lnSpc>
              <a:buClrTx/>
              <a:buSzTx/>
              <a:buFontTx/>
              <a:buNone/>
              <a:defRPr sz="4200"/>
            </a:lvl3pPr>
            <a:lvl4pPr marL="880533" indent="618066" algn="ctr">
              <a:lnSpc>
                <a:spcPct val="150000"/>
              </a:lnSpc>
              <a:buClrTx/>
              <a:buSzTx/>
              <a:buFontTx/>
              <a:buNone/>
              <a:defRPr sz="4200"/>
            </a:lvl4pPr>
            <a:lvl5pPr marL="880533" indent="1075266" algn="ctr">
              <a:lnSpc>
                <a:spcPct val="150000"/>
              </a:lnSpc>
              <a:buClrTx/>
              <a:buSzTx/>
              <a:buFontTx/>
              <a:buNone/>
              <a:defRPr sz="4200"/>
            </a:lvl5pPr>
          </a:lstStyle>
          <a:p>
            <a:pPr rtl="0">
              <a:defRPr/>
            </a:pPr>
            <a:r>
              <a:t>مستوى النص الأول</a:t>
            </a:r>
          </a:p>
          <a:p>
            <a:pPr lvl="1" rtl="0">
              <a:defRPr/>
            </a:pPr>
            <a:r>
              <a:t>مستوى النص الثاني</a:t>
            </a:r>
          </a:p>
          <a:p>
            <a:pPr lvl="2" rtl="0">
              <a:defRPr/>
            </a:pPr>
            <a:r>
              <a:t>مستوى النص الثالث</a:t>
            </a:r>
          </a:p>
          <a:p>
            <a:pPr lvl="3" rtl="0">
              <a:defRPr/>
            </a:pPr>
            <a:r>
              <a:t>مستوى النص الرابع</a:t>
            </a:r>
          </a:p>
          <a:p>
            <a:pPr lvl="4" rtl="0">
              <a:defRPr/>
            </a:pPr>
            <a:r>
              <a:t>مستوى النص الخامس</a:t>
            </a:r>
          </a:p>
        </p:txBody>
      </p:sp>
      <p:sp>
        <p:nvSpPr>
          <p:cNvPr id="3796" name="رقم الشريحة"/>
          <p:cNvSpPr txBox="1"/>
          <p:nvPr>
            <p:ph type="sldNum" sz="quarter" idx="2"/>
          </p:nvPr>
        </p:nvSpPr>
        <p:spPr>
          <a:xfrm>
            <a:off x="11785599" y="12344399"/>
            <a:ext cx="5689601" cy="736601"/>
          </a:xfrm>
          <a:prstGeom prst="rect">
            <a:avLst/>
          </a:prstGeom>
        </p:spPr>
        <p:txBody>
          <a:bodyPr lIns="121919" tIns="121919" rIns="121919" bIns="121919"/>
          <a:lstStyle>
            <a:lvl1pPr algn="r">
              <a:defRPr sz="3200"/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USTOM_2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03" name="نص العنوان"/>
          <p:cNvSpPr txBox="1"/>
          <p:nvPr>
            <p:ph type="title"/>
          </p:nvPr>
        </p:nvSpPr>
        <p:spPr>
          <a:xfrm>
            <a:off x="1919999" y="1439999"/>
            <a:ext cx="20544003" cy="1428801"/>
          </a:xfrm>
          <a:prstGeom prst="rect">
            <a:avLst/>
          </a:prstGeom>
        </p:spPr>
        <p:txBody>
          <a:bodyPr/>
          <a:lstStyle/>
          <a:p>
            <a:pPr/>
            <a:r>
              <a:t>نص العنوان</a:t>
            </a:r>
          </a:p>
        </p:txBody>
      </p:sp>
      <p:sp>
        <p:nvSpPr>
          <p:cNvPr id="3804" name="مستوى النص الأول…"/>
          <p:cNvSpPr txBox="1"/>
          <p:nvPr>
            <p:ph type="body" sz="quarter" idx="1"/>
          </p:nvPr>
        </p:nvSpPr>
        <p:spPr>
          <a:xfrm>
            <a:off x="7257234" y="6382202"/>
            <a:ext cx="4831202" cy="4110401"/>
          </a:xfrm>
          <a:prstGeom prst="rect">
            <a:avLst/>
          </a:prstGeom>
        </p:spPr>
        <p:txBody>
          <a:bodyPr/>
          <a:lstStyle>
            <a:lvl1pPr marL="880533" indent="-753533" algn="ctr">
              <a:lnSpc>
                <a:spcPct val="146000"/>
              </a:lnSpc>
              <a:buClrTx/>
              <a:buSzTx/>
              <a:buFontTx/>
              <a:buNone/>
              <a:defRPr sz="3600"/>
            </a:lvl1pPr>
            <a:lvl2pPr marL="880533" indent="-296333" algn="ctr">
              <a:lnSpc>
                <a:spcPct val="146000"/>
              </a:lnSpc>
              <a:buClrTx/>
              <a:buSzTx/>
              <a:buFontTx/>
              <a:buNone/>
              <a:defRPr sz="3600"/>
            </a:lvl2pPr>
            <a:lvl3pPr marL="880533" indent="160866" algn="ctr">
              <a:lnSpc>
                <a:spcPct val="146000"/>
              </a:lnSpc>
              <a:buClrTx/>
              <a:buSzTx/>
              <a:buFontTx/>
              <a:buNone/>
              <a:defRPr sz="3600"/>
            </a:lvl3pPr>
            <a:lvl4pPr marL="880533" indent="618066" algn="ctr">
              <a:lnSpc>
                <a:spcPct val="146000"/>
              </a:lnSpc>
              <a:buClrTx/>
              <a:buSzTx/>
              <a:buFontTx/>
              <a:buNone/>
              <a:defRPr sz="3600"/>
            </a:lvl4pPr>
            <a:lvl5pPr marL="880533" indent="1075266" algn="ctr">
              <a:lnSpc>
                <a:spcPct val="146000"/>
              </a:lnSpc>
              <a:buClrTx/>
              <a:buSzTx/>
              <a:buFontTx/>
              <a:buNone/>
              <a:defRPr sz="3600"/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3805" name="رقم الشريحة"/>
          <p:cNvSpPr txBox="1"/>
          <p:nvPr>
            <p:ph type="sldNum" sz="quarter" idx="2"/>
          </p:nvPr>
        </p:nvSpPr>
        <p:spPr>
          <a:xfrm>
            <a:off x="11785599" y="12344399"/>
            <a:ext cx="5689601" cy="736601"/>
          </a:xfrm>
          <a:prstGeom prst="rect">
            <a:avLst/>
          </a:prstGeom>
        </p:spPr>
        <p:txBody>
          <a:bodyPr lIns="121919" tIns="121919" rIns="121919" bIns="121919"/>
          <a:lstStyle>
            <a:lvl1pPr algn="r">
              <a:defRPr sz="3200"/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USTOM_2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2" name="Google Shape;3717;p23"/>
          <p:cNvSpPr/>
          <p:nvPr/>
        </p:nvSpPr>
        <p:spPr>
          <a:xfrm>
            <a:off x="-1939516" y="-50747"/>
            <a:ext cx="19339115" cy="1399983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0" y="21600"/>
                </a:lnTo>
                <a:lnTo>
                  <a:pt x="9922" y="21600"/>
                </a:lnTo>
                <a:cubicBezTo>
                  <a:pt x="10054" y="19976"/>
                  <a:pt x="10396" y="17968"/>
                  <a:pt x="11345" y="16874"/>
                </a:cubicBezTo>
                <a:cubicBezTo>
                  <a:pt x="11881" y="16254"/>
                  <a:pt x="12439" y="16125"/>
                  <a:pt x="12971" y="16125"/>
                </a:cubicBezTo>
                <a:cubicBezTo>
                  <a:pt x="13352" y="16125"/>
                  <a:pt x="13719" y="16191"/>
                  <a:pt x="14056" y="16191"/>
                </a:cubicBezTo>
                <a:cubicBezTo>
                  <a:pt x="14499" y="16191"/>
                  <a:pt x="14891" y="16076"/>
                  <a:pt x="15191" y="15547"/>
                </a:cubicBezTo>
                <a:cubicBezTo>
                  <a:pt x="16276" y="13619"/>
                  <a:pt x="14366" y="9394"/>
                  <a:pt x="15477" y="7328"/>
                </a:cubicBezTo>
                <a:cubicBezTo>
                  <a:pt x="15857" y="6621"/>
                  <a:pt x="16360" y="6599"/>
                  <a:pt x="16962" y="6599"/>
                </a:cubicBezTo>
                <a:cubicBezTo>
                  <a:pt x="17001" y="6599"/>
                  <a:pt x="17041" y="6600"/>
                  <a:pt x="17081" y="6600"/>
                </a:cubicBezTo>
                <a:cubicBezTo>
                  <a:pt x="17655" y="6600"/>
                  <a:pt x="18314" y="6581"/>
                  <a:pt x="19036" y="6002"/>
                </a:cubicBezTo>
                <a:cubicBezTo>
                  <a:pt x="20515" y="4813"/>
                  <a:pt x="21228" y="2095"/>
                  <a:pt x="21600" y="0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121919" tIns="121919" rIns="121919" bIns="121919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3813" name="نص العنوان"/>
          <p:cNvSpPr txBox="1"/>
          <p:nvPr>
            <p:ph type="title"/>
          </p:nvPr>
        </p:nvSpPr>
        <p:spPr>
          <a:xfrm>
            <a:off x="1939532" y="1969599"/>
            <a:ext cx="10272002" cy="8354402"/>
          </a:xfrm>
          <a:prstGeom prst="rect">
            <a:avLst/>
          </a:prstGeom>
        </p:spPr>
        <p:txBody>
          <a:bodyPr/>
          <a:lstStyle>
            <a:lvl1pPr algn="l">
              <a:defRPr sz="12800"/>
            </a:lvl1pPr>
          </a:lstStyle>
          <a:p>
            <a:pPr/>
            <a:r>
              <a:t>نص العنوان</a:t>
            </a:r>
          </a:p>
        </p:txBody>
      </p:sp>
      <p:sp>
        <p:nvSpPr>
          <p:cNvPr id="3814" name="رقم الشريحة"/>
          <p:cNvSpPr txBox="1"/>
          <p:nvPr>
            <p:ph type="sldNum" sz="quarter" idx="2"/>
          </p:nvPr>
        </p:nvSpPr>
        <p:spPr>
          <a:xfrm>
            <a:off x="11785599" y="12344399"/>
            <a:ext cx="5689601" cy="736601"/>
          </a:xfrm>
          <a:prstGeom prst="rect">
            <a:avLst/>
          </a:prstGeom>
        </p:spPr>
        <p:txBody>
          <a:bodyPr lIns="121919" tIns="121919" rIns="121919" bIns="121919"/>
          <a:lstStyle>
            <a:lvl1pPr algn="r">
              <a:defRPr sz="3200"/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USTOM_2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1" name="نص العنوان"/>
          <p:cNvSpPr txBox="1"/>
          <p:nvPr>
            <p:ph type="title"/>
          </p:nvPr>
        </p:nvSpPr>
        <p:spPr>
          <a:xfrm>
            <a:off x="11453999" y="2343930"/>
            <a:ext cx="11139202" cy="5650401"/>
          </a:xfrm>
          <a:prstGeom prst="rect">
            <a:avLst/>
          </a:prstGeom>
        </p:spPr>
        <p:txBody>
          <a:bodyPr/>
          <a:lstStyle>
            <a:lvl1pPr algn="r">
              <a:defRPr sz="9200"/>
            </a:lvl1pPr>
          </a:lstStyle>
          <a:p>
            <a:pPr/>
            <a:r>
              <a:t>نص العنوان</a:t>
            </a:r>
          </a:p>
        </p:txBody>
      </p:sp>
      <p:sp>
        <p:nvSpPr>
          <p:cNvPr id="3822" name="مستوى النص الأول…"/>
          <p:cNvSpPr txBox="1"/>
          <p:nvPr>
            <p:ph type="body" sz="quarter" idx="1"/>
          </p:nvPr>
        </p:nvSpPr>
        <p:spPr>
          <a:xfrm>
            <a:off x="11453999" y="8648317"/>
            <a:ext cx="11139202" cy="2336801"/>
          </a:xfrm>
          <a:prstGeom prst="rect">
            <a:avLst/>
          </a:prstGeom>
        </p:spPr>
        <p:txBody>
          <a:bodyPr/>
          <a:lstStyle>
            <a:lvl1pPr marL="880533" indent="-753533" algn="r">
              <a:buClrTx/>
              <a:buSzTx/>
              <a:buFontTx/>
              <a:buNone/>
              <a:defRPr sz="4200"/>
            </a:lvl1pPr>
            <a:lvl2pPr marL="880533" indent="-296333" algn="r">
              <a:buClrTx/>
              <a:buSzTx/>
              <a:buFontTx/>
              <a:buNone/>
              <a:defRPr sz="4200"/>
            </a:lvl2pPr>
            <a:lvl3pPr marL="880533" indent="160866" algn="r">
              <a:buClrTx/>
              <a:buSzTx/>
              <a:buFontTx/>
              <a:buNone/>
              <a:defRPr sz="4200"/>
            </a:lvl3pPr>
            <a:lvl4pPr marL="880533" indent="618066" algn="r">
              <a:buClrTx/>
              <a:buSzTx/>
              <a:buFontTx/>
              <a:buNone/>
              <a:defRPr sz="4200"/>
            </a:lvl4pPr>
            <a:lvl5pPr marL="880533" indent="1075266" algn="r">
              <a:buClrTx/>
              <a:buSzTx/>
              <a:buFontTx/>
              <a:buNone/>
              <a:defRPr sz="4200"/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3823" name="Google Shape;3722;p24"/>
          <p:cNvSpPr/>
          <p:nvPr/>
        </p:nvSpPr>
        <p:spPr>
          <a:xfrm>
            <a:off x="-3343444" y="-50747"/>
            <a:ext cx="19339115" cy="1399983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0" y="21600"/>
                </a:lnTo>
                <a:lnTo>
                  <a:pt x="9922" y="21600"/>
                </a:lnTo>
                <a:cubicBezTo>
                  <a:pt x="10054" y="19976"/>
                  <a:pt x="10396" y="17968"/>
                  <a:pt x="11345" y="16874"/>
                </a:cubicBezTo>
                <a:cubicBezTo>
                  <a:pt x="11881" y="16254"/>
                  <a:pt x="12439" y="16125"/>
                  <a:pt x="12971" y="16125"/>
                </a:cubicBezTo>
                <a:cubicBezTo>
                  <a:pt x="13352" y="16125"/>
                  <a:pt x="13719" y="16191"/>
                  <a:pt x="14056" y="16191"/>
                </a:cubicBezTo>
                <a:cubicBezTo>
                  <a:pt x="14499" y="16191"/>
                  <a:pt x="14891" y="16076"/>
                  <a:pt x="15191" y="15547"/>
                </a:cubicBezTo>
                <a:cubicBezTo>
                  <a:pt x="16276" y="13619"/>
                  <a:pt x="14366" y="9394"/>
                  <a:pt x="15477" y="7328"/>
                </a:cubicBezTo>
                <a:cubicBezTo>
                  <a:pt x="15857" y="6621"/>
                  <a:pt x="16360" y="6599"/>
                  <a:pt x="16962" y="6599"/>
                </a:cubicBezTo>
                <a:cubicBezTo>
                  <a:pt x="17001" y="6599"/>
                  <a:pt x="17041" y="6600"/>
                  <a:pt x="17081" y="6600"/>
                </a:cubicBezTo>
                <a:cubicBezTo>
                  <a:pt x="17655" y="6600"/>
                  <a:pt x="18314" y="6581"/>
                  <a:pt x="19036" y="6002"/>
                </a:cubicBezTo>
                <a:cubicBezTo>
                  <a:pt x="20515" y="4813"/>
                  <a:pt x="21228" y="2095"/>
                  <a:pt x="21600" y="0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121919" tIns="121919" rIns="121919" bIns="121919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3824" name="رقم الشريحة"/>
          <p:cNvSpPr txBox="1"/>
          <p:nvPr>
            <p:ph type="sldNum" sz="quarter" idx="2"/>
          </p:nvPr>
        </p:nvSpPr>
        <p:spPr>
          <a:xfrm>
            <a:off x="11785599" y="12344399"/>
            <a:ext cx="5689601" cy="736601"/>
          </a:xfrm>
          <a:prstGeom prst="rect">
            <a:avLst/>
          </a:prstGeom>
        </p:spPr>
        <p:txBody>
          <a:bodyPr lIns="121919" tIns="121919" rIns="121919" bIns="121919"/>
          <a:lstStyle>
            <a:lvl1pPr algn="r">
              <a:defRPr sz="3200"/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USTOM_2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86" name="Google Shape;3724;p25"/>
          <p:cNvGrpSpPr/>
          <p:nvPr/>
        </p:nvGrpSpPr>
        <p:grpSpPr>
          <a:xfrm>
            <a:off x="-349845" y="-1299"/>
            <a:ext cx="25417589" cy="13716477"/>
            <a:chOff x="0" y="0"/>
            <a:chExt cx="25417587" cy="13716475"/>
          </a:xfrm>
        </p:grpSpPr>
        <p:sp>
          <p:nvSpPr>
            <p:cNvPr id="3831" name="Google Shape;3725;p25"/>
            <p:cNvSpPr/>
            <p:nvPr/>
          </p:nvSpPr>
          <p:spPr>
            <a:xfrm>
              <a:off x="22896176" y="1380229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12"/>
                  </a:cubicBezTo>
                  <a:cubicBezTo>
                    <a:pt x="871" y="1338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64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9" y="21579"/>
                    <a:pt x="5489" y="21600"/>
                    <a:pt x="6934" y="21600"/>
                  </a:cubicBezTo>
                  <a:cubicBezTo>
                    <a:pt x="11489" y="21600"/>
                    <a:pt x="16781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32" name="Google Shape;3726;p25"/>
            <p:cNvSpPr/>
            <p:nvPr/>
          </p:nvSpPr>
          <p:spPr>
            <a:xfrm>
              <a:off x="23975893" y="61642"/>
              <a:ext cx="144169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25"/>
                    <a:pt x="9718" y="10504"/>
                    <a:pt x="8932" y="16592"/>
                  </a:cubicBezTo>
                  <a:cubicBezTo>
                    <a:pt x="8903" y="16841"/>
                    <a:pt x="8726" y="16973"/>
                    <a:pt x="8549" y="16973"/>
                  </a:cubicBezTo>
                  <a:cubicBezTo>
                    <a:pt x="8392" y="16973"/>
                    <a:pt x="8236" y="16870"/>
                    <a:pt x="8178" y="16654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5" y="7176"/>
                    <a:pt x="4962" y="6860"/>
                    <a:pt x="4524" y="6860"/>
                  </a:cubicBezTo>
                  <a:cubicBezTo>
                    <a:pt x="4516" y="6860"/>
                    <a:pt x="4507" y="6860"/>
                    <a:pt x="4498" y="6860"/>
                  </a:cubicBezTo>
                  <a:cubicBezTo>
                    <a:pt x="2763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78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09"/>
                    <a:pt x="14032" y="2950"/>
                    <a:pt x="14589" y="2925"/>
                  </a:cubicBezTo>
                  <a:lnTo>
                    <a:pt x="17362" y="2835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34"/>
                    <a:pt x="18895" y="5358"/>
                    <a:pt x="19313" y="5358"/>
                  </a:cubicBezTo>
                  <a:cubicBezTo>
                    <a:pt x="19329" y="5358"/>
                    <a:pt x="19345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43"/>
                    <a:pt x="21436" y="4709"/>
                    <a:pt x="21381" y="4109"/>
                  </a:cubicBezTo>
                  <a:cubicBezTo>
                    <a:pt x="21272" y="3065"/>
                    <a:pt x="20977" y="2110"/>
                    <a:pt x="20704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33" name="Google Shape;3727;p25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34" name="Google Shape;3728;p25"/>
            <p:cNvSpPr/>
            <p:nvPr/>
          </p:nvSpPr>
          <p:spPr>
            <a:xfrm>
              <a:off x="20002468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6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35" name="Google Shape;3729;p25"/>
            <p:cNvSpPr/>
            <p:nvPr/>
          </p:nvSpPr>
          <p:spPr>
            <a:xfrm>
              <a:off x="21563798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9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4" y="10481"/>
                    <a:pt x="6794" y="11327"/>
                  </a:cubicBezTo>
                  <a:cubicBezTo>
                    <a:pt x="7216" y="11962"/>
                    <a:pt x="2537" y="18529"/>
                    <a:pt x="2885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71" y="20776"/>
                  </a:cubicBezTo>
                  <a:cubicBezTo>
                    <a:pt x="8743" y="18837"/>
                    <a:pt x="9702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9" y="18576"/>
                    <a:pt x="17246" y="19586"/>
                  </a:cubicBezTo>
                  <a:cubicBezTo>
                    <a:pt x="17437" y="19699"/>
                    <a:pt x="17645" y="19754"/>
                    <a:pt x="17852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36" name="Google Shape;3730;p25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37" name="Google Shape;3731;p25"/>
            <p:cNvSpPr/>
            <p:nvPr/>
          </p:nvSpPr>
          <p:spPr>
            <a:xfrm>
              <a:off x="22896176" y="8406147"/>
              <a:ext cx="81924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7"/>
                    <a:pt x="18947" y="28"/>
                  </a:cubicBezTo>
                  <a:cubicBezTo>
                    <a:pt x="17365" y="733"/>
                    <a:pt x="14370" y="852"/>
                    <a:pt x="11236" y="852"/>
                  </a:cubicBezTo>
                  <a:cubicBezTo>
                    <a:pt x="9595" y="852"/>
                    <a:pt x="7914" y="817"/>
                    <a:pt x="6380" y="817"/>
                  </a:cubicBezTo>
                  <a:cubicBezTo>
                    <a:pt x="4329" y="817"/>
                    <a:pt x="2537" y="880"/>
                    <a:pt x="1431" y="1152"/>
                  </a:cubicBezTo>
                  <a:cubicBezTo>
                    <a:pt x="871" y="1278"/>
                    <a:pt x="385" y="3016"/>
                    <a:pt x="234" y="5445"/>
                  </a:cubicBezTo>
                  <a:cubicBezTo>
                    <a:pt x="10" y="9306"/>
                    <a:pt x="-82" y="13669"/>
                    <a:pt x="86" y="17034"/>
                  </a:cubicBezTo>
                  <a:cubicBezTo>
                    <a:pt x="199" y="19708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8" y="21600"/>
                    <a:pt x="16906" y="21377"/>
                    <a:pt x="19565" y="19834"/>
                  </a:cubicBezTo>
                  <a:cubicBezTo>
                    <a:pt x="21518" y="18738"/>
                    <a:pt x="21011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38" name="Google Shape;3732;p25"/>
            <p:cNvSpPr/>
            <p:nvPr/>
          </p:nvSpPr>
          <p:spPr>
            <a:xfrm>
              <a:off x="23975893" y="7086817"/>
              <a:ext cx="144169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3"/>
                    <a:pt x="8932" y="16590"/>
                  </a:cubicBezTo>
                  <a:cubicBezTo>
                    <a:pt x="8903" y="16847"/>
                    <a:pt x="8726" y="16982"/>
                    <a:pt x="8550" y="16982"/>
                  </a:cubicBezTo>
                  <a:cubicBezTo>
                    <a:pt x="8393" y="16982"/>
                    <a:pt x="8236" y="16876"/>
                    <a:pt x="8178" y="16655"/>
                  </a:cubicBezTo>
                  <a:cubicBezTo>
                    <a:pt x="7141" y="12654"/>
                    <a:pt x="6901" y="11088"/>
                    <a:pt x="5546" y="7649"/>
                  </a:cubicBezTo>
                  <a:cubicBezTo>
                    <a:pt x="5361" y="7165"/>
                    <a:pt x="4947" y="6860"/>
                    <a:pt x="4498" y="6860"/>
                  </a:cubicBezTo>
                  <a:cubicBezTo>
                    <a:pt x="2763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2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3" y="10240"/>
                    <a:pt x="3803" y="10240"/>
                  </a:cubicBezTo>
                  <a:cubicBezTo>
                    <a:pt x="3993" y="10240"/>
                    <a:pt x="4125" y="10310"/>
                    <a:pt x="4170" y="10465"/>
                  </a:cubicBezTo>
                  <a:cubicBezTo>
                    <a:pt x="5022" y="13190"/>
                    <a:pt x="6125" y="19252"/>
                    <a:pt x="6846" y="20920"/>
                  </a:cubicBezTo>
                  <a:cubicBezTo>
                    <a:pt x="7040" y="21353"/>
                    <a:pt x="7857" y="21600"/>
                    <a:pt x="8704" y="21600"/>
                  </a:cubicBezTo>
                  <a:cubicBezTo>
                    <a:pt x="9578" y="21600"/>
                    <a:pt x="10484" y="21337"/>
                    <a:pt x="10767" y="20742"/>
                  </a:cubicBezTo>
                  <a:cubicBezTo>
                    <a:pt x="12569" y="16922"/>
                    <a:pt x="12514" y="8911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4" y="5038"/>
                    <a:pt x="18883" y="5361"/>
                    <a:pt x="19293" y="5361"/>
                  </a:cubicBezTo>
                  <a:cubicBezTo>
                    <a:pt x="19315" y="5361"/>
                    <a:pt x="19338" y="5359"/>
                    <a:pt x="19361" y="5358"/>
                  </a:cubicBezTo>
                  <a:cubicBezTo>
                    <a:pt x="19732" y="5332"/>
                    <a:pt x="20147" y="5306"/>
                    <a:pt x="20507" y="5294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78"/>
                    <a:pt x="20977" y="2123"/>
                    <a:pt x="20704" y="1396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39" name="Google Shape;3733;p25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40" name="Google Shape;3734;p25"/>
            <p:cNvSpPr/>
            <p:nvPr/>
          </p:nvSpPr>
          <p:spPr>
            <a:xfrm>
              <a:off x="20002462" y="8100988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41" name="Google Shape;3735;p25"/>
            <p:cNvSpPr/>
            <p:nvPr/>
          </p:nvSpPr>
          <p:spPr>
            <a:xfrm>
              <a:off x="21563798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9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4" y="10487"/>
                    <a:pt x="6794" y="11332"/>
                  </a:cubicBezTo>
                  <a:cubicBezTo>
                    <a:pt x="7216" y="11967"/>
                    <a:pt x="2537" y="18515"/>
                    <a:pt x="2885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71" y="20779"/>
                  </a:cubicBezTo>
                  <a:cubicBezTo>
                    <a:pt x="8743" y="18840"/>
                    <a:pt x="9702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9" y="18579"/>
                    <a:pt x="17246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42" name="Google Shape;3736;p25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43" name="Google Shape;3737;p25"/>
            <p:cNvSpPr/>
            <p:nvPr/>
          </p:nvSpPr>
          <p:spPr>
            <a:xfrm>
              <a:off x="20457982" y="6435487"/>
              <a:ext cx="1084872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4"/>
                    <a:pt x="14156" y="866"/>
                    <a:pt x="10900" y="866"/>
                  </a:cubicBezTo>
                  <a:cubicBezTo>
                    <a:pt x="9350" y="866"/>
                    <a:pt x="7775" y="845"/>
                    <a:pt x="6330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6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6" y="21586"/>
                    <a:pt x="1334" y="21586"/>
                  </a:cubicBezTo>
                  <a:cubicBezTo>
                    <a:pt x="1345" y="21586"/>
                    <a:pt x="1355" y="21579"/>
                    <a:pt x="1364" y="21579"/>
                  </a:cubicBezTo>
                  <a:cubicBezTo>
                    <a:pt x="1782" y="21572"/>
                    <a:pt x="2239" y="21565"/>
                    <a:pt x="2727" y="21565"/>
                  </a:cubicBezTo>
                  <a:cubicBezTo>
                    <a:pt x="4126" y="21565"/>
                    <a:pt x="5786" y="21600"/>
                    <a:pt x="7530" y="21600"/>
                  </a:cubicBezTo>
                  <a:cubicBezTo>
                    <a:pt x="11943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44" name="Google Shape;3738;p25"/>
            <p:cNvSpPr/>
            <p:nvPr/>
          </p:nvSpPr>
          <p:spPr>
            <a:xfrm>
              <a:off x="20232485" y="5259082"/>
              <a:ext cx="81880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1"/>
                    <a:pt x="10904" y="871"/>
                  </a:cubicBezTo>
                  <a:cubicBezTo>
                    <a:pt x="9353" y="871"/>
                    <a:pt x="7778" y="843"/>
                    <a:pt x="6333" y="843"/>
                  </a:cubicBezTo>
                  <a:cubicBezTo>
                    <a:pt x="4303" y="843"/>
                    <a:pt x="2532" y="892"/>
                    <a:pt x="1439" y="1150"/>
                  </a:cubicBezTo>
                  <a:cubicBezTo>
                    <a:pt x="858" y="1331"/>
                    <a:pt x="374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204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45" name="Google Shape;3739;p25"/>
            <p:cNvSpPr/>
            <p:nvPr/>
          </p:nvSpPr>
          <p:spPr>
            <a:xfrm>
              <a:off x="20232485" y="4893188"/>
              <a:ext cx="818802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2"/>
                    <a:pt x="10904" y="872"/>
                  </a:cubicBezTo>
                  <a:cubicBezTo>
                    <a:pt x="9353" y="872"/>
                    <a:pt x="7778" y="844"/>
                    <a:pt x="6333" y="844"/>
                  </a:cubicBezTo>
                  <a:cubicBezTo>
                    <a:pt x="4303" y="844"/>
                    <a:pt x="2532" y="899"/>
                    <a:pt x="1439" y="1150"/>
                  </a:cubicBezTo>
                  <a:cubicBezTo>
                    <a:pt x="858" y="1276"/>
                    <a:pt x="374" y="3012"/>
                    <a:pt x="223" y="5501"/>
                  </a:cubicBezTo>
                  <a:cubicBezTo>
                    <a:pt x="17" y="9294"/>
                    <a:pt x="-77" y="13652"/>
                    <a:pt x="74" y="17075"/>
                  </a:cubicBezTo>
                  <a:cubicBezTo>
                    <a:pt x="202" y="19704"/>
                    <a:pt x="730" y="21551"/>
                    <a:pt x="1334" y="21551"/>
                  </a:cubicBezTo>
                  <a:cubicBezTo>
                    <a:pt x="1345" y="21551"/>
                    <a:pt x="1355" y="21551"/>
                    <a:pt x="1364" y="21551"/>
                  </a:cubicBezTo>
                  <a:cubicBezTo>
                    <a:pt x="1586" y="21544"/>
                    <a:pt x="1816" y="21544"/>
                    <a:pt x="2058" y="21544"/>
                  </a:cubicBezTo>
                  <a:cubicBezTo>
                    <a:pt x="3578" y="21544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08"/>
                  </a:cubicBezTo>
                  <a:cubicBezTo>
                    <a:pt x="21523" y="18713"/>
                    <a:pt x="21011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46" name="Google Shape;3740;p25"/>
            <p:cNvSpPr/>
            <p:nvPr/>
          </p:nvSpPr>
          <p:spPr>
            <a:xfrm>
              <a:off x="22584655" y="4634488"/>
              <a:ext cx="982117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1" y="0"/>
                  </a:moveTo>
                  <a:cubicBezTo>
                    <a:pt x="16858" y="0"/>
                    <a:pt x="16422" y="178"/>
                    <a:pt x="16094" y="504"/>
                  </a:cubicBezTo>
                  <a:cubicBezTo>
                    <a:pt x="11992" y="4766"/>
                    <a:pt x="3466" y="13243"/>
                    <a:pt x="320" y="17441"/>
                  </a:cubicBezTo>
                  <a:cubicBezTo>
                    <a:pt x="-895" y="19076"/>
                    <a:pt x="1608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04"/>
                    <a:pt x="18978" y="838"/>
                    <a:pt x="18161" y="268"/>
                  </a:cubicBezTo>
                  <a:cubicBezTo>
                    <a:pt x="17895" y="85"/>
                    <a:pt x="17594" y="0"/>
                    <a:pt x="172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47" name="Google Shape;3741;p25"/>
            <p:cNvSpPr/>
            <p:nvPr/>
          </p:nvSpPr>
          <p:spPr>
            <a:xfrm>
              <a:off x="22666627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48" name="Google Shape;3742;p25"/>
            <p:cNvSpPr/>
            <p:nvPr/>
          </p:nvSpPr>
          <p:spPr>
            <a:xfrm>
              <a:off x="23251670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5" y="0"/>
                  </a:moveTo>
                  <a:cubicBezTo>
                    <a:pt x="2665" y="0"/>
                    <a:pt x="-1620" y="5733"/>
                    <a:pt x="601" y="16505"/>
                  </a:cubicBezTo>
                  <a:cubicBezTo>
                    <a:pt x="1310" y="20041"/>
                    <a:pt x="4171" y="21600"/>
                    <a:pt x="7360" y="21600"/>
                  </a:cubicBezTo>
                  <a:cubicBezTo>
                    <a:pt x="13132" y="21600"/>
                    <a:pt x="19980" y="16498"/>
                    <a:pt x="17145" y="8724"/>
                  </a:cubicBezTo>
                  <a:cubicBezTo>
                    <a:pt x="14980" y="2828"/>
                    <a:pt x="11139" y="0"/>
                    <a:pt x="764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49" name="Google Shape;3743;p25"/>
            <p:cNvSpPr/>
            <p:nvPr/>
          </p:nvSpPr>
          <p:spPr>
            <a:xfrm>
              <a:off x="22533254" y="6435487"/>
              <a:ext cx="1084827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4"/>
                    <a:pt x="14166" y="866"/>
                    <a:pt x="10911" y="866"/>
                  </a:cubicBezTo>
                  <a:cubicBezTo>
                    <a:pt x="9360" y="866"/>
                    <a:pt x="7785" y="845"/>
                    <a:pt x="6338" y="845"/>
                  </a:cubicBezTo>
                  <a:cubicBezTo>
                    <a:pt x="4308" y="845"/>
                    <a:pt x="2531" y="894"/>
                    <a:pt x="1434" y="1145"/>
                  </a:cubicBezTo>
                  <a:cubicBezTo>
                    <a:pt x="869" y="1271"/>
                    <a:pt x="375" y="3017"/>
                    <a:pt x="234" y="5510"/>
                  </a:cubicBezTo>
                  <a:cubicBezTo>
                    <a:pt x="8" y="9309"/>
                    <a:pt x="-76" y="13667"/>
                    <a:pt x="79" y="17096"/>
                  </a:cubicBezTo>
                  <a:cubicBezTo>
                    <a:pt x="204" y="19728"/>
                    <a:pt x="739" y="21586"/>
                    <a:pt x="1348" y="21586"/>
                  </a:cubicBezTo>
                  <a:cubicBezTo>
                    <a:pt x="1358" y="21586"/>
                    <a:pt x="1367" y="21579"/>
                    <a:pt x="1378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7" y="21600"/>
                    <a:pt x="7538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50" name="Google Shape;3744;p25"/>
            <p:cNvSpPr/>
            <p:nvPr/>
          </p:nvSpPr>
          <p:spPr>
            <a:xfrm>
              <a:off x="22974492" y="6144191"/>
              <a:ext cx="202237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51" name="Google Shape;3745;p25"/>
            <p:cNvSpPr/>
            <p:nvPr/>
          </p:nvSpPr>
          <p:spPr>
            <a:xfrm>
              <a:off x="22974507" y="6777780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52" name="Google Shape;3746;p25"/>
            <p:cNvSpPr/>
            <p:nvPr/>
          </p:nvSpPr>
          <p:spPr>
            <a:xfrm>
              <a:off x="23888517" y="5397138"/>
              <a:ext cx="1132688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96"/>
                    <a:pt x="577" y="8873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7" y="14079"/>
                    <a:pt x="2093" y="14071"/>
                    <a:pt x="2171" y="14057"/>
                  </a:cubicBezTo>
                  <a:cubicBezTo>
                    <a:pt x="3999" y="13700"/>
                    <a:pt x="5690" y="13577"/>
                    <a:pt x="7116" y="13508"/>
                  </a:cubicBezTo>
                  <a:cubicBezTo>
                    <a:pt x="7133" y="13508"/>
                    <a:pt x="7150" y="13508"/>
                    <a:pt x="7166" y="13508"/>
                  </a:cubicBezTo>
                  <a:cubicBezTo>
                    <a:pt x="7892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100" y="14497"/>
                  </a:cubicBezTo>
                  <a:cubicBezTo>
                    <a:pt x="13993" y="13717"/>
                    <a:pt x="14606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14" y="8352"/>
                    <a:pt x="17006" y="8199"/>
                    <a:pt x="15624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3" y="6994"/>
                  </a:cubicBezTo>
                  <a:cubicBezTo>
                    <a:pt x="13504" y="5361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53" name="Google Shape;3747;p25"/>
            <p:cNvSpPr/>
            <p:nvPr/>
          </p:nvSpPr>
          <p:spPr>
            <a:xfrm>
              <a:off x="24227609" y="3512959"/>
              <a:ext cx="1080347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20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595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52" y="15826"/>
                  </a:cubicBezTo>
                  <a:cubicBezTo>
                    <a:pt x="10813" y="15411"/>
                    <a:pt x="11225" y="15192"/>
                    <a:pt x="11640" y="15192"/>
                  </a:cubicBezTo>
                  <a:cubicBezTo>
                    <a:pt x="11943" y="15192"/>
                    <a:pt x="12250" y="15307"/>
                    <a:pt x="12501" y="15548"/>
                  </a:cubicBezTo>
                  <a:cubicBezTo>
                    <a:pt x="14011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393" y="17161"/>
                    <a:pt x="21090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501" y="11165"/>
                    <a:pt x="15815" y="10090"/>
                  </a:cubicBezTo>
                  <a:cubicBezTo>
                    <a:pt x="15073" y="9618"/>
                    <a:pt x="14914" y="8494"/>
                    <a:pt x="15481" y="7778"/>
                  </a:cubicBezTo>
                  <a:cubicBezTo>
                    <a:pt x="16527" y="6474"/>
                    <a:pt x="17718" y="5153"/>
                    <a:pt x="18663" y="3884"/>
                  </a:cubicBezTo>
                  <a:cubicBezTo>
                    <a:pt x="19158" y="3232"/>
                    <a:pt x="19041" y="2239"/>
                    <a:pt x="18417" y="1733"/>
                  </a:cubicBezTo>
                  <a:cubicBezTo>
                    <a:pt x="17675" y="1130"/>
                    <a:pt x="16919" y="690"/>
                    <a:pt x="16105" y="184"/>
                  </a:cubicBezTo>
                  <a:cubicBezTo>
                    <a:pt x="15904" y="60"/>
                    <a:pt x="15684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54" name="Google Shape;3748;p25"/>
            <p:cNvSpPr/>
            <p:nvPr/>
          </p:nvSpPr>
          <p:spPr>
            <a:xfrm>
              <a:off x="21311737" y="3573858"/>
              <a:ext cx="1441817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8"/>
                    <a:pt x="11024" y="415"/>
                  </a:cubicBezTo>
                  <a:cubicBezTo>
                    <a:pt x="9953" y="938"/>
                    <a:pt x="9724" y="10513"/>
                    <a:pt x="8939" y="16586"/>
                  </a:cubicBezTo>
                  <a:cubicBezTo>
                    <a:pt x="8903" y="16843"/>
                    <a:pt x="8725" y="16977"/>
                    <a:pt x="8546" y="16977"/>
                  </a:cubicBezTo>
                  <a:cubicBezTo>
                    <a:pt x="8388" y="16977"/>
                    <a:pt x="8231" y="16872"/>
                    <a:pt x="8174" y="16650"/>
                  </a:cubicBezTo>
                  <a:cubicBezTo>
                    <a:pt x="7138" y="12664"/>
                    <a:pt x="6897" y="11085"/>
                    <a:pt x="5544" y="7647"/>
                  </a:cubicBezTo>
                  <a:cubicBezTo>
                    <a:pt x="5359" y="7163"/>
                    <a:pt x="4944" y="6858"/>
                    <a:pt x="4496" y="6858"/>
                  </a:cubicBezTo>
                  <a:cubicBezTo>
                    <a:pt x="2760" y="6884"/>
                    <a:pt x="916" y="7469"/>
                    <a:pt x="109" y="9329"/>
                  </a:cubicBezTo>
                  <a:cubicBezTo>
                    <a:pt x="-164" y="10245"/>
                    <a:pt x="119" y="10806"/>
                    <a:pt x="502" y="11455"/>
                  </a:cubicBezTo>
                  <a:cubicBezTo>
                    <a:pt x="628" y="11682"/>
                    <a:pt x="833" y="11801"/>
                    <a:pt x="1044" y="11801"/>
                  </a:cubicBezTo>
                  <a:cubicBezTo>
                    <a:pt x="1198" y="11801"/>
                    <a:pt x="1354" y="11736"/>
                    <a:pt x="1484" y="11608"/>
                  </a:cubicBezTo>
                  <a:cubicBezTo>
                    <a:pt x="2296" y="10791"/>
                    <a:pt x="3275" y="10238"/>
                    <a:pt x="3808" y="10238"/>
                  </a:cubicBezTo>
                  <a:cubicBezTo>
                    <a:pt x="3997" y="10238"/>
                    <a:pt x="4131" y="10308"/>
                    <a:pt x="4179" y="10462"/>
                  </a:cubicBezTo>
                  <a:cubicBezTo>
                    <a:pt x="5031" y="13186"/>
                    <a:pt x="6122" y="19246"/>
                    <a:pt x="6843" y="20915"/>
                  </a:cubicBezTo>
                  <a:cubicBezTo>
                    <a:pt x="7035" y="21352"/>
                    <a:pt x="7849" y="21600"/>
                    <a:pt x="8693" y="21600"/>
                  </a:cubicBezTo>
                  <a:cubicBezTo>
                    <a:pt x="9569" y="21600"/>
                    <a:pt x="10478" y="21333"/>
                    <a:pt x="10761" y="20737"/>
                  </a:cubicBezTo>
                  <a:cubicBezTo>
                    <a:pt x="12562" y="16930"/>
                    <a:pt x="12508" y="8909"/>
                    <a:pt x="13424" y="4071"/>
                  </a:cubicBezTo>
                  <a:cubicBezTo>
                    <a:pt x="13544" y="3421"/>
                    <a:pt x="14025" y="2962"/>
                    <a:pt x="14593" y="2937"/>
                  </a:cubicBezTo>
                  <a:lnTo>
                    <a:pt x="17354" y="2847"/>
                  </a:lnTo>
                  <a:cubicBezTo>
                    <a:pt x="17976" y="3064"/>
                    <a:pt x="18271" y="3905"/>
                    <a:pt x="18413" y="4566"/>
                  </a:cubicBezTo>
                  <a:cubicBezTo>
                    <a:pt x="18518" y="5045"/>
                    <a:pt x="18887" y="5369"/>
                    <a:pt x="19305" y="5369"/>
                  </a:cubicBezTo>
                  <a:cubicBezTo>
                    <a:pt x="19321" y="5369"/>
                    <a:pt x="19335" y="5369"/>
                    <a:pt x="19351" y="5369"/>
                  </a:cubicBezTo>
                  <a:cubicBezTo>
                    <a:pt x="19723" y="5344"/>
                    <a:pt x="20149" y="5318"/>
                    <a:pt x="20509" y="5292"/>
                  </a:cubicBezTo>
                  <a:cubicBezTo>
                    <a:pt x="21032" y="5254"/>
                    <a:pt x="21436" y="4720"/>
                    <a:pt x="21371" y="4120"/>
                  </a:cubicBezTo>
                  <a:cubicBezTo>
                    <a:pt x="21262" y="3077"/>
                    <a:pt x="20967" y="2122"/>
                    <a:pt x="20695" y="1409"/>
                  </a:cubicBezTo>
                  <a:cubicBezTo>
                    <a:pt x="20378" y="594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55" name="Google Shape;3749;p25"/>
            <p:cNvSpPr/>
            <p:nvPr/>
          </p:nvSpPr>
          <p:spPr>
            <a:xfrm>
              <a:off x="23121630" y="2922528"/>
              <a:ext cx="108484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8" y="864"/>
                    <a:pt x="7782" y="843"/>
                    <a:pt x="6337" y="843"/>
                  </a:cubicBezTo>
                  <a:cubicBezTo>
                    <a:pt x="4305" y="843"/>
                    <a:pt x="2528" y="892"/>
                    <a:pt x="1431" y="1143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288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6" y="21579"/>
                    <a:pt x="2368" y="21579"/>
                    <a:pt x="2928" y="21579"/>
                  </a:cubicBezTo>
                  <a:cubicBezTo>
                    <a:pt x="4121" y="21579"/>
                    <a:pt x="5494" y="21600"/>
                    <a:pt x="6940" y="21600"/>
                  </a:cubicBezTo>
                  <a:cubicBezTo>
                    <a:pt x="11498" y="21600"/>
                    <a:pt x="16790" y="21405"/>
                    <a:pt x="19574" y="19795"/>
                  </a:cubicBezTo>
                  <a:cubicBezTo>
                    <a:pt x="21521" y="18694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56" name="Google Shape;3750;p25"/>
            <p:cNvSpPr/>
            <p:nvPr/>
          </p:nvSpPr>
          <p:spPr>
            <a:xfrm>
              <a:off x="22896176" y="1746123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05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1" y="21586"/>
                    <a:pt x="2359" y="21579"/>
                    <a:pt x="2912" y="21579"/>
                  </a:cubicBezTo>
                  <a:cubicBezTo>
                    <a:pt x="4150" y="21579"/>
                    <a:pt x="5581" y="21600"/>
                    <a:pt x="7087" y="21600"/>
                  </a:cubicBezTo>
                  <a:cubicBezTo>
                    <a:pt x="11606" y="21600"/>
                    <a:pt x="16813" y="21405"/>
                    <a:pt x="19561" y="19858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57" name="Google Shape;3751;p25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58" name="Google Shape;3752;p25"/>
            <p:cNvSpPr/>
            <p:nvPr/>
          </p:nvSpPr>
          <p:spPr>
            <a:xfrm>
              <a:off x="20587692" y="1873781"/>
              <a:ext cx="232013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0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318" y="20041"/>
                    <a:pt x="4189" y="21600"/>
                    <a:pt x="7383" y="21600"/>
                  </a:cubicBezTo>
                  <a:cubicBezTo>
                    <a:pt x="13157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59" name="Google Shape;3753;p25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60" name="Google Shape;3754;p25"/>
            <p:cNvSpPr/>
            <p:nvPr/>
          </p:nvSpPr>
          <p:spPr>
            <a:xfrm>
              <a:off x="20310537" y="2631232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61" name="Google Shape;3755;p25"/>
            <p:cNvSpPr/>
            <p:nvPr/>
          </p:nvSpPr>
          <p:spPr>
            <a:xfrm>
              <a:off x="20310537" y="3265068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62" name="Google Shape;3756;p25"/>
            <p:cNvSpPr/>
            <p:nvPr/>
          </p:nvSpPr>
          <p:spPr>
            <a:xfrm>
              <a:off x="21224357" y="1884179"/>
              <a:ext cx="1132690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3999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1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599" y="21093"/>
                    <a:pt x="9112" y="21531"/>
                    <a:pt x="9720" y="21558"/>
                  </a:cubicBezTo>
                  <a:cubicBezTo>
                    <a:pt x="10326" y="21582"/>
                    <a:pt x="10966" y="21600"/>
                    <a:pt x="11621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4" y="13041"/>
                  </a:cubicBezTo>
                  <a:cubicBezTo>
                    <a:pt x="16995" y="13164"/>
                    <a:pt x="18574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303" y="11244"/>
                    <a:pt x="21151" y="10449"/>
                    <a:pt x="21013" y="9572"/>
                  </a:cubicBezTo>
                  <a:cubicBezTo>
                    <a:pt x="20929" y="8995"/>
                    <a:pt x="20458" y="8571"/>
                    <a:pt x="19890" y="8502"/>
                  </a:cubicBezTo>
                  <a:cubicBezTo>
                    <a:pt x="18512" y="8351"/>
                    <a:pt x="17006" y="8199"/>
                    <a:pt x="15622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600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63" name="Google Shape;3757;p25"/>
            <p:cNvSpPr/>
            <p:nvPr/>
          </p:nvSpPr>
          <p:spPr>
            <a:xfrm>
              <a:off x="20457982" y="13460663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1" y="773"/>
                    <a:pt x="13963" y="871"/>
                    <a:pt x="10603" y="871"/>
                  </a:cubicBezTo>
                  <a:cubicBezTo>
                    <a:pt x="9350" y="871"/>
                    <a:pt x="8088" y="857"/>
                    <a:pt x="6900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8" y="21579"/>
                    <a:pt x="2904" y="21579"/>
                  </a:cubicBezTo>
                  <a:cubicBezTo>
                    <a:pt x="4145" y="21579"/>
                    <a:pt x="5575" y="21600"/>
                    <a:pt x="7082" y="21600"/>
                  </a:cubicBezTo>
                  <a:cubicBezTo>
                    <a:pt x="11605" y="21600"/>
                    <a:pt x="16811" y="21405"/>
                    <a:pt x="19562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64" name="Google Shape;3758;p25"/>
            <p:cNvSpPr/>
            <p:nvPr/>
          </p:nvSpPr>
          <p:spPr>
            <a:xfrm>
              <a:off x="20232485" y="12284917"/>
              <a:ext cx="81882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7" y="0"/>
                  </a:moveTo>
                  <a:cubicBezTo>
                    <a:pt x="19063" y="0"/>
                    <a:pt x="19015" y="14"/>
                    <a:pt x="18969" y="35"/>
                  </a:cubicBezTo>
                  <a:cubicBezTo>
                    <a:pt x="17377" y="733"/>
                    <a:pt x="14376" y="859"/>
                    <a:pt x="11237" y="859"/>
                  </a:cubicBezTo>
                  <a:cubicBezTo>
                    <a:pt x="9595" y="859"/>
                    <a:pt x="7913" y="824"/>
                    <a:pt x="6378" y="824"/>
                  </a:cubicBezTo>
                  <a:cubicBezTo>
                    <a:pt x="4329" y="824"/>
                    <a:pt x="2538" y="880"/>
                    <a:pt x="1439" y="1152"/>
                  </a:cubicBezTo>
                  <a:cubicBezTo>
                    <a:pt x="858" y="1278"/>
                    <a:pt x="374" y="3023"/>
                    <a:pt x="223" y="5452"/>
                  </a:cubicBezTo>
                  <a:cubicBezTo>
                    <a:pt x="17" y="9313"/>
                    <a:pt x="-77" y="13676"/>
                    <a:pt x="74" y="17034"/>
                  </a:cubicBezTo>
                  <a:cubicBezTo>
                    <a:pt x="204" y="19715"/>
                    <a:pt x="747" y="21586"/>
                    <a:pt x="1364" y="21586"/>
                  </a:cubicBezTo>
                  <a:cubicBezTo>
                    <a:pt x="1783" y="21572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84"/>
                    <a:pt x="19566" y="19841"/>
                  </a:cubicBezTo>
                  <a:cubicBezTo>
                    <a:pt x="21523" y="18682"/>
                    <a:pt x="21016" y="0"/>
                    <a:pt x="1910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65" name="Google Shape;3759;p25"/>
            <p:cNvSpPr/>
            <p:nvPr/>
          </p:nvSpPr>
          <p:spPr>
            <a:xfrm>
              <a:off x="20232485" y="11918363"/>
              <a:ext cx="818802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14"/>
                    <a:pt x="18967" y="28"/>
                  </a:cubicBezTo>
                  <a:cubicBezTo>
                    <a:pt x="17271" y="773"/>
                    <a:pt x="13968" y="877"/>
                    <a:pt x="10607" y="877"/>
                  </a:cubicBezTo>
                  <a:cubicBezTo>
                    <a:pt x="9353" y="877"/>
                    <a:pt x="8092" y="863"/>
                    <a:pt x="6901" y="863"/>
                  </a:cubicBezTo>
                  <a:cubicBezTo>
                    <a:pt x="4637" y="863"/>
                    <a:pt x="2632" y="912"/>
                    <a:pt x="1439" y="1211"/>
                  </a:cubicBezTo>
                  <a:cubicBezTo>
                    <a:pt x="858" y="1337"/>
                    <a:pt x="374" y="3070"/>
                    <a:pt x="223" y="5492"/>
                  </a:cubicBezTo>
                  <a:cubicBezTo>
                    <a:pt x="17" y="9342"/>
                    <a:pt x="-77" y="13630"/>
                    <a:pt x="74" y="17048"/>
                  </a:cubicBezTo>
                  <a:cubicBezTo>
                    <a:pt x="204" y="19714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1" y="21565"/>
                    <a:pt x="5792" y="21600"/>
                    <a:pt x="7537" y="21600"/>
                  </a:cubicBezTo>
                  <a:cubicBezTo>
                    <a:pt x="11951" y="21600"/>
                    <a:pt x="16906" y="21377"/>
                    <a:pt x="19565" y="19839"/>
                  </a:cubicBezTo>
                  <a:cubicBezTo>
                    <a:pt x="21523" y="18683"/>
                    <a:pt x="21011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66" name="Google Shape;3760;p25"/>
            <p:cNvSpPr/>
            <p:nvPr/>
          </p:nvSpPr>
          <p:spPr>
            <a:xfrm>
              <a:off x="22584641" y="11660158"/>
              <a:ext cx="982132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81" y="0"/>
                  </a:moveTo>
                  <a:cubicBezTo>
                    <a:pt x="16849" y="0"/>
                    <a:pt x="16419" y="178"/>
                    <a:pt x="16094" y="510"/>
                  </a:cubicBezTo>
                  <a:cubicBezTo>
                    <a:pt x="11992" y="4773"/>
                    <a:pt x="3466" y="13250"/>
                    <a:pt x="320" y="17449"/>
                  </a:cubicBezTo>
                  <a:cubicBezTo>
                    <a:pt x="-895" y="19073"/>
                    <a:pt x="1604" y="21600"/>
                    <a:pt x="3511" y="21600"/>
                  </a:cubicBezTo>
                  <a:cubicBezTo>
                    <a:pt x="4024" y="21600"/>
                    <a:pt x="4494" y="21417"/>
                    <a:pt x="4838" y="20982"/>
                  </a:cubicBezTo>
                  <a:cubicBezTo>
                    <a:pt x="7661" y="17465"/>
                    <a:pt x="17205" y="8163"/>
                    <a:pt x="20150" y="4789"/>
                  </a:cubicBezTo>
                  <a:cubicBezTo>
                    <a:pt x="20627" y="4234"/>
                    <a:pt x="20705" y="3442"/>
                    <a:pt x="20351" y="2808"/>
                  </a:cubicBezTo>
                  <a:cubicBezTo>
                    <a:pt x="19765" y="1810"/>
                    <a:pt x="18978" y="828"/>
                    <a:pt x="18161" y="274"/>
                  </a:cubicBezTo>
                  <a:cubicBezTo>
                    <a:pt x="17891" y="89"/>
                    <a:pt x="17587" y="0"/>
                    <a:pt x="1728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67" name="Google Shape;3761;p25"/>
            <p:cNvSpPr/>
            <p:nvPr/>
          </p:nvSpPr>
          <p:spPr>
            <a:xfrm>
              <a:off x="22666619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68" name="Google Shape;3762;p25"/>
            <p:cNvSpPr/>
            <p:nvPr/>
          </p:nvSpPr>
          <p:spPr>
            <a:xfrm>
              <a:off x="23251676" y="12412410"/>
              <a:ext cx="23218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9" y="0"/>
                  </a:moveTo>
                  <a:cubicBezTo>
                    <a:pt x="2670" y="0"/>
                    <a:pt x="-1620" y="5753"/>
                    <a:pt x="601" y="16542"/>
                  </a:cubicBezTo>
                  <a:cubicBezTo>
                    <a:pt x="1303" y="20047"/>
                    <a:pt x="4156" y="21600"/>
                    <a:pt x="7339" y="21600"/>
                  </a:cubicBezTo>
                  <a:cubicBezTo>
                    <a:pt x="13109" y="21600"/>
                    <a:pt x="19980" y="16507"/>
                    <a:pt x="17139" y="8753"/>
                  </a:cubicBezTo>
                  <a:cubicBezTo>
                    <a:pt x="14975" y="2830"/>
                    <a:pt x="11141" y="0"/>
                    <a:pt x="764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69" name="Google Shape;3763;p25"/>
            <p:cNvSpPr/>
            <p:nvPr/>
          </p:nvSpPr>
          <p:spPr>
            <a:xfrm>
              <a:off x="22533254" y="13460663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268" y="773"/>
                    <a:pt x="13972" y="871"/>
                    <a:pt x="10613" y="871"/>
                  </a:cubicBezTo>
                  <a:cubicBezTo>
                    <a:pt x="9360" y="871"/>
                    <a:pt x="8098" y="857"/>
                    <a:pt x="6908" y="857"/>
                  </a:cubicBezTo>
                  <a:cubicBezTo>
                    <a:pt x="4642" y="857"/>
                    <a:pt x="2632" y="913"/>
                    <a:pt x="1434" y="1205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351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5" y="21586"/>
                    <a:pt x="2363" y="21579"/>
                    <a:pt x="2918" y="21579"/>
                  </a:cubicBezTo>
                  <a:cubicBezTo>
                    <a:pt x="4156" y="21579"/>
                    <a:pt x="5587" y="21600"/>
                    <a:pt x="7092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70" name="Google Shape;3764;p25"/>
            <p:cNvSpPr/>
            <p:nvPr/>
          </p:nvSpPr>
          <p:spPr>
            <a:xfrm>
              <a:off x="22974484" y="13169532"/>
              <a:ext cx="20222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14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71" name="Google Shape;3765;p25"/>
            <p:cNvSpPr/>
            <p:nvPr/>
          </p:nvSpPr>
          <p:spPr>
            <a:xfrm>
              <a:off x="23888517" y="12422809"/>
              <a:ext cx="1132688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2" y="8330"/>
                  </a:cubicBezTo>
                  <a:cubicBezTo>
                    <a:pt x="7782" y="8988"/>
                    <a:pt x="577" y="8865"/>
                    <a:pt x="147" y="9607"/>
                  </a:cubicBezTo>
                  <a:cubicBezTo>
                    <a:pt x="-255" y="10306"/>
                    <a:pt x="245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71" y="14051"/>
                  </a:cubicBezTo>
                  <a:cubicBezTo>
                    <a:pt x="3999" y="13708"/>
                    <a:pt x="5690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3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5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100" y="14491"/>
                  </a:cubicBezTo>
                  <a:cubicBezTo>
                    <a:pt x="13994" y="13717"/>
                    <a:pt x="14595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1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3" y="6986"/>
                  </a:cubicBezTo>
                  <a:cubicBezTo>
                    <a:pt x="13504" y="5353"/>
                    <a:pt x="13337" y="3076"/>
                    <a:pt x="13157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72" name="Google Shape;3766;p25"/>
            <p:cNvSpPr/>
            <p:nvPr/>
          </p:nvSpPr>
          <p:spPr>
            <a:xfrm>
              <a:off x="24227609" y="10538217"/>
              <a:ext cx="1080347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8" y="5256"/>
                    <a:pt x="10435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595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4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52" y="15830"/>
                  </a:cubicBezTo>
                  <a:cubicBezTo>
                    <a:pt x="10814" y="15412"/>
                    <a:pt x="11231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11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393" y="17164"/>
                    <a:pt x="21090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501" y="11156"/>
                    <a:pt x="15815" y="10097"/>
                  </a:cubicBezTo>
                  <a:cubicBezTo>
                    <a:pt x="15073" y="9627"/>
                    <a:pt x="14914" y="8502"/>
                    <a:pt x="15481" y="7787"/>
                  </a:cubicBezTo>
                  <a:cubicBezTo>
                    <a:pt x="16527" y="6484"/>
                    <a:pt x="17718" y="5165"/>
                    <a:pt x="18663" y="3896"/>
                  </a:cubicBezTo>
                  <a:cubicBezTo>
                    <a:pt x="19158" y="3228"/>
                    <a:pt x="19041" y="2236"/>
                    <a:pt x="18417" y="1730"/>
                  </a:cubicBezTo>
                  <a:cubicBezTo>
                    <a:pt x="17675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73" name="Google Shape;3767;p25"/>
            <p:cNvSpPr/>
            <p:nvPr/>
          </p:nvSpPr>
          <p:spPr>
            <a:xfrm>
              <a:off x="21311737" y="10599777"/>
              <a:ext cx="1441817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4"/>
                    <a:pt x="8939" y="16592"/>
                  </a:cubicBezTo>
                  <a:cubicBezTo>
                    <a:pt x="8903" y="16847"/>
                    <a:pt x="8727" y="16977"/>
                    <a:pt x="8550" y="16977"/>
                  </a:cubicBezTo>
                  <a:cubicBezTo>
                    <a:pt x="8391" y="16977"/>
                    <a:pt x="8232" y="16871"/>
                    <a:pt x="8174" y="16656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59" y="7166"/>
                    <a:pt x="4944" y="6860"/>
                    <a:pt x="4496" y="6860"/>
                  </a:cubicBezTo>
                  <a:cubicBezTo>
                    <a:pt x="2760" y="6873"/>
                    <a:pt x="916" y="7471"/>
                    <a:pt x="109" y="9332"/>
                  </a:cubicBezTo>
                  <a:cubicBezTo>
                    <a:pt x="-164" y="10248"/>
                    <a:pt x="119" y="10796"/>
                    <a:pt x="502" y="11459"/>
                  </a:cubicBezTo>
                  <a:cubicBezTo>
                    <a:pt x="629" y="11682"/>
                    <a:pt x="837" y="11800"/>
                    <a:pt x="1050" y="11800"/>
                  </a:cubicBezTo>
                  <a:cubicBezTo>
                    <a:pt x="1201" y="11800"/>
                    <a:pt x="1356" y="11739"/>
                    <a:pt x="1484" y="11612"/>
                  </a:cubicBezTo>
                  <a:cubicBezTo>
                    <a:pt x="2299" y="10792"/>
                    <a:pt x="3281" y="10230"/>
                    <a:pt x="3812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31" y="13191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76" y="3065"/>
                    <a:pt x="18271" y="3906"/>
                    <a:pt x="18413" y="4567"/>
                  </a:cubicBezTo>
                  <a:cubicBezTo>
                    <a:pt x="18518" y="5046"/>
                    <a:pt x="18886" y="5360"/>
                    <a:pt x="19303" y="5360"/>
                  </a:cubicBezTo>
                  <a:cubicBezTo>
                    <a:pt x="19319" y="5360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74" name="Google Shape;3768;p25"/>
            <p:cNvSpPr/>
            <p:nvPr/>
          </p:nvSpPr>
          <p:spPr>
            <a:xfrm>
              <a:off x="23121630" y="9948363"/>
              <a:ext cx="108484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9" y="0"/>
                  </a:moveTo>
                  <a:cubicBezTo>
                    <a:pt x="19063" y="0"/>
                    <a:pt x="19017" y="14"/>
                    <a:pt x="18969" y="35"/>
                  </a:cubicBezTo>
                  <a:cubicBezTo>
                    <a:pt x="17341" y="719"/>
                    <a:pt x="14229" y="831"/>
                    <a:pt x="11003" y="831"/>
                  </a:cubicBezTo>
                  <a:cubicBezTo>
                    <a:pt x="9570" y="831"/>
                    <a:pt x="8114" y="810"/>
                    <a:pt x="6756" y="810"/>
                  </a:cubicBezTo>
                  <a:cubicBezTo>
                    <a:pt x="4551" y="810"/>
                    <a:pt x="2604" y="866"/>
                    <a:pt x="1431" y="1152"/>
                  </a:cubicBezTo>
                  <a:cubicBezTo>
                    <a:pt x="866" y="1278"/>
                    <a:pt x="372" y="3023"/>
                    <a:pt x="231" y="5452"/>
                  </a:cubicBezTo>
                  <a:cubicBezTo>
                    <a:pt x="19" y="9313"/>
                    <a:pt x="-79" y="13669"/>
                    <a:pt x="76" y="17034"/>
                  </a:cubicBezTo>
                  <a:cubicBezTo>
                    <a:pt x="203" y="19715"/>
                    <a:pt x="754" y="21579"/>
                    <a:pt x="1376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8" y="21565"/>
                    <a:pt x="5797" y="21600"/>
                    <a:pt x="7541" y="21600"/>
                  </a:cubicBezTo>
                  <a:cubicBezTo>
                    <a:pt x="11956" y="21600"/>
                    <a:pt x="16915" y="21384"/>
                    <a:pt x="19577" y="19841"/>
                  </a:cubicBezTo>
                  <a:cubicBezTo>
                    <a:pt x="21521" y="18682"/>
                    <a:pt x="21014" y="0"/>
                    <a:pt x="1910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75" name="Google Shape;3769;p25"/>
            <p:cNvSpPr/>
            <p:nvPr/>
          </p:nvSpPr>
          <p:spPr>
            <a:xfrm>
              <a:off x="22896176" y="8772041"/>
              <a:ext cx="81926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3"/>
                    <a:pt x="1431" y="1151"/>
                  </a:cubicBezTo>
                  <a:cubicBezTo>
                    <a:pt x="871" y="1332"/>
                    <a:pt x="385" y="3013"/>
                    <a:pt x="234" y="5503"/>
                  </a:cubicBezTo>
                  <a:cubicBezTo>
                    <a:pt x="10" y="9297"/>
                    <a:pt x="-82" y="13656"/>
                    <a:pt x="86" y="17074"/>
                  </a:cubicBezTo>
                  <a:cubicBezTo>
                    <a:pt x="197" y="19710"/>
                    <a:pt x="741" y="21558"/>
                    <a:pt x="1345" y="21558"/>
                  </a:cubicBezTo>
                  <a:cubicBezTo>
                    <a:pt x="1355" y="21558"/>
                    <a:pt x="1366" y="21558"/>
                    <a:pt x="1376" y="21558"/>
                  </a:cubicBezTo>
                  <a:cubicBezTo>
                    <a:pt x="1594" y="21551"/>
                    <a:pt x="1824" y="21551"/>
                    <a:pt x="2065" y="21551"/>
                  </a:cubicBezTo>
                  <a:cubicBezTo>
                    <a:pt x="3580" y="21551"/>
                    <a:pt x="5482" y="21600"/>
                    <a:pt x="7502" y="21600"/>
                  </a:cubicBezTo>
                  <a:cubicBezTo>
                    <a:pt x="11923" y="21600"/>
                    <a:pt x="16896" y="21356"/>
                    <a:pt x="19561" y="19815"/>
                  </a:cubicBezTo>
                  <a:cubicBezTo>
                    <a:pt x="21518" y="18720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76" name="Google Shape;3770;p25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77" name="Google Shape;3771;p25"/>
            <p:cNvSpPr/>
            <p:nvPr/>
          </p:nvSpPr>
          <p:spPr>
            <a:xfrm>
              <a:off x="20587701" y="8899452"/>
              <a:ext cx="232017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5" h="21600" fill="norm" stroke="1" extrusionOk="0">
                  <a:moveTo>
                    <a:pt x="7659" y="0"/>
                  </a:moveTo>
                  <a:cubicBezTo>
                    <a:pt x="2686" y="0"/>
                    <a:pt x="-1604" y="5745"/>
                    <a:pt x="588" y="16521"/>
                  </a:cubicBezTo>
                  <a:cubicBezTo>
                    <a:pt x="1311" y="20041"/>
                    <a:pt x="4168" y="21600"/>
                    <a:pt x="7355" y="21600"/>
                  </a:cubicBezTo>
                  <a:cubicBezTo>
                    <a:pt x="13134" y="21600"/>
                    <a:pt x="19996" y="16485"/>
                    <a:pt x="17151" y="8742"/>
                  </a:cubicBezTo>
                  <a:cubicBezTo>
                    <a:pt x="14984" y="2827"/>
                    <a:pt x="11151" y="0"/>
                    <a:pt x="76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78" name="Google Shape;3772;p25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79" name="Google Shape;3773;p25"/>
            <p:cNvSpPr/>
            <p:nvPr/>
          </p:nvSpPr>
          <p:spPr>
            <a:xfrm>
              <a:off x="20310554" y="9656903"/>
              <a:ext cx="202517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6" h="21600" fill="norm" stroke="1" extrusionOk="0">
                  <a:moveTo>
                    <a:pt x="7670" y="0"/>
                  </a:moveTo>
                  <a:cubicBezTo>
                    <a:pt x="2692" y="0"/>
                    <a:pt x="-1589" y="5725"/>
                    <a:pt x="577" y="16501"/>
                  </a:cubicBezTo>
                  <a:cubicBezTo>
                    <a:pt x="1289" y="20039"/>
                    <a:pt x="4160" y="21600"/>
                    <a:pt x="7358" y="21600"/>
                  </a:cubicBezTo>
                  <a:cubicBezTo>
                    <a:pt x="13150" y="21600"/>
                    <a:pt x="20011" y="16493"/>
                    <a:pt x="17177" y="8734"/>
                  </a:cubicBezTo>
                  <a:cubicBezTo>
                    <a:pt x="15003" y="2838"/>
                    <a:pt x="11166" y="0"/>
                    <a:pt x="767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80" name="Google Shape;3774;p25"/>
            <p:cNvSpPr/>
            <p:nvPr/>
          </p:nvSpPr>
          <p:spPr>
            <a:xfrm>
              <a:off x="20310530" y="10290409"/>
              <a:ext cx="202552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290" y="20054"/>
                    <a:pt x="4145" y="21600"/>
                    <a:pt x="7333" y="21600"/>
                  </a:cubicBezTo>
                  <a:cubicBezTo>
                    <a:pt x="13122" y="21600"/>
                    <a:pt x="20007" y="16505"/>
                    <a:pt x="17167" y="8773"/>
                  </a:cubicBezTo>
                  <a:cubicBezTo>
                    <a:pt x="15003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81" name="Google Shape;3775;p25"/>
            <p:cNvSpPr/>
            <p:nvPr/>
          </p:nvSpPr>
          <p:spPr>
            <a:xfrm>
              <a:off x="21224357" y="8910097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3999" y="13700"/>
                    <a:pt x="5703" y="13564"/>
                    <a:pt x="7116" y="13508"/>
                  </a:cubicBezTo>
                  <a:cubicBezTo>
                    <a:pt x="7139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599" y="21094"/>
                    <a:pt x="9112" y="21519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4" y="13724"/>
                    <a:pt x="14595" y="13038"/>
                    <a:pt x="15373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74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303" y="11245"/>
                    <a:pt x="21151" y="10436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3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8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82" name="Google Shape;3776;p25"/>
            <p:cNvSpPr/>
            <p:nvPr/>
          </p:nvSpPr>
          <p:spPr>
            <a:xfrm>
              <a:off x="17568357" y="1380229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12"/>
                  </a:cubicBezTo>
                  <a:cubicBezTo>
                    <a:pt x="857" y="1338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64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4" y="21586"/>
                    <a:pt x="2359" y="21579"/>
                    <a:pt x="2918" y="21579"/>
                  </a:cubicBezTo>
                  <a:cubicBezTo>
                    <a:pt x="4116" y="21579"/>
                    <a:pt x="5487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83" name="Google Shape;3777;p25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84" name="Google Shape;3778;p25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85" name="Google Shape;3779;p25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86" name="Google Shape;3780;p25"/>
            <p:cNvSpPr/>
            <p:nvPr/>
          </p:nvSpPr>
          <p:spPr>
            <a:xfrm>
              <a:off x="14674812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63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40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87" name="Google Shape;3781;p25"/>
            <p:cNvSpPr/>
            <p:nvPr/>
          </p:nvSpPr>
          <p:spPr>
            <a:xfrm>
              <a:off x="16235705" y="0"/>
              <a:ext cx="108009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72" y="0"/>
                  </a:moveTo>
                  <a:cubicBezTo>
                    <a:pt x="15117" y="0"/>
                    <a:pt x="14771" y="159"/>
                    <a:pt x="14518" y="462"/>
                  </a:cubicBezTo>
                  <a:cubicBezTo>
                    <a:pt x="13339" y="1815"/>
                    <a:pt x="12045" y="3362"/>
                    <a:pt x="11114" y="4844"/>
                  </a:cubicBezTo>
                  <a:cubicBezTo>
                    <a:pt x="10848" y="5261"/>
                    <a:pt x="10436" y="5485"/>
                    <a:pt x="10017" y="5485"/>
                  </a:cubicBezTo>
                  <a:cubicBezTo>
                    <a:pt x="9747" y="5485"/>
                    <a:pt x="9477" y="5394"/>
                    <a:pt x="9239" y="5202"/>
                  </a:cubicBezTo>
                  <a:cubicBezTo>
                    <a:pt x="7842" y="4079"/>
                    <a:pt x="5834" y="2597"/>
                    <a:pt x="4176" y="1408"/>
                  </a:cubicBezTo>
                  <a:cubicBezTo>
                    <a:pt x="3956" y="1251"/>
                    <a:pt x="3710" y="1176"/>
                    <a:pt x="3464" y="1176"/>
                  </a:cubicBezTo>
                  <a:cubicBezTo>
                    <a:pt x="3092" y="1176"/>
                    <a:pt x="2724" y="1349"/>
                    <a:pt x="2459" y="1684"/>
                  </a:cubicBezTo>
                  <a:cubicBezTo>
                    <a:pt x="1543" y="2841"/>
                    <a:pt x="423" y="4470"/>
                    <a:pt x="59" y="5692"/>
                  </a:cubicBezTo>
                  <a:cubicBezTo>
                    <a:pt x="-115" y="6311"/>
                    <a:pt x="103" y="7010"/>
                    <a:pt x="597" y="7370"/>
                  </a:cubicBezTo>
                  <a:cubicBezTo>
                    <a:pt x="2445" y="8721"/>
                    <a:pt x="6227" y="10481"/>
                    <a:pt x="6795" y="11327"/>
                  </a:cubicBezTo>
                  <a:cubicBezTo>
                    <a:pt x="7230" y="11962"/>
                    <a:pt x="2547" y="18529"/>
                    <a:pt x="2896" y="19456"/>
                  </a:cubicBezTo>
                  <a:cubicBezTo>
                    <a:pt x="3216" y="20320"/>
                    <a:pt x="5006" y="21134"/>
                    <a:pt x="6314" y="21542"/>
                  </a:cubicBezTo>
                  <a:cubicBezTo>
                    <a:pt x="6439" y="21580"/>
                    <a:pt x="6567" y="21600"/>
                    <a:pt x="6690" y="21600"/>
                  </a:cubicBezTo>
                  <a:cubicBezTo>
                    <a:pt x="7186" y="21600"/>
                    <a:pt x="7649" y="21297"/>
                    <a:pt x="7871" y="20776"/>
                  </a:cubicBezTo>
                  <a:cubicBezTo>
                    <a:pt x="8743" y="18837"/>
                    <a:pt x="9718" y="17192"/>
                    <a:pt x="10561" y="15824"/>
                  </a:cubicBezTo>
                  <a:cubicBezTo>
                    <a:pt x="10824" y="15417"/>
                    <a:pt x="11238" y="15202"/>
                    <a:pt x="11655" y="15202"/>
                  </a:cubicBezTo>
                  <a:cubicBezTo>
                    <a:pt x="11957" y="15202"/>
                    <a:pt x="12260" y="15315"/>
                    <a:pt x="12511" y="15547"/>
                  </a:cubicBezTo>
                  <a:cubicBezTo>
                    <a:pt x="14024" y="16964"/>
                    <a:pt x="15609" y="18576"/>
                    <a:pt x="17267" y="19586"/>
                  </a:cubicBezTo>
                  <a:cubicBezTo>
                    <a:pt x="17459" y="19699"/>
                    <a:pt x="17667" y="19754"/>
                    <a:pt x="17874" y="19754"/>
                  </a:cubicBezTo>
                  <a:cubicBezTo>
                    <a:pt x="18260" y="19754"/>
                    <a:pt x="18640" y="19562"/>
                    <a:pt x="18896" y="19212"/>
                  </a:cubicBezTo>
                  <a:cubicBezTo>
                    <a:pt x="19638" y="18251"/>
                    <a:pt x="20409" y="17159"/>
                    <a:pt x="21107" y="16036"/>
                  </a:cubicBezTo>
                  <a:cubicBezTo>
                    <a:pt x="21485" y="15417"/>
                    <a:pt x="21399" y="14570"/>
                    <a:pt x="20888" y="14080"/>
                  </a:cubicBezTo>
                  <a:cubicBezTo>
                    <a:pt x="19594" y="12777"/>
                    <a:pt x="17500" y="11164"/>
                    <a:pt x="15827" y="10089"/>
                  </a:cubicBezTo>
                  <a:cubicBezTo>
                    <a:pt x="15071" y="9618"/>
                    <a:pt x="14911" y="8493"/>
                    <a:pt x="15493" y="7793"/>
                  </a:cubicBezTo>
                  <a:cubicBezTo>
                    <a:pt x="16540" y="6473"/>
                    <a:pt x="17732" y="5169"/>
                    <a:pt x="18677" y="3884"/>
                  </a:cubicBezTo>
                  <a:cubicBezTo>
                    <a:pt x="19173" y="3232"/>
                    <a:pt x="19056" y="2239"/>
                    <a:pt x="18431" y="1733"/>
                  </a:cubicBezTo>
                  <a:cubicBezTo>
                    <a:pt x="17689" y="1130"/>
                    <a:pt x="16933" y="690"/>
                    <a:pt x="16118" y="184"/>
                  </a:cubicBezTo>
                  <a:cubicBezTo>
                    <a:pt x="15912" y="60"/>
                    <a:pt x="15690" y="0"/>
                    <a:pt x="1547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88" name="Google Shape;3782;p25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89" name="Google Shape;3783;p25"/>
            <p:cNvSpPr/>
            <p:nvPr/>
          </p:nvSpPr>
          <p:spPr>
            <a:xfrm>
              <a:off x="17568357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106" y="0"/>
                  </a:moveTo>
                  <a:cubicBezTo>
                    <a:pt x="19060" y="0"/>
                    <a:pt x="19014" y="7"/>
                    <a:pt x="18968" y="28"/>
                  </a:cubicBezTo>
                  <a:cubicBezTo>
                    <a:pt x="17384" y="733"/>
                    <a:pt x="14384" y="852"/>
                    <a:pt x="11242" y="852"/>
                  </a:cubicBezTo>
                  <a:cubicBezTo>
                    <a:pt x="9600" y="852"/>
                    <a:pt x="7918" y="817"/>
                    <a:pt x="6381" y="817"/>
                  </a:cubicBezTo>
                  <a:cubicBezTo>
                    <a:pt x="4330" y="817"/>
                    <a:pt x="2537" y="880"/>
                    <a:pt x="1438" y="1152"/>
                  </a:cubicBezTo>
                  <a:cubicBezTo>
                    <a:pt x="857" y="1278"/>
                    <a:pt x="371" y="3016"/>
                    <a:pt x="241" y="5445"/>
                  </a:cubicBezTo>
                  <a:cubicBezTo>
                    <a:pt x="16" y="9306"/>
                    <a:pt x="-78" y="13669"/>
                    <a:pt x="73" y="17034"/>
                  </a:cubicBezTo>
                  <a:cubicBezTo>
                    <a:pt x="203" y="19708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4" y="21377"/>
                    <a:pt x="19565" y="19834"/>
                  </a:cubicBezTo>
                  <a:cubicBezTo>
                    <a:pt x="21522" y="18738"/>
                    <a:pt x="21012" y="0"/>
                    <a:pt x="1910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90" name="Google Shape;3784;p25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91" name="Google Shape;3785;p25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92" name="Google Shape;3786;p25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93" name="Google Shape;3787;p25"/>
            <p:cNvSpPr/>
            <p:nvPr/>
          </p:nvSpPr>
          <p:spPr>
            <a:xfrm>
              <a:off x="14674805" y="8100988"/>
              <a:ext cx="23220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94" name="Google Shape;3788;p25"/>
            <p:cNvSpPr/>
            <p:nvPr/>
          </p:nvSpPr>
          <p:spPr>
            <a:xfrm>
              <a:off x="16235705" y="7025505"/>
              <a:ext cx="108009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69" y="0"/>
                  </a:moveTo>
                  <a:cubicBezTo>
                    <a:pt x="15115" y="0"/>
                    <a:pt x="14769" y="153"/>
                    <a:pt x="14518" y="455"/>
                  </a:cubicBezTo>
                  <a:cubicBezTo>
                    <a:pt x="13339" y="1824"/>
                    <a:pt x="12045" y="3353"/>
                    <a:pt x="11114" y="4852"/>
                  </a:cubicBezTo>
                  <a:cubicBezTo>
                    <a:pt x="10851" y="5264"/>
                    <a:pt x="10445" y="5482"/>
                    <a:pt x="10030" y="5482"/>
                  </a:cubicBezTo>
                  <a:cubicBezTo>
                    <a:pt x="9757" y="5482"/>
                    <a:pt x="9480" y="5387"/>
                    <a:pt x="9239" y="5193"/>
                  </a:cubicBezTo>
                  <a:cubicBezTo>
                    <a:pt x="7842" y="4071"/>
                    <a:pt x="5834" y="2605"/>
                    <a:pt x="4176" y="1417"/>
                  </a:cubicBezTo>
                  <a:cubicBezTo>
                    <a:pt x="3958" y="1254"/>
                    <a:pt x="3712" y="1177"/>
                    <a:pt x="3467" y="1177"/>
                  </a:cubicBezTo>
                  <a:cubicBezTo>
                    <a:pt x="3094" y="1177"/>
                    <a:pt x="2724" y="1358"/>
                    <a:pt x="2459" y="1692"/>
                  </a:cubicBezTo>
                  <a:cubicBezTo>
                    <a:pt x="1543" y="2833"/>
                    <a:pt x="423" y="4461"/>
                    <a:pt x="59" y="5682"/>
                  </a:cubicBezTo>
                  <a:cubicBezTo>
                    <a:pt x="-115" y="6318"/>
                    <a:pt x="103" y="7000"/>
                    <a:pt x="597" y="7360"/>
                  </a:cubicBezTo>
                  <a:cubicBezTo>
                    <a:pt x="2445" y="8711"/>
                    <a:pt x="6227" y="10487"/>
                    <a:pt x="6795" y="11332"/>
                  </a:cubicBezTo>
                  <a:cubicBezTo>
                    <a:pt x="7230" y="11967"/>
                    <a:pt x="2547" y="18515"/>
                    <a:pt x="2896" y="19442"/>
                  </a:cubicBezTo>
                  <a:cubicBezTo>
                    <a:pt x="3216" y="20322"/>
                    <a:pt x="5006" y="21136"/>
                    <a:pt x="6314" y="21543"/>
                  </a:cubicBezTo>
                  <a:cubicBezTo>
                    <a:pt x="6436" y="21582"/>
                    <a:pt x="6560" y="21600"/>
                    <a:pt x="6681" y="21600"/>
                  </a:cubicBezTo>
                  <a:cubicBezTo>
                    <a:pt x="7181" y="21600"/>
                    <a:pt x="7649" y="21290"/>
                    <a:pt x="7871" y="20779"/>
                  </a:cubicBezTo>
                  <a:cubicBezTo>
                    <a:pt x="8743" y="18840"/>
                    <a:pt x="9718" y="17179"/>
                    <a:pt x="10561" y="15828"/>
                  </a:cubicBezTo>
                  <a:cubicBezTo>
                    <a:pt x="10825" y="15410"/>
                    <a:pt x="11241" y="15191"/>
                    <a:pt x="11660" y="15191"/>
                  </a:cubicBezTo>
                  <a:cubicBezTo>
                    <a:pt x="11960" y="15191"/>
                    <a:pt x="12262" y="15302"/>
                    <a:pt x="12511" y="15534"/>
                  </a:cubicBezTo>
                  <a:cubicBezTo>
                    <a:pt x="14024" y="16951"/>
                    <a:pt x="15609" y="18579"/>
                    <a:pt x="17267" y="19572"/>
                  </a:cubicBezTo>
                  <a:cubicBezTo>
                    <a:pt x="17464" y="19689"/>
                    <a:pt x="17676" y="19745"/>
                    <a:pt x="17888" y="19745"/>
                  </a:cubicBezTo>
                  <a:cubicBezTo>
                    <a:pt x="18270" y="19745"/>
                    <a:pt x="18643" y="19561"/>
                    <a:pt x="18896" y="19214"/>
                  </a:cubicBezTo>
                  <a:cubicBezTo>
                    <a:pt x="19638" y="18238"/>
                    <a:pt x="20409" y="17162"/>
                    <a:pt x="21107" y="16023"/>
                  </a:cubicBezTo>
                  <a:cubicBezTo>
                    <a:pt x="21485" y="15405"/>
                    <a:pt x="21399" y="14574"/>
                    <a:pt x="20888" y="14068"/>
                  </a:cubicBezTo>
                  <a:cubicBezTo>
                    <a:pt x="19594" y="12765"/>
                    <a:pt x="17500" y="11153"/>
                    <a:pt x="15827" y="10094"/>
                  </a:cubicBezTo>
                  <a:cubicBezTo>
                    <a:pt x="15071" y="9624"/>
                    <a:pt x="14911" y="8499"/>
                    <a:pt x="15493" y="7784"/>
                  </a:cubicBezTo>
                  <a:cubicBezTo>
                    <a:pt x="16540" y="6480"/>
                    <a:pt x="17732" y="5160"/>
                    <a:pt x="18677" y="3892"/>
                  </a:cubicBezTo>
                  <a:cubicBezTo>
                    <a:pt x="19173" y="3240"/>
                    <a:pt x="19056" y="2245"/>
                    <a:pt x="18431" y="1741"/>
                  </a:cubicBezTo>
                  <a:cubicBezTo>
                    <a:pt x="17689" y="1139"/>
                    <a:pt x="16933" y="683"/>
                    <a:pt x="16118" y="179"/>
                  </a:cubicBezTo>
                  <a:cubicBezTo>
                    <a:pt x="15912" y="60"/>
                    <a:pt x="15689" y="0"/>
                    <a:pt x="154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95" name="Google Shape;3789;p25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96" name="Google Shape;3790;p25"/>
            <p:cNvSpPr/>
            <p:nvPr/>
          </p:nvSpPr>
          <p:spPr>
            <a:xfrm>
              <a:off x="15129816" y="6435487"/>
              <a:ext cx="108465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9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5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3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97" name="Google Shape;3791;p25"/>
            <p:cNvSpPr/>
            <p:nvPr/>
          </p:nvSpPr>
          <p:spPr>
            <a:xfrm>
              <a:off x="14904364" y="5259082"/>
              <a:ext cx="81909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1"/>
                    <a:pt x="10906" y="871"/>
                  </a:cubicBezTo>
                  <a:cubicBezTo>
                    <a:pt x="9353" y="871"/>
                    <a:pt x="7779" y="843"/>
                    <a:pt x="6334" y="843"/>
                  </a:cubicBezTo>
                  <a:cubicBezTo>
                    <a:pt x="4303" y="843"/>
                    <a:pt x="2529" y="892"/>
                    <a:pt x="1431" y="1150"/>
                  </a:cubicBezTo>
                  <a:cubicBezTo>
                    <a:pt x="871" y="1331"/>
                    <a:pt x="366" y="3073"/>
                    <a:pt x="236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6" y="21586"/>
                    <a:pt x="2365" y="21579"/>
                    <a:pt x="2925" y="21579"/>
                  </a:cubicBezTo>
                  <a:cubicBezTo>
                    <a:pt x="4117" y="21579"/>
                    <a:pt x="5487" y="21600"/>
                    <a:pt x="6931" y="21600"/>
                  </a:cubicBezTo>
                  <a:cubicBezTo>
                    <a:pt x="11480" y="21600"/>
                    <a:pt x="16764" y="21405"/>
                    <a:pt x="19544" y="19795"/>
                  </a:cubicBezTo>
                  <a:cubicBezTo>
                    <a:pt x="21518" y="18701"/>
                    <a:pt x="21007" y="0"/>
                    <a:pt x="190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98" name="Google Shape;3792;p25"/>
            <p:cNvSpPr/>
            <p:nvPr/>
          </p:nvSpPr>
          <p:spPr>
            <a:xfrm>
              <a:off x="14904364" y="4893188"/>
              <a:ext cx="81909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2"/>
                    <a:pt x="10906" y="872"/>
                  </a:cubicBezTo>
                  <a:cubicBezTo>
                    <a:pt x="9353" y="872"/>
                    <a:pt x="7779" y="844"/>
                    <a:pt x="6334" y="844"/>
                  </a:cubicBezTo>
                  <a:cubicBezTo>
                    <a:pt x="4303" y="844"/>
                    <a:pt x="2529" y="899"/>
                    <a:pt x="1431" y="1150"/>
                  </a:cubicBezTo>
                  <a:cubicBezTo>
                    <a:pt x="871" y="1276"/>
                    <a:pt x="366" y="3012"/>
                    <a:pt x="236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6" y="21544"/>
                    <a:pt x="1825" y="21544"/>
                    <a:pt x="2066" y="21544"/>
                  </a:cubicBezTo>
                  <a:cubicBezTo>
                    <a:pt x="3581" y="21544"/>
                    <a:pt x="5481" y="21600"/>
                    <a:pt x="7499" y="21600"/>
                  </a:cubicBezTo>
                  <a:cubicBezTo>
                    <a:pt x="11913" y="21600"/>
                    <a:pt x="16879" y="21356"/>
                    <a:pt x="19544" y="19808"/>
                  </a:cubicBezTo>
                  <a:cubicBezTo>
                    <a:pt x="21518" y="18713"/>
                    <a:pt x="21007" y="0"/>
                    <a:pt x="190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99" name="Google Shape;3793;p25"/>
            <p:cNvSpPr/>
            <p:nvPr/>
          </p:nvSpPr>
          <p:spPr>
            <a:xfrm>
              <a:off x="17256819" y="4634488"/>
              <a:ext cx="982178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71" y="0"/>
                  </a:moveTo>
                  <a:cubicBezTo>
                    <a:pt x="16840" y="0"/>
                    <a:pt x="16408" y="178"/>
                    <a:pt x="16090" y="504"/>
                  </a:cubicBezTo>
                  <a:cubicBezTo>
                    <a:pt x="11991" y="4766"/>
                    <a:pt x="3467" y="13243"/>
                    <a:pt x="325" y="17441"/>
                  </a:cubicBezTo>
                  <a:cubicBezTo>
                    <a:pt x="-903" y="19076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39" y="20989"/>
                  </a:cubicBezTo>
                  <a:cubicBezTo>
                    <a:pt x="7644" y="17457"/>
                    <a:pt x="17199" y="8157"/>
                    <a:pt x="20142" y="4782"/>
                  </a:cubicBezTo>
                  <a:cubicBezTo>
                    <a:pt x="20621" y="4244"/>
                    <a:pt x="20697" y="3436"/>
                    <a:pt x="20327" y="2802"/>
                  </a:cubicBezTo>
                  <a:cubicBezTo>
                    <a:pt x="19757" y="1804"/>
                    <a:pt x="18971" y="838"/>
                    <a:pt x="18139" y="268"/>
                  </a:cubicBezTo>
                  <a:cubicBezTo>
                    <a:pt x="17874" y="85"/>
                    <a:pt x="17572" y="0"/>
                    <a:pt x="1727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00" name="Google Shape;3794;p25"/>
            <p:cNvSpPr/>
            <p:nvPr/>
          </p:nvSpPr>
          <p:spPr>
            <a:xfrm>
              <a:off x="17339047" y="4588442"/>
              <a:ext cx="231923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3" h="21600" fill="norm" stroke="1" extrusionOk="0">
                  <a:moveTo>
                    <a:pt x="7662" y="0"/>
                  </a:moveTo>
                  <a:cubicBezTo>
                    <a:pt x="2681" y="0"/>
                    <a:pt x="-1604" y="5758"/>
                    <a:pt x="589" y="16537"/>
                  </a:cubicBezTo>
                  <a:cubicBezTo>
                    <a:pt x="1292" y="20047"/>
                    <a:pt x="4145" y="21600"/>
                    <a:pt x="7333" y="21600"/>
                  </a:cubicBezTo>
                  <a:cubicBezTo>
                    <a:pt x="13113" y="21600"/>
                    <a:pt x="19996" y="16501"/>
                    <a:pt x="17150" y="8758"/>
                  </a:cubicBezTo>
                  <a:cubicBezTo>
                    <a:pt x="14983" y="2837"/>
                    <a:pt x="11154" y="0"/>
                    <a:pt x="76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01" name="Google Shape;3795;p25"/>
            <p:cNvSpPr/>
            <p:nvPr/>
          </p:nvSpPr>
          <p:spPr>
            <a:xfrm>
              <a:off x="17923535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02" name="Google Shape;3796;p25"/>
            <p:cNvSpPr/>
            <p:nvPr/>
          </p:nvSpPr>
          <p:spPr>
            <a:xfrm>
              <a:off x="17205619" y="6435487"/>
              <a:ext cx="108483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2" y="21572"/>
                    <a:pt x="2238" y="21565"/>
                    <a:pt x="2727" y="21565"/>
                  </a:cubicBezTo>
                  <a:cubicBezTo>
                    <a:pt x="4126" y="21565"/>
                    <a:pt x="5786" y="21600"/>
                    <a:pt x="7529" y="21600"/>
                  </a:cubicBezTo>
                  <a:cubicBezTo>
                    <a:pt x="11944" y="21600"/>
                    <a:pt x="16901" y="21384"/>
                    <a:pt x="19563" y="19840"/>
                  </a:cubicBezTo>
                  <a:cubicBezTo>
                    <a:pt x="21524" y="18737"/>
                    <a:pt x="21014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03" name="Google Shape;3797;p25"/>
            <p:cNvSpPr/>
            <p:nvPr/>
          </p:nvSpPr>
          <p:spPr>
            <a:xfrm>
              <a:off x="17646910" y="6144191"/>
              <a:ext cx="20202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47" y="0"/>
                  </a:moveTo>
                  <a:cubicBezTo>
                    <a:pt x="2671" y="0"/>
                    <a:pt x="-1614" y="5740"/>
                    <a:pt x="598" y="16495"/>
                  </a:cubicBezTo>
                  <a:cubicBezTo>
                    <a:pt x="1311" y="20037"/>
                    <a:pt x="4177" y="21600"/>
                    <a:pt x="7371" y="21600"/>
                  </a:cubicBezTo>
                  <a:cubicBezTo>
                    <a:pt x="13140" y="21600"/>
                    <a:pt x="19986" y="16487"/>
                    <a:pt x="17149" y="8720"/>
                  </a:cubicBezTo>
                  <a:cubicBezTo>
                    <a:pt x="14981" y="2825"/>
                    <a:pt x="11147" y="0"/>
                    <a:pt x="76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04" name="Google Shape;3798;p25"/>
            <p:cNvSpPr/>
            <p:nvPr/>
          </p:nvSpPr>
          <p:spPr>
            <a:xfrm>
              <a:off x="17646902" y="6777780"/>
              <a:ext cx="20202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71" y="21600"/>
                  </a:cubicBezTo>
                  <a:cubicBezTo>
                    <a:pt x="13140" y="21600"/>
                    <a:pt x="19986" y="16493"/>
                    <a:pt x="17149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05" name="Google Shape;3799;p25"/>
            <p:cNvSpPr/>
            <p:nvPr/>
          </p:nvSpPr>
          <p:spPr>
            <a:xfrm>
              <a:off x="18560305" y="5397138"/>
              <a:ext cx="1133287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27" y="0"/>
                  </a:moveTo>
                  <a:cubicBezTo>
                    <a:pt x="9541" y="0"/>
                    <a:pt x="8536" y="83"/>
                    <a:pt x="7848" y="327"/>
                  </a:cubicBezTo>
                  <a:cubicBezTo>
                    <a:pt x="7308" y="520"/>
                    <a:pt x="6976" y="1041"/>
                    <a:pt x="7016" y="1604"/>
                  </a:cubicBezTo>
                  <a:cubicBezTo>
                    <a:pt x="7182" y="3688"/>
                    <a:pt x="8209" y="7460"/>
                    <a:pt x="7973" y="8338"/>
                  </a:cubicBezTo>
                  <a:cubicBezTo>
                    <a:pt x="7793" y="8996"/>
                    <a:pt x="574" y="8873"/>
                    <a:pt x="145" y="9600"/>
                  </a:cubicBezTo>
                  <a:cubicBezTo>
                    <a:pt x="-257" y="10300"/>
                    <a:pt x="256" y="12069"/>
                    <a:pt x="740" y="13276"/>
                  </a:cubicBezTo>
                  <a:cubicBezTo>
                    <a:pt x="945" y="13765"/>
                    <a:pt x="1423" y="14079"/>
                    <a:pt x="1947" y="14079"/>
                  </a:cubicBezTo>
                  <a:cubicBezTo>
                    <a:pt x="2024" y="14079"/>
                    <a:pt x="2102" y="14071"/>
                    <a:pt x="2181" y="14057"/>
                  </a:cubicBezTo>
                  <a:cubicBezTo>
                    <a:pt x="4011" y="13700"/>
                    <a:pt x="5701" y="13577"/>
                    <a:pt x="7128" y="13508"/>
                  </a:cubicBezTo>
                  <a:cubicBezTo>
                    <a:pt x="7143" y="13508"/>
                    <a:pt x="7160" y="13508"/>
                    <a:pt x="7176" y="13508"/>
                  </a:cubicBezTo>
                  <a:cubicBezTo>
                    <a:pt x="7903" y="13508"/>
                    <a:pt x="8485" y="14102"/>
                    <a:pt x="8457" y="14826"/>
                  </a:cubicBezTo>
                  <a:cubicBezTo>
                    <a:pt x="8389" y="16705"/>
                    <a:pt x="8209" y="18734"/>
                    <a:pt x="8513" y="20504"/>
                  </a:cubicBezTo>
                  <a:cubicBezTo>
                    <a:pt x="8609" y="21094"/>
                    <a:pt x="9110" y="21532"/>
                    <a:pt x="9718" y="21546"/>
                  </a:cubicBezTo>
                  <a:cubicBezTo>
                    <a:pt x="10354" y="21578"/>
                    <a:pt x="11020" y="21600"/>
                    <a:pt x="11698" y="21600"/>
                  </a:cubicBezTo>
                  <a:cubicBezTo>
                    <a:pt x="12189" y="21600"/>
                    <a:pt x="12688" y="21589"/>
                    <a:pt x="13182" y="21560"/>
                  </a:cubicBezTo>
                  <a:cubicBezTo>
                    <a:pt x="13820" y="21532"/>
                    <a:pt x="14332" y="21011"/>
                    <a:pt x="14387" y="20381"/>
                  </a:cubicBezTo>
                  <a:cubicBezTo>
                    <a:pt x="14499" y="18720"/>
                    <a:pt x="14374" y="16320"/>
                    <a:pt x="14110" y="14497"/>
                  </a:cubicBezTo>
                  <a:cubicBezTo>
                    <a:pt x="13991" y="13717"/>
                    <a:pt x="14615" y="13039"/>
                    <a:pt x="15392" y="13039"/>
                  </a:cubicBezTo>
                  <a:cubicBezTo>
                    <a:pt x="15421" y="13039"/>
                    <a:pt x="15452" y="13041"/>
                    <a:pt x="15482" y="13042"/>
                  </a:cubicBezTo>
                  <a:cubicBezTo>
                    <a:pt x="16993" y="13165"/>
                    <a:pt x="18586" y="13371"/>
                    <a:pt x="19998" y="13427"/>
                  </a:cubicBezTo>
                  <a:cubicBezTo>
                    <a:pt x="20015" y="13427"/>
                    <a:pt x="20031" y="13427"/>
                    <a:pt x="20046" y="13427"/>
                  </a:cubicBezTo>
                  <a:cubicBezTo>
                    <a:pt x="20759" y="13427"/>
                    <a:pt x="21343" y="12835"/>
                    <a:pt x="21329" y="12123"/>
                  </a:cubicBezTo>
                  <a:cubicBezTo>
                    <a:pt x="21301" y="11245"/>
                    <a:pt x="21163" y="10450"/>
                    <a:pt x="21011" y="9558"/>
                  </a:cubicBezTo>
                  <a:cubicBezTo>
                    <a:pt x="20927" y="8996"/>
                    <a:pt x="20470" y="8558"/>
                    <a:pt x="19888" y="8502"/>
                  </a:cubicBezTo>
                  <a:cubicBezTo>
                    <a:pt x="18510" y="8352"/>
                    <a:pt x="17013" y="8199"/>
                    <a:pt x="15632" y="8199"/>
                  </a:cubicBezTo>
                  <a:cubicBezTo>
                    <a:pt x="15389" y="8199"/>
                    <a:pt x="15149" y="8204"/>
                    <a:pt x="14913" y="8215"/>
                  </a:cubicBezTo>
                  <a:cubicBezTo>
                    <a:pt x="14888" y="8216"/>
                    <a:pt x="14864" y="8216"/>
                    <a:pt x="14840" y="8216"/>
                  </a:cubicBezTo>
                  <a:cubicBezTo>
                    <a:pt x="14152" y="8216"/>
                    <a:pt x="13596" y="7669"/>
                    <a:pt x="13570" y="6994"/>
                  </a:cubicBezTo>
                  <a:cubicBezTo>
                    <a:pt x="13514" y="5361"/>
                    <a:pt x="13334" y="3070"/>
                    <a:pt x="13168" y="1205"/>
                  </a:cubicBezTo>
                  <a:cubicBezTo>
                    <a:pt x="13113" y="575"/>
                    <a:pt x="12601" y="95"/>
                    <a:pt x="11976" y="54"/>
                  </a:cubicBezTo>
                  <a:cubicBezTo>
                    <a:pt x="11528" y="22"/>
                    <a:pt x="11031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06" name="Google Shape;3800;p25"/>
            <p:cNvSpPr/>
            <p:nvPr/>
          </p:nvSpPr>
          <p:spPr>
            <a:xfrm>
              <a:off x="18899630" y="3512959"/>
              <a:ext cx="1080108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7" y="0"/>
                    <a:pt x="14760" y="155"/>
                    <a:pt x="14500" y="446"/>
                  </a:cubicBezTo>
                  <a:cubicBezTo>
                    <a:pt x="13323" y="1815"/>
                    <a:pt x="12044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8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3" y="1176"/>
                    <a:pt x="3457" y="1176"/>
                  </a:cubicBezTo>
                  <a:cubicBezTo>
                    <a:pt x="3081" y="1176"/>
                    <a:pt x="2712" y="1350"/>
                    <a:pt x="2450" y="1684"/>
                  </a:cubicBezTo>
                  <a:cubicBezTo>
                    <a:pt x="1549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4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50" y="15192"/>
                  </a:cubicBezTo>
                  <a:cubicBezTo>
                    <a:pt x="11953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6" y="19752"/>
                    <a:pt x="17868" y="19752"/>
                  </a:cubicBezTo>
                  <a:cubicBezTo>
                    <a:pt x="18251" y="19752"/>
                    <a:pt x="1862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2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13" y="5153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07" name="Google Shape;3801;p25"/>
            <p:cNvSpPr/>
            <p:nvPr/>
          </p:nvSpPr>
          <p:spPr>
            <a:xfrm>
              <a:off x="15984078" y="3573858"/>
              <a:ext cx="1441092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4" y="16843"/>
                    <a:pt x="8728" y="16977"/>
                    <a:pt x="8549" y="16977"/>
                  </a:cubicBezTo>
                  <a:cubicBezTo>
                    <a:pt x="8390" y="16977"/>
                    <a:pt x="8229" y="16872"/>
                    <a:pt x="8168" y="16650"/>
                  </a:cubicBezTo>
                  <a:cubicBezTo>
                    <a:pt x="7130" y="12664"/>
                    <a:pt x="6901" y="11085"/>
                    <a:pt x="5548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06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38" y="11801"/>
                  </a:cubicBezTo>
                  <a:cubicBezTo>
                    <a:pt x="1193" y="11801"/>
                    <a:pt x="1349" y="11736"/>
                    <a:pt x="1474" y="11608"/>
                  </a:cubicBezTo>
                  <a:cubicBezTo>
                    <a:pt x="2287" y="10791"/>
                    <a:pt x="3266" y="10238"/>
                    <a:pt x="3800" y="10238"/>
                  </a:cubicBezTo>
                  <a:cubicBezTo>
                    <a:pt x="3989" y="10238"/>
                    <a:pt x="4123" y="10308"/>
                    <a:pt x="4172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34" y="21352"/>
                    <a:pt x="7848" y="21600"/>
                    <a:pt x="8693" y="21600"/>
                  </a:cubicBezTo>
                  <a:cubicBezTo>
                    <a:pt x="9571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2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69" y="3905"/>
                    <a:pt x="18411" y="4566"/>
                  </a:cubicBezTo>
                  <a:cubicBezTo>
                    <a:pt x="18517" y="5045"/>
                    <a:pt x="18895" y="5369"/>
                    <a:pt x="19304" y="5369"/>
                  </a:cubicBezTo>
                  <a:cubicBezTo>
                    <a:pt x="19320" y="5369"/>
                    <a:pt x="19334" y="5369"/>
                    <a:pt x="19350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70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08" name="Google Shape;3802;p25"/>
            <p:cNvSpPr/>
            <p:nvPr/>
          </p:nvSpPr>
          <p:spPr>
            <a:xfrm>
              <a:off x="17793820" y="2922528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5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5" y="1143"/>
                  </a:cubicBezTo>
                  <a:cubicBezTo>
                    <a:pt x="870" y="1331"/>
                    <a:pt x="377" y="3073"/>
                    <a:pt x="234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81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09" name="Google Shape;3803;p25"/>
            <p:cNvSpPr/>
            <p:nvPr/>
          </p:nvSpPr>
          <p:spPr>
            <a:xfrm>
              <a:off x="17568357" y="1746123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05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2" y="21586"/>
                    <a:pt x="2350" y="21579"/>
                    <a:pt x="2906" y="21579"/>
                  </a:cubicBezTo>
                  <a:cubicBezTo>
                    <a:pt x="4147" y="21579"/>
                    <a:pt x="5579" y="21600"/>
                    <a:pt x="7087" y="21600"/>
                  </a:cubicBezTo>
                  <a:cubicBezTo>
                    <a:pt x="11612" y="21600"/>
                    <a:pt x="16812" y="21405"/>
                    <a:pt x="19564" y="19858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10" name="Google Shape;3804;p25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11" name="Google Shape;3805;p25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12" name="Google Shape;3806;p25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13" name="Google Shape;3807;p25"/>
            <p:cNvSpPr/>
            <p:nvPr/>
          </p:nvSpPr>
          <p:spPr>
            <a:xfrm>
              <a:off x="15259378" y="1873781"/>
              <a:ext cx="23265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0" y="0"/>
                  </a:moveTo>
                  <a:cubicBezTo>
                    <a:pt x="2673" y="0"/>
                    <a:pt x="-1601" y="5733"/>
                    <a:pt x="587" y="16505"/>
                  </a:cubicBezTo>
                  <a:cubicBezTo>
                    <a:pt x="1308" y="20041"/>
                    <a:pt x="4178" y="21600"/>
                    <a:pt x="7378" y="21600"/>
                  </a:cubicBezTo>
                  <a:cubicBezTo>
                    <a:pt x="13157" y="21600"/>
                    <a:pt x="19999" y="16498"/>
                    <a:pt x="17166" y="8724"/>
                  </a:cubicBezTo>
                  <a:cubicBezTo>
                    <a:pt x="14978" y="2828"/>
                    <a:pt x="11140" y="0"/>
                    <a:pt x="765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14" name="Google Shape;3808;p25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15" name="Google Shape;3809;p25"/>
            <p:cNvSpPr/>
            <p:nvPr/>
          </p:nvSpPr>
          <p:spPr>
            <a:xfrm>
              <a:off x="14982677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16" name="Google Shape;3810;p25"/>
            <p:cNvSpPr/>
            <p:nvPr/>
          </p:nvSpPr>
          <p:spPr>
            <a:xfrm>
              <a:off x="14982677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17" name="Google Shape;3811;p25"/>
            <p:cNvSpPr/>
            <p:nvPr/>
          </p:nvSpPr>
          <p:spPr>
            <a:xfrm>
              <a:off x="15896736" y="1884179"/>
              <a:ext cx="1132731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4" y="10299"/>
                    <a:pt x="245" y="12082"/>
                    <a:pt x="729" y="13275"/>
                  </a:cubicBezTo>
                  <a:cubicBezTo>
                    <a:pt x="934" y="13775"/>
                    <a:pt x="1409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7" y="13507"/>
                  </a:cubicBezTo>
                  <a:cubicBezTo>
                    <a:pt x="7133" y="13507"/>
                    <a:pt x="7150" y="13507"/>
                    <a:pt x="7166" y="13507"/>
                  </a:cubicBezTo>
                  <a:cubicBezTo>
                    <a:pt x="7891" y="13507"/>
                    <a:pt x="8473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18" y="21600"/>
                  </a:cubicBezTo>
                  <a:cubicBezTo>
                    <a:pt x="12133" y="21600"/>
                    <a:pt x="12653" y="21589"/>
                    <a:pt x="13172" y="21558"/>
                  </a:cubicBezTo>
                  <a:cubicBezTo>
                    <a:pt x="13822" y="21531"/>
                    <a:pt x="14335" y="21023"/>
                    <a:pt x="14377" y="20379"/>
                  </a:cubicBezTo>
                  <a:cubicBezTo>
                    <a:pt x="14501" y="18733"/>
                    <a:pt x="14363" y="16319"/>
                    <a:pt x="14100" y="14496"/>
                  </a:cubicBezTo>
                  <a:cubicBezTo>
                    <a:pt x="13993" y="13716"/>
                    <a:pt x="14607" y="13038"/>
                    <a:pt x="15382" y="13038"/>
                  </a:cubicBezTo>
                  <a:cubicBezTo>
                    <a:pt x="15411" y="13038"/>
                    <a:pt x="15441" y="13040"/>
                    <a:pt x="15472" y="13041"/>
                  </a:cubicBezTo>
                  <a:cubicBezTo>
                    <a:pt x="16982" y="13164"/>
                    <a:pt x="18575" y="13370"/>
                    <a:pt x="20003" y="13426"/>
                  </a:cubicBezTo>
                  <a:cubicBezTo>
                    <a:pt x="20018" y="13426"/>
                    <a:pt x="20035" y="13426"/>
                    <a:pt x="20051" y="13426"/>
                  </a:cubicBezTo>
                  <a:cubicBezTo>
                    <a:pt x="20764" y="13426"/>
                    <a:pt x="21346" y="12834"/>
                    <a:pt x="21320" y="12122"/>
                  </a:cubicBezTo>
                  <a:cubicBezTo>
                    <a:pt x="21292" y="11244"/>
                    <a:pt x="21153" y="10449"/>
                    <a:pt x="21014" y="9572"/>
                  </a:cubicBezTo>
                  <a:cubicBezTo>
                    <a:pt x="20917" y="8995"/>
                    <a:pt x="20461" y="8571"/>
                    <a:pt x="19892" y="8502"/>
                  </a:cubicBezTo>
                  <a:cubicBezTo>
                    <a:pt x="18515" y="8351"/>
                    <a:pt x="17006" y="8199"/>
                    <a:pt x="15624" y="8199"/>
                  </a:cubicBezTo>
                  <a:cubicBezTo>
                    <a:pt x="15379" y="8199"/>
                    <a:pt x="15140" y="8203"/>
                    <a:pt x="14903" y="8214"/>
                  </a:cubicBezTo>
                  <a:cubicBezTo>
                    <a:pt x="14879" y="8216"/>
                    <a:pt x="14852" y="8216"/>
                    <a:pt x="14827" y="8216"/>
                  </a:cubicBezTo>
                  <a:cubicBezTo>
                    <a:pt x="14142" y="8216"/>
                    <a:pt x="13586" y="7681"/>
                    <a:pt x="13560" y="6993"/>
                  </a:cubicBezTo>
                  <a:cubicBezTo>
                    <a:pt x="13504" y="5361"/>
                    <a:pt x="13324" y="3084"/>
                    <a:pt x="13158" y="1205"/>
                  </a:cubicBezTo>
                  <a:cubicBezTo>
                    <a:pt x="13102" y="589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18" name="Google Shape;3812;p25"/>
            <p:cNvSpPr/>
            <p:nvPr/>
          </p:nvSpPr>
          <p:spPr>
            <a:xfrm>
              <a:off x="15129816" y="13460663"/>
              <a:ext cx="108465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70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30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5" y="21579"/>
                  </a:cubicBezTo>
                  <a:cubicBezTo>
                    <a:pt x="4153" y="21579"/>
                    <a:pt x="5584" y="21600"/>
                    <a:pt x="7090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19" name="Google Shape;3813;p25"/>
            <p:cNvSpPr/>
            <p:nvPr/>
          </p:nvSpPr>
          <p:spPr>
            <a:xfrm>
              <a:off x="14904364" y="12284917"/>
              <a:ext cx="81911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7" y="733"/>
                    <a:pt x="14370" y="859"/>
                    <a:pt x="11236" y="859"/>
                  </a:cubicBezTo>
                  <a:cubicBezTo>
                    <a:pt x="9595" y="859"/>
                    <a:pt x="7916" y="824"/>
                    <a:pt x="6380" y="824"/>
                  </a:cubicBezTo>
                  <a:cubicBezTo>
                    <a:pt x="4331" y="824"/>
                    <a:pt x="2537" y="880"/>
                    <a:pt x="1431" y="1152"/>
                  </a:cubicBezTo>
                  <a:cubicBezTo>
                    <a:pt x="871" y="1278"/>
                    <a:pt x="366" y="3023"/>
                    <a:pt x="237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3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38" y="21600"/>
                    <a:pt x="16887" y="21384"/>
                    <a:pt x="19546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20" name="Google Shape;3814;p25"/>
            <p:cNvSpPr/>
            <p:nvPr/>
          </p:nvSpPr>
          <p:spPr>
            <a:xfrm>
              <a:off x="14904364" y="11918363"/>
              <a:ext cx="81909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14"/>
                    <a:pt x="18945" y="28"/>
                  </a:cubicBezTo>
                  <a:cubicBezTo>
                    <a:pt x="17258" y="773"/>
                    <a:pt x="13965" y="877"/>
                    <a:pt x="10606" y="877"/>
                  </a:cubicBezTo>
                  <a:cubicBezTo>
                    <a:pt x="9355" y="877"/>
                    <a:pt x="8094" y="863"/>
                    <a:pt x="6904" y="863"/>
                  </a:cubicBezTo>
                  <a:cubicBezTo>
                    <a:pt x="4639" y="863"/>
                    <a:pt x="2629" y="912"/>
                    <a:pt x="1431" y="1211"/>
                  </a:cubicBezTo>
                  <a:cubicBezTo>
                    <a:pt x="871" y="1337"/>
                    <a:pt x="366" y="3070"/>
                    <a:pt x="236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3" y="21565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0" y="21600"/>
                  </a:cubicBezTo>
                  <a:cubicBezTo>
                    <a:pt x="11936" y="21600"/>
                    <a:pt x="16885" y="21377"/>
                    <a:pt x="19544" y="19839"/>
                  </a:cubicBezTo>
                  <a:cubicBezTo>
                    <a:pt x="21518" y="18683"/>
                    <a:pt x="21007" y="0"/>
                    <a:pt x="190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21" name="Google Shape;3815;p25"/>
            <p:cNvSpPr/>
            <p:nvPr/>
          </p:nvSpPr>
          <p:spPr>
            <a:xfrm>
              <a:off x="17256827" y="11660158"/>
              <a:ext cx="982170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3" y="0"/>
                  </a:moveTo>
                  <a:cubicBezTo>
                    <a:pt x="16833" y="0"/>
                    <a:pt x="16408" y="178"/>
                    <a:pt x="16092" y="510"/>
                  </a:cubicBezTo>
                  <a:cubicBezTo>
                    <a:pt x="11992" y="4773"/>
                    <a:pt x="3468" y="13250"/>
                    <a:pt x="326" y="17449"/>
                  </a:cubicBezTo>
                  <a:cubicBezTo>
                    <a:pt x="-901" y="19073"/>
                    <a:pt x="1602" y="21600"/>
                    <a:pt x="3511" y="21600"/>
                  </a:cubicBezTo>
                  <a:cubicBezTo>
                    <a:pt x="4026" y="21600"/>
                    <a:pt x="4498" y="21417"/>
                    <a:pt x="4840" y="20982"/>
                  </a:cubicBezTo>
                  <a:cubicBezTo>
                    <a:pt x="7645" y="17465"/>
                    <a:pt x="17201" y="8163"/>
                    <a:pt x="20144" y="4789"/>
                  </a:cubicBezTo>
                  <a:cubicBezTo>
                    <a:pt x="20623" y="4234"/>
                    <a:pt x="20699" y="3442"/>
                    <a:pt x="20329" y="2808"/>
                  </a:cubicBezTo>
                  <a:cubicBezTo>
                    <a:pt x="19759" y="1810"/>
                    <a:pt x="18973" y="828"/>
                    <a:pt x="18140" y="274"/>
                  </a:cubicBezTo>
                  <a:cubicBezTo>
                    <a:pt x="17873" y="89"/>
                    <a:pt x="17567" y="0"/>
                    <a:pt x="1726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22" name="Google Shape;3816;p25"/>
            <p:cNvSpPr/>
            <p:nvPr/>
          </p:nvSpPr>
          <p:spPr>
            <a:xfrm>
              <a:off x="17339045" y="11613947"/>
              <a:ext cx="23191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58" y="0"/>
                  </a:moveTo>
                  <a:cubicBezTo>
                    <a:pt x="2681" y="0"/>
                    <a:pt x="-1605" y="5733"/>
                    <a:pt x="589" y="16498"/>
                  </a:cubicBezTo>
                  <a:cubicBezTo>
                    <a:pt x="1292" y="20034"/>
                    <a:pt x="4158" y="21600"/>
                    <a:pt x="7353" y="21600"/>
                  </a:cubicBezTo>
                  <a:cubicBezTo>
                    <a:pt x="13135" y="21600"/>
                    <a:pt x="19995" y="16498"/>
                    <a:pt x="17155" y="8724"/>
                  </a:cubicBezTo>
                  <a:cubicBezTo>
                    <a:pt x="14986" y="2828"/>
                    <a:pt x="11151" y="0"/>
                    <a:pt x="765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23" name="Google Shape;3817;p25"/>
            <p:cNvSpPr/>
            <p:nvPr/>
          </p:nvSpPr>
          <p:spPr>
            <a:xfrm>
              <a:off x="17923543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63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24" name="Google Shape;3818;p25"/>
            <p:cNvSpPr/>
            <p:nvPr/>
          </p:nvSpPr>
          <p:spPr>
            <a:xfrm>
              <a:off x="17205619" y="13460663"/>
              <a:ext cx="108483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9" y="21579"/>
                    <a:pt x="2904" y="21579"/>
                  </a:cubicBezTo>
                  <a:cubicBezTo>
                    <a:pt x="4143" y="21579"/>
                    <a:pt x="5576" y="21600"/>
                    <a:pt x="7082" y="21600"/>
                  </a:cubicBezTo>
                  <a:cubicBezTo>
                    <a:pt x="11606" y="21600"/>
                    <a:pt x="16811" y="21405"/>
                    <a:pt x="19563" y="19858"/>
                  </a:cubicBezTo>
                  <a:cubicBezTo>
                    <a:pt x="21524" y="18701"/>
                    <a:pt x="21014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25" name="Google Shape;3819;p25"/>
            <p:cNvSpPr/>
            <p:nvPr/>
          </p:nvSpPr>
          <p:spPr>
            <a:xfrm>
              <a:off x="17646902" y="13169532"/>
              <a:ext cx="20204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22" y="21600"/>
                    <a:pt x="19987" y="16505"/>
                    <a:pt x="17143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26" name="Google Shape;3820;p25"/>
            <p:cNvSpPr/>
            <p:nvPr/>
          </p:nvSpPr>
          <p:spPr>
            <a:xfrm>
              <a:off x="18560305" y="12422809"/>
              <a:ext cx="1133287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85" y="0"/>
                  </a:moveTo>
                  <a:cubicBezTo>
                    <a:pt x="9580" y="0"/>
                    <a:pt x="8550" y="78"/>
                    <a:pt x="7848" y="318"/>
                  </a:cubicBezTo>
                  <a:cubicBezTo>
                    <a:pt x="7308" y="511"/>
                    <a:pt x="6976" y="1046"/>
                    <a:pt x="7016" y="1609"/>
                  </a:cubicBezTo>
                  <a:cubicBezTo>
                    <a:pt x="7182" y="3694"/>
                    <a:pt x="8209" y="7466"/>
                    <a:pt x="7973" y="8330"/>
                  </a:cubicBezTo>
                  <a:cubicBezTo>
                    <a:pt x="7793" y="8988"/>
                    <a:pt x="574" y="8865"/>
                    <a:pt x="145" y="9607"/>
                  </a:cubicBezTo>
                  <a:cubicBezTo>
                    <a:pt x="-257" y="10306"/>
                    <a:pt x="256" y="12076"/>
                    <a:pt x="740" y="13284"/>
                  </a:cubicBezTo>
                  <a:cubicBezTo>
                    <a:pt x="942" y="13766"/>
                    <a:pt x="1411" y="14077"/>
                    <a:pt x="1925" y="14077"/>
                  </a:cubicBezTo>
                  <a:cubicBezTo>
                    <a:pt x="2009" y="14077"/>
                    <a:pt x="2096" y="14069"/>
                    <a:pt x="2181" y="14051"/>
                  </a:cubicBezTo>
                  <a:cubicBezTo>
                    <a:pt x="4011" y="13708"/>
                    <a:pt x="5701" y="13571"/>
                    <a:pt x="7128" y="13516"/>
                  </a:cubicBezTo>
                  <a:cubicBezTo>
                    <a:pt x="7151" y="13514"/>
                    <a:pt x="7174" y="13514"/>
                    <a:pt x="7198" y="13514"/>
                  </a:cubicBezTo>
                  <a:cubicBezTo>
                    <a:pt x="7914" y="13514"/>
                    <a:pt x="8485" y="14116"/>
                    <a:pt x="8457" y="14834"/>
                  </a:cubicBezTo>
                  <a:cubicBezTo>
                    <a:pt x="8389" y="16713"/>
                    <a:pt x="8209" y="18743"/>
                    <a:pt x="8513" y="20499"/>
                  </a:cubicBezTo>
                  <a:cubicBezTo>
                    <a:pt x="8609" y="21089"/>
                    <a:pt x="9110" y="21528"/>
                    <a:pt x="9718" y="21555"/>
                  </a:cubicBezTo>
                  <a:cubicBezTo>
                    <a:pt x="10375" y="21580"/>
                    <a:pt x="11066" y="21600"/>
                    <a:pt x="11770" y="21600"/>
                  </a:cubicBezTo>
                  <a:cubicBezTo>
                    <a:pt x="12237" y="21600"/>
                    <a:pt x="12711" y="21591"/>
                    <a:pt x="13182" y="21569"/>
                  </a:cubicBezTo>
                  <a:cubicBezTo>
                    <a:pt x="13820" y="21528"/>
                    <a:pt x="14332" y="21020"/>
                    <a:pt x="14387" y="20390"/>
                  </a:cubicBezTo>
                  <a:cubicBezTo>
                    <a:pt x="14499" y="18729"/>
                    <a:pt x="14374" y="16315"/>
                    <a:pt x="14110" y="14491"/>
                  </a:cubicBezTo>
                  <a:cubicBezTo>
                    <a:pt x="13991" y="13717"/>
                    <a:pt x="14604" y="13045"/>
                    <a:pt x="15371" y="13045"/>
                  </a:cubicBezTo>
                  <a:cubicBezTo>
                    <a:pt x="15407" y="13045"/>
                    <a:pt x="15444" y="13047"/>
                    <a:pt x="15482" y="13050"/>
                  </a:cubicBezTo>
                  <a:cubicBezTo>
                    <a:pt x="16993" y="13159"/>
                    <a:pt x="18586" y="13365"/>
                    <a:pt x="19998" y="13420"/>
                  </a:cubicBezTo>
                  <a:cubicBezTo>
                    <a:pt x="20015" y="13420"/>
                    <a:pt x="20031" y="13420"/>
                    <a:pt x="20046" y="13420"/>
                  </a:cubicBezTo>
                  <a:cubicBezTo>
                    <a:pt x="20759" y="13420"/>
                    <a:pt x="21343" y="12828"/>
                    <a:pt x="21329" y="12116"/>
                  </a:cubicBezTo>
                  <a:cubicBezTo>
                    <a:pt x="21301" y="11252"/>
                    <a:pt x="21163" y="10443"/>
                    <a:pt x="21011" y="9565"/>
                  </a:cubicBezTo>
                  <a:cubicBezTo>
                    <a:pt x="20927" y="9002"/>
                    <a:pt x="20470" y="8564"/>
                    <a:pt x="19888" y="8495"/>
                  </a:cubicBezTo>
                  <a:cubicBezTo>
                    <a:pt x="18524" y="8346"/>
                    <a:pt x="17044" y="8204"/>
                    <a:pt x="15676" y="8204"/>
                  </a:cubicBezTo>
                  <a:cubicBezTo>
                    <a:pt x="15418" y="8204"/>
                    <a:pt x="15163" y="8210"/>
                    <a:pt x="14913" y="8221"/>
                  </a:cubicBezTo>
                  <a:cubicBezTo>
                    <a:pt x="14896" y="8221"/>
                    <a:pt x="14879" y="8221"/>
                    <a:pt x="14862" y="8221"/>
                  </a:cubicBezTo>
                  <a:cubicBezTo>
                    <a:pt x="14165" y="8221"/>
                    <a:pt x="13598" y="7683"/>
                    <a:pt x="13570" y="6986"/>
                  </a:cubicBezTo>
                  <a:cubicBezTo>
                    <a:pt x="13514" y="5353"/>
                    <a:pt x="13334" y="3076"/>
                    <a:pt x="13168" y="1196"/>
                  </a:cubicBezTo>
                  <a:cubicBezTo>
                    <a:pt x="13113" y="580"/>
                    <a:pt x="12601" y="86"/>
                    <a:pt x="11976" y="45"/>
                  </a:cubicBezTo>
                  <a:cubicBezTo>
                    <a:pt x="11545" y="18"/>
                    <a:pt x="11068" y="0"/>
                    <a:pt x="105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27" name="Google Shape;3821;p25"/>
            <p:cNvSpPr/>
            <p:nvPr/>
          </p:nvSpPr>
          <p:spPr>
            <a:xfrm>
              <a:off x="18899630" y="10538217"/>
              <a:ext cx="1080108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0"/>
                  </a:cubicBezTo>
                  <a:cubicBezTo>
                    <a:pt x="13323" y="1829"/>
                    <a:pt x="12044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3" y="1183"/>
                    <a:pt x="3455" y="1183"/>
                  </a:cubicBezTo>
                  <a:cubicBezTo>
                    <a:pt x="3081" y="1183"/>
                    <a:pt x="2712" y="1358"/>
                    <a:pt x="2450" y="1681"/>
                  </a:cubicBezTo>
                  <a:cubicBezTo>
                    <a:pt x="1549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21" y="20323"/>
                    <a:pt x="5008" y="21120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7" y="21600"/>
                    <a:pt x="7638" y="21286"/>
                    <a:pt x="7871" y="20762"/>
                  </a:cubicBezTo>
                  <a:cubicBezTo>
                    <a:pt x="8744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8" y="19746"/>
                    <a:pt x="17868" y="19746"/>
                  </a:cubicBezTo>
                  <a:cubicBezTo>
                    <a:pt x="18251" y="19746"/>
                    <a:pt x="1862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2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13" y="5165"/>
                    <a:pt x="18673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28" name="Google Shape;3822;p25"/>
            <p:cNvSpPr/>
            <p:nvPr/>
          </p:nvSpPr>
          <p:spPr>
            <a:xfrm>
              <a:off x="15984078" y="10599777"/>
              <a:ext cx="144109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1" y="16977"/>
                  </a:cubicBezTo>
                  <a:cubicBezTo>
                    <a:pt x="8392" y="16977"/>
                    <a:pt x="8229" y="16871"/>
                    <a:pt x="8168" y="16656"/>
                  </a:cubicBezTo>
                  <a:cubicBezTo>
                    <a:pt x="7130" y="12655"/>
                    <a:pt x="6901" y="11076"/>
                    <a:pt x="5548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06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4" y="11800"/>
                  </a:cubicBezTo>
                  <a:cubicBezTo>
                    <a:pt x="1197" y="11800"/>
                    <a:pt x="1351" y="11739"/>
                    <a:pt x="1474" y="11612"/>
                  </a:cubicBezTo>
                  <a:cubicBezTo>
                    <a:pt x="2289" y="10792"/>
                    <a:pt x="3272" y="10230"/>
                    <a:pt x="3804" y="10230"/>
                  </a:cubicBezTo>
                  <a:cubicBezTo>
                    <a:pt x="3992" y="10230"/>
                    <a:pt x="4123" y="10300"/>
                    <a:pt x="4172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35" y="21349"/>
                    <a:pt x="7857" y="21600"/>
                    <a:pt x="8709" y="21600"/>
                  </a:cubicBezTo>
                  <a:cubicBezTo>
                    <a:pt x="9582" y="21600"/>
                    <a:pt x="10485" y="21337"/>
                    <a:pt x="10767" y="20743"/>
                  </a:cubicBezTo>
                  <a:cubicBezTo>
                    <a:pt x="12569" y="16923"/>
                    <a:pt x="12514" y="8899"/>
                    <a:pt x="13432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69" y="3906"/>
                    <a:pt x="18411" y="4567"/>
                  </a:cubicBezTo>
                  <a:cubicBezTo>
                    <a:pt x="18515" y="5046"/>
                    <a:pt x="18895" y="5360"/>
                    <a:pt x="19302" y="5360"/>
                  </a:cubicBezTo>
                  <a:cubicBezTo>
                    <a:pt x="19318" y="5360"/>
                    <a:pt x="19334" y="5358"/>
                    <a:pt x="19350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70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29" name="Google Shape;3823;p25"/>
            <p:cNvSpPr/>
            <p:nvPr/>
          </p:nvSpPr>
          <p:spPr>
            <a:xfrm>
              <a:off x="17793820" y="9948363"/>
              <a:ext cx="10848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7" y="14"/>
                    <a:pt x="18960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7" y="831"/>
                    <a:pt x="8111" y="810"/>
                    <a:pt x="6754" y="810"/>
                  </a:cubicBezTo>
                  <a:cubicBezTo>
                    <a:pt x="4548" y="810"/>
                    <a:pt x="2602" y="866"/>
                    <a:pt x="1436" y="1152"/>
                  </a:cubicBezTo>
                  <a:cubicBezTo>
                    <a:pt x="871" y="1278"/>
                    <a:pt x="377" y="3023"/>
                    <a:pt x="234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2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2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30" name="Google Shape;3824;p25"/>
            <p:cNvSpPr/>
            <p:nvPr/>
          </p:nvSpPr>
          <p:spPr>
            <a:xfrm>
              <a:off x="17568357" y="8772041"/>
              <a:ext cx="81877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326" y="753"/>
                    <a:pt x="14170" y="872"/>
                    <a:pt x="10912" y="872"/>
                  </a:cubicBezTo>
                  <a:cubicBezTo>
                    <a:pt x="9358" y="872"/>
                    <a:pt x="7781" y="844"/>
                    <a:pt x="6336" y="844"/>
                  </a:cubicBezTo>
                  <a:cubicBezTo>
                    <a:pt x="4304" y="844"/>
                    <a:pt x="2528" y="893"/>
                    <a:pt x="1438" y="1151"/>
                  </a:cubicBezTo>
                  <a:cubicBezTo>
                    <a:pt x="857" y="1332"/>
                    <a:pt x="371" y="3013"/>
                    <a:pt x="241" y="5503"/>
                  </a:cubicBezTo>
                  <a:cubicBezTo>
                    <a:pt x="16" y="9297"/>
                    <a:pt x="-78" y="13656"/>
                    <a:pt x="73" y="17074"/>
                  </a:cubicBezTo>
                  <a:cubicBezTo>
                    <a:pt x="201" y="19710"/>
                    <a:pt x="727" y="21558"/>
                    <a:pt x="1333" y="21558"/>
                  </a:cubicBezTo>
                  <a:cubicBezTo>
                    <a:pt x="1344" y="21558"/>
                    <a:pt x="1352" y="21558"/>
                    <a:pt x="1363" y="21558"/>
                  </a:cubicBezTo>
                  <a:cubicBezTo>
                    <a:pt x="1583" y="21551"/>
                    <a:pt x="1815" y="21551"/>
                    <a:pt x="2057" y="21551"/>
                  </a:cubicBezTo>
                  <a:cubicBezTo>
                    <a:pt x="3577" y="21551"/>
                    <a:pt x="5483" y="21600"/>
                    <a:pt x="7504" y="21600"/>
                  </a:cubicBezTo>
                  <a:cubicBezTo>
                    <a:pt x="11927" y="21600"/>
                    <a:pt x="16896" y="21356"/>
                    <a:pt x="19564" y="19815"/>
                  </a:cubicBezTo>
                  <a:cubicBezTo>
                    <a:pt x="21522" y="18720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31" name="Google Shape;3825;p25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32" name="Google Shape;3826;p25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33" name="Google Shape;3827;p25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34" name="Google Shape;3828;p25"/>
            <p:cNvSpPr/>
            <p:nvPr/>
          </p:nvSpPr>
          <p:spPr>
            <a:xfrm>
              <a:off x="15259378" y="8899452"/>
              <a:ext cx="232665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4" y="0"/>
                  </a:moveTo>
                  <a:cubicBezTo>
                    <a:pt x="2673" y="0"/>
                    <a:pt x="-1600" y="5745"/>
                    <a:pt x="587" y="16521"/>
                  </a:cubicBezTo>
                  <a:cubicBezTo>
                    <a:pt x="1308" y="20041"/>
                    <a:pt x="4165" y="21600"/>
                    <a:pt x="7351" y="21600"/>
                  </a:cubicBezTo>
                  <a:cubicBezTo>
                    <a:pt x="13135" y="21600"/>
                    <a:pt x="20000" y="16485"/>
                    <a:pt x="17162" y="8742"/>
                  </a:cubicBezTo>
                  <a:cubicBezTo>
                    <a:pt x="14981" y="2827"/>
                    <a:pt x="11144" y="0"/>
                    <a:pt x="765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35" name="Google Shape;3829;p25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36" name="Google Shape;3830;p25"/>
            <p:cNvSpPr/>
            <p:nvPr/>
          </p:nvSpPr>
          <p:spPr>
            <a:xfrm>
              <a:off x="14982693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81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37" name="Google Shape;3831;p25"/>
            <p:cNvSpPr/>
            <p:nvPr/>
          </p:nvSpPr>
          <p:spPr>
            <a:xfrm>
              <a:off x="14982700" y="10290409"/>
              <a:ext cx="20219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0" h="21600" fill="norm" stroke="1" extrusionOk="0">
                  <a:moveTo>
                    <a:pt x="7628" y="0"/>
                  </a:moveTo>
                  <a:cubicBezTo>
                    <a:pt x="2662" y="0"/>
                    <a:pt x="-1607" y="5754"/>
                    <a:pt x="593" y="16546"/>
                  </a:cubicBezTo>
                  <a:cubicBezTo>
                    <a:pt x="1312" y="20054"/>
                    <a:pt x="4165" y="21600"/>
                    <a:pt x="7345" y="21600"/>
                  </a:cubicBezTo>
                  <a:cubicBezTo>
                    <a:pt x="13125" y="21600"/>
                    <a:pt x="19993" y="16505"/>
                    <a:pt x="17111" y="8773"/>
                  </a:cubicBezTo>
                  <a:cubicBezTo>
                    <a:pt x="14947" y="2849"/>
                    <a:pt x="11113" y="0"/>
                    <a:pt x="762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38" name="Google Shape;3832;p25"/>
            <p:cNvSpPr/>
            <p:nvPr/>
          </p:nvSpPr>
          <p:spPr>
            <a:xfrm>
              <a:off x="15896736" y="8910097"/>
              <a:ext cx="113273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4" y="10300"/>
                    <a:pt x="245" y="12069"/>
                    <a:pt x="729" y="13276"/>
                  </a:cubicBezTo>
                  <a:cubicBezTo>
                    <a:pt x="931" y="13759"/>
                    <a:pt x="1399" y="14069"/>
                    <a:pt x="1914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7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73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10" y="21600"/>
                    <a:pt x="11688" y="21600"/>
                  </a:cubicBezTo>
                  <a:cubicBezTo>
                    <a:pt x="12179" y="21600"/>
                    <a:pt x="12676" y="21589"/>
                    <a:pt x="13172" y="21560"/>
                  </a:cubicBezTo>
                  <a:cubicBezTo>
                    <a:pt x="13822" y="21519"/>
                    <a:pt x="14335" y="21011"/>
                    <a:pt x="14377" y="20381"/>
                  </a:cubicBezTo>
                  <a:cubicBezTo>
                    <a:pt x="14501" y="18720"/>
                    <a:pt x="14363" y="16306"/>
                    <a:pt x="14100" y="14497"/>
                  </a:cubicBezTo>
                  <a:cubicBezTo>
                    <a:pt x="13995" y="13724"/>
                    <a:pt x="14596" y="13038"/>
                    <a:pt x="15363" y="13038"/>
                  </a:cubicBezTo>
                  <a:cubicBezTo>
                    <a:pt x="15399" y="13038"/>
                    <a:pt x="15435" y="13039"/>
                    <a:pt x="15472" y="13042"/>
                  </a:cubicBezTo>
                  <a:cubicBezTo>
                    <a:pt x="16982" y="13152"/>
                    <a:pt x="18575" y="13371"/>
                    <a:pt x="20003" y="13413"/>
                  </a:cubicBezTo>
                  <a:cubicBezTo>
                    <a:pt x="20018" y="13413"/>
                    <a:pt x="20035" y="13413"/>
                    <a:pt x="20051" y="13413"/>
                  </a:cubicBezTo>
                  <a:cubicBezTo>
                    <a:pt x="20764" y="13413"/>
                    <a:pt x="21346" y="12821"/>
                    <a:pt x="21320" y="12109"/>
                  </a:cubicBezTo>
                  <a:cubicBezTo>
                    <a:pt x="21292" y="11245"/>
                    <a:pt x="21153" y="10436"/>
                    <a:pt x="21014" y="9558"/>
                  </a:cubicBezTo>
                  <a:cubicBezTo>
                    <a:pt x="20917" y="8996"/>
                    <a:pt x="20461" y="8558"/>
                    <a:pt x="19892" y="8502"/>
                  </a:cubicBezTo>
                  <a:cubicBezTo>
                    <a:pt x="18527" y="8341"/>
                    <a:pt x="17034" y="8199"/>
                    <a:pt x="15663" y="8199"/>
                  </a:cubicBezTo>
                  <a:cubicBezTo>
                    <a:pt x="15405" y="8199"/>
                    <a:pt x="15152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55" y="8215"/>
                    <a:pt x="13586" y="7677"/>
                    <a:pt x="13560" y="6994"/>
                  </a:cubicBezTo>
                  <a:cubicBezTo>
                    <a:pt x="13504" y="5347"/>
                    <a:pt x="13324" y="3070"/>
                    <a:pt x="13158" y="1205"/>
                  </a:cubicBezTo>
                  <a:cubicBezTo>
                    <a:pt x="13102" y="575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39" name="Google Shape;3833;p25"/>
            <p:cNvSpPr/>
            <p:nvPr/>
          </p:nvSpPr>
          <p:spPr>
            <a:xfrm>
              <a:off x="12240532" y="1380229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12"/>
                  </a:cubicBezTo>
                  <a:cubicBezTo>
                    <a:pt x="864" y="1338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64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42" y="21586"/>
                    <a:pt x="2364" y="21579"/>
                    <a:pt x="2924" y="21579"/>
                  </a:cubicBezTo>
                  <a:cubicBezTo>
                    <a:pt x="4121" y="21579"/>
                    <a:pt x="5495" y="21600"/>
                    <a:pt x="6942" y="21600"/>
                  </a:cubicBezTo>
                  <a:cubicBezTo>
                    <a:pt x="11501" y="21600"/>
                    <a:pt x="16790" y="21405"/>
                    <a:pt x="19572" y="19795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40" name="Google Shape;3834;p25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41" name="Google Shape;3835;p25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42" name="Google Shape;3836;p25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43" name="Google Shape;3837;p25"/>
            <p:cNvSpPr/>
            <p:nvPr/>
          </p:nvSpPr>
          <p:spPr>
            <a:xfrm>
              <a:off x="9346497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0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44" name="Google Shape;3838;p25"/>
            <p:cNvSpPr/>
            <p:nvPr/>
          </p:nvSpPr>
          <p:spPr>
            <a:xfrm>
              <a:off x="10907826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8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4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2" y="10481"/>
                    <a:pt x="6794" y="11327"/>
                  </a:cubicBezTo>
                  <a:cubicBezTo>
                    <a:pt x="7231" y="11962"/>
                    <a:pt x="2550" y="18529"/>
                    <a:pt x="2884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69" y="20776"/>
                  </a:cubicBezTo>
                  <a:cubicBezTo>
                    <a:pt x="8743" y="18837"/>
                    <a:pt x="9701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8" y="18576"/>
                    <a:pt x="17245" y="19586"/>
                  </a:cubicBezTo>
                  <a:cubicBezTo>
                    <a:pt x="17437" y="19699"/>
                    <a:pt x="17645" y="19754"/>
                    <a:pt x="17851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45" name="Google Shape;3839;p25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46" name="Google Shape;3840;p25"/>
            <p:cNvSpPr/>
            <p:nvPr/>
          </p:nvSpPr>
          <p:spPr>
            <a:xfrm>
              <a:off x="12240532" y="8406147"/>
              <a:ext cx="818920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3" h="21600" fill="norm" stroke="1" extrusionOk="0">
                  <a:moveTo>
                    <a:pt x="19096" y="0"/>
                  </a:moveTo>
                  <a:cubicBezTo>
                    <a:pt x="19050" y="0"/>
                    <a:pt x="19004" y="7"/>
                    <a:pt x="18956" y="28"/>
                  </a:cubicBezTo>
                  <a:cubicBezTo>
                    <a:pt x="17372" y="733"/>
                    <a:pt x="14375" y="852"/>
                    <a:pt x="11238" y="852"/>
                  </a:cubicBezTo>
                  <a:cubicBezTo>
                    <a:pt x="9595" y="852"/>
                    <a:pt x="7913" y="817"/>
                    <a:pt x="6376" y="817"/>
                  </a:cubicBezTo>
                  <a:cubicBezTo>
                    <a:pt x="4325" y="817"/>
                    <a:pt x="2530" y="880"/>
                    <a:pt x="1424" y="1152"/>
                  </a:cubicBezTo>
                  <a:cubicBezTo>
                    <a:pt x="864" y="1278"/>
                    <a:pt x="378" y="3016"/>
                    <a:pt x="227" y="5445"/>
                  </a:cubicBezTo>
                  <a:cubicBezTo>
                    <a:pt x="2" y="9306"/>
                    <a:pt x="-71" y="13669"/>
                    <a:pt x="78" y="17034"/>
                  </a:cubicBezTo>
                  <a:cubicBezTo>
                    <a:pt x="189" y="19708"/>
                    <a:pt x="751" y="21579"/>
                    <a:pt x="1368" y="21579"/>
                  </a:cubicBezTo>
                  <a:cubicBezTo>
                    <a:pt x="1787" y="21565"/>
                    <a:pt x="2244" y="21565"/>
                    <a:pt x="2735" y="21565"/>
                  </a:cubicBezTo>
                  <a:cubicBezTo>
                    <a:pt x="4136" y="21565"/>
                    <a:pt x="5797" y="21600"/>
                    <a:pt x="7542" y="21600"/>
                  </a:cubicBezTo>
                  <a:cubicBezTo>
                    <a:pt x="11959" y="21600"/>
                    <a:pt x="16913" y="21377"/>
                    <a:pt x="19574" y="19834"/>
                  </a:cubicBezTo>
                  <a:cubicBezTo>
                    <a:pt x="21529" y="18738"/>
                    <a:pt x="21021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47" name="Google Shape;3841;p25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48" name="Google Shape;3842;p25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49" name="Google Shape;3843;p25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50" name="Google Shape;3844;p25"/>
            <p:cNvSpPr/>
            <p:nvPr/>
          </p:nvSpPr>
          <p:spPr>
            <a:xfrm>
              <a:off x="9346489" y="8100988"/>
              <a:ext cx="23273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51" name="Google Shape;3845;p25"/>
            <p:cNvSpPr/>
            <p:nvPr/>
          </p:nvSpPr>
          <p:spPr>
            <a:xfrm>
              <a:off x="10907826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8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4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2" y="10487"/>
                    <a:pt x="6794" y="11332"/>
                  </a:cubicBezTo>
                  <a:cubicBezTo>
                    <a:pt x="7231" y="11967"/>
                    <a:pt x="2550" y="18515"/>
                    <a:pt x="2884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69" y="20779"/>
                  </a:cubicBezTo>
                  <a:cubicBezTo>
                    <a:pt x="8743" y="18840"/>
                    <a:pt x="9701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8" y="18579"/>
                    <a:pt x="17245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52" name="Google Shape;3846;p25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53" name="Google Shape;3847;p25"/>
            <p:cNvSpPr/>
            <p:nvPr/>
          </p:nvSpPr>
          <p:spPr>
            <a:xfrm>
              <a:off x="9802006" y="6435487"/>
              <a:ext cx="108486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8" y="754"/>
                    <a:pt x="14162" y="866"/>
                    <a:pt x="10907" y="866"/>
                  </a:cubicBezTo>
                  <a:cubicBezTo>
                    <a:pt x="9354" y="866"/>
                    <a:pt x="7778" y="845"/>
                    <a:pt x="6333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3" y="21572"/>
                    <a:pt x="2241" y="21565"/>
                    <a:pt x="2730" y="21565"/>
                  </a:cubicBezTo>
                  <a:cubicBezTo>
                    <a:pt x="4132" y="21565"/>
                    <a:pt x="5792" y="21600"/>
                    <a:pt x="7534" y="21600"/>
                  </a:cubicBezTo>
                  <a:cubicBezTo>
                    <a:pt x="11950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54" name="Google Shape;3848;p25"/>
            <p:cNvSpPr/>
            <p:nvPr/>
          </p:nvSpPr>
          <p:spPr>
            <a:xfrm>
              <a:off x="9576541" y="5259082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1"/>
                    <a:pt x="10903" y="871"/>
                  </a:cubicBezTo>
                  <a:cubicBezTo>
                    <a:pt x="9352" y="871"/>
                    <a:pt x="7777" y="843"/>
                    <a:pt x="6332" y="843"/>
                  </a:cubicBezTo>
                  <a:cubicBezTo>
                    <a:pt x="4302" y="843"/>
                    <a:pt x="2528" y="892"/>
                    <a:pt x="1438" y="1150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6" y="21586"/>
                    <a:pt x="2359" y="21579"/>
                    <a:pt x="2918" y="21579"/>
                  </a:cubicBezTo>
                  <a:cubicBezTo>
                    <a:pt x="4116" y="21579"/>
                    <a:pt x="5489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55" name="Google Shape;3849;p25"/>
            <p:cNvSpPr/>
            <p:nvPr/>
          </p:nvSpPr>
          <p:spPr>
            <a:xfrm>
              <a:off x="9576541" y="4893188"/>
              <a:ext cx="81877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2"/>
                    <a:pt x="10903" y="872"/>
                  </a:cubicBezTo>
                  <a:cubicBezTo>
                    <a:pt x="9352" y="872"/>
                    <a:pt x="7777" y="844"/>
                    <a:pt x="6332" y="844"/>
                  </a:cubicBezTo>
                  <a:cubicBezTo>
                    <a:pt x="4302" y="844"/>
                    <a:pt x="2528" y="899"/>
                    <a:pt x="1438" y="1150"/>
                  </a:cubicBezTo>
                  <a:cubicBezTo>
                    <a:pt x="857" y="1276"/>
                    <a:pt x="371" y="3012"/>
                    <a:pt x="241" y="5501"/>
                  </a:cubicBezTo>
                  <a:cubicBezTo>
                    <a:pt x="16" y="9294"/>
                    <a:pt x="-78" y="13652"/>
                    <a:pt x="73" y="17075"/>
                  </a:cubicBezTo>
                  <a:cubicBezTo>
                    <a:pt x="201" y="19704"/>
                    <a:pt x="727" y="21551"/>
                    <a:pt x="1333" y="21551"/>
                  </a:cubicBezTo>
                  <a:cubicBezTo>
                    <a:pt x="1344" y="21551"/>
                    <a:pt x="1352" y="21551"/>
                    <a:pt x="1363" y="21551"/>
                  </a:cubicBezTo>
                  <a:cubicBezTo>
                    <a:pt x="1583" y="21544"/>
                    <a:pt x="1815" y="21544"/>
                    <a:pt x="2057" y="21544"/>
                  </a:cubicBezTo>
                  <a:cubicBezTo>
                    <a:pt x="3577" y="21544"/>
                    <a:pt x="5483" y="21600"/>
                    <a:pt x="7504" y="21600"/>
                  </a:cubicBezTo>
                  <a:cubicBezTo>
                    <a:pt x="11927" y="21600"/>
                    <a:pt x="16898" y="21356"/>
                    <a:pt x="19564" y="19808"/>
                  </a:cubicBezTo>
                  <a:cubicBezTo>
                    <a:pt x="21522" y="18713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56" name="Google Shape;3850;p25"/>
            <p:cNvSpPr/>
            <p:nvPr/>
          </p:nvSpPr>
          <p:spPr>
            <a:xfrm>
              <a:off x="11928682" y="4634488"/>
              <a:ext cx="982411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1" y="178"/>
                    <a:pt x="16082" y="504"/>
                  </a:cubicBezTo>
                  <a:cubicBezTo>
                    <a:pt x="11999" y="4766"/>
                    <a:pt x="3464" y="13243"/>
                    <a:pt x="320" y="17441"/>
                  </a:cubicBezTo>
                  <a:cubicBezTo>
                    <a:pt x="-894" y="19076"/>
                    <a:pt x="1607" y="21600"/>
                    <a:pt x="3514" y="21600"/>
                  </a:cubicBezTo>
                  <a:cubicBezTo>
                    <a:pt x="4025" y="21600"/>
                    <a:pt x="4493" y="21419"/>
                    <a:pt x="4835" y="20989"/>
                  </a:cubicBezTo>
                  <a:cubicBezTo>
                    <a:pt x="7654" y="17457"/>
                    <a:pt x="17207" y="8157"/>
                    <a:pt x="20134" y="4782"/>
                  </a:cubicBezTo>
                  <a:cubicBezTo>
                    <a:pt x="20613" y="4244"/>
                    <a:pt x="20706" y="3436"/>
                    <a:pt x="20335" y="2802"/>
                  </a:cubicBezTo>
                  <a:cubicBezTo>
                    <a:pt x="19749" y="1804"/>
                    <a:pt x="18963" y="838"/>
                    <a:pt x="18148" y="268"/>
                  </a:cubicBezTo>
                  <a:cubicBezTo>
                    <a:pt x="17882" y="85"/>
                    <a:pt x="17582" y="0"/>
                    <a:pt x="1727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57" name="Google Shape;3851;p25"/>
            <p:cNvSpPr/>
            <p:nvPr/>
          </p:nvSpPr>
          <p:spPr>
            <a:xfrm>
              <a:off x="12010654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58" name="Google Shape;3852;p25"/>
            <p:cNvSpPr/>
            <p:nvPr/>
          </p:nvSpPr>
          <p:spPr>
            <a:xfrm>
              <a:off x="12595878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9" y="20041"/>
                    <a:pt x="4164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59" name="Google Shape;3853;p25"/>
            <p:cNvSpPr/>
            <p:nvPr/>
          </p:nvSpPr>
          <p:spPr>
            <a:xfrm>
              <a:off x="11877454" y="6435487"/>
              <a:ext cx="1084655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60" name="Google Shape;3854;p25"/>
            <p:cNvSpPr/>
            <p:nvPr/>
          </p:nvSpPr>
          <p:spPr>
            <a:xfrm>
              <a:off x="12318700" y="6144191"/>
              <a:ext cx="202584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0" h="21600" fill="norm" stroke="1" extrusionOk="0">
                  <a:moveTo>
                    <a:pt x="7654" y="0"/>
                  </a:moveTo>
                  <a:cubicBezTo>
                    <a:pt x="2686" y="0"/>
                    <a:pt x="-1592" y="5740"/>
                    <a:pt x="580" y="16495"/>
                  </a:cubicBezTo>
                  <a:cubicBezTo>
                    <a:pt x="1299" y="20037"/>
                    <a:pt x="4160" y="21600"/>
                    <a:pt x="7363" y="21600"/>
                  </a:cubicBezTo>
                  <a:cubicBezTo>
                    <a:pt x="13145" y="21600"/>
                    <a:pt x="20008" y="16487"/>
                    <a:pt x="17168" y="8720"/>
                  </a:cubicBezTo>
                  <a:cubicBezTo>
                    <a:pt x="14975" y="2825"/>
                    <a:pt x="11147" y="0"/>
                    <a:pt x="765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61" name="Google Shape;3855;p25"/>
            <p:cNvSpPr/>
            <p:nvPr/>
          </p:nvSpPr>
          <p:spPr>
            <a:xfrm>
              <a:off x="12318716" y="6777780"/>
              <a:ext cx="20256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40" y="0"/>
                  </a:moveTo>
                  <a:cubicBezTo>
                    <a:pt x="2671" y="0"/>
                    <a:pt x="-1587" y="5725"/>
                    <a:pt x="578" y="16501"/>
                  </a:cubicBezTo>
                  <a:cubicBezTo>
                    <a:pt x="1297" y="20039"/>
                    <a:pt x="4160" y="21600"/>
                    <a:pt x="7364" y="21600"/>
                  </a:cubicBezTo>
                  <a:cubicBezTo>
                    <a:pt x="13147" y="21600"/>
                    <a:pt x="20013" y="16493"/>
                    <a:pt x="17172" y="8734"/>
                  </a:cubicBezTo>
                  <a:cubicBezTo>
                    <a:pt x="14978" y="2838"/>
                    <a:pt x="11135" y="0"/>
                    <a:pt x="764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62" name="Google Shape;3856;p25"/>
            <p:cNvSpPr/>
            <p:nvPr/>
          </p:nvSpPr>
          <p:spPr>
            <a:xfrm>
              <a:off x="13232531" y="5397138"/>
              <a:ext cx="113270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1" y="8338"/>
                  </a:cubicBezTo>
                  <a:cubicBezTo>
                    <a:pt x="7781" y="8996"/>
                    <a:pt x="577" y="8873"/>
                    <a:pt x="147" y="9600"/>
                  </a:cubicBezTo>
                  <a:cubicBezTo>
                    <a:pt x="-255" y="10300"/>
                    <a:pt x="244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6" y="14079"/>
                    <a:pt x="2093" y="14071"/>
                    <a:pt x="2169" y="14057"/>
                  </a:cubicBezTo>
                  <a:cubicBezTo>
                    <a:pt x="3999" y="13700"/>
                    <a:pt x="5689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098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63" name="Google Shape;3857;p25"/>
            <p:cNvSpPr/>
            <p:nvPr/>
          </p:nvSpPr>
          <p:spPr>
            <a:xfrm>
              <a:off x="13571644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19" y="15411"/>
                    <a:pt x="11226" y="15192"/>
                    <a:pt x="11642" y="15192"/>
                  </a:cubicBezTo>
                  <a:cubicBezTo>
                    <a:pt x="11943" y="15192"/>
                    <a:pt x="12248" y="15307"/>
                    <a:pt x="12501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8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5" y="10090"/>
                  </a:cubicBezTo>
                  <a:cubicBezTo>
                    <a:pt x="15073" y="9618"/>
                    <a:pt x="14912" y="8494"/>
                    <a:pt x="15479" y="7778"/>
                  </a:cubicBezTo>
                  <a:cubicBezTo>
                    <a:pt x="16541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15" y="1733"/>
                  </a:cubicBezTo>
                  <a:cubicBezTo>
                    <a:pt x="17674" y="1130"/>
                    <a:pt x="16919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64" name="Google Shape;3858;p25"/>
            <p:cNvSpPr/>
            <p:nvPr/>
          </p:nvSpPr>
          <p:spPr>
            <a:xfrm>
              <a:off x="10655975" y="3573858"/>
              <a:ext cx="1441605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5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4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3" y="7469"/>
                    <a:pt x="115" y="9329"/>
                  </a:cubicBezTo>
                  <a:cubicBezTo>
                    <a:pt x="-169" y="10245"/>
                    <a:pt x="115" y="10806"/>
                    <a:pt x="498" y="11455"/>
                  </a:cubicBezTo>
                  <a:cubicBezTo>
                    <a:pt x="624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1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39" y="20915"/>
                  </a:cubicBezTo>
                  <a:cubicBezTo>
                    <a:pt x="7031" y="21352"/>
                    <a:pt x="7845" y="21600"/>
                    <a:pt x="8689" y="21600"/>
                  </a:cubicBezTo>
                  <a:cubicBezTo>
                    <a:pt x="9565" y="21600"/>
                    <a:pt x="10474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40" y="3421"/>
                    <a:pt x="14021" y="2962"/>
                    <a:pt x="14588" y="2937"/>
                  </a:cubicBezTo>
                  <a:lnTo>
                    <a:pt x="17350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3" y="5369"/>
                    <a:pt x="19300" y="5369"/>
                  </a:cubicBezTo>
                  <a:cubicBezTo>
                    <a:pt x="19316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6" y="4120"/>
                  </a:cubicBezTo>
                  <a:cubicBezTo>
                    <a:pt x="21256" y="3077"/>
                    <a:pt x="20962" y="2122"/>
                    <a:pt x="20690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65" name="Google Shape;3859;p25"/>
            <p:cNvSpPr/>
            <p:nvPr/>
          </p:nvSpPr>
          <p:spPr>
            <a:xfrm>
              <a:off x="12465685" y="2922528"/>
              <a:ext cx="1085369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2" y="0"/>
                    <a:pt x="18997" y="7"/>
                    <a:pt x="18953" y="28"/>
                  </a:cubicBezTo>
                  <a:cubicBezTo>
                    <a:pt x="17310" y="753"/>
                    <a:pt x="14156" y="864"/>
                    <a:pt x="10903" y="864"/>
                  </a:cubicBezTo>
                  <a:cubicBezTo>
                    <a:pt x="9353" y="864"/>
                    <a:pt x="7779" y="843"/>
                    <a:pt x="6335" y="843"/>
                  </a:cubicBezTo>
                  <a:cubicBezTo>
                    <a:pt x="4307" y="843"/>
                    <a:pt x="2534" y="892"/>
                    <a:pt x="1443" y="1143"/>
                  </a:cubicBezTo>
                  <a:cubicBezTo>
                    <a:pt x="864" y="1331"/>
                    <a:pt x="371" y="3073"/>
                    <a:pt x="244" y="5498"/>
                  </a:cubicBezTo>
                  <a:cubicBezTo>
                    <a:pt x="18" y="9288"/>
                    <a:pt x="-80" y="13636"/>
                    <a:pt x="75" y="17057"/>
                  </a:cubicBezTo>
                  <a:cubicBezTo>
                    <a:pt x="202" y="19733"/>
                    <a:pt x="752" y="21593"/>
                    <a:pt x="1372" y="21593"/>
                  </a:cubicBezTo>
                  <a:cubicBezTo>
                    <a:pt x="1843" y="21579"/>
                    <a:pt x="2365" y="21579"/>
                    <a:pt x="2923" y="21579"/>
                  </a:cubicBezTo>
                  <a:cubicBezTo>
                    <a:pt x="4118" y="21579"/>
                    <a:pt x="5489" y="21600"/>
                    <a:pt x="6934" y="21600"/>
                  </a:cubicBezTo>
                  <a:cubicBezTo>
                    <a:pt x="11489" y="21600"/>
                    <a:pt x="16778" y="21405"/>
                    <a:pt x="19560" y="19795"/>
                  </a:cubicBezTo>
                  <a:cubicBezTo>
                    <a:pt x="21520" y="18694"/>
                    <a:pt x="21009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66" name="Google Shape;3860;p25"/>
            <p:cNvSpPr/>
            <p:nvPr/>
          </p:nvSpPr>
          <p:spPr>
            <a:xfrm>
              <a:off x="12240532" y="1746123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05"/>
                  </a:cubicBezTo>
                  <a:cubicBezTo>
                    <a:pt x="864" y="1331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57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37" y="21586"/>
                    <a:pt x="2355" y="21579"/>
                    <a:pt x="2913" y="21579"/>
                  </a:cubicBezTo>
                  <a:cubicBezTo>
                    <a:pt x="4155" y="21579"/>
                    <a:pt x="5587" y="21600"/>
                    <a:pt x="7095" y="21600"/>
                  </a:cubicBezTo>
                  <a:cubicBezTo>
                    <a:pt x="11618" y="21600"/>
                    <a:pt x="16821" y="21405"/>
                    <a:pt x="19572" y="19858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67" name="Google Shape;3861;p25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68" name="Google Shape;3862;p25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69" name="Google Shape;3863;p25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70" name="Google Shape;3864;p25"/>
            <p:cNvSpPr/>
            <p:nvPr/>
          </p:nvSpPr>
          <p:spPr>
            <a:xfrm>
              <a:off x="9931720" y="1873781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505"/>
                  </a:cubicBezTo>
                  <a:cubicBezTo>
                    <a:pt x="1309" y="20041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71" name="Google Shape;3865;p25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72" name="Google Shape;3866;p25"/>
            <p:cNvSpPr/>
            <p:nvPr/>
          </p:nvSpPr>
          <p:spPr>
            <a:xfrm>
              <a:off x="9654564" y="2631232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73" name="Google Shape;3867;p25"/>
            <p:cNvSpPr/>
            <p:nvPr/>
          </p:nvSpPr>
          <p:spPr>
            <a:xfrm>
              <a:off x="9654564" y="3265068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74" name="Google Shape;3868;p25"/>
            <p:cNvSpPr/>
            <p:nvPr/>
          </p:nvSpPr>
          <p:spPr>
            <a:xfrm>
              <a:off x="10568384" y="1884179"/>
              <a:ext cx="1133394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4013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905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611" y="21093"/>
                    <a:pt x="9112" y="21531"/>
                    <a:pt x="9720" y="21558"/>
                  </a:cubicBezTo>
                  <a:cubicBezTo>
                    <a:pt x="10326" y="21582"/>
                    <a:pt x="10969" y="21600"/>
                    <a:pt x="11626" y="21600"/>
                  </a:cubicBezTo>
                  <a:cubicBezTo>
                    <a:pt x="12142" y="21600"/>
                    <a:pt x="12666" y="21589"/>
                    <a:pt x="13184" y="21558"/>
                  </a:cubicBezTo>
                  <a:cubicBezTo>
                    <a:pt x="13822" y="21531"/>
                    <a:pt x="14334" y="21023"/>
                    <a:pt x="14390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17" y="13038"/>
                    <a:pt x="15394" y="13038"/>
                  </a:cubicBezTo>
                  <a:cubicBezTo>
                    <a:pt x="15425" y="13038"/>
                    <a:pt x="15454" y="13040"/>
                    <a:pt x="15484" y="13041"/>
                  </a:cubicBezTo>
                  <a:cubicBezTo>
                    <a:pt x="16995" y="13164"/>
                    <a:pt x="18588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1" y="13426"/>
                    <a:pt x="21345" y="12834"/>
                    <a:pt x="21331" y="12122"/>
                  </a:cubicBezTo>
                  <a:cubicBezTo>
                    <a:pt x="21303" y="11244"/>
                    <a:pt x="21165" y="10449"/>
                    <a:pt x="21013" y="9572"/>
                  </a:cubicBezTo>
                  <a:cubicBezTo>
                    <a:pt x="20929" y="8995"/>
                    <a:pt x="20472" y="8571"/>
                    <a:pt x="19890" y="8502"/>
                  </a:cubicBezTo>
                  <a:cubicBezTo>
                    <a:pt x="18512" y="8351"/>
                    <a:pt x="17004" y="8199"/>
                    <a:pt x="15631" y="8199"/>
                  </a:cubicBezTo>
                  <a:cubicBezTo>
                    <a:pt x="15387" y="8199"/>
                    <a:pt x="15150" y="8203"/>
                    <a:pt x="14917" y="8214"/>
                  </a:cubicBezTo>
                  <a:cubicBezTo>
                    <a:pt x="14890" y="8216"/>
                    <a:pt x="14866" y="8216"/>
                    <a:pt x="14841" y="8216"/>
                  </a:cubicBezTo>
                  <a:cubicBezTo>
                    <a:pt x="14154" y="8216"/>
                    <a:pt x="13598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75" name="Google Shape;3869;p25"/>
            <p:cNvSpPr/>
            <p:nvPr/>
          </p:nvSpPr>
          <p:spPr>
            <a:xfrm>
              <a:off x="9802006" y="13460663"/>
              <a:ext cx="108486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7" y="773"/>
                    <a:pt x="13969" y="871"/>
                    <a:pt x="10608" y="871"/>
                  </a:cubicBezTo>
                  <a:cubicBezTo>
                    <a:pt x="9354" y="871"/>
                    <a:pt x="8093" y="857"/>
                    <a:pt x="6901" y="857"/>
                  </a:cubicBezTo>
                  <a:cubicBezTo>
                    <a:pt x="4635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4" y="21586"/>
                    <a:pt x="2352" y="21579"/>
                    <a:pt x="2907" y="21579"/>
                  </a:cubicBezTo>
                  <a:cubicBezTo>
                    <a:pt x="4149" y="21579"/>
                    <a:pt x="5582" y="21600"/>
                    <a:pt x="7088" y="21600"/>
                  </a:cubicBezTo>
                  <a:cubicBezTo>
                    <a:pt x="11611" y="21600"/>
                    <a:pt x="16810" y="21405"/>
                    <a:pt x="19562" y="19858"/>
                  </a:cubicBezTo>
                  <a:cubicBezTo>
                    <a:pt x="21524" y="18701"/>
                    <a:pt x="21013" y="0"/>
                    <a:pt x="190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76" name="Google Shape;3870;p25"/>
            <p:cNvSpPr/>
            <p:nvPr/>
          </p:nvSpPr>
          <p:spPr>
            <a:xfrm>
              <a:off x="9576541" y="12284917"/>
              <a:ext cx="818793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106" y="0"/>
                  </a:moveTo>
                  <a:cubicBezTo>
                    <a:pt x="19060" y="0"/>
                    <a:pt x="19014" y="14"/>
                    <a:pt x="18968" y="35"/>
                  </a:cubicBezTo>
                  <a:cubicBezTo>
                    <a:pt x="17376" y="733"/>
                    <a:pt x="14375" y="859"/>
                    <a:pt x="11236" y="859"/>
                  </a:cubicBezTo>
                  <a:cubicBezTo>
                    <a:pt x="9594" y="859"/>
                    <a:pt x="7912" y="824"/>
                    <a:pt x="6377" y="824"/>
                  </a:cubicBezTo>
                  <a:cubicBezTo>
                    <a:pt x="4328" y="824"/>
                    <a:pt x="2537" y="880"/>
                    <a:pt x="1438" y="1152"/>
                  </a:cubicBezTo>
                  <a:cubicBezTo>
                    <a:pt x="857" y="1278"/>
                    <a:pt x="371" y="3023"/>
                    <a:pt x="241" y="5452"/>
                  </a:cubicBezTo>
                  <a:cubicBezTo>
                    <a:pt x="16" y="9313"/>
                    <a:pt x="-78" y="13676"/>
                    <a:pt x="73" y="17034"/>
                  </a:cubicBezTo>
                  <a:cubicBezTo>
                    <a:pt x="203" y="19715"/>
                    <a:pt x="746" y="21586"/>
                    <a:pt x="1363" y="21586"/>
                  </a:cubicBezTo>
                  <a:cubicBezTo>
                    <a:pt x="1782" y="21572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6" y="21384"/>
                    <a:pt x="19565" y="19841"/>
                  </a:cubicBezTo>
                  <a:cubicBezTo>
                    <a:pt x="21522" y="18682"/>
                    <a:pt x="21015" y="0"/>
                    <a:pt x="1910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77" name="Google Shape;3871;p25"/>
            <p:cNvSpPr/>
            <p:nvPr/>
          </p:nvSpPr>
          <p:spPr>
            <a:xfrm>
              <a:off x="9576541" y="11918363"/>
              <a:ext cx="81877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14"/>
                    <a:pt x="18966" y="28"/>
                  </a:cubicBezTo>
                  <a:cubicBezTo>
                    <a:pt x="17267" y="773"/>
                    <a:pt x="13967" y="877"/>
                    <a:pt x="10606" y="877"/>
                  </a:cubicBezTo>
                  <a:cubicBezTo>
                    <a:pt x="9352" y="877"/>
                    <a:pt x="8091" y="863"/>
                    <a:pt x="6900" y="863"/>
                  </a:cubicBezTo>
                  <a:cubicBezTo>
                    <a:pt x="4636" y="863"/>
                    <a:pt x="2631" y="912"/>
                    <a:pt x="1438" y="1211"/>
                  </a:cubicBezTo>
                  <a:cubicBezTo>
                    <a:pt x="857" y="1337"/>
                    <a:pt x="371" y="3070"/>
                    <a:pt x="241" y="5492"/>
                  </a:cubicBezTo>
                  <a:cubicBezTo>
                    <a:pt x="16" y="9342"/>
                    <a:pt x="-78" y="13630"/>
                    <a:pt x="73" y="17048"/>
                  </a:cubicBezTo>
                  <a:cubicBezTo>
                    <a:pt x="203" y="19714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0" y="21565"/>
                    <a:pt x="5791" y="21600"/>
                    <a:pt x="7534" y="21600"/>
                  </a:cubicBezTo>
                  <a:cubicBezTo>
                    <a:pt x="11950" y="21600"/>
                    <a:pt x="16905" y="21377"/>
                    <a:pt x="19564" y="19839"/>
                  </a:cubicBezTo>
                  <a:cubicBezTo>
                    <a:pt x="21522" y="18683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78" name="Google Shape;3872;p25"/>
            <p:cNvSpPr/>
            <p:nvPr/>
          </p:nvSpPr>
          <p:spPr>
            <a:xfrm>
              <a:off x="11928668" y="11660158"/>
              <a:ext cx="98242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9" y="0"/>
                  </a:moveTo>
                  <a:cubicBezTo>
                    <a:pt x="16837" y="0"/>
                    <a:pt x="16407" y="178"/>
                    <a:pt x="16082" y="510"/>
                  </a:cubicBezTo>
                  <a:cubicBezTo>
                    <a:pt x="11999" y="4773"/>
                    <a:pt x="3464" y="13250"/>
                    <a:pt x="320" y="17449"/>
                  </a:cubicBezTo>
                  <a:cubicBezTo>
                    <a:pt x="-894" y="19073"/>
                    <a:pt x="1603" y="21600"/>
                    <a:pt x="3509" y="21600"/>
                  </a:cubicBezTo>
                  <a:cubicBezTo>
                    <a:pt x="4022" y="21600"/>
                    <a:pt x="4491" y="21417"/>
                    <a:pt x="4835" y="20982"/>
                  </a:cubicBezTo>
                  <a:cubicBezTo>
                    <a:pt x="7654" y="17465"/>
                    <a:pt x="17207" y="8163"/>
                    <a:pt x="20134" y="4789"/>
                  </a:cubicBezTo>
                  <a:cubicBezTo>
                    <a:pt x="20613" y="4234"/>
                    <a:pt x="20706" y="3442"/>
                    <a:pt x="20335" y="2808"/>
                  </a:cubicBezTo>
                  <a:cubicBezTo>
                    <a:pt x="19749" y="1810"/>
                    <a:pt x="18963" y="828"/>
                    <a:pt x="18148" y="274"/>
                  </a:cubicBezTo>
                  <a:cubicBezTo>
                    <a:pt x="17879" y="89"/>
                    <a:pt x="17573" y="0"/>
                    <a:pt x="172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79" name="Google Shape;3873;p25"/>
            <p:cNvSpPr/>
            <p:nvPr/>
          </p:nvSpPr>
          <p:spPr>
            <a:xfrm>
              <a:off x="12010646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09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80" name="Google Shape;3874;p25"/>
            <p:cNvSpPr/>
            <p:nvPr/>
          </p:nvSpPr>
          <p:spPr>
            <a:xfrm>
              <a:off x="12595885" y="12412410"/>
              <a:ext cx="231999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59" y="0"/>
                  </a:moveTo>
                  <a:cubicBezTo>
                    <a:pt x="2686" y="0"/>
                    <a:pt x="-1604" y="5753"/>
                    <a:pt x="588" y="16542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7"/>
                    <a:pt x="17151" y="8753"/>
                  </a:cubicBezTo>
                  <a:cubicBezTo>
                    <a:pt x="14984" y="2830"/>
                    <a:pt x="11157" y="0"/>
                    <a:pt x="76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81" name="Google Shape;3875;p25"/>
            <p:cNvSpPr/>
            <p:nvPr/>
          </p:nvSpPr>
          <p:spPr>
            <a:xfrm>
              <a:off x="11877454" y="13460663"/>
              <a:ext cx="108465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69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4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82" name="Google Shape;3876;p25"/>
            <p:cNvSpPr/>
            <p:nvPr/>
          </p:nvSpPr>
          <p:spPr>
            <a:xfrm>
              <a:off x="12318693" y="13169532"/>
              <a:ext cx="202573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83" name="Google Shape;3877;p25"/>
            <p:cNvSpPr/>
            <p:nvPr/>
          </p:nvSpPr>
          <p:spPr>
            <a:xfrm>
              <a:off x="13232531" y="12422809"/>
              <a:ext cx="1132701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1" y="8330"/>
                  </a:cubicBezTo>
                  <a:cubicBezTo>
                    <a:pt x="7781" y="8988"/>
                    <a:pt x="577" y="8865"/>
                    <a:pt x="147" y="9607"/>
                  </a:cubicBezTo>
                  <a:cubicBezTo>
                    <a:pt x="-255" y="10306"/>
                    <a:pt x="244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69" y="14051"/>
                  </a:cubicBezTo>
                  <a:cubicBezTo>
                    <a:pt x="3999" y="13708"/>
                    <a:pt x="5689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3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098" y="14491"/>
                  </a:cubicBezTo>
                  <a:cubicBezTo>
                    <a:pt x="13993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0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84" name="Google Shape;3878;p25"/>
            <p:cNvSpPr/>
            <p:nvPr/>
          </p:nvSpPr>
          <p:spPr>
            <a:xfrm>
              <a:off x="13571644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1" y="15412"/>
                    <a:pt x="11233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408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5" y="10097"/>
                  </a:cubicBezTo>
                  <a:cubicBezTo>
                    <a:pt x="15073" y="9627"/>
                    <a:pt x="14912" y="8502"/>
                    <a:pt x="15479" y="7787"/>
                  </a:cubicBezTo>
                  <a:cubicBezTo>
                    <a:pt x="16541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15" y="1730"/>
                  </a:cubicBezTo>
                  <a:cubicBezTo>
                    <a:pt x="17674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85" name="Google Shape;3879;p25"/>
            <p:cNvSpPr/>
            <p:nvPr/>
          </p:nvSpPr>
          <p:spPr>
            <a:xfrm>
              <a:off x="10655975" y="10599777"/>
              <a:ext cx="144160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5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4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3" y="7471"/>
                    <a:pt x="115" y="9332"/>
                  </a:cubicBezTo>
                  <a:cubicBezTo>
                    <a:pt x="-169" y="10248"/>
                    <a:pt x="115" y="10796"/>
                    <a:pt x="498" y="11459"/>
                  </a:cubicBezTo>
                  <a:cubicBezTo>
                    <a:pt x="625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39" y="20909"/>
                  </a:cubicBezTo>
                  <a:cubicBezTo>
                    <a:pt x="7032" y="21349"/>
                    <a:pt x="7854" y="21600"/>
                    <a:pt x="8705" y="21600"/>
                  </a:cubicBezTo>
                  <a:cubicBezTo>
                    <a:pt x="9576" y="21600"/>
                    <a:pt x="10475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40" y="3422"/>
                    <a:pt x="14021" y="2951"/>
                    <a:pt x="14588" y="2938"/>
                  </a:cubicBezTo>
                  <a:lnTo>
                    <a:pt x="17350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4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6" y="4109"/>
                  </a:cubicBezTo>
                  <a:cubicBezTo>
                    <a:pt x="21256" y="3065"/>
                    <a:pt x="20962" y="2110"/>
                    <a:pt x="20690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86" name="Google Shape;3880;p25"/>
            <p:cNvSpPr/>
            <p:nvPr/>
          </p:nvSpPr>
          <p:spPr>
            <a:xfrm>
              <a:off x="12465685" y="9948363"/>
              <a:ext cx="108536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8" y="719"/>
                    <a:pt x="14217" y="831"/>
                    <a:pt x="10996" y="831"/>
                  </a:cubicBezTo>
                  <a:cubicBezTo>
                    <a:pt x="9564" y="831"/>
                    <a:pt x="8111" y="810"/>
                    <a:pt x="6755" y="810"/>
                  </a:cubicBezTo>
                  <a:cubicBezTo>
                    <a:pt x="4553" y="810"/>
                    <a:pt x="2609" y="866"/>
                    <a:pt x="1443" y="1152"/>
                  </a:cubicBezTo>
                  <a:cubicBezTo>
                    <a:pt x="864" y="1278"/>
                    <a:pt x="371" y="3023"/>
                    <a:pt x="244" y="5452"/>
                  </a:cubicBezTo>
                  <a:cubicBezTo>
                    <a:pt x="18" y="9313"/>
                    <a:pt x="-80" y="13669"/>
                    <a:pt x="75" y="17034"/>
                  </a:cubicBezTo>
                  <a:cubicBezTo>
                    <a:pt x="202" y="19715"/>
                    <a:pt x="752" y="21579"/>
                    <a:pt x="1372" y="21579"/>
                  </a:cubicBezTo>
                  <a:cubicBezTo>
                    <a:pt x="1790" y="21572"/>
                    <a:pt x="2247" y="21565"/>
                    <a:pt x="2734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7" y="21600"/>
                    <a:pt x="16903" y="21384"/>
                    <a:pt x="19563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87" name="Google Shape;3881;p25"/>
            <p:cNvSpPr/>
            <p:nvPr/>
          </p:nvSpPr>
          <p:spPr>
            <a:xfrm>
              <a:off x="12240532" y="8772041"/>
              <a:ext cx="818900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316" y="753"/>
                    <a:pt x="14162" y="872"/>
                    <a:pt x="10905" y="872"/>
                  </a:cubicBezTo>
                  <a:cubicBezTo>
                    <a:pt x="9353" y="872"/>
                    <a:pt x="7778" y="844"/>
                    <a:pt x="6331" y="844"/>
                  </a:cubicBezTo>
                  <a:cubicBezTo>
                    <a:pt x="4299" y="844"/>
                    <a:pt x="2523" y="893"/>
                    <a:pt x="1424" y="1151"/>
                  </a:cubicBezTo>
                  <a:cubicBezTo>
                    <a:pt x="864" y="1332"/>
                    <a:pt x="378" y="3013"/>
                    <a:pt x="227" y="5503"/>
                  </a:cubicBezTo>
                  <a:cubicBezTo>
                    <a:pt x="2" y="9297"/>
                    <a:pt x="-71" y="13656"/>
                    <a:pt x="78" y="17074"/>
                  </a:cubicBezTo>
                  <a:cubicBezTo>
                    <a:pt x="189" y="19710"/>
                    <a:pt x="732" y="21558"/>
                    <a:pt x="1338" y="21558"/>
                  </a:cubicBezTo>
                  <a:cubicBezTo>
                    <a:pt x="1349" y="21558"/>
                    <a:pt x="1359" y="21558"/>
                    <a:pt x="1368" y="21558"/>
                  </a:cubicBezTo>
                  <a:cubicBezTo>
                    <a:pt x="1590" y="21551"/>
                    <a:pt x="1821" y="21551"/>
                    <a:pt x="2062" y="21551"/>
                  </a:cubicBezTo>
                  <a:cubicBezTo>
                    <a:pt x="3582" y="21551"/>
                    <a:pt x="5488" y="21600"/>
                    <a:pt x="7510" y="21600"/>
                  </a:cubicBezTo>
                  <a:cubicBezTo>
                    <a:pt x="11933" y="21600"/>
                    <a:pt x="16905" y="21356"/>
                    <a:pt x="19572" y="19815"/>
                  </a:cubicBezTo>
                  <a:cubicBezTo>
                    <a:pt x="21529" y="18720"/>
                    <a:pt x="21017" y="0"/>
                    <a:pt x="190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88" name="Google Shape;3882;p25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89" name="Google Shape;3883;p25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90" name="Google Shape;3884;p25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91" name="Google Shape;3885;p25"/>
            <p:cNvSpPr/>
            <p:nvPr/>
          </p:nvSpPr>
          <p:spPr>
            <a:xfrm>
              <a:off x="9931727" y="8899452"/>
              <a:ext cx="232180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45"/>
                    <a:pt x="587" y="16521"/>
                  </a:cubicBezTo>
                  <a:cubicBezTo>
                    <a:pt x="1308" y="20041"/>
                    <a:pt x="4168" y="21600"/>
                    <a:pt x="7357" y="21600"/>
                  </a:cubicBezTo>
                  <a:cubicBezTo>
                    <a:pt x="13140" y="21600"/>
                    <a:pt x="19998" y="16485"/>
                    <a:pt x="17126" y="8742"/>
                  </a:cubicBezTo>
                  <a:cubicBezTo>
                    <a:pt x="14962" y="2827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92" name="Google Shape;3886;p25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93" name="Google Shape;3887;p25"/>
            <p:cNvSpPr/>
            <p:nvPr/>
          </p:nvSpPr>
          <p:spPr>
            <a:xfrm>
              <a:off x="9654550" y="9656903"/>
              <a:ext cx="202565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70" y="0"/>
                  </a:moveTo>
                  <a:cubicBezTo>
                    <a:pt x="2694" y="0"/>
                    <a:pt x="-1593" y="5725"/>
                    <a:pt x="579" y="16501"/>
                  </a:cubicBezTo>
                  <a:cubicBezTo>
                    <a:pt x="1320" y="20039"/>
                    <a:pt x="4190" y="21600"/>
                    <a:pt x="7387" y="21600"/>
                  </a:cubicBezTo>
                  <a:cubicBezTo>
                    <a:pt x="13170" y="21600"/>
                    <a:pt x="20007" y="16493"/>
                    <a:pt x="17173" y="8734"/>
                  </a:cubicBezTo>
                  <a:cubicBezTo>
                    <a:pt x="15001" y="2838"/>
                    <a:pt x="11165" y="0"/>
                    <a:pt x="767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94" name="Google Shape;3888;p25"/>
            <p:cNvSpPr/>
            <p:nvPr/>
          </p:nvSpPr>
          <p:spPr>
            <a:xfrm>
              <a:off x="9654557" y="10290409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312" y="20054"/>
                    <a:pt x="4174" y="21600"/>
                    <a:pt x="7362" y="21600"/>
                  </a:cubicBezTo>
                  <a:cubicBezTo>
                    <a:pt x="13151" y="21600"/>
                    <a:pt x="20007" y="16505"/>
                    <a:pt x="17167" y="8773"/>
                  </a:cubicBezTo>
                  <a:cubicBezTo>
                    <a:pt x="14996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95" name="Google Shape;3889;p25"/>
            <p:cNvSpPr/>
            <p:nvPr/>
          </p:nvSpPr>
          <p:spPr>
            <a:xfrm>
              <a:off x="10568384" y="8910097"/>
              <a:ext cx="1133394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4013" y="13700"/>
                    <a:pt x="5703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16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611" y="21094"/>
                    <a:pt x="9112" y="21519"/>
                    <a:pt x="9720" y="21546"/>
                  </a:cubicBezTo>
                  <a:cubicBezTo>
                    <a:pt x="10348" y="21578"/>
                    <a:pt x="11016" y="21600"/>
                    <a:pt x="11696" y="21600"/>
                  </a:cubicBezTo>
                  <a:cubicBezTo>
                    <a:pt x="12190" y="21600"/>
                    <a:pt x="12690" y="21589"/>
                    <a:pt x="13184" y="21560"/>
                  </a:cubicBezTo>
                  <a:cubicBezTo>
                    <a:pt x="13822" y="21519"/>
                    <a:pt x="14334" y="21011"/>
                    <a:pt x="14390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3" y="13724"/>
                    <a:pt x="14608" y="13038"/>
                    <a:pt x="15375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88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1" y="13413"/>
                    <a:pt x="21345" y="12821"/>
                    <a:pt x="21331" y="12109"/>
                  </a:cubicBezTo>
                  <a:cubicBezTo>
                    <a:pt x="21303" y="11245"/>
                    <a:pt x="21165" y="10436"/>
                    <a:pt x="21013" y="9558"/>
                  </a:cubicBezTo>
                  <a:cubicBezTo>
                    <a:pt x="20929" y="8996"/>
                    <a:pt x="20472" y="8558"/>
                    <a:pt x="19890" y="8502"/>
                  </a:cubicBezTo>
                  <a:cubicBezTo>
                    <a:pt x="18525" y="8341"/>
                    <a:pt x="17032" y="8199"/>
                    <a:pt x="15669" y="8199"/>
                  </a:cubicBezTo>
                  <a:cubicBezTo>
                    <a:pt x="15412" y="8199"/>
                    <a:pt x="15162" y="8204"/>
                    <a:pt x="14917" y="8215"/>
                  </a:cubicBezTo>
                  <a:cubicBezTo>
                    <a:pt x="14898" y="8215"/>
                    <a:pt x="14881" y="8215"/>
                    <a:pt x="14864" y="8215"/>
                  </a:cubicBezTo>
                  <a:cubicBezTo>
                    <a:pt x="14167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96" name="Google Shape;3890;p25"/>
            <p:cNvSpPr/>
            <p:nvPr/>
          </p:nvSpPr>
          <p:spPr>
            <a:xfrm>
              <a:off x="6912357" y="1380229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12"/>
                  </a:cubicBezTo>
                  <a:cubicBezTo>
                    <a:pt x="858" y="1338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64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2" y="21586"/>
                    <a:pt x="2374" y="21579"/>
                    <a:pt x="2932" y="21579"/>
                  </a:cubicBezTo>
                  <a:cubicBezTo>
                    <a:pt x="4125" y="21579"/>
                    <a:pt x="5497" y="21600"/>
                    <a:pt x="6941" y="21600"/>
                  </a:cubicBezTo>
                  <a:cubicBezTo>
                    <a:pt x="11494" y="21600"/>
                    <a:pt x="16784" y="21405"/>
                    <a:pt x="19565" y="19795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97" name="Google Shape;3891;p25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98" name="Google Shape;3892;p25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99" name="Google Shape;3893;p25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00" name="Google Shape;3894;p25"/>
            <p:cNvSpPr/>
            <p:nvPr/>
          </p:nvSpPr>
          <p:spPr>
            <a:xfrm>
              <a:off x="4018839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57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01" name="Google Shape;3895;p25"/>
            <p:cNvSpPr/>
            <p:nvPr/>
          </p:nvSpPr>
          <p:spPr>
            <a:xfrm>
              <a:off x="5579821" y="0"/>
              <a:ext cx="108003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70" y="0"/>
                  </a:moveTo>
                  <a:cubicBezTo>
                    <a:pt x="15115" y="0"/>
                    <a:pt x="14767" y="159"/>
                    <a:pt x="14516" y="462"/>
                  </a:cubicBezTo>
                  <a:cubicBezTo>
                    <a:pt x="13337" y="1815"/>
                    <a:pt x="12043" y="3362"/>
                    <a:pt x="11112" y="4844"/>
                  </a:cubicBezTo>
                  <a:cubicBezTo>
                    <a:pt x="10856" y="5261"/>
                    <a:pt x="10442" y="5485"/>
                    <a:pt x="10018" y="5485"/>
                  </a:cubicBezTo>
                  <a:cubicBezTo>
                    <a:pt x="9749" y="5485"/>
                    <a:pt x="9475" y="5394"/>
                    <a:pt x="9235" y="5202"/>
                  </a:cubicBezTo>
                  <a:cubicBezTo>
                    <a:pt x="7854" y="4079"/>
                    <a:pt x="5832" y="2597"/>
                    <a:pt x="4174" y="1408"/>
                  </a:cubicBezTo>
                  <a:cubicBezTo>
                    <a:pt x="3954" y="1251"/>
                    <a:pt x="3708" y="1176"/>
                    <a:pt x="3462" y="1176"/>
                  </a:cubicBezTo>
                  <a:cubicBezTo>
                    <a:pt x="3090" y="1176"/>
                    <a:pt x="2722" y="1349"/>
                    <a:pt x="2457" y="1684"/>
                  </a:cubicBezTo>
                  <a:cubicBezTo>
                    <a:pt x="1541" y="2841"/>
                    <a:pt x="421" y="4470"/>
                    <a:pt x="57" y="5692"/>
                  </a:cubicBezTo>
                  <a:cubicBezTo>
                    <a:pt x="-117" y="6311"/>
                    <a:pt x="116" y="7010"/>
                    <a:pt x="596" y="7370"/>
                  </a:cubicBezTo>
                  <a:cubicBezTo>
                    <a:pt x="2443" y="8721"/>
                    <a:pt x="6225" y="10481"/>
                    <a:pt x="6807" y="11327"/>
                  </a:cubicBezTo>
                  <a:cubicBezTo>
                    <a:pt x="7228" y="11962"/>
                    <a:pt x="2546" y="18529"/>
                    <a:pt x="2894" y="19456"/>
                  </a:cubicBezTo>
                  <a:cubicBezTo>
                    <a:pt x="3214" y="20320"/>
                    <a:pt x="5003" y="21134"/>
                    <a:pt x="6312" y="21542"/>
                  </a:cubicBezTo>
                  <a:cubicBezTo>
                    <a:pt x="6437" y="21580"/>
                    <a:pt x="6563" y="21600"/>
                    <a:pt x="6688" y="21600"/>
                  </a:cubicBezTo>
                  <a:cubicBezTo>
                    <a:pt x="7186" y="21600"/>
                    <a:pt x="7650" y="21297"/>
                    <a:pt x="7884" y="20776"/>
                  </a:cubicBezTo>
                  <a:cubicBezTo>
                    <a:pt x="8741" y="18837"/>
                    <a:pt x="9716" y="17192"/>
                    <a:pt x="10559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5" y="15202"/>
                    <a:pt x="12258" y="15315"/>
                    <a:pt x="12509" y="15547"/>
                  </a:cubicBezTo>
                  <a:cubicBezTo>
                    <a:pt x="14021" y="16964"/>
                    <a:pt x="15607" y="18576"/>
                    <a:pt x="17265" y="19586"/>
                  </a:cubicBezTo>
                  <a:cubicBezTo>
                    <a:pt x="17457" y="19699"/>
                    <a:pt x="17665" y="19754"/>
                    <a:pt x="17872" y="19754"/>
                  </a:cubicBezTo>
                  <a:cubicBezTo>
                    <a:pt x="18260" y="19754"/>
                    <a:pt x="18643" y="19562"/>
                    <a:pt x="18909" y="19212"/>
                  </a:cubicBezTo>
                  <a:cubicBezTo>
                    <a:pt x="19636" y="18251"/>
                    <a:pt x="20407" y="17159"/>
                    <a:pt x="21105" y="16036"/>
                  </a:cubicBezTo>
                  <a:cubicBezTo>
                    <a:pt x="21483" y="15417"/>
                    <a:pt x="21395" y="14570"/>
                    <a:pt x="20901" y="14080"/>
                  </a:cubicBezTo>
                  <a:cubicBezTo>
                    <a:pt x="19592" y="12777"/>
                    <a:pt x="17498" y="11164"/>
                    <a:pt x="15825" y="10089"/>
                  </a:cubicBezTo>
                  <a:cubicBezTo>
                    <a:pt x="15084" y="9618"/>
                    <a:pt x="14909" y="8493"/>
                    <a:pt x="15491" y="7793"/>
                  </a:cubicBezTo>
                  <a:cubicBezTo>
                    <a:pt x="16538" y="6473"/>
                    <a:pt x="17730" y="5169"/>
                    <a:pt x="18675" y="3884"/>
                  </a:cubicBezTo>
                  <a:cubicBezTo>
                    <a:pt x="19171" y="3232"/>
                    <a:pt x="19054" y="2239"/>
                    <a:pt x="18429" y="1733"/>
                  </a:cubicBezTo>
                  <a:cubicBezTo>
                    <a:pt x="17687" y="1130"/>
                    <a:pt x="16931" y="690"/>
                    <a:pt x="16116" y="184"/>
                  </a:cubicBezTo>
                  <a:cubicBezTo>
                    <a:pt x="15910" y="60"/>
                    <a:pt x="15688" y="0"/>
                    <a:pt x="1547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02" name="Google Shape;3896;p25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03" name="Google Shape;3897;p25"/>
            <p:cNvSpPr/>
            <p:nvPr/>
          </p:nvSpPr>
          <p:spPr>
            <a:xfrm>
              <a:off x="6912357" y="8406147"/>
              <a:ext cx="81899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5" h="21600" fill="norm" stroke="1" extrusionOk="0">
                  <a:moveTo>
                    <a:pt x="19109" y="0"/>
                  </a:moveTo>
                  <a:cubicBezTo>
                    <a:pt x="19063" y="0"/>
                    <a:pt x="19017" y="7"/>
                    <a:pt x="18971" y="28"/>
                  </a:cubicBezTo>
                  <a:cubicBezTo>
                    <a:pt x="17387" y="733"/>
                    <a:pt x="14386" y="852"/>
                    <a:pt x="11244" y="852"/>
                  </a:cubicBezTo>
                  <a:cubicBezTo>
                    <a:pt x="9600" y="852"/>
                    <a:pt x="7920" y="817"/>
                    <a:pt x="6383" y="817"/>
                  </a:cubicBezTo>
                  <a:cubicBezTo>
                    <a:pt x="4332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42" y="5445"/>
                  </a:cubicBezTo>
                  <a:cubicBezTo>
                    <a:pt x="17" y="9306"/>
                    <a:pt x="-77" y="13669"/>
                    <a:pt x="72" y="17034"/>
                  </a:cubicBezTo>
                  <a:cubicBezTo>
                    <a:pt x="204" y="19708"/>
                    <a:pt x="747" y="21579"/>
                    <a:pt x="1383" y="21579"/>
                  </a:cubicBezTo>
                  <a:cubicBezTo>
                    <a:pt x="1800" y="21565"/>
                    <a:pt x="2255" y="21565"/>
                    <a:pt x="2744" y="21565"/>
                  </a:cubicBezTo>
                  <a:cubicBezTo>
                    <a:pt x="4141" y="21565"/>
                    <a:pt x="5800" y="21600"/>
                    <a:pt x="7542" y="21600"/>
                  </a:cubicBezTo>
                  <a:cubicBezTo>
                    <a:pt x="11953" y="21600"/>
                    <a:pt x="16907" y="21377"/>
                    <a:pt x="19568" y="19834"/>
                  </a:cubicBezTo>
                  <a:cubicBezTo>
                    <a:pt x="21523" y="18738"/>
                    <a:pt x="21034" y="0"/>
                    <a:pt x="1910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04" name="Google Shape;3898;p25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05" name="Google Shape;3899;p25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06" name="Google Shape;3900;p25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07" name="Google Shape;3901;p25"/>
            <p:cNvSpPr/>
            <p:nvPr/>
          </p:nvSpPr>
          <p:spPr>
            <a:xfrm>
              <a:off x="4018832" y="8100988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08" name="Google Shape;3902;p25"/>
            <p:cNvSpPr/>
            <p:nvPr/>
          </p:nvSpPr>
          <p:spPr>
            <a:xfrm>
              <a:off x="5579821" y="7025505"/>
              <a:ext cx="108003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67" y="0"/>
                  </a:moveTo>
                  <a:cubicBezTo>
                    <a:pt x="15113" y="0"/>
                    <a:pt x="14767" y="153"/>
                    <a:pt x="14516" y="455"/>
                  </a:cubicBezTo>
                  <a:cubicBezTo>
                    <a:pt x="13337" y="1824"/>
                    <a:pt x="12043" y="3353"/>
                    <a:pt x="11112" y="4852"/>
                  </a:cubicBezTo>
                  <a:cubicBezTo>
                    <a:pt x="10857" y="5264"/>
                    <a:pt x="10450" y="5482"/>
                    <a:pt x="10032" y="5482"/>
                  </a:cubicBezTo>
                  <a:cubicBezTo>
                    <a:pt x="9757" y="5482"/>
                    <a:pt x="9478" y="5387"/>
                    <a:pt x="9235" y="5193"/>
                  </a:cubicBezTo>
                  <a:cubicBezTo>
                    <a:pt x="7854" y="4071"/>
                    <a:pt x="5832" y="2605"/>
                    <a:pt x="4174" y="1417"/>
                  </a:cubicBezTo>
                  <a:cubicBezTo>
                    <a:pt x="3956" y="1254"/>
                    <a:pt x="3710" y="1177"/>
                    <a:pt x="3465" y="1177"/>
                  </a:cubicBezTo>
                  <a:cubicBezTo>
                    <a:pt x="3092" y="1177"/>
                    <a:pt x="2722" y="1358"/>
                    <a:pt x="2457" y="1692"/>
                  </a:cubicBezTo>
                  <a:cubicBezTo>
                    <a:pt x="1541" y="2833"/>
                    <a:pt x="421" y="4461"/>
                    <a:pt x="57" y="5682"/>
                  </a:cubicBezTo>
                  <a:cubicBezTo>
                    <a:pt x="-117" y="6318"/>
                    <a:pt x="116" y="7000"/>
                    <a:pt x="596" y="7360"/>
                  </a:cubicBezTo>
                  <a:cubicBezTo>
                    <a:pt x="2443" y="8711"/>
                    <a:pt x="6225" y="10487"/>
                    <a:pt x="6807" y="11332"/>
                  </a:cubicBezTo>
                  <a:cubicBezTo>
                    <a:pt x="7228" y="11967"/>
                    <a:pt x="2546" y="18515"/>
                    <a:pt x="2894" y="19442"/>
                  </a:cubicBezTo>
                  <a:cubicBezTo>
                    <a:pt x="3214" y="20322"/>
                    <a:pt x="5003" y="21136"/>
                    <a:pt x="6312" y="21543"/>
                  </a:cubicBezTo>
                  <a:cubicBezTo>
                    <a:pt x="6434" y="21582"/>
                    <a:pt x="6558" y="21600"/>
                    <a:pt x="6679" y="21600"/>
                  </a:cubicBezTo>
                  <a:cubicBezTo>
                    <a:pt x="7179" y="21600"/>
                    <a:pt x="7649" y="21290"/>
                    <a:pt x="7884" y="20779"/>
                  </a:cubicBezTo>
                  <a:cubicBezTo>
                    <a:pt x="8741" y="18840"/>
                    <a:pt x="9716" y="17179"/>
                    <a:pt x="10559" y="15828"/>
                  </a:cubicBezTo>
                  <a:cubicBezTo>
                    <a:pt x="10822" y="15410"/>
                    <a:pt x="11239" y="15191"/>
                    <a:pt x="11658" y="15191"/>
                  </a:cubicBezTo>
                  <a:cubicBezTo>
                    <a:pt x="11958" y="15191"/>
                    <a:pt x="12260" y="15302"/>
                    <a:pt x="12509" y="15534"/>
                  </a:cubicBezTo>
                  <a:cubicBezTo>
                    <a:pt x="14021" y="16951"/>
                    <a:pt x="15607" y="18579"/>
                    <a:pt x="17265" y="19572"/>
                  </a:cubicBezTo>
                  <a:cubicBezTo>
                    <a:pt x="17461" y="19689"/>
                    <a:pt x="17674" y="19745"/>
                    <a:pt x="17886" y="19745"/>
                  </a:cubicBezTo>
                  <a:cubicBezTo>
                    <a:pt x="18269" y="19745"/>
                    <a:pt x="18646" y="19561"/>
                    <a:pt x="18909" y="19214"/>
                  </a:cubicBezTo>
                  <a:cubicBezTo>
                    <a:pt x="19636" y="18238"/>
                    <a:pt x="20407" y="17162"/>
                    <a:pt x="21105" y="16023"/>
                  </a:cubicBezTo>
                  <a:cubicBezTo>
                    <a:pt x="21483" y="15405"/>
                    <a:pt x="21395" y="14574"/>
                    <a:pt x="20901" y="14068"/>
                  </a:cubicBezTo>
                  <a:cubicBezTo>
                    <a:pt x="19592" y="12765"/>
                    <a:pt x="17498" y="11153"/>
                    <a:pt x="15825" y="10094"/>
                  </a:cubicBezTo>
                  <a:cubicBezTo>
                    <a:pt x="15084" y="9624"/>
                    <a:pt x="14909" y="8499"/>
                    <a:pt x="15491" y="7784"/>
                  </a:cubicBezTo>
                  <a:cubicBezTo>
                    <a:pt x="16538" y="6480"/>
                    <a:pt x="17730" y="5160"/>
                    <a:pt x="18675" y="3892"/>
                  </a:cubicBezTo>
                  <a:cubicBezTo>
                    <a:pt x="19171" y="3240"/>
                    <a:pt x="19054" y="2245"/>
                    <a:pt x="18429" y="1741"/>
                  </a:cubicBezTo>
                  <a:cubicBezTo>
                    <a:pt x="17687" y="1139"/>
                    <a:pt x="16931" y="683"/>
                    <a:pt x="16116" y="179"/>
                  </a:cubicBezTo>
                  <a:cubicBezTo>
                    <a:pt x="15910" y="60"/>
                    <a:pt x="15687" y="0"/>
                    <a:pt x="1546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09" name="Google Shape;3903;p25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10" name="Google Shape;3904;p25"/>
            <p:cNvSpPr/>
            <p:nvPr/>
          </p:nvSpPr>
          <p:spPr>
            <a:xfrm>
              <a:off x="4473842" y="6435487"/>
              <a:ext cx="1084710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4"/>
                    <a:pt x="14166" y="866"/>
                    <a:pt x="10909" y="866"/>
                  </a:cubicBezTo>
                  <a:cubicBezTo>
                    <a:pt x="9358" y="866"/>
                    <a:pt x="7782" y="845"/>
                    <a:pt x="6337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11" name="Google Shape;3905;p25"/>
            <p:cNvSpPr/>
            <p:nvPr/>
          </p:nvSpPr>
          <p:spPr>
            <a:xfrm>
              <a:off x="4248388" y="5259082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1"/>
                    <a:pt x="10902" y="871"/>
                  </a:cubicBezTo>
                  <a:cubicBezTo>
                    <a:pt x="9352" y="871"/>
                    <a:pt x="7779" y="843"/>
                    <a:pt x="6333" y="843"/>
                  </a:cubicBezTo>
                  <a:cubicBezTo>
                    <a:pt x="4303" y="843"/>
                    <a:pt x="2528" y="892"/>
                    <a:pt x="1431" y="1150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6" y="21579"/>
                    <a:pt x="5487" y="21600"/>
                    <a:pt x="6930" y="21600"/>
                  </a:cubicBezTo>
                  <a:cubicBezTo>
                    <a:pt x="11481" y="21600"/>
                    <a:pt x="16769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12" name="Google Shape;3906;p25"/>
            <p:cNvSpPr/>
            <p:nvPr/>
          </p:nvSpPr>
          <p:spPr>
            <a:xfrm>
              <a:off x="4248388" y="4893188"/>
              <a:ext cx="81926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9"/>
                    <a:pt x="1431" y="1150"/>
                  </a:cubicBezTo>
                  <a:cubicBezTo>
                    <a:pt x="871" y="1276"/>
                    <a:pt x="385" y="3012"/>
                    <a:pt x="234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4" y="21544"/>
                    <a:pt x="1824" y="21544"/>
                    <a:pt x="2065" y="21544"/>
                  </a:cubicBezTo>
                  <a:cubicBezTo>
                    <a:pt x="3580" y="21544"/>
                    <a:pt x="5480" y="21600"/>
                    <a:pt x="7498" y="21600"/>
                  </a:cubicBezTo>
                  <a:cubicBezTo>
                    <a:pt x="11914" y="21600"/>
                    <a:pt x="16884" y="21356"/>
                    <a:pt x="19561" y="19808"/>
                  </a:cubicBezTo>
                  <a:cubicBezTo>
                    <a:pt x="21518" y="18713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13" name="Google Shape;3907;p25"/>
            <p:cNvSpPr/>
            <p:nvPr/>
          </p:nvSpPr>
          <p:spPr>
            <a:xfrm>
              <a:off x="6601033" y="4634488"/>
              <a:ext cx="981965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8" h="21600" fill="norm" stroke="1" extrusionOk="0">
                  <a:moveTo>
                    <a:pt x="17278" y="0"/>
                  </a:moveTo>
                  <a:cubicBezTo>
                    <a:pt x="16844" y="0"/>
                    <a:pt x="16413" y="178"/>
                    <a:pt x="16095" y="504"/>
                  </a:cubicBezTo>
                  <a:cubicBezTo>
                    <a:pt x="11994" y="4766"/>
                    <a:pt x="3466" y="13243"/>
                    <a:pt x="320" y="17441"/>
                  </a:cubicBezTo>
                  <a:cubicBezTo>
                    <a:pt x="-895" y="19076"/>
                    <a:pt x="1609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45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35" y="2802"/>
                  </a:cubicBezTo>
                  <a:cubicBezTo>
                    <a:pt x="19765" y="1804"/>
                    <a:pt x="18978" y="838"/>
                    <a:pt x="18145" y="268"/>
                  </a:cubicBezTo>
                  <a:cubicBezTo>
                    <a:pt x="17881" y="85"/>
                    <a:pt x="17578" y="0"/>
                    <a:pt x="1727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14" name="Google Shape;3908;p25"/>
            <p:cNvSpPr/>
            <p:nvPr/>
          </p:nvSpPr>
          <p:spPr>
            <a:xfrm>
              <a:off x="6682998" y="4588442"/>
              <a:ext cx="231999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66" y="0"/>
                  </a:moveTo>
                  <a:cubicBezTo>
                    <a:pt x="2686" y="0"/>
                    <a:pt x="-1604" y="5758"/>
                    <a:pt x="588" y="16537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1"/>
                    <a:pt x="17151" y="8758"/>
                  </a:cubicBezTo>
                  <a:cubicBezTo>
                    <a:pt x="14984" y="2837"/>
                    <a:pt x="11157" y="0"/>
                    <a:pt x="766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15" name="Google Shape;3909;p25"/>
            <p:cNvSpPr/>
            <p:nvPr/>
          </p:nvSpPr>
          <p:spPr>
            <a:xfrm>
              <a:off x="7267562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16" name="Google Shape;3910;p25"/>
            <p:cNvSpPr/>
            <p:nvPr/>
          </p:nvSpPr>
          <p:spPr>
            <a:xfrm>
              <a:off x="6549645" y="6435487"/>
              <a:ext cx="108480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5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4" y="21572"/>
                    <a:pt x="2241" y="21565"/>
                    <a:pt x="2730" y="21565"/>
                  </a:cubicBezTo>
                  <a:cubicBezTo>
                    <a:pt x="4132" y="21565"/>
                    <a:pt x="5791" y="21600"/>
                    <a:pt x="7535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17" name="Google Shape;3911;p25"/>
            <p:cNvSpPr/>
            <p:nvPr/>
          </p:nvSpPr>
          <p:spPr>
            <a:xfrm>
              <a:off x="6990907" y="6144191"/>
              <a:ext cx="202002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6" y="0"/>
                  </a:moveTo>
                  <a:cubicBezTo>
                    <a:pt x="2672" y="0"/>
                    <a:pt x="-1619" y="5740"/>
                    <a:pt x="599" y="16495"/>
                  </a:cubicBezTo>
                  <a:cubicBezTo>
                    <a:pt x="1312" y="20037"/>
                    <a:pt x="4177" y="21600"/>
                    <a:pt x="7363" y="21600"/>
                  </a:cubicBezTo>
                  <a:cubicBezTo>
                    <a:pt x="13137" y="21600"/>
                    <a:pt x="19981" y="16487"/>
                    <a:pt x="17137" y="8720"/>
                  </a:cubicBezTo>
                  <a:cubicBezTo>
                    <a:pt x="14970" y="2825"/>
                    <a:pt x="11145" y="0"/>
                    <a:pt x="764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18" name="Google Shape;3912;p25"/>
            <p:cNvSpPr/>
            <p:nvPr/>
          </p:nvSpPr>
          <p:spPr>
            <a:xfrm>
              <a:off x="6990929" y="6777780"/>
              <a:ext cx="20198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64" y="21600"/>
                  </a:cubicBezTo>
                  <a:cubicBezTo>
                    <a:pt x="13140" y="21600"/>
                    <a:pt x="19986" y="16493"/>
                    <a:pt x="17141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19" name="Google Shape;3913;p25"/>
            <p:cNvSpPr/>
            <p:nvPr/>
          </p:nvSpPr>
          <p:spPr>
            <a:xfrm>
              <a:off x="7904605" y="5397138"/>
              <a:ext cx="1133012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29" y="0"/>
                  </a:moveTo>
                  <a:cubicBezTo>
                    <a:pt x="9543" y="0"/>
                    <a:pt x="8532" y="83"/>
                    <a:pt x="7844" y="327"/>
                  </a:cubicBezTo>
                  <a:cubicBezTo>
                    <a:pt x="7304" y="520"/>
                    <a:pt x="6971" y="1041"/>
                    <a:pt x="7012" y="1604"/>
                  </a:cubicBezTo>
                  <a:cubicBezTo>
                    <a:pt x="7178" y="3688"/>
                    <a:pt x="8204" y="7460"/>
                    <a:pt x="7968" y="8338"/>
                  </a:cubicBezTo>
                  <a:cubicBezTo>
                    <a:pt x="7788" y="8996"/>
                    <a:pt x="569" y="8873"/>
                    <a:pt x="153" y="9600"/>
                  </a:cubicBezTo>
                  <a:cubicBezTo>
                    <a:pt x="-262" y="10300"/>
                    <a:pt x="251" y="12069"/>
                    <a:pt x="735" y="13276"/>
                  </a:cubicBezTo>
                  <a:cubicBezTo>
                    <a:pt x="940" y="13765"/>
                    <a:pt x="1419" y="14079"/>
                    <a:pt x="1942" y="14079"/>
                  </a:cubicBezTo>
                  <a:cubicBezTo>
                    <a:pt x="2020" y="14079"/>
                    <a:pt x="2097" y="14071"/>
                    <a:pt x="2176" y="14057"/>
                  </a:cubicBezTo>
                  <a:cubicBezTo>
                    <a:pt x="4005" y="13700"/>
                    <a:pt x="5696" y="13577"/>
                    <a:pt x="7123" y="13508"/>
                  </a:cubicBezTo>
                  <a:cubicBezTo>
                    <a:pt x="7139" y="13508"/>
                    <a:pt x="7156" y="13508"/>
                    <a:pt x="7171" y="13508"/>
                  </a:cubicBezTo>
                  <a:cubicBezTo>
                    <a:pt x="7897" y="13508"/>
                    <a:pt x="8481" y="14102"/>
                    <a:pt x="8453" y="14826"/>
                  </a:cubicBezTo>
                  <a:cubicBezTo>
                    <a:pt x="8383" y="16705"/>
                    <a:pt x="8204" y="18734"/>
                    <a:pt x="8509" y="20504"/>
                  </a:cubicBezTo>
                  <a:cubicBezTo>
                    <a:pt x="8605" y="21094"/>
                    <a:pt x="9118" y="21532"/>
                    <a:pt x="9714" y="21546"/>
                  </a:cubicBezTo>
                  <a:cubicBezTo>
                    <a:pt x="10349" y="21578"/>
                    <a:pt x="11016" y="21600"/>
                    <a:pt x="11694" y="21600"/>
                  </a:cubicBezTo>
                  <a:cubicBezTo>
                    <a:pt x="12185" y="21600"/>
                    <a:pt x="12684" y="21589"/>
                    <a:pt x="13178" y="21560"/>
                  </a:cubicBezTo>
                  <a:cubicBezTo>
                    <a:pt x="13828" y="21532"/>
                    <a:pt x="14329" y="21011"/>
                    <a:pt x="14383" y="20381"/>
                  </a:cubicBezTo>
                  <a:cubicBezTo>
                    <a:pt x="14495" y="18720"/>
                    <a:pt x="14369" y="16320"/>
                    <a:pt x="14106" y="14497"/>
                  </a:cubicBezTo>
                  <a:cubicBezTo>
                    <a:pt x="13999" y="13717"/>
                    <a:pt x="14613" y="13039"/>
                    <a:pt x="15388" y="13039"/>
                  </a:cubicBezTo>
                  <a:cubicBezTo>
                    <a:pt x="15417" y="13039"/>
                    <a:pt x="15448" y="13041"/>
                    <a:pt x="15478" y="13042"/>
                  </a:cubicBezTo>
                  <a:cubicBezTo>
                    <a:pt x="16988" y="13165"/>
                    <a:pt x="18581" y="13371"/>
                    <a:pt x="20008" y="13427"/>
                  </a:cubicBezTo>
                  <a:cubicBezTo>
                    <a:pt x="20026" y="13427"/>
                    <a:pt x="20041" y="13427"/>
                    <a:pt x="20057" y="13427"/>
                  </a:cubicBezTo>
                  <a:cubicBezTo>
                    <a:pt x="20770" y="13427"/>
                    <a:pt x="21338" y="12835"/>
                    <a:pt x="21326" y="12123"/>
                  </a:cubicBezTo>
                  <a:cubicBezTo>
                    <a:pt x="21298" y="11245"/>
                    <a:pt x="21159" y="10450"/>
                    <a:pt x="21020" y="9558"/>
                  </a:cubicBezTo>
                  <a:cubicBezTo>
                    <a:pt x="20923" y="8996"/>
                    <a:pt x="20467" y="8558"/>
                    <a:pt x="19898" y="8502"/>
                  </a:cubicBezTo>
                  <a:cubicBezTo>
                    <a:pt x="18521" y="8352"/>
                    <a:pt x="17012" y="8199"/>
                    <a:pt x="15630" y="8199"/>
                  </a:cubicBezTo>
                  <a:cubicBezTo>
                    <a:pt x="15385" y="8199"/>
                    <a:pt x="15145" y="8204"/>
                    <a:pt x="14909" y="8215"/>
                  </a:cubicBezTo>
                  <a:cubicBezTo>
                    <a:pt x="14885" y="8216"/>
                    <a:pt x="14860" y="8216"/>
                    <a:pt x="14836" y="8216"/>
                  </a:cubicBezTo>
                  <a:cubicBezTo>
                    <a:pt x="14148" y="8216"/>
                    <a:pt x="13592" y="7669"/>
                    <a:pt x="13566" y="6994"/>
                  </a:cubicBezTo>
                  <a:cubicBezTo>
                    <a:pt x="13510" y="5361"/>
                    <a:pt x="13330" y="3070"/>
                    <a:pt x="13164" y="1205"/>
                  </a:cubicBezTo>
                  <a:cubicBezTo>
                    <a:pt x="13109" y="575"/>
                    <a:pt x="12595" y="95"/>
                    <a:pt x="11972" y="54"/>
                  </a:cubicBezTo>
                  <a:cubicBezTo>
                    <a:pt x="11528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20" name="Google Shape;3914;p25"/>
            <p:cNvSpPr/>
            <p:nvPr/>
          </p:nvSpPr>
          <p:spPr>
            <a:xfrm>
              <a:off x="8243658" y="3512959"/>
              <a:ext cx="1080102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9" y="0"/>
                    <a:pt x="14765" y="155"/>
                    <a:pt x="14514" y="446"/>
                  </a:cubicBezTo>
                  <a:cubicBezTo>
                    <a:pt x="13323" y="1815"/>
                    <a:pt x="12042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6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6" y="1176"/>
                    <a:pt x="3460" y="1176"/>
                  </a:cubicBezTo>
                  <a:cubicBezTo>
                    <a:pt x="3087" y="1176"/>
                    <a:pt x="2720" y="1350"/>
                    <a:pt x="2450" y="1684"/>
                  </a:cubicBezTo>
                  <a:cubicBezTo>
                    <a:pt x="1547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19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3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48" y="15192"/>
                  </a:cubicBezTo>
                  <a:cubicBezTo>
                    <a:pt x="11951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8" y="19752"/>
                    <a:pt x="17871" y="19752"/>
                  </a:cubicBezTo>
                  <a:cubicBezTo>
                    <a:pt x="18257" y="19752"/>
                    <a:pt x="1863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1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28" y="5153"/>
                    <a:pt x="18671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098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21" name="Google Shape;3915;p25"/>
            <p:cNvSpPr/>
            <p:nvPr/>
          </p:nvSpPr>
          <p:spPr>
            <a:xfrm>
              <a:off x="5328105" y="3573858"/>
              <a:ext cx="1441696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3" y="16843"/>
                    <a:pt x="8726" y="16977"/>
                    <a:pt x="8550" y="16977"/>
                  </a:cubicBezTo>
                  <a:cubicBezTo>
                    <a:pt x="8393" y="16977"/>
                    <a:pt x="8236" y="16872"/>
                    <a:pt x="8178" y="16650"/>
                  </a:cubicBezTo>
                  <a:cubicBezTo>
                    <a:pt x="7141" y="12664"/>
                    <a:pt x="6901" y="11085"/>
                    <a:pt x="5546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17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40" y="11801"/>
                  </a:cubicBezTo>
                  <a:cubicBezTo>
                    <a:pt x="1197" y="11801"/>
                    <a:pt x="1355" y="11736"/>
                    <a:pt x="1485" y="11608"/>
                  </a:cubicBezTo>
                  <a:cubicBezTo>
                    <a:pt x="2289" y="10791"/>
                    <a:pt x="3273" y="10238"/>
                    <a:pt x="3803" y="10238"/>
                  </a:cubicBezTo>
                  <a:cubicBezTo>
                    <a:pt x="3993" y="10238"/>
                    <a:pt x="4125" y="10308"/>
                    <a:pt x="4170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40" y="21352"/>
                    <a:pt x="7852" y="21600"/>
                    <a:pt x="8697" y="21600"/>
                  </a:cubicBezTo>
                  <a:cubicBezTo>
                    <a:pt x="9574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1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79" y="3905"/>
                    <a:pt x="18421" y="4566"/>
                  </a:cubicBezTo>
                  <a:cubicBezTo>
                    <a:pt x="18517" y="5045"/>
                    <a:pt x="18895" y="5369"/>
                    <a:pt x="19313" y="5369"/>
                  </a:cubicBezTo>
                  <a:cubicBezTo>
                    <a:pt x="19329" y="5369"/>
                    <a:pt x="19345" y="5369"/>
                    <a:pt x="19361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81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22" name="Google Shape;3916;p25"/>
            <p:cNvSpPr/>
            <p:nvPr/>
          </p:nvSpPr>
          <p:spPr>
            <a:xfrm>
              <a:off x="7137828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6" y="864"/>
                    <a:pt x="10911" y="864"/>
                  </a:cubicBezTo>
                  <a:cubicBezTo>
                    <a:pt x="9360" y="864"/>
                    <a:pt x="7785" y="843"/>
                    <a:pt x="6340" y="843"/>
                  </a:cubicBezTo>
                  <a:cubicBezTo>
                    <a:pt x="4308" y="843"/>
                    <a:pt x="2532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23" name="Google Shape;3917;p25"/>
            <p:cNvSpPr/>
            <p:nvPr/>
          </p:nvSpPr>
          <p:spPr>
            <a:xfrm>
              <a:off x="6912357" y="1746123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05"/>
                  </a:cubicBezTo>
                  <a:cubicBezTo>
                    <a:pt x="858" y="1331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57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0" y="21586"/>
                    <a:pt x="2366" y="21579"/>
                    <a:pt x="2919" y="21579"/>
                  </a:cubicBezTo>
                  <a:cubicBezTo>
                    <a:pt x="4159" y="21579"/>
                    <a:pt x="5589" y="21600"/>
                    <a:pt x="7094" y="21600"/>
                  </a:cubicBezTo>
                  <a:cubicBezTo>
                    <a:pt x="11613" y="21600"/>
                    <a:pt x="16813" y="21405"/>
                    <a:pt x="19565" y="19858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24" name="Google Shape;3918;p25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25" name="Google Shape;3919;p25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26" name="Google Shape;3920;p25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27" name="Google Shape;3921;p25"/>
            <p:cNvSpPr/>
            <p:nvPr/>
          </p:nvSpPr>
          <p:spPr>
            <a:xfrm>
              <a:off x="4603359" y="1873781"/>
              <a:ext cx="232700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1" h="21600" fill="norm" stroke="1" extrusionOk="0">
                  <a:moveTo>
                    <a:pt x="7647" y="0"/>
                  </a:moveTo>
                  <a:cubicBezTo>
                    <a:pt x="2677" y="0"/>
                    <a:pt x="-1597" y="5733"/>
                    <a:pt x="584" y="16505"/>
                  </a:cubicBezTo>
                  <a:cubicBezTo>
                    <a:pt x="1312" y="20041"/>
                    <a:pt x="4182" y="21600"/>
                    <a:pt x="7382" y="21600"/>
                  </a:cubicBezTo>
                  <a:cubicBezTo>
                    <a:pt x="13161" y="21600"/>
                    <a:pt x="20003" y="16498"/>
                    <a:pt x="17170" y="8724"/>
                  </a:cubicBezTo>
                  <a:cubicBezTo>
                    <a:pt x="14982" y="2828"/>
                    <a:pt x="11144" y="0"/>
                    <a:pt x="76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28" name="Google Shape;3922;p25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29" name="Google Shape;3923;p25"/>
            <p:cNvSpPr/>
            <p:nvPr/>
          </p:nvSpPr>
          <p:spPr>
            <a:xfrm>
              <a:off x="4326704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30" name="Google Shape;3924;p25"/>
            <p:cNvSpPr/>
            <p:nvPr/>
          </p:nvSpPr>
          <p:spPr>
            <a:xfrm>
              <a:off x="4326704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31" name="Google Shape;3925;p25"/>
            <p:cNvSpPr/>
            <p:nvPr/>
          </p:nvSpPr>
          <p:spPr>
            <a:xfrm>
              <a:off x="5240728" y="1884179"/>
              <a:ext cx="1132689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5" y="10299"/>
                    <a:pt x="245" y="12082"/>
                    <a:pt x="730" y="13275"/>
                  </a:cubicBezTo>
                  <a:cubicBezTo>
                    <a:pt x="933" y="13775"/>
                    <a:pt x="1410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2" y="13507"/>
                    <a:pt x="8487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20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62" y="16319"/>
                    <a:pt x="14100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5" y="13041"/>
                  </a:cubicBezTo>
                  <a:cubicBezTo>
                    <a:pt x="16981" y="13164"/>
                    <a:pt x="18574" y="13370"/>
                    <a:pt x="20002" y="13426"/>
                  </a:cubicBezTo>
                  <a:cubicBezTo>
                    <a:pt x="20017" y="13426"/>
                    <a:pt x="20034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291" y="11244"/>
                    <a:pt x="21151" y="10449"/>
                    <a:pt x="21013" y="9572"/>
                  </a:cubicBezTo>
                  <a:cubicBezTo>
                    <a:pt x="20916" y="8995"/>
                    <a:pt x="20458" y="8571"/>
                    <a:pt x="19891" y="8502"/>
                  </a:cubicBezTo>
                  <a:cubicBezTo>
                    <a:pt x="18514" y="8351"/>
                    <a:pt x="17006" y="8199"/>
                    <a:pt x="15624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586" y="7681"/>
                    <a:pt x="13573" y="6993"/>
                  </a:cubicBezTo>
                  <a:cubicBezTo>
                    <a:pt x="13504" y="5361"/>
                    <a:pt x="13337" y="3084"/>
                    <a:pt x="13157" y="1205"/>
                  </a:cubicBezTo>
                  <a:cubicBezTo>
                    <a:pt x="13101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32" name="Google Shape;3926;p25"/>
            <p:cNvSpPr/>
            <p:nvPr/>
          </p:nvSpPr>
          <p:spPr>
            <a:xfrm>
              <a:off x="4473842" y="13460663"/>
              <a:ext cx="108471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272" y="773"/>
                    <a:pt x="13973" y="871"/>
                    <a:pt x="10612" y="871"/>
                  </a:cubicBezTo>
                  <a:cubicBezTo>
                    <a:pt x="9358" y="871"/>
                    <a:pt x="8097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33" name="Google Shape;3927;p25"/>
            <p:cNvSpPr/>
            <p:nvPr/>
          </p:nvSpPr>
          <p:spPr>
            <a:xfrm>
              <a:off x="4248388" y="12284917"/>
              <a:ext cx="81924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5" y="733"/>
                    <a:pt x="14370" y="859"/>
                    <a:pt x="11236" y="859"/>
                  </a:cubicBezTo>
                  <a:cubicBezTo>
                    <a:pt x="9595" y="859"/>
                    <a:pt x="7914" y="824"/>
                    <a:pt x="6378" y="824"/>
                  </a:cubicBezTo>
                  <a:cubicBezTo>
                    <a:pt x="4329" y="824"/>
                    <a:pt x="2537" y="880"/>
                    <a:pt x="1431" y="1152"/>
                  </a:cubicBezTo>
                  <a:cubicBezTo>
                    <a:pt x="871" y="1278"/>
                    <a:pt x="385" y="3023"/>
                    <a:pt x="234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1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40" y="21600"/>
                    <a:pt x="16893" y="21384"/>
                    <a:pt x="19565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34" name="Google Shape;3928;p25"/>
            <p:cNvSpPr/>
            <p:nvPr/>
          </p:nvSpPr>
          <p:spPr>
            <a:xfrm>
              <a:off x="4248388" y="11918363"/>
              <a:ext cx="81926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14"/>
                    <a:pt x="18943" y="28"/>
                  </a:cubicBezTo>
                  <a:cubicBezTo>
                    <a:pt x="17257" y="773"/>
                    <a:pt x="13963" y="877"/>
                    <a:pt x="10605" y="877"/>
                  </a:cubicBezTo>
                  <a:cubicBezTo>
                    <a:pt x="9354" y="877"/>
                    <a:pt x="8093" y="863"/>
                    <a:pt x="6903" y="863"/>
                  </a:cubicBezTo>
                  <a:cubicBezTo>
                    <a:pt x="4636" y="863"/>
                    <a:pt x="2629" y="912"/>
                    <a:pt x="1431" y="1211"/>
                  </a:cubicBezTo>
                  <a:cubicBezTo>
                    <a:pt x="871" y="1337"/>
                    <a:pt x="385" y="3070"/>
                    <a:pt x="234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1" y="21565"/>
                    <a:pt x="5788" y="21600"/>
                    <a:pt x="7529" y="21600"/>
                  </a:cubicBezTo>
                  <a:cubicBezTo>
                    <a:pt x="11937" y="21600"/>
                    <a:pt x="16890" y="21377"/>
                    <a:pt x="19561" y="19839"/>
                  </a:cubicBezTo>
                  <a:cubicBezTo>
                    <a:pt x="21518" y="18683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35" name="Google Shape;3929;p25"/>
            <p:cNvSpPr/>
            <p:nvPr/>
          </p:nvSpPr>
          <p:spPr>
            <a:xfrm>
              <a:off x="6601042" y="11660158"/>
              <a:ext cx="98195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68" y="0"/>
                  </a:moveTo>
                  <a:cubicBezTo>
                    <a:pt x="16837" y="0"/>
                    <a:pt x="16411" y="178"/>
                    <a:pt x="16096" y="510"/>
                  </a:cubicBezTo>
                  <a:cubicBezTo>
                    <a:pt x="11994" y="4773"/>
                    <a:pt x="3465" y="13250"/>
                    <a:pt x="319" y="17449"/>
                  </a:cubicBezTo>
                  <a:cubicBezTo>
                    <a:pt x="-894" y="19073"/>
                    <a:pt x="1604" y="21600"/>
                    <a:pt x="3510" y="21600"/>
                  </a:cubicBezTo>
                  <a:cubicBezTo>
                    <a:pt x="4024" y="21600"/>
                    <a:pt x="4496" y="21417"/>
                    <a:pt x="4838" y="20982"/>
                  </a:cubicBezTo>
                  <a:cubicBezTo>
                    <a:pt x="7645" y="17465"/>
                    <a:pt x="17206" y="8163"/>
                    <a:pt x="20151" y="4789"/>
                  </a:cubicBezTo>
                  <a:cubicBezTo>
                    <a:pt x="20628" y="4234"/>
                    <a:pt x="20706" y="3442"/>
                    <a:pt x="20336" y="2808"/>
                  </a:cubicBezTo>
                  <a:cubicBezTo>
                    <a:pt x="19766" y="1810"/>
                    <a:pt x="18979" y="828"/>
                    <a:pt x="18146" y="274"/>
                  </a:cubicBezTo>
                  <a:cubicBezTo>
                    <a:pt x="17878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36" name="Google Shape;3930;p25"/>
            <p:cNvSpPr/>
            <p:nvPr/>
          </p:nvSpPr>
          <p:spPr>
            <a:xfrm>
              <a:off x="6683027" y="11613947"/>
              <a:ext cx="231959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1" h="21600" fill="norm" stroke="1" extrusionOk="0">
                  <a:moveTo>
                    <a:pt x="7662" y="0"/>
                  </a:moveTo>
                  <a:cubicBezTo>
                    <a:pt x="2685" y="0"/>
                    <a:pt x="-1601" y="5733"/>
                    <a:pt x="586" y="16498"/>
                  </a:cubicBezTo>
                  <a:cubicBezTo>
                    <a:pt x="1296" y="20034"/>
                    <a:pt x="4162" y="21600"/>
                    <a:pt x="7357" y="21600"/>
                  </a:cubicBezTo>
                  <a:cubicBezTo>
                    <a:pt x="13139" y="21600"/>
                    <a:pt x="19999" y="16498"/>
                    <a:pt x="17159" y="8724"/>
                  </a:cubicBezTo>
                  <a:cubicBezTo>
                    <a:pt x="14990" y="2828"/>
                    <a:pt x="11155" y="0"/>
                    <a:pt x="76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37" name="Google Shape;3931;p25"/>
            <p:cNvSpPr/>
            <p:nvPr/>
          </p:nvSpPr>
          <p:spPr>
            <a:xfrm>
              <a:off x="7267569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57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38" name="Google Shape;3932;p25"/>
            <p:cNvSpPr/>
            <p:nvPr/>
          </p:nvSpPr>
          <p:spPr>
            <a:xfrm>
              <a:off x="6549645" y="13460663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5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2" y="21593"/>
                    <a:pt x="1364" y="21593"/>
                  </a:cubicBezTo>
                  <a:cubicBezTo>
                    <a:pt x="1833" y="21586"/>
                    <a:pt x="2352" y="21579"/>
                    <a:pt x="2907" y="21579"/>
                  </a:cubicBezTo>
                  <a:cubicBezTo>
                    <a:pt x="4150" y="21579"/>
                    <a:pt x="5582" y="21600"/>
                    <a:pt x="7089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39" name="Google Shape;3933;p25"/>
            <p:cNvSpPr/>
            <p:nvPr/>
          </p:nvSpPr>
          <p:spPr>
            <a:xfrm>
              <a:off x="6990930" y="13169532"/>
              <a:ext cx="201990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14" y="21600"/>
                    <a:pt x="19987" y="16505"/>
                    <a:pt x="17136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40" name="Google Shape;3934;p25"/>
            <p:cNvSpPr/>
            <p:nvPr/>
          </p:nvSpPr>
          <p:spPr>
            <a:xfrm>
              <a:off x="7904605" y="12422809"/>
              <a:ext cx="1133012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87" y="0"/>
                  </a:moveTo>
                  <a:cubicBezTo>
                    <a:pt x="9582" y="0"/>
                    <a:pt x="8546" y="78"/>
                    <a:pt x="7844" y="318"/>
                  </a:cubicBezTo>
                  <a:cubicBezTo>
                    <a:pt x="7304" y="511"/>
                    <a:pt x="6971" y="1046"/>
                    <a:pt x="7012" y="1609"/>
                  </a:cubicBezTo>
                  <a:cubicBezTo>
                    <a:pt x="7178" y="3694"/>
                    <a:pt x="8204" y="7466"/>
                    <a:pt x="7968" y="8330"/>
                  </a:cubicBezTo>
                  <a:cubicBezTo>
                    <a:pt x="7788" y="8988"/>
                    <a:pt x="569" y="8865"/>
                    <a:pt x="153" y="9607"/>
                  </a:cubicBezTo>
                  <a:cubicBezTo>
                    <a:pt x="-262" y="10306"/>
                    <a:pt x="251" y="12076"/>
                    <a:pt x="735" y="13284"/>
                  </a:cubicBezTo>
                  <a:cubicBezTo>
                    <a:pt x="937" y="13766"/>
                    <a:pt x="1406" y="14077"/>
                    <a:pt x="1920" y="14077"/>
                  </a:cubicBezTo>
                  <a:cubicBezTo>
                    <a:pt x="2004" y="14077"/>
                    <a:pt x="2090" y="14069"/>
                    <a:pt x="2176" y="14051"/>
                  </a:cubicBezTo>
                  <a:cubicBezTo>
                    <a:pt x="4005" y="13708"/>
                    <a:pt x="5696" y="13571"/>
                    <a:pt x="7123" y="13516"/>
                  </a:cubicBezTo>
                  <a:cubicBezTo>
                    <a:pt x="7147" y="13514"/>
                    <a:pt x="7170" y="13514"/>
                    <a:pt x="7193" y="13514"/>
                  </a:cubicBezTo>
                  <a:cubicBezTo>
                    <a:pt x="7909" y="13514"/>
                    <a:pt x="8479" y="14116"/>
                    <a:pt x="8453" y="14834"/>
                  </a:cubicBezTo>
                  <a:cubicBezTo>
                    <a:pt x="8383" y="16713"/>
                    <a:pt x="8204" y="18743"/>
                    <a:pt x="8509" y="20499"/>
                  </a:cubicBezTo>
                  <a:cubicBezTo>
                    <a:pt x="8605" y="21089"/>
                    <a:pt x="9118" y="21528"/>
                    <a:pt x="9714" y="21555"/>
                  </a:cubicBezTo>
                  <a:cubicBezTo>
                    <a:pt x="10371" y="21580"/>
                    <a:pt x="11062" y="21600"/>
                    <a:pt x="11766" y="21600"/>
                  </a:cubicBezTo>
                  <a:cubicBezTo>
                    <a:pt x="12233" y="21600"/>
                    <a:pt x="12707" y="21591"/>
                    <a:pt x="13178" y="21569"/>
                  </a:cubicBezTo>
                  <a:cubicBezTo>
                    <a:pt x="13828" y="21528"/>
                    <a:pt x="14329" y="21020"/>
                    <a:pt x="14383" y="20390"/>
                  </a:cubicBezTo>
                  <a:cubicBezTo>
                    <a:pt x="14495" y="18729"/>
                    <a:pt x="14369" y="16315"/>
                    <a:pt x="14106" y="14491"/>
                  </a:cubicBezTo>
                  <a:cubicBezTo>
                    <a:pt x="14001" y="13717"/>
                    <a:pt x="14602" y="13045"/>
                    <a:pt x="15368" y="13045"/>
                  </a:cubicBezTo>
                  <a:cubicBezTo>
                    <a:pt x="15403" y="13045"/>
                    <a:pt x="15441" y="13047"/>
                    <a:pt x="15478" y="13050"/>
                  </a:cubicBezTo>
                  <a:cubicBezTo>
                    <a:pt x="16988" y="13159"/>
                    <a:pt x="18581" y="13365"/>
                    <a:pt x="20008" y="13420"/>
                  </a:cubicBezTo>
                  <a:cubicBezTo>
                    <a:pt x="20026" y="13420"/>
                    <a:pt x="20041" y="13420"/>
                    <a:pt x="20057" y="13420"/>
                  </a:cubicBezTo>
                  <a:cubicBezTo>
                    <a:pt x="20770" y="13420"/>
                    <a:pt x="21338" y="12828"/>
                    <a:pt x="21326" y="12116"/>
                  </a:cubicBezTo>
                  <a:cubicBezTo>
                    <a:pt x="21298" y="11252"/>
                    <a:pt x="21159" y="10443"/>
                    <a:pt x="21020" y="9565"/>
                  </a:cubicBezTo>
                  <a:cubicBezTo>
                    <a:pt x="20923" y="9002"/>
                    <a:pt x="20467" y="8564"/>
                    <a:pt x="19898" y="8495"/>
                  </a:cubicBezTo>
                  <a:cubicBezTo>
                    <a:pt x="18535" y="8346"/>
                    <a:pt x="17043" y="8204"/>
                    <a:pt x="15672" y="8204"/>
                  </a:cubicBezTo>
                  <a:cubicBezTo>
                    <a:pt x="15414" y="8204"/>
                    <a:pt x="15159" y="8210"/>
                    <a:pt x="14909" y="8221"/>
                  </a:cubicBezTo>
                  <a:cubicBezTo>
                    <a:pt x="14892" y="8221"/>
                    <a:pt x="14875" y="8221"/>
                    <a:pt x="14858" y="8221"/>
                  </a:cubicBezTo>
                  <a:cubicBezTo>
                    <a:pt x="14161" y="8221"/>
                    <a:pt x="13592" y="7683"/>
                    <a:pt x="13566" y="6986"/>
                  </a:cubicBezTo>
                  <a:cubicBezTo>
                    <a:pt x="13510" y="5353"/>
                    <a:pt x="13330" y="3076"/>
                    <a:pt x="13164" y="1196"/>
                  </a:cubicBezTo>
                  <a:cubicBezTo>
                    <a:pt x="13109" y="580"/>
                    <a:pt x="12595" y="86"/>
                    <a:pt x="11972" y="45"/>
                  </a:cubicBezTo>
                  <a:cubicBezTo>
                    <a:pt x="11545" y="18"/>
                    <a:pt x="11070" y="0"/>
                    <a:pt x="105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41" name="Google Shape;3935;p25"/>
            <p:cNvSpPr/>
            <p:nvPr/>
          </p:nvSpPr>
          <p:spPr>
            <a:xfrm>
              <a:off x="8243658" y="10538217"/>
              <a:ext cx="1080102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2" y="0"/>
                    <a:pt x="14767" y="159"/>
                    <a:pt x="14514" y="460"/>
                  </a:cubicBezTo>
                  <a:cubicBezTo>
                    <a:pt x="13323" y="1829"/>
                    <a:pt x="12042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5" y="1183"/>
                    <a:pt x="3459" y="1183"/>
                  </a:cubicBezTo>
                  <a:cubicBezTo>
                    <a:pt x="3087" y="1183"/>
                    <a:pt x="2720" y="1358"/>
                    <a:pt x="2450" y="1681"/>
                  </a:cubicBezTo>
                  <a:cubicBezTo>
                    <a:pt x="1547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19" y="20323"/>
                    <a:pt x="5008" y="21120"/>
                    <a:pt x="6317" y="21543"/>
                  </a:cubicBezTo>
                  <a:cubicBezTo>
                    <a:pt x="6436" y="21582"/>
                    <a:pt x="6554" y="21600"/>
                    <a:pt x="6675" y="21600"/>
                  </a:cubicBezTo>
                  <a:cubicBezTo>
                    <a:pt x="7167" y="21600"/>
                    <a:pt x="7636" y="21286"/>
                    <a:pt x="7871" y="20762"/>
                  </a:cubicBezTo>
                  <a:cubicBezTo>
                    <a:pt x="8743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9" y="19746"/>
                    <a:pt x="17871" y="19746"/>
                  </a:cubicBezTo>
                  <a:cubicBezTo>
                    <a:pt x="18257" y="19746"/>
                    <a:pt x="1863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1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28" y="5165"/>
                    <a:pt x="18671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098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42" name="Google Shape;3936;p25"/>
            <p:cNvSpPr/>
            <p:nvPr/>
          </p:nvSpPr>
          <p:spPr>
            <a:xfrm>
              <a:off x="5328105" y="10599777"/>
              <a:ext cx="1441696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3" y="16977"/>
                  </a:cubicBezTo>
                  <a:cubicBezTo>
                    <a:pt x="8395" y="16977"/>
                    <a:pt x="8236" y="16871"/>
                    <a:pt x="8178" y="16656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17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7" y="11800"/>
                  </a:cubicBezTo>
                  <a:cubicBezTo>
                    <a:pt x="1201" y="11800"/>
                    <a:pt x="1358" y="11739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46"/>
                    <a:pt x="18894" y="5360"/>
                    <a:pt x="19312" y="5360"/>
                  </a:cubicBezTo>
                  <a:cubicBezTo>
                    <a:pt x="19328" y="5360"/>
                    <a:pt x="19344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43" name="Google Shape;3937;p25"/>
            <p:cNvSpPr/>
            <p:nvPr/>
          </p:nvSpPr>
          <p:spPr>
            <a:xfrm>
              <a:off x="7137828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7" y="831"/>
                    <a:pt x="11004" y="831"/>
                  </a:cubicBezTo>
                  <a:cubicBezTo>
                    <a:pt x="9572" y="831"/>
                    <a:pt x="8117" y="810"/>
                    <a:pt x="6759" y="810"/>
                  </a:cubicBezTo>
                  <a:cubicBezTo>
                    <a:pt x="4554" y="810"/>
                    <a:pt x="2607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44" name="Google Shape;3938;p25"/>
            <p:cNvSpPr/>
            <p:nvPr/>
          </p:nvSpPr>
          <p:spPr>
            <a:xfrm>
              <a:off x="6912357" y="8772041"/>
              <a:ext cx="819012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27" y="753"/>
                    <a:pt x="14171" y="872"/>
                    <a:pt x="10913" y="872"/>
                  </a:cubicBezTo>
                  <a:cubicBezTo>
                    <a:pt x="9359" y="872"/>
                    <a:pt x="7782" y="844"/>
                    <a:pt x="6337" y="844"/>
                  </a:cubicBezTo>
                  <a:cubicBezTo>
                    <a:pt x="4303" y="844"/>
                    <a:pt x="2529" y="893"/>
                    <a:pt x="1439" y="1151"/>
                  </a:cubicBezTo>
                  <a:cubicBezTo>
                    <a:pt x="858" y="1332"/>
                    <a:pt x="372" y="3013"/>
                    <a:pt x="242" y="5503"/>
                  </a:cubicBezTo>
                  <a:cubicBezTo>
                    <a:pt x="17" y="9297"/>
                    <a:pt x="-77" y="13656"/>
                    <a:pt x="72" y="17074"/>
                  </a:cubicBezTo>
                  <a:cubicBezTo>
                    <a:pt x="202" y="19710"/>
                    <a:pt x="728" y="21558"/>
                    <a:pt x="1351" y="21558"/>
                  </a:cubicBezTo>
                  <a:cubicBezTo>
                    <a:pt x="1361" y="21558"/>
                    <a:pt x="1372" y="21558"/>
                    <a:pt x="1382" y="21558"/>
                  </a:cubicBezTo>
                  <a:cubicBezTo>
                    <a:pt x="1603" y="21551"/>
                    <a:pt x="1833" y="21551"/>
                    <a:pt x="2072" y="21551"/>
                  </a:cubicBezTo>
                  <a:cubicBezTo>
                    <a:pt x="3588" y="21551"/>
                    <a:pt x="5490" y="21600"/>
                    <a:pt x="7510" y="21600"/>
                  </a:cubicBezTo>
                  <a:cubicBezTo>
                    <a:pt x="11928" y="21600"/>
                    <a:pt x="16897" y="21356"/>
                    <a:pt x="19565" y="19815"/>
                  </a:cubicBezTo>
                  <a:cubicBezTo>
                    <a:pt x="21523" y="18720"/>
                    <a:pt x="21028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45" name="Google Shape;3939;p25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46" name="Google Shape;3940;p25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47" name="Google Shape;3941;p25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48" name="Google Shape;3942;p25"/>
            <p:cNvSpPr/>
            <p:nvPr/>
          </p:nvSpPr>
          <p:spPr>
            <a:xfrm>
              <a:off x="4603329" y="8899452"/>
              <a:ext cx="232741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2" y="0"/>
                  </a:moveTo>
                  <a:cubicBezTo>
                    <a:pt x="2678" y="0"/>
                    <a:pt x="-1600" y="5745"/>
                    <a:pt x="587" y="16521"/>
                  </a:cubicBezTo>
                  <a:cubicBezTo>
                    <a:pt x="1313" y="20041"/>
                    <a:pt x="4170" y="21600"/>
                    <a:pt x="7355" y="21600"/>
                  </a:cubicBezTo>
                  <a:cubicBezTo>
                    <a:pt x="13137" y="21600"/>
                    <a:pt x="20000" y="16485"/>
                    <a:pt x="17163" y="8742"/>
                  </a:cubicBezTo>
                  <a:cubicBezTo>
                    <a:pt x="14976" y="2827"/>
                    <a:pt x="11146" y="0"/>
                    <a:pt x="765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49" name="Google Shape;3943;p25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50" name="Google Shape;3944;p25"/>
            <p:cNvSpPr/>
            <p:nvPr/>
          </p:nvSpPr>
          <p:spPr>
            <a:xfrm>
              <a:off x="4326720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07" y="0"/>
                    <a:pt x="762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51" name="Google Shape;3945;p25"/>
            <p:cNvSpPr/>
            <p:nvPr/>
          </p:nvSpPr>
          <p:spPr>
            <a:xfrm>
              <a:off x="4326697" y="10290409"/>
              <a:ext cx="202227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07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52" name="Google Shape;3946;p25"/>
            <p:cNvSpPr/>
            <p:nvPr/>
          </p:nvSpPr>
          <p:spPr>
            <a:xfrm>
              <a:off x="5240728" y="8910097"/>
              <a:ext cx="1132689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2" y="13759"/>
                    <a:pt x="1399" y="14069"/>
                    <a:pt x="1913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62" y="16306"/>
                    <a:pt x="14100" y="14497"/>
                  </a:cubicBezTo>
                  <a:cubicBezTo>
                    <a:pt x="13993" y="13724"/>
                    <a:pt x="14595" y="13038"/>
                    <a:pt x="15375" y="13038"/>
                  </a:cubicBezTo>
                  <a:cubicBezTo>
                    <a:pt x="15411" y="13038"/>
                    <a:pt x="15448" y="13039"/>
                    <a:pt x="15485" y="13042"/>
                  </a:cubicBezTo>
                  <a:cubicBezTo>
                    <a:pt x="16981" y="13152"/>
                    <a:pt x="18574" y="13371"/>
                    <a:pt x="20002" y="13413"/>
                  </a:cubicBezTo>
                  <a:cubicBezTo>
                    <a:pt x="20017" y="13413"/>
                    <a:pt x="20034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291" y="11245"/>
                    <a:pt x="21151" y="10436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5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7" y="8215"/>
                    <a:pt x="13586" y="7677"/>
                    <a:pt x="13573" y="6994"/>
                  </a:cubicBezTo>
                  <a:cubicBezTo>
                    <a:pt x="13504" y="5347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53" name="Google Shape;3947;p25"/>
            <p:cNvSpPr/>
            <p:nvPr/>
          </p:nvSpPr>
          <p:spPr>
            <a:xfrm>
              <a:off x="1584698" y="1380229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12"/>
                  </a:cubicBezTo>
                  <a:cubicBezTo>
                    <a:pt x="858" y="1338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64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54" name="Google Shape;3948;p25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55" name="Google Shape;3949;p25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56" name="Google Shape;3950;p25"/>
            <p:cNvSpPr/>
            <p:nvPr/>
          </p:nvSpPr>
          <p:spPr>
            <a:xfrm>
              <a:off x="251843" y="0"/>
              <a:ext cx="1080108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2"/>
                  </a:cubicBezTo>
                  <a:cubicBezTo>
                    <a:pt x="13323" y="1815"/>
                    <a:pt x="12044" y="3362"/>
                    <a:pt x="11114" y="4844"/>
                  </a:cubicBezTo>
                  <a:cubicBezTo>
                    <a:pt x="10846" y="5261"/>
                    <a:pt x="10436" y="5485"/>
                    <a:pt x="10015" y="5485"/>
                  </a:cubicBezTo>
                  <a:cubicBezTo>
                    <a:pt x="9748" y="5485"/>
                    <a:pt x="9476" y="5394"/>
                    <a:pt x="9238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6" y="1251"/>
                    <a:pt x="3698" y="1176"/>
                    <a:pt x="3454" y="1176"/>
                  </a:cubicBezTo>
                  <a:cubicBezTo>
                    <a:pt x="3081" y="1176"/>
                    <a:pt x="2712" y="1349"/>
                    <a:pt x="2450" y="1684"/>
                  </a:cubicBezTo>
                  <a:cubicBezTo>
                    <a:pt x="1549" y="2841"/>
                    <a:pt x="415" y="4470"/>
                    <a:pt x="66" y="5692"/>
                  </a:cubicBezTo>
                  <a:cubicBezTo>
                    <a:pt x="-123" y="6311"/>
                    <a:pt x="108" y="7010"/>
                    <a:pt x="604" y="7370"/>
                  </a:cubicBezTo>
                  <a:cubicBezTo>
                    <a:pt x="2435" y="8721"/>
                    <a:pt x="6229" y="10481"/>
                    <a:pt x="6796" y="11327"/>
                  </a:cubicBezTo>
                  <a:cubicBezTo>
                    <a:pt x="7232" y="11962"/>
                    <a:pt x="2551" y="18529"/>
                    <a:pt x="2885" y="19456"/>
                  </a:cubicBezTo>
                  <a:cubicBezTo>
                    <a:pt x="3221" y="20320"/>
                    <a:pt x="5008" y="21134"/>
                    <a:pt x="6317" y="21542"/>
                  </a:cubicBezTo>
                  <a:cubicBezTo>
                    <a:pt x="6439" y="21580"/>
                    <a:pt x="6563" y="21600"/>
                    <a:pt x="6685" y="21600"/>
                  </a:cubicBezTo>
                  <a:cubicBezTo>
                    <a:pt x="7174" y="21600"/>
                    <a:pt x="7640" y="21297"/>
                    <a:pt x="7871" y="20776"/>
                  </a:cubicBezTo>
                  <a:cubicBezTo>
                    <a:pt x="8744" y="18837"/>
                    <a:pt x="9703" y="17192"/>
                    <a:pt x="10561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4" y="15202"/>
                    <a:pt x="12259" y="15315"/>
                    <a:pt x="12509" y="15547"/>
                  </a:cubicBezTo>
                  <a:cubicBezTo>
                    <a:pt x="14021" y="16964"/>
                    <a:pt x="15604" y="18576"/>
                    <a:pt x="17247" y="19586"/>
                  </a:cubicBezTo>
                  <a:cubicBezTo>
                    <a:pt x="17439" y="19699"/>
                    <a:pt x="17648" y="19754"/>
                    <a:pt x="17853" y="19754"/>
                  </a:cubicBezTo>
                  <a:cubicBezTo>
                    <a:pt x="18241" y="19754"/>
                    <a:pt x="18624" y="19562"/>
                    <a:pt x="18889" y="19212"/>
                  </a:cubicBezTo>
                  <a:cubicBezTo>
                    <a:pt x="19616" y="18251"/>
                    <a:pt x="20402" y="17159"/>
                    <a:pt x="21099" y="16036"/>
                  </a:cubicBezTo>
                  <a:cubicBezTo>
                    <a:pt x="21477" y="15417"/>
                    <a:pt x="21376" y="14570"/>
                    <a:pt x="20882" y="14080"/>
                  </a:cubicBezTo>
                  <a:cubicBezTo>
                    <a:pt x="19588" y="12777"/>
                    <a:pt x="17495" y="11164"/>
                    <a:pt x="15808" y="10089"/>
                  </a:cubicBezTo>
                  <a:cubicBezTo>
                    <a:pt x="15067" y="9618"/>
                    <a:pt x="14907" y="8493"/>
                    <a:pt x="15489" y="7793"/>
                  </a:cubicBezTo>
                  <a:cubicBezTo>
                    <a:pt x="16535" y="6473"/>
                    <a:pt x="17713" y="5169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57" name="Google Shape;3951;p25"/>
            <p:cNvSpPr/>
            <p:nvPr/>
          </p:nvSpPr>
          <p:spPr>
            <a:xfrm>
              <a:off x="1584698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090" y="0"/>
                  </a:moveTo>
                  <a:cubicBezTo>
                    <a:pt x="19044" y="0"/>
                    <a:pt x="18998" y="7"/>
                    <a:pt x="18950" y="28"/>
                  </a:cubicBezTo>
                  <a:cubicBezTo>
                    <a:pt x="17367" y="733"/>
                    <a:pt x="14370" y="852"/>
                    <a:pt x="11233" y="852"/>
                  </a:cubicBezTo>
                  <a:cubicBezTo>
                    <a:pt x="9593" y="852"/>
                    <a:pt x="7913" y="817"/>
                    <a:pt x="6378" y="817"/>
                  </a:cubicBezTo>
                  <a:cubicBezTo>
                    <a:pt x="4329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23" y="5445"/>
                  </a:cubicBezTo>
                  <a:cubicBezTo>
                    <a:pt x="17" y="9306"/>
                    <a:pt x="-77" y="13669"/>
                    <a:pt x="74" y="17034"/>
                  </a:cubicBezTo>
                  <a:cubicBezTo>
                    <a:pt x="185" y="19708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77"/>
                    <a:pt x="19566" y="19834"/>
                  </a:cubicBezTo>
                  <a:cubicBezTo>
                    <a:pt x="21523" y="18738"/>
                    <a:pt x="21016" y="0"/>
                    <a:pt x="190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58" name="Google Shape;3952;p25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59" name="Google Shape;3953;p25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60" name="Google Shape;3954;p25"/>
            <p:cNvSpPr/>
            <p:nvPr/>
          </p:nvSpPr>
          <p:spPr>
            <a:xfrm>
              <a:off x="251843" y="7025505"/>
              <a:ext cx="1080108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1" y="0"/>
                  </a:moveTo>
                  <a:cubicBezTo>
                    <a:pt x="15109" y="0"/>
                    <a:pt x="14760" y="153"/>
                    <a:pt x="14500" y="455"/>
                  </a:cubicBezTo>
                  <a:cubicBezTo>
                    <a:pt x="13323" y="1824"/>
                    <a:pt x="12044" y="3353"/>
                    <a:pt x="11114" y="4852"/>
                  </a:cubicBezTo>
                  <a:cubicBezTo>
                    <a:pt x="10850" y="5264"/>
                    <a:pt x="10444" y="5482"/>
                    <a:pt x="10030" y="5482"/>
                  </a:cubicBezTo>
                  <a:cubicBezTo>
                    <a:pt x="9756" y="5482"/>
                    <a:pt x="9479" y="5387"/>
                    <a:pt x="9238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1" y="1177"/>
                    <a:pt x="3457" y="1177"/>
                  </a:cubicBezTo>
                  <a:cubicBezTo>
                    <a:pt x="3084" y="1177"/>
                    <a:pt x="2714" y="1358"/>
                    <a:pt x="2450" y="1692"/>
                  </a:cubicBezTo>
                  <a:cubicBezTo>
                    <a:pt x="1549" y="2833"/>
                    <a:pt x="415" y="4461"/>
                    <a:pt x="66" y="5682"/>
                  </a:cubicBezTo>
                  <a:cubicBezTo>
                    <a:pt x="-123" y="6318"/>
                    <a:pt x="108" y="7000"/>
                    <a:pt x="604" y="7360"/>
                  </a:cubicBezTo>
                  <a:cubicBezTo>
                    <a:pt x="2435" y="8711"/>
                    <a:pt x="6229" y="10487"/>
                    <a:pt x="6796" y="11332"/>
                  </a:cubicBezTo>
                  <a:cubicBezTo>
                    <a:pt x="7232" y="11967"/>
                    <a:pt x="2551" y="18515"/>
                    <a:pt x="2885" y="19442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9"/>
                  </a:cubicBezTo>
                  <a:cubicBezTo>
                    <a:pt x="8744" y="18840"/>
                    <a:pt x="9703" y="17179"/>
                    <a:pt x="10561" y="15828"/>
                  </a:cubicBezTo>
                  <a:cubicBezTo>
                    <a:pt x="10824" y="15410"/>
                    <a:pt x="11239" y="15191"/>
                    <a:pt x="11658" y="15191"/>
                  </a:cubicBezTo>
                  <a:cubicBezTo>
                    <a:pt x="11958" y="15191"/>
                    <a:pt x="12259" y="15302"/>
                    <a:pt x="12509" y="15534"/>
                  </a:cubicBezTo>
                  <a:cubicBezTo>
                    <a:pt x="14021" y="16951"/>
                    <a:pt x="15604" y="18579"/>
                    <a:pt x="17247" y="19572"/>
                  </a:cubicBezTo>
                  <a:cubicBezTo>
                    <a:pt x="17444" y="19689"/>
                    <a:pt x="17658" y="19745"/>
                    <a:pt x="17868" y="19745"/>
                  </a:cubicBezTo>
                  <a:cubicBezTo>
                    <a:pt x="18251" y="19745"/>
                    <a:pt x="18627" y="19561"/>
                    <a:pt x="18889" y="19214"/>
                  </a:cubicBezTo>
                  <a:cubicBezTo>
                    <a:pt x="19616" y="18238"/>
                    <a:pt x="20402" y="17162"/>
                    <a:pt x="21099" y="16023"/>
                  </a:cubicBezTo>
                  <a:cubicBezTo>
                    <a:pt x="21477" y="15405"/>
                    <a:pt x="21376" y="14574"/>
                    <a:pt x="20882" y="14068"/>
                  </a:cubicBezTo>
                  <a:cubicBezTo>
                    <a:pt x="19588" y="12765"/>
                    <a:pt x="17495" y="11153"/>
                    <a:pt x="15808" y="10094"/>
                  </a:cubicBezTo>
                  <a:cubicBezTo>
                    <a:pt x="15067" y="9624"/>
                    <a:pt x="14907" y="8499"/>
                    <a:pt x="15489" y="7784"/>
                  </a:cubicBezTo>
                  <a:cubicBezTo>
                    <a:pt x="16535" y="6480"/>
                    <a:pt x="17713" y="5160"/>
                    <a:pt x="18673" y="3892"/>
                  </a:cubicBezTo>
                  <a:cubicBezTo>
                    <a:pt x="19152" y="3240"/>
                    <a:pt x="19036" y="2245"/>
                    <a:pt x="18425" y="1741"/>
                  </a:cubicBezTo>
                  <a:cubicBezTo>
                    <a:pt x="17684" y="1139"/>
                    <a:pt x="16928" y="683"/>
                    <a:pt x="16100" y="179"/>
                  </a:cubicBezTo>
                  <a:cubicBezTo>
                    <a:pt x="15899" y="60"/>
                    <a:pt x="15679" y="0"/>
                    <a:pt x="154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61" name="Google Shape;3955;p25"/>
            <p:cNvSpPr/>
            <p:nvPr/>
          </p:nvSpPr>
          <p:spPr>
            <a:xfrm>
              <a:off x="1272682" y="4634488"/>
              <a:ext cx="982404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0" y="178"/>
                    <a:pt x="16082" y="504"/>
                  </a:cubicBezTo>
                  <a:cubicBezTo>
                    <a:pt x="11999" y="4766"/>
                    <a:pt x="3463" y="13243"/>
                    <a:pt x="320" y="17441"/>
                  </a:cubicBezTo>
                  <a:cubicBezTo>
                    <a:pt x="-896" y="19076"/>
                    <a:pt x="1607" y="21600"/>
                    <a:pt x="3520" y="21600"/>
                  </a:cubicBezTo>
                  <a:cubicBezTo>
                    <a:pt x="4033" y="21600"/>
                    <a:pt x="4505" y="21419"/>
                    <a:pt x="4850" y="20989"/>
                  </a:cubicBezTo>
                  <a:cubicBezTo>
                    <a:pt x="7653" y="17457"/>
                    <a:pt x="17206" y="8157"/>
                    <a:pt x="20134" y="4782"/>
                  </a:cubicBezTo>
                  <a:cubicBezTo>
                    <a:pt x="20612" y="4244"/>
                    <a:pt x="20704" y="3436"/>
                    <a:pt x="20334" y="2802"/>
                  </a:cubicBezTo>
                  <a:cubicBezTo>
                    <a:pt x="19764" y="1804"/>
                    <a:pt x="18963" y="838"/>
                    <a:pt x="18148" y="268"/>
                  </a:cubicBezTo>
                  <a:cubicBezTo>
                    <a:pt x="17882" y="85"/>
                    <a:pt x="17580" y="0"/>
                    <a:pt x="1727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62" name="Google Shape;3956;p25"/>
            <p:cNvSpPr/>
            <p:nvPr/>
          </p:nvSpPr>
          <p:spPr>
            <a:xfrm>
              <a:off x="1354682" y="4588442"/>
              <a:ext cx="232712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3" y="0"/>
                  </a:moveTo>
                  <a:cubicBezTo>
                    <a:pt x="2679" y="0"/>
                    <a:pt x="-1601" y="5758"/>
                    <a:pt x="586" y="16537"/>
                  </a:cubicBezTo>
                  <a:cubicBezTo>
                    <a:pt x="1307" y="20047"/>
                    <a:pt x="4170" y="21600"/>
                    <a:pt x="7356" y="21600"/>
                  </a:cubicBezTo>
                  <a:cubicBezTo>
                    <a:pt x="13140" y="21600"/>
                    <a:pt x="19999" y="16501"/>
                    <a:pt x="17167" y="8758"/>
                  </a:cubicBezTo>
                  <a:cubicBezTo>
                    <a:pt x="14980" y="2837"/>
                    <a:pt x="11143" y="0"/>
                    <a:pt x="765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63" name="Google Shape;3957;p25"/>
            <p:cNvSpPr/>
            <p:nvPr/>
          </p:nvSpPr>
          <p:spPr>
            <a:xfrm>
              <a:off x="1939905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2" y="20041"/>
                    <a:pt x="4157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64" name="Google Shape;3958;p25"/>
            <p:cNvSpPr/>
            <p:nvPr/>
          </p:nvSpPr>
          <p:spPr>
            <a:xfrm>
              <a:off x="1221445" y="6435487"/>
              <a:ext cx="1084691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6" y="845"/>
                  </a:cubicBezTo>
                  <a:cubicBezTo>
                    <a:pt x="4304" y="845"/>
                    <a:pt x="2528" y="894"/>
                    <a:pt x="1431" y="1145"/>
                  </a:cubicBezTo>
                  <a:cubicBezTo>
                    <a:pt x="866" y="1271"/>
                    <a:pt x="373" y="3017"/>
                    <a:pt x="232" y="5510"/>
                  </a:cubicBezTo>
                  <a:cubicBezTo>
                    <a:pt x="20" y="9309"/>
                    <a:pt x="-80" y="13667"/>
                    <a:pt x="77" y="17096"/>
                  </a:cubicBezTo>
                  <a:cubicBezTo>
                    <a:pt x="202" y="19728"/>
                    <a:pt x="737" y="21586"/>
                    <a:pt x="1344" y="21586"/>
                  </a:cubicBezTo>
                  <a:cubicBezTo>
                    <a:pt x="1355" y="21586"/>
                    <a:pt x="1365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7" y="21384"/>
                    <a:pt x="19559" y="19840"/>
                  </a:cubicBezTo>
                  <a:cubicBezTo>
                    <a:pt x="21520" y="18737"/>
                    <a:pt x="21009" y="0"/>
                    <a:pt x="190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65" name="Google Shape;3959;p25"/>
            <p:cNvSpPr/>
            <p:nvPr/>
          </p:nvSpPr>
          <p:spPr>
            <a:xfrm>
              <a:off x="1662727" y="6144191"/>
              <a:ext cx="202556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4" h="21600" fill="norm" stroke="1" extrusionOk="0">
                  <a:moveTo>
                    <a:pt x="7656" y="0"/>
                  </a:moveTo>
                  <a:cubicBezTo>
                    <a:pt x="2686" y="0"/>
                    <a:pt x="-1593" y="5740"/>
                    <a:pt x="579" y="16495"/>
                  </a:cubicBezTo>
                  <a:cubicBezTo>
                    <a:pt x="1291" y="20037"/>
                    <a:pt x="4161" y="21600"/>
                    <a:pt x="7358" y="21600"/>
                  </a:cubicBezTo>
                  <a:cubicBezTo>
                    <a:pt x="13148" y="21600"/>
                    <a:pt x="20007" y="16487"/>
                    <a:pt x="17173" y="8720"/>
                  </a:cubicBezTo>
                  <a:cubicBezTo>
                    <a:pt x="14979" y="2825"/>
                    <a:pt x="11150" y="0"/>
                    <a:pt x="765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66" name="Google Shape;3960;p25"/>
            <p:cNvSpPr/>
            <p:nvPr/>
          </p:nvSpPr>
          <p:spPr>
            <a:xfrm>
              <a:off x="1662743" y="6777780"/>
              <a:ext cx="20254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8" h="21600" fill="norm" stroke="1" extrusionOk="0">
                  <a:moveTo>
                    <a:pt x="7643" y="0"/>
                  </a:moveTo>
                  <a:cubicBezTo>
                    <a:pt x="2672" y="0"/>
                    <a:pt x="-1587" y="5725"/>
                    <a:pt x="579" y="16501"/>
                  </a:cubicBezTo>
                  <a:cubicBezTo>
                    <a:pt x="1291" y="20039"/>
                    <a:pt x="4162" y="21600"/>
                    <a:pt x="7360" y="21600"/>
                  </a:cubicBezTo>
                  <a:cubicBezTo>
                    <a:pt x="13152" y="21600"/>
                    <a:pt x="20013" y="16493"/>
                    <a:pt x="17179" y="8734"/>
                  </a:cubicBezTo>
                  <a:cubicBezTo>
                    <a:pt x="14984" y="2838"/>
                    <a:pt x="11139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67" name="Google Shape;3961;p25"/>
            <p:cNvSpPr/>
            <p:nvPr/>
          </p:nvSpPr>
          <p:spPr>
            <a:xfrm>
              <a:off x="2576569" y="5397138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81" y="8996"/>
                    <a:pt x="576" y="8873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6" y="13765"/>
                    <a:pt x="1424" y="14079"/>
                    <a:pt x="1949" y="14079"/>
                  </a:cubicBezTo>
                  <a:cubicBezTo>
                    <a:pt x="2026" y="14079"/>
                    <a:pt x="2106" y="14071"/>
                    <a:pt x="2183" y="14057"/>
                  </a:cubicBezTo>
                  <a:cubicBezTo>
                    <a:pt x="3999" y="13700"/>
                    <a:pt x="5703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59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76" y="16320"/>
                    <a:pt x="14112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4" y="13042"/>
                  </a:cubicBezTo>
                  <a:cubicBezTo>
                    <a:pt x="16995" y="13165"/>
                    <a:pt x="18574" y="13371"/>
                    <a:pt x="20002" y="13427"/>
                  </a:cubicBezTo>
                  <a:cubicBezTo>
                    <a:pt x="20017" y="13427"/>
                    <a:pt x="20033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303" y="11245"/>
                    <a:pt x="21151" y="10450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3" y="8216"/>
                    <a:pt x="14830" y="8216"/>
                  </a:cubicBezTo>
                  <a:cubicBezTo>
                    <a:pt x="14156" y="8216"/>
                    <a:pt x="13600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68" name="Google Shape;3962;p25"/>
            <p:cNvSpPr/>
            <p:nvPr/>
          </p:nvSpPr>
          <p:spPr>
            <a:xfrm>
              <a:off x="2915671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2" y="0"/>
                    <a:pt x="14765" y="155"/>
                    <a:pt x="14506" y="446"/>
                  </a:cubicBezTo>
                  <a:cubicBezTo>
                    <a:pt x="13328" y="1815"/>
                    <a:pt x="12049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6" y="5387"/>
                    <a:pt x="9243" y="5203"/>
                  </a:cubicBezTo>
                  <a:cubicBezTo>
                    <a:pt x="7849" y="4080"/>
                    <a:pt x="5843" y="2597"/>
                    <a:pt x="4171" y="1408"/>
                  </a:cubicBezTo>
                  <a:cubicBezTo>
                    <a:pt x="3951" y="1251"/>
                    <a:pt x="3704" y="1176"/>
                    <a:pt x="3459" y="1176"/>
                  </a:cubicBezTo>
                  <a:cubicBezTo>
                    <a:pt x="3086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1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27" y="15411"/>
                    <a:pt x="11235" y="15192"/>
                    <a:pt x="11645" y="15192"/>
                  </a:cubicBezTo>
                  <a:cubicBezTo>
                    <a:pt x="11945" y="15192"/>
                    <a:pt x="12248" y="15307"/>
                    <a:pt x="12499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1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6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3" y="10090"/>
                  </a:cubicBezTo>
                  <a:cubicBezTo>
                    <a:pt x="15072" y="9618"/>
                    <a:pt x="14912" y="8494"/>
                    <a:pt x="15479" y="7778"/>
                  </a:cubicBezTo>
                  <a:cubicBezTo>
                    <a:pt x="16540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30" y="1733"/>
                  </a:cubicBezTo>
                  <a:cubicBezTo>
                    <a:pt x="17688" y="1130"/>
                    <a:pt x="16932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69" name="Google Shape;3963;p25"/>
            <p:cNvSpPr/>
            <p:nvPr/>
          </p:nvSpPr>
          <p:spPr>
            <a:xfrm>
              <a:off x="0" y="3573858"/>
              <a:ext cx="1441541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3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3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1" y="7469"/>
                    <a:pt x="115" y="9329"/>
                  </a:cubicBezTo>
                  <a:cubicBezTo>
                    <a:pt x="-169" y="10245"/>
                    <a:pt x="115" y="10806"/>
                    <a:pt x="497" y="11455"/>
                  </a:cubicBezTo>
                  <a:cubicBezTo>
                    <a:pt x="623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0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49" y="20915"/>
                  </a:cubicBezTo>
                  <a:cubicBezTo>
                    <a:pt x="7037" y="21352"/>
                    <a:pt x="7849" y="21600"/>
                    <a:pt x="8694" y="21600"/>
                  </a:cubicBezTo>
                  <a:cubicBezTo>
                    <a:pt x="9570" y="21600"/>
                    <a:pt x="10479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51" y="3421"/>
                    <a:pt x="14021" y="2962"/>
                    <a:pt x="14588" y="2937"/>
                  </a:cubicBezTo>
                  <a:lnTo>
                    <a:pt x="17359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1" y="5369"/>
                    <a:pt x="19300" y="5369"/>
                  </a:cubicBezTo>
                  <a:cubicBezTo>
                    <a:pt x="19314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5" y="4120"/>
                  </a:cubicBezTo>
                  <a:cubicBezTo>
                    <a:pt x="21256" y="3077"/>
                    <a:pt x="20972" y="2122"/>
                    <a:pt x="20688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70" name="Google Shape;3964;p25"/>
            <p:cNvSpPr/>
            <p:nvPr/>
          </p:nvSpPr>
          <p:spPr>
            <a:xfrm>
              <a:off x="1810195" y="2922528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3"/>
                    <a:pt x="14156" y="864"/>
                    <a:pt x="10900" y="864"/>
                  </a:cubicBezTo>
                  <a:cubicBezTo>
                    <a:pt x="9350" y="864"/>
                    <a:pt x="7775" y="843"/>
                    <a:pt x="6330" y="843"/>
                  </a:cubicBezTo>
                  <a:cubicBezTo>
                    <a:pt x="4301" y="843"/>
                    <a:pt x="2527" y="892"/>
                    <a:pt x="1435" y="1143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6" y="21579"/>
                    <a:pt x="2356" y="21579"/>
                    <a:pt x="2917" y="21579"/>
                  </a:cubicBezTo>
                  <a:cubicBezTo>
                    <a:pt x="4111" y="21579"/>
                    <a:pt x="5483" y="21600"/>
                    <a:pt x="6930" y="21600"/>
                  </a:cubicBezTo>
                  <a:cubicBezTo>
                    <a:pt x="11488" y="21600"/>
                    <a:pt x="16780" y="21405"/>
                    <a:pt x="19562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71" name="Google Shape;3965;p25"/>
            <p:cNvSpPr/>
            <p:nvPr/>
          </p:nvSpPr>
          <p:spPr>
            <a:xfrm>
              <a:off x="1584698" y="1746123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05"/>
                  </a:cubicBezTo>
                  <a:cubicBezTo>
                    <a:pt x="858" y="1331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3" y="21586"/>
                    <a:pt x="2351" y="21579"/>
                    <a:pt x="2907" y="21579"/>
                  </a:cubicBezTo>
                  <a:cubicBezTo>
                    <a:pt x="4148" y="21579"/>
                    <a:pt x="5582" y="21600"/>
                    <a:pt x="7090" y="21600"/>
                  </a:cubicBezTo>
                  <a:cubicBezTo>
                    <a:pt x="11613" y="21600"/>
                    <a:pt x="16815" y="21405"/>
                    <a:pt x="19565" y="19858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72" name="Google Shape;3966;p25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73" name="Google Shape;3967;p25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74" name="Google Shape;3968;p25"/>
            <p:cNvSpPr/>
            <p:nvPr/>
          </p:nvSpPr>
          <p:spPr>
            <a:xfrm>
              <a:off x="1272697" y="11660158"/>
              <a:ext cx="982389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3" h="21600" fill="norm" stroke="1" extrusionOk="0">
                  <a:moveTo>
                    <a:pt x="17270" y="0"/>
                  </a:moveTo>
                  <a:cubicBezTo>
                    <a:pt x="16839" y="0"/>
                    <a:pt x="16408" y="178"/>
                    <a:pt x="16084" y="510"/>
                  </a:cubicBezTo>
                  <a:cubicBezTo>
                    <a:pt x="12000" y="4773"/>
                    <a:pt x="3464" y="13250"/>
                    <a:pt x="320" y="17449"/>
                  </a:cubicBezTo>
                  <a:cubicBezTo>
                    <a:pt x="-894" y="19073"/>
                    <a:pt x="1604" y="21600"/>
                    <a:pt x="3516" y="21600"/>
                  </a:cubicBezTo>
                  <a:cubicBezTo>
                    <a:pt x="4031" y="21600"/>
                    <a:pt x="4504" y="21417"/>
                    <a:pt x="4851" y="20982"/>
                  </a:cubicBezTo>
                  <a:cubicBezTo>
                    <a:pt x="7654" y="17465"/>
                    <a:pt x="17208" y="8163"/>
                    <a:pt x="20136" y="4789"/>
                  </a:cubicBezTo>
                  <a:cubicBezTo>
                    <a:pt x="20614" y="4234"/>
                    <a:pt x="20706" y="3442"/>
                    <a:pt x="20336" y="2808"/>
                  </a:cubicBezTo>
                  <a:cubicBezTo>
                    <a:pt x="19766" y="1810"/>
                    <a:pt x="18965" y="828"/>
                    <a:pt x="18150" y="274"/>
                  </a:cubicBezTo>
                  <a:cubicBezTo>
                    <a:pt x="17880" y="89"/>
                    <a:pt x="17574" y="0"/>
                    <a:pt x="1727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75" name="Google Shape;3969;p25"/>
            <p:cNvSpPr/>
            <p:nvPr/>
          </p:nvSpPr>
          <p:spPr>
            <a:xfrm>
              <a:off x="1354674" y="11613947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76" name="Google Shape;3970;p25"/>
            <p:cNvSpPr/>
            <p:nvPr/>
          </p:nvSpPr>
          <p:spPr>
            <a:xfrm>
              <a:off x="1939913" y="12412410"/>
              <a:ext cx="23197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61" y="0"/>
                  </a:moveTo>
                  <a:cubicBezTo>
                    <a:pt x="2686" y="0"/>
                    <a:pt x="-1605" y="5753"/>
                    <a:pt x="588" y="16542"/>
                  </a:cubicBezTo>
                  <a:cubicBezTo>
                    <a:pt x="1291" y="20047"/>
                    <a:pt x="4150" y="21600"/>
                    <a:pt x="7338" y="21600"/>
                  </a:cubicBezTo>
                  <a:cubicBezTo>
                    <a:pt x="13118" y="21600"/>
                    <a:pt x="19995" y="16507"/>
                    <a:pt x="17156" y="8753"/>
                  </a:cubicBezTo>
                  <a:cubicBezTo>
                    <a:pt x="14988" y="2830"/>
                    <a:pt x="11153" y="0"/>
                    <a:pt x="76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77" name="Google Shape;3971;p25"/>
            <p:cNvSpPr/>
            <p:nvPr/>
          </p:nvSpPr>
          <p:spPr>
            <a:xfrm>
              <a:off x="1221445" y="13460663"/>
              <a:ext cx="1084691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265" y="773"/>
                    <a:pt x="13968" y="871"/>
                    <a:pt x="10608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8" y="857"/>
                    <a:pt x="2629" y="913"/>
                    <a:pt x="1431" y="1205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351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3" y="21586"/>
                    <a:pt x="2359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7" y="21600"/>
                    <a:pt x="16807" y="21405"/>
                    <a:pt x="19559" y="19858"/>
                  </a:cubicBezTo>
                  <a:cubicBezTo>
                    <a:pt x="21520" y="18701"/>
                    <a:pt x="21009" y="0"/>
                    <a:pt x="190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78" name="Google Shape;3972;p25"/>
            <p:cNvSpPr/>
            <p:nvPr/>
          </p:nvSpPr>
          <p:spPr>
            <a:xfrm>
              <a:off x="1662720" y="13169532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79" name="Google Shape;3973;p25"/>
            <p:cNvSpPr/>
            <p:nvPr/>
          </p:nvSpPr>
          <p:spPr>
            <a:xfrm>
              <a:off x="2576569" y="12422809"/>
              <a:ext cx="1132690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86" y="3694"/>
                    <a:pt x="8211" y="7466"/>
                    <a:pt x="7961" y="8330"/>
                  </a:cubicBezTo>
                  <a:cubicBezTo>
                    <a:pt x="7781" y="8988"/>
                    <a:pt x="576" y="8865"/>
                    <a:pt x="147" y="9607"/>
                  </a:cubicBezTo>
                  <a:cubicBezTo>
                    <a:pt x="-255" y="10306"/>
                    <a:pt x="244" y="12076"/>
                    <a:pt x="742" y="13284"/>
                  </a:cubicBezTo>
                  <a:cubicBezTo>
                    <a:pt x="933" y="13766"/>
                    <a:pt x="1410" y="14077"/>
                    <a:pt x="1927" y="14077"/>
                  </a:cubicBezTo>
                  <a:cubicBezTo>
                    <a:pt x="2011" y="14077"/>
                    <a:pt x="2098" y="14069"/>
                    <a:pt x="2183" y="14051"/>
                  </a:cubicBezTo>
                  <a:cubicBezTo>
                    <a:pt x="3999" y="13708"/>
                    <a:pt x="5703" y="13571"/>
                    <a:pt x="7116" y="13516"/>
                  </a:cubicBezTo>
                  <a:cubicBezTo>
                    <a:pt x="7139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59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20" y="21555"/>
                  </a:cubicBezTo>
                  <a:cubicBezTo>
                    <a:pt x="10370" y="21580"/>
                    <a:pt x="11058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76" y="16315"/>
                    <a:pt x="14112" y="14491"/>
                  </a:cubicBezTo>
                  <a:cubicBezTo>
                    <a:pt x="13994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4" y="13050"/>
                  </a:cubicBezTo>
                  <a:cubicBezTo>
                    <a:pt x="16995" y="13159"/>
                    <a:pt x="18574" y="13365"/>
                    <a:pt x="20002" y="13420"/>
                  </a:cubicBezTo>
                  <a:cubicBezTo>
                    <a:pt x="20017" y="13420"/>
                    <a:pt x="20033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303" y="11252"/>
                    <a:pt x="21151" y="10443"/>
                    <a:pt x="21013" y="9565"/>
                  </a:cubicBezTo>
                  <a:cubicBezTo>
                    <a:pt x="20929" y="9002"/>
                    <a:pt x="20458" y="8564"/>
                    <a:pt x="19890" y="8495"/>
                  </a:cubicBezTo>
                  <a:cubicBezTo>
                    <a:pt x="18526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8" y="8221"/>
                    <a:pt x="13600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15" y="580"/>
                    <a:pt x="12603" y="86"/>
                    <a:pt x="11966" y="45"/>
                  </a:cubicBezTo>
                  <a:cubicBezTo>
                    <a:pt x="11537" y="18"/>
                    <a:pt x="11062" y="0"/>
                    <a:pt x="1058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80" name="Google Shape;3974;p25"/>
            <p:cNvSpPr/>
            <p:nvPr/>
          </p:nvSpPr>
          <p:spPr>
            <a:xfrm>
              <a:off x="2915671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6" y="0"/>
                    <a:pt x="14767" y="159"/>
                    <a:pt x="14506" y="460"/>
                  </a:cubicBezTo>
                  <a:cubicBezTo>
                    <a:pt x="13328" y="1829"/>
                    <a:pt x="12049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43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1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3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9" y="15412"/>
                    <a:pt x="11239" y="15193"/>
                    <a:pt x="11655" y="15193"/>
                  </a:cubicBezTo>
                  <a:cubicBezTo>
                    <a:pt x="11951" y="15193"/>
                    <a:pt x="12251" y="15304"/>
                    <a:pt x="12499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5" y="19746"/>
                    <a:pt x="18633" y="19562"/>
                    <a:pt x="18896" y="19215"/>
                  </a:cubicBezTo>
                  <a:cubicBezTo>
                    <a:pt x="19622" y="18238"/>
                    <a:pt x="20406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3" y="10097"/>
                  </a:cubicBezTo>
                  <a:cubicBezTo>
                    <a:pt x="15072" y="9627"/>
                    <a:pt x="14912" y="8502"/>
                    <a:pt x="15479" y="7787"/>
                  </a:cubicBezTo>
                  <a:cubicBezTo>
                    <a:pt x="16540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30" y="1730"/>
                  </a:cubicBezTo>
                  <a:cubicBezTo>
                    <a:pt x="17688" y="1128"/>
                    <a:pt x="16932" y="688"/>
                    <a:pt x="16105" y="184"/>
                  </a:cubicBezTo>
                  <a:cubicBezTo>
                    <a:pt x="15904" y="60"/>
                    <a:pt x="15686" y="0"/>
                    <a:pt x="154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81" name="Google Shape;3975;p25"/>
            <p:cNvSpPr/>
            <p:nvPr/>
          </p:nvSpPr>
          <p:spPr>
            <a:xfrm>
              <a:off x="0" y="10599777"/>
              <a:ext cx="1441541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3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3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1" y="7471"/>
                    <a:pt x="115" y="9332"/>
                  </a:cubicBezTo>
                  <a:cubicBezTo>
                    <a:pt x="-169" y="10248"/>
                    <a:pt x="115" y="10796"/>
                    <a:pt x="497" y="11459"/>
                  </a:cubicBezTo>
                  <a:cubicBezTo>
                    <a:pt x="624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49" y="20909"/>
                  </a:cubicBezTo>
                  <a:cubicBezTo>
                    <a:pt x="7038" y="21349"/>
                    <a:pt x="7860" y="21600"/>
                    <a:pt x="8710" y="21600"/>
                  </a:cubicBezTo>
                  <a:cubicBezTo>
                    <a:pt x="9581" y="21600"/>
                    <a:pt x="10480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51" y="3422"/>
                    <a:pt x="14021" y="2951"/>
                    <a:pt x="14588" y="2938"/>
                  </a:cubicBezTo>
                  <a:lnTo>
                    <a:pt x="17359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3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5" y="4109"/>
                  </a:cubicBezTo>
                  <a:cubicBezTo>
                    <a:pt x="21256" y="3065"/>
                    <a:pt x="20972" y="2110"/>
                    <a:pt x="20688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82" name="Google Shape;3976;p25"/>
            <p:cNvSpPr/>
            <p:nvPr/>
          </p:nvSpPr>
          <p:spPr>
            <a:xfrm>
              <a:off x="1810195" y="9948363"/>
              <a:ext cx="108486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098" y="0"/>
                  </a:moveTo>
                  <a:cubicBezTo>
                    <a:pt x="19052" y="0"/>
                    <a:pt x="19006" y="14"/>
                    <a:pt x="18958" y="35"/>
                  </a:cubicBezTo>
                  <a:cubicBezTo>
                    <a:pt x="17330" y="719"/>
                    <a:pt x="14216" y="831"/>
                    <a:pt x="10994" y="831"/>
                  </a:cubicBezTo>
                  <a:cubicBezTo>
                    <a:pt x="9561" y="831"/>
                    <a:pt x="8107" y="810"/>
                    <a:pt x="6750" y="810"/>
                  </a:cubicBezTo>
                  <a:cubicBezTo>
                    <a:pt x="4546" y="810"/>
                    <a:pt x="2602" y="866"/>
                    <a:pt x="1436" y="1152"/>
                  </a:cubicBezTo>
                  <a:cubicBezTo>
                    <a:pt x="856" y="1278"/>
                    <a:pt x="377" y="3023"/>
                    <a:pt x="236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193" y="19715"/>
                    <a:pt x="744" y="21579"/>
                    <a:pt x="1364" y="21579"/>
                  </a:cubicBezTo>
                  <a:cubicBezTo>
                    <a:pt x="1782" y="21572"/>
                    <a:pt x="2240" y="21565"/>
                    <a:pt x="2727" y="21565"/>
                  </a:cubicBezTo>
                  <a:cubicBezTo>
                    <a:pt x="4126" y="21565"/>
                    <a:pt x="5787" y="21600"/>
                    <a:pt x="7531" y="21600"/>
                  </a:cubicBezTo>
                  <a:cubicBezTo>
                    <a:pt x="11945" y="21600"/>
                    <a:pt x="16902" y="21384"/>
                    <a:pt x="19565" y="19841"/>
                  </a:cubicBezTo>
                  <a:cubicBezTo>
                    <a:pt x="21524" y="18682"/>
                    <a:pt x="21018" y="0"/>
                    <a:pt x="1909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83" name="Google Shape;3977;p25"/>
            <p:cNvSpPr/>
            <p:nvPr/>
          </p:nvSpPr>
          <p:spPr>
            <a:xfrm>
              <a:off x="1584698" y="8772041"/>
              <a:ext cx="818746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310" y="753"/>
                    <a:pt x="14157" y="872"/>
                    <a:pt x="10902" y="872"/>
                  </a:cubicBezTo>
                  <a:cubicBezTo>
                    <a:pt x="9351" y="872"/>
                    <a:pt x="7778" y="844"/>
                    <a:pt x="6333" y="844"/>
                  </a:cubicBezTo>
                  <a:cubicBezTo>
                    <a:pt x="4303" y="844"/>
                    <a:pt x="2532" y="893"/>
                    <a:pt x="1439" y="1151"/>
                  </a:cubicBezTo>
                  <a:cubicBezTo>
                    <a:pt x="858" y="1332"/>
                    <a:pt x="372" y="3013"/>
                    <a:pt x="223" y="5503"/>
                  </a:cubicBezTo>
                  <a:cubicBezTo>
                    <a:pt x="17" y="9297"/>
                    <a:pt x="-77" y="13656"/>
                    <a:pt x="74" y="17074"/>
                  </a:cubicBezTo>
                  <a:cubicBezTo>
                    <a:pt x="183" y="19710"/>
                    <a:pt x="728" y="21558"/>
                    <a:pt x="1334" y="21558"/>
                  </a:cubicBezTo>
                  <a:cubicBezTo>
                    <a:pt x="1345" y="21558"/>
                    <a:pt x="1355" y="21558"/>
                    <a:pt x="1364" y="21558"/>
                  </a:cubicBezTo>
                  <a:cubicBezTo>
                    <a:pt x="1586" y="21551"/>
                    <a:pt x="1816" y="21551"/>
                    <a:pt x="2058" y="21551"/>
                  </a:cubicBezTo>
                  <a:cubicBezTo>
                    <a:pt x="3578" y="21551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15"/>
                  </a:cubicBezTo>
                  <a:cubicBezTo>
                    <a:pt x="21523" y="18720"/>
                    <a:pt x="21011" y="0"/>
                    <a:pt x="190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84" name="Google Shape;3978;p25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85" name="Google Shape;3979;p25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4087" name="Google Shape;3980;p25"/>
          <p:cNvSpPr/>
          <p:nvPr/>
        </p:nvSpPr>
        <p:spPr>
          <a:xfrm flipH="1" rot="10800000">
            <a:off x="-3343394" y="-1706533"/>
            <a:ext cx="26139940" cy="1565539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0" y="21600"/>
                </a:lnTo>
                <a:lnTo>
                  <a:pt x="9922" y="21600"/>
                </a:lnTo>
                <a:cubicBezTo>
                  <a:pt x="10054" y="19976"/>
                  <a:pt x="10396" y="17968"/>
                  <a:pt x="11345" y="16874"/>
                </a:cubicBezTo>
                <a:cubicBezTo>
                  <a:pt x="11881" y="16254"/>
                  <a:pt x="12439" y="16125"/>
                  <a:pt x="12971" y="16125"/>
                </a:cubicBezTo>
                <a:cubicBezTo>
                  <a:pt x="13352" y="16125"/>
                  <a:pt x="13719" y="16191"/>
                  <a:pt x="14056" y="16191"/>
                </a:cubicBezTo>
                <a:cubicBezTo>
                  <a:pt x="14499" y="16191"/>
                  <a:pt x="14891" y="16076"/>
                  <a:pt x="15191" y="15547"/>
                </a:cubicBezTo>
                <a:cubicBezTo>
                  <a:pt x="16276" y="13619"/>
                  <a:pt x="14366" y="9394"/>
                  <a:pt x="15477" y="7328"/>
                </a:cubicBezTo>
                <a:cubicBezTo>
                  <a:pt x="15857" y="6621"/>
                  <a:pt x="16360" y="6599"/>
                  <a:pt x="16962" y="6599"/>
                </a:cubicBezTo>
                <a:cubicBezTo>
                  <a:pt x="17001" y="6599"/>
                  <a:pt x="17041" y="6600"/>
                  <a:pt x="17081" y="6600"/>
                </a:cubicBezTo>
                <a:cubicBezTo>
                  <a:pt x="17655" y="6600"/>
                  <a:pt x="18314" y="6581"/>
                  <a:pt x="19036" y="6002"/>
                </a:cubicBezTo>
                <a:cubicBezTo>
                  <a:pt x="20515" y="4813"/>
                  <a:pt x="21228" y="2095"/>
                  <a:pt x="21600" y="0"/>
                </a:cubicBez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121919" tIns="121919" rIns="121919" bIns="121919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4088" name="نص العنوان"/>
          <p:cNvSpPr txBox="1"/>
          <p:nvPr>
            <p:ph type="title"/>
          </p:nvPr>
        </p:nvSpPr>
        <p:spPr>
          <a:xfrm>
            <a:off x="1939532" y="2922199"/>
            <a:ext cx="11139202" cy="5128001"/>
          </a:xfrm>
          <a:prstGeom prst="rect">
            <a:avLst/>
          </a:prstGeom>
        </p:spPr>
        <p:txBody>
          <a:bodyPr/>
          <a:lstStyle>
            <a:lvl1pPr algn="l">
              <a:defRPr sz="17200"/>
            </a:lvl1pPr>
          </a:lstStyle>
          <a:p>
            <a:pPr/>
            <a:r>
              <a:t>نص العنوان</a:t>
            </a:r>
          </a:p>
        </p:txBody>
      </p:sp>
      <p:sp>
        <p:nvSpPr>
          <p:cNvPr id="4089" name="مستوى النص الأول…"/>
          <p:cNvSpPr txBox="1"/>
          <p:nvPr>
            <p:ph type="body" sz="quarter" idx="1"/>
          </p:nvPr>
        </p:nvSpPr>
        <p:spPr>
          <a:xfrm>
            <a:off x="1939532" y="8572453"/>
            <a:ext cx="11139202" cy="2336801"/>
          </a:xfrm>
          <a:prstGeom prst="rect">
            <a:avLst/>
          </a:prstGeom>
        </p:spPr>
        <p:txBody>
          <a:bodyPr/>
          <a:lstStyle>
            <a:lvl1pPr marL="880533" indent="-753533">
              <a:buClrTx/>
              <a:buSzTx/>
              <a:buFontTx/>
              <a:buNone/>
              <a:defRPr sz="4200"/>
            </a:lvl1pPr>
            <a:lvl2pPr marL="880533" indent="-296333">
              <a:buClrTx/>
              <a:buSzTx/>
              <a:buFontTx/>
              <a:buNone/>
              <a:defRPr sz="4200"/>
            </a:lvl2pPr>
            <a:lvl3pPr marL="880533" indent="160866">
              <a:buClrTx/>
              <a:buSzTx/>
              <a:buFontTx/>
              <a:buNone/>
              <a:defRPr sz="4200"/>
            </a:lvl3pPr>
            <a:lvl4pPr marL="880533" indent="618066">
              <a:buClrTx/>
              <a:buSzTx/>
              <a:buFontTx/>
              <a:buNone/>
              <a:defRPr sz="4200"/>
            </a:lvl4pPr>
            <a:lvl5pPr marL="880533" indent="1075266">
              <a:buClrTx/>
              <a:buSzTx/>
              <a:buFontTx/>
              <a:buNone/>
              <a:defRPr sz="4200"/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4090" name="رقم الشريحة"/>
          <p:cNvSpPr txBox="1"/>
          <p:nvPr>
            <p:ph type="sldNum" sz="quarter" idx="2"/>
          </p:nvPr>
        </p:nvSpPr>
        <p:spPr>
          <a:xfrm>
            <a:off x="11785599" y="12344399"/>
            <a:ext cx="5689601" cy="736601"/>
          </a:xfrm>
          <a:prstGeom prst="rect">
            <a:avLst/>
          </a:prstGeom>
        </p:spPr>
        <p:txBody>
          <a:bodyPr lIns="121919" tIns="121919" rIns="121919" bIns="121919"/>
          <a:lstStyle>
            <a:lvl1pPr algn="r">
              <a:defRPr sz="3200"/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USTOM_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2" name="Google Shape;3984;p26"/>
          <p:cNvGrpSpPr/>
          <p:nvPr/>
        </p:nvGrpSpPr>
        <p:grpSpPr>
          <a:xfrm>
            <a:off x="-349845" y="-1299"/>
            <a:ext cx="25417589" cy="13716477"/>
            <a:chOff x="0" y="0"/>
            <a:chExt cx="25417587" cy="13716475"/>
          </a:xfrm>
        </p:grpSpPr>
        <p:sp>
          <p:nvSpPr>
            <p:cNvPr id="4097" name="Google Shape;3985;p26"/>
            <p:cNvSpPr/>
            <p:nvPr/>
          </p:nvSpPr>
          <p:spPr>
            <a:xfrm>
              <a:off x="22896176" y="1380229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12"/>
                  </a:cubicBezTo>
                  <a:cubicBezTo>
                    <a:pt x="871" y="1338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64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9" y="21579"/>
                    <a:pt x="5489" y="21600"/>
                    <a:pt x="6934" y="21600"/>
                  </a:cubicBezTo>
                  <a:cubicBezTo>
                    <a:pt x="11489" y="21600"/>
                    <a:pt x="16781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98" name="Google Shape;3986;p26"/>
            <p:cNvSpPr/>
            <p:nvPr/>
          </p:nvSpPr>
          <p:spPr>
            <a:xfrm>
              <a:off x="23975893" y="61642"/>
              <a:ext cx="144169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25"/>
                    <a:pt x="9718" y="10504"/>
                    <a:pt x="8932" y="16592"/>
                  </a:cubicBezTo>
                  <a:cubicBezTo>
                    <a:pt x="8903" y="16841"/>
                    <a:pt x="8726" y="16973"/>
                    <a:pt x="8549" y="16973"/>
                  </a:cubicBezTo>
                  <a:cubicBezTo>
                    <a:pt x="8392" y="16973"/>
                    <a:pt x="8236" y="16870"/>
                    <a:pt x="8178" y="16654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5" y="7176"/>
                    <a:pt x="4962" y="6860"/>
                    <a:pt x="4524" y="6860"/>
                  </a:cubicBezTo>
                  <a:cubicBezTo>
                    <a:pt x="4516" y="6860"/>
                    <a:pt x="4507" y="6860"/>
                    <a:pt x="4498" y="6860"/>
                  </a:cubicBezTo>
                  <a:cubicBezTo>
                    <a:pt x="2763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78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09"/>
                    <a:pt x="14032" y="2950"/>
                    <a:pt x="14589" y="2925"/>
                  </a:cubicBezTo>
                  <a:lnTo>
                    <a:pt x="17362" y="2835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34"/>
                    <a:pt x="18895" y="5358"/>
                    <a:pt x="19313" y="5358"/>
                  </a:cubicBezTo>
                  <a:cubicBezTo>
                    <a:pt x="19329" y="5358"/>
                    <a:pt x="19345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43"/>
                    <a:pt x="21436" y="4709"/>
                    <a:pt x="21381" y="4109"/>
                  </a:cubicBezTo>
                  <a:cubicBezTo>
                    <a:pt x="21272" y="3065"/>
                    <a:pt x="20977" y="2110"/>
                    <a:pt x="20704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99" name="Google Shape;3987;p26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00" name="Google Shape;3988;p26"/>
            <p:cNvSpPr/>
            <p:nvPr/>
          </p:nvSpPr>
          <p:spPr>
            <a:xfrm>
              <a:off x="20002468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6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01" name="Google Shape;3989;p26"/>
            <p:cNvSpPr/>
            <p:nvPr/>
          </p:nvSpPr>
          <p:spPr>
            <a:xfrm>
              <a:off x="21563798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9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4" y="10481"/>
                    <a:pt x="6794" y="11327"/>
                  </a:cubicBezTo>
                  <a:cubicBezTo>
                    <a:pt x="7216" y="11962"/>
                    <a:pt x="2537" y="18529"/>
                    <a:pt x="2885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71" y="20776"/>
                  </a:cubicBezTo>
                  <a:cubicBezTo>
                    <a:pt x="8743" y="18837"/>
                    <a:pt x="9702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9" y="18576"/>
                    <a:pt x="17246" y="19586"/>
                  </a:cubicBezTo>
                  <a:cubicBezTo>
                    <a:pt x="17437" y="19699"/>
                    <a:pt x="17645" y="19754"/>
                    <a:pt x="17852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02" name="Google Shape;3990;p26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03" name="Google Shape;3991;p26"/>
            <p:cNvSpPr/>
            <p:nvPr/>
          </p:nvSpPr>
          <p:spPr>
            <a:xfrm>
              <a:off x="22896176" y="8406147"/>
              <a:ext cx="81924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7"/>
                    <a:pt x="18947" y="28"/>
                  </a:cubicBezTo>
                  <a:cubicBezTo>
                    <a:pt x="17365" y="733"/>
                    <a:pt x="14370" y="852"/>
                    <a:pt x="11236" y="852"/>
                  </a:cubicBezTo>
                  <a:cubicBezTo>
                    <a:pt x="9595" y="852"/>
                    <a:pt x="7914" y="817"/>
                    <a:pt x="6380" y="817"/>
                  </a:cubicBezTo>
                  <a:cubicBezTo>
                    <a:pt x="4329" y="817"/>
                    <a:pt x="2537" y="880"/>
                    <a:pt x="1431" y="1152"/>
                  </a:cubicBezTo>
                  <a:cubicBezTo>
                    <a:pt x="871" y="1278"/>
                    <a:pt x="385" y="3016"/>
                    <a:pt x="234" y="5445"/>
                  </a:cubicBezTo>
                  <a:cubicBezTo>
                    <a:pt x="10" y="9306"/>
                    <a:pt x="-82" y="13669"/>
                    <a:pt x="86" y="17034"/>
                  </a:cubicBezTo>
                  <a:cubicBezTo>
                    <a:pt x="199" y="19708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8" y="21600"/>
                    <a:pt x="16906" y="21377"/>
                    <a:pt x="19565" y="19834"/>
                  </a:cubicBezTo>
                  <a:cubicBezTo>
                    <a:pt x="21518" y="18738"/>
                    <a:pt x="21011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04" name="Google Shape;3992;p26"/>
            <p:cNvSpPr/>
            <p:nvPr/>
          </p:nvSpPr>
          <p:spPr>
            <a:xfrm>
              <a:off x="23975893" y="7086817"/>
              <a:ext cx="144169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3"/>
                    <a:pt x="8932" y="16590"/>
                  </a:cubicBezTo>
                  <a:cubicBezTo>
                    <a:pt x="8903" y="16847"/>
                    <a:pt x="8726" y="16982"/>
                    <a:pt x="8550" y="16982"/>
                  </a:cubicBezTo>
                  <a:cubicBezTo>
                    <a:pt x="8393" y="16982"/>
                    <a:pt x="8236" y="16876"/>
                    <a:pt x="8178" y="16655"/>
                  </a:cubicBezTo>
                  <a:cubicBezTo>
                    <a:pt x="7141" y="12654"/>
                    <a:pt x="6901" y="11088"/>
                    <a:pt x="5546" y="7649"/>
                  </a:cubicBezTo>
                  <a:cubicBezTo>
                    <a:pt x="5361" y="7165"/>
                    <a:pt x="4947" y="6860"/>
                    <a:pt x="4498" y="6860"/>
                  </a:cubicBezTo>
                  <a:cubicBezTo>
                    <a:pt x="2763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2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3" y="10240"/>
                    <a:pt x="3803" y="10240"/>
                  </a:cubicBezTo>
                  <a:cubicBezTo>
                    <a:pt x="3993" y="10240"/>
                    <a:pt x="4125" y="10310"/>
                    <a:pt x="4170" y="10465"/>
                  </a:cubicBezTo>
                  <a:cubicBezTo>
                    <a:pt x="5022" y="13190"/>
                    <a:pt x="6125" y="19252"/>
                    <a:pt x="6846" y="20920"/>
                  </a:cubicBezTo>
                  <a:cubicBezTo>
                    <a:pt x="7040" y="21353"/>
                    <a:pt x="7857" y="21600"/>
                    <a:pt x="8704" y="21600"/>
                  </a:cubicBezTo>
                  <a:cubicBezTo>
                    <a:pt x="9578" y="21600"/>
                    <a:pt x="10484" y="21337"/>
                    <a:pt x="10767" y="20742"/>
                  </a:cubicBezTo>
                  <a:cubicBezTo>
                    <a:pt x="12569" y="16922"/>
                    <a:pt x="12514" y="8911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4" y="5038"/>
                    <a:pt x="18883" y="5361"/>
                    <a:pt x="19293" y="5361"/>
                  </a:cubicBezTo>
                  <a:cubicBezTo>
                    <a:pt x="19315" y="5361"/>
                    <a:pt x="19338" y="5359"/>
                    <a:pt x="19361" y="5358"/>
                  </a:cubicBezTo>
                  <a:cubicBezTo>
                    <a:pt x="19732" y="5332"/>
                    <a:pt x="20147" y="5306"/>
                    <a:pt x="20507" y="5294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78"/>
                    <a:pt x="20977" y="2123"/>
                    <a:pt x="20704" y="1396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05" name="Google Shape;3993;p26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06" name="Google Shape;3994;p26"/>
            <p:cNvSpPr/>
            <p:nvPr/>
          </p:nvSpPr>
          <p:spPr>
            <a:xfrm>
              <a:off x="20002462" y="8100988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07" name="Google Shape;3995;p26"/>
            <p:cNvSpPr/>
            <p:nvPr/>
          </p:nvSpPr>
          <p:spPr>
            <a:xfrm>
              <a:off x="21563798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9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4" y="10487"/>
                    <a:pt x="6794" y="11332"/>
                  </a:cubicBezTo>
                  <a:cubicBezTo>
                    <a:pt x="7216" y="11967"/>
                    <a:pt x="2537" y="18515"/>
                    <a:pt x="2885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71" y="20779"/>
                  </a:cubicBezTo>
                  <a:cubicBezTo>
                    <a:pt x="8743" y="18840"/>
                    <a:pt x="9702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9" y="18579"/>
                    <a:pt x="17246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08" name="Google Shape;3996;p26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09" name="Google Shape;3997;p26"/>
            <p:cNvSpPr/>
            <p:nvPr/>
          </p:nvSpPr>
          <p:spPr>
            <a:xfrm>
              <a:off x="20457982" y="6435487"/>
              <a:ext cx="1084872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4"/>
                    <a:pt x="14156" y="866"/>
                    <a:pt x="10900" y="866"/>
                  </a:cubicBezTo>
                  <a:cubicBezTo>
                    <a:pt x="9350" y="866"/>
                    <a:pt x="7775" y="845"/>
                    <a:pt x="6330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6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6" y="21586"/>
                    <a:pt x="1334" y="21586"/>
                  </a:cubicBezTo>
                  <a:cubicBezTo>
                    <a:pt x="1345" y="21586"/>
                    <a:pt x="1355" y="21579"/>
                    <a:pt x="1364" y="21579"/>
                  </a:cubicBezTo>
                  <a:cubicBezTo>
                    <a:pt x="1782" y="21572"/>
                    <a:pt x="2239" y="21565"/>
                    <a:pt x="2727" y="21565"/>
                  </a:cubicBezTo>
                  <a:cubicBezTo>
                    <a:pt x="4126" y="21565"/>
                    <a:pt x="5786" y="21600"/>
                    <a:pt x="7530" y="21600"/>
                  </a:cubicBezTo>
                  <a:cubicBezTo>
                    <a:pt x="11943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10" name="Google Shape;3998;p26"/>
            <p:cNvSpPr/>
            <p:nvPr/>
          </p:nvSpPr>
          <p:spPr>
            <a:xfrm>
              <a:off x="20232485" y="5259082"/>
              <a:ext cx="81880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1"/>
                    <a:pt x="10904" y="871"/>
                  </a:cubicBezTo>
                  <a:cubicBezTo>
                    <a:pt x="9353" y="871"/>
                    <a:pt x="7778" y="843"/>
                    <a:pt x="6333" y="843"/>
                  </a:cubicBezTo>
                  <a:cubicBezTo>
                    <a:pt x="4303" y="843"/>
                    <a:pt x="2532" y="892"/>
                    <a:pt x="1439" y="1150"/>
                  </a:cubicBezTo>
                  <a:cubicBezTo>
                    <a:pt x="858" y="1331"/>
                    <a:pt x="374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204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11" name="Google Shape;3999;p26"/>
            <p:cNvSpPr/>
            <p:nvPr/>
          </p:nvSpPr>
          <p:spPr>
            <a:xfrm>
              <a:off x="20232485" y="4893188"/>
              <a:ext cx="818802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2"/>
                    <a:pt x="10904" y="872"/>
                  </a:cubicBezTo>
                  <a:cubicBezTo>
                    <a:pt x="9353" y="872"/>
                    <a:pt x="7778" y="844"/>
                    <a:pt x="6333" y="844"/>
                  </a:cubicBezTo>
                  <a:cubicBezTo>
                    <a:pt x="4303" y="844"/>
                    <a:pt x="2532" y="899"/>
                    <a:pt x="1439" y="1150"/>
                  </a:cubicBezTo>
                  <a:cubicBezTo>
                    <a:pt x="858" y="1276"/>
                    <a:pt x="374" y="3012"/>
                    <a:pt x="223" y="5501"/>
                  </a:cubicBezTo>
                  <a:cubicBezTo>
                    <a:pt x="17" y="9294"/>
                    <a:pt x="-77" y="13652"/>
                    <a:pt x="74" y="17075"/>
                  </a:cubicBezTo>
                  <a:cubicBezTo>
                    <a:pt x="202" y="19704"/>
                    <a:pt x="730" y="21551"/>
                    <a:pt x="1334" y="21551"/>
                  </a:cubicBezTo>
                  <a:cubicBezTo>
                    <a:pt x="1345" y="21551"/>
                    <a:pt x="1355" y="21551"/>
                    <a:pt x="1364" y="21551"/>
                  </a:cubicBezTo>
                  <a:cubicBezTo>
                    <a:pt x="1586" y="21544"/>
                    <a:pt x="1816" y="21544"/>
                    <a:pt x="2058" y="21544"/>
                  </a:cubicBezTo>
                  <a:cubicBezTo>
                    <a:pt x="3578" y="21544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08"/>
                  </a:cubicBezTo>
                  <a:cubicBezTo>
                    <a:pt x="21523" y="18713"/>
                    <a:pt x="21011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12" name="Google Shape;4000;p26"/>
            <p:cNvSpPr/>
            <p:nvPr/>
          </p:nvSpPr>
          <p:spPr>
            <a:xfrm>
              <a:off x="22584655" y="4634488"/>
              <a:ext cx="982117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1" y="0"/>
                  </a:moveTo>
                  <a:cubicBezTo>
                    <a:pt x="16858" y="0"/>
                    <a:pt x="16422" y="178"/>
                    <a:pt x="16094" y="504"/>
                  </a:cubicBezTo>
                  <a:cubicBezTo>
                    <a:pt x="11992" y="4766"/>
                    <a:pt x="3466" y="13243"/>
                    <a:pt x="320" y="17441"/>
                  </a:cubicBezTo>
                  <a:cubicBezTo>
                    <a:pt x="-895" y="19076"/>
                    <a:pt x="1608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04"/>
                    <a:pt x="18978" y="838"/>
                    <a:pt x="18161" y="268"/>
                  </a:cubicBezTo>
                  <a:cubicBezTo>
                    <a:pt x="17895" y="85"/>
                    <a:pt x="17594" y="0"/>
                    <a:pt x="172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13" name="Google Shape;4001;p26"/>
            <p:cNvSpPr/>
            <p:nvPr/>
          </p:nvSpPr>
          <p:spPr>
            <a:xfrm>
              <a:off x="22666627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14" name="Google Shape;4002;p26"/>
            <p:cNvSpPr/>
            <p:nvPr/>
          </p:nvSpPr>
          <p:spPr>
            <a:xfrm>
              <a:off x="23251670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5" y="0"/>
                  </a:moveTo>
                  <a:cubicBezTo>
                    <a:pt x="2665" y="0"/>
                    <a:pt x="-1620" y="5733"/>
                    <a:pt x="601" y="16505"/>
                  </a:cubicBezTo>
                  <a:cubicBezTo>
                    <a:pt x="1310" y="20041"/>
                    <a:pt x="4171" y="21600"/>
                    <a:pt x="7360" y="21600"/>
                  </a:cubicBezTo>
                  <a:cubicBezTo>
                    <a:pt x="13132" y="21600"/>
                    <a:pt x="19980" y="16498"/>
                    <a:pt x="17145" y="8724"/>
                  </a:cubicBezTo>
                  <a:cubicBezTo>
                    <a:pt x="14980" y="2828"/>
                    <a:pt x="11139" y="0"/>
                    <a:pt x="764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15" name="Google Shape;4003;p26"/>
            <p:cNvSpPr/>
            <p:nvPr/>
          </p:nvSpPr>
          <p:spPr>
            <a:xfrm>
              <a:off x="22533254" y="6435487"/>
              <a:ext cx="1084827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4"/>
                    <a:pt x="14166" y="866"/>
                    <a:pt x="10911" y="866"/>
                  </a:cubicBezTo>
                  <a:cubicBezTo>
                    <a:pt x="9360" y="866"/>
                    <a:pt x="7785" y="845"/>
                    <a:pt x="6338" y="845"/>
                  </a:cubicBezTo>
                  <a:cubicBezTo>
                    <a:pt x="4308" y="845"/>
                    <a:pt x="2531" y="894"/>
                    <a:pt x="1434" y="1145"/>
                  </a:cubicBezTo>
                  <a:cubicBezTo>
                    <a:pt x="869" y="1271"/>
                    <a:pt x="375" y="3017"/>
                    <a:pt x="234" y="5510"/>
                  </a:cubicBezTo>
                  <a:cubicBezTo>
                    <a:pt x="8" y="9309"/>
                    <a:pt x="-76" y="13667"/>
                    <a:pt x="79" y="17096"/>
                  </a:cubicBezTo>
                  <a:cubicBezTo>
                    <a:pt x="204" y="19728"/>
                    <a:pt x="739" y="21586"/>
                    <a:pt x="1348" y="21586"/>
                  </a:cubicBezTo>
                  <a:cubicBezTo>
                    <a:pt x="1358" y="21586"/>
                    <a:pt x="1367" y="21579"/>
                    <a:pt x="1378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7" y="21600"/>
                    <a:pt x="7538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16" name="Google Shape;4004;p26"/>
            <p:cNvSpPr/>
            <p:nvPr/>
          </p:nvSpPr>
          <p:spPr>
            <a:xfrm>
              <a:off x="22974492" y="6144191"/>
              <a:ext cx="202237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17" name="Google Shape;4005;p26"/>
            <p:cNvSpPr/>
            <p:nvPr/>
          </p:nvSpPr>
          <p:spPr>
            <a:xfrm>
              <a:off x="22974507" y="6777780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18" name="Google Shape;4006;p26"/>
            <p:cNvSpPr/>
            <p:nvPr/>
          </p:nvSpPr>
          <p:spPr>
            <a:xfrm>
              <a:off x="23888517" y="5397138"/>
              <a:ext cx="1132688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96"/>
                    <a:pt x="577" y="8873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7" y="14079"/>
                    <a:pt x="2093" y="14071"/>
                    <a:pt x="2171" y="14057"/>
                  </a:cubicBezTo>
                  <a:cubicBezTo>
                    <a:pt x="3999" y="13700"/>
                    <a:pt x="5690" y="13577"/>
                    <a:pt x="7116" y="13508"/>
                  </a:cubicBezTo>
                  <a:cubicBezTo>
                    <a:pt x="7133" y="13508"/>
                    <a:pt x="7150" y="13508"/>
                    <a:pt x="7166" y="13508"/>
                  </a:cubicBezTo>
                  <a:cubicBezTo>
                    <a:pt x="7892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100" y="14497"/>
                  </a:cubicBezTo>
                  <a:cubicBezTo>
                    <a:pt x="13993" y="13717"/>
                    <a:pt x="14606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14" y="8352"/>
                    <a:pt x="17006" y="8199"/>
                    <a:pt x="15624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3" y="6994"/>
                  </a:cubicBezTo>
                  <a:cubicBezTo>
                    <a:pt x="13504" y="5361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19" name="Google Shape;4007;p26"/>
            <p:cNvSpPr/>
            <p:nvPr/>
          </p:nvSpPr>
          <p:spPr>
            <a:xfrm>
              <a:off x="24227609" y="3512959"/>
              <a:ext cx="1080347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20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595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52" y="15826"/>
                  </a:cubicBezTo>
                  <a:cubicBezTo>
                    <a:pt x="10813" y="15411"/>
                    <a:pt x="11225" y="15192"/>
                    <a:pt x="11640" y="15192"/>
                  </a:cubicBezTo>
                  <a:cubicBezTo>
                    <a:pt x="11943" y="15192"/>
                    <a:pt x="12250" y="15307"/>
                    <a:pt x="12501" y="15548"/>
                  </a:cubicBezTo>
                  <a:cubicBezTo>
                    <a:pt x="14011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393" y="17161"/>
                    <a:pt x="21090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501" y="11165"/>
                    <a:pt x="15815" y="10090"/>
                  </a:cubicBezTo>
                  <a:cubicBezTo>
                    <a:pt x="15073" y="9618"/>
                    <a:pt x="14914" y="8494"/>
                    <a:pt x="15481" y="7778"/>
                  </a:cubicBezTo>
                  <a:cubicBezTo>
                    <a:pt x="16527" y="6474"/>
                    <a:pt x="17718" y="5153"/>
                    <a:pt x="18663" y="3884"/>
                  </a:cubicBezTo>
                  <a:cubicBezTo>
                    <a:pt x="19158" y="3232"/>
                    <a:pt x="19041" y="2239"/>
                    <a:pt x="18417" y="1733"/>
                  </a:cubicBezTo>
                  <a:cubicBezTo>
                    <a:pt x="17675" y="1130"/>
                    <a:pt x="16919" y="690"/>
                    <a:pt x="16105" y="184"/>
                  </a:cubicBezTo>
                  <a:cubicBezTo>
                    <a:pt x="15904" y="60"/>
                    <a:pt x="15684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20" name="Google Shape;4008;p26"/>
            <p:cNvSpPr/>
            <p:nvPr/>
          </p:nvSpPr>
          <p:spPr>
            <a:xfrm>
              <a:off x="21311737" y="3573858"/>
              <a:ext cx="1441817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8"/>
                    <a:pt x="11024" y="415"/>
                  </a:cubicBezTo>
                  <a:cubicBezTo>
                    <a:pt x="9953" y="938"/>
                    <a:pt x="9724" y="10513"/>
                    <a:pt x="8939" y="16586"/>
                  </a:cubicBezTo>
                  <a:cubicBezTo>
                    <a:pt x="8903" y="16843"/>
                    <a:pt x="8725" y="16977"/>
                    <a:pt x="8546" y="16977"/>
                  </a:cubicBezTo>
                  <a:cubicBezTo>
                    <a:pt x="8388" y="16977"/>
                    <a:pt x="8231" y="16872"/>
                    <a:pt x="8174" y="16650"/>
                  </a:cubicBezTo>
                  <a:cubicBezTo>
                    <a:pt x="7138" y="12664"/>
                    <a:pt x="6897" y="11085"/>
                    <a:pt x="5544" y="7647"/>
                  </a:cubicBezTo>
                  <a:cubicBezTo>
                    <a:pt x="5359" y="7163"/>
                    <a:pt x="4944" y="6858"/>
                    <a:pt x="4496" y="6858"/>
                  </a:cubicBezTo>
                  <a:cubicBezTo>
                    <a:pt x="2760" y="6884"/>
                    <a:pt x="916" y="7469"/>
                    <a:pt x="109" y="9329"/>
                  </a:cubicBezTo>
                  <a:cubicBezTo>
                    <a:pt x="-164" y="10245"/>
                    <a:pt x="119" y="10806"/>
                    <a:pt x="502" y="11455"/>
                  </a:cubicBezTo>
                  <a:cubicBezTo>
                    <a:pt x="628" y="11682"/>
                    <a:pt x="833" y="11801"/>
                    <a:pt x="1044" y="11801"/>
                  </a:cubicBezTo>
                  <a:cubicBezTo>
                    <a:pt x="1198" y="11801"/>
                    <a:pt x="1354" y="11736"/>
                    <a:pt x="1484" y="11608"/>
                  </a:cubicBezTo>
                  <a:cubicBezTo>
                    <a:pt x="2296" y="10791"/>
                    <a:pt x="3275" y="10238"/>
                    <a:pt x="3808" y="10238"/>
                  </a:cubicBezTo>
                  <a:cubicBezTo>
                    <a:pt x="3997" y="10238"/>
                    <a:pt x="4131" y="10308"/>
                    <a:pt x="4179" y="10462"/>
                  </a:cubicBezTo>
                  <a:cubicBezTo>
                    <a:pt x="5031" y="13186"/>
                    <a:pt x="6122" y="19246"/>
                    <a:pt x="6843" y="20915"/>
                  </a:cubicBezTo>
                  <a:cubicBezTo>
                    <a:pt x="7035" y="21352"/>
                    <a:pt x="7849" y="21600"/>
                    <a:pt x="8693" y="21600"/>
                  </a:cubicBezTo>
                  <a:cubicBezTo>
                    <a:pt x="9569" y="21600"/>
                    <a:pt x="10478" y="21333"/>
                    <a:pt x="10761" y="20737"/>
                  </a:cubicBezTo>
                  <a:cubicBezTo>
                    <a:pt x="12562" y="16930"/>
                    <a:pt x="12508" y="8909"/>
                    <a:pt x="13424" y="4071"/>
                  </a:cubicBezTo>
                  <a:cubicBezTo>
                    <a:pt x="13544" y="3421"/>
                    <a:pt x="14025" y="2962"/>
                    <a:pt x="14593" y="2937"/>
                  </a:cubicBezTo>
                  <a:lnTo>
                    <a:pt x="17354" y="2847"/>
                  </a:lnTo>
                  <a:cubicBezTo>
                    <a:pt x="17976" y="3064"/>
                    <a:pt x="18271" y="3905"/>
                    <a:pt x="18413" y="4566"/>
                  </a:cubicBezTo>
                  <a:cubicBezTo>
                    <a:pt x="18518" y="5045"/>
                    <a:pt x="18887" y="5369"/>
                    <a:pt x="19305" y="5369"/>
                  </a:cubicBezTo>
                  <a:cubicBezTo>
                    <a:pt x="19321" y="5369"/>
                    <a:pt x="19335" y="5369"/>
                    <a:pt x="19351" y="5369"/>
                  </a:cubicBezTo>
                  <a:cubicBezTo>
                    <a:pt x="19723" y="5344"/>
                    <a:pt x="20149" y="5318"/>
                    <a:pt x="20509" y="5292"/>
                  </a:cubicBezTo>
                  <a:cubicBezTo>
                    <a:pt x="21032" y="5254"/>
                    <a:pt x="21436" y="4720"/>
                    <a:pt x="21371" y="4120"/>
                  </a:cubicBezTo>
                  <a:cubicBezTo>
                    <a:pt x="21262" y="3077"/>
                    <a:pt x="20967" y="2122"/>
                    <a:pt x="20695" y="1409"/>
                  </a:cubicBezTo>
                  <a:cubicBezTo>
                    <a:pt x="20378" y="594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21" name="Google Shape;4009;p26"/>
            <p:cNvSpPr/>
            <p:nvPr/>
          </p:nvSpPr>
          <p:spPr>
            <a:xfrm>
              <a:off x="23121630" y="2922528"/>
              <a:ext cx="108484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8" y="864"/>
                    <a:pt x="7782" y="843"/>
                    <a:pt x="6337" y="843"/>
                  </a:cubicBezTo>
                  <a:cubicBezTo>
                    <a:pt x="4305" y="843"/>
                    <a:pt x="2528" y="892"/>
                    <a:pt x="1431" y="1143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288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6" y="21579"/>
                    <a:pt x="2368" y="21579"/>
                    <a:pt x="2928" y="21579"/>
                  </a:cubicBezTo>
                  <a:cubicBezTo>
                    <a:pt x="4121" y="21579"/>
                    <a:pt x="5494" y="21600"/>
                    <a:pt x="6940" y="21600"/>
                  </a:cubicBezTo>
                  <a:cubicBezTo>
                    <a:pt x="11498" y="21600"/>
                    <a:pt x="16790" y="21405"/>
                    <a:pt x="19574" y="19795"/>
                  </a:cubicBezTo>
                  <a:cubicBezTo>
                    <a:pt x="21521" y="18694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22" name="Google Shape;4010;p26"/>
            <p:cNvSpPr/>
            <p:nvPr/>
          </p:nvSpPr>
          <p:spPr>
            <a:xfrm>
              <a:off x="22896176" y="1746123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05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1" y="21586"/>
                    <a:pt x="2359" y="21579"/>
                    <a:pt x="2912" y="21579"/>
                  </a:cubicBezTo>
                  <a:cubicBezTo>
                    <a:pt x="4150" y="21579"/>
                    <a:pt x="5581" y="21600"/>
                    <a:pt x="7087" y="21600"/>
                  </a:cubicBezTo>
                  <a:cubicBezTo>
                    <a:pt x="11606" y="21600"/>
                    <a:pt x="16813" y="21405"/>
                    <a:pt x="19561" y="19858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23" name="Google Shape;4011;p26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24" name="Google Shape;4012;p26"/>
            <p:cNvSpPr/>
            <p:nvPr/>
          </p:nvSpPr>
          <p:spPr>
            <a:xfrm>
              <a:off x="20587692" y="1873781"/>
              <a:ext cx="232013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0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318" y="20041"/>
                    <a:pt x="4189" y="21600"/>
                    <a:pt x="7383" y="21600"/>
                  </a:cubicBezTo>
                  <a:cubicBezTo>
                    <a:pt x="13157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25" name="Google Shape;4013;p26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26" name="Google Shape;4014;p26"/>
            <p:cNvSpPr/>
            <p:nvPr/>
          </p:nvSpPr>
          <p:spPr>
            <a:xfrm>
              <a:off x="20310537" y="2631232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27" name="Google Shape;4015;p26"/>
            <p:cNvSpPr/>
            <p:nvPr/>
          </p:nvSpPr>
          <p:spPr>
            <a:xfrm>
              <a:off x="20310537" y="3265068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28" name="Google Shape;4016;p26"/>
            <p:cNvSpPr/>
            <p:nvPr/>
          </p:nvSpPr>
          <p:spPr>
            <a:xfrm>
              <a:off x="21224357" y="1884179"/>
              <a:ext cx="1132690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3999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1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599" y="21093"/>
                    <a:pt x="9112" y="21531"/>
                    <a:pt x="9720" y="21558"/>
                  </a:cubicBezTo>
                  <a:cubicBezTo>
                    <a:pt x="10326" y="21582"/>
                    <a:pt x="10966" y="21600"/>
                    <a:pt x="11621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4" y="13041"/>
                  </a:cubicBezTo>
                  <a:cubicBezTo>
                    <a:pt x="16995" y="13164"/>
                    <a:pt x="18574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303" y="11244"/>
                    <a:pt x="21151" y="10449"/>
                    <a:pt x="21013" y="9572"/>
                  </a:cubicBezTo>
                  <a:cubicBezTo>
                    <a:pt x="20929" y="8995"/>
                    <a:pt x="20458" y="8571"/>
                    <a:pt x="19890" y="8502"/>
                  </a:cubicBezTo>
                  <a:cubicBezTo>
                    <a:pt x="18512" y="8351"/>
                    <a:pt x="17006" y="8199"/>
                    <a:pt x="15622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600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29" name="Google Shape;4017;p26"/>
            <p:cNvSpPr/>
            <p:nvPr/>
          </p:nvSpPr>
          <p:spPr>
            <a:xfrm>
              <a:off x="20457982" y="13460663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1" y="773"/>
                    <a:pt x="13963" y="871"/>
                    <a:pt x="10603" y="871"/>
                  </a:cubicBezTo>
                  <a:cubicBezTo>
                    <a:pt x="9350" y="871"/>
                    <a:pt x="8088" y="857"/>
                    <a:pt x="6900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8" y="21579"/>
                    <a:pt x="2904" y="21579"/>
                  </a:cubicBezTo>
                  <a:cubicBezTo>
                    <a:pt x="4145" y="21579"/>
                    <a:pt x="5575" y="21600"/>
                    <a:pt x="7082" y="21600"/>
                  </a:cubicBezTo>
                  <a:cubicBezTo>
                    <a:pt x="11605" y="21600"/>
                    <a:pt x="16811" y="21405"/>
                    <a:pt x="19562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30" name="Google Shape;4018;p26"/>
            <p:cNvSpPr/>
            <p:nvPr/>
          </p:nvSpPr>
          <p:spPr>
            <a:xfrm>
              <a:off x="20232485" y="12284917"/>
              <a:ext cx="81882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7" y="0"/>
                  </a:moveTo>
                  <a:cubicBezTo>
                    <a:pt x="19063" y="0"/>
                    <a:pt x="19015" y="14"/>
                    <a:pt x="18969" y="35"/>
                  </a:cubicBezTo>
                  <a:cubicBezTo>
                    <a:pt x="17377" y="733"/>
                    <a:pt x="14376" y="859"/>
                    <a:pt x="11237" y="859"/>
                  </a:cubicBezTo>
                  <a:cubicBezTo>
                    <a:pt x="9595" y="859"/>
                    <a:pt x="7913" y="824"/>
                    <a:pt x="6378" y="824"/>
                  </a:cubicBezTo>
                  <a:cubicBezTo>
                    <a:pt x="4329" y="824"/>
                    <a:pt x="2538" y="880"/>
                    <a:pt x="1439" y="1152"/>
                  </a:cubicBezTo>
                  <a:cubicBezTo>
                    <a:pt x="858" y="1278"/>
                    <a:pt x="374" y="3023"/>
                    <a:pt x="223" y="5452"/>
                  </a:cubicBezTo>
                  <a:cubicBezTo>
                    <a:pt x="17" y="9313"/>
                    <a:pt x="-77" y="13676"/>
                    <a:pt x="74" y="17034"/>
                  </a:cubicBezTo>
                  <a:cubicBezTo>
                    <a:pt x="204" y="19715"/>
                    <a:pt x="747" y="21586"/>
                    <a:pt x="1364" y="21586"/>
                  </a:cubicBezTo>
                  <a:cubicBezTo>
                    <a:pt x="1783" y="21572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84"/>
                    <a:pt x="19566" y="19841"/>
                  </a:cubicBezTo>
                  <a:cubicBezTo>
                    <a:pt x="21523" y="18682"/>
                    <a:pt x="21016" y="0"/>
                    <a:pt x="1910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31" name="Google Shape;4019;p26"/>
            <p:cNvSpPr/>
            <p:nvPr/>
          </p:nvSpPr>
          <p:spPr>
            <a:xfrm>
              <a:off x="20232485" y="11918363"/>
              <a:ext cx="818802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14"/>
                    <a:pt x="18967" y="28"/>
                  </a:cubicBezTo>
                  <a:cubicBezTo>
                    <a:pt x="17271" y="773"/>
                    <a:pt x="13968" y="877"/>
                    <a:pt x="10607" y="877"/>
                  </a:cubicBezTo>
                  <a:cubicBezTo>
                    <a:pt x="9353" y="877"/>
                    <a:pt x="8092" y="863"/>
                    <a:pt x="6901" y="863"/>
                  </a:cubicBezTo>
                  <a:cubicBezTo>
                    <a:pt x="4637" y="863"/>
                    <a:pt x="2632" y="912"/>
                    <a:pt x="1439" y="1211"/>
                  </a:cubicBezTo>
                  <a:cubicBezTo>
                    <a:pt x="858" y="1337"/>
                    <a:pt x="374" y="3070"/>
                    <a:pt x="223" y="5492"/>
                  </a:cubicBezTo>
                  <a:cubicBezTo>
                    <a:pt x="17" y="9342"/>
                    <a:pt x="-77" y="13630"/>
                    <a:pt x="74" y="17048"/>
                  </a:cubicBezTo>
                  <a:cubicBezTo>
                    <a:pt x="204" y="19714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1" y="21565"/>
                    <a:pt x="5792" y="21600"/>
                    <a:pt x="7537" y="21600"/>
                  </a:cubicBezTo>
                  <a:cubicBezTo>
                    <a:pt x="11951" y="21600"/>
                    <a:pt x="16906" y="21377"/>
                    <a:pt x="19565" y="19839"/>
                  </a:cubicBezTo>
                  <a:cubicBezTo>
                    <a:pt x="21523" y="18683"/>
                    <a:pt x="21011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32" name="Google Shape;4020;p26"/>
            <p:cNvSpPr/>
            <p:nvPr/>
          </p:nvSpPr>
          <p:spPr>
            <a:xfrm>
              <a:off x="22584641" y="11660158"/>
              <a:ext cx="982132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81" y="0"/>
                  </a:moveTo>
                  <a:cubicBezTo>
                    <a:pt x="16849" y="0"/>
                    <a:pt x="16419" y="178"/>
                    <a:pt x="16094" y="510"/>
                  </a:cubicBezTo>
                  <a:cubicBezTo>
                    <a:pt x="11992" y="4773"/>
                    <a:pt x="3466" y="13250"/>
                    <a:pt x="320" y="17449"/>
                  </a:cubicBezTo>
                  <a:cubicBezTo>
                    <a:pt x="-895" y="19073"/>
                    <a:pt x="1604" y="21600"/>
                    <a:pt x="3511" y="21600"/>
                  </a:cubicBezTo>
                  <a:cubicBezTo>
                    <a:pt x="4024" y="21600"/>
                    <a:pt x="4494" y="21417"/>
                    <a:pt x="4838" y="20982"/>
                  </a:cubicBezTo>
                  <a:cubicBezTo>
                    <a:pt x="7661" y="17465"/>
                    <a:pt x="17205" y="8163"/>
                    <a:pt x="20150" y="4789"/>
                  </a:cubicBezTo>
                  <a:cubicBezTo>
                    <a:pt x="20627" y="4234"/>
                    <a:pt x="20705" y="3442"/>
                    <a:pt x="20351" y="2808"/>
                  </a:cubicBezTo>
                  <a:cubicBezTo>
                    <a:pt x="19765" y="1810"/>
                    <a:pt x="18978" y="828"/>
                    <a:pt x="18161" y="274"/>
                  </a:cubicBezTo>
                  <a:cubicBezTo>
                    <a:pt x="17891" y="89"/>
                    <a:pt x="17587" y="0"/>
                    <a:pt x="1728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33" name="Google Shape;4021;p26"/>
            <p:cNvSpPr/>
            <p:nvPr/>
          </p:nvSpPr>
          <p:spPr>
            <a:xfrm>
              <a:off x="22666619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34" name="Google Shape;4022;p26"/>
            <p:cNvSpPr/>
            <p:nvPr/>
          </p:nvSpPr>
          <p:spPr>
            <a:xfrm>
              <a:off x="23251676" y="12412410"/>
              <a:ext cx="23218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9" y="0"/>
                  </a:moveTo>
                  <a:cubicBezTo>
                    <a:pt x="2670" y="0"/>
                    <a:pt x="-1620" y="5753"/>
                    <a:pt x="601" y="16542"/>
                  </a:cubicBezTo>
                  <a:cubicBezTo>
                    <a:pt x="1303" y="20047"/>
                    <a:pt x="4156" y="21600"/>
                    <a:pt x="7339" y="21600"/>
                  </a:cubicBezTo>
                  <a:cubicBezTo>
                    <a:pt x="13109" y="21600"/>
                    <a:pt x="19980" y="16507"/>
                    <a:pt x="17139" y="8753"/>
                  </a:cubicBezTo>
                  <a:cubicBezTo>
                    <a:pt x="14975" y="2830"/>
                    <a:pt x="11141" y="0"/>
                    <a:pt x="764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35" name="Google Shape;4023;p26"/>
            <p:cNvSpPr/>
            <p:nvPr/>
          </p:nvSpPr>
          <p:spPr>
            <a:xfrm>
              <a:off x="22533254" y="13460663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268" y="773"/>
                    <a:pt x="13972" y="871"/>
                    <a:pt x="10613" y="871"/>
                  </a:cubicBezTo>
                  <a:cubicBezTo>
                    <a:pt x="9360" y="871"/>
                    <a:pt x="8098" y="857"/>
                    <a:pt x="6908" y="857"/>
                  </a:cubicBezTo>
                  <a:cubicBezTo>
                    <a:pt x="4642" y="857"/>
                    <a:pt x="2632" y="913"/>
                    <a:pt x="1434" y="1205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351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5" y="21586"/>
                    <a:pt x="2363" y="21579"/>
                    <a:pt x="2918" y="21579"/>
                  </a:cubicBezTo>
                  <a:cubicBezTo>
                    <a:pt x="4156" y="21579"/>
                    <a:pt x="5587" y="21600"/>
                    <a:pt x="7092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36" name="Google Shape;4024;p26"/>
            <p:cNvSpPr/>
            <p:nvPr/>
          </p:nvSpPr>
          <p:spPr>
            <a:xfrm>
              <a:off x="22974484" y="13169532"/>
              <a:ext cx="20222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14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37" name="Google Shape;4025;p26"/>
            <p:cNvSpPr/>
            <p:nvPr/>
          </p:nvSpPr>
          <p:spPr>
            <a:xfrm>
              <a:off x="23888517" y="12422809"/>
              <a:ext cx="1132688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2" y="8330"/>
                  </a:cubicBezTo>
                  <a:cubicBezTo>
                    <a:pt x="7782" y="8988"/>
                    <a:pt x="577" y="8865"/>
                    <a:pt x="147" y="9607"/>
                  </a:cubicBezTo>
                  <a:cubicBezTo>
                    <a:pt x="-255" y="10306"/>
                    <a:pt x="245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71" y="14051"/>
                  </a:cubicBezTo>
                  <a:cubicBezTo>
                    <a:pt x="3999" y="13708"/>
                    <a:pt x="5690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3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5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100" y="14491"/>
                  </a:cubicBezTo>
                  <a:cubicBezTo>
                    <a:pt x="13994" y="13717"/>
                    <a:pt x="14595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1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3" y="6986"/>
                  </a:cubicBezTo>
                  <a:cubicBezTo>
                    <a:pt x="13504" y="5353"/>
                    <a:pt x="13337" y="3076"/>
                    <a:pt x="13157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38" name="Google Shape;4026;p26"/>
            <p:cNvSpPr/>
            <p:nvPr/>
          </p:nvSpPr>
          <p:spPr>
            <a:xfrm>
              <a:off x="24227609" y="10538217"/>
              <a:ext cx="1080347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8" y="5256"/>
                    <a:pt x="10435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595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4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52" y="15830"/>
                  </a:cubicBezTo>
                  <a:cubicBezTo>
                    <a:pt x="10814" y="15412"/>
                    <a:pt x="11231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11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393" y="17164"/>
                    <a:pt x="21090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501" y="11156"/>
                    <a:pt x="15815" y="10097"/>
                  </a:cubicBezTo>
                  <a:cubicBezTo>
                    <a:pt x="15073" y="9627"/>
                    <a:pt x="14914" y="8502"/>
                    <a:pt x="15481" y="7787"/>
                  </a:cubicBezTo>
                  <a:cubicBezTo>
                    <a:pt x="16527" y="6484"/>
                    <a:pt x="17718" y="5165"/>
                    <a:pt x="18663" y="3896"/>
                  </a:cubicBezTo>
                  <a:cubicBezTo>
                    <a:pt x="19158" y="3228"/>
                    <a:pt x="19041" y="2236"/>
                    <a:pt x="18417" y="1730"/>
                  </a:cubicBezTo>
                  <a:cubicBezTo>
                    <a:pt x="17675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39" name="Google Shape;4027;p26"/>
            <p:cNvSpPr/>
            <p:nvPr/>
          </p:nvSpPr>
          <p:spPr>
            <a:xfrm>
              <a:off x="21311737" y="10599777"/>
              <a:ext cx="1441817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4"/>
                    <a:pt x="8939" y="16592"/>
                  </a:cubicBezTo>
                  <a:cubicBezTo>
                    <a:pt x="8903" y="16847"/>
                    <a:pt x="8727" y="16977"/>
                    <a:pt x="8550" y="16977"/>
                  </a:cubicBezTo>
                  <a:cubicBezTo>
                    <a:pt x="8391" y="16977"/>
                    <a:pt x="8232" y="16871"/>
                    <a:pt x="8174" y="16656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59" y="7166"/>
                    <a:pt x="4944" y="6860"/>
                    <a:pt x="4496" y="6860"/>
                  </a:cubicBezTo>
                  <a:cubicBezTo>
                    <a:pt x="2760" y="6873"/>
                    <a:pt x="916" y="7471"/>
                    <a:pt x="109" y="9332"/>
                  </a:cubicBezTo>
                  <a:cubicBezTo>
                    <a:pt x="-164" y="10248"/>
                    <a:pt x="119" y="10796"/>
                    <a:pt x="502" y="11459"/>
                  </a:cubicBezTo>
                  <a:cubicBezTo>
                    <a:pt x="629" y="11682"/>
                    <a:pt x="837" y="11800"/>
                    <a:pt x="1050" y="11800"/>
                  </a:cubicBezTo>
                  <a:cubicBezTo>
                    <a:pt x="1201" y="11800"/>
                    <a:pt x="1356" y="11739"/>
                    <a:pt x="1484" y="11612"/>
                  </a:cubicBezTo>
                  <a:cubicBezTo>
                    <a:pt x="2299" y="10792"/>
                    <a:pt x="3281" y="10230"/>
                    <a:pt x="3812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31" y="13191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76" y="3065"/>
                    <a:pt x="18271" y="3906"/>
                    <a:pt x="18413" y="4567"/>
                  </a:cubicBezTo>
                  <a:cubicBezTo>
                    <a:pt x="18518" y="5046"/>
                    <a:pt x="18886" y="5360"/>
                    <a:pt x="19303" y="5360"/>
                  </a:cubicBezTo>
                  <a:cubicBezTo>
                    <a:pt x="19319" y="5360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40" name="Google Shape;4028;p26"/>
            <p:cNvSpPr/>
            <p:nvPr/>
          </p:nvSpPr>
          <p:spPr>
            <a:xfrm>
              <a:off x="23121630" y="9948363"/>
              <a:ext cx="108484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9" y="0"/>
                  </a:moveTo>
                  <a:cubicBezTo>
                    <a:pt x="19063" y="0"/>
                    <a:pt x="19017" y="14"/>
                    <a:pt x="18969" y="35"/>
                  </a:cubicBezTo>
                  <a:cubicBezTo>
                    <a:pt x="17341" y="719"/>
                    <a:pt x="14229" y="831"/>
                    <a:pt x="11003" y="831"/>
                  </a:cubicBezTo>
                  <a:cubicBezTo>
                    <a:pt x="9570" y="831"/>
                    <a:pt x="8114" y="810"/>
                    <a:pt x="6756" y="810"/>
                  </a:cubicBezTo>
                  <a:cubicBezTo>
                    <a:pt x="4551" y="810"/>
                    <a:pt x="2604" y="866"/>
                    <a:pt x="1431" y="1152"/>
                  </a:cubicBezTo>
                  <a:cubicBezTo>
                    <a:pt x="866" y="1278"/>
                    <a:pt x="372" y="3023"/>
                    <a:pt x="231" y="5452"/>
                  </a:cubicBezTo>
                  <a:cubicBezTo>
                    <a:pt x="19" y="9313"/>
                    <a:pt x="-79" y="13669"/>
                    <a:pt x="76" y="17034"/>
                  </a:cubicBezTo>
                  <a:cubicBezTo>
                    <a:pt x="203" y="19715"/>
                    <a:pt x="754" y="21579"/>
                    <a:pt x="1376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8" y="21565"/>
                    <a:pt x="5797" y="21600"/>
                    <a:pt x="7541" y="21600"/>
                  </a:cubicBezTo>
                  <a:cubicBezTo>
                    <a:pt x="11956" y="21600"/>
                    <a:pt x="16915" y="21384"/>
                    <a:pt x="19577" y="19841"/>
                  </a:cubicBezTo>
                  <a:cubicBezTo>
                    <a:pt x="21521" y="18682"/>
                    <a:pt x="21014" y="0"/>
                    <a:pt x="1910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41" name="Google Shape;4029;p26"/>
            <p:cNvSpPr/>
            <p:nvPr/>
          </p:nvSpPr>
          <p:spPr>
            <a:xfrm>
              <a:off x="22896176" y="8772041"/>
              <a:ext cx="81926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3"/>
                    <a:pt x="1431" y="1151"/>
                  </a:cubicBezTo>
                  <a:cubicBezTo>
                    <a:pt x="871" y="1332"/>
                    <a:pt x="385" y="3013"/>
                    <a:pt x="234" y="5503"/>
                  </a:cubicBezTo>
                  <a:cubicBezTo>
                    <a:pt x="10" y="9297"/>
                    <a:pt x="-82" y="13656"/>
                    <a:pt x="86" y="17074"/>
                  </a:cubicBezTo>
                  <a:cubicBezTo>
                    <a:pt x="197" y="19710"/>
                    <a:pt x="741" y="21558"/>
                    <a:pt x="1345" y="21558"/>
                  </a:cubicBezTo>
                  <a:cubicBezTo>
                    <a:pt x="1355" y="21558"/>
                    <a:pt x="1366" y="21558"/>
                    <a:pt x="1376" y="21558"/>
                  </a:cubicBezTo>
                  <a:cubicBezTo>
                    <a:pt x="1594" y="21551"/>
                    <a:pt x="1824" y="21551"/>
                    <a:pt x="2065" y="21551"/>
                  </a:cubicBezTo>
                  <a:cubicBezTo>
                    <a:pt x="3580" y="21551"/>
                    <a:pt x="5482" y="21600"/>
                    <a:pt x="7502" y="21600"/>
                  </a:cubicBezTo>
                  <a:cubicBezTo>
                    <a:pt x="11923" y="21600"/>
                    <a:pt x="16896" y="21356"/>
                    <a:pt x="19561" y="19815"/>
                  </a:cubicBezTo>
                  <a:cubicBezTo>
                    <a:pt x="21518" y="18720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42" name="Google Shape;4030;p26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43" name="Google Shape;4031;p26"/>
            <p:cNvSpPr/>
            <p:nvPr/>
          </p:nvSpPr>
          <p:spPr>
            <a:xfrm>
              <a:off x="20587701" y="8899452"/>
              <a:ext cx="232017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5" h="21600" fill="norm" stroke="1" extrusionOk="0">
                  <a:moveTo>
                    <a:pt x="7659" y="0"/>
                  </a:moveTo>
                  <a:cubicBezTo>
                    <a:pt x="2686" y="0"/>
                    <a:pt x="-1604" y="5745"/>
                    <a:pt x="588" y="16521"/>
                  </a:cubicBezTo>
                  <a:cubicBezTo>
                    <a:pt x="1311" y="20041"/>
                    <a:pt x="4168" y="21600"/>
                    <a:pt x="7355" y="21600"/>
                  </a:cubicBezTo>
                  <a:cubicBezTo>
                    <a:pt x="13134" y="21600"/>
                    <a:pt x="19996" y="16485"/>
                    <a:pt x="17151" y="8742"/>
                  </a:cubicBezTo>
                  <a:cubicBezTo>
                    <a:pt x="14984" y="2827"/>
                    <a:pt x="11151" y="0"/>
                    <a:pt x="76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44" name="Google Shape;4032;p26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45" name="Google Shape;4033;p26"/>
            <p:cNvSpPr/>
            <p:nvPr/>
          </p:nvSpPr>
          <p:spPr>
            <a:xfrm>
              <a:off x="20310554" y="9656903"/>
              <a:ext cx="202517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6" h="21600" fill="norm" stroke="1" extrusionOk="0">
                  <a:moveTo>
                    <a:pt x="7670" y="0"/>
                  </a:moveTo>
                  <a:cubicBezTo>
                    <a:pt x="2692" y="0"/>
                    <a:pt x="-1589" y="5725"/>
                    <a:pt x="577" y="16501"/>
                  </a:cubicBezTo>
                  <a:cubicBezTo>
                    <a:pt x="1289" y="20039"/>
                    <a:pt x="4160" y="21600"/>
                    <a:pt x="7358" y="21600"/>
                  </a:cubicBezTo>
                  <a:cubicBezTo>
                    <a:pt x="13150" y="21600"/>
                    <a:pt x="20011" y="16493"/>
                    <a:pt x="17177" y="8734"/>
                  </a:cubicBezTo>
                  <a:cubicBezTo>
                    <a:pt x="15003" y="2838"/>
                    <a:pt x="11166" y="0"/>
                    <a:pt x="767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46" name="Google Shape;4034;p26"/>
            <p:cNvSpPr/>
            <p:nvPr/>
          </p:nvSpPr>
          <p:spPr>
            <a:xfrm>
              <a:off x="20310530" y="10290409"/>
              <a:ext cx="202552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290" y="20054"/>
                    <a:pt x="4145" y="21600"/>
                    <a:pt x="7333" y="21600"/>
                  </a:cubicBezTo>
                  <a:cubicBezTo>
                    <a:pt x="13122" y="21600"/>
                    <a:pt x="20007" y="16505"/>
                    <a:pt x="17167" y="8773"/>
                  </a:cubicBezTo>
                  <a:cubicBezTo>
                    <a:pt x="15003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47" name="Google Shape;4035;p26"/>
            <p:cNvSpPr/>
            <p:nvPr/>
          </p:nvSpPr>
          <p:spPr>
            <a:xfrm>
              <a:off x="21224357" y="8910097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3999" y="13700"/>
                    <a:pt x="5703" y="13564"/>
                    <a:pt x="7116" y="13508"/>
                  </a:cubicBezTo>
                  <a:cubicBezTo>
                    <a:pt x="7139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599" y="21094"/>
                    <a:pt x="9112" y="21519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4" y="13724"/>
                    <a:pt x="14595" y="13038"/>
                    <a:pt x="15373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74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303" y="11245"/>
                    <a:pt x="21151" y="10436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3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8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48" name="Google Shape;4036;p26"/>
            <p:cNvSpPr/>
            <p:nvPr/>
          </p:nvSpPr>
          <p:spPr>
            <a:xfrm>
              <a:off x="17568357" y="1380229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12"/>
                  </a:cubicBezTo>
                  <a:cubicBezTo>
                    <a:pt x="857" y="1338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64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4" y="21586"/>
                    <a:pt x="2359" y="21579"/>
                    <a:pt x="2918" y="21579"/>
                  </a:cubicBezTo>
                  <a:cubicBezTo>
                    <a:pt x="4116" y="21579"/>
                    <a:pt x="5487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49" name="Google Shape;4037;p26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50" name="Google Shape;4038;p26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51" name="Google Shape;4039;p26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52" name="Google Shape;4040;p26"/>
            <p:cNvSpPr/>
            <p:nvPr/>
          </p:nvSpPr>
          <p:spPr>
            <a:xfrm>
              <a:off x="14674812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63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40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53" name="Google Shape;4041;p26"/>
            <p:cNvSpPr/>
            <p:nvPr/>
          </p:nvSpPr>
          <p:spPr>
            <a:xfrm>
              <a:off x="16235705" y="0"/>
              <a:ext cx="108009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72" y="0"/>
                  </a:moveTo>
                  <a:cubicBezTo>
                    <a:pt x="15117" y="0"/>
                    <a:pt x="14771" y="159"/>
                    <a:pt x="14518" y="462"/>
                  </a:cubicBezTo>
                  <a:cubicBezTo>
                    <a:pt x="13339" y="1815"/>
                    <a:pt x="12045" y="3362"/>
                    <a:pt x="11114" y="4844"/>
                  </a:cubicBezTo>
                  <a:cubicBezTo>
                    <a:pt x="10848" y="5261"/>
                    <a:pt x="10436" y="5485"/>
                    <a:pt x="10017" y="5485"/>
                  </a:cubicBezTo>
                  <a:cubicBezTo>
                    <a:pt x="9747" y="5485"/>
                    <a:pt x="9477" y="5394"/>
                    <a:pt x="9239" y="5202"/>
                  </a:cubicBezTo>
                  <a:cubicBezTo>
                    <a:pt x="7842" y="4079"/>
                    <a:pt x="5834" y="2597"/>
                    <a:pt x="4176" y="1408"/>
                  </a:cubicBezTo>
                  <a:cubicBezTo>
                    <a:pt x="3956" y="1251"/>
                    <a:pt x="3710" y="1176"/>
                    <a:pt x="3464" y="1176"/>
                  </a:cubicBezTo>
                  <a:cubicBezTo>
                    <a:pt x="3092" y="1176"/>
                    <a:pt x="2724" y="1349"/>
                    <a:pt x="2459" y="1684"/>
                  </a:cubicBezTo>
                  <a:cubicBezTo>
                    <a:pt x="1543" y="2841"/>
                    <a:pt x="423" y="4470"/>
                    <a:pt x="59" y="5692"/>
                  </a:cubicBezTo>
                  <a:cubicBezTo>
                    <a:pt x="-115" y="6311"/>
                    <a:pt x="103" y="7010"/>
                    <a:pt x="597" y="7370"/>
                  </a:cubicBezTo>
                  <a:cubicBezTo>
                    <a:pt x="2445" y="8721"/>
                    <a:pt x="6227" y="10481"/>
                    <a:pt x="6795" y="11327"/>
                  </a:cubicBezTo>
                  <a:cubicBezTo>
                    <a:pt x="7230" y="11962"/>
                    <a:pt x="2547" y="18529"/>
                    <a:pt x="2896" y="19456"/>
                  </a:cubicBezTo>
                  <a:cubicBezTo>
                    <a:pt x="3216" y="20320"/>
                    <a:pt x="5006" y="21134"/>
                    <a:pt x="6314" y="21542"/>
                  </a:cubicBezTo>
                  <a:cubicBezTo>
                    <a:pt x="6439" y="21580"/>
                    <a:pt x="6567" y="21600"/>
                    <a:pt x="6690" y="21600"/>
                  </a:cubicBezTo>
                  <a:cubicBezTo>
                    <a:pt x="7186" y="21600"/>
                    <a:pt x="7649" y="21297"/>
                    <a:pt x="7871" y="20776"/>
                  </a:cubicBezTo>
                  <a:cubicBezTo>
                    <a:pt x="8743" y="18837"/>
                    <a:pt x="9718" y="17192"/>
                    <a:pt x="10561" y="15824"/>
                  </a:cubicBezTo>
                  <a:cubicBezTo>
                    <a:pt x="10824" y="15417"/>
                    <a:pt x="11238" y="15202"/>
                    <a:pt x="11655" y="15202"/>
                  </a:cubicBezTo>
                  <a:cubicBezTo>
                    <a:pt x="11957" y="15202"/>
                    <a:pt x="12260" y="15315"/>
                    <a:pt x="12511" y="15547"/>
                  </a:cubicBezTo>
                  <a:cubicBezTo>
                    <a:pt x="14024" y="16964"/>
                    <a:pt x="15609" y="18576"/>
                    <a:pt x="17267" y="19586"/>
                  </a:cubicBezTo>
                  <a:cubicBezTo>
                    <a:pt x="17459" y="19699"/>
                    <a:pt x="17667" y="19754"/>
                    <a:pt x="17874" y="19754"/>
                  </a:cubicBezTo>
                  <a:cubicBezTo>
                    <a:pt x="18260" y="19754"/>
                    <a:pt x="18640" y="19562"/>
                    <a:pt x="18896" y="19212"/>
                  </a:cubicBezTo>
                  <a:cubicBezTo>
                    <a:pt x="19638" y="18251"/>
                    <a:pt x="20409" y="17159"/>
                    <a:pt x="21107" y="16036"/>
                  </a:cubicBezTo>
                  <a:cubicBezTo>
                    <a:pt x="21485" y="15417"/>
                    <a:pt x="21399" y="14570"/>
                    <a:pt x="20888" y="14080"/>
                  </a:cubicBezTo>
                  <a:cubicBezTo>
                    <a:pt x="19594" y="12777"/>
                    <a:pt x="17500" y="11164"/>
                    <a:pt x="15827" y="10089"/>
                  </a:cubicBezTo>
                  <a:cubicBezTo>
                    <a:pt x="15071" y="9618"/>
                    <a:pt x="14911" y="8493"/>
                    <a:pt x="15493" y="7793"/>
                  </a:cubicBezTo>
                  <a:cubicBezTo>
                    <a:pt x="16540" y="6473"/>
                    <a:pt x="17732" y="5169"/>
                    <a:pt x="18677" y="3884"/>
                  </a:cubicBezTo>
                  <a:cubicBezTo>
                    <a:pt x="19173" y="3232"/>
                    <a:pt x="19056" y="2239"/>
                    <a:pt x="18431" y="1733"/>
                  </a:cubicBezTo>
                  <a:cubicBezTo>
                    <a:pt x="17689" y="1130"/>
                    <a:pt x="16933" y="690"/>
                    <a:pt x="16118" y="184"/>
                  </a:cubicBezTo>
                  <a:cubicBezTo>
                    <a:pt x="15912" y="60"/>
                    <a:pt x="15690" y="0"/>
                    <a:pt x="1547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54" name="Google Shape;4042;p26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55" name="Google Shape;4043;p26"/>
            <p:cNvSpPr/>
            <p:nvPr/>
          </p:nvSpPr>
          <p:spPr>
            <a:xfrm>
              <a:off x="17568357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106" y="0"/>
                  </a:moveTo>
                  <a:cubicBezTo>
                    <a:pt x="19060" y="0"/>
                    <a:pt x="19014" y="7"/>
                    <a:pt x="18968" y="28"/>
                  </a:cubicBezTo>
                  <a:cubicBezTo>
                    <a:pt x="17384" y="733"/>
                    <a:pt x="14384" y="852"/>
                    <a:pt x="11242" y="852"/>
                  </a:cubicBezTo>
                  <a:cubicBezTo>
                    <a:pt x="9600" y="852"/>
                    <a:pt x="7918" y="817"/>
                    <a:pt x="6381" y="817"/>
                  </a:cubicBezTo>
                  <a:cubicBezTo>
                    <a:pt x="4330" y="817"/>
                    <a:pt x="2537" y="880"/>
                    <a:pt x="1438" y="1152"/>
                  </a:cubicBezTo>
                  <a:cubicBezTo>
                    <a:pt x="857" y="1278"/>
                    <a:pt x="371" y="3016"/>
                    <a:pt x="241" y="5445"/>
                  </a:cubicBezTo>
                  <a:cubicBezTo>
                    <a:pt x="16" y="9306"/>
                    <a:pt x="-78" y="13669"/>
                    <a:pt x="73" y="17034"/>
                  </a:cubicBezTo>
                  <a:cubicBezTo>
                    <a:pt x="203" y="19708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4" y="21377"/>
                    <a:pt x="19565" y="19834"/>
                  </a:cubicBezTo>
                  <a:cubicBezTo>
                    <a:pt x="21522" y="18738"/>
                    <a:pt x="21012" y="0"/>
                    <a:pt x="1910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56" name="Google Shape;4044;p26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57" name="Google Shape;4045;p26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58" name="Google Shape;4046;p26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59" name="Google Shape;4047;p26"/>
            <p:cNvSpPr/>
            <p:nvPr/>
          </p:nvSpPr>
          <p:spPr>
            <a:xfrm>
              <a:off x="14674805" y="8100988"/>
              <a:ext cx="23220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60" name="Google Shape;4048;p26"/>
            <p:cNvSpPr/>
            <p:nvPr/>
          </p:nvSpPr>
          <p:spPr>
            <a:xfrm>
              <a:off x="16235705" y="7025505"/>
              <a:ext cx="108009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69" y="0"/>
                  </a:moveTo>
                  <a:cubicBezTo>
                    <a:pt x="15115" y="0"/>
                    <a:pt x="14769" y="153"/>
                    <a:pt x="14518" y="455"/>
                  </a:cubicBezTo>
                  <a:cubicBezTo>
                    <a:pt x="13339" y="1824"/>
                    <a:pt x="12045" y="3353"/>
                    <a:pt x="11114" y="4852"/>
                  </a:cubicBezTo>
                  <a:cubicBezTo>
                    <a:pt x="10851" y="5264"/>
                    <a:pt x="10445" y="5482"/>
                    <a:pt x="10030" y="5482"/>
                  </a:cubicBezTo>
                  <a:cubicBezTo>
                    <a:pt x="9757" y="5482"/>
                    <a:pt x="9480" y="5387"/>
                    <a:pt x="9239" y="5193"/>
                  </a:cubicBezTo>
                  <a:cubicBezTo>
                    <a:pt x="7842" y="4071"/>
                    <a:pt x="5834" y="2605"/>
                    <a:pt x="4176" y="1417"/>
                  </a:cubicBezTo>
                  <a:cubicBezTo>
                    <a:pt x="3958" y="1254"/>
                    <a:pt x="3712" y="1177"/>
                    <a:pt x="3467" y="1177"/>
                  </a:cubicBezTo>
                  <a:cubicBezTo>
                    <a:pt x="3094" y="1177"/>
                    <a:pt x="2724" y="1358"/>
                    <a:pt x="2459" y="1692"/>
                  </a:cubicBezTo>
                  <a:cubicBezTo>
                    <a:pt x="1543" y="2833"/>
                    <a:pt x="423" y="4461"/>
                    <a:pt x="59" y="5682"/>
                  </a:cubicBezTo>
                  <a:cubicBezTo>
                    <a:pt x="-115" y="6318"/>
                    <a:pt x="103" y="7000"/>
                    <a:pt x="597" y="7360"/>
                  </a:cubicBezTo>
                  <a:cubicBezTo>
                    <a:pt x="2445" y="8711"/>
                    <a:pt x="6227" y="10487"/>
                    <a:pt x="6795" y="11332"/>
                  </a:cubicBezTo>
                  <a:cubicBezTo>
                    <a:pt x="7230" y="11967"/>
                    <a:pt x="2547" y="18515"/>
                    <a:pt x="2896" y="19442"/>
                  </a:cubicBezTo>
                  <a:cubicBezTo>
                    <a:pt x="3216" y="20322"/>
                    <a:pt x="5006" y="21136"/>
                    <a:pt x="6314" y="21543"/>
                  </a:cubicBezTo>
                  <a:cubicBezTo>
                    <a:pt x="6436" y="21582"/>
                    <a:pt x="6560" y="21600"/>
                    <a:pt x="6681" y="21600"/>
                  </a:cubicBezTo>
                  <a:cubicBezTo>
                    <a:pt x="7181" y="21600"/>
                    <a:pt x="7649" y="21290"/>
                    <a:pt x="7871" y="20779"/>
                  </a:cubicBezTo>
                  <a:cubicBezTo>
                    <a:pt x="8743" y="18840"/>
                    <a:pt x="9718" y="17179"/>
                    <a:pt x="10561" y="15828"/>
                  </a:cubicBezTo>
                  <a:cubicBezTo>
                    <a:pt x="10825" y="15410"/>
                    <a:pt x="11241" y="15191"/>
                    <a:pt x="11660" y="15191"/>
                  </a:cubicBezTo>
                  <a:cubicBezTo>
                    <a:pt x="11960" y="15191"/>
                    <a:pt x="12262" y="15302"/>
                    <a:pt x="12511" y="15534"/>
                  </a:cubicBezTo>
                  <a:cubicBezTo>
                    <a:pt x="14024" y="16951"/>
                    <a:pt x="15609" y="18579"/>
                    <a:pt x="17267" y="19572"/>
                  </a:cubicBezTo>
                  <a:cubicBezTo>
                    <a:pt x="17464" y="19689"/>
                    <a:pt x="17676" y="19745"/>
                    <a:pt x="17888" y="19745"/>
                  </a:cubicBezTo>
                  <a:cubicBezTo>
                    <a:pt x="18270" y="19745"/>
                    <a:pt x="18643" y="19561"/>
                    <a:pt x="18896" y="19214"/>
                  </a:cubicBezTo>
                  <a:cubicBezTo>
                    <a:pt x="19638" y="18238"/>
                    <a:pt x="20409" y="17162"/>
                    <a:pt x="21107" y="16023"/>
                  </a:cubicBezTo>
                  <a:cubicBezTo>
                    <a:pt x="21485" y="15405"/>
                    <a:pt x="21399" y="14574"/>
                    <a:pt x="20888" y="14068"/>
                  </a:cubicBezTo>
                  <a:cubicBezTo>
                    <a:pt x="19594" y="12765"/>
                    <a:pt x="17500" y="11153"/>
                    <a:pt x="15827" y="10094"/>
                  </a:cubicBezTo>
                  <a:cubicBezTo>
                    <a:pt x="15071" y="9624"/>
                    <a:pt x="14911" y="8499"/>
                    <a:pt x="15493" y="7784"/>
                  </a:cubicBezTo>
                  <a:cubicBezTo>
                    <a:pt x="16540" y="6480"/>
                    <a:pt x="17732" y="5160"/>
                    <a:pt x="18677" y="3892"/>
                  </a:cubicBezTo>
                  <a:cubicBezTo>
                    <a:pt x="19173" y="3240"/>
                    <a:pt x="19056" y="2245"/>
                    <a:pt x="18431" y="1741"/>
                  </a:cubicBezTo>
                  <a:cubicBezTo>
                    <a:pt x="17689" y="1139"/>
                    <a:pt x="16933" y="683"/>
                    <a:pt x="16118" y="179"/>
                  </a:cubicBezTo>
                  <a:cubicBezTo>
                    <a:pt x="15912" y="60"/>
                    <a:pt x="15689" y="0"/>
                    <a:pt x="154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61" name="Google Shape;4049;p26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62" name="Google Shape;4050;p26"/>
            <p:cNvSpPr/>
            <p:nvPr/>
          </p:nvSpPr>
          <p:spPr>
            <a:xfrm>
              <a:off x="15129816" y="6435487"/>
              <a:ext cx="108465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9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5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3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63" name="Google Shape;4051;p26"/>
            <p:cNvSpPr/>
            <p:nvPr/>
          </p:nvSpPr>
          <p:spPr>
            <a:xfrm>
              <a:off x="14904364" y="5259082"/>
              <a:ext cx="81909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1"/>
                    <a:pt x="10906" y="871"/>
                  </a:cubicBezTo>
                  <a:cubicBezTo>
                    <a:pt x="9353" y="871"/>
                    <a:pt x="7779" y="843"/>
                    <a:pt x="6334" y="843"/>
                  </a:cubicBezTo>
                  <a:cubicBezTo>
                    <a:pt x="4303" y="843"/>
                    <a:pt x="2529" y="892"/>
                    <a:pt x="1431" y="1150"/>
                  </a:cubicBezTo>
                  <a:cubicBezTo>
                    <a:pt x="871" y="1331"/>
                    <a:pt x="366" y="3073"/>
                    <a:pt x="236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6" y="21586"/>
                    <a:pt x="2365" y="21579"/>
                    <a:pt x="2925" y="21579"/>
                  </a:cubicBezTo>
                  <a:cubicBezTo>
                    <a:pt x="4117" y="21579"/>
                    <a:pt x="5487" y="21600"/>
                    <a:pt x="6931" y="21600"/>
                  </a:cubicBezTo>
                  <a:cubicBezTo>
                    <a:pt x="11480" y="21600"/>
                    <a:pt x="16764" y="21405"/>
                    <a:pt x="19544" y="19795"/>
                  </a:cubicBezTo>
                  <a:cubicBezTo>
                    <a:pt x="21518" y="18701"/>
                    <a:pt x="21007" y="0"/>
                    <a:pt x="190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64" name="Google Shape;4052;p26"/>
            <p:cNvSpPr/>
            <p:nvPr/>
          </p:nvSpPr>
          <p:spPr>
            <a:xfrm>
              <a:off x="14904364" y="4893188"/>
              <a:ext cx="81909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2"/>
                    <a:pt x="10906" y="872"/>
                  </a:cubicBezTo>
                  <a:cubicBezTo>
                    <a:pt x="9353" y="872"/>
                    <a:pt x="7779" y="844"/>
                    <a:pt x="6334" y="844"/>
                  </a:cubicBezTo>
                  <a:cubicBezTo>
                    <a:pt x="4303" y="844"/>
                    <a:pt x="2529" y="899"/>
                    <a:pt x="1431" y="1150"/>
                  </a:cubicBezTo>
                  <a:cubicBezTo>
                    <a:pt x="871" y="1276"/>
                    <a:pt x="366" y="3012"/>
                    <a:pt x="236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6" y="21544"/>
                    <a:pt x="1825" y="21544"/>
                    <a:pt x="2066" y="21544"/>
                  </a:cubicBezTo>
                  <a:cubicBezTo>
                    <a:pt x="3581" y="21544"/>
                    <a:pt x="5481" y="21600"/>
                    <a:pt x="7499" y="21600"/>
                  </a:cubicBezTo>
                  <a:cubicBezTo>
                    <a:pt x="11913" y="21600"/>
                    <a:pt x="16879" y="21356"/>
                    <a:pt x="19544" y="19808"/>
                  </a:cubicBezTo>
                  <a:cubicBezTo>
                    <a:pt x="21518" y="18713"/>
                    <a:pt x="21007" y="0"/>
                    <a:pt x="190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65" name="Google Shape;4053;p26"/>
            <p:cNvSpPr/>
            <p:nvPr/>
          </p:nvSpPr>
          <p:spPr>
            <a:xfrm>
              <a:off x="17256819" y="4634488"/>
              <a:ext cx="982178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71" y="0"/>
                  </a:moveTo>
                  <a:cubicBezTo>
                    <a:pt x="16840" y="0"/>
                    <a:pt x="16408" y="178"/>
                    <a:pt x="16090" y="504"/>
                  </a:cubicBezTo>
                  <a:cubicBezTo>
                    <a:pt x="11991" y="4766"/>
                    <a:pt x="3467" y="13243"/>
                    <a:pt x="325" y="17441"/>
                  </a:cubicBezTo>
                  <a:cubicBezTo>
                    <a:pt x="-903" y="19076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39" y="20989"/>
                  </a:cubicBezTo>
                  <a:cubicBezTo>
                    <a:pt x="7644" y="17457"/>
                    <a:pt x="17199" y="8157"/>
                    <a:pt x="20142" y="4782"/>
                  </a:cubicBezTo>
                  <a:cubicBezTo>
                    <a:pt x="20621" y="4244"/>
                    <a:pt x="20697" y="3436"/>
                    <a:pt x="20327" y="2802"/>
                  </a:cubicBezTo>
                  <a:cubicBezTo>
                    <a:pt x="19757" y="1804"/>
                    <a:pt x="18971" y="838"/>
                    <a:pt x="18139" y="268"/>
                  </a:cubicBezTo>
                  <a:cubicBezTo>
                    <a:pt x="17874" y="85"/>
                    <a:pt x="17572" y="0"/>
                    <a:pt x="1727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66" name="Google Shape;4054;p26"/>
            <p:cNvSpPr/>
            <p:nvPr/>
          </p:nvSpPr>
          <p:spPr>
            <a:xfrm>
              <a:off x="17339047" y="4588442"/>
              <a:ext cx="231923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3" h="21600" fill="norm" stroke="1" extrusionOk="0">
                  <a:moveTo>
                    <a:pt x="7662" y="0"/>
                  </a:moveTo>
                  <a:cubicBezTo>
                    <a:pt x="2681" y="0"/>
                    <a:pt x="-1604" y="5758"/>
                    <a:pt x="589" y="16537"/>
                  </a:cubicBezTo>
                  <a:cubicBezTo>
                    <a:pt x="1292" y="20047"/>
                    <a:pt x="4145" y="21600"/>
                    <a:pt x="7333" y="21600"/>
                  </a:cubicBezTo>
                  <a:cubicBezTo>
                    <a:pt x="13113" y="21600"/>
                    <a:pt x="19996" y="16501"/>
                    <a:pt x="17150" y="8758"/>
                  </a:cubicBezTo>
                  <a:cubicBezTo>
                    <a:pt x="14983" y="2837"/>
                    <a:pt x="11154" y="0"/>
                    <a:pt x="76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67" name="Google Shape;4055;p26"/>
            <p:cNvSpPr/>
            <p:nvPr/>
          </p:nvSpPr>
          <p:spPr>
            <a:xfrm>
              <a:off x="17923535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68" name="Google Shape;4056;p26"/>
            <p:cNvSpPr/>
            <p:nvPr/>
          </p:nvSpPr>
          <p:spPr>
            <a:xfrm>
              <a:off x="17205619" y="6435487"/>
              <a:ext cx="108483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2" y="21572"/>
                    <a:pt x="2238" y="21565"/>
                    <a:pt x="2727" y="21565"/>
                  </a:cubicBezTo>
                  <a:cubicBezTo>
                    <a:pt x="4126" y="21565"/>
                    <a:pt x="5786" y="21600"/>
                    <a:pt x="7529" y="21600"/>
                  </a:cubicBezTo>
                  <a:cubicBezTo>
                    <a:pt x="11944" y="21600"/>
                    <a:pt x="16901" y="21384"/>
                    <a:pt x="19563" y="19840"/>
                  </a:cubicBezTo>
                  <a:cubicBezTo>
                    <a:pt x="21524" y="18737"/>
                    <a:pt x="21014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69" name="Google Shape;4057;p26"/>
            <p:cNvSpPr/>
            <p:nvPr/>
          </p:nvSpPr>
          <p:spPr>
            <a:xfrm>
              <a:off x="17646910" y="6144191"/>
              <a:ext cx="20202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47" y="0"/>
                  </a:moveTo>
                  <a:cubicBezTo>
                    <a:pt x="2671" y="0"/>
                    <a:pt x="-1614" y="5740"/>
                    <a:pt x="598" y="16495"/>
                  </a:cubicBezTo>
                  <a:cubicBezTo>
                    <a:pt x="1311" y="20037"/>
                    <a:pt x="4177" y="21600"/>
                    <a:pt x="7371" y="21600"/>
                  </a:cubicBezTo>
                  <a:cubicBezTo>
                    <a:pt x="13140" y="21600"/>
                    <a:pt x="19986" y="16487"/>
                    <a:pt x="17149" y="8720"/>
                  </a:cubicBezTo>
                  <a:cubicBezTo>
                    <a:pt x="14981" y="2825"/>
                    <a:pt x="11147" y="0"/>
                    <a:pt x="76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70" name="Google Shape;4058;p26"/>
            <p:cNvSpPr/>
            <p:nvPr/>
          </p:nvSpPr>
          <p:spPr>
            <a:xfrm>
              <a:off x="17646902" y="6777780"/>
              <a:ext cx="20202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71" y="21600"/>
                  </a:cubicBezTo>
                  <a:cubicBezTo>
                    <a:pt x="13140" y="21600"/>
                    <a:pt x="19986" y="16493"/>
                    <a:pt x="17149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71" name="Google Shape;4059;p26"/>
            <p:cNvSpPr/>
            <p:nvPr/>
          </p:nvSpPr>
          <p:spPr>
            <a:xfrm>
              <a:off x="18560305" y="5397138"/>
              <a:ext cx="1133287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27" y="0"/>
                  </a:moveTo>
                  <a:cubicBezTo>
                    <a:pt x="9541" y="0"/>
                    <a:pt x="8536" y="83"/>
                    <a:pt x="7848" y="327"/>
                  </a:cubicBezTo>
                  <a:cubicBezTo>
                    <a:pt x="7308" y="520"/>
                    <a:pt x="6976" y="1041"/>
                    <a:pt x="7016" y="1604"/>
                  </a:cubicBezTo>
                  <a:cubicBezTo>
                    <a:pt x="7182" y="3688"/>
                    <a:pt x="8209" y="7460"/>
                    <a:pt x="7973" y="8338"/>
                  </a:cubicBezTo>
                  <a:cubicBezTo>
                    <a:pt x="7793" y="8996"/>
                    <a:pt x="574" y="8873"/>
                    <a:pt x="145" y="9600"/>
                  </a:cubicBezTo>
                  <a:cubicBezTo>
                    <a:pt x="-257" y="10300"/>
                    <a:pt x="256" y="12069"/>
                    <a:pt x="740" y="13276"/>
                  </a:cubicBezTo>
                  <a:cubicBezTo>
                    <a:pt x="945" y="13765"/>
                    <a:pt x="1423" y="14079"/>
                    <a:pt x="1947" y="14079"/>
                  </a:cubicBezTo>
                  <a:cubicBezTo>
                    <a:pt x="2024" y="14079"/>
                    <a:pt x="2102" y="14071"/>
                    <a:pt x="2181" y="14057"/>
                  </a:cubicBezTo>
                  <a:cubicBezTo>
                    <a:pt x="4011" y="13700"/>
                    <a:pt x="5701" y="13577"/>
                    <a:pt x="7128" y="13508"/>
                  </a:cubicBezTo>
                  <a:cubicBezTo>
                    <a:pt x="7143" y="13508"/>
                    <a:pt x="7160" y="13508"/>
                    <a:pt x="7176" y="13508"/>
                  </a:cubicBezTo>
                  <a:cubicBezTo>
                    <a:pt x="7903" y="13508"/>
                    <a:pt x="8485" y="14102"/>
                    <a:pt x="8457" y="14826"/>
                  </a:cubicBezTo>
                  <a:cubicBezTo>
                    <a:pt x="8389" y="16705"/>
                    <a:pt x="8209" y="18734"/>
                    <a:pt x="8513" y="20504"/>
                  </a:cubicBezTo>
                  <a:cubicBezTo>
                    <a:pt x="8609" y="21094"/>
                    <a:pt x="9110" y="21532"/>
                    <a:pt x="9718" y="21546"/>
                  </a:cubicBezTo>
                  <a:cubicBezTo>
                    <a:pt x="10354" y="21578"/>
                    <a:pt x="11020" y="21600"/>
                    <a:pt x="11698" y="21600"/>
                  </a:cubicBezTo>
                  <a:cubicBezTo>
                    <a:pt x="12189" y="21600"/>
                    <a:pt x="12688" y="21589"/>
                    <a:pt x="13182" y="21560"/>
                  </a:cubicBezTo>
                  <a:cubicBezTo>
                    <a:pt x="13820" y="21532"/>
                    <a:pt x="14332" y="21011"/>
                    <a:pt x="14387" y="20381"/>
                  </a:cubicBezTo>
                  <a:cubicBezTo>
                    <a:pt x="14499" y="18720"/>
                    <a:pt x="14374" y="16320"/>
                    <a:pt x="14110" y="14497"/>
                  </a:cubicBezTo>
                  <a:cubicBezTo>
                    <a:pt x="13991" y="13717"/>
                    <a:pt x="14615" y="13039"/>
                    <a:pt x="15392" y="13039"/>
                  </a:cubicBezTo>
                  <a:cubicBezTo>
                    <a:pt x="15421" y="13039"/>
                    <a:pt x="15452" y="13041"/>
                    <a:pt x="15482" y="13042"/>
                  </a:cubicBezTo>
                  <a:cubicBezTo>
                    <a:pt x="16993" y="13165"/>
                    <a:pt x="18586" y="13371"/>
                    <a:pt x="19998" y="13427"/>
                  </a:cubicBezTo>
                  <a:cubicBezTo>
                    <a:pt x="20015" y="13427"/>
                    <a:pt x="20031" y="13427"/>
                    <a:pt x="20046" y="13427"/>
                  </a:cubicBezTo>
                  <a:cubicBezTo>
                    <a:pt x="20759" y="13427"/>
                    <a:pt x="21343" y="12835"/>
                    <a:pt x="21329" y="12123"/>
                  </a:cubicBezTo>
                  <a:cubicBezTo>
                    <a:pt x="21301" y="11245"/>
                    <a:pt x="21163" y="10450"/>
                    <a:pt x="21011" y="9558"/>
                  </a:cubicBezTo>
                  <a:cubicBezTo>
                    <a:pt x="20927" y="8996"/>
                    <a:pt x="20470" y="8558"/>
                    <a:pt x="19888" y="8502"/>
                  </a:cubicBezTo>
                  <a:cubicBezTo>
                    <a:pt x="18510" y="8352"/>
                    <a:pt x="17013" y="8199"/>
                    <a:pt x="15632" y="8199"/>
                  </a:cubicBezTo>
                  <a:cubicBezTo>
                    <a:pt x="15389" y="8199"/>
                    <a:pt x="15149" y="8204"/>
                    <a:pt x="14913" y="8215"/>
                  </a:cubicBezTo>
                  <a:cubicBezTo>
                    <a:pt x="14888" y="8216"/>
                    <a:pt x="14864" y="8216"/>
                    <a:pt x="14840" y="8216"/>
                  </a:cubicBezTo>
                  <a:cubicBezTo>
                    <a:pt x="14152" y="8216"/>
                    <a:pt x="13596" y="7669"/>
                    <a:pt x="13570" y="6994"/>
                  </a:cubicBezTo>
                  <a:cubicBezTo>
                    <a:pt x="13514" y="5361"/>
                    <a:pt x="13334" y="3070"/>
                    <a:pt x="13168" y="1205"/>
                  </a:cubicBezTo>
                  <a:cubicBezTo>
                    <a:pt x="13113" y="575"/>
                    <a:pt x="12601" y="95"/>
                    <a:pt x="11976" y="54"/>
                  </a:cubicBezTo>
                  <a:cubicBezTo>
                    <a:pt x="11528" y="22"/>
                    <a:pt x="11031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72" name="Google Shape;4060;p26"/>
            <p:cNvSpPr/>
            <p:nvPr/>
          </p:nvSpPr>
          <p:spPr>
            <a:xfrm>
              <a:off x="18899630" y="3512959"/>
              <a:ext cx="1080108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7" y="0"/>
                    <a:pt x="14760" y="155"/>
                    <a:pt x="14500" y="446"/>
                  </a:cubicBezTo>
                  <a:cubicBezTo>
                    <a:pt x="13323" y="1815"/>
                    <a:pt x="12044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8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3" y="1176"/>
                    <a:pt x="3457" y="1176"/>
                  </a:cubicBezTo>
                  <a:cubicBezTo>
                    <a:pt x="3081" y="1176"/>
                    <a:pt x="2712" y="1350"/>
                    <a:pt x="2450" y="1684"/>
                  </a:cubicBezTo>
                  <a:cubicBezTo>
                    <a:pt x="1549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4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50" y="15192"/>
                  </a:cubicBezTo>
                  <a:cubicBezTo>
                    <a:pt x="11953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6" y="19752"/>
                    <a:pt x="17868" y="19752"/>
                  </a:cubicBezTo>
                  <a:cubicBezTo>
                    <a:pt x="18251" y="19752"/>
                    <a:pt x="1862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2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13" y="5153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73" name="Google Shape;4061;p26"/>
            <p:cNvSpPr/>
            <p:nvPr/>
          </p:nvSpPr>
          <p:spPr>
            <a:xfrm>
              <a:off x="15984078" y="3573858"/>
              <a:ext cx="1441092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4" y="16843"/>
                    <a:pt x="8728" y="16977"/>
                    <a:pt x="8549" y="16977"/>
                  </a:cubicBezTo>
                  <a:cubicBezTo>
                    <a:pt x="8390" y="16977"/>
                    <a:pt x="8229" y="16872"/>
                    <a:pt x="8168" y="16650"/>
                  </a:cubicBezTo>
                  <a:cubicBezTo>
                    <a:pt x="7130" y="12664"/>
                    <a:pt x="6901" y="11085"/>
                    <a:pt x="5548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06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38" y="11801"/>
                  </a:cubicBezTo>
                  <a:cubicBezTo>
                    <a:pt x="1193" y="11801"/>
                    <a:pt x="1349" y="11736"/>
                    <a:pt x="1474" y="11608"/>
                  </a:cubicBezTo>
                  <a:cubicBezTo>
                    <a:pt x="2287" y="10791"/>
                    <a:pt x="3266" y="10238"/>
                    <a:pt x="3800" y="10238"/>
                  </a:cubicBezTo>
                  <a:cubicBezTo>
                    <a:pt x="3989" y="10238"/>
                    <a:pt x="4123" y="10308"/>
                    <a:pt x="4172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34" y="21352"/>
                    <a:pt x="7848" y="21600"/>
                    <a:pt x="8693" y="21600"/>
                  </a:cubicBezTo>
                  <a:cubicBezTo>
                    <a:pt x="9571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2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69" y="3905"/>
                    <a:pt x="18411" y="4566"/>
                  </a:cubicBezTo>
                  <a:cubicBezTo>
                    <a:pt x="18517" y="5045"/>
                    <a:pt x="18895" y="5369"/>
                    <a:pt x="19304" y="5369"/>
                  </a:cubicBezTo>
                  <a:cubicBezTo>
                    <a:pt x="19320" y="5369"/>
                    <a:pt x="19334" y="5369"/>
                    <a:pt x="19350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70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74" name="Google Shape;4062;p26"/>
            <p:cNvSpPr/>
            <p:nvPr/>
          </p:nvSpPr>
          <p:spPr>
            <a:xfrm>
              <a:off x="17793820" y="2922528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5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5" y="1143"/>
                  </a:cubicBezTo>
                  <a:cubicBezTo>
                    <a:pt x="870" y="1331"/>
                    <a:pt x="377" y="3073"/>
                    <a:pt x="234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81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75" name="Google Shape;4063;p26"/>
            <p:cNvSpPr/>
            <p:nvPr/>
          </p:nvSpPr>
          <p:spPr>
            <a:xfrm>
              <a:off x="17568357" y="1746123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05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2" y="21586"/>
                    <a:pt x="2350" y="21579"/>
                    <a:pt x="2906" y="21579"/>
                  </a:cubicBezTo>
                  <a:cubicBezTo>
                    <a:pt x="4147" y="21579"/>
                    <a:pt x="5579" y="21600"/>
                    <a:pt x="7087" y="21600"/>
                  </a:cubicBezTo>
                  <a:cubicBezTo>
                    <a:pt x="11612" y="21600"/>
                    <a:pt x="16812" y="21405"/>
                    <a:pt x="19564" y="19858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76" name="Google Shape;4064;p26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77" name="Google Shape;4065;p26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78" name="Google Shape;4066;p26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79" name="Google Shape;4067;p26"/>
            <p:cNvSpPr/>
            <p:nvPr/>
          </p:nvSpPr>
          <p:spPr>
            <a:xfrm>
              <a:off x="15259378" y="1873781"/>
              <a:ext cx="23265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0" y="0"/>
                  </a:moveTo>
                  <a:cubicBezTo>
                    <a:pt x="2673" y="0"/>
                    <a:pt x="-1601" y="5733"/>
                    <a:pt x="587" y="16505"/>
                  </a:cubicBezTo>
                  <a:cubicBezTo>
                    <a:pt x="1308" y="20041"/>
                    <a:pt x="4178" y="21600"/>
                    <a:pt x="7378" y="21600"/>
                  </a:cubicBezTo>
                  <a:cubicBezTo>
                    <a:pt x="13157" y="21600"/>
                    <a:pt x="19999" y="16498"/>
                    <a:pt x="17166" y="8724"/>
                  </a:cubicBezTo>
                  <a:cubicBezTo>
                    <a:pt x="14978" y="2828"/>
                    <a:pt x="11140" y="0"/>
                    <a:pt x="765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80" name="Google Shape;4068;p26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81" name="Google Shape;4069;p26"/>
            <p:cNvSpPr/>
            <p:nvPr/>
          </p:nvSpPr>
          <p:spPr>
            <a:xfrm>
              <a:off x="14982677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82" name="Google Shape;4070;p26"/>
            <p:cNvSpPr/>
            <p:nvPr/>
          </p:nvSpPr>
          <p:spPr>
            <a:xfrm>
              <a:off x="14982677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83" name="Google Shape;4071;p26"/>
            <p:cNvSpPr/>
            <p:nvPr/>
          </p:nvSpPr>
          <p:spPr>
            <a:xfrm>
              <a:off x="15896736" y="1884179"/>
              <a:ext cx="1132731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4" y="10299"/>
                    <a:pt x="245" y="12082"/>
                    <a:pt x="729" y="13275"/>
                  </a:cubicBezTo>
                  <a:cubicBezTo>
                    <a:pt x="934" y="13775"/>
                    <a:pt x="1409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7" y="13507"/>
                  </a:cubicBezTo>
                  <a:cubicBezTo>
                    <a:pt x="7133" y="13507"/>
                    <a:pt x="7150" y="13507"/>
                    <a:pt x="7166" y="13507"/>
                  </a:cubicBezTo>
                  <a:cubicBezTo>
                    <a:pt x="7891" y="13507"/>
                    <a:pt x="8473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18" y="21600"/>
                  </a:cubicBezTo>
                  <a:cubicBezTo>
                    <a:pt x="12133" y="21600"/>
                    <a:pt x="12653" y="21589"/>
                    <a:pt x="13172" y="21558"/>
                  </a:cubicBezTo>
                  <a:cubicBezTo>
                    <a:pt x="13822" y="21531"/>
                    <a:pt x="14335" y="21023"/>
                    <a:pt x="14377" y="20379"/>
                  </a:cubicBezTo>
                  <a:cubicBezTo>
                    <a:pt x="14501" y="18733"/>
                    <a:pt x="14363" y="16319"/>
                    <a:pt x="14100" y="14496"/>
                  </a:cubicBezTo>
                  <a:cubicBezTo>
                    <a:pt x="13993" y="13716"/>
                    <a:pt x="14607" y="13038"/>
                    <a:pt x="15382" y="13038"/>
                  </a:cubicBezTo>
                  <a:cubicBezTo>
                    <a:pt x="15411" y="13038"/>
                    <a:pt x="15441" y="13040"/>
                    <a:pt x="15472" y="13041"/>
                  </a:cubicBezTo>
                  <a:cubicBezTo>
                    <a:pt x="16982" y="13164"/>
                    <a:pt x="18575" y="13370"/>
                    <a:pt x="20003" y="13426"/>
                  </a:cubicBezTo>
                  <a:cubicBezTo>
                    <a:pt x="20018" y="13426"/>
                    <a:pt x="20035" y="13426"/>
                    <a:pt x="20051" y="13426"/>
                  </a:cubicBezTo>
                  <a:cubicBezTo>
                    <a:pt x="20764" y="13426"/>
                    <a:pt x="21346" y="12834"/>
                    <a:pt x="21320" y="12122"/>
                  </a:cubicBezTo>
                  <a:cubicBezTo>
                    <a:pt x="21292" y="11244"/>
                    <a:pt x="21153" y="10449"/>
                    <a:pt x="21014" y="9572"/>
                  </a:cubicBezTo>
                  <a:cubicBezTo>
                    <a:pt x="20917" y="8995"/>
                    <a:pt x="20461" y="8571"/>
                    <a:pt x="19892" y="8502"/>
                  </a:cubicBezTo>
                  <a:cubicBezTo>
                    <a:pt x="18515" y="8351"/>
                    <a:pt x="17006" y="8199"/>
                    <a:pt x="15624" y="8199"/>
                  </a:cubicBezTo>
                  <a:cubicBezTo>
                    <a:pt x="15379" y="8199"/>
                    <a:pt x="15140" y="8203"/>
                    <a:pt x="14903" y="8214"/>
                  </a:cubicBezTo>
                  <a:cubicBezTo>
                    <a:pt x="14879" y="8216"/>
                    <a:pt x="14852" y="8216"/>
                    <a:pt x="14827" y="8216"/>
                  </a:cubicBezTo>
                  <a:cubicBezTo>
                    <a:pt x="14142" y="8216"/>
                    <a:pt x="13586" y="7681"/>
                    <a:pt x="13560" y="6993"/>
                  </a:cubicBezTo>
                  <a:cubicBezTo>
                    <a:pt x="13504" y="5361"/>
                    <a:pt x="13324" y="3084"/>
                    <a:pt x="13158" y="1205"/>
                  </a:cubicBezTo>
                  <a:cubicBezTo>
                    <a:pt x="13102" y="589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84" name="Google Shape;4072;p26"/>
            <p:cNvSpPr/>
            <p:nvPr/>
          </p:nvSpPr>
          <p:spPr>
            <a:xfrm>
              <a:off x="15129816" y="13460663"/>
              <a:ext cx="108465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70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30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5" y="21579"/>
                  </a:cubicBezTo>
                  <a:cubicBezTo>
                    <a:pt x="4153" y="21579"/>
                    <a:pt x="5584" y="21600"/>
                    <a:pt x="7090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85" name="Google Shape;4073;p26"/>
            <p:cNvSpPr/>
            <p:nvPr/>
          </p:nvSpPr>
          <p:spPr>
            <a:xfrm>
              <a:off x="14904364" y="12284917"/>
              <a:ext cx="81911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7" y="733"/>
                    <a:pt x="14370" y="859"/>
                    <a:pt x="11236" y="859"/>
                  </a:cubicBezTo>
                  <a:cubicBezTo>
                    <a:pt x="9595" y="859"/>
                    <a:pt x="7916" y="824"/>
                    <a:pt x="6380" y="824"/>
                  </a:cubicBezTo>
                  <a:cubicBezTo>
                    <a:pt x="4331" y="824"/>
                    <a:pt x="2537" y="880"/>
                    <a:pt x="1431" y="1152"/>
                  </a:cubicBezTo>
                  <a:cubicBezTo>
                    <a:pt x="871" y="1278"/>
                    <a:pt x="366" y="3023"/>
                    <a:pt x="237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3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38" y="21600"/>
                    <a:pt x="16887" y="21384"/>
                    <a:pt x="19546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86" name="Google Shape;4074;p26"/>
            <p:cNvSpPr/>
            <p:nvPr/>
          </p:nvSpPr>
          <p:spPr>
            <a:xfrm>
              <a:off x="14904364" y="11918363"/>
              <a:ext cx="81909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14"/>
                    <a:pt x="18945" y="28"/>
                  </a:cubicBezTo>
                  <a:cubicBezTo>
                    <a:pt x="17258" y="773"/>
                    <a:pt x="13965" y="877"/>
                    <a:pt x="10606" y="877"/>
                  </a:cubicBezTo>
                  <a:cubicBezTo>
                    <a:pt x="9355" y="877"/>
                    <a:pt x="8094" y="863"/>
                    <a:pt x="6904" y="863"/>
                  </a:cubicBezTo>
                  <a:cubicBezTo>
                    <a:pt x="4639" y="863"/>
                    <a:pt x="2629" y="912"/>
                    <a:pt x="1431" y="1211"/>
                  </a:cubicBezTo>
                  <a:cubicBezTo>
                    <a:pt x="871" y="1337"/>
                    <a:pt x="366" y="3070"/>
                    <a:pt x="236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3" y="21565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0" y="21600"/>
                  </a:cubicBezTo>
                  <a:cubicBezTo>
                    <a:pt x="11936" y="21600"/>
                    <a:pt x="16885" y="21377"/>
                    <a:pt x="19544" y="19839"/>
                  </a:cubicBezTo>
                  <a:cubicBezTo>
                    <a:pt x="21518" y="18683"/>
                    <a:pt x="21007" y="0"/>
                    <a:pt x="190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87" name="Google Shape;4075;p26"/>
            <p:cNvSpPr/>
            <p:nvPr/>
          </p:nvSpPr>
          <p:spPr>
            <a:xfrm>
              <a:off x="17256827" y="11660158"/>
              <a:ext cx="982170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3" y="0"/>
                  </a:moveTo>
                  <a:cubicBezTo>
                    <a:pt x="16833" y="0"/>
                    <a:pt x="16408" y="178"/>
                    <a:pt x="16092" y="510"/>
                  </a:cubicBezTo>
                  <a:cubicBezTo>
                    <a:pt x="11992" y="4773"/>
                    <a:pt x="3468" y="13250"/>
                    <a:pt x="326" y="17449"/>
                  </a:cubicBezTo>
                  <a:cubicBezTo>
                    <a:pt x="-901" y="19073"/>
                    <a:pt x="1602" y="21600"/>
                    <a:pt x="3511" y="21600"/>
                  </a:cubicBezTo>
                  <a:cubicBezTo>
                    <a:pt x="4026" y="21600"/>
                    <a:pt x="4498" y="21417"/>
                    <a:pt x="4840" y="20982"/>
                  </a:cubicBezTo>
                  <a:cubicBezTo>
                    <a:pt x="7645" y="17465"/>
                    <a:pt x="17201" y="8163"/>
                    <a:pt x="20144" y="4789"/>
                  </a:cubicBezTo>
                  <a:cubicBezTo>
                    <a:pt x="20623" y="4234"/>
                    <a:pt x="20699" y="3442"/>
                    <a:pt x="20329" y="2808"/>
                  </a:cubicBezTo>
                  <a:cubicBezTo>
                    <a:pt x="19759" y="1810"/>
                    <a:pt x="18973" y="828"/>
                    <a:pt x="18140" y="274"/>
                  </a:cubicBezTo>
                  <a:cubicBezTo>
                    <a:pt x="17873" y="89"/>
                    <a:pt x="17567" y="0"/>
                    <a:pt x="1726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88" name="Google Shape;4076;p26"/>
            <p:cNvSpPr/>
            <p:nvPr/>
          </p:nvSpPr>
          <p:spPr>
            <a:xfrm>
              <a:off x="17339045" y="11613947"/>
              <a:ext cx="23191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58" y="0"/>
                  </a:moveTo>
                  <a:cubicBezTo>
                    <a:pt x="2681" y="0"/>
                    <a:pt x="-1605" y="5733"/>
                    <a:pt x="589" y="16498"/>
                  </a:cubicBezTo>
                  <a:cubicBezTo>
                    <a:pt x="1292" y="20034"/>
                    <a:pt x="4158" y="21600"/>
                    <a:pt x="7353" y="21600"/>
                  </a:cubicBezTo>
                  <a:cubicBezTo>
                    <a:pt x="13135" y="21600"/>
                    <a:pt x="19995" y="16498"/>
                    <a:pt x="17155" y="8724"/>
                  </a:cubicBezTo>
                  <a:cubicBezTo>
                    <a:pt x="14986" y="2828"/>
                    <a:pt x="11151" y="0"/>
                    <a:pt x="765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89" name="Google Shape;4077;p26"/>
            <p:cNvSpPr/>
            <p:nvPr/>
          </p:nvSpPr>
          <p:spPr>
            <a:xfrm>
              <a:off x="17923543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63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90" name="Google Shape;4078;p26"/>
            <p:cNvSpPr/>
            <p:nvPr/>
          </p:nvSpPr>
          <p:spPr>
            <a:xfrm>
              <a:off x="17205619" y="13460663"/>
              <a:ext cx="108483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9" y="21579"/>
                    <a:pt x="2904" y="21579"/>
                  </a:cubicBezTo>
                  <a:cubicBezTo>
                    <a:pt x="4143" y="21579"/>
                    <a:pt x="5576" y="21600"/>
                    <a:pt x="7082" y="21600"/>
                  </a:cubicBezTo>
                  <a:cubicBezTo>
                    <a:pt x="11606" y="21600"/>
                    <a:pt x="16811" y="21405"/>
                    <a:pt x="19563" y="19858"/>
                  </a:cubicBezTo>
                  <a:cubicBezTo>
                    <a:pt x="21524" y="18701"/>
                    <a:pt x="21014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91" name="Google Shape;4079;p26"/>
            <p:cNvSpPr/>
            <p:nvPr/>
          </p:nvSpPr>
          <p:spPr>
            <a:xfrm>
              <a:off x="17646902" y="13169532"/>
              <a:ext cx="20204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22" y="21600"/>
                    <a:pt x="19987" y="16505"/>
                    <a:pt x="17143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92" name="Google Shape;4080;p26"/>
            <p:cNvSpPr/>
            <p:nvPr/>
          </p:nvSpPr>
          <p:spPr>
            <a:xfrm>
              <a:off x="18560305" y="12422809"/>
              <a:ext cx="1133287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85" y="0"/>
                  </a:moveTo>
                  <a:cubicBezTo>
                    <a:pt x="9580" y="0"/>
                    <a:pt x="8550" y="78"/>
                    <a:pt x="7848" y="318"/>
                  </a:cubicBezTo>
                  <a:cubicBezTo>
                    <a:pt x="7308" y="511"/>
                    <a:pt x="6976" y="1046"/>
                    <a:pt x="7016" y="1609"/>
                  </a:cubicBezTo>
                  <a:cubicBezTo>
                    <a:pt x="7182" y="3694"/>
                    <a:pt x="8209" y="7466"/>
                    <a:pt x="7973" y="8330"/>
                  </a:cubicBezTo>
                  <a:cubicBezTo>
                    <a:pt x="7793" y="8988"/>
                    <a:pt x="574" y="8865"/>
                    <a:pt x="145" y="9607"/>
                  </a:cubicBezTo>
                  <a:cubicBezTo>
                    <a:pt x="-257" y="10306"/>
                    <a:pt x="256" y="12076"/>
                    <a:pt x="740" y="13284"/>
                  </a:cubicBezTo>
                  <a:cubicBezTo>
                    <a:pt x="942" y="13766"/>
                    <a:pt x="1411" y="14077"/>
                    <a:pt x="1925" y="14077"/>
                  </a:cubicBezTo>
                  <a:cubicBezTo>
                    <a:pt x="2009" y="14077"/>
                    <a:pt x="2096" y="14069"/>
                    <a:pt x="2181" y="14051"/>
                  </a:cubicBezTo>
                  <a:cubicBezTo>
                    <a:pt x="4011" y="13708"/>
                    <a:pt x="5701" y="13571"/>
                    <a:pt x="7128" y="13516"/>
                  </a:cubicBezTo>
                  <a:cubicBezTo>
                    <a:pt x="7151" y="13514"/>
                    <a:pt x="7174" y="13514"/>
                    <a:pt x="7198" y="13514"/>
                  </a:cubicBezTo>
                  <a:cubicBezTo>
                    <a:pt x="7914" y="13514"/>
                    <a:pt x="8485" y="14116"/>
                    <a:pt x="8457" y="14834"/>
                  </a:cubicBezTo>
                  <a:cubicBezTo>
                    <a:pt x="8389" y="16713"/>
                    <a:pt x="8209" y="18743"/>
                    <a:pt x="8513" y="20499"/>
                  </a:cubicBezTo>
                  <a:cubicBezTo>
                    <a:pt x="8609" y="21089"/>
                    <a:pt x="9110" y="21528"/>
                    <a:pt x="9718" y="21555"/>
                  </a:cubicBezTo>
                  <a:cubicBezTo>
                    <a:pt x="10375" y="21580"/>
                    <a:pt x="11066" y="21600"/>
                    <a:pt x="11770" y="21600"/>
                  </a:cubicBezTo>
                  <a:cubicBezTo>
                    <a:pt x="12237" y="21600"/>
                    <a:pt x="12711" y="21591"/>
                    <a:pt x="13182" y="21569"/>
                  </a:cubicBezTo>
                  <a:cubicBezTo>
                    <a:pt x="13820" y="21528"/>
                    <a:pt x="14332" y="21020"/>
                    <a:pt x="14387" y="20390"/>
                  </a:cubicBezTo>
                  <a:cubicBezTo>
                    <a:pt x="14499" y="18729"/>
                    <a:pt x="14374" y="16315"/>
                    <a:pt x="14110" y="14491"/>
                  </a:cubicBezTo>
                  <a:cubicBezTo>
                    <a:pt x="13991" y="13717"/>
                    <a:pt x="14604" y="13045"/>
                    <a:pt x="15371" y="13045"/>
                  </a:cubicBezTo>
                  <a:cubicBezTo>
                    <a:pt x="15407" y="13045"/>
                    <a:pt x="15444" y="13047"/>
                    <a:pt x="15482" y="13050"/>
                  </a:cubicBezTo>
                  <a:cubicBezTo>
                    <a:pt x="16993" y="13159"/>
                    <a:pt x="18586" y="13365"/>
                    <a:pt x="19998" y="13420"/>
                  </a:cubicBezTo>
                  <a:cubicBezTo>
                    <a:pt x="20015" y="13420"/>
                    <a:pt x="20031" y="13420"/>
                    <a:pt x="20046" y="13420"/>
                  </a:cubicBezTo>
                  <a:cubicBezTo>
                    <a:pt x="20759" y="13420"/>
                    <a:pt x="21343" y="12828"/>
                    <a:pt x="21329" y="12116"/>
                  </a:cubicBezTo>
                  <a:cubicBezTo>
                    <a:pt x="21301" y="11252"/>
                    <a:pt x="21163" y="10443"/>
                    <a:pt x="21011" y="9565"/>
                  </a:cubicBezTo>
                  <a:cubicBezTo>
                    <a:pt x="20927" y="9002"/>
                    <a:pt x="20470" y="8564"/>
                    <a:pt x="19888" y="8495"/>
                  </a:cubicBezTo>
                  <a:cubicBezTo>
                    <a:pt x="18524" y="8346"/>
                    <a:pt x="17044" y="8204"/>
                    <a:pt x="15676" y="8204"/>
                  </a:cubicBezTo>
                  <a:cubicBezTo>
                    <a:pt x="15418" y="8204"/>
                    <a:pt x="15163" y="8210"/>
                    <a:pt x="14913" y="8221"/>
                  </a:cubicBezTo>
                  <a:cubicBezTo>
                    <a:pt x="14896" y="8221"/>
                    <a:pt x="14879" y="8221"/>
                    <a:pt x="14862" y="8221"/>
                  </a:cubicBezTo>
                  <a:cubicBezTo>
                    <a:pt x="14165" y="8221"/>
                    <a:pt x="13598" y="7683"/>
                    <a:pt x="13570" y="6986"/>
                  </a:cubicBezTo>
                  <a:cubicBezTo>
                    <a:pt x="13514" y="5353"/>
                    <a:pt x="13334" y="3076"/>
                    <a:pt x="13168" y="1196"/>
                  </a:cubicBezTo>
                  <a:cubicBezTo>
                    <a:pt x="13113" y="580"/>
                    <a:pt x="12601" y="86"/>
                    <a:pt x="11976" y="45"/>
                  </a:cubicBezTo>
                  <a:cubicBezTo>
                    <a:pt x="11545" y="18"/>
                    <a:pt x="11068" y="0"/>
                    <a:pt x="105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93" name="Google Shape;4081;p26"/>
            <p:cNvSpPr/>
            <p:nvPr/>
          </p:nvSpPr>
          <p:spPr>
            <a:xfrm>
              <a:off x="18899630" y="10538217"/>
              <a:ext cx="1080108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0"/>
                  </a:cubicBezTo>
                  <a:cubicBezTo>
                    <a:pt x="13323" y="1829"/>
                    <a:pt x="12044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3" y="1183"/>
                    <a:pt x="3455" y="1183"/>
                  </a:cubicBezTo>
                  <a:cubicBezTo>
                    <a:pt x="3081" y="1183"/>
                    <a:pt x="2712" y="1358"/>
                    <a:pt x="2450" y="1681"/>
                  </a:cubicBezTo>
                  <a:cubicBezTo>
                    <a:pt x="1549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21" y="20323"/>
                    <a:pt x="5008" y="21120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7" y="21600"/>
                    <a:pt x="7638" y="21286"/>
                    <a:pt x="7871" y="20762"/>
                  </a:cubicBezTo>
                  <a:cubicBezTo>
                    <a:pt x="8744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8" y="19746"/>
                    <a:pt x="17868" y="19746"/>
                  </a:cubicBezTo>
                  <a:cubicBezTo>
                    <a:pt x="18251" y="19746"/>
                    <a:pt x="1862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2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13" y="5165"/>
                    <a:pt x="18673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94" name="Google Shape;4082;p26"/>
            <p:cNvSpPr/>
            <p:nvPr/>
          </p:nvSpPr>
          <p:spPr>
            <a:xfrm>
              <a:off x="15984078" y="10599777"/>
              <a:ext cx="144109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1" y="16977"/>
                  </a:cubicBezTo>
                  <a:cubicBezTo>
                    <a:pt x="8392" y="16977"/>
                    <a:pt x="8229" y="16871"/>
                    <a:pt x="8168" y="16656"/>
                  </a:cubicBezTo>
                  <a:cubicBezTo>
                    <a:pt x="7130" y="12655"/>
                    <a:pt x="6901" y="11076"/>
                    <a:pt x="5548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06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4" y="11800"/>
                  </a:cubicBezTo>
                  <a:cubicBezTo>
                    <a:pt x="1197" y="11800"/>
                    <a:pt x="1351" y="11739"/>
                    <a:pt x="1474" y="11612"/>
                  </a:cubicBezTo>
                  <a:cubicBezTo>
                    <a:pt x="2289" y="10792"/>
                    <a:pt x="3272" y="10230"/>
                    <a:pt x="3804" y="10230"/>
                  </a:cubicBezTo>
                  <a:cubicBezTo>
                    <a:pt x="3992" y="10230"/>
                    <a:pt x="4123" y="10300"/>
                    <a:pt x="4172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35" y="21349"/>
                    <a:pt x="7857" y="21600"/>
                    <a:pt x="8709" y="21600"/>
                  </a:cubicBezTo>
                  <a:cubicBezTo>
                    <a:pt x="9582" y="21600"/>
                    <a:pt x="10485" y="21337"/>
                    <a:pt x="10767" y="20743"/>
                  </a:cubicBezTo>
                  <a:cubicBezTo>
                    <a:pt x="12569" y="16923"/>
                    <a:pt x="12514" y="8899"/>
                    <a:pt x="13432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69" y="3906"/>
                    <a:pt x="18411" y="4567"/>
                  </a:cubicBezTo>
                  <a:cubicBezTo>
                    <a:pt x="18515" y="5046"/>
                    <a:pt x="18895" y="5360"/>
                    <a:pt x="19302" y="5360"/>
                  </a:cubicBezTo>
                  <a:cubicBezTo>
                    <a:pt x="19318" y="5360"/>
                    <a:pt x="19334" y="5358"/>
                    <a:pt x="19350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70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95" name="Google Shape;4083;p26"/>
            <p:cNvSpPr/>
            <p:nvPr/>
          </p:nvSpPr>
          <p:spPr>
            <a:xfrm>
              <a:off x="17793820" y="9948363"/>
              <a:ext cx="10848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7" y="14"/>
                    <a:pt x="18960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7" y="831"/>
                    <a:pt x="8111" y="810"/>
                    <a:pt x="6754" y="810"/>
                  </a:cubicBezTo>
                  <a:cubicBezTo>
                    <a:pt x="4548" y="810"/>
                    <a:pt x="2602" y="866"/>
                    <a:pt x="1436" y="1152"/>
                  </a:cubicBezTo>
                  <a:cubicBezTo>
                    <a:pt x="871" y="1278"/>
                    <a:pt x="377" y="3023"/>
                    <a:pt x="234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2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2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96" name="Google Shape;4084;p26"/>
            <p:cNvSpPr/>
            <p:nvPr/>
          </p:nvSpPr>
          <p:spPr>
            <a:xfrm>
              <a:off x="17568357" y="8772041"/>
              <a:ext cx="81877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326" y="753"/>
                    <a:pt x="14170" y="872"/>
                    <a:pt x="10912" y="872"/>
                  </a:cubicBezTo>
                  <a:cubicBezTo>
                    <a:pt x="9358" y="872"/>
                    <a:pt x="7781" y="844"/>
                    <a:pt x="6336" y="844"/>
                  </a:cubicBezTo>
                  <a:cubicBezTo>
                    <a:pt x="4304" y="844"/>
                    <a:pt x="2528" y="893"/>
                    <a:pt x="1438" y="1151"/>
                  </a:cubicBezTo>
                  <a:cubicBezTo>
                    <a:pt x="857" y="1332"/>
                    <a:pt x="371" y="3013"/>
                    <a:pt x="241" y="5503"/>
                  </a:cubicBezTo>
                  <a:cubicBezTo>
                    <a:pt x="16" y="9297"/>
                    <a:pt x="-78" y="13656"/>
                    <a:pt x="73" y="17074"/>
                  </a:cubicBezTo>
                  <a:cubicBezTo>
                    <a:pt x="201" y="19710"/>
                    <a:pt x="727" y="21558"/>
                    <a:pt x="1333" y="21558"/>
                  </a:cubicBezTo>
                  <a:cubicBezTo>
                    <a:pt x="1344" y="21558"/>
                    <a:pt x="1352" y="21558"/>
                    <a:pt x="1363" y="21558"/>
                  </a:cubicBezTo>
                  <a:cubicBezTo>
                    <a:pt x="1583" y="21551"/>
                    <a:pt x="1815" y="21551"/>
                    <a:pt x="2057" y="21551"/>
                  </a:cubicBezTo>
                  <a:cubicBezTo>
                    <a:pt x="3577" y="21551"/>
                    <a:pt x="5483" y="21600"/>
                    <a:pt x="7504" y="21600"/>
                  </a:cubicBezTo>
                  <a:cubicBezTo>
                    <a:pt x="11927" y="21600"/>
                    <a:pt x="16896" y="21356"/>
                    <a:pt x="19564" y="19815"/>
                  </a:cubicBezTo>
                  <a:cubicBezTo>
                    <a:pt x="21522" y="18720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97" name="Google Shape;4085;p26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98" name="Google Shape;4086;p26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99" name="Google Shape;4087;p26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00" name="Google Shape;4088;p26"/>
            <p:cNvSpPr/>
            <p:nvPr/>
          </p:nvSpPr>
          <p:spPr>
            <a:xfrm>
              <a:off x="15259378" y="8899452"/>
              <a:ext cx="232665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4" y="0"/>
                  </a:moveTo>
                  <a:cubicBezTo>
                    <a:pt x="2673" y="0"/>
                    <a:pt x="-1600" y="5745"/>
                    <a:pt x="587" y="16521"/>
                  </a:cubicBezTo>
                  <a:cubicBezTo>
                    <a:pt x="1308" y="20041"/>
                    <a:pt x="4165" y="21600"/>
                    <a:pt x="7351" y="21600"/>
                  </a:cubicBezTo>
                  <a:cubicBezTo>
                    <a:pt x="13135" y="21600"/>
                    <a:pt x="20000" y="16485"/>
                    <a:pt x="17162" y="8742"/>
                  </a:cubicBezTo>
                  <a:cubicBezTo>
                    <a:pt x="14981" y="2827"/>
                    <a:pt x="11144" y="0"/>
                    <a:pt x="765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01" name="Google Shape;4089;p26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02" name="Google Shape;4090;p26"/>
            <p:cNvSpPr/>
            <p:nvPr/>
          </p:nvSpPr>
          <p:spPr>
            <a:xfrm>
              <a:off x="14982693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81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03" name="Google Shape;4091;p26"/>
            <p:cNvSpPr/>
            <p:nvPr/>
          </p:nvSpPr>
          <p:spPr>
            <a:xfrm>
              <a:off x="14982700" y="10290409"/>
              <a:ext cx="20219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0" h="21600" fill="norm" stroke="1" extrusionOk="0">
                  <a:moveTo>
                    <a:pt x="7628" y="0"/>
                  </a:moveTo>
                  <a:cubicBezTo>
                    <a:pt x="2662" y="0"/>
                    <a:pt x="-1607" y="5754"/>
                    <a:pt x="593" y="16546"/>
                  </a:cubicBezTo>
                  <a:cubicBezTo>
                    <a:pt x="1312" y="20054"/>
                    <a:pt x="4165" y="21600"/>
                    <a:pt x="7345" y="21600"/>
                  </a:cubicBezTo>
                  <a:cubicBezTo>
                    <a:pt x="13125" y="21600"/>
                    <a:pt x="19993" y="16505"/>
                    <a:pt x="17111" y="8773"/>
                  </a:cubicBezTo>
                  <a:cubicBezTo>
                    <a:pt x="14947" y="2849"/>
                    <a:pt x="11113" y="0"/>
                    <a:pt x="762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04" name="Google Shape;4092;p26"/>
            <p:cNvSpPr/>
            <p:nvPr/>
          </p:nvSpPr>
          <p:spPr>
            <a:xfrm>
              <a:off x="15896736" y="8910097"/>
              <a:ext cx="113273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4" y="10300"/>
                    <a:pt x="245" y="12069"/>
                    <a:pt x="729" y="13276"/>
                  </a:cubicBezTo>
                  <a:cubicBezTo>
                    <a:pt x="931" y="13759"/>
                    <a:pt x="1399" y="14069"/>
                    <a:pt x="1914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7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73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10" y="21600"/>
                    <a:pt x="11688" y="21600"/>
                  </a:cubicBezTo>
                  <a:cubicBezTo>
                    <a:pt x="12179" y="21600"/>
                    <a:pt x="12676" y="21589"/>
                    <a:pt x="13172" y="21560"/>
                  </a:cubicBezTo>
                  <a:cubicBezTo>
                    <a:pt x="13822" y="21519"/>
                    <a:pt x="14335" y="21011"/>
                    <a:pt x="14377" y="20381"/>
                  </a:cubicBezTo>
                  <a:cubicBezTo>
                    <a:pt x="14501" y="18720"/>
                    <a:pt x="14363" y="16306"/>
                    <a:pt x="14100" y="14497"/>
                  </a:cubicBezTo>
                  <a:cubicBezTo>
                    <a:pt x="13995" y="13724"/>
                    <a:pt x="14596" y="13038"/>
                    <a:pt x="15363" y="13038"/>
                  </a:cubicBezTo>
                  <a:cubicBezTo>
                    <a:pt x="15399" y="13038"/>
                    <a:pt x="15435" y="13039"/>
                    <a:pt x="15472" y="13042"/>
                  </a:cubicBezTo>
                  <a:cubicBezTo>
                    <a:pt x="16982" y="13152"/>
                    <a:pt x="18575" y="13371"/>
                    <a:pt x="20003" y="13413"/>
                  </a:cubicBezTo>
                  <a:cubicBezTo>
                    <a:pt x="20018" y="13413"/>
                    <a:pt x="20035" y="13413"/>
                    <a:pt x="20051" y="13413"/>
                  </a:cubicBezTo>
                  <a:cubicBezTo>
                    <a:pt x="20764" y="13413"/>
                    <a:pt x="21346" y="12821"/>
                    <a:pt x="21320" y="12109"/>
                  </a:cubicBezTo>
                  <a:cubicBezTo>
                    <a:pt x="21292" y="11245"/>
                    <a:pt x="21153" y="10436"/>
                    <a:pt x="21014" y="9558"/>
                  </a:cubicBezTo>
                  <a:cubicBezTo>
                    <a:pt x="20917" y="8996"/>
                    <a:pt x="20461" y="8558"/>
                    <a:pt x="19892" y="8502"/>
                  </a:cubicBezTo>
                  <a:cubicBezTo>
                    <a:pt x="18527" y="8341"/>
                    <a:pt x="17034" y="8199"/>
                    <a:pt x="15663" y="8199"/>
                  </a:cubicBezTo>
                  <a:cubicBezTo>
                    <a:pt x="15405" y="8199"/>
                    <a:pt x="15152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55" y="8215"/>
                    <a:pt x="13586" y="7677"/>
                    <a:pt x="13560" y="6994"/>
                  </a:cubicBezTo>
                  <a:cubicBezTo>
                    <a:pt x="13504" y="5347"/>
                    <a:pt x="13324" y="3070"/>
                    <a:pt x="13158" y="1205"/>
                  </a:cubicBezTo>
                  <a:cubicBezTo>
                    <a:pt x="13102" y="575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05" name="Google Shape;4093;p26"/>
            <p:cNvSpPr/>
            <p:nvPr/>
          </p:nvSpPr>
          <p:spPr>
            <a:xfrm>
              <a:off x="12240532" y="1380229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12"/>
                  </a:cubicBezTo>
                  <a:cubicBezTo>
                    <a:pt x="864" y="1338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64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42" y="21586"/>
                    <a:pt x="2364" y="21579"/>
                    <a:pt x="2924" y="21579"/>
                  </a:cubicBezTo>
                  <a:cubicBezTo>
                    <a:pt x="4121" y="21579"/>
                    <a:pt x="5495" y="21600"/>
                    <a:pt x="6942" y="21600"/>
                  </a:cubicBezTo>
                  <a:cubicBezTo>
                    <a:pt x="11501" y="21600"/>
                    <a:pt x="16790" y="21405"/>
                    <a:pt x="19572" y="19795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06" name="Google Shape;4094;p26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07" name="Google Shape;4095;p26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08" name="Google Shape;4096;p26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09" name="Google Shape;4097;p26"/>
            <p:cNvSpPr/>
            <p:nvPr/>
          </p:nvSpPr>
          <p:spPr>
            <a:xfrm>
              <a:off x="9346497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0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10" name="Google Shape;4098;p26"/>
            <p:cNvSpPr/>
            <p:nvPr/>
          </p:nvSpPr>
          <p:spPr>
            <a:xfrm>
              <a:off x="10907826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8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4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2" y="10481"/>
                    <a:pt x="6794" y="11327"/>
                  </a:cubicBezTo>
                  <a:cubicBezTo>
                    <a:pt x="7231" y="11962"/>
                    <a:pt x="2550" y="18529"/>
                    <a:pt x="2884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69" y="20776"/>
                  </a:cubicBezTo>
                  <a:cubicBezTo>
                    <a:pt x="8743" y="18837"/>
                    <a:pt x="9701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8" y="18576"/>
                    <a:pt x="17245" y="19586"/>
                  </a:cubicBezTo>
                  <a:cubicBezTo>
                    <a:pt x="17437" y="19699"/>
                    <a:pt x="17645" y="19754"/>
                    <a:pt x="17851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11" name="Google Shape;4099;p26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12" name="Google Shape;4100;p26"/>
            <p:cNvSpPr/>
            <p:nvPr/>
          </p:nvSpPr>
          <p:spPr>
            <a:xfrm>
              <a:off x="12240532" y="8406147"/>
              <a:ext cx="818920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3" h="21600" fill="norm" stroke="1" extrusionOk="0">
                  <a:moveTo>
                    <a:pt x="19096" y="0"/>
                  </a:moveTo>
                  <a:cubicBezTo>
                    <a:pt x="19050" y="0"/>
                    <a:pt x="19004" y="7"/>
                    <a:pt x="18956" y="28"/>
                  </a:cubicBezTo>
                  <a:cubicBezTo>
                    <a:pt x="17372" y="733"/>
                    <a:pt x="14375" y="852"/>
                    <a:pt x="11238" y="852"/>
                  </a:cubicBezTo>
                  <a:cubicBezTo>
                    <a:pt x="9595" y="852"/>
                    <a:pt x="7913" y="817"/>
                    <a:pt x="6376" y="817"/>
                  </a:cubicBezTo>
                  <a:cubicBezTo>
                    <a:pt x="4325" y="817"/>
                    <a:pt x="2530" y="880"/>
                    <a:pt x="1424" y="1152"/>
                  </a:cubicBezTo>
                  <a:cubicBezTo>
                    <a:pt x="864" y="1278"/>
                    <a:pt x="378" y="3016"/>
                    <a:pt x="227" y="5445"/>
                  </a:cubicBezTo>
                  <a:cubicBezTo>
                    <a:pt x="2" y="9306"/>
                    <a:pt x="-71" y="13669"/>
                    <a:pt x="78" y="17034"/>
                  </a:cubicBezTo>
                  <a:cubicBezTo>
                    <a:pt x="189" y="19708"/>
                    <a:pt x="751" y="21579"/>
                    <a:pt x="1368" y="21579"/>
                  </a:cubicBezTo>
                  <a:cubicBezTo>
                    <a:pt x="1787" y="21565"/>
                    <a:pt x="2244" y="21565"/>
                    <a:pt x="2735" y="21565"/>
                  </a:cubicBezTo>
                  <a:cubicBezTo>
                    <a:pt x="4136" y="21565"/>
                    <a:pt x="5797" y="21600"/>
                    <a:pt x="7542" y="21600"/>
                  </a:cubicBezTo>
                  <a:cubicBezTo>
                    <a:pt x="11959" y="21600"/>
                    <a:pt x="16913" y="21377"/>
                    <a:pt x="19574" y="19834"/>
                  </a:cubicBezTo>
                  <a:cubicBezTo>
                    <a:pt x="21529" y="18738"/>
                    <a:pt x="21021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13" name="Google Shape;4101;p26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14" name="Google Shape;4102;p26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15" name="Google Shape;4103;p26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16" name="Google Shape;4104;p26"/>
            <p:cNvSpPr/>
            <p:nvPr/>
          </p:nvSpPr>
          <p:spPr>
            <a:xfrm>
              <a:off x="9346489" y="8100988"/>
              <a:ext cx="23273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17" name="Google Shape;4105;p26"/>
            <p:cNvSpPr/>
            <p:nvPr/>
          </p:nvSpPr>
          <p:spPr>
            <a:xfrm>
              <a:off x="10907826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8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4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2" y="10487"/>
                    <a:pt x="6794" y="11332"/>
                  </a:cubicBezTo>
                  <a:cubicBezTo>
                    <a:pt x="7231" y="11967"/>
                    <a:pt x="2550" y="18515"/>
                    <a:pt x="2884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69" y="20779"/>
                  </a:cubicBezTo>
                  <a:cubicBezTo>
                    <a:pt x="8743" y="18840"/>
                    <a:pt x="9701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8" y="18579"/>
                    <a:pt x="17245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18" name="Google Shape;4106;p26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19" name="Google Shape;4107;p26"/>
            <p:cNvSpPr/>
            <p:nvPr/>
          </p:nvSpPr>
          <p:spPr>
            <a:xfrm>
              <a:off x="9802006" y="6435487"/>
              <a:ext cx="108486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8" y="754"/>
                    <a:pt x="14162" y="866"/>
                    <a:pt x="10907" y="866"/>
                  </a:cubicBezTo>
                  <a:cubicBezTo>
                    <a:pt x="9354" y="866"/>
                    <a:pt x="7778" y="845"/>
                    <a:pt x="6333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3" y="21572"/>
                    <a:pt x="2241" y="21565"/>
                    <a:pt x="2730" y="21565"/>
                  </a:cubicBezTo>
                  <a:cubicBezTo>
                    <a:pt x="4132" y="21565"/>
                    <a:pt x="5792" y="21600"/>
                    <a:pt x="7534" y="21600"/>
                  </a:cubicBezTo>
                  <a:cubicBezTo>
                    <a:pt x="11950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20" name="Google Shape;4108;p26"/>
            <p:cNvSpPr/>
            <p:nvPr/>
          </p:nvSpPr>
          <p:spPr>
            <a:xfrm>
              <a:off x="9576541" y="5259082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1"/>
                    <a:pt x="10903" y="871"/>
                  </a:cubicBezTo>
                  <a:cubicBezTo>
                    <a:pt x="9352" y="871"/>
                    <a:pt x="7777" y="843"/>
                    <a:pt x="6332" y="843"/>
                  </a:cubicBezTo>
                  <a:cubicBezTo>
                    <a:pt x="4302" y="843"/>
                    <a:pt x="2528" y="892"/>
                    <a:pt x="1438" y="1150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6" y="21586"/>
                    <a:pt x="2359" y="21579"/>
                    <a:pt x="2918" y="21579"/>
                  </a:cubicBezTo>
                  <a:cubicBezTo>
                    <a:pt x="4116" y="21579"/>
                    <a:pt x="5489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21" name="Google Shape;4109;p26"/>
            <p:cNvSpPr/>
            <p:nvPr/>
          </p:nvSpPr>
          <p:spPr>
            <a:xfrm>
              <a:off x="9576541" y="4893188"/>
              <a:ext cx="81877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2"/>
                    <a:pt x="10903" y="872"/>
                  </a:cubicBezTo>
                  <a:cubicBezTo>
                    <a:pt x="9352" y="872"/>
                    <a:pt x="7777" y="844"/>
                    <a:pt x="6332" y="844"/>
                  </a:cubicBezTo>
                  <a:cubicBezTo>
                    <a:pt x="4302" y="844"/>
                    <a:pt x="2528" y="899"/>
                    <a:pt x="1438" y="1150"/>
                  </a:cubicBezTo>
                  <a:cubicBezTo>
                    <a:pt x="857" y="1276"/>
                    <a:pt x="371" y="3012"/>
                    <a:pt x="241" y="5501"/>
                  </a:cubicBezTo>
                  <a:cubicBezTo>
                    <a:pt x="16" y="9294"/>
                    <a:pt x="-78" y="13652"/>
                    <a:pt x="73" y="17075"/>
                  </a:cubicBezTo>
                  <a:cubicBezTo>
                    <a:pt x="201" y="19704"/>
                    <a:pt x="727" y="21551"/>
                    <a:pt x="1333" y="21551"/>
                  </a:cubicBezTo>
                  <a:cubicBezTo>
                    <a:pt x="1344" y="21551"/>
                    <a:pt x="1352" y="21551"/>
                    <a:pt x="1363" y="21551"/>
                  </a:cubicBezTo>
                  <a:cubicBezTo>
                    <a:pt x="1583" y="21544"/>
                    <a:pt x="1815" y="21544"/>
                    <a:pt x="2057" y="21544"/>
                  </a:cubicBezTo>
                  <a:cubicBezTo>
                    <a:pt x="3577" y="21544"/>
                    <a:pt x="5483" y="21600"/>
                    <a:pt x="7504" y="21600"/>
                  </a:cubicBezTo>
                  <a:cubicBezTo>
                    <a:pt x="11927" y="21600"/>
                    <a:pt x="16898" y="21356"/>
                    <a:pt x="19564" y="19808"/>
                  </a:cubicBezTo>
                  <a:cubicBezTo>
                    <a:pt x="21522" y="18713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22" name="Google Shape;4110;p26"/>
            <p:cNvSpPr/>
            <p:nvPr/>
          </p:nvSpPr>
          <p:spPr>
            <a:xfrm>
              <a:off x="11928682" y="4634488"/>
              <a:ext cx="982411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1" y="178"/>
                    <a:pt x="16082" y="504"/>
                  </a:cubicBezTo>
                  <a:cubicBezTo>
                    <a:pt x="11999" y="4766"/>
                    <a:pt x="3464" y="13243"/>
                    <a:pt x="320" y="17441"/>
                  </a:cubicBezTo>
                  <a:cubicBezTo>
                    <a:pt x="-894" y="19076"/>
                    <a:pt x="1607" y="21600"/>
                    <a:pt x="3514" y="21600"/>
                  </a:cubicBezTo>
                  <a:cubicBezTo>
                    <a:pt x="4025" y="21600"/>
                    <a:pt x="4493" y="21419"/>
                    <a:pt x="4835" y="20989"/>
                  </a:cubicBezTo>
                  <a:cubicBezTo>
                    <a:pt x="7654" y="17457"/>
                    <a:pt x="17207" y="8157"/>
                    <a:pt x="20134" y="4782"/>
                  </a:cubicBezTo>
                  <a:cubicBezTo>
                    <a:pt x="20613" y="4244"/>
                    <a:pt x="20706" y="3436"/>
                    <a:pt x="20335" y="2802"/>
                  </a:cubicBezTo>
                  <a:cubicBezTo>
                    <a:pt x="19749" y="1804"/>
                    <a:pt x="18963" y="838"/>
                    <a:pt x="18148" y="268"/>
                  </a:cubicBezTo>
                  <a:cubicBezTo>
                    <a:pt x="17882" y="85"/>
                    <a:pt x="17582" y="0"/>
                    <a:pt x="1727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23" name="Google Shape;4111;p26"/>
            <p:cNvSpPr/>
            <p:nvPr/>
          </p:nvSpPr>
          <p:spPr>
            <a:xfrm>
              <a:off x="12010654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24" name="Google Shape;4112;p26"/>
            <p:cNvSpPr/>
            <p:nvPr/>
          </p:nvSpPr>
          <p:spPr>
            <a:xfrm>
              <a:off x="12595878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9" y="20041"/>
                    <a:pt x="4164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25" name="Google Shape;4113;p26"/>
            <p:cNvSpPr/>
            <p:nvPr/>
          </p:nvSpPr>
          <p:spPr>
            <a:xfrm>
              <a:off x="11877454" y="6435487"/>
              <a:ext cx="1084655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26" name="Google Shape;4114;p26"/>
            <p:cNvSpPr/>
            <p:nvPr/>
          </p:nvSpPr>
          <p:spPr>
            <a:xfrm>
              <a:off x="12318700" y="6144191"/>
              <a:ext cx="202584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0" h="21600" fill="norm" stroke="1" extrusionOk="0">
                  <a:moveTo>
                    <a:pt x="7654" y="0"/>
                  </a:moveTo>
                  <a:cubicBezTo>
                    <a:pt x="2686" y="0"/>
                    <a:pt x="-1592" y="5740"/>
                    <a:pt x="580" y="16495"/>
                  </a:cubicBezTo>
                  <a:cubicBezTo>
                    <a:pt x="1299" y="20037"/>
                    <a:pt x="4160" y="21600"/>
                    <a:pt x="7363" y="21600"/>
                  </a:cubicBezTo>
                  <a:cubicBezTo>
                    <a:pt x="13145" y="21600"/>
                    <a:pt x="20008" y="16487"/>
                    <a:pt x="17168" y="8720"/>
                  </a:cubicBezTo>
                  <a:cubicBezTo>
                    <a:pt x="14975" y="2825"/>
                    <a:pt x="11147" y="0"/>
                    <a:pt x="765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27" name="Google Shape;4115;p26"/>
            <p:cNvSpPr/>
            <p:nvPr/>
          </p:nvSpPr>
          <p:spPr>
            <a:xfrm>
              <a:off x="12318716" y="6777780"/>
              <a:ext cx="20256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40" y="0"/>
                  </a:moveTo>
                  <a:cubicBezTo>
                    <a:pt x="2671" y="0"/>
                    <a:pt x="-1587" y="5725"/>
                    <a:pt x="578" y="16501"/>
                  </a:cubicBezTo>
                  <a:cubicBezTo>
                    <a:pt x="1297" y="20039"/>
                    <a:pt x="4160" y="21600"/>
                    <a:pt x="7364" y="21600"/>
                  </a:cubicBezTo>
                  <a:cubicBezTo>
                    <a:pt x="13147" y="21600"/>
                    <a:pt x="20013" y="16493"/>
                    <a:pt x="17172" y="8734"/>
                  </a:cubicBezTo>
                  <a:cubicBezTo>
                    <a:pt x="14978" y="2838"/>
                    <a:pt x="11135" y="0"/>
                    <a:pt x="764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28" name="Google Shape;4116;p26"/>
            <p:cNvSpPr/>
            <p:nvPr/>
          </p:nvSpPr>
          <p:spPr>
            <a:xfrm>
              <a:off x="13232531" y="5397138"/>
              <a:ext cx="113270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1" y="8338"/>
                  </a:cubicBezTo>
                  <a:cubicBezTo>
                    <a:pt x="7781" y="8996"/>
                    <a:pt x="577" y="8873"/>
                    <a:pt x="147" y="9600"/>
                  </a:cubicBezTo>
                  <a:cubicBezTo>
                    <a:pt x="-255" y="10300"/>
                    <a:pt x="244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6" y="14079"/>
                    <a:pt x="2093" y="14071"/>
                    <a:pt x="2169" y="14057"/>
                  </a:cubicBezTo>
                  <a:cubicBezTo>
                    <a:pt x="3999" y="13700"/>
                    <a:pt x="5689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098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29" name="Google Shape;4117;p26"/>
            <p:cNvSpPr/>
            <p:nvPr/>
          </p:nvSpPr>
          <p:spPr>
            <a:xfrm>
              <a:off x="13571644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19" y="15411"/>
                    <a:pt x="11226" y="15192"/>
                    <a:pt x="11642" y="15192"/>
                  </a:cubicBezTo>
                  <a:cubicBezTo>
                    <a:pt x="11943" y="15192"/>
                    <a:pt x="12248" y="15307"/>
                    <a:pt x="12501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8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5" y="10090"/>
                  </a:cubicBezTo>
                  <a:cubicBezTo>
                    <a:pt x="15073" y="9618"/>
                    <a:pt x="14912" y="8494"/>
                    <a:pt x="15479" y="7778"/>
                  </a:cubicBezTo>
                  <a:cubicBezTo>
                    <a:pt x="16541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15" y="1733"/>
                  </a:cubicBezTo>
                  <a:cubicBezTo>
                    <a:pt x="17674" y="1130"/>
                    <a:pt x="16919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30" name="Google Shape;4118;p26"/>
            <p:cNvSpPr/>
            <p:nvPr/>
          </p:nvSpPr>
          <p:spPr>
            <a:xfrm>
              <a:off x="10655975" y="3573858"/>
              <a:ext cx="1441605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5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4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3" y="7469"/>
                    <a:pt x="115" y="9329"/>
                  </a:cubicBezTo>
                  <a:cubicBezTo>
                    <a:pt x="-169" y="10245"/>
                    <a:pt x="115" y="10806"/>
                    <a:pt x="498" y="11455"/>
                  </a:cubicBezTo>
                  <a:cubicBezTo>
                    <a:pt x="624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1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39" y="20915"/>
                  </a:cubicBezTo>
                  <a:cubicBezTo>
                    <a:pt x="7031" y="21352"/>
                    <a:pt x="7845" y="21600"/>
                    <a:pt x="8689" y="21600"/>
                  </a:cubicBezTo>
                  <a:cubicBezTo>
                    <a:pt x="9565" y="21600"/>
                    <a:pt x="10474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40" y="3421"/>
                    <a:pt x="14021" y="2962"/>
                    <a:pt x="14588" y="2937"/>
                  </a:cubicBezTo>
                  <a:lnTo>
                    <a:pt x="17350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3" y="5369"/>
                    <a:pt x="19300" y="5369"/>
                  </a:cubicBezTo>
                  <a:cubicBezTo>
                    <a:pt x="19316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6" y="4120"/>
                  </a:cubicBezTo>
                  <a:cubicBezTo>
                    <a:pt x="21256" y="3077"/>
                    <a:pt x="20962" y="2122"/>
                    <a:pt x="20690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31" name="Google Shape;4119;p26"/>
            <p:cNvSpPr/>
            <p:nvPr/>
          </p:nvSpPr>
          <p:spPr>
            <a:xfrm>
              <a:off x="12465685" y="2922528"/>
              <a:ext cx="1085369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2" y="0"/>
                    <a:pt x="18997" y="7"/>
                    <a:pt x="18953" y="28"/>
                  </a:cubicBezTo>
                  <a:cubicBezTo>
                    <a:pt x="17310" y="753"/>
                    <a:pt x="14156" y="864"/>
                    <a:pt x="10903" y="864"/>
                  </a:cubicBezTo>
                  <a:cubicBezTo>
                    <a:pt x="9353" y="864"/>
                    <a:pt x="7779" y="843"/>
                    <a:pt x="6335" y="843"/>
                  </a:cubicBezTo>
                  <a:cubicBezTo>
                    <a:pt x="4307" y="843"/>
                    <a:pt x="2534" y="892"/>
                    <a:pt x="1443" y="1143"/>
                  </a:cubicBezTo>
                  <a:cubicBezTo>
                    <a:pt x="864" y="1331"/>
                    <a:pt x="371" y="3073"/>
                    <a:pt x="244" y="5498"/>
                  </a:cubicBezTo>
                  <a:cubicBezTo>
                    <a:pt x="18" y="9288"/>
                    <a:pt x="-80" y="13636"/>
                    <a:pt x="75" y="17057"/>
                  </a:cubicBezTo>
                  <a:cubicBezTo>
                    <a:pt x="202" y="19733"/>
                    <a:pt x="752" y="21593"/>
                    <a:pt x="1372" y="21593"/>
                  </a:cubicBezTo>
                  <a:cubicBezTo>
                    <a:pt x="1843" y="21579"/>
                    <a:pt x="2365" y="21579"/>
                    <a:pt x="2923" y="21579"/>
                  </a:cubicBezTo>
                  <a:cubicBezTo>
                    <a:pt x="4118" y="21579"/>
                    <a:pt x="5489" y="21600"/>
                    <a:pt x="6934" y="21600"/>
                  </a:cubicBezTo>
                  <a:cubicBezTo>
                    <a:pt x="11489" y="21600"/>
                    <a:pt x="16778" y="21405"/>
                    <a:pt x="19560" y="19795"/>
                  </a:cubicBezTo>
                  <a:cubicBezTo>
                    <a:pt x="21520" y="18694"/>
                    <a:pt x="21009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32" name="Google Shape;4120;p26"/>
            <p:cNvSpPr/>
            <p:nvPr/>
          </p:nvSpPr>
          <p:spPr>
            <a:xfrm>
              <a:off x="12240532" y="1746123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05"/>
                  </a:cubicBezTo>
                  <a:cubicBezTo>
                    <a:pt x="864" y="1331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57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37" y="21586"/>
                    <a:pt x="2355" y="21579"/>
                    <a:pt x="2913" y="21579"/>
                  </a:cubicBezTo>
                  <a:cubicBezTo>
                    <a:pt x="4155" y="21579"/>
                    <a:pt x="5587" y="21600"/>
                    <a:pt x="7095" y="21600"/>
                  </a:cubicBezTo>
                  <a:cubicBezTo>
                    <a:pt x="11618" y="21600"/>
                    <a:pt x="16821" y="21405"/>
                    <a:pt x="19572" y="19858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33" name="Google Shape;4121;p26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34" name="Google Shape;4122;p26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35" name="Google Shape;4123;p26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36" name="Google Shape;4124;p26"/>
            <p:cNvSpPr/>
            <p:nvPr/>
          </p:nvSpPr>
          <p:spPr>
            <a:xfrm>
              <a:off x="9931720" y="1873781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505"/>
                  </a:cubicBezTo>
                  <a:cubicBezTo>
                    <a:pt x="1309" y="20041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37" name="Google Shape;4125;p26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38" name="Google Shape;4126;p26"/>
            <p:cNvSpPr/>
            <p:nvPr/>
          </p:nvSpPr>
          <p:spPr>
            <a:xfrm>
              <a:off x="9654564" y="2631232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39" name="Google Shape;4127;p26"/>
            <p:cNvSpPr/>
            <p:nvPr/>
          </p:nvSpPr>
          <p:spPr>
            <a:xfrm>
              <a:off x="9654564" y="3265068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40" name="Google Shape;4128;p26"/>
            <p:cNvSpPr/>
            <p:nvPr/>
          </p:nvSpPr>
          <p:spPr>
            <a:xfrm>
              <a:off x="10568384" y="1884179"/>
              <a:ext cx="1133394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4013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905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611" y="21093"/>
                    <a:pt x="9112" y="21531"/>
                    <a:pt x="9720" y="21558"/>
                  </a:cubicBezTo>
                  <a:cubicBezTo>
                    <a:pt x="10326" y="21582"/>
                    <a:pt x="10969" y="21600"/>
                    <a:pt x="11626" y="21600"/>
                  </a:cubicBezTo>
                  <a:cubicBezTo>
                    <a:pt x="12142" y="21600"/>
                    <a:pt x="12666" y="21589"/>
                    <a:pt x="13184" y="21558"/>
                  </a:cubicBezTo>
                  <a:cubicBezTo>
                    <a:pt x="13822" y="21531"/>
                    <a:pt x="14334" y="21023"/>
                    <a:pt x="14390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17" y="13038"/>
                    <a:pt x="15394" y="13038"/>
                  </a:cubicBezTo>
                  <a:cubicBezTo>
                    <a:pt x="15425" y="13038"/>
                    <a:pt x="15454" y="13040"/>
                    <a:pt x="15484" y="13041"/>
                  </a:cubicBezTo>
                  <a:cubicBezTo>
                    <a:pt x="16995" y="13164"/>
                    <a:pt x="18588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1" y="13426"/>
                    <a:pt x="21345" y="12834"/>
                    <a:pt x="21331" y="12122"/>
                  </a:cubicBezTo>
                  <a:cubicBezTo>
                    <a:pt x="21303" y="11244"/>
                    <a:pt x="21165" y="10449"/>
                    <a:pt x="21013" y="9572"/>
                  </a:cubicBezTo>
                  <a:cubicBezTo>
                    <a:pt x="20929" y="8995"/>
                    <a:pt x="20472" y="8571"/>
                    <a:pt x="19890" y="8502"/>
                  </a:cubicBezTo>
                  <a:cubicBezTo>
                    <a:pt x="18512" y="8351"/>
                    <a:pt x="17004" y="8199"/>
                    <a:pt x="15631" y="8199"/>
                  </a:cubicBezTo>
                  <a:cubicBezTo>
                    <a:pt x="15387" y="8199"/>
                    <a:pt x="15150" y="8203"/>
                    <a:pt x="14917" y="8214"/>
                  </a:cubicBezTo>
                  <a:cubicBezTo>
                    <a:pt x="14890" y="8216"/>
                    <a:pt x="14866" y="8216"/>
                    <a:pt x="14841" y="8216"/>
                  </a:cubicBezTo>
                  <a:cubicBezTo>
                    <a:pt x="14154" y="8216"/>
                    <a:pt x="13598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41" name="Google Shape;4129;p26"/>
            <p:cNvSpPr/>
            <p:nvPr/>
          </p:nvSpPr>
          <p:spPr>
            <a:xfrm>
              <a:off x="9802006" y="13460663"/>
              <a:ext cx="108486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7" y="773"/>
                    <a:pt x="13969" y="871"/>
                    <a:pt x="10608" y="871"/>
                  </a:cubicBezTo>
                  <a:cubicBezTo>
                    <a:pt x="9354" y="871"/>
                    <a:pt x="8093" y="857"/>
                    <a:pt x="6901" y="857"/>
                  </a:cubicBezTo>
                  <a:cubicBezTo>
                    <a:pt x="4635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4" y="21586"/>
                    <a:pt x="2352" y="21579"/>
                    <a:pt x="2907" y="21579"/>
                  </a:cubicBezTo>
                  <a:cubicBezTo>
                    <a:pt x="4149" y="21579"/>
                    <a:pt x="5582" y="21600"/>
                    <a:pt x="7088" y="21600"/>
                  </a:cubicBezTo>
                  <a:cubicBezTo>
                    <a:pt x="11611" y="21600"/>
                    <a:pt x="16810" y="21405"/>
                    <a:pt x="19562" y="19858"/>
                  </a:cubicBezTo>
                  <a:cubicBezTo>
                    <a:pt x="21524" y="18701"/>
                    <a:pt x="21013" y="0"/>
                    <a:pt x="190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42" name="Google Shape;4130;p26"/>
            <p:cNvSpPr/>
            <p:nvPr/>
          </p:nvSpPr>
          <p:spPr>
            <a:xfrm>
              <a:off x="9576541" y="12284917"/>
              <a:ext cx="818793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106" y="0"/>
                  </a:moveTo>
                  <a:cubicBezTo>
                    <a:pt x="19060" y="0"/>
                    <a:pt x="19014" y="14"/>
                    <a:pt x="18968" y="35"/>
                  </a:cubicBezTo>
                  <a:cubicBezTo>
                    <a:pt x="17376" y="733"/>
                    <a:pt x="14375" y="859"/>
                    <a:pt x="11236" y="859"/>
                  </a:cubicBezTo>
                  <a:cubicBezTo>
                    <a:pt x="9594" y="859"/>
                    <a:pt x="7912" y="824"/>
                    <a:pt x="6377" y="824"/>
                  </a:cubicBezTo>
                  <a:cubicBezTo>
                    <a:pt x="4328" y="824"/>
                    <a:pt x="2537" y="880"/>
                    <a:pt x="1438" y="1152"/>
                  </a:cubicBezTo>
                  <a:cubicBezTo>
                    <a:pt x="857" y="1278"/>
                    <a:pt x="371" y="3023"/>
                    <a:pt x="241" y="5452"/>
                  </a:cubicBezTo>
                  <a:cubicBezTo>
                    <a:pt x="16" y="9313"/>
                    <a:pt x="-78" y="13676"/>
                    <a:pt x="73" y="17034"/>
                  </a:cubicBezTo>
                  <a:cubicBezTo>
                    <a:pt x="203" y="19715"/>
                    <a:pt x="746" y="21586"/>
                    <a:pt x="1363" y="21586"/>
                  </a:cubicBezTo>
                  <a:cubicBezTo>
                    <a:pt x="1782" y="21572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6" y="21384"/>
                    <a:pt x="19565" y="19841"/>
                  </a:cubicBezTo>
                  <a:cubicBezTo>
                    <a:pt x="21522" y="18682"/>
                    <a:pt x="21015" y="0"/>
                    <a:pt x="1910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43" name="Google Shape;4131;p26"/>
            <p:cNvSpPr/>
            <p:nvPr/>
          </p:nvSpPr>
          <p:spPr>
            <a:xfrm>
              <a:off x="9576541" y="11918363"/>
              <a:ext cx="81877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14"/>
                    <a:pt x="18966" y="28"/>
                  </a:cubicBezTo>
                  <a:cubicBezTo>
                    <a:pt x="17267" y="773"/>
                    <a:pt x="13967" y="877"/>
                    <a:pt x="10606" y="877"/>
                  </a:cubicBezTo>
                  <a:cubicBezTo>
                    <a:pt x="9352" y="877"/>
                    <a:pt x="8091" y="863"/>
                    <a:pt x="6900" y="863"/>
                  </a:cubicBezTo>
                  <a:cubicBezTo>
                    <a:pt x="4636" y="863"/>
                    <a:pt x="2631" y="912"/>
                    <a:pt x="1438" y="1211"/>
                  </a:cubicBezTo>
                  <a:cubicBezTo>
                    <a:pt x="857" y="1337"/>
                    <a:pt x="371" y="3070"/>
                    <a:pt x="241" y="5492"/>
                  </a:cubicBezTo>
                  <a:cubicBezTo>
                    <a:pt x="16" y="9342"/>
                    <a:pt x="-78" y="13630"/>
                    <a:pt x="73" y="17048"/>
                  </a:cubicBezTo>
                  <a:cubicBezTo>
                    <a:pt x="203" y="19714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0" y="21565"/>
                    <a:pt x="5791" y="21600"/>
                    <a:pt x="7534" y="21600"/>
                  </a:cubicBezTo>
                  <a:cubicBezTo>
                    <a:pt x="11950" y="21600"/>
                    <a:pt x="16905" y="21377"/>
                    <a:pt x="19564" y="19839"/>
                  </a:cubicBezTo>
                  <a:cubicBezTo>
                    <a:pt x="21522" y="18683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44" name="Google Shape;4132;p26"/>
            <p:cNvSpPr/>
            <p:nvPr/>
          </p:nvSpPr>
          <p:spPr>
            <a:xfrm>
              <a:off x="11928668" y="11660158"/>
              <a:ext cx="98242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9" y="0"/>
                  </a:moveTo>
                  <a:cubicBezTo>
                    <a:pt x="16837" y="0"/>
                    <a:pt x="16407" y="178"/>
                    <a:pt x="16082" y="510"/>
                  </a:cubicBezTo>
                  <a:cubicBezTo>
                    <a:pt x="11999" y="4773"/>
                    <a:pt x="3464" y="13250"/>
                    <a:pt x="320" y="17449"/>
                  </a:cubicBezTo>
                  <a:cubicBezTo>
                    <a:pt x="-894" y="19073"/>
                    <a:pt x="1603" y="21600"/>
                    <a:pt x="3509" y="21600"/>
                  </a:cubicBezTo>
                  <a:cubicBezTo>
                    <a:pt x="4022" y="21600"/>
                    <a:pt x="4491" y="21417"/>
                    <a:pt x="4835" y="20982"/>
                  </a:cubicBezTo>
                  <a:cubicBezTo>
                    <a:pt x="7654" y="17465"/>
                    <a:pt x="17207" y="8163"/>
                    <a:pt x="20134" y="4789"/>
                  </a:cubicBezTo>
                  <a:cubicBezTo>
                    <a:pt x="20613" y="4234"/>
                    <a:pt x="20706" y="3442"/>
                    <a:pt x="20335" y="2808"/>
                  </a:cubicBezTo>
                  <a:cubicBezTo>
                    <a:pt x="19749" y="1810"/>
                    <a:pt x="18963" y="828"/>
                    <a:pt x="18148" y="274"/>
                  </a:cubicBezTo>
                  <a:cubicBezTo>
                    <a:pt x="17879" y="89"/>
                    <a:pt x="17573" y="0"/>
                    <a:pt x="172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45" name="Google Shape;4133;p26"/>
            <p:cNvSpPr/>
            <p:nvPr/>
          </p:nvSpPr>
          <p:spPr>
            <a:xfrm>
              <a:off x="12010646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09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46" name="Google Shape;4134;p26"/>
            <p:cNvSpPr/>
            <p:nvPr/>
          </p:nvSpPr>
          <p:spPr>
            <a:xfrm>
              <a:off x="12595885" y="12412410"/>
              <a:ext cx="231999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59" y="0"/>
                  </a:moveTo>
                  <a:cubicBezTo>
                    <a:pt x="2686" y="0"/>
                    <a:pt x="-1604" y="5753"/>
                    <a:pt x="588" y="16542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7"/>
                    <a:pt x="17151" y="8753"/>
                  </a:cubicBezTo>
                  <a:cubicBezTo>
                    <a:pt x="14984" y="2830"/>
                    <a:pt x="11157" y="0"/>
                    <a:pt x="76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47" name="Google Shape;4135;p26"/>
            <p:cNvSpPr/>
            <p:nvPr/>
          </p:nvSpPr>
          <p:spPr>
            <a:xfrm>
              <a:off x="11877454" y="13460663"/>
              <a:ext cx="108465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69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4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48" name="Google Shape;4136;p26"/>
            <p:cNvSpPr/>
            <p:nvPr/>
          </p:nvSpPr>
          <p:spPr>
            <a:xfrm>
              <a:off x="12318693" y="13169532"/>
              <a:ext cx="202573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49" name="Google Shape;4137;p26"/>
            <p:cNvSpPr/>
            <p:nvPr/>
          </p:nvSpPr>
          <p:spPr>
            <a:xfrm>
              <a:off x="13232531" y="12422809"/>
              <a:ext cx="1132701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1" y="8330"/>
                  </a:cubicBezTo>
                  <a:cubicBezTo>
                    <a:pt x="7781" y="8988"/>
                    <a:pt x="577" y="8865"/>
                    <a:pt x="147" y="9607"/>
                  </a:cubicBezTo>
                  <a:cubicBezTo>
                    <a:pt x="-255" y="10306"/>
                    <a:pt x="244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69" y="14051"/>
                  </a:cubicBezTo>
                  <a:cubicBezTo>
                    <a:pt x="3999" y="13708"/>
                    <a:pt x="5689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3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098" y="14491"/>
                  </a:cubicBezTo>
                  <a:cubicBezTo>
                    <a:pt x="13993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0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50" name="Google Shape;4138;p26"/>
            <p:cNvSpPr/>
            <p:nvPr/>
          </p:nvSpPr>
          <p:spPr>
            <a:xfrm>
              <a:off x="13571644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1" y="15412"/>
                    <a:pt x="11233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408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5" y="10097"/>
                  </a:cubicBezTo>
                  <a:cubicBezTo>
                    <a:pt x="15073" y="9627"/>
                    <a:pt x="14912" y="8502"/>
                    <a:pt x="15479" y="7787"/>
                  </a:cubicBezTo>
                  <a:cubicBezTo>
                    <a:pt x="16541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15" y="1730"/>
                  </a:cubicBezTo>
                  <a:cubicBezTo>
                    <a:pt x="17674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51" name="Google Shape;4139;p26"/>
            <p:cNvSpPr/>
            <p:nvPr/>
          </p:nvSpPr>
          <p:spPr>
            <a:xfrm>
              <a:off x="10655975" y="10599777"/>
              <a:ext cx="144160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5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4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3" y="7471"/>
                    <a:pt x="115" y="9332"/>
                  </a:cubicBezTo>
                  <a:cubicBezTo>
                    <a:pt x="-169" y="10248"/>
                    <a:pt x="115" y="10796"/>
                    <a:pt x="498" y="11459"/>
                  </a:cubicBezTo>
                  <a:cubicBezTo>
                    <a:pt x="625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39" y="20909"/>
                  </a:cubicBezTo>
                  <a:cubicBezTo>
                    <a:pt x="7032" y="21349"/>
                    <a:pt x="7854" y="21600"/>
                    <a:pt x="8705" y="21600"/>
                  </a:cubicBezTo>
                  <a:cubicBezTo>
                    <a:pt x="9576" y="21600"/>
                    <a:pt x="10475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40" y="3422"/>
                    <a:pt x="14021" y="2951"/>
                    <a:pt x="14588" y="2938"/>
                  </a:cubicBezTo>
                  <a:lnTo>
                    <a:pt x="17350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4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6" y="4109"/>
                  </a:cubicBezTo>
                  <a:cubicBezTo>
                    <a:pt x="21256" y="3065"/>
                    <a:pt x="20962" y="2110"/>
                    <a:pt x="20690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52" name="Google Shape;4140;p26"/>
            <p:cNvSpPr/>
            <p:nvPr/>
          </p:nvSpPr>
          <p:spPr>
            <a:xfrm>
              <a:off x="12465685" y="9948363"/>
              <a:ext cx="108536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8" y="719"/>
                    <a:pt x="14217" y="831"/>
                    <a:pt x="10996" y="831"/>
                  </a:cubicBezTo>
                  <a:cubicBezTo>
                    <a:pt x="9564" y="831"/>
                    <a:pt x="8111" y="810"/>
                    <a:pt x="6755" y="810"/>
                  </a:cubicBezTo>
                  <a:cubicBezTo>
                    <a:pt x="4553" y="810"/>
                    <a:pt x="2609" y="866"/>
                    <a:pt x="1443" y="1152"/>
                  </a:cubicBezTo>
                  <a:cubicBezTo>
                    <a:pt x="864" y="1278"/>
                    <a:pt x="371" y="3023"/>
                    <a:pt x="244" y="5452"/>
                  </a:cubicBezTo>
                  <a:cubicBezTo>
                    <a:pt x="18" y="9313"/>
                    <a:pt x="-80" y="13669"/>
                    <a:pt x="75" y="17034"/>
                  </a:cubicBezTo>
                  <a:cubicBezTo>
                    <a:pt x="202" y="19715"/>
                    <a:pt x="752" y="21579"/>
                    <a:pt x="1372" y="21579"/>
                  </a:cubicBezTo>
                  <a:cubicBezTo>
                    <a:pt x="1790" y="21572"/>
                    <a:pt x="2247" y="21565"/>
                    <a:pt x="2734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7" y="21600"/>
                    <a:pt x="16903" y="21384"/>
                    <a:pt x="19563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53" name="Google Shape;4141;p26"/>
            <p:cNvSpPr/>
            <p:nvPr/>
          </p:nvSpPr>
          <p:spPr>
            <a:xfrm>
              <a:off x="12240532" y="8772041"/>
              <a:ext cx="818900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316" y="753"/>
                    <a:pt x="14162" y="872"/>
                    <a:pt x="10905" y="872"/>
                  </a:cubicBezTo>
                  <a:cubicBezTo>
                    <a:pt x="9353" y="872"/>
                    <a:pt x="7778" y="844"/>
                    <a:pt x="6331" y="844"/>
                  </a:cubicBezTo>
                  <a:cubicBezTo>
                    <a:pt x="4299" y="844"/>
                    <a:pt x="2523" y="893"/>
                    <a:pt x="1424" y="1151"/>
                  </a:cubicBezTo>
                  <a:cubicBezTo>
                    <a:pt x="864" y="1332"/>
                    <a:pt x="378" y="3013"/>
                    <a:pt x="227" y="5503"/>
                  </a:cubicBezTo>
                  <a:cubicBezTo>
                    <a:pt x="2" y="9297"/>
                    <a:pt x="-71" y="13656"/>
                    <a:pt x="78" y="17074"/>
                  </a:cubicBezTo>
                  <a:cubicBezTo>
                    <a:pt x="189" y="19710"/>
                    <a:pt x="732" y="21558"/>
                    <a:pt x="1338" y="21558"/>
                  </a:cubicBezTo>
                  <a:cubicBezTo>
                    <a:pt x="1349" y="21558"/>
                    <a:pt x="1359" y="21558"/>
                    <a:pt x="1368" y="21558"/>
                  </a:cubicBezTo>
                  <a:cubicBezTo>
                    <a:pt x="1590" y="21551"/>
                    <a:pt x="1821" y="21551"/>
                    <a:pt x="2062" y="21551"/>
                  </a:cubicBezTo>
                  <a:cubicBezTo>
                    <a:pt x="3582" y="21551"/>
                    <a:pt x="5488" y="21600"/>
                    <a:pt x="7510" y="21600"/>
                  </a:cubicBezTo>
                  <a:cubicBezTo>
                    <a:pt x="11933" y="21600"/>
                    <a:pt x="16905" y="21356"/>
                    <a:pt x="19572" y="19815"/>
                  </a:cubicBezTo>
                  <a:cubicBezTo>
                    <a:pt x="21529" y="18720"/>
                    <a:pt x="21017" y="0"/>
                    <a:pt x="190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54" name="Google Shape;4142;p26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55" name="Google Shape;4143;p26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56" name="Google Shape;4144;p26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57" name="Google Shape;4145;p26"/>
            <p:cNvSpPr/>
            <p:nvPr/>
          </p:nvSpPr>
          <p:spPr>
            <a:xfrm>
              <a:off x="9931727" y="8899452"/>
              <a:ext cx="232180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45"/>
                    <a:pt x="587" y="16521"/>
                  </a:cubicBezTo>
                  <a:cubicBezTo>
                    <a:pt x="1308" y="20041"/>
                    <a:pt x="4168" y="21600"/>
                    <a:pt x="7357" y="21600"/>
                  </a:cubicBezTo>
                  <a:cubicBezTo>
                    <a:pt x="13140" y="21600"/>
                    <a:pt x="19998" y="16485"/>
                    <a:pt x="17126" y="8742"/>
                  </a:cubicBezTo>
                  <a:cubicBezTo>
                    <a:pt x="14962" y="2827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58" name="Google Shape;4146;p26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59" name="Google Shape;4147;p26"/>
            <p:cNvSpPr/>
            <p:nvPr/>
          </p:nvSpPr>
          <p:spPr>
            <a:xfrm>
              <a:off x="9654550" y="9656903"/>
              <a:ext cx="202565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70" y="0"/>
                  </a:moveTo>
                  <a:cubicBezTo>
                    <a:pt x="2694" y="0"/>
                    <a:pt x="-1593" y="5725"/>
                    <a:pt x="579" y="16501"/>
                  </a:cubicBezTo>
                  <a:cubicBezTo>
                    <a:pt x="1320" y="20039"/>
                    <a:pt x="4190" y="21600"/>
                    <a:pt x="7387" y="21600"/>
                  </a:cubicBezTo>
                  <a:cubicBezTo>
                    <a:pt x="13170" y="21600"/>
                    <a:pt x="20007" y="16493"/>
                    <a:pt x="17173" y="8734"/>
                  </a:cubicBezTo>
                  <a:cubicBezTo>
                    <a:pt x="15001" y="2838"/>
                    <a:pt x="11165" y="0"/>
                    <a:pt x="767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60" name="Google Shape;4148;p26"/>
            <p:cNvSpPr/>
            <p:nvPr/>
          </p:nvSpPr>
          <p:spPr>
            <a:xfrm>
              <a:off x="9654557" y="10290409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312" y="20054"/>
                    <a:pt x="4174" y="21600"/>
                    <a:pt x="7362" y="21600"/>
                  </a:cubicBezTo>
                  <a:cubicBezTo>
                    <a:pt x="13151" y="21600"/>
                    <a:pt x="20007" y="16505"/>
                    <a:pt x="17167" y="8773"/>
                  </a:cubicBezTo>
                  <a:cubicBezTo>
                    <a:pt x="14996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61" name="Google Shape;4149;p26"/>
            <p:cNvSpPr/>
            <p:nvPr/>
          </p:nvSpPr>
          <p:spPr>
            <a:xfrm>
              <a:off x="10568384" y="8910097"/>
              <a:ext cx="1133394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4013" y="13700"/>
                    <a:pt x="5703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16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611" y="21094"/>
                    <a:pt x="9112" y="21519"/>
                    <a:pt x="9720" y="21546"/>
                  </a:cubicBezTo>
                  <a:cubicBezTo>
                    <a:pt x="10348" y="21578"/>
                    <a:pt x="11016" y="21600"/>
                    <a:pt x="11696" y="21600"/>
                  </a:cubicBezTo>
                  <a:cubicBezTo>
                    <a:pt x="12190" y="21600"/>
                    <a:pt x="12690" y="21589"/>
                    <a:pt x="13184" y="21560"/>
                  </a:cubicBezTo>
                  <a:cubicBezTo>
                    <a:pt x="13822" y="21519"/>
                    <a:pt x="14334" y="21011"/>
                    <a:pt x="14390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3" y="13724"/>
                    <a:pt x="14608" y="13038"/>
                    <a:pt x="15375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88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1" y="13413"/>
                    <a:pt x="21345" y="12821"/>
                    <a:pt x="21331" y="12109"/>
                  </a:cubicBezTo>
                  <a:cubicBezTo>
                    <a:pt x="21303" y="11245"/>
                    <a:pt x="21165" y="10436"/>
                    <a:pt x="21013" y="9558"/>
                  </a:cubicBezTo>
                  <a:cubicBezTo>
                    <a:pt x="20929" y="8996"/>
                    <a:pt x="20472" y="8558"/>
                    <a:pt x="19890" y="8502"/>
                  </a:cubicBezTo>
                  <a:cubicBezTo>
                    <a:pt x="18525" y="8341"/>
                    <a:pt x="17032" y="8199"/>
                    <a:pt x="15669" y="8199"/>
                  </a:cubicBezTo>
                  <a:cubicBezTo>
                    <a:pt x="15412" y="8199"/>
                    <a:pt x="15162" y="8204"/>
                    <a:pt x="14917" y="8215"/>
                  </a:cubicBezTo>
                  <a:cubicBezTo>
                    <a:pt x="14898" y="8215"/>
                    <a:pt x="14881" y="8215"/>
                    <a:pt x="14864" y="8215"/>
                  </a:cubicBezTo>
                  <a:cubicBezTo>
                    <a:pt x="14167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62" name="Google Shape;4150;p26"/>
            <p:cNvSpPr/>
            <p:nvPr/>
          </p:nvSpPr>
          <p:spPr>
            <a:xfrm>
              <a:off x="6912357" y="1380229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12"/>
                  </a:cubicBezTo>
                  <a:cubicBezTo>
                    <a:pt x="858" y="1338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64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2" y="21586"/>
                    <a:pt x="2374" y="21579"/>
                    <a:pt x="2932" y="21579"/>
                  </a:cubicBezTo>
                  <a:cubicBezTo>
                    <a:pt x="4125" y="21579"/>
                    <a:pt x="5497" y="21600"/>
                    <a:pt x="6941" y="21600"/>
                  </a:cubicBezTo>
                  <a:cubicBezTo>
                    <a:pt x="11494" y="21600"/>
                    <a:pt x="16784" y="21405"/>
                    <a:pt x="19565" y="19795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63" name="Google Shape;4151;p26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64" name="Google Shape;4152;p26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65" name="Google Shape;4153;p26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66" name="Google Shape;4154;p26"/>
            <p:cNvSpPr/>
            <p:nvPr/>
          </p:nvSpPr>
          <p:spPr>
            <a:xfrm>
              <a:off x="4018839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57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67" name="Google Shape;4155;p26"/>
            <p:cNvSpPr/>
            <p:nvPr/>
          </p:nvSpPr>
          <p:spPr>
            <a:xfrm>
              <a:off x="5579821" y="0"/>
              <a:ext cx="108003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70" y="0"/>
                  </a:moveTo>
                  <a:cubicBezTo>
                    <a:pt x="15115" y="0"/>
                    <a:pt x="14767" y="159"/>
                    <a:pt x="14516" y="462"/>
                  </a:cubicBezTo>
                  <a:cubicBezTo>
                    <a:pt x="13337" y="1815"/>
                    <a:pt x="12043" y="3362"/>
                    <a:pt x="11112" y="4844"/>
                  </a:cubicBezTo>
                  <a:cubicBezTo>
                    <a:pt x="10856" y="5261"/>
                    <a:pt x="10442" y="5485"/>
                    <a:pt x="10018" y="5485"/>
                  </a:cubicBezTo>
                  <a:cubicBezTo>
                    <a:pt x="9749" y="5485"/>
                    <a:pt x="9475" y="5394"/>
                    <a:pt x="9235" y="5202"/>
                  </a:cubicBezTo>
                  <a:cubicBezTo>
                    <a:pt x="7854" y="4079"/>
                    <a:pt x="5832" y="2597"/>
                    <a:pt x="4174" y="1408"/>
                  </a:cubicBezTo>
                  <a:cubicBezTo>
                    <a:pt x="3954" y="1251"/>
                    <a:pt x="3708" y="1176"/>
                    <a:pt x="3462" y="1176"/>
                  </a:cubicBezTo>
                  <a:cubicBezTo>
                    <a:pt x="3090" y="1176"/>
                    <a:pt x="2722" y="1349"/>
                    <a:pt x="2457" y="1684"/>
                  </a:cubicBezTo>
                  <a:cubicBezTo>
                    <a:pt x="1541" y="2841"/>
                    <a:pt x="421" y="4470"/>
                    <a:pt x="57" y="5692"/>
                  </a:cubicBezTo>
                  <a:cubicBezTo>
                    <a:pt x="-117" y="6311"/>
                    <a:pt x="116" y="7010"/>
                    <a:pt x="596" y="7370"/>
                  </a:cubicBezTo>
                  <a:cubicBezTo>
                    <a:pt x="2443" y="8721"/>
                    <a:pt x="6225" y="10481"/>
                    <a:pt x="6807" y="11327"/>
                  </a:cubicBezTo>
                  <a:cubicBezTo>
                    <a:pt x="7228" y="11962"/>
                    <a:pt x="2546" y="18529"/>
                    <a:pt x="2894" y="19456"/>
                  </a:cubicBezTo>
                  <a:cubicBezTo>
                    <a:pt x="3214" y="20320"/>
                    <a:pt x="5003" y="21134"/>
                    <a:pt x="6312" y="21542"/>
                  </a:cubicBezTo>
                  <a:cubicBezTo>
                    <a:pt x="6437" y="21580"/>
                    <a:pt x="6563" y="21600"/>
                    <a:pt x="6688" y="21600"/>
                  </a:cubicBezTo>
                  <a:cubicBezTo>
                    <a:pt x="7186" y="21600"/>
                    <a:pt x="7650" y="21297"/>
                    <a:pt x="7884" y="20776"/>
                  </a:cubicBezTo>
                  <a:cubicBezTo>
                    <a:pt x="8741" y="18837"/>
                    <a:pt x="9716" y="17192"/>
                    <a:pt x="10559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5" y="15202"/>
                    <a:pt x="12258" y="15315"/>
                    <a:pt x="12509" y="15547"/>
                  </a:cubicBezTo>
                  <a:cubicBezTo>
                    <a:pt x="14021" y="16964"/>
                    <a:pt x="15607" y="18576"/>
                    <a:pt x="17265" y="19586"/>
                  </a:cubicBezTo>
                  <a:cubicBezTo>
                    <a:pt x="17457" y="19699"/>
                    <a:pt x="17665" y="19754"/>
                    <a:pt x="17872" y="19754"/>
                  </a:cubicBezTo>
                  <a:cubicBezTo>
                    <a:pt x="18260" y="19754"/>
                    <a:pt x="18643" y="19562"/>
                    <a:pt x="18909" y="19212"/>
                  </a:cubicBezTo>
                  <a:cubicBezTo>
                    <a:pt x="19636" y="18251"/>
                    <a:pt x="20407" y="17159"/>
                    <a:pt x="21105" y="16036"/>
                  </a:cubicBezTo>
                  <a:cubicBezTo>
                    <a:pt x="21483" y="15417"/>
                    <a:pt x="21395" y="14570"/>
                    <a:pt x="20901" y="14080"/>
                  </a:cubicBezTo>
                  <a:cubicBezTo>
                    <a:pt x="19592" y="12777"/>
                    <a:pt x="17498" y="11164"/>
                    <a:pt x="15825" y="10089"/>
                  </a:cubicBezTo>
                  <a:cubicBezTo>
                    <a:pt x="15084" y="9618"/>
                    <a:pt x="14909" y="8493"/>
                    <a:pt x="15491" y="7793"/>
                  </a:cubicBezTo>
                  <a:cubicBezTo>
                    <a:pt x="16538" y="6473"/>
                    <a:pt x="17730" y="5169"/>
                    <a:pt x="18675" y="3884"/>
                  </a:cubicBezTo>
                  <a:cubicBezTo>
                    <a:pt x="19171" y="3232"/>
                    <a:pt x="19054" y="2239"/>
                    <a:pt x="18429" y="1733"/>
                  </a:cubicBezTo>
                  <a:cubicBezTo>
                    <a:pt x="17687" y="1130"/>
                    <a:pt x="16931" y="690"/>
                    <a:pt x="16116" y="184"/>
                  </a:cubicBezTo>
                  <a:cubicBezTo>
                    <a:pt x="15910" y="60"/>
                    <a:pt x="15688" y="0"/>
                    <a:pt x="1547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68" name="Google Shape;4156;p26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69" name="Google Shape;4157;p26"/>
            <p:cNvSpPr/>
            <p:nvPr/>
          </p:nvSpPr>
          <p:spPr>
            <a:xfrm>
              <a:off x="6912357" y="8406147"/>
              <a:ext cx="81899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5" h="21600" fill="norm" stroke="1" extrusionOk="0">
                  <a:moveTo>
                    <a:pt x="19109" y="0"/>
                  </a:moveTo>
                  <a:cubicBezTo>
                    <a:pt x="19063" y="0"/>
                    <a:pt x="19017" y="7"/>
                    <a:pt x="18971" y="28"/>
                  </a:cubicBezTo>
                  <a:cubicBezTo>
                    <a:pt x="17387" y="733"/>
                    <a:pt x="14386" y="852"/>
                    <a:pt x="11244" y="852"/>
                  </a:cubicBezTo>
                  <a:cubicBezTo>
                    <a:pt x="9600" y="852"/>
                    <a:pt x="7920" y="817"/>
                    <a:pt x="6383" y="817"/>
                  </a:cubicBezTo>
                  <a:cubicBezTo>
                    <a:pt x="4332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42" y="5445"/>
                  </a:cubicBezTo>
                  <a:cubicBezTo>
                    <a:pt x="17" y="9306"/>
                    <a:pt x="-77" y="13669"/>
                    <a:pt x="72" y="17034"/>
                  </a:cubicBezTo>
                  <a:cubicBezTo>
                    <a:pt x="204" y="19708"/>
                    <a:pt x="747" y="21579"/>
                    <a:pt x="1383" y="21579"/>
                  </a:cubicBezTo>
                  <a:cubicBezTo>
                    <a:pt x="1800" y="21565"/>
                    <a:pt x="2255" y="21565"/>
                    <a:pt x="2744" y="21565"/>
                  </a:cubicBezTo>
                  <a:cubicBezTo>
                    <a:pt x="4141" y="21565"/>
                    <a:pt x="5800" y="21600"/>
                    <a:pt x="7542" y="21600"/>
                  </a:cubicBezTo>
                  <a:cubicBezTo>
                    <a:pt x="11953" y="21600"/>
                    <a:pt x="16907" y="21377"/>
                    <a:pt x="19568" y="19834"/>
                  </a:cubicBezTo>
                  <a:cubicBezTo>
                    <a:pt x="21523" y="18738"/>
                    <a:pt x="21034" y="0"/>
                    <a:pt x="1910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70" name="Google Shape;4158;p26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71" name="Google Shape;4159;p26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72" name="Google Shape;4160;p26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73" name="Google Shape;4161;p26"/>
            <p:cNvSpPr/>
            <p:nvPr/>
          </p:nvSpPr>
          <p:spPr>
            <a:xfrm>
              <a:off x="4018832" y="8100988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74" name="Google Shape;4162;p26"/>
            <p:cNvSpPr/>
            <p:nvPr/>
          </p:nvSpPr>
          <p:spPr>
            <a:xfrm>
              <a:off x="5579821" y="7025505"/>
              <a:ext cx="108003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67" y="0"/>
                  </a:moveTo>
                  <a:cubicBezTo>
                    <a:pt x="15113" y="0"/>
                    <a:pt x="14767" y="153"/>
                    <a:pt x="14516" y="455"/>
                  </a:cubicBezTo>
                  <a:cubicBezTo>
                    <a:pt x="13337" y="1824"/>
                    <a:pt x="12043" y="3353"/>
                    <a:pt x="11112" y="4852"/>
                  </a:cubicBezTo>
                  <a:cubicBezTo>
                    <a:pt x="10857" y="5264"/>
                    <a:pt x="10450" y="5482"/>
                    <a:pt x="10032" y="5482"/>
                  </a:cubicBezTo>
                  <a:cubicBezTo>
                    <a:pt x="9757" y="5482"/>
                    <a:pt x="9478" y="5387"/>
                    <a:pt x="9235" y="5193"/>
                  </a:cubicBezTo>
                  <a:cubicBezTo>
                    <a:pt x="7854" y="4071"/>
                    <a:pt x="5832" y="2605"/>
                    <a:pt x="4174" y="1417"/>
                  </a:cubicBezTo>
                  <a:cubicBezTo>
                    <a:pt x="3956" y="1254"/>
                    <a:pt x="3710" y="1177"/>
                    <a:pt x="3465" y="1177"/>
                  </a:cubicBezTo>
                  <a:cubicBezTo>
                    <a:pt x="3092" y="1177"/>
                    <a:pt x="2722" y="1358"/>
                    <a:pt x="2457" y="1692"/>
                  </a:cubicBezTo>
                  <a:cubicBezTo>
                    <a:pt x="1541" y="2833"/>
                    <a:pt x="421" y="4461"/>
                    <a:pt x="57" y="5682"/>
                  </a:cubicBezTo>
                  <a:cubicBezTo>
                    <a:pt x="-117" y="6318"/>
                    <a:pt x="116" y="7000"/>
                    <a:pt x="596" y="7360"/>
                  </a:cubicBezTo>
                  <a:cubicBezTo>
                    <a:pt x="2443" y="8711"/>
                    <a:pt x="6225" y="10487"/>
                    <a:pt x="6807" y="11332"/>
                  </a:cubicBezTo>
                  <a:cubicBezTo>
                    <a:pt x="7228" y="11967"/>
                    <a:pt x="2546" y="18515"/>
                    <a:pt x="2894" y="19442"/>
                  </a:cubicBezTo>
                  <a:cubicBezTo>
                    <a:pt x="3214" y="20322"/>
                    <a:pt x="5003" y="21136"/>
                    <a:pt x="6312" y="21543"/>
                  </a:cubicBezTo>
                  <a:cubicBezTo>
                    <a:pt x="6434" y="21582"/>
                    <a:pt x="6558" y="21600"/>
                    <a:pt x="6679" y="21600"/>
                  </a:cubicBezTo>
                  <a:cubicBezTo>
                    <a:pt x="7179" y="21600"/>
                    <a:pt x="7649" y="21290"/>
                    <a:pt x="7884" y="20779"/>
                  </a:cubicBezTo>
                  <a:cubicBezTo>
                    <a:pt x="8741" y="18840"/>
                    <a:pt x="9716" y="17179"/>
                    <a:pt x="10559" y="15828"/>
                  </a:cubicBezTo>
                  <a:cubicBezTo>
                    <a:pt x="10822" y="15410"/>
                    <a:pt x="11239" y="15191"/>
                    <a:pt x="11658" y="15191"/>
                  </a:cubicBezTo>
                  <a:cubicBezTo>
                    <a:pt x="11958" y="15191"/>
                    <a:pt x="12260" y="15302"/>
                    <a:pt x="12509" y="15534"/>
                  </a:cubicBezTo>
                  <a:cubicBezTo>
                    <a:pt x="14021" y="16951"/>
                    <a:pt x="15607" y="18579"/>
                    <a:pt x="17265" y="19572"/>
                  </a:cubicBezTo>
                  <a:cubicBezTo>
                    <a:pt x="17461" y="19689"/>
                    <a:pt x="17674" y="19745"/>
                    <a:pt x="17886" y="19745"/>
                  </a:cubicBezTo>
                  <a:cubicBezTo>
                    <a:pt x="18269" y="19745"/>
                    <a:pt x="18646" y="19561"/>
                    <a:pt x="18909" y="19214"/>
                  </a:cubicBezTo>
                  <a:cubicBezTo>
                    <a:pt x="19636" y="18238"/>
                    <a:pt x="20407" y="17162"/>
                    <a:pt x="21105" y="16023"/>
                  </a:cubicBezTo>
                  <a:cubicBezTo>
                    <a:pt x="21483" y="15405"/>
                    <a:pt x="21395" y="14574"/>
                    <a:pt x="20901" y="14068"/>
                  </a:cubicBezTo>
                  <a:cubicBezTo>
                    <a:pt x="19592" y="12765"/>
                    <a:pt x="17498" y="11153"/>
                    <a:pt x="15825" y="10094"/>
                  </a:cubicBezTo>
                  <a:cubicBezTo>
                    <a:pt x="15084" y="9624"/>
                    <a:pt x="14909" y="8499"/>
                    <a:pt x="15491" y="7784"/>
                  </a:cubicBezTo>
                  <a:cubicBezTo>
                    <a:pt x="16538" y="6480"/>
                    <a:pt x="17730" y="5160"/>
                    <a:pt x="18675" y="3892"/>
                  </a:cubicBezTo>
                  <a:cubicBezTo>
                    <a:pt x="19171" y="3240"/>
                    <a:pt x="19054" y="2245"/>
                    <a:pt x="18429" y="1741"/>
                  </a:cubicBezTo>
                  <a:cubicBezTo>
                    <a:pt x="17687" y="1139"/>
                    <a:pt x="16931" y="683"/>
                    <a:pt x="16116" y="179"/>
                  </a:cubicBezTo>
                  <a:cubicBezTo>
                    <a:pt x="15910" y="60"/>
                    <a:pt x="15687" y="0"/>
                    <a:pt x="1546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75" name="Google Shape;4163;p26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76" name="Google Shape;4164;p26"/>
            <p:cNvSpPr/>
            <p:nvPr/>
          </p:nvSpPr>
          <p:spPr>
            <a:xfrm>
              <a:off x="4473842" y="6435487"/>
              <a:ext cx="1084710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4"/>
                    <a:pt x="14166" y="866"/>
                    <a:pt x="10909" y="866"/>
                  </a:cubicBezTo>
                  <a:cubicBezTo>
                    <a:pt x="9358" y="866"/>
                    <a:pt x="7782" y="845"/>
                    <a:pt x="6337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77" name="Google Shape;4165;p26"/>
            <p:cNvSpPr/>
            <p:nvPr/>
          </p:nvSpPr>
          <p:spPr>
            <a:xfrm>
              <a:off x="4248388" y="5259082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1"/>
                    <a:pt x="10902" y="871"/>
                  </a:cubicBezTo>
                  <a:cubicBezTo>
                    <a:pt x="9352" y="871"/>
                    <a:pt x="7779" y="843"/>
                    <a:pt x="6333" y="843"/>
                  </a:cubicBezTo>
                  <a:cubicBezTo>
                    <a:pt x="4303" y="843"/>
                    <a:pt x="2528" y="892"/>
                    <a:pt x="1431" y="1150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6" y="21579"/>
                    <a:pt x="5487" y="21600"/>
                    <a:pt x="6930" y="21600"/>
                  </a:cubicBezTo>
                  <a:cubicBezTo>
                    <a:pt x="11481" y="21600"/>
                    <a:pt x="16769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78" name="Google Shape;4166;p26"/>
            <p:cNvSpPr/>
            <p:nvPr/>
          </p:nvSpPr>
          <p:spPr>
            <a:xfrm>
              <a:off x="4248388" y="4893188"/>
              <a:ext cx="81926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9"/>
                    <a:pt x="1431" y="1150"/>
                  </a:cubicBezTo>
                  <a:cubicBezTo>
                    <a:pt x="871" y="1276"/>
                    <a:pt x="385" y="3012"/>
                    <a:pt x="234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4" y="21544"/>
                    <a:pt x="1824" y="21544"/>
                    <a:pt x="2065" y="21544"/>
                  </a:cubicBezTo>
                  <a:cubicBezTo>
                    <a:pt x="3580" y="21544"/>
                    <a:pt x="5480" y="21600"/>
                    <a:pt x="7498" y="21600"/>
                  </a:cubicBezTo>
                  <a:cubicBezTo>
                    <a:pt x="11914" y="21600"/>
                    <a:pt x="16884" y="21356"/>
                    <a:pt x="19561" y="19808"/>
                  </a:cubicBezTo>
                  <a:cubicBezTo>
                    <a:pt x="21518" y="18713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79" name="Google Shape;4167;p26"/>
            <p:cNvSpPr/>
            <p:nvPr/>
          </p:nvSpPr>
          <p:spPr>
            <a:xfrm>
              <a:off x="6601033" y="4634488"/>
              <a:ext cx="981965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8" h="21600" fill="norm" stroke="1" extrusionOk="0">
                  <a:moveTo>
                    <a:pt x="17278" y="0"/>
                  </a:moveTo>
                  <a:cubicBezTo>
                    <a:pt x="16844" y="0"/>
                    <a:pt x="16413" y="178"/>
                    <a:pt x="16095" y="504"/>
                  </a:cubicBezTo>
                  <a:cubicBezTo>
                    <a:pt x="11994" y="4766"/>
                    <a:pt x="3466" y="13243"/>
                    <a:pt x="320" y="17441"/>
                  </a:cubicBezTo>
                  <a:cubicBezTo>
                    <a:pt x="-895" y="19076"/>
                    <a:pt x="1609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45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35" y="2802"/>
                  </a:cubicBezTo>
                  <a:cubicBezTo>
                    <a:pt x="19765" y="1804"/>
                    <a:pt x="18978" y="838"/>
                    <a:pt x="18145" y="268"/>
                  </a:cubicBezTo>
                  <a:cubicBezTo>
                    <a:pt x="17881" y="85"/>
                    <a:pt x="17578" y="0"/>
                    <a:pt x="1727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80" name="Google Shape;4168;p26"/>
            <p:cNvSpPr/>
            <p:nvPr/>
          </p:nvSpPr>
          <p:spPr>
            <a:xfrm>
              <a:off x="6682998" y="4588442"/>
              <a:ext cx="231999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66" y="0"/>
                  </a:moveTo>
                  <a:cubicBezTo>
                    <a:pt x="2686" y="0"/>
                    <a:pt x="-1604" y="5758"/>
                    <a:pt x="588" y="16537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1"/>
                    <a:pt x="17151" y="8758"/>
                  </a:cubicBezTo>
                  <a:cubicBezTo>
                    <a:pt x="14984" y="2837"/>
                    <a:pt x="11157" y="0"/>
                    <a:pt x="766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81" name="Google Shape;4169;p26"/>
            <p:cNvSpPr/>
            <p:nvPr/>
          </p:nvSpPr>
          <p:spPr>
            <a:xfrm>
              <a:off x="7267562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82" name="Google Shape;4170;p26"/>
            <p:cNvSpPr/>
            <p:nvPr/>
          </p:nvSpPr>
          <p:spPr>
            <a:xfrm>
              <a:off x="6549645" y="6435487"/>
              <a:ext cx="108480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5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4" y="21572"/>
                    <a:pt x="2241" y="21565"/>
                    <a:pt x="2730" y="21565"/>
                  </a:cubicBezTo>
                  <a:cubicBezTo>
                    <a:pt x="4132" y="21565"/>
                    <a:pt x="5791" y="21600"/>
                    <a:pt x="7535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83" name="Google Shape;4171;p26"/>
            <p:cNvSpPr/>
            <p:nvPr/>
          </p:nvSpPr>
          <p:spPr>
            <a:xfrm>
              <a:off x="6990907" y="6144191"/>
              <a:ext cx="202002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6" y="0"/>
                  </a:moveTo>
                  <a:cubicBezTo>
                    <a:pt x="2672" y="0"/>
                    <a:pt x="-1619" y="5740"/>
                    <a:pt x="599" y="16495"/>
                  </a:cubicBezTo>
                  <a:cubicBezTo>
                    <a:pt x="1312" y="20037"/>
                    <a:pt x="4177" y="21600"/>
                    <a:pt x="7363" y="21600"/>
                  </a:cubicBezTo>
                  <a:cubicBezTo>
                    <a:pt x="13137" y="21600"/>
                    <a:pt x="19981" y="16487"/>
                    <a:pt x="17137" y="8720"/>
                  </a:cubicBezTo>
                  <a:cubicBezTo>
                    <a:pt x="14970" y="2825"/>
                    <a:pt x="11145" y="0"/>
                    <a:pt x="764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84" name="Google Shape;4172;p26"/>
            <p:cNvSpPr/>
            <p:nvPr/>
          </p:nvSpPr>
          <p:spPr>
            <a:xfrm>
              <a:off x="6990929" y="6777780"/>
              <a:ext cx="20198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64" y="21600"/>
                  </a:cubicBezTo>
                  <a:cubicBezTo>
                    <a:pt x="13140" y="21600"/>
                    <a:pt x="19986" y="16493"/>
                    <a:pt x="17141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85" name="Google Shape;4173;p26"/>
            <p:cNvSpPr/>
            <p:nvPr/>
          </p:nvSpPr>
          <p:spPr>
            <a:xfrm>
              <a:off x="7904605" y="5397138"/>
              <a:ext cx="1133012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29" y="0"/>
                  </a:moveTo>
                  <a:cubicBezTo>
                    <a:pt x="9543" y="0"/>
                    <a:pt x="8532" y="83"/>
                    <a:pt x="7844" y="327"/>
                  </a:cubicBezTo>
                  <a:cubicBezTo>
                    <a:pt x="7304" y="520"/>
                    <a:pt x="6971" y="1041"/>
                    <a:pt x="7012" y="1604"/>
                  </a:cubicBezTo>
                  <a:cubicBezTo>
                    <a:pt x="7178" y="3688"/>
                    <a:pt x="8204" y="7460"/>
                    <a:pt x="7968" y="8338"/>
                  </a:cubicBezTo>
                  <a:cubicBezTo>
                    <a:pt x="7788" y="8996"/>
                    <a:pt x="569" y="8873"/>
                    <a:pt x="153" y="9600"/>
                  </a:cubicBezTo>
                  <a:cubicBezTo>
                    <a:pt x="-262" y="10300"/>
                    <a:pt x="251" y="12069"/>
                    <a:pt x="735" y="13276"/>
                  </a:cubicBezTo>
                  <a:cubicBezTo>
                    <a:pt x="940" y="13765"/>
                    <a:pt x="1419" y="14079"/>
                    <a:pt x="1942" y="14079"/>
                  </a:cubicBezTo>
                  <a:cubicBezTo>
                    <a:pt x="2020" y="14079"/>
                    <a:pt x="2097" y="14071"/>
                    <a:pt x="2176" y="14057"/>
                  </a:cubicBezTo>
                  <a:cubicBezTo>
                    <a:pt x="4005" y="13700"/>
                    <a:pt x="5696" y="13577"/>
                    <a:pt x="7123" y="13508"/>
                  </a:cubicBezTo>
                  <a:cubicBezTo>
                    <a:pt x="7139" y="13508"/>
                    <a:pt x="7156" y="13508"/>
                    <a:pt x="7171" y="13508"/>
                  </a:cubicBezTo>
                  <a:cubicBezTo>
                    <a:pt x="7897" y="13508"/>
                    <a:pt x="8481" y="14102"/>
                    <a:pt x="8453" y="14826"/>
                  </a:cubicBezTo>
                  <a:cubicBezTo>
                    <a:pt x="8383" y="16705"/>
                    <a:pt x="8204" y="18734"/>
                    <a:pt x="8509" y="20504"/>
                  </a:cubicBezTo>
                  <a:cubicBezTo>
                    <a:pt x="8605" y="21094"/>
                    <a:pt x="9118" y="21532"/>
                    <a:pt x="9714" y="21546"/>
                  </a:cubicBezTo>
                  <a:cubicBezTo>
                    <a:pt x="10349" y="21578"/>
                    <a:pt x="11016" y="21600"/>
                    <a:pt x="11694" y="21600"/>
                  </a:cubicBezTo>
                  <a:cubicBezTo>
                    <a:pt x="12185" y="21600"/>
                    <a:pt x="12684" y="21589"/>
                    <a:pt x="13178" y="21560"/>
                  </a:cubicBezTo>
                  <a:cubicBezTo>
                    <a:pt x="13828" y="21532"/>
                    <a:pt x="14329" y="21011"/>
                    <a:pt x="14383" y="20381"/>
                  </a:cubicBezTo>
                  <a:cubicBezTo>
                    <a:pt x="14495" y="18720"/>
                    <a:pt x="14369" y="16320"/>
                    <a:pt x="14106" y="14497"/>
                  </a:cubicBezTo>
                  <a:cubicBezTo>
                    <a:pt x="13999" y="13717"/>
                    <a:pt x="14613" y="13039"/>
                    <a:pt x="15388" y="13039"/>
                  </a:cubicBezTo>
                  <a:cubicBezTo>
                    <a:pt x="15417" y="13039"/>
                    <a:pt x="15448" y="13041"/>
                    <a:pt x="15478" y="13042"/>
                  </a:cubicBezTo>
                  <a:cubicBezTo>
                    <a:pt x="16988" y="13165"/>
                    <a:pt x="18581" y="13371"/>
                    <a:pt x="20008" y="13427"/>
                  </a:cubicBezTo>
                  <a:cubicBezTo>
                    <a:pt x="20026" y="13427"/>
                    <a:pt x="20041" y="13427"/>
                    <a:pt x="20057" y="13427"/>
                  </a:cubicBezTo>
                  <a:cubicBezTo>
                    <a:pt x="20770" y="13427"/>
                    <a:pt x="21338" y="12835"/>
                    <a:pt x="21326" y="12123"/>
                  </a:cubicBezTo>
                  <a:cubicBezTo>
                    <a:pt x="21298" y="11245"/>
                    <a:pt x="21159" y="10450"/>
                    <a:pt x="21020" y="9558"/>
                  </a:cubicBezTo>
                  <a:cubicBezTo>
                    <a:pt x="20923" y="8996"/>
                    <a:pt x="20467" y="8558"/>
                    <a:pt x="19898" y="8502"/>
                  </a:cubicBezTo>
                  <a:cubicBezTo>
                    <a:pt x="18521" y="8352"/>
                    <a:pt x="17012" y="8199"/>
                    <a:pt x="15630" y="8199"/>
                  </a:cubicBezTo>
                  <a:cubicBezTo>
                    <a:pt x="15385" y="8199"/>
                    <a:pt x="15145" y="8204"/>
                    <a:pt x="14909" y="8215"/>
                  </a:cubicBezTo>
                  <a:cubicBezTo>
                    <a:pt x="14885" y="8216"/>
                    <a:pt x="14860" y="8216"/>
                    <a:pt x="14836" y="8216"/>
                  </a:cubicBezTo>
                  <a:cubicBezTo>
                    <a:pt x="14148" y="8216"/>
                    <a:pt x="13592" y="7669"/>
                    <a:pt x="13566" y="6994"/>
                  </a:cubicBezTo>
                  <a:cubicBezTo>
                    <a:pt x="13510" y="5361"/>
                    <a:pt x="13330" y="3070"/>
                    <a:pt x="13164" y="1205"/>
                  </a:cubicBezTo>
                  <a:cubicBezTo>
                    <a:pt x="13109" y="575"/>
                    <a:pt x="12595" y="95"/>
                    <a:pt x="11972" y="54"/>
                  </a:cubicBezTo>
                  <a:cubicBezTo>
                    <a:pt x="11528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86" name="Google Shape;4174;p26"/>
            <p:cNvSpPr/>
            <p:nvPr/>
          </p:nvSpPr>
          <p:spPr>
            <a:xfrm>
              <a:off x="8243658" y="3512959"/>
              <a:ext cx="1080102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9" y="0"/>
                    <a:pt x="14765" y="155"/>
                    <a:pt x="14514" y="446"/>
                  </a:cubicBezTo>
                  <a:cubicBezTo>
                    <a:pt x="13323" y="1815"/>
                    <a:pt x="12042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6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6" y="1176"/>
                    <a:pt x="3460" y="1176"/>
                  </a:cubicBezTo>
                  <a:cubicBezTo>
                    <a:pt x="3087" y="1176"/>
                    <a:pt x="2720" y="1350"/>
                    <a:pt x="2450" y="1684"/>
                  </a:cubicBezTo>
                  <a:cubicBezTo>
                    <a:pt x="1547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19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3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48" y="15192"/>
                  </a:cubicBezTo>
                  <a:cubicBezTo>
                    <a:pt x="11951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8" y="19752"/>
                    <a:pt x="17871" y="19752"/>
                  </a:cubicBezTo>
                  <a:cubicBezTo>
                    <a:pt x="18257" y="19752"/>
                    <a:pt x="1863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1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28" y="5153"/>
                    <a:pt x="18671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098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87" name="Google Shape;4175;p26"/>
            <p:cNvSpPr/>
            <p:nvPr/>
          </p:nvSpPr>
          <p:spPr>
            <a:xfrm>
              <a:off x="5328105" y="3573858"/>
              <a:ext cx="1441696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3" y="16843"/>
                    <a:pt x="8726" y="16977"/>
                    <a:pt x="8550" y="16977"/>
                  </a:cubicBezTo>
                  <a:cubicBezTo>
                    <a:pt x="8393" y="16977"/>
                    <a:pt x="8236" y="16872"/>
                    <a:pt x="8178" y="16650"/>
                  </a:cubicBezTo>
                  <a:cubicBezTo>
                    <a:pt x="7141" y="12664"/>
                    <a:pt x="6901" y="11085"/>
                    <a:pt x="5546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17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40" y="11801"/>
                  </a:cubicBezTo>
                  <a:cubicBezTo>
                    <a:pt x="1197" y="11801"/>
                    <a:pt x="1355" y="11736"/>
                    <a:pt x="1485" y="11608"/>
                  </a:cubicBezTo>
                  <a:cubicBezTo>
                    <a:pt x="2289" y="10791"/>
                    <a:pt x="3273" y="10238"/>
                    <a:pt x="3803" y="10238"/>
                  </a:cubicBezTo>
                  <a:cubicBezTo>
                    <a:pt x="3993" y="10238"/>
                    <a:pt x="4125" y="10308"/>
                    <a:pt x="4170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40" y="21352"/>
                    <a:pt x="7852" y="21600"/>
                    <a:pt x="8697" y="21600"/>
                  </a:cubicBezTo>
                  <a:cubicBezTo>
                    <a:pt x="9574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1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79" y="3905"/>
                    <a:pt x="18421" y="4566"/>
                  </a:cubicBezTo>
                  <a:cubicBezTo>
                    <a:pt x="18517" y="5045"/>
                    <a:pt x="18895" y="5369"/>
                    <a:pt x="19313" y="5369"/>
                  </a:cubicBezTo>
                  <a:cubicBezTo>
                    <a:pt x="19329" y="5369"/>
                    <a:pt x="19345" y="5369"/>
                    <a:pt x="19361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81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88" name="Google Shape;4176;p26"/>
            <p:cNvSpPr/>
            <p:nvPr/>
          </p:nvSpPr>
          <p:spPr>
            <a:xfrm>
              <a:off x="7137828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6" y="864"/>
                    <a:pt x="10911" y="864"/>
                  </a:cubicBezTo>
                  <a:cubicBezTo>
                    <a:pt x="9360" y="864"/>
                    <a:pt x="7785" y="843"/>
                    <a:pt x="6340" y="843"/>
                  </a:cubicBezTo>
                  <a:cubicBezTo>
                    <a:pt x="4308" y="843"/>
                    <a:pt x="2532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89" name="Google Shape;4177;p26"/>
            <p:cNvSpPr/>
            <p:nvPr/>
          </p:nvSpPr>
          <p:spPr>
            <a:xfrm>
              <a:off x="6912357" y="1746123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05"/>
                  </a:cubicBezTo>
                  <a:cubicBezTo>
                    <a:pt x="858" y="1331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57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0" y="21586"/>
                    <a:pt x="2366" y="21579"/>
                    <a:pt x="2919" y="21579"/>
                  </a:cubicBezTo>
                  <a:cubicBezTo>
                    <a:pt x="4159" y="21579"/>
                    <a:pt x="5589" y="21600"/>
                    <a:pt x="7094" y="21600"/>
                  </a:cubicBezTo>
                  <a:cubicBezTo>
                    <a:pt x="11613" y="21600"/>
                    <a:pt x="16813" y="21405"/>
                    <a:pt x="19565" y="19858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90" name="Google Shape;4178;p26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91" name="Google Shape;4179;p26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92" name="Google Shape;4180;p26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93" name="Google Shape;4181;p26"/>
            <p:cNvSpPr/>
            <p:nvPr/>
          </p:nvSpPr>
          <p:spPr>
            <a:xfrm>
              <a:off x="4603359" y="1873781"/>
              <a:ext cx="232700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1" h="21600" fill="norm" stroke="1" extrusionOk="0">
                  <a:moveTo>
                    <a:pt x="7647" y="0"/>
                  </a:moveTo>
                  <a:cubicBezTo>
                    <a:pt x="2677" y="0"/>
                    <a:pt x="-1597" y="5733"/>
                    <a:pt x="584" y="16505"/>
                  </a:cubicBezTo>
                  <a:cubicBezTo>
                    <a:pt x="1312" y="20041"/>
                    <a:pt x="4182" y="21600"/>
                    <a:pt x="7382" y="21600"/>
                  </a:cubicBezTo>
                  <a:cubicBezTo>
                    <a:pt x="13161" y="21600"/>
                    <a:pt x="20003" y="16498"/>
                    <a:pt x="17170" y="8724"/>
                  </a:cubicBezTo>
                  <a:cubicBezTo>
                    <a:pt x="14982" y="2828"/>
                    <a:pt x="11144" y="0"/>
                    <a:pt x="76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94" name="Google Shape;4182;p26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95" name="Google Shape;4183;p26"/>
            <p:cNvSpPr/>
            <p:nvPr/>
          </p:nvSpPr>
          <p:spPr>
            <a:xfrm>
              <a:off x="4326704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96" name="Google Shape;4184;p26"/>
            <p:cNvSpPr/>
            <p:nvPr/>
          </p:nvSpPr>
          <p:spPr>
            <a:xfrm>
              <a:off x="4326704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97" name="Google Shape;4185;p26"/>
            <p:cNvSpPr/>
            <p:nvPr/>
          </p:nvSpPr>
          <p:spPr>
            <a:xfrm>
              <a:off x="5240728" y="1884179"/>
              <a:ext cx="1132689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5" y="10299"/>
                    <a:pt x="245" y="12082"/>
                    <a:pt x="730" y="13275"/>
                  </a:cubicBezTo>
                  <a:cubicBezTo>
                    <a:pt x="933" y="13775"/>
                    <a:pt x="1410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2" y="13507"/>
                    <a:pt x="8487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20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62" y="16319"/>
                    <a:pt x="14100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5" y="13041"/>
                  </a:cubicBezTo>
                  <a:cubicBezTo>
                    <a:pt x="16981" y="13164"/>
                    <a:pt x="18574" y="13370"/>
                    <a:pt x="20002" y="13426"/>
                  </a:cubicBezTo>
                  <a:cubicBezTo>
                    <a:pt x="20017" y="13426"/>
                    <a:pt x="20034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291" y="11244"/>
                    <a:pt x="21151" y="10449"/>
                    <a:pt x="21013" y="9572"/>
                  </a:cubicBezTo>
                  <a:cubicBezTo>
                    <a:pt x="20916" y="8995"/>
                    <a:pt x="20458" y="8571"/>
                    <a:pt x="19891" y="8502"/>
                  </a:cubicBezTo>
                  <a:cubicBezTo>
                    <a:pt x="18514" y="8351"/>
                    <a:pt x="17006" y="8199"/>
                    <a:pt x="15624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586" y="7681"/>
                    <a:pt x="13573" y="6993"/>
                  </a:cubicBezTo>
                  <a:cubicBezTo>
                    <a:pt x="13504" y="5361"/>
                    <a:pt x="13337" y="3084"/>
                    <a:pt x="13157" y="1205"/>
                  </a:cubicBezTo>
                  <a:cubicBezTo>
                    <a:pt x="13101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98" name="Google Shape;4186;p26"/>
            <p:cNvSpPr/>
            <p:nvPr/>
          </p:nvSpPr>
          <p:spPr>
            <a:xfrm>
              <a:off x="4473842" y="13460663"/>
              <a:ext cx="108471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272" y="773"/>
                    <a:pt x="13973" y="871"/>
                    <a:pt x="10612" y="871"/>
                  </a:cubicBezTo>
                  <a:cubicBezTo>
                    <a:pt x="9358" y="871"/>
                    <a:pt x="8097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99" name="Google Shape;4187;p26"/>
            <p:cNvSpPr/>
            <p:nvPr/>
          </p:nvSpPr>
          <p:spPr>
            <a:xfrm>
              <a:off x="4248388" y="12284917"/>
              <a:ext cx="81924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5" y="733"/>
                    <a:pt x="14370" y="859"/>
                    <a:pt x="11236" y="859"/>
                  </a:cubicBezTo>
                  <a:cubicBezTo>
                    <a:pt x="9595" y="859"/>
                    <a:pt x="7914" y="824"/>
                    <a:pt x="6378" y="824"/>
                  </a:cubicBezTo>
                  <a:cubicBezTo>
                    <a:pt x="4329" y="824"/>
                    <a:pt x="2537" y="880"/>
                    <a:pt x="1431" y="1152"/>
                  </a:cubicBezTo>
                  <a:cubicBezTo>
                    <a:pt x="871" y="1278"/>
                    <a:pt x="385" y="3023"/>
                    <a:pt x="234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1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40" y="21600"/>
                    <a:pt x="16893" y="21384"/>
                    <a:pt x="19565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00" name="Google Shape;4188;p26"/>
            <p:cNvSpPr/>
            <p:nvPr/>
          </p:nvSpPr>
          <p:spPr>
            <a:xfrm>
              <a:off x="4248388" y="11918363"/>
              <a:ext cx="81926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14"/>
                    <a:pt x="18943" y="28"/>
                  </a:cubicBezTo>
                  <a:cubicBezTo>
                    <a:pt x="17257" y="773"/>
                    <a:pt x="13963" y="877"/>
                    <a:pt x="10605" y="877"/>
                  </a:cubicBezTo>
                  <a:cubicBezTo>
                    <a:pt x="9354" y="877"/>
                    <a:pt x="8093" y="863"/>
                    <a:pt x="6903" y="863"/>
                  </a:cubicBezTo>
                  <a:cubicBezTo>
                    <a:pt x="4636" y="863"/>
                    <a:pt x="2629" y="912"/>
                    <a:pt x="1431" y="1211"/>
                  </a:cubicBezTo>
                  <a:cubicBezTo>
                    <a:pt x="871" y="1337"/>
                    <a:pt x="385" y="3070"/>
                    <a:pt x="234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1" y="21565"/>
                    <a:pt x="5788" y="21600"/>
                    <a:pt x="7529" y="21600"/>
                  </a:cubicBezTo>
                  <a:cubicBezTo>
                    <a:pt x="11937" y="21600"/>
                    <a:pt x="16890" y="21377"/>
                    <a:pt x="19561" y="19839"/>
                  </a:cubicBezTo>
                  <a:cubicBezTo>
                    <a:pt x="21518" y="18683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01" name="Google Shape;4189;p26"/>
            <p:cNvSpPr/>
            <p:nvPr/>
          </p:nvSpPr>
          <p:spPr>
            <a:xfrm>
              <a:off x="6601042" y="11660158"/>
              <a:ext cx="98195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68" y="0"/>
                  </a:moveTo>
                  <a:cubicBezTo>
                    <a:pt x="16837" y="0"/>
                    <a:pt x="16411" y="178"/>
                    <a:pt x="16096" y="510"/>
                  </a:cubicBezTo>
                  <a:cubicBezTo>
                    <a:pt x="11994" y="4773"/>
                    <a:pt x="3465" y="13250"/>
                    <a:pt x="319" y="17449"/>
                  </a:cubicBezTo>
                  <a:cubicBezTo>
                    <a:pt x="-894" y="19073"/>
                    <a:pt x="1604" y="21600"/>
                    <a:pt x="3510" y="21600"/>
                  </a:cubicBezTo>
                  <a:cubicBezTo>
                    <a:pt x="4024" y="21600"/>
                    <a:pt x="4496" y="21417"/>
                    <a:pt x="4838" y="20982"/>
                  </a:cubicBezTo>
                  <a:cubicBezTo>
                    <a:pt x="7645" y="17465"/>
                    <a:pt x="17206" y="8163"/>
                    <a:pt x="20151" y="4789"/>
                  </a:cubicBezTo>
                  <a:cubicBezTo>
                    <a:pt x="20628" y="4234"/>
                    <a:pt x="20706" y="3442"/>
                    <a:pt x="20336" y="2808"/>
                  </a:cubicBezTo>
                  <a:cubicBezTo>
                    <a:pt x="19766" y="1810"/>
                    <a:pt x="18979" y="828"/>
                    <a:pt x="18146" y="274"/>
                  </a:cubicBezTo>
                  <a:cubicBezTo>
                    <a:pt x="17878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02" name="Google Shape;4190;p26"/>
            <p:cNvSpPr/>
            <p:nvPr/>
          </p:nvSpPr>
          <p:spPr>
            <a:xfrm>
              <a:off x="6683027" y="11613947"/>
              <a:ext cx="231959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1" h="21600" fill="norm" stroke="1" extrusionOk="0">
                  <a:moveTo>
                    <a:pt x="7662" y="0"/>
                  </a:moveTo>
                  <a:cubicBezTo>
                    <a:pt x="2685" y="0"/>
                    <a:pt x="-1601" y="5733"/>
                    <a:pt x="586" y="16498"/>
                  </a:cubicBezTo>
                  <a:cubicBezTo>
                    <a:pt x="1296" y="20034"/>
                    <a:pt x="4162" y="21600"/>
                    <a:pt x="7357" y="21600"/>
                  </a:cubicBezTo>
                  <a:cubicBezTo>
                    <a:pt x="13139" y="21600"/>
                    <a:pt x="19999" y="16498"/>
                    <a:pt x="17159" y="8724"/>
                  </a:cubicBezTo>
                  <a:cubicBezTo>
                    <a:pt x="14990" y="2828"/>
                    <a:pt x="11155" y="0"/>
                    <a:pt x="76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03" name="Google Shape;4191;p26"/>
            <p:cNvSpPr/>
            <p:nvPr/>
          </p:nvSpPr>
          <p:spPr>
            <a:xfrm>
              <a:off x="7267569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57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04" name="Google Shape;4192;p26"/>
            <p:cNvSpPr/>
            <p:nvPr/>
          </p:nvSpPr>
          <p:spPr>
            <a:xfrm>
              <a:off x="6549645" y="13460663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5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2" y="21593"/>
                    <a:pt x="1364" y="21593"/>
                  </a:cubicBezTo>
                  <a:cubicBezTo>
                    <a:pt x="1833" y="21586"/>
                    <a:pt x="2352" y="21579"/>
                    <a:pt x="2907" y="21579"/>
                  </a:cubicBezTo>
                  <a:cubicBezTo>
                    <a:pt x="4150" y="21579"/>
                    <a:pt x="5582" y="21600"/>
                    <a:pt x="7089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05" name="Google Shape;4193;p26"/>
            <p:cNvSpPr/>
            <p:nvPr/>
          </p:nvSpPr>
          <p:spPr>
            <a:xfrm>
              <a:off x="6990930" y="13169532"/>
              <a:ext cx="201990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14" y="21600"/>
                    <a:pt x="19987" y="16505"/>
                    <a:pt x="17136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06" name="Google Shape;4194;p26"/>
            <p:cNvSpPr/>
            <p:nvPr/>
          </p:nvSpPr>
          <p:spPr>
            <a:xfrm>
              <a:off x="7904605" y="12422809"/>
              <a:ext cx="1133012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87" y="0"/>
                  </a:moveTo>
                  <a:cubicBezTo>
                    <a:pt x="9582" y="0"/>
                    <a:pt x="8546" y="78"/>
                    <a:pt x="7844" y="318"/>
                  </a:cubicBezTo>
                  <a:cubicBezTo>
                    <a:pt x="7304" y="511"/>
                    <a:pt x="6971" y="1046"/>
                    <a:pt x="7012" y="1609"/>
                  </a:cubicBezTo>
                  <a:cubicBezTo>
                    <a:pt x="7178" y="3694"/>
                    <a:pt x="8204" y="7466"/>
                    <a:pt x="7968" y="8330"/>
                  </a:cubicBezTo>
                  <a:cubicBezTo>
                    <a:pt x="7788" y="8988"/>
                    <a:pt x="569" y="8865"/>
                    <a:pt x="153" y="9607"/>
                  </a:cubicBezTo>
                  <a:cubicBezTo>
                    <a:pt x="-262" y="10306"/>
                    <a:pt x="251" y="12076"/>
                    <a:pt x="735" y="13284"/>
                  </a:cubicBezTo>
                  <a:cubicBezTo>
                    <a:pt x="937" y="13766"/>
                    <a:pt x="1406" y="14077"/>
                    <a:pt x="1920" y="14077"/>
                  </a:cubicBezTo>
                  <a:cubicBezTo>
                    <a:pt x="2004" y="14077"/>
                    <a:pt x="2090" y="14069"/>
                    <a:pt x="2176" y="14051"/>
                  </a:cubicBezTo>
                  <a:cubicBezTo>
                    <a:pt x="4005" y="13708"/>
                    <a:pt x="5696" y="13571"/>
                    <a:pt x="7123" y="13516"/>
                  </a:cubicBezTo>
                  <a:cubicBezTo>
                    <a:pt x="7147" y="13514"/>
                    <a:pt x="7170" y="13514"/>
                    <a:pt x="7193" y="13514"/>
                  </a:cubicBezTo>
                  <a:cubicBezTo>
                    <a:pt x="7909" y="13514"/>
                    <a:pt x="8479" y="14116"/>
                    <a:pt x="8453" y="14834"/>
                  </a:cubicBezTo>
                  <a:cubicBezTo>
                    <a:pt x="8383" y="16713"/>
                    <a:pt x="8204" y="18743"/>
                    <a:pt x="8509" y="20499"/>
                  </a:cubicBezTo>
                  <a:cubicBezTo>
                    <a:pt x="8605" y="21089"/>
                    <a:pt x="9118" y="21528"/>
                    <a:pt x="9714" y="21555"/>
                  </a:cubicBezTo>
                  <a:cubicBezTo>
                    <a:pt x="10371" y="21580"/>
                    <a:pt x="11062" y="21600"/>
                    <a:pt x="11766" y="21600"/>
                  </a:cubicBezTo>
                  <a:cubicBezTo>
                    <a:pt x="12233" y="21600"/>
                    <a:pt x="12707" y="21591"/>
                    <a:pt x="13178" y="21569"/>
                  </a:cubicBezTo>
                  <a:cubicBezTo>
                    <a:pt x="13828" y="21528"/>
                    <a:pt x="14329" y="21020"/>
                    <a:pt x="14383" y="20390"/>
                  </a:cubicBezTo>
                  <a:cubicBezTo>
                    <a:pt x="14495" y="18729"/>
                    <a:pt x="14369" y="16315"/>
                    <a:pt x="14106" y="14491"/>
                  </a:cubicBezTo>
                  <a:cubicBezTo>
                    <a:pt x="14001" y="13717"/>
                    <a:pt x="14602" y="13045"/>
                    <a:pt x="15368" y="13045"/>
                  </a:cubicBezTo>
                  <a:cubicBezTo>
                    <a:pt x="15403" y="13045"/>
                    <a:pt x="15441" y="13047"/>
                    <a:pt x="15478" y="13050"/>
                  </a:cubicBezTo>
                  <a:cubicBezTo>
                    <a:pt x="16988" y="13159"/>
                    <a:pt x="18581" y="13365"/>
                    <a:pt x="20008" y="13420"/>
                  </a:cubicBezTo>
                  <a:cubicBezTo>
                    <a:pt x="20026" y="13420"/>
                    <a:pt x="20041" y="13420"/>
                    <a:pt x="20057" y="13420"/>
                  </a:cubicBezTo>
                  <a:cubicBezTo>
                    <a:pt x="20770" y="13420"/>
                    <a:pt x="21338" y="12828"/>
                    <a:pt x="21326" y="12116"/>
                  </a:cubicBezTo>
                  <a:cubicBezTo>
                    <a:pt x="21298" y="11252"/>
                    <a:pt x="21159" y="10443"/>
                    <a:pt x="21020" y="9565"/>
                  </a:cubicBezTo>
                  <a:cubicBezTo>
                    <a:pt x="20923" y="9002"/>
                    <a:pt x="20467" y="8564"/>
                    <a:pt x="19898" y="8495"/>
                  </a:cubicBezTo>
                  <a:cubicBezTo>
                    <a:pt x="18535" y="8346"/>
                    <a:pt x="17043" y="8204"/>
                    <a:pt x="15672" y="8204"/>
                  </a:cubicBezTo>
                  <a:cubicBezTo>
                    <a:pt x="15414" y="8204"/>
                    <a:pt x="15159" y="8210"/>
                    <a:pt x="14909" y="8221"/>
                  </a:cubicBezTo>
                  <a:cubicBezTo>
                    <a:pt x="14892" y="8221"/>
                    <a:pt x="14875" y="8221"/>
                    <a:pt x="14858" y="8221"/>
                  </a:cubicBezTo>
                  <a:cubicBezTo>
                    <a:pt x="14161" y="8221"/>
                    <a:pt x="13592" y="7683"/>
                    <a:pt x="13566" y="6986"/>
                  </a:cubicBezTo>
                  <a:cubicBezTo>
                    <a:pt x="13510" y="5353"/>
                    <a:pt x="13330" y="3076"/>
                    <a:pt x="13164" y="1196"/>
                  </a:cubicBezTo>
                  <a:cubicBezTo>
                    <a:pt x="13109" y="580"/>
                    <a:pt x="12595" y="86"/>
                    <a:pt x="11972" y="45"/>
                  </a:cubicBezTo>
                  <a:cubicBezTo>
                    <a:pt x="11545" y="18"/>
                    <a:pt x="11070" y="0"/>
                    <a:pt x="105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07" name="Google Shape;4195;p26"/>
            <p:cNvSpPr/>
            <p:nvPr/>
          </p:nvSpPr>
          <p:spPr>
            <a:xfrm>
              <a:off x="8243658" y="10538217"/>
              <a:ext cx="1080102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2" y="0"/>
                    <a:pt x="14767" y="159"/>
                    <a:pt x="14514" y="460"/>
                  </a:cubicBezTo>
                  <a:cubicBezTo>
                    <a:pt x="13323" y="1829"/>
                    <a:pt x="12042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5" y="1183"/>
                    <a:pt x="3459" y="1183"/>
                  </a:cubicBezTo>
                  <a:cubicBezTo>
                    <a:pt x="3087" y="1183"/>
                    <a:pt x="2720" y="1358"/>
                    <a:pt x="2450" y="1681"/>
                  </a:cubicBezTo>
                  <a:cubicBezTo>
                    <a:pt x="1547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19" y="20323"/>
                    <a:pt x="5008" y="21120"/>
                    <a:pt x="6317" y="21543"/>
                  </a:cubicBezTo>
                  <a:cubicBezTo>
                    <a:pt x="6436" y="21582"/>
                    <a:pt x="6554" y="21600"/>
                    <a:pt x="6675" y="21600"/>
                  </a:cubicBezTo>
                  <a:cubicBezTo>
                    <a:pt x="7167" y="21600"/>
                    <a:pt x="7636" y="21286"/>
                    <a:pt x="7871" y="20762"/>
                  </a:cubicBezTo>
                  <a:cubicBezTo>
                    <a:pt x="8743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9" y="19746"/>
                    <a:pt x="17871" y="19746"/>
                  </a:cubicBezTo>
                  <a:cubicBezTo>
                    <a:pt x="18257" y="19746"/>
                    <a:pt x="1863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1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28" y="5165"/>
                    <a:pt x="18671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098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08" name="Google Shape;4196;p26"/>
            <p:cNvSpPr/>
            <p:nvPr/>
          </p:nvSpPr>
          <p:spPr>
            <a:xfrm>
              <a:off x="5328105" y="10599777"/>
              <a:ext cx="1441696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3" y="16977"/>
                  </a:cubicBezTo>
                  <a:cubicBezTo>
                    <a:pt x="8395" y="16977"/>
                    <a:pt x="8236" y="16871"/>
                    <a:pt x="8178" y="16656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17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7" y="11800"/>
                  </a:cubicBezTo>
                  <a:cubicBezTo>
                    <a:pt x="1201" y="11800"/>
                    <a:pt x="1358" y="11739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46"/>
                    <a:pt x="18894" y="5360"/>
                    <a:pt x="19312" y="5360"/>
                  </a:cubicBezTo>
                  <a:cubicBezTo>
                    <a:pt x="19328" y="5360"/>
                    <a:pt x="19344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09" name="Google Shape;4197;p26"/>
            <p:cNvSpPr/>
            <p:nvPr/>
          </p:nvSpPr>
          <p:spPr>
            <a:xfrm>
              <a:off x="7137828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7" y="831"/>
                    <a:pt x="11004" y="831"/>
                  </a:cubicBezTo>
                  <a:cubicBezTo>
                    <a:pt x="9572" y="831"/>
                    <a:pt x="8117" y="810"/>
                    <a:pt x="6759" y="810"/>
                  </a:cubicBezTo>
                  <a:cubicBezTo>
                    <a:pt x="4554" y="810"/>
                    <a:pt x="2607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10" name="Google Shape;4198;p26"/>
            <p:cNvSpPr/>
            <p:nvPr/>
          </p:nvSpPr>
          <p:spPr>
            <a:xfrm>
              <a:off x="6912357" y="8772041"/>
              <a:ext cx="819012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27" y="753"/>
                    <a:pt x="14171" y="872"/>
                    <a:pt x="10913" y="872"/>
                  </a:cubicBezTo>
                  <a:cubicBezTo>
                    <a:pt x="9359" y="872"/>
                    <a:pt x="7782" y="844"/>
                    <a:pt x="6337" y="844"/>
                  </a:cubicBezTo>
                  <a:cubicBezTo>
                    <a:pt x="4303" y="844"/>
                    <a:pt x="2529" y="893"/>
                    <a:pt x="1439" y="1151"/>
                  </a:cubicBezTo>
                  <a:cubicBezTo>
                    <a:pt x="858" y="1332"/>
                    <a:pt x="372" y="3013"/>
                    <a:pt x="242" y="5503"/>
                  </a:cubicBezTo>
                  <a:cubicBezTo>
                    <a:pt x="17" y="9297"/>
                    <a:pt x="-77" y="13656"/>
                    <a:pt x="72" y="17074"/>
                  </a:cubicBezTo>
                  <a:cubicBezTo>
                    <a:pt x="202" y="19710"/>
                    <a:pt x="728" y="21558"/>
                    <a:pt x="1351" y="21558"/>
                  </a:cubicBezTo>
                  <a:cubicBezTo>
                    <a:pt x="1361" y="21558"/>
                    <a:pt x="1372" y="21558"/>
                    <a:pt x="1382" y="21558"/>
                  </a:cubicBezTo>
                  <a:cubicBezTo>
                    <a:pt x="1603" y="21551"/>
                    <a:pt x="1833" y="21551"/>
                    <a:pt x="2072" y="21551"/>
                  </a:cubicBezTo>
                  <a:cubicBezTo>
                    <a:pt x="3588" y="21551"/>
                    <a:pt x="5490" y="21600"/>
                    <a:pt x="7510" y="21600"/>
                  </a:cubicBezTo>
                  <a:cubicBezTo>
                    <a:pt x="11928" y="21600"/>
                    <a:pt x="16897" y="21356"/>
                    <a:pt x="19565" y="19815"/>
                  </a:cubicBezTo>
                  <a:cubicBezTo>
                    <a:pt x="21523" y="18720"/>
                    <a:pt x="21028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11" name="Google Shape;4199;p26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12" name="Google Shape;4200;p26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13" name="Google Shape;4201;p26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14" name="Google Shape;4202;p26"/>
            <p:cNvSpPr/>
            <p:nvPr/>
          </p:nvSpPr>
          <p:spPr>
            <a:xfrm>
              <a:off x="4603329" y="8899452"/>
              <a:ext cx="232741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2" y="0"/>
                  </a:moveTo>
                  <a:cubicBezTo>
                    <a:pt x="2678" y="0"/>
                    <a:pt x="-1600" y="5745"/>
                    <a:pt x="587" y="16521"/>
                  </a:cubicBezTo>
                  <a:cubicBezTo>
                    <a:pt x="1313" y="20041"/>
                    <a:pt x="4170" y="21600"/>
                    <a:pt x="7355" y="21600"/>
                  </a:cubicBezTo>
                  <a:cubicBezTo>
                    <a:pt x="13137" y="21600"/>
                    <a:pt x="20000" y="16485"/>
                    <a:pt x="17163" y="8742"/>
                  </a:cubicBezTo>
                  <a:cubicBezTo>
                    <a:pt x="14976" y="2827"/>
                    <a:pt x="11146" y="0"/>
                    <a:pt x="765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15" name="Google Shape;4203;p26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16" name="Google Shape;4204;p26"/>
            <p:cNvSpPr/>
            <p:nvPr/>
          </p:nvSpPr>
          <p:spPr>
            <a:xfrm>
              <a:off x="4326720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07" y="0"/>
                    <a:pt x="762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17" name="Google Shape;4205;p26"/>
            <p:cNvSpPr/>
            <p:nvPr/>
          </p:nvSpPr>
          <p:spPr>
            <a:xfrm>
              <a:off x="4326697" y="10290409"/>
              <a:ext cx="202227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07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18" name="Google Shape;4206;p26"/>
            <p:cNvSpPr/>
            <p:nvPr/>
          </p:nvSpPr>
          <p:spPr>
            <a:xfrm>
              <a:off x="5240728" y="8910097"/>
              <a:ext cx="1132689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2" y="13759"/>
                    <a:pt x="1399" y="14069"/>
                    <a:pt x="1913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62" y="16306"/>
                    <a:pt x="14100" y="14497"/>
                  </a:cubicBezTo>
                  <a:cubicBezTo>
                    <a:pt x="13993" y="13724"/>
                    <a:pt x="14595" y="13038"/>
                    <a:pt x="15375" y="13038"/>
                  </a:cubicBezTo>
                  <a:cubicBezTo>
                    <a:pt x="15411" y="13038"/>
                    <a:pt x="15448" y="13039"/>
                    <a:pt x="15485" y="13042"/>
                  </a:cubicBezTo>
                  <a:cubicBezTo>
                    <a:pt x="16981" y="13152"/>
                    <a:pt x="18574" y="13371"/>
                    <a:pt x="20002" y="13413"/>
                  </a:cubicBezTo>
                  <a:cubicBezTo>
                    <a:pt x="20017" y="13413"/>
                    <a:pt x="20034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291" y="11245"/>
                    <a:pt x="21151" y="10436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5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7" y="8215"/>
                    <a:pt x="13586" y="7677"/>
                    <a:pt x="13573" y="6994"/>
                  </a:cubicBezTo>
                  <a:cubicBezTo>
                    <a:pt x="13504" y="5347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19" name="Google Shape;4207;p26"/>
            <p:cNvSpPr/>
            <p:nvPr/>
          </p:nvSpPr>
          <p:spPr>
            <a:xfrm>
              <a:off x="1584698" y="1380229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12"/>
                  </a:cubicBezTo>
                  <a:cubicBezTo>
                    <a:pt x="858" y="1338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64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20" name="Google Shape;4208;p26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21" name="Google Shape;4209;p26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22" name="Google Shape;4210;p26"/>
            <p:cNvSpPr/>
            <p:nvPr/>
          </p:nvSpPr>
          <p:spPr>
            <a:xfrm>
              <a:off x="251843" y="0"/>
              <a:ext cx="1080108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2"/>
                  </a:cubicBezTo>
                  <a:cubicBezTo>
                    <a:pt x="13323" y="1815"/>
                    <a:pt x="12044" y="3362"/>
                    <a:pt x="11114" y="4844"/>
                  </a:cubicBezTo>
                  <a:cubicBezTo>
                    <a:pt x="10846" y="5261"/>
                    <a:pt x="10436" y="5485"/>
                    <a:pt x="10015" y="5485"/>
                  </a:cubicBezTo>
                  <a:cubicBezTo>
                    <a:pt x="9748" y="5485"/>
                    <a:pt x="9476" y="5394"/>
                    <a:pt x="9238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6" y="1251"/>
                    <a:pt x="3698" y="1176"/>
                    <a:pt x="3454" y="1176"/>
                  </a:cubicBezTo>
                  <a:cubicBezTo>
                    <a:pt x="3081" y="1176"/>
                    <a:pt x="2712" y="1349"/>
                    <a:pt x="2450" y="1684"/>
                  </a:cubicBezTo>
                  <a:cubicBezTo>
                    <a:pt x="1549" y="2841"/>
                    <a:pt x="415" y="4470"/>
                    <a:pt x="66" y="5692"/>
                  </a:cubicBezTo>
                  <a:cubicBezTo>
                    <a:pt x="-123" y="6311"/>
                    <a:pt x="108" y="7010"/>
                    <a:pt x="604" y="7370"/>
                  </a:cubicBezTo>
                  <a:cubicBezTo>
                    <a:pt x="2435" y="8721"/>
                    <a:pt x="6229" y="10481"/>
                    <a:pt x="6796" y="11327"/>
                  </a:cubicBezTo>
                  <a:cubicBezTo>
                    <a:pt x="7232" y="11962"/>
                    <a:pt x="2551" y="18529"/>
                    <a:pt x="2885" y="19456"/>
                  </a:cubicBezTo>
                  <a:cubicBezTo>
                    <a:pt x="3221" y="20320"/>
                    <a:pt x="5008" y="21134"/>
                    <a:pt x="6317" y="21542"/>
                  </a:cubicBezTo>
                  <a:cubicBezTo>
                    <a:pt x="6439" y="21580"/>
                    <a:pt x="6563" y="21600"/>
                    <a:pt x="6685" y="21600"/>
                  </a:cubicBezTo>
                  <a:cubicBezTo>
                    <a:pt x="7174" y="21600"/>
                    <a:pt x="7640" y="21297"/>
                    <a:pt x="7871" y="20776"/>
                  </a:cubicBezTo>
                  <a:cubicBezTo>
                    <a:pt x="8744" y="18837"/>
                    <a:pt x="9703" y="17192"/>
                    <a:pt x="10561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4" y="15202"/>
                    <a:pt x="12259" y="15315"/>
                    <a:pt x="12509" y="15547"/>
                  </a:cubicBezTo>
                  <a:cubicBezTo>
                    <a:pt x="14021" y="16964"/>
                    <a:pt x="15604" y="18576"/>
                    <a:pt x="17247" y="19586"/>
                  </a:cubicBezTo>
                  <a:cubicBezTo>
                    <a:pt x="17439" y="19699"/>
                    <a:pt x="17648" y="19754"/>
                    <a:pt x="17853" y="19754"/>
                  </a:cubicBezTo>
                  <a:cubicBezTo>
                    <a:pt x="18241" y="19754"/>
                    <a:pt x="18624" y="19562"/>
                    <a:pt x="18889" y="19212"/>
                  </a:cubicBezTo>
                  <a:cubicBezTo>
                    <a:pt x="19616" y="18251"/>
                    <a:pt x="20402" y="17159"/>
                    <a:pt x="21099" y="16036"/>
                  </a:cubicBezTo>
                  <a:cubicBezTo>
                    <a:pt x="21477" y="15417"/>
                    <a:pt x="21376" y="14570"/>
                    <a:pt x="20882" y="14080"/>
                  </a:cubicBezTo>
                  <a:cubicBezTo>
                    <a:pt x="19588" y="12777"/>
                    <a:pt x="17495" y="11164"/>
                    <a:pt x="15808" y="10089"/>
                  </a:cubicBezTo>
                  <a:cubicBezTo>
                    <a:pt x="15067" y="9618"/>
                    <a:pt x="14907" y="8493"/>
                    <a:pt x="15489" y="7793"/>
                  </a:cubicBezTo>
                  <a:cubicBezTo>
                    <a:pt x="16535" y="6473"/>
                    <a:pt x="17713" y="5169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23" name="Google Shape;4211;p26"/>
            <p:cNvSpPr/>
            <p:nvPr/>
          </p:nvSpPr>
          <p:spPr>
            <a:xfrm>
              <a:off x="1584698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090" y="0"/>
                  </a:moveTo>
                  <a:cubicBezTo>
                    <a:pt x="19044" y="0"/>
                    <a:pt x="18998" y="7"/>
                    <a:pt x="18950" y="28"/>
                  </a:cubicBezTo>
                  <a:cubicBezTo>
                    <a:pt x="17367" y="733"/>
                    <a:pt x="14370" y="852"/>
                    <a:pt x="11233" y="852"/>
                  </a:cubicBezTo>
                  <a:cubicBezTo>
                    <a:pt x="9593" y="852"/>
                    <a:pt x="7913" y="817"/>
                    <a:pt x="6378" y="817"/>
                  </a:cubicBezTo>
                  <a:cubicBezTo>
                    <a:pt x="4329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23" y="5445"/>
                  </a:cubicBezTo>
                  <a:cubicBezTo>
                    <a:pt x="17" y="9306"/>
                    <a:pt x="-77" y="13669"/>
                    <a:pt x="74" y="17034"/>
                  </a:cubicBezTo>
                  <a:cubicBezTo>
                    <a:pt x="185" y="19708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77"/>
                    <a:pt x="19566" y="19834"/>
                  </a:cubicBezTo>
                  <a:cubicBezTo>
                    <a:pt x="21523" y="18738"/>
                    <a:pt x="21016" y="0"/>
                    <a:pt x="190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24" name="Google Shape;4212;p26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25" name="Google Shape;4213;p26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26" name="Google Shape;4214;p26"/>
            <p:cNvSpPr/>
            <p:nvPr/>
          </p:nvSpPr>
          <p:spPr>
            <a:xfrm>
              <a:off x="251843" y="7025505"/>
              <a:ext cx="1080108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1" y="0"/>
                  </a:moveTo>
                  <a:cubicBezTo>
                    <a:pt x="15109" y="0"/>
                    <a:pt x="14760" y="153"/>
                    <a:pt x="14500" y="455"/>
                  </a:cubicBezTo>
                  <a:cubicBezTo>
                    <a:pt x="13323" y="1824"/>
                    <a:pt x="12044" y="3353"/>
                    <a:pt x="11114" y="4852"/>
                  </a:cubicBezTo>
                  <a:cubicBezTo>
                    <a:pt x="10850" y="5264"/>
                    <a:pt x="10444" y="5482"/>
                    <a:pt x="10030" y="5482"/>
                  </a:cubicBezTo>
                  <a:cubicBezTo>
                    <a:pt x="9756" y="5482"/>
                    <a:pt x="9479" y="5387"/>
                    <a:pt x="9238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1" y="1177"/>
                    <a:pt x="3457" y="1177"/>
                  </a:cubicBezTo>
                  <a:cubicBezTo>
                    <a:pt x="3084" y="1177"/>
                    <a:pt x="2714" y="1358"/>
                    <a:pt x="2450" y="1692"/>
                  </a:cubicBezTo>
                  <a:cubicBezTo>
                    <a:pt x="1549" y="2833"/>
                    <a:pt x="415" y="4461"/>
                    <a:pt x="66" y="5682"/>
                  </a:cubicBezTo>
                  <a:cubicBezTo>
                    <a:pt x="-123" y="6318"/>
                    <a:pt x="108" y="7000"/>
                    <a:pt x="604" y="7360"/>
                  </a:cubicBezTo>
                  <a:cubicBezTo>
                    <a:pt x="2435" y="8711"/>
                    <a:pt x="6229" y="10487"/>
                    <a:pt x="6796" y="11332"/>
                  </a:cubicBezTo>
                  <a:cubicBezTo>
                    <a:pt x="7232" y="11967"/>
                    <a:pt x="2551" y="18515"/>
                    <a:pt x="2885" y="19442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9"/>
                  </a:cubicBezTo>
                  <a:cubicBezTo>
                    <a:pt x="8744" y="18840"/>
                    <a:pt x="9703" y="17179"/>
                    <a:pt x="10561" y="15828"/>
                  </a:cubicBezTo>
                  <a:cubicBezTo>
                    <a:pt x="10824" y="15410"/>
                    <a:pt x="11239" y="15191"/>
                    <a:pt x="11658" y="15191"/>
                  </a:cubicBezTo>
                  <a:cubicBezTo>
                    <a:pt x="11958" y="15191"/>
                    <a:pt x="12259" y="15302"/>
                    <a:pt x="12509" y="15534"/>
                  </a:cubicBezTo>
                  <a:cubicBezTo>
                    <a:pt x="14021" y="16951"/>
                    <a:pt x="15604" y="18579"/>
                    <a:pt x="17247" y="19572"/>
                  </a:cubicBezTo>
                  <a:cubicBezTo>
                    <a:pt x="17444" y="19689"/>
                    <a:pt x="17658" y="19745"/>
                    <a:pt x="17868" y="19745"/>
                  </a:cubicBezTo>
                  <a:cubicBezTo>
                    <a:pt x="18251" y="19745"/>
                    <a:pt x="18627" y="19561"/>
                    <a:pt x="18889" y="19214"/>
                  </a:cubicBezTo>
                  <a:cubicBezTo>
                    <a:pt x="19616" y="18238"/>
                    <a:pt x="20402" y="17162"/>
                    <a:pt x="21099" y="16023"/>
                  </a:cubicBezTo>
                  <a:cubicBezTo>
                    <a:pt x="21477" y="15405"/>
                    <a:pt x="21376" y="14574"/>
                    <a:pt x="20882" y="14068"/>
                  </a:cubicBezTo>
                  <a:cubicBezTo>
                    <a:pt x="19588" y="12765"/>
                    <a:pt x="17495" y="11153"/>
                    <a:pt x="15808" y="10094"/>
                  </a:cubicBezTo>
                  <a:cubicBezTo>
                    <a:pt x="15067" y="9624"/>
                    <a:pt x="14907" y="8499"/>
                    <a:pt x="15489" y="7784"/>
                  </a:cubicBezTo>
                  <a:cubicBezTo>
                    <a:pt x="16535" y="6480"/>
                    <a:pt x="17713" y="5160"/>
                    <a:pt x="18673" y="3892"/>
                  </a:cubicBezTo>
                  <a:cubicBezTo>
                    <a:pt x="19152" y="3240"/>
                    <a:pt x="19036" y="2245"/>
                    <a:pt x="18425" y="1741"/>
                  </a:cubicBezTo>
                  <a:cubicBezTo>
                    <a:pt x="17684" y="1139"/>
                    <a:pt x="16928" y="683"/>
                    <a:pt x="16100" y="179"/>
                  </a:cubicBezTo>
                  <a:cubicBezTo>
                    <a:pt x="15899" y="60"/>
                    <a:pt x="15679" y="0"/>
                    <a:pt x="154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27" name="Google Shape;4215;p26"/>
            <p:cNvSpPr/>
            <p:nvPr/>
          </p:nvSpPr>
          <p:spPr>
            <a:xfrm>
              <a:off x="1272682" y="4634488"/>
              <a:ext cx="982404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0" y="178"/>
                    <a:pt x="16082" y="504"/>
                  </a:cubicBezTo>
                  <a:cubicBezTo>
                    <a:pt x="11999" y="4766"/>
                    <a:pt x="3463" y="13243"/>
                    <a:pt x="320" y="17441"/>
                  </a:cubicBezTo>
                  <a:cubicBezTo>
                    <a:pt x="-896" y="19076"/>
                    <a:pt x="1607" y="21600"/>
                    <a:pt x="3520" y="21600"/>
                  </a:cubicBezTo>
                  <a:cubicBezTo>
                    <a:pt x="4033" y="21600"/>
                    <a:pt x="4505" y="21419"/>
                    <a:pt x="4850" y="20989"/>
                  </a:cubicBezTo>
                  <a:cubicBezTo>
                    <a:pt x="7653" y="17457"/>
                    <a:pt x="17206" y="8157"/>
                    <a:pt x="20134" y="4782"/>
                  </a:cubicBezTo>
                  <a:cubicBezTo>
                    <a:pt x="20612" y="4244"/>
                    <a:pt x="20704" y="3436"/>
                    <a:pt x="20334" y="2802"/>
                  </a:cubicBezTo>
                  <a:cubicBezTo>
                    <a:pt x="19764" y="1804"/>
                    <a:pt x="18963" y="838"/>
                    <a:pt x="18148" y="268"/>
                  </a:cubicBezTo>
                  <a:cubicBezTo>
                    <a:pt x="17882" y="85"/>
                    <a:pt x="17580" y="0"/>
                    <a:pt x="1727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28" name="Google Shape;4216;p26"/>
            <p:cNvSpPr/>
            <p:nvPr/>
          </p:nvSpPr>
          <p:spPr>
            <a:xfrm>
              <a:off x="1354682" y="4588442"/>
              <a:ext cx="232712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3" y="0"/>
                  </a:moveTo>
                  <a:cubicBezTo>
                    <a:pt x="2679" y="0"/>
                    <a:pt x="-1601" y="5758"/>
                    <a:pt x="586" y="16537"/>
                  </a:cubicBezTo>
                  <a:cubicBezTo>
                    <a:pt x="1307" y="20047"/>
                    <a:pt x="4170" y="21600"/>
                    <a:pt x="7356" y="21600"/>
                  </a:cubicBezTo>
                  <a:cubicBezTo>
                    <a:pt x="13140" y="21600"/>
                    <a:pt x="19999" y="16501"/>
                    <a:pt x="17167" y="8758"/>
                  </a:cubicBezTo>
                  <a:cubicBezTo>
                    <a:pt x="14980" y="2837"/>
                    <a:pt x="11143" y="0"/>
                    <a:pt x="765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29" name="Google Shape;4217;p26"/>
            <p:cNvSpPr/>
            <p:nvPr/>
          </p:nvSpPr>
          <p:spPr>
            <a:xfrm>
              <a:off x="1939905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2" y="20041"/>
                    <a:pt x="4157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30" name="Google Shape;4218;p26"/>
            <p:cNvSpPr/>
            <p:nvPr/>
          </p:nvSpPr>
          <p:spPr>
            <a:xfrm>
              <a:off x="1221445" y="6435487"/>
              <a:ext cx="1084691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6" y="845"/>
                  </a:cubicBezTo>
                  <a:cubicBezTo>
                    <a:pt x="4304" y="845"/>
                    <a:pt x="2528" y="894"/>
                    <a:pt x="1431" y="1145"/>
                  </a:cubicBezTo>
                  <a:cubicBezTo>
                    <a:pt x="866" y="1271"/>
                    <a:pt x="373" y="3017"/>
                    <a:pt x="232" y="5510"/>
                  </a:cubicBezTo>
                  <a:cubicBezTo>
                    <a:pt x="20" y="9309"/>
                    <a:pt x="-80" y="13667"/>
                    <a:pt x="77" y="17096"/>
                  </a:cubicBezTo>
                  <a:cubicBezTo>
                    <a:pt x="202" y="19728"/>
                    <a:pt x="737" y="21586"/>
                    <a:pt x="1344" y="21586"/>
                  </a:cubicBezTo>
                  <a:cubicBezTo>
                    <a:pt x="1355" y="21586"/>
                    <a:pt x="1365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7" y="21384"/>
                    <a:pt x="19559" y="19840"/>
                  </a:cubicBezTo>
                  <a:cubicBezTo>
                    <a:pt x="21520" y="18737"/>
                    <a:pt x="21009" y="0"/>
                    <a:pt x="190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31" name="Google Shape;4219;p26"/>
            <p:cNvSpPr/>
            <p:nvPr/>
          </p:nvSpPr>
          <p:spPr>
            <a:xfrm>
              <a:off x="1662727" y="6144191"/>
              <a:ext cx="202556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4" h="21600" fill="norm" stroke="1" extrusionOk="0">
                  <a:moveTo>
                    <a:pt x="7656" y="0"/>
                  </a:moveTo>
                  <a:cubicBezTo>
                    <a:pt x="2686" y="0"/>
                    <a:pt x="-1593" y="5740"/>
                    <a:pt x="579" y="16495"/>
                  </a:cubicBezTo>
                  <a:cubicBezTo>
                    <a:pt x="1291" y="20037"/>
                    <a:pt x="4161" y="21600"/>
                    <a:pt x="7358" y="21600"/>
                  </a:cubicBezTo>
                  <a:cubicBezTo>
                    <a:pt x="13148" y="21600"/>
                    <a:pt x="20007" y="16487"/>
                    <a:pt x="17173" y="8720"/>
                  </a:cubicBezTo>
                  <a:cubicBezTo>
                    <a:pt x="14979" y="2825"/>
                    <a:pt x="11150" y="0"/>
                    <a:pt x="765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32" name="Google Shape;4220;p26"/>
            <p:cNvSpPr/>
            <p:nvPr/>
          </p:nvSpPr>
          <p:spPr>
            <a:xfrm>
              <a:off x="1662743" y="6777780"/>
              <a:ext cx="20254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8" h="21600" fill="norm" stroke="1" extrusionOk="0">
                  <a:moveTo>
                    <a:pt x="7643" y="0"/>
                  </a:moveTo>
                  <a:cubicBezTo>
                    <a:pt x="2672" y="0"/>
                    <a:pt x="-1587" y="5725"/>
                    <a:pt x="579" y="16501"/>
                  </a:cubicBezTo>
                  <a:cubicBezTo>
                    <a:pt x="1291" y="20039"/>
                    <a:pt x="4162" y="21600"/>
                    <a:pt x="7360" y="21600"/>
                  </a:cubicBezTo>
                  <a:cubicBezTo>
                    <a:pt x="13152" y="21600"/>
                    <a:pt x="20013" y="16493"/>
                    <a:pt x="17179" y="8734"/>
                  </a:cubicBezTo>
                  <a:cubicBezTo>
                    <a:pt x="14984" y="2838"/>
                    <a:pt x="11139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33" name="Google Shape;4221;p26"/>
            <p:cNvSpPr/>
            <p:nvPr/>
          </p:nvSpPr>
          <p:spPr>
            <a:xfrm>
              <a:off x="2576569" y="5397138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81" y="8996"/>
                    <a:pt x="576" y="8873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6" y="13765"/>
                    <a:pt x="1424" y="14079"/>
                    <a:pt x="1949" y="14079"/>
                  </a:cubicBezTo>
                  <a:cubicBezTo>
                    <a:pt x="2026" y="14079"/>
                    <a:pt x="2106" y="14071"/>
                    <a:pt x="2183" y="14057"/>
                  </a:cubicBezTo>
                  <a:cubicBezTo>
                    <a:pt x="3999" y="13700"/>
                    <a:pt x="5703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59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76" y="16320"/>
                    <a:pt x="14112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4" y="13042"/>
                  </a:cubicBezTo>
                  <a:cubicBezTo>
                    <a:pt x="16995" y="13165"/>
                    <a:pt x="18574" y="13371"/>
                    <a:pt x="20002" y="13427"/>
                  </a:cubicBezTo>
                  <a:cubicBezTo>
                    <a:pt x="20017" y="13427"/>
                    <a:pt x="20033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303" y="11245"/>
                    <a:pt x="21151" y="10450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3" y="8216"/>
                    <a:pt x="14830" y="8216"/>
                  </a:cubicBezTo>
                  <a:cubicBezTo>
                    <a:pt x="14156" y="8216"/>
                    <a:pt x="13600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34" name="Google Shape;4222;p26"/>
            <p:cNvSpPr/>
            <p:nvPr/>
          </p:nvSpPr>
          <p:spPr>
            <a:xfrm>
              <a:off x="2915671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2" y="0"/>
                    <a:pt x="14765" y="155"/>
                    <a:pt x="14506" y="446"/>
                  </a:cubicBezTo>
                  <a:cubicBezTo>
                    <a:pt x="13328" y="1815"/>
                    <a:pt x="12049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6" y="5387"/>
                    <a:pt x="9243" y="5203"/>
                  </a:cubicBezTo>
                  <a:cubicBezTo>
                    <a:pt x="7849" y="4080"/>
                    <a:pt x="5843" y="2597"/>
                    <a:pt x="4171" y="1408"/>
                  </a:cubicBezTo>
                  <a:cubicBezTo>
                    <a:pt x="3951" y="1251"/>
                    <a:pt x="3704" y="1176"/>
                    <a:pt x="3459" y="1176"/>
                  </a:cubicBezTo>
                  <a:cubicBezTo>
                    <a:pt x="3086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1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27" y="15411"/>
                    <a:pt x="11235" y="15192"/>
                    <a:pt x="11645" y="15192"/>
                  </a:cubicBezTo>
                  <a:cubicBezTo>
                    <a:pt x="11945" y="15192"/>
                    <a:pt x="12248" y="15307"/>
                    <a:pt x="12499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1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6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3" y="10090"/>
                  </a:cubicBezTo>
                  <a:cubicBezTo>
                    <a:pt x="15072" y="9618"/>
                    <a:pt x="14912" y="8494"/>
                    <a:pt x="15479" y="7778"/>
                  </a:cubicBezTo>
                  <a:cubicBezTo>
                    <a:pt x="16540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30" y="1733"/>
                  </a:cubicBezTo>
                  <a:cubicBezTo>
                    <a:pt x="17688" y="1130"/>
                    <a:pt x="16932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35" name="Google Shape;4223;p26"/>
            <p:cNvSpPr/>
            <p:nvPr/>
          </p:nvSpPr>
          <p:spPr>
            <a:xfrm>
              <a:off x="0" y="3573858"/>
              <a:ext cx="1441541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3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3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1" y="7469"/>
                    <a:pt x="115" y="9329"/>
                  </a:cubicBezTo>
                  <a:cubicBezTo>
                    <a:pt x="-169" y="10245"/>
                    <a:pt x="115" y="10806"/>
                    <a:pt x="497" y="11455"/>
                  </a:cubicBezTo>
                  <a:cubicBezTo>
                    <a:pt x="623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0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49" y="20915"/>
                  </a:cubicBezTo>
                  <a:cubicBezTo>
                    <a:pt x="7037" y="21352"/>
                    <a:pt x="7849" y="21600"/>
                    <a:pt x="8694" y="21600"/>
                  </a:cubicBezTo>
                  <a:cubicBezTo>
                    <a:pt x="9570" y="21600"/>
                    <a:pt x="10479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51" y="3421"/>
                    <a:pt x="14021" y="2962"/>
                    <a:pt x="14588" y="2937"/>
                  </a:cubicBezTo>
                  <a:lnTo>
                    <a:pt x="17359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1" y="5369"/>
                    <a:pt x="19300" y="5369"/>
                  </a:cubicBezTo>
                  <a:cubicBezTo>
                    <a:pt x="19314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5" y="4120"/>
                  </a:cubicBezTo>
                  <a:cubicBezTo>
                    <a:pt x="21256" y="3077"/>
                    <a:pt x="20972" y="2122"/>
                    <a:pt x="20688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36" name="Google Shape;4224;p26"/>
            <p:cNvSpPr/>
            <p:nvPr/>
          </p:nvSpPr>
          <p:spPr>
            <a:xfrm>
              <a:off x="1810195" y="2922528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3"/>
                    <a:pt x="14156" y="864"/>
                    <a:pt x="10900" y="864"/>
                  </a:cubicBezTo>
                  <a:cubicBezTo>
                    <a:pt x="9350" y="864"/>
                    <a:pt x="7775" y="843"/>
                    <a:pt x="6330" y="843"/>
                  </a:cubicBezTo>
                  <a:cubicBezTo>
                    <a:pt x="4301" y="843"/>
                    <a:pt x="2527" y="892"/>
                    <a:pt x="1435" y="1143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6" y="21579"/>
                    <a:pt x="2356" y="21579"/>
                    <a:pt x="2917" y="21579"/>
                  </a:cubicBezTo>
                  <a:cubicBezTo>
                    <a:pt x="4111" y="21579"/>
                    <a:pt x="5483" y="21600"/>
                    <a:pt x="6930" y="21600"/>
                  </a:cubicBezTo>
                  <a:cubicBezTo>
                    <a:pt x="11488" y="21600"/>
                    <a:pt x="16780" y="21405"/>
                    <a:pt x="19562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37" name="Google Shape;4225;p26"/>
            <p:cNvSpPr/>
            <p:nvPr/>
          </p:nvSpPr>
          <p:spPr>
            <a:xfrm>
              <a:off x="1584698" y="1746123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05"/>
                  </a:cubicBezTo>
                  <a:cubicBezTo>
                    <a:pt x="858" y="1331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3" y="21586"/>
                    <a:pt x="2351" y="21579"/>
                    <a:pt x="2907" y="21579"/>
                  </a:cubicBezTo>
                  <a:cubicBezTo>
                    <a:pt x="4148" y="21579"/>
                    <a:pt x="5582" y="21600"/>
                    <a:pt x="7090" y="21600"/>
                  </a:cubicBezTo>
                  <a:cubicBezTo>
                    <a:pt x="11613" y="21600"/>
                    <a:pt x="16815" y="21405"/>
                    <a:pt x="19565" y="19858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38" name="Google Shape;4226;p26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39" name="Google Shape;4227;p26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40" name="Google Shape;4228;p26"/>
            <p:cNvSpPr/>
            <p:nvPr/>
          </p:nvSpPr>
          <p:spPr>
            <a:xfrm>
              <a:off x="1272697" y="11660158"/>
              <a:ext cx="982389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3" h="21600" fill="norm" stroke="1" extrusionOk="0">
                  <a:moveTo>
                    <a:pt x="17270" y="0"/>
                  </a:moveTo>
                  <a:cubicBezTo>
                    <a:pt x="16839" y="0"/>
                    <a:pt x="16408" y="178"/>
                    <a:pt x="16084" y="510"/>
                  </a:cubicBezTo>
                  <a:cubicBezTo>
                    <a:pt x="12000" y="4773"/>
                    <a:pt x="3464" y="13250"/>
                    <a:pt x="320" y="17449"/>
                  </a:cubicBezTo>
                  <a:cubicBezTo>
                    <a:pt x="-894" y="19073"/>
                    <a:pt x="1604" y="21600"/>
                    <a:pt x="3516" y="21600"/>
                  </a:cubicBezTo>
                  <a:cubicBezTo>
                    <a:pt x="4031" y="21600"/>
                    <a:pt x="4504" y="21417"/>
                    <a:pt x="4851" y="20982"/>
                  </a:cubicBezTo>
                  <a:cubicBezTo>
                    <a:pt x="7654" y="17465"/>
                    <a:pt x="17208" y="8163"/>
                    <a:pt x="20136" y="4789"/>
                  </a:cubicBezTo>
                  <a:cubicBezTo>
                    <a:pt x="20614" y="4234"/>
                    <a:pt x="20706" y="3442"/>
                    <a:pt x="20336" y="2808"/>
                  </a:cubicBezTo>
                  <a:cubicBezTo>
                    <a:pt x="19766" y="1810"/>
                    <a:pt x="18965" y="828"/>
                    <a:pt x="18150" y="274"/>
                  </a:cubicBezTo>
                  <a:cubicBezTo>
                    <a:pt x="17880" y="89"/>
                    <a:pt x="17574" y="0"/>
                    <a:pt x="1727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41" name="Google Shape;4229;p26"/>
            <p:cNvSpPr/>
            <p:nvPr/>
          </p:nvSpPr>
          <p:spPr>
            <a:xfrm>
              <a:off x="1354674" y="11613947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42" name="Google Shape;4230;p26"/>
            <p:cNvSpPr/>
            <p:nvPr/>
          </p:nvSpPr>
          <p:spPr>
            <a:xfrm>
              <a:off x="1939913" y="12412410"/>
              <a:ext cx="23197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61" y="0"/>
                  </a:moveTo>
                  <a:cubicBezTo>
                    <a:pt x="2686" y="0"/>
                    <a:pt x="-1605" y="5753"/>
                    <a:pt x="588" y="16542"/>
                  </a:cubicBezTo>
                  <a:cubicBezTo>
                    <a:pt x="1291" y="20047"/>
                    <a:pt x="4150" y="21600"/>
                    <a:pt x="7338" y="21600"/>
                  </a:cubicBezTo>
                  <a:cubicBezTo>
                    <a:pt x="13118" y="21600"/>
                    <a:pt x="19995" y="16507"/>
                    <a:pt x="17156" y="8753"/>
                  </a:cubicBezTo>
                  <a:cubicBezTo>
                    <a:pt x="14988" y="2830"/>
                    <a:pt x="11153" y="0"/>
                    <a:pt x="76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43" name="Google Shape;4231;p26"/>
            <p:cNvSpPr/>
            <p:nvPr/>
          </p:nvSpPr>
          <p:spPr>
            <a:xfrm>
              <a:off x="1221445" y="13460663"/>
              <a:ext cx="1084691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265" y="773"/>
                    <a:pt x="13968" y="871"/>
                    <a:pt x="10608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8" y="857"/>
                    <a:pt x="2629" y="913"/>
                    <a:pt x="1431" y="1205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351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3" y="21586"/>
                    <a:pt x="2359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7" y="21600"/>
                    <a:pt x="16807" y="21405"/>
                    <a:pt x="19559" y="19858"/>
                  </a:cubicBezTo>
                  <a:cubicBezTo>
                    <a:pt x="21520" y="18701"/>
                    <a:pt x="21009" y="0"/>
                    <a:pt x="190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44" name="Google Shape;4232;p26"/>
            <p:cNvSpPr/>
            <p:nvPr/>
          </p:nvSpPr>
          <p:spPr>
            <a:xfrm>
              <a:off x="1662720" y="13169532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45" name="Google Shape;4233;p26"/>
            <p:cNvSpPr/>
            <p:nvPr/>
          </p:nvSpPr>
          <p:spPr>
            <a:xfrm>
              <a:off x="2576569" y="12422809"/>
              <a:ext cx="1132690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86" y="3694"/>
                    <a:pt x="8211" y="7466"/>
                    <a:pt x="7961" y="8330"/>
                  </a:cubicBezTo>
                  <a:cubicBezTo>
                    <a:pt x="7781" y="8988"/>
                    <a:pt x="576" y="8865"/>
                    <a:pt x="147" y="9607"/>
                  </a:cubicBezTo>
                  <a:cubicBezTo>
                    <a:pt x="-255" y="10306"/>
                    <a:pt x="244" y="12076"/>
                    <a:pt x="742" y="13284"/>
                  </a:cubicBezTo>
                  <a:cubicBezTo>
                    <a:pt x="933" y="13766"/>
                    <a:pt x="1410" y="14077"/>
                    <a:pt x="1927" y="14077"/>
                  </a:cubicBezTo>
                  <a:cubicBezTo>
                    <a:pt x="2011" y="14077"/>
                    <a:pt x="2098" y="14069"/>
                    <a:pt x="2183" y="14051"/>
                  </a:cubicBezTo>
                  <a:cubicBezTo>
                    <a:pt x="3999" y="13708"/>
                    <a:pt x="5703" y="13571"/>
                    <a:pt x="7116" y="13516"/>
                  </a:cubicBezTo>
                  <a:cubicBezTo>
                    <a:pt x="7139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59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20" y="21555"/>
                  </a:cubicBezTo>
                  <a:cubicBezTo>
                    <a:pt x="10370" y="21580"/>
                    <a:pt x="11058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76" y="16315"/>
                    <a:pt x="14112" y="14491"/>
                  </a:cubicBezTo>
                  <a:cubicBezTo>
                    <a:pt x="13994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4" y="13050"/>
                  </a:cubicBezTo>
                  <a:cubicBezTo>
                    <a:pt x="16995" y="13159"/>
                    <a:pt x="18574" y="13365"/>
                    <a:pt x="20002" y="13420"/>
                  </a:cubicBezTo>
                  <a:cubicBezTo>
                    <a:pt x="20017" y="13420"/>
                    <a:pt x="20033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303" y="11252"/>
                    <a:pt x="21151" y="10443"/>
                    <a:pt x="21013" y="9565"/>
                  </a:cubicBezTo>
                  <a:cubicBezTo>
                    <a:pt x="20929" y="9002"/>
                    <a:pt x="20458" y="8564"/>
                    <a:pt x="19890" y="8495"/>
                  </a:cubicBezTo>
                  <a:cubicBezTo>
                    <a:pt x="18526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8" y="8221"/>
                    <a:pt x="13600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15" y="580"/>
                    <a:pt x="12603" y="86"/>
                    <a:pt x="11966" y="45"/>
                  </a:cubicBezTo>
                  <a:cubicBezTo>
                    <a:pt x="11537" y="18"/>
                    <a:pt x="11062" y="0"/>
                    <a:pt x="1058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46" name="Google Shape;4234;p26"/>
            <p:cNvSpPr/>
            <p:nvPr/>
          </p:nvSpPr>
          <p:spPr>
            <a:xfrm>
              <a:off x="2915671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6" y="0"/>
                    <a:pt x="14767" y="159"/>
                    <a:pt x="14506" y="460"/>
                  </a:cubicBezTo>
                  <a:cubicBezTo>
                    <a:pt x="13328" y="1829"/>
                    <a:pt x="12049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43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1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3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9" y="15412"/>
                    <a:pt x="11239" y="15193"/>
                    <a:pt x="11655" y="15193"/>
                  </a:cubicBezTo>
                  <a:cubicBezTo>
                    <a:pt x="11951" y="15193"/>
                    <a:pt x="12251" y="15304"/>
                    <a:pt x="12499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5" y="19746"/>
                    <a:pt x="18633" y="19562"/>
                    <a:pt x="18896" y="19215"/>
                  </a:cubicBezTo>
                  <a:cubicBezTo>
                    <a:pt x="19622" y="18238"/>
                    <a:pt x="20406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3" y="10097"/>
                  </a:cubicBezTo>
                  <a:cubicBezTo>
                    <a:pt x="15072" y="9627"/>
                    <a:pt x="14912" y="8502"/>
                    <a:pt x="15479" y="7787"/>
                  </a:cubicBezTo>
                  <a:cubicBezTo>
                    <a:pt x="16540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30" y="1730"/>
                  </a:cubicBezTo>
                  <a:cubicBezTo>
                    <a:pt x="17688" y="1128"/>
                    <a:pt x="16932" y="688"/>
                    <a:pt x="16105" y="184"/>
                  </a:cubicBezTo>
                  <a:cubicBezTo>
                    <a:pt x="15904" y="60"/>
                    <a:pt x="15686" y="0"/>
                    <a:pt x="154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47" name="Google Shape;4235;p26"/>
            <p:cNvSpPr/>
            <p:nvPr/>
          </p:nvSpPr>
          <p:spPr>
            <a:xfrm>
              <a:off x="0" y="10599777"/>
              <a:ext cx="1441541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3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3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1" y="7471"/>
                    <a:pt x="115" y="9332"/>
                  </a:cubicBezTo>
                  <a:cubicBezTo>
                    <a:pt x="-169" y="10248"/>
                    <a:pt x="115" y="10796"/>
                    <a:pt x="497" y="11459"/>
                  </a:cubicBezTo>
                  <a:cubicBezTo>
                    <a:pt x="624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49" y="20909"/>
                  </a:cubicBezTo>
                  <a:cubicBezTo>
                    <a:pt x="7038" y="21349"/>
                    <a:pt x="7860" y="21600"/>
                    <a:pt x="8710" y="21600"/>
                  </a:cubicBezTo>
                  <a:cubicBezTo>
                    <a:pt x="9581" y="21600"/>
                    <a:pt x="10480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51" y="3422"/>
                    <a:pt x="14021" y="2951"/>
                    <a:pt x="14588" y="2938"/>
                  </a:cubicBezTo>
                  <a:lnTo>
                    <a:pt x="17359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3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5" y="4109"/>
                  </a:cubicBezTo>
                  <a:cubicBezTo>
                    <a:pt x="21256" y="3065"/>
                    <a:pt x="20972" y="2110"/>
                    <a:pt x="20688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48" name="Google Shape;4236;p26"/>
            <p:cNvSpPr/>
            <p:nvPr/>
          </p:nvSpPr>
          <p:spPr>
            <a:xfrm>
              <a:off x="1810195" y="9948363"/>
              <a:ext cx="108486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098" y="0"/>
                  </a:moveTo>
                  <a:cubicBezTo>
                    <a:pt x="19052" y="0"/>
                    <a:pt x="19006" y="14"/>
                    <a:pt x="18958" y="35"/>
                  </a:cubicBezTo>
                  <a:cubicBezTo>
                    <a:pt x="17330" y="719"/>
                    <a:pt x="14216" y="831"/>
                    <a:pt x="10994" y="831"/>
                  </a:cubicBezTo>
                  <a:cubicBezTo>
                    <a:pt x="9561" y="831"/>
                    <a:pt x="8107" y="810"/>
                    <a:pt x="6750" y="810"/>
                  </a:cubicBezTo>
                  <a:cubicBezTo>
                    <a:pt x="4546" y="810"/>
                    <a:pt x="2602" y="866"/>
                    <a:pt x="1436" y="1152"/>
                  </a:cubicBezTo>
                  <a:cubicBezTo>
                    <a:pt x="856" y="1278"/>
                    <a:pt x="377" y="3023"/>
                    <a:pt x="236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193" y="19715"/>
                    <a:pt x="744" y="21579"/>
                    <a:pt x="1364" y="21579"/>
                  </a:cubicBezTo>
                  <a:cubicBezTo>
                    <a:pt x="1782" y="21572"/>
                    <a:pt x="2240" y="21565"/>
                    <a:pt x="2727" y="21565"/>
                  </a:cubicBezTo>
                  <a:cubicBezTo>
                    <a:pt x="4126" y="21565"/>
                    <a:pt x="5787" y="21600"/>
                    <a:pt x="7531" y="21600"/>
                  </a:cubicBezTo>
                  <a:cubicBezTo>
                    <a:pt x="11945" y="21600"/>
                    <a:pt x="16902" y="21384"/>
                    <a:pt x="19565" y="19841"/>
                  </a:cubicBezTo>
                  <a:cubicBezTo>
                    <a:pt x="21524" y="18682"/>
                    <a:pt x="21018" y="0"/>
                    <a:pt x="1909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49" name="Google Shape;4237;p26"/>
            <p:cNvSpPr/>
            <p:nvPr/>
          </p:nvSpPr>
          <p:spPr>
            <a:xfrm>
              <a:off x="1584698" y="8772041"/>
              <a:ext cx="818746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310" y="753"/>
                    <a:pt x="14157" y="872"/>
                    <a:pt x="10902" y="872"/>
                  </a:cubicBezTo>
                  <a:cubicBezTo>
                    <a:pt x="9351" y="872"/>
                    <a:pt x="7778" y="844"/>
                    <a:pt x="6333" y="844"/>
                  </a:cubicBezTo>
                  <a:cubicBezTo>
                    <a:pt x="4303" y="844"/>
                    <a:pt x="2532" y="893"/>
                    <a:pt x="1439" y="1151"/>
                  </a:cubicBezTo>
                  <a:cubicBezTo>
                    <a:pt x="858" y="1332"/>
                    <a:pt x="372" y="3013"/>
                    <a:pt x="223" y="5503"/>
                  </a:cubicBezTo>
                  <a:cubicBezTo>
                    <a:pt x="17" y="9297"/>
                    <a:pt x="-77" y="13656"/>
                    <a:pt x="74" y="17074"/>
                  </a:cubicBezTo>
                  <a:cubicBezTo>
                    <a:pt x="183" y="19710"/>
                    <a:pt x="728" y="21558"/>
                    <a:pt x="1334" y="21558"/>
                  </a:cubicBezTo>
                  <a:cubicBezTo>
                    <a:pt x="1345" y="21558"/>
                    <a:pt x="1355" y="21558"/>
                    <a:pt x="1364" y="21558"/>
                  </a:cubicBezTo>
                  <a:cubicBezTo>
                    <a:pt x="1586" y="21551"/>
                    <a:pt x="1816" y="21551"/>
                    <a:pt x="2058" y="21551"/>
                  </a:cubicBezTo>
                  <a:cubicBezTo>
                    <a:pt x="3578" y="21551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15"/>
                  </a:cubicBezTo>
                  <a:cubicBezTo>
                    <a:pt x="21523" y="18720"/>
                    <a:pt x="21011" y="0"/>
                    <a:pt x="190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50" name="Google Shape;4238;p26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51" name="Google Shape;4239;p26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4353" name="نص العنوان"/>
          <p:cNvSpPr txBox="1"/>
          <p:nvPr>
            <p:ph type="title"/>
          </p:nvPr>
        </p:nvSpPr>
        <p:spPr>
          <a:xfrm>
            <a:off x="1919999" y="1439999"/>
            <a:ext cx="20544003" cy="1428801"/>
          </a:xfrm>
          <a:prstGeom prst="rect">
            <a:avLst/>
          </a:prstGeom>
        </p:spPr>
        <p:txBody>
          <a:bodyPr/>
          <a:lstStyle/>
          <a:p>
            <a:pPr/>
            <a:r>
              <a:t>نص العنوان</a:t>
            </a:r>
          </a:p>
        </p:txBody>
      </p:sp>
      <p:sp>
        <p:nvSpPr>
          <p:cNvPr id="4354" name="مستوى النص الأول…"/>
          <p:cNvSpPr txBox="1"/>
          <p:nvPr>
            <p:ph type="body" sz="quarter" idx="1"/>
          </p:nvPr>
        </p:nvSpPr>
        <p:spPr>
          <a:xfrm>
            <a:off x="2211658" y="6079333"/>
            <a:ext cx="6312001" cy="1428801"/>
          </a:xfrm>
          <a:prstGeom prst="rect">
            <a:avLst/>
          </a:prstGeom>
        </p:spPr>
        <p:txBody>
          <a:bodyPr/>
          <a:lstStyle>
            <a:lvl1pPr marL="880533" indent="-753533" algn="ctr">
              <a:buClrTx/>
              <a:buSzTx/>
              <a:buFontTx/>
              <a:buNone/>
              <a:defRPr sz="4200"/>
            </a:lvl1pPr>
            <a:lvl2pPr marL="880533" indent="-296333" algn="ctr">
              <a:buClrTx/>
              <a:buSzTx/>
              <a:buFontTx/>
              <a:buNone/>
              <a:defRPr sz="4200"/>
            </a:lvl2pPr>
            <a:lvl3pPr marL="880533" indent="160866" algn="ctr">
              <a:buClrTx/>
              <a:buSzTx/>
              <a:buFontTx/>
              <a:buNone/>
              <a:defRPr sz="4200"/>
            </a:lvl3pPr>
            <a:lvl4pPr marL="880533" indent="618066" algn="ctr">
              <a:buClrTx/>
              <a:buSzTx/>
              <a:buFontTx/>
              <a:buNone/>
              <a:defRPr sz="4200"/>
            </a:lvl4pPr>
            <a:lvl5pPr marL="880533" indent="1075266" algn="ctr">
              <a:buClrTx/>
              <a:buSzTx/>
              <a:buFontTx/>
              <a:buNone/>
              <a:defRPr sz="4200"/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4355" name="رقم الشريحة"/>
          <p:cNvSpPr txBox="1"/>
          <p:nvPr>
            <p:ph type="sldNum" sz="quarter" idx="2"/>
          </p:nvPr>
        </p:nvSpPr>
        <p:spPr>
          <a:xfrm>
            <a:off x="11785599" y="12344399"/>
            <a:ext cx="5689601" cy="736601"/>
          </a:xfrm>
          <a:prstGeom prst="rect">
            <a:avLst/>
          </a:prstGeom>
        </p:spPr>
        <p:txBody>
          <a:bodyPr lIns="121919" tIns="121919" rIns="121919" bIns="121919"/>
          <a:lstStyle>
            <a:lvl1pPr algn="r">
              <a:defRPr sz="3200"/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USTOM_2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17" name="Google Shape;4254;p27"/>
          <p:cNvGrpSpPr/>
          <p:nvPr/>
        </p:nvGrpSpPr>
        <p:grpSpPr>
          <a:xfrm>
            <a:off x="-349845" y="-1299"/>
            <a:ext cx="25417589" cy="13716477"/>
            <a:chOff x="0" y="0"/>
            <a:chExt cx="25417587" cy="13716475"/>
          </a:xfrm>
        </p:grpSpPr>
        <p:sp>
          <p:nvSpPr>
            <p:cNvPr id="4362" name="Google Shape;4255;p27"/>
            <p:cNvSpPr/>
            <p:nvPr/>
          </p:nvSpPr>
          <p:spPr>
            <a:xfrm>
              <a:off x="22896176" y="1380229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12"/>
                  </a:cubicBezTo>
                  <a:cubicBezTo>
                    <a:pt x="871" y="1338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64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9" y="21579"/>
                    <a:pt x="5489" y="21600"/>
                    <a:pt x="6934" y="21600"/>
                  </a:cubicBezTo>
                  <a:cubicBezTo>
                    <a:pt x="11489" y="21600"/>
                    <a:pt x="16781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63" name="Google Shape;4256;p27"/>
            <p:cNvSpPr/>
            <p:nvPr/>
          </p:nvSpPr>
          <p:spPr>
            <a:xfrm>
              <a:off x="23975893" y="61642"/>
              <a:ext cx="144169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25"/>
                    <a:pt x="9718" y="10504"/>
                    <a:pt x="8932" y="16592"/>
                  </a:cubicBezTo>
                  <a:cubicBezTo>
                    <a:pt x="8903" y="16841"/>
                    <a:pt x="8726" y="16973"/>
                    <a:pt x="8549" y="16973"/>
                  </a:cubicBezTo>
                  <a:cubicBezTo>
                    <a:pt x="8392" y="16973"/>
                    <a:pt x="8236" y="16870"/>
                    <a:pt x="8178" y="16654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5" y="7176"/>
                    <a:pt x="4962" y="6860"/>
                    <a:pt x="4524" y="6860"/>
                  </a:cubicBezTo>
                  <a:cubicBezTo>
                    <a:pt x="4516" y="6860"/>
                    <a:pt x="4507" y="6860"/>
                    <a:pt x="4498" y="6860"/>
                  </a:cubicBezTo>
                  <a:cubicBezTo>
                    <a:pt x="2763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78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09"/>
                    <a:pt x="14032" y="2950"/>
                    <a:pt x="14589" y="2925"/>
                  </a:cubicBezTo>
                  <a:lnTo>
                    <a:pt x="17362" y="2835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34"/>
                    <a:pt x="18895" y="5358"/>
                    <a:pt x="19313" y="5358"/>
                  </a:cubicBezTo>
                  <a:cubicBezTo>
                    <a:pt x="19329" y="5358"/>
                    <a:pt x="19345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43"/>
                    <a:pt x="21436" y="4709"/>
                    <a:pt x="21381" y="4109"/>
                  </a:cubicBezTo>
                  <a:cubicBezTo>
                    <a:pt x="21272" y="3065"/>
                    <a:pt x="20977" y="2110"/>
                    <a:pt x="20704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64" name="Google Shape;4257;p27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65" name="Google Shape;4258;p27"/>
            <p:cNvSpPr/>
            <p:nvPr/>
          </p:nvSpPr>
          <p:spPr>
            <a:xfrm>
              <a:off x="20002468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6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66" name="Google Shape;4259;p27"/>
            <p:cNvSpPr/>
            <p:nvPr/>
          </p:nvSpPr>
          <p:spPr>
            <a:xfrm>
              <a:off x="21563798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9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4" y="10481"/>
                    <a:pt x="6794" y="11327"/>
                  </a:cubicBezTo>
                  <a:cubicBezTo>
                    <a:pt x="7216" y="11962"/>
                    <a:pt x="2537" y="18529"/>
                    <a:pt x="2885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71" y="20776"/>
                  </a:cubicBezTo>
                  <a:cubicBezTo>
                    <a:pt x="8743" y="18837"/>
                    <a:pt x="9702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9" y="18576"/>
                    <a:pt x="17246" y="19586"/>
                  </a:cubicBezTo>
                  <a:cubicBezTo>
                    <a:pt x="17437" y="19699"/>
                    <a:pt x="17645" y="19754"/>
                    <a:pt x="17852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67" name="Google Shape;4260;p27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68" name="Google Shape;4261;p27"/>
            <p:cNvSpPr/>
            <p:nvPr/>
          </p:nvSpPr>
          <p:spPr>
            <a:xfrm>
              <a:off x="22896176" y="8406147"/>
              <a:ext cx="81924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7"/>
                    <a:pt x="18947" y="28"/>
                  </a:cubicBezTo>
                  <a:cubicBezTo>
                    <a:pt x="17365" y="733"/>
                    <a:pt x="14370" y="852"/>
                    <a:pt x="11236" y="852"/>
                  </a:cubicBezTo>
                  <a:cubicBezTo>
                    <a:pt x="9595" y="852"/>
                    <a:pt x="7914" y="817"/>
                    <a:pt x="6380" y="817"/>
                  </a:cubicBezTo>
                  <a:cubicBezTo>
                    <a:pt x="4329" y="817"/>
                    <a:pt x="2537" y="880"/>
                    <a:pt x="1431" y="1152"/>
                  </a:cubicBezTo>
                  <a:cubicBezTo>
                    <a:pt x="871" y="1278"/>
                    <a:pt x="385" y="3016"/>
                    <a:pt x="234" y="5445"/>
                  </a:cubicBezTo>
                  <a:cubicBezTo>
                    <a:pt x="10" y="9306"/>
                    <a:pt x="-82" y="13669"/>
                    <a:pt x="86" y="17034"/>
                  </a:cubicBezTo>
                  <a:cubicBezTo>
                    <a:pt x="199" y="19708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8" y="21600"/>
                    <a:pt x="16906" y="21377"/>
                    <a:pt x="19565" y="19834"/>
                  </a:cubicBezTo>
                  <a:cubicBezTo>
                    <a:pt x="21518" y="18738"/>
                    <a:pt x="21011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69" name="Google Shape;4262;p27"/>
            <p:cNvSpPr/>
            <p:nvPr/>
          </p:nvSpPr>
          <p:spPr>
            <a:xfrm>
              <a:off x="23975893" y="7086817"/>
              <a:ext cx="144169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3"/>
                    <a:pt x="8932" y="16590"/>
                  </a:cubicBezTo>
                  <a:cubicBezTo>
                    <a:pt x="8903" y="16847"/>
                    <a:pt x="8726" y="16982"/>
                    <a:pt x="8550" y="16982"/>
                  </a:cubicBezTo>
                  <a:cubicBezTo>
                    <a:pt x="8393" y="16982"/>
                    <a:pt x="8236" y="16876"/>
                    <a:pt x="8178" y="16655"/>
                  </a:cubicBezTo>
                  <a:cubicBezTo>
                    <a:pt x="7141" y="12654"/>
                    <a:pt x="6901" y="11088"/>
                    <a:pt x="5546" y="7649"/>
                  </a:cubicBezTo>
                  <a:cubicBezTo>
                    <a:pt x="5361" y="7165"/>
                    <a:pt x="4947" y="6860"/>
                    <a:pt x="4498" y="6860"/>
                  </a:cubicBezTo>
                  <a:cubicBezTo>
                    <a:pt x="2763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2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3" y="10240"/>
                    <a:pt x="3803" y="10240"/>
                  </a:cubicBezTo>
                  <a:cubicBezTo>
                    <a:pt x="3993" y="10240"/>
                    <a:pt x="4125" y="10310"/>
                    <a:pt x="4170" y="10465"/>
                  </a:cubicBezTo>
                  <a:cubicBezTo>
                    <a:pt x="5022" y="13190"/>
                    <a:pt x="6125" y="19252"/>
                    <a:pt x="6846" y="20920"/>
                  </a:cubicBezTo>
                  <a:cubicBezTo>
                    <a:pt x="7040" y="21353"/>
                    <a:pt x="7857" y="21600"/>
                    <a:pt x="8704" y="21600"/>
                  </a:cubicBezTo>
                  <a:cubicBezTo>
                    <a:pt x="9578" y="21600"/>
                    <a:pt x="10484" y="21337"/>
                    <a:pt x="10767" y="20742"/>
                  </a:cubicBezTo>
                  <a:cubicBezTo>
                    <a:pt x="12569" y="16922"/>
                    <a:pt x="12514" y="8911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4" y="5038"/>
                    <a:pt x="18883" y="5361"/>
                    <a:pt x="19293" y="5361"/>
                  </a:cubicBezTo>
                  <a:cubicBezTo>
                    <a:pt x="19315" y="5361"/>
                    <a:pt x="19338" y="5359"/>
                    <a:pt x="19361" y="5358"/>
                  </a:cubicBezTo>
                  <a:cubicBezTo>
                    <a:pt x="19732" y="5332"/>
                    <a:pt x="20147" y="5306"/>
                    <a:pt x="20507" y="5294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78"/>
                    <a:pt x="20977" y="2123"/>
                    <a:pt x="20704" y="1396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70" name="Google Shape;4263;p27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71" name="Google Shape;4264;p27"/>
            <p:cNvSpPr/>
            <p:nvPr/>
          </p:nvSpPr>
          <p:spPr>
            <a:xfrm>
              <a:off x="20002462" y="8100988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72" name="Google Shape;4265;p27"/>
            <p:cNvSpPr/>
            <p:nvPr/>
          </p:nvSpPr>
          <p:spPr>
            <a:xfrm>
              <a:off x="21563798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9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4" y="10487"/>
                    <a:pt x="6794" y="11332"/>
                  </a:cubicBezTo>
                  <a:cubicBezTo>
                    <a:pt x="7216" y="11967"/>
                    <a:pt x="2537" y="18515"/>
                    <a:pt x="2885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71" y="20779"/>
                  </a:cubicBezTo>
                  <a:cubicBezTo>
                    <a:pt x="8743" y="18840"/>
                    <a:pt x="9702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9" y="18579"/>
                    <a:pt x="17246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73" name="Google Shape;4266;p27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74" name="Google Shape;4267;p27"/>
            <p:cNvSpPr/>
            <p:nvPr/>
          </p:nvSpPr>
          <p:spPr>
            <a:xfrm>
              <a:off x="20457982" y="6435487"/>
              <a:ext cx="1084872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4"/>
                    <a:pt x="14156" y="866"/>
                    <a:pt x="10900" y="866"/>
                  </a:cubicBezTo>
                  <a:cubicBezTo>
                    <a:pt x="9350" y="866"/>
                    <a:pt x="7775" y="845"/>
                    <a:pt x="6330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6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6" y="21586"/>
                    <a:pt x="1334" y="21586"/>
                  </a:cubicBezTo>
                  <a:cubicBezTo>
                    <a:pt x="1345" y="21586"/>
                    <a:pt x="1355" y="21579"/>
                    <a:pt x="1364" y="21579"/>
                  </a:cubicBezTo>
                  <a:cubicBezTo>
                    <a:pt x="1782" y="21572"/>
                    <a:pt x="2239" y="21565"/>
                    <a:pt x="2727" y="21565"/>
                  </a:cubicBezTo>
                  <a:cubicBezTo>
                    <a:pt x="4126" y="21565"/>
                    <a:pt x="5786" y="21600"/>
                    <a:pt x="7530" y="21600"/>
                  </a:cubicBezTo>
                  <a:cubicBezTo>
                    <a:pt x="11943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75" name="Google Shape;4268;p27"/>
            <p:cNvSpPr/>
            <p:nvPr/>
          </p:nvSpPr>
          <p:spPr>
            <a:xfrm>
              <a:off x="20232485" y="5259082"/>
              <a:ext cx="81880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1"/>
                    <a:pt x="10904" y="871"/>
                  </a:cubicBezTo>
                  <a:cubicBezTo>
                    <a:pt x="9353" y="871"/>
                    <a:pt x="7778" y="843"/>
                    <a:pt x="6333" y="843"/>
                  </a:cubicBezTo>
                  <a:cubicBezTo>
                    <a:pt x="4303" y="843"/>
                    <a:pt x="2532" y="892"/>
                    <a:pt x="1439" y="1150"/>
                  </a:cubicBezTo>
                  <a:cubicBezTo>
                    <a:pt x="858" y="1331"/>
                    <a:pt x="374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204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76" name="Google Shape;4269;p27"/>
            <p:cNvSpPr/>
            <p:nvPr/>
          </p:nvSpPr>
          <p:spPr>
            <a:xfrm>
              <a:off x="20232485" y="4893188"/>
              <a:ext cx="818802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2"/>
                    <a:pt x="10904" y="872"/>
                  </a:cubicBezTo>
                  <a:cubicBezTo>
                    <a:pt x="9353" y="872"/>
                    <a:pt x="7778" y="844"/>
                    <a:pt x="6333" y="844"/>
                  </a:cubicBezTo>
                  <a:cubicBezTo>
                    <a:pt x="4303" y="844"/>
                    <a:pt x="2532" y="899"/>
                    <a:pt x="1439" y="1150"/>
                  </a:cubicBezTo>
                  <a:cubicBezTo>
                    <a:pt x="858" y="1276"/>
                    <a:pt x="374" y="3012"/>
                    <a:pt x="223" y="5501"/>
                  </a:cubicBezTo>
                  <a:cubicBezTo>
                    <a:pt x="17" y="9294"/>
                    <a:pt x="-77" y="13652"/>
                    <a:pt x="74" y="17075"/>
                  </a:cubicBezTo>
                  <a:cubicBezTo>
                    <a:pt x="202" y="19704"/>
                    <a:pt x="730" y="21551"/>
                    <a:pt x="1334" y="21551"/>
                  </a:cubicBezTo>
                  <a:cubicBezTo>
                    <a:pt x="1345" y="21551"/>
                    <a:pt x="1355" y="21551"/>
                    <a:pt x="1364" y="21551"/>
                  </a:cubicBezTo>
                  <a:cubicBezTo>
                    <a:pt x="1586" y="21544"/>
                    <a:pt x="1816" y="21544"/>
                    <a:pt x="2058" y="21544"/>
                  </a:cubicBezTo>
                  <a:cubicBezTo>
                    <a:pt x="3578" y="21544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08"/>
                  </a:cubicBezTo>
                  <a:cubicBezTo>
                    <a:pt x="21523" y="18713"/>
                    <a:pt x="21011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77" name="Google Shape;4270;p27"/>
            <p:cNvSpPr/>
            <p:nvPr/>
          </p:nvSpPr>
          <p:spPr>
            <a:xfrm>
              <a:off x="22584655" y="4634488"/>
              <a:ext cx="982117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1" y="0"/>
                  </a:moveTo>
                  <a:cubicBezTo>
                    <a:pt x="16858" y="0"/>
                    <a:pt x="16422" y="178"/>
                    <a:pt x="16094" y="504"/>
                  </a:cubicBezTo>
                  <a:cubicBezTo>
                    <a:pt x="11992" y="4766"/>
                    <a:pt x="3466" y="13243"/>
                    <a:pt x="320" y="17441"/>
                  </a:cubicBezTo>
                  <a:cubicBezTo>
                    <a:pt x="-895" y="19076"/>
                    <a:pt x="1608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04"/>
                    <a:pt x="18978" y="838"/>
                    <a:pt x="18161" y="268"/>
                  </a:cubicBezTo>
                  <a:cubicBezTo>
                    <a:pt x="17895" y="85"/>
                    <a:pt x="17594" y="0"/>
                    <a:pt x="172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78" name="Google Shape;4271;p27"/>
            <p:cNvSpPr/>
            <p:nvPr/>
          </p:nvSpPr>
          <p:spPr>
            <a:xfrm>
              <a:off x="22666627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79" name="Google Shape;4272;p27"/>
            <p:cNvSpPr/>
            <p:nvPr/>
          </p:nvSpPr>
          <p:spPr>
            <a:xfrm>
              <a:off x="23251670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5" y="0"/>
                  </a:moveTo>
                  <a:cubicBezTo>
                    <a:pt x="2665" y="0"/>
                    <a:pt x="-1620" y="5733"/>
                    <a:pt x="601" y="16505"/>
                  </a:cubicBezTo>
                  <a:cubicBezTo>
                    <a:pt x="1310" y="20041"/>
                    <a:pt x="4171" y="21600"/>
                    <a:pt x="7360" y="21600"/>
                  </a:cubicBezTo>
                  <a:cubicBezTo>
                    <a:pt x="13132" y="21600"/>
                    <a:pt x="19980" y="16498"/>
                    <a:pt x="17145" y="8724"/>
                  </a:cubicBezTo>
                  <a:cubicBezTo>
                    <a:pt x="14980" y="2828"/>
                    <a:pt x="11139" y="0"/>
                    <a:pt x="764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80" name="Google Shape;4273;p27"/>
            <p:cNvSpPr/>
            <p:nvPr/>
          </p:nvSpPr>
          <p:spPr>
            <a:xfrm>
              <a:off x="22533254" y="6435487"/>
              <a:ext cx="1084827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4"/>
                    <a:pt x="14166" y="866"/>
                    <a:pt x="10911" y="866"/>
                  </a:cubicBezTo>
                  <a:cubicBezTo>
                    <a:pt x="9360" y="866"/>
                    <a:pt x="7785" y="845"/>
                    <a:pt x="6338" y="845"/>
                  </a:cubicBezTo>
                  <a:cubicBezTo>
                    <a:pt x="4308" y="845"/>
                    <a:pt x="2531" y="894"/>
                    <a:pt x="1434" y="1145"/>
                  </a:cubicBezTo>
                  <a:cubicBezTo>
                    <a:pt x="869" y="1271"/>
                    <a:pt x="375" y="3017"/>
                    <a:pt x="234" y="5510"/>
                  </a:cubicBezTo>
                  <a:cubicBezTo>
                    <a:pt x="8" y="9309"/>
                    <a:pt x="-76" y="13667"/>
                    <a:pt x="79" y="17096"/>
                  </a:cubicBezTo>
                  <a:cubicBezTo>
                    <a:pt x="204" y="19728"/>
                    <a:pt x="739" y="21586"/>
                    <a:pt x="1348" y="21586"/>
                  </a:cubicBezTo>
                  <a:cubicBezTo>
                    <a:pt x="1358" y="21586"/>
                    <a:pt x="1367" y="21579"/>
                    <a:pt x="1378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7" y="21600"/>
                    <a:pt x="7538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81" name="Google Shape;4274;p27"/>
            <p:cNvSpPr/>
            <p:nvPr/>
          </p:nvSpPr>
          <p:spPr>
            <a:xfrm>
              <a:off x="22974492" y="6144191"/>
              <a:ext cx="202237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82" name="Google Shape;4275;p27"/>
            <p:cNvSpPr/>
            <p:nvPr/>
          </p:nvSpPr>
          <p:spPr>
            <a:xfrm>
              <a:off x="22974507" y="6777780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83" name="Google Shape;4276;p27"/>
            <p:cNvSpPr/>
            <p:nvPr/>
          </p:nvSpPr>
          <p:spPr>
            <a:xfrm>
              <a:off x="23888517" y="5397138"/>
              <a:ext cx="1132688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96"/>
                    <a:pt x="577" y="8873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7" y="14079"/>
                    <a:pt x="2093" y="14071"/>
                    <a:pt x="2171" y="14057"/>
                  </a:cubicBezTo>
                  <a:cubicBezTo>
                    <a:pt x="3999" y="13700"/>
                    <a:pt x="5690" y="13577"/>
                    <a:pt x="7116" y="13508"/>
                  </a:cubicBezTo>
                  <a:cubicBezTo>
                    <a:pt x="7133" y="13508"/>
                    <a:pt x="7150" y="13508"/>
                    <a:pt x="7166" y="13508"/>
                  </a:cubicBezTo>
                  <a:cubicBezTo>
                    <a:pt x="7892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100" y="14497"/>
                  </a:cubicBezTo>
                  <a:cubicBezTo>
                    <a:pt x="13993" y="13717"/>
                    <a:pt x="14606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14" y="8352"/>
                    <a:pt x="17006" y="8199"/>
                    <a:pt x="15624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3" y="6994"/>
                  </a:cubicBezTo>
                  <a:cubicBezTo>
                    <a:pt x="13504" y="5361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84" name="Google Shape;4277;p27"/>
            <p:cNvSpPr/>
            <p:nvPr/>
          </p:nvSpPr>
          <p:spPr>
            <a:xfrm>
              <a:off x="24227609" y="3512959"/>
              <a:ext cx="1080347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20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595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52" y="15826"/>
                  </a:cubicBezTo>
                  <a:cubicBezTo>
                    <a:pt x="10813" y="15411"/>
                    <a:pt x="11225" y="15192"/>
                    <a:pt x="11640" y="15192"/>
                  </a:cubicBezTo>
                  <a:cubicBezTo>
                    <a:pt x="11943" y="15192"/>
                    <a:pt x="12250" y="15307"/>
                    <a:pt x="12501" y="15548"/>
                  </a:cubicBezTo>
                  <a:cubicBezTo>
                    <a:pt x="14011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393" y="17161"/>
                    <a:pt x="21090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501" y="11165"/>
                    <a:pt x="15815" y="10090"/>
                  </a:cubicBezTo>
                  <a:cubicBezTo>
                    <a:pt x="15073" y="9618"/>
                    <a:pt x="14914" y="8494"/>
                    <a:pt x="15481" y="7778"/>
                  </a:cubicBezTo>
                  <a:cubicBezTo>
                    <a:pt x="16527" y="6474"/>
                    <a:pt x="17718" y="5153"/>
                    <a:pt x="18663" y="3884"/>
                  </a:cubicBezTo>
                  <a:cubicBezTo>
                    <a:pt x="19158" y="3232"/>
                    <a:pt x="19041" y="2239"/>
                    <a:pt x="18417" y="1733"/>
                  </a:cubicBezTo>
                  <a:cubicBezTo>
                    <a:pt x="17675" y="1130"/>
                    <a:pt x="16919" y="690"/>
                    <a:pt x="16105" y="184"/>
                  </a:cubicBezTo>
                  <a:cubicBezTo>
                    <a:pt x="15904" y="60"/>
                    <a:pt x="15684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85" name="Google Shape;4278;p27"/>
            <p:cNvSpPr/>
            <p:nvPr/>
          </p:nvSpPr>
          <p:spPr>
            <a:xfrm>
              <a:off x="21311737" y="3573858"/>
              <a:ext cx="1441817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8"/>
                    <a:pt x="11024" y="415"/>
                  </a:cubicBezTo>
                  <a:cubicBezTo>
                    <a:pt x="9953" y="938"/>
                    <a:pt x="9724" y="10513"/>
                    <a:pt x="8939" y="16586"/>
                  </a:cubicBezTo>
                  <a:cubicBezTo>
                    <a:pt x="8903" y="16843"/>
                    <a:pt x="8725" y="16977"/>
                    <a:pt x="8546" y="16977"/>
                  </a:cubicBezTo>
                  <a:cubicBezTo>
                    <a:pt x="8388" y="16977"/>
                    <a:pt x="8231" y="16872"/>
                    <a:pt x="8174" y="16650"/>
                  </a:cubicBezTo>
                  <a:cubicBezTo>
                    <a:pt x="7138" y="12664"/>
                    <a:pt x="6897" y="11085"/>
                    <a:pt x="5544" y="7647"/>
                  </a:cubicBezTo>
                  <a:cubicBezTo>
                    <a:pt x="5359" y="7163"/>
                    <a:pt x="4944" y="6858"/>
                    <a:pt x="4496" y="6858"/>
                  </a:cubicBezTo>
                  <a:cubicBezTo>
                    <a:pt x="2760" y="6884"/>
                    <a:pt x="916" y="7469"/>
                    <a:pt x="109" y="9329"/>
                  </a:cubicBezTo>
                  <a:cubicBezTo>
                    <a:pt x="-164" y="10245"/>
                    <a:pt x="119" y="10806"/>
                    <a:pt x="502" y="11455"/>
                  </a:cubicBezTo>
                  <a:cubicBezTo>
                    <a:pt x="628" y="11682"/>
                    <a:pt x="833" y="11801"/>
                    <a:pt x="1044" y="11801"/>
                  </a:cubicBezTo>
                  <a:cubicBezTo>
                    <a:pt x="1198" y="11801"/>
                    <a:pt x="1354" y="11736"/>
                    <a:pt x="1484" y="11608"/>
                  </a:cubicBezTo>
                  <a:cubicBezTo>
                    <a:pt x="2296" y="10791"/>
                    <a:pt x="3275" y="10238"/>
                    <a:pt x="3808" y="10238"/>
                  </a:cubicBezTo>
                  <a:cubicBezTo>
                    <a:pt x="3997" y="10238"/>
                    <a:pt x="4131" y="10308"/>
                    <a:pt x="4179" y="10462"/>
                  </a:cubicBezTo>
                  <a:cubicBezTo>
                    <a:pt x="5031" y="13186"/>
                    <a:pt x="6122" y="19246"/>
                    <a:pt x="6843" y="20915"/>
                  </a:cubicBezTo>
                  <a:cubicBezTo>
                    <a:pt x="7035" y="21352"/>
                    <a:pt x="7849" y="21600"/>
                    <a:pt x="8693" y="21600"/>
                  </a:cubicBezTo>
                  <a:cubicBezTo>
                    <a:pt x="9569" y="21600"/>
                    <a:pt x="10478" y="21333"/>
                    <a:pt x="10761" y="20737"/>
                  </a:cubicBezTo>
                  <a:cubicBezTo>
                    <a:pt x="12562" y="16930"/>
                    <a:pt x="12508" y="8909"/>
                    <a:pt x="13424" y="4071"/>
                  </a:cubicBezTo>
                  <a:cubicBezTo>
                    <a:pt x="13544" y="3421"/>
                    <a:pt x="14025" y="2962"/>
                    <a:pt x="14593" y="2937"/>
                  </a:cubicBezTo>
                  <a:lnTo>
                    <a:pt x="17354" y="2847"/>
                  </a:lnTo>
                  <a:cubicBezTo>
                    <a:pt x="17976" y="3064"/>
                    <a:pt x="18271" y="3905"/>
                    <a:pt x="18413" y="4566"/>
                  </a:cubicBezTo>
                  <a:cubicBezTo>
                    <a:pt x="18518" y="5045"/>
                    <a:pt x="18887" y="5369"/>
                    <a:pt x="19305" y="5369"/>
                  </a:cubicBezTo>
                  <a:cubicBezTo>
                    <a:pt x="19321" y="5369"/>
                    <a:pt x="19335" y="5369"/>
                    <a:pt x="19351" y="5369"/>
                  </a:cubicBezTo>
                  <a:cubicBezTo>
                    <a:pt x="19723" y="5344"/>
                    <a:pt x="20149" y="5318"/>
                    <a:pt x="20509" y="5292"/>
                  </a:cubicBezTo>
                  <a:cubicBezTo>
                    <a:pt x="21032" y="5254"/>
                    <a:pt x="21436" y="4720"/>
                    <a:pt x="21371" y="4120"/>
                  </a:cubicBezTo>
                  <a:cubicBezTo>
                    <a:pt x="21262" y="3077"/>
                    <a:pt x="20967" y="2122"/>
                    <a:pt x="20695" y="1409"/>
                  </a:cubicBezTo>
                  <a:cubicBezTo>
                    <a:pt x="20378" y="594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86" name="Google Shape;4279;p27"/>
            <p:cNvSpPr/>
            <p:nvPr/>
          </p:nvSpPr>
          <p:spPr>
            <a:xfrm>
              <a:off x="23121630" y="2922528"/>
              <a:ext cx="108484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8" y="864"/>
                    <a:pt x="7782" y="843"/>
                    <a:pt x="6337" y="843"/>
                  </a:cubicBezTo>
                  <a:cubicBezTo>
                    <a:pt x="4305" y="843"/>
                    <a:pt x="2528" y="892"/>
                    <a:pt x="1431" y="1143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288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6" y="21579"/>
                    <a:pt x="2368" y="21579"/>
                    <a:pt x="2928" y="21579"/>
                  </a:cubicBezTo>
                  <a:cubicBezTo>
                    <a:pt x="4121" y="21579"/>
                    <a:pt x="5494" y="21600"/>
                    <a:pt x="6940" y="21600"/>
                  </a:cubicBezTo>
                  <a:cubicBezTo>
                    <a:pt x="11498" y="21600"/>
                    <a:pt x="16790" y="21405"/>
                    <a:pt x="19574" y="19795"/>
                  </a:cubicBezTo>
                  <a:cubicBezTo>
                    <a:pt x="21521" y="18694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87" name="Google Shape;4280;p27"/>
            <p:cNvSpPr/>
            <p:nvPr/>
          </p:nvSpPr>
          <p:spPr>
            <a:xfrm>
              <a:off x="22896176" y="1746123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05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1" y="21586"/>
                    <a:pt x="2359" y="21579"/>
                    <a:pt x="2912" y="21579"/>
                  </a:cubicBezTo>
                  <a:cubicBezTo>
                    <a:pt x="4150" y="21579"/>
                    <a:pt x="5581" y="21600"/>
                    <a:pt x="7087" y="21600"/>
                  </a:cubicBezTo>
                  <a:cubicBezTo>
                    <a:pt x="11606" y="21600"/>
                    <a:pt x="16813" y="21405"/>
                    <a:pt x="19561" y="19858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88" name="Google Shape;4281;p27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89" name="Google Shape;4282;p27"/>
            <p:cNvSpPr/>
            <p:nvPr/>
          </p:nvSpPr>
          <p:spPr>
            <a:xfrm>
              <a:off x="20587692" y="1873781"/>
              <a:ext cx="232013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0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318" y="20041"/>
                    <a:pt x="4189" y="21600"/>
                    <a:pt x="7383" y="21600"/>
                  </a:cubicBezTo>
                  <a:cubicBezTo>
                    <a:pt x="13157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90" name="Google Shape;4283;p27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91" name="Google Shape;4284;p27"/>
            <p:cNvSpPr/>
            <p:nvPr/>
          </p:nvSpPr>
          <p:spPr>
            <a:xfrm>
              <a:off x="20310537" y="2631232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92" name="Google Shape;4285;p27"/>
            <p:cNvSpPr/>
            <p:nvPr/>
          </p:nvSpPr>
          <p:spPr>
            <a:xfrm>
              <a:off x="20310537" y="3265068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93" name="Google Shape;4286;p27"/>
            <p:cNvSpPr/>
            <p:nvPr/>
          </p:nvSpPr>
          <p:spPr>
            <a:xfrm>
              <a:off x="21224357" y="1884179"/>
              <a:ext cx="1132690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3999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1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599" y="21093"/>
                    <a:pt x="9112" y="21531"/>
                    <a:pt x="9720" y="21558"/>
                  </a:cubicBezTo>
                  <a:cubicBezTo>
                    <a:pt x="10326" y="21582"/>
                    <a:pt x="10966" y="21600"/>
                    <a:pt x="11621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4" y="13041"/>
                  </a:cubicBezTo>
                  <a:cubicBezTo>
                    <a:pt x="16995" y="13164"/>
                    <a:pt x="18574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303" y="11244"/>
                    <a:pt x="21151" y="10449"/>
                    <a:pt x="21013" y="9572"/>
                  </a:cubicBezTo>
                  <a:cubicBezTo>
                    <a:pt x="20929" y="8995"/>
                    <a:pt x="20458" y="8571"/>
                    <a:pt x="19890" y="8502"/>
                  </a:cubicBezTo>
                  <a:cubicBezTo>
                    <a:pt x="18512" y="8351"/>
                    <a:pt x="17006" y="8199"/>
                    <a:pt x="15622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600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94" name="Google Shape;4287;p27"/>
            <p:cNvSpPr/>
            <p:nvPr/>
          </p:nvSpPr>
          <p:spPr>
            <a:xfrm>
              <a:off x="20457982" y="13460663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1" y="773"/>
                    <a:pt x="13963" y="871"/>
                    <a:pt x="10603" y="871"/>
                  </a:cubicBezTo>
                  <a:cubicBezTo>
                    <a:pt x="9350" y="871"/>
                    <a:pt x="8088" y="857"/>
                    <a:pt x="6900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8" y="21579"/>
                    <a:pt x="2904" y="21579"/>
                  </a:cubicBezTo>
                  <a:cubicBezTo>
                    <a:pt x="4145" y="21579"/>
                    <a:pt x="5575" y="21600"/>
                    <a:pt x="7082" y="21600"/>
                  </a:cubicBezTo>
                  <a:cubicBezTo>
                    <a:pt x="11605" y="21600"/>
                    <a:pt x="16811" y="21405"/>
                    <a:pt x="19562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95" name="Google Shape;4288;p27"/>
            <p:cNvSpPr/>
            <p:nvPr/>
          </p:nvSpPr>
          <p:spPr>
            <a:xfrm>
              <a:off x="20232485" y="12284917"/>
              <a:ext cx="81882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7" y="0"/>
                  </a:moveTo>
                  <a:cubicBezTo>
                    <a:pt x="19063" y="0"/>
                    <a:pt x="19015" y="14"/>
                    <a:pt x="18969" y="35"/>
                  </a:cubicBezTo>
                  <a:cubicBezTo>
                    <a:pt x="17377" y="733"/>
                    <a:pt x="14376" y="859"/>
                    <a:pt x="11237" y="859"/>
                  </a:cubicBezTo>
                  <a:cubicBezTo>
                    <a:pt x="9595" y="859"/>
                    <a:pt x="7913" y="824"/>
                    <a:pt x="6378" y="824"/>
                  </a:cubicBezTo>
                  <a:cubicBezTo>
                    <a:pt x="4329" y="824"/>
                    <a:pt x="2538" y="880"/>
                    <a:pt x="1439" y="1152"/>
                  </a:cubicBezTo>
                  <a:cubicBezTo>
                    <a:pt x="858" y="1278"/>
                    <a:pt x="374" y="3023"/>
                    <a:pt x="223" y="5452"/>
                  </a:cubicBezTo>
                  <a:cubicBezTo>
                    <a:pt x="17" y="9313"/>
                    <a:pt x="-77" y="13676"/>
                    <a:pt x="74" y="17034"/>
                  </a:cubicBezTo>
                  <a:cubicBezTo>
                    <a:pt x="204" y="19715"/>
                    <a:pt x="747" y="21586"/>
                    <a:pt x="1364" y="21586"/>
                  </a:cubicBezTo>
                  <a:cubicBezTo>
                    <a:pt x="1783" y="21572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84"/>
                    <a:pt x="19566" y="19841"/>
                  </a:cubicBezTo>
                  <a:cubicBezTo>
                    <a:pt x="21523" y="18682"/>
                    <a:pt x="21016" y="0"/>
                    <a:pt x="1910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96" name="Google Shape;4289;p27"/>
            <p:cNvSpPr/>
            <p:nvPr/>
          </p:nvSpPr>
          <p:spPr>
            <a:xfrm>
              <a:off x="20232485" y="11918363"/>
              <a:ext cx="818802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14"/>
                    <a:pt x="18967" y="28"/>
                  </a:cubicBezTo>
                  <a:cubicBezTo>
                    <a:pt x="17271" y="773"/>
                    <a:pt x="13968" y="877"/>
                    <a:pt x="10607" y="877"/>
                  </a:cubicBezTo>
                  <a:cubicBezTo>
                    <a:pt x="9353" y="877"/>
                    <a:pt x="8092" y="863"/>
                    <a:pt x="6901" y="863"/>
                  </a:cubicBezTo>
                  <a:cubicBezTo>
                    <a:pt x="4637" y="863"/>
                    <a:pt x="2632" y="912"/>
                    <a:pt x="1439" y="1211"/>
                  </a:cubicBezTo>
                  <a:cubicBezTo>
                    <a:pt x="858" y="1337"/>
                    <a:pt x="374" y="3070"/>
                    <a:pt x="223" y="5492"/>
                  </a:cubicBezTo>
                  <a:cubicBezTo>
                    <a:pt x="17" y="9342"/>
                    <a:pt x="-77" y="13630"/>
                    <a:pt x="74" y="17048"/>
                  </a:cubicBezTo>
                  <a:cubicBezTo>
                    <a:pt x="204" y="19714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1" y="21565"/>
                    <a:pt x="5792" y="21600"/>
                    <a:pt x="7537" y="21600"/>
                  </a:cubicBezTo>
                  <a:cubicBezTo>
                    <a:pt x="11951" y="21600"/>
                    <a:pt x="16906" y="21377"/>
                    <a:pt x="19565" y="19839"/>
                  </a:cubicBezTo>
                  <a:cubicBezTo>
                    <a:pt x="21523" y="18683"/>
                    <a:pt x="21011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97" name="Google Shape;4290;p27"/>
            <p:cNvSpPr/>
            <p:nvPr/>
          </p:nvSpPr>
          <p:spPr>
            <a:xfrm>
              <a:off x="22584641" y="11660158"/>
              <a:ext cx="982132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81" y="0"/>
                  </a:moveTo>
                  <a:cubicBezTo>
                    <a:pt x="16849" y="0"/>
                    <a:pt x="16419" y="178"/>
                    <a:pt x="16094" y="510"/>
                  </a:cubicBezTo>
                  <a:cubicBezTo>
                    <a:pt x="11992" y="4773"/>
                    <a:pt x="3466" y="13250"/>
                    <a:pt x="320" y="17449"/>
                  </a:cubicBezTo>
                  <a:cubicBezTo>
                    <a:pt x="-895" y="19073"/>
                    <a:pt x="1604" y="21600"/>
                    <a:pt x="3511" y="21600"/>
                  </a:cubicBezTo>
                  <a:cubicBezTo>
                    <a:pt x="4024" y="21600"/>
                    <a:pt x="4494" y="21417"/>
                    <a:pt x="4838" y="20982"/>
                  </a:cubicBezTo>
                  <a:cubicBezTo>
                    <a:pt x="7661" y="17465"/>
                    <a:pt x="17205" y="8163"/>
                    <a:pt x="20150" y="4789"/>
                  </a:cubicBezTo>
                  <a:cubicBezTo>
                    <a:pt x="20627" y="4234"/>
                    <a:pt x="20705" y="3442"/>
                    <a:pt x="20351" y="2808"/>
                  </a:cubicBezTo>
                  <a:cubicBezTo>
                    <a:pt x="19765" y="1810"/>
                    <a:pt x="18978" y="828"/>
                    <a:pt x="18161" y="274"/>
                  </a:cubicBezTo>
                  <a:cubicBezTo>
                    <a:pt x="17891" y="89"/>
                    <a:pt x="17587" y="0"/>
                    <a:pt x="1728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98" name="Google Shape;4291;p27"/>
            <p:cNvSpPr/>
            <p:nvPr/>
          </p:nvSpPr>
          <p:spPr>
            <a:xfrm>
              <a:off x="22666619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99" name="Google Shape;4292;p27"/>
            <p:cNvSpPr/>
            <p:nvPr/>
          </p:nvSpPr>
          <p:spPr>
            <a:xfrm>
              <a:off x="23251676" y="12412410"/>
              <a:ext cx="23218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9" y="0"/>
                  </a:moveTo>
                  <a:cubicBezTo>
                    <a:pt x="2670" y="0"/>
                    <a:pt x="-1620" y="5753"/>
                    <a:pt x="601" y="16542"/>
                  </a:cubicBezTo>
                  <a:cubicBezTo>
                    <a:pt x="1303" y="20047"/>
                    <a:pt x="4156" y="21600"/>
                    <a:pt x="7339" y="21600"/>
                  </a:cubicBezTo>
                  <a:cubicBezTo>
                    <a:pt x="13109" y="21600"/>
                    <a:pt x="19980" y="16507"/>
                    <a:pt x="17139" y="8753"/>
                  </a:cubicBezTo>
                  <a:cubicBezTo>
                    <a:pt x="14975" y="2830"/>
                    <a:pt x="11141" y="0"/>
                    <a:pt x="764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00" name="Google Shape;4293;p27"/>
            <p:cNvSpPr/>
            <p:nvPr/>
          </p:nvSpPr>
          <p:spPr>
            <a:xfrm>
              <a:off x="22533254" y="13460663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268" y="773"/>
                    <a:pt x="13972" y="871"/>
                    <a:pt x="10613" y="871"/>
                  </a:cubicBezTo>
                  <a:cubicBezTo>
                    <a:pt x="9360" y="871"/>
                    <a:pt x="8098" y="857"/>
                    <a:pt x="6908" y="857"/>
                  </a:cubicBezTo>
                  <a:cubicBezTo>
                    <a:pt x="4642" y="857"/>
                    <a:pt x="2632" y="913"/>
                    <a:pt x="1434" y="1205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351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5" y="21586"/>
                    <a:pt x="2363" y="21579"/>
                    <a:pt x="2918" y="21579"/>
                  </a:cubicBezTo>
                  <a:cubicBezTo>
                    <a:pt x="4156" y="21579"/>
                    <a:pt x="5587" y="21600"/>
                    <a:pt x="7092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01" name="Google Shape;4294;p27"/>
            <p:cNvSpPr/>
            <p:nvPr/>
          </p:nvSpPr>
          <p:spPr>
            <a:xfrm>
              <a:off x="22974484" y="13169532"/>
              <a:ext cx="20222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14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02" name="Google Shape;4295;p27"/>
            <p:cNvSpPr/>
            <p:nvPr/>
          </p:nvSpPr>
          <p:spPr>
            <a:xfrm>
              <a:off x="23888517" y="12422809"/>
              <a:ext cx="1132688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2" y="8330"/>
                  </a:cubicBezTo>
                  <a:cubicBezTo>
                    <a:pt x="7782" y="8988"/>
                    <a:pt x="577" y="8865"/>
                    <a:pt x="147" y="9607"/>
                  </a:cubicBezTo>
                  <a:cubicBezTo>
                    <a:pt x="-255" y="10306"/>
                    <a:pt x="245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71" y="14051"/>
                  </a:cubicBezTo>
                  <a:cubicBezTo>
                    <a:pt x="3999" y="13708"/>
                    <a:pt x="5690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3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5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100" y="14491"/>
                  </a:cubicBezTo>
                  <a:cubicBezTo>
                    <a:pt x="13994" y="13717"/>
                    <a:pt x="14595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1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3" y="6986"/>
                  </a:cubicBezTo>
                  <a:cubicBezTo>
                    <a:pt x="13504" y="5353"/>
                    <a:pt x="13337" y="3076"/>
                    <a:pt x="13157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03" name="Google Shape;4296;p27"/>
            <p:cNvSpPr/>
            <p:nvPr/>
          </p:nvSpPr>
          <p:spPr>
            <a:xfrm>
              <a:off x="24227609" y="10538217"/>
              <a:ext cx="1080347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8" y="5256"/>
                    <a:pt x="10435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595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4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52" y="15830"/>
                  </a:cubicBezTo>
                  <a:cubicBezTo>
                    <a:pt x="10814" y="15412"/>
                    <a:pt x="11231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11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393" y="17164"/>
                    <a:pt x="21090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501" y="11156"/>
                    <a:pt x="15815" y="10097"/>
                  </a:cubicBezTo>
                  <a:cubicBezTo>
                    <a:pt x="15073" y="9627"/>
                    <a:pt x="14914" y="8502"/>
                    <a:pt x="15481" y="7787"/>
                  </a:cubicBezTo>
                  <a:cubicBezTo>
                    <a:pt x="16527" y="6484"/>
                    <a:pt x="17718" y="5165"/>
                    <a:pt x="18663" y="3896"/>
                  </a:cubicBezTo>
                  <a:cubicBezTo>
                    <a:pt x="19158" y="3228"/>
                    <a:pt x="19041" y="2236"/>
                    <a:pt x="18417" y="1730"/>
                  </a:cubicBezTo>
                  <a:cubicBezTo>
                    <a:pt x="17675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04" name="Google Shape;4297;p27"/>
            <p:cNvSpPr/>
            <p:nvPr/>
          </p:nvSpPr>
          <p:spPr>
            <a:xfrm>
              <a:off x="21311737" y="10599777"/>
              <a:ext cx="1441817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4"/>
                    <a:pt x="8939" y="16592"/>
                  </a:cubicBezTo>
                  <a:cubicBezTo>
                    <a:pt x="8903" y="16847"/>
                    <a:pt x="8727" y="16977"/>
                    <a:pt x="8550" y="16977"/>
                  </a:cubicBezTo>
                  <a:cubicBezTo>
                    <a:pt x="8391" y="16977"/>
                    <a:pt x="8232" y="16871"/>
                    <a:pt x="8174" y="16656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59" y="7166"/>
                    <a:pt x="4944" y="6860"/>
                    <a:pt x="4496" y="6860"/>
                  </a:cubicBezTo>
                  <a:cubicBezTo>
                    <a:pt x="2760" y="6873"/>
                    <a:pt x="916" y="7471"/>
                    <a:pt x="109" y="9332"/>
                  </a:cubicBezTo>
                  <a:cubicBezTo>
                    <a:pt x="-164" y="10248"/>
                    <a:pt x="119" y="10796"/>
                    <a:pt x="502" y="11459"/>
                  </a:cubicBezTo>
                  <a:cubicBezTo>
                    <a:pt x="629" y="11682"/>
                    <a:pt x="837" y="11800"/>
                    <a:pt x="1050" y="11800"/>
                  </a:cubicBezTo>
                  <a:cubicBezTo>
                    <a:pt x="1201" y="11800"/>
                    <a:pt x="1356" y="11739"/>
                    <a:pt x="1484" y="11612"/>
                  </a:cubicBezTo>
                  <a:cubicBezTo>
                    <a:pt x="2299" y="10792"/>
                    <a:pt x="3281" y="10230"/>
                    <a:pt x="3812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31" y="13191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76" y="3065"/>
                    <a:pt x="18271" y="3906"/>
                    <a:pt x="18413" y="4567"/>
                  </a:cubicBezTo>
                  <a:cubicBezTo>
                    <a:pt x="18518" y="5046"/>
                    <a:pt x="18886" y="5360"/>
                    <a:pt x="19303" y="5360"/>
                  </a:cubicBezTo>
                  <a:cubicBezTo>
                    <a:pt x="19319" y="5360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05" name="Google Shape;4298;p27"/>
            <p:cNvSpPr/>
            <p:nvPr/>
          </p:nvSpPr>
          <p:spPr>
            <a:xfrm>
              <a:off x="23121630" y="9948363"/>
              <a:ext cx="108484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9" y="0"/>
                  </a:moveTo>
                  <a:cubicBezTo>
                    <a:pt x="19063" y="0"/>
                    <a:pt x="19017" y="14"/>
                    <a:pt x="18969" y="35"/>
                  </a:cubicBezTo>
                  <a:cubicBezTo>
                    <a:pt x="17341" y="719"/>
                    <a:pt x="14229" y="831"/>
                    <a:pt x="11003" y="831"/>
                  </a:cubicBezTo>
                  <a:cubicBezTo>
                    <a:pt x="9570" y="831"/>
                    <a:pt x="8114" y="810"/>
                    <a:pt x="6756" y="810"/>
                  </a:cubicBezTo>
                  <a:cubicBezTo>
                    <a:pt x="4551" y="810"/>
                    <a:pt x="2604" y="866"/>
                    <a:pt x="1431" y="1152"/>
                  </a:cubicBezTo>
                  <a:cubicBezTo>
                    <a:pt x="866" y="1278"/>
                    <a:pt x="372" y="3023"/>
                    <a:pt x="231" y="5452"/>
                  </a:cubicBezTo>
                  <a:cubicBezTo>
                    <a:pt x="19" y="9313"/>
                    <a:pt x="-79" y="13669"/>
                    <a:pt x="76" y="17034"/>
                  </a:cubicBezTo>
                  <a:cubicBezTo>
                    <a:pt x="203" y="19715"/>
                    <a:pt x="754" y="21579"/>
                    <a:pt x="1376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8" y="21565"/>
                    <a:pt x="5797" y="21600"/>
                    <a:pt x="7541" y="21600"/>
                  </a:cubicBezTo>
                  <a:cubicBezTo>
                    <a:pt x="11956" y="21600"/>
                    <a:pt x="16915" y="21384"/>
                    <a:pt x="19577" y="19841"/>
                  </a:cubicBezTo>
                  <a:cubicBezTo>
                    <a:pt x="21521" y="18682"/>
                    <a:pt x="21014" y="0"/>
                    <a:pt x="1910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06" name="Google Shape;4299;p27"/>
            <p:cNvSpPr/>
            <p:nvPr/>
          </p:nvSpPr>
          <p:spPr>
            <a:xfrm>
              <a:off x="22896176" y="8772041"/>
              <a:ext cx="81926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3"/>
                    <a:pt x="1431" y="1151"/>
                  </a:cubicBezTo>
                  <a:cubicBezTo>
                    <a:pt x="871" y="1332"/>
                    <a:pt x="385" y="3013"/>
                    <a:pt x="234" y="5503"/>
                  </a:cubicBezTo>
                  <a:cubicBezTo>
                    <a:pt x="10" y="9297"/>
                    <a:pt x="-82" y="13656"/>
                    <a:pt x="86" y="17074"/>
                  </a:cubicBezTo>
                  <a:cubicBezTo>
                    <a:pt x="197" y="19710"/>
                    <a:pt x="741" y="21558"/>
                    <a:pt x="1345" y="21558"/>
                  </a:cubicBezTo>
                  <a:cubicBezTo>
                    <a:pt x="1355" y="21558"/>
                    <a:pt x="1366" y="21558"/>
                    <a:pt x="1376" y="21558"/>
                  </a:cubicBezTo>
                  <a:cubicBezTo>
                    <a:pt x="1594" y="21551"/>
                    <a:pt x="1824" y="21551"/>
                    <a:pt x="2065" y="21551"/>
                  </a:cubicBezTo>
                  <a:cubicBezTo>
                    <a:pt x="3580" y="21551"/>
                    <a:pt x="5482" y="21600"/>
                    <a:pt x="7502" y="21600"/>
                  </a:cubicBezTo>
                  <a:cubicBezTo>
                    <a:pt x="11923" y="21600"/>
                    <a:pt x="16896" y="21356"/>
                    <a:pt x="19561" y="19815"/>
                  </a:cubicBezTo>
                  <a:cubicBezTo>
                    <a:pt x="21518" y="18720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07" name="Google Shape;4300;p27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08" name="Google Shape;4301;p27"/>
            <p:cNvSpPr/>
            <p:nvPr/>
          </p:nvSpPr>
          <p:spPr>
            <a:xfrm>
              <a:off x="20587701" y="8899452"/>
              <a:ext cx="232017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5" h="21600" fill="norm" stroke="1" extrusionOk="0">
                  <a:moveTo>
                    <a:pt x="7659" y="0"/>
                  </a:moveTo>
                  <a:cubicBezTo>
                    <a:pt x="2686" y="0"/>
                    <a:pt x="-1604" y="5745"/>
                    <a:pt x="588" y="16521"/>
                  </a:cubicBezTo>
                  <a:cubicBezTo>
                    <a:pt x="1311" y="20041"/>
                    <a:pt x="4168" y="21600"/>
                    <a:pt x="7355" y="21600"/>
                  </a:cubicBezTo>
                  <a:cubicBezTo>
                    <a:pt x="13134" y="21600"/>
                    <a:pt x="19996" y="16485"/>
                    <a:pt x="17151" y="8742"/>
                  </a:cubicBezTo>
                  <a:cubicBezTo>
                    <a:pt x="14984" y="2827"/>
                    <a:pt x="11151" y="0"/>
                    <a:pt x="76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09" name="Google Shape;4302;p27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10" name="Google Shape;4303;p27"/>
            <p:cNvSpPr/>
            <p:nvPr/>
          </p:nvSpPr>
          <p:spPr>
            <a:xfrm>
              <a:off x="20310554" y="9656903"/>
              <a:ext cx="202517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6" h="21600" fill="norm" stroke="1" extrusionOk="0">
                  <a:moveTo>
                    <a:pt x="7670" y="0"/>
                  </a:moveTo>
                  <a:cubicBezTo>
                    <a:pt x="2692" y="0"/>
                    <a:pt x="-1589" y="5725"/>
                    <a:pt x="577" y="16501"/>
                  </a:cubicBezTo>
                  <a:cubicBezTo>
                    <a:pt x="1289" y="20039"/>
                    <a:pt x="4160" y="21600"/>
                    <a:pt x="7358" y="21600"/>
                  </a:cubicBezTo>
                  <a:cubicBezTo>
                    <a:pt x="13150" y="21600"/>
                    <a:pt x="20011" y="16493"/>
                    <a:pt x="17177" y="8734"/>
                  </a:cubicBezTo>
                  <a:cubicBezTo>
                    <a:pt x="15003" y="2838"/>
                    <a:pt x="11166" y="0"/>
                    <a:pt x="767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11" name="Google Shape;4304;p27"/>
            <p:cNvSpPr/>
            <p:nvPr/>
          </p:nvSpPr>
          <p:spPr>
            <a:xfrm>
              <a:off x="20310530" y="10290409"/>
              <a:ext cx="202552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290" y="20054"/>
                    <a:pt x="4145" y="21600"/>
                    <a:pt x="7333" y="21600"/>
                  </a:cubicBezTo>
                  <a:cubicBezTo>
                    <a:pt x="13122" y="21600"/>
                    <a:pt x="20007" y="16505"/>
                    <a:pt x="17167" y="8773"/>
                  </a:cubicBezTo>
                  <a:cubicBezTo>
                    <a:pt x="15003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12" name="Google Shape;4305;p27"/>
            <p:cNvSpPr/>
            <p:nvPr/>
          </p:nvSpPr>
          <p:spPr>
            <a:xfrm>
              <a:off x="21224357" y="8910097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3999" y="13700"/>
                    <a:pt x="5703" y="13564"/>
                    <a:pt x="7116" y="13508"/>
                  </a:cubicBezTo>
                  <a:cubicBezTo>
                    <a:pt x="7139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599" y="21094"/>
                    <a:pt x="9112" y="21519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4" y="13724"/>
                    <a:pt x="14595" y="13038"/>
                    <a:pt x="15373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74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303" y="11245"/>
                    <a:pt x="21151" y="10436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3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8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13" name="Google Shape;4306;p27"/>
            <p:cNvSpPr/>
            <p:nvPr/>
          </p:nvSpPr>
          <p:spPr>
            <a:xfrm>
              <a:off x="17568357" y="1380229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12"/>
                  </a:cubicBezTo>
                  <a:cubicBezTo>
                    <a:pt x="857" y="1338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64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4" y="21586"/>
                    <a:pt x="2359" y="21579"/>
                    <a:pt x="2918" y="21579"/>
                  </a:cubicBezTo>
                  <a:cubicBezTo>
                    <a:pt x="4116" y="21579"/>
                    <a:pt x="5487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14" name="Google Shape;4307;p27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15" name="Google Shape;4308;p27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16" name="Google Shape;4309;p27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17" name="Google Shape;4310;p27"/>
            <p:cNvSpPr/>
            <p:nvPr/>
          </p:nvSpPr>
          <p:spPr>
            <a:xfrm>
              <a:off x="14674812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63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40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18" name="Google Shape;4311;p27"/>
            <p:cNvSpPr/>
            <p:nvPr/>
          </p:nvSpPr>
          <p:spPr>
            <a:xfrm>
              <a:off x="16235705" y="0"/>
              <a:ext cx="108009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72" y="0"/>
                  </a:moveTo>
                  <a:cubicBezTo>
                    <a:pt x="15117" y="0"/>
                    <a:pt x="14771" y="159"/>
                    <a:pt x="14518" y="462"/>
                  </a:cubicBezTo>
                  <a:cubicBezTo>
                    <a:pt x="13339" y="1815"/>
                    <a:pt x="12045" y="3362"/>
                    <a:pt x="11114" y="4844"/>
                  </a:cubicBezTo>
                  <a:cubicBezTo>
                    <a:pt x="10848" y="5261"/>
                    <a:pt x="10436" y="5485"/>
                    <a:pt x="10017" y="5485"/>
                  </a:cubicBezTo>
                  <a:cubicBezTo>
                    <a:pt x="9747" y="5485"/>
                    <a:pt x="9477" y="5394"/>
                    <a:pt x="9239" y="5202"/>
                  </a:cubicBezTo>
                  <a:cubicBezTo>
                    <a:pt x="7842" y="4079"/>
                    <a:pt x="5834" y="2597"/>
                    <a:pt x="4176" y="1408"/>
                  </a:cubicBezTo>
                  <a:cubicBezTo>
                    <a:pt x="3956" y="1251"/>
                    <a:pt x="3710" y="1176"/>
                    <a:pt x="3464" y="1176"/>
                  </a:cubicBezTo>
                  <a:cubicBezTo>
                    <a:pt x="3092" y="1176"/>
                    <a:pt x="2724" y="1349"/>
                    <a:pt x="2459" y="1684"/>
                  </a:cubicBezTo>
                  <a:cubicBezTo>
                    <a:pt x="1543" y="2841"/>
                    <a:pt x="423" y="4470"/>
                    <a:pt x="59" y="5692"/>
                  </a:cubicBezTo>
                  <a:cubicBezTo>
                    <a:pt x="-115" y="6311"/>
                    <a:pt x="103" y="7010"/>
                    <a:pt x="597" y="7370"/>
                  </a:cubicBezTo>
                  <a:cubicBezTo>
                    <a:pt x="2445" y="8721"/>
                    <a:pt x="6227" y="10481"/>
                    <a:pt x="6795" y="11327"/>
                  </a:cubicBezTo>
                  <a:cubicBezTo>
                    <a:pt x="7230" y="11962"/>
                    <a:pt x="2547" y="18529"/>
                    <a:pt x="2896" y="19456"/>
                  </a:cubicBezTo>
                  <a:cubicBezTo>
                    <a:pt x="3216" y="20320"/>
                    <a:pt x="5006" y="21134"/>
                    <a:pt x="6314" y="21542"/>
                  </a:cubicBezTo>
                  <a:cubicBezTo>
                    <a:pt x="6439" y="21580"/>
                    <a:pt x="6567" y="21600"/>
                    <a:pt x="6690" y="21600"/>
                  </a:cubicBezTo>
                  <a:cubicBezTo>
                    <a:pt x="7186" y="21600"/>
                    <a:pt x="7649" y="21297"/>
                    <a:pt x="7871" y="20776"/>
                  </a:cubicBezTo>
                  <a:cubicBezTo>
                    <a:pt x="8743" y="18837"/>
                    <a:pt x="9718" y="17192"/>
                    <a:pt x="10561" y="15824"/>
                  </a:cubicBezTo>
                  <a:cubicBezTo>
                    <a:pt x="10824" y="15417"/>
                    <a:pt x="11238" y="15202"/>
                    <a:pt x="11655" y="15202"/>
                  </a:cubicBezTo>
                  <a:cubicBezTo>
                    <a:pt x="11957" y="15202"/>
                    <a:pt x="12260" y="15315"/>
                    <a:pt x="12511" y="15547"/>
                  </a:cubicBezTo>
                  <a:cubicBezTo>
                    <a:pt x="14024" y="16964"/>
                    <a:pt x="15609" y="18576"/>
                    <a:pt x="17267" y="19586"/>
                  </a:cubicBezTo>
                  <a:cubicBezTo>
                    <a:pt x="17459" y="19699"/>
                    <a:pt x="17667" y="19754"/>
                    <a:pt x="17874" y="19754"/>
                  </a:cubicBezTo>
                  <a:cubicBezTo>
                    <a:pt x="18260" y="19754"/>
                    <a:pt x="18640" y="19562"/>
                    <a:pt x="18896" y="19212"/>
                  </a:cubicBezTo>
                  <a:cubicBezTo>
                    <a:pt x="19638" y="18251"/>
                    <a:pt x="20409" y="17159"/>
                    <a:pt x="21107" y="16036"/>
                  </a:cubicBezTo>
                  <a:cubicBezTo>
                    <a:pt x="21485" y="15417"/>
                    <a:pt x="21399" y="14570"/>
                    <a:pt x="20888" y="14080"/>
                  </a:cubicBezTo>
                  <a:cubicBezTo>
                    <a:pt x="19594" y="12777"/>
                    <a:pt x="17500" y="11164"/>
                    <a:pt x="15827" y="10089"/>
                  </a:cubicBezTo>
                  <a:cubicBezTo>
                    <a:pt x="15071" y="9618"/>
                    <a:pt x="14911" y="8493"/>
                    <a:pt x="15493" y="7793"/>
                  </a:cubicBezTo>
                  <a:cubicBezTo>
                    <a:pt x="16540" y="6473"/>
                    <a:pt x="17732" y="5169"/>
                    <a:pt x="18677" y="3884"/>
                  </a:cubicBezTo>
                  <a:cubicBezTo>
                    <a:pt x="19173" y="3232"/>
                    <a:pt x="19056" y="2239"/>
                    <a:pt x="18431" y="1733"/>
                  </a:cubicBezTo>
                  <a:cubicBezTo>
                    <a:pt x="17689" y="1130"/>
                    <a:pt x="16933" y="690"/>
                    <a:pt x="16118" y="184"/>
                  </a:cubicBezTo>
                  <a:cubicBezTo>
                    <a:pt x="15912" y="60"/>
                    <a:pt x="15690" y="0"/>
                    <a:pt x="1547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19" name="Google Shape;4312;p27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20" name="Google Shape;4313;p27"/>
            <p:cNvSpPr/>
            <p:nvPr/>
          </p:nvSpPr>
          <p:spPr>
            <a:xfrm>
              <a:off x="17568357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106" y="0"/>
                  </a:moveTo>
                  <a:cubicBezTo>
                    <a:pt x="19060" y="0"/>
                    <a:pt x="19014" y="7"/>
                    <a:pt x="18968" y="28"/>
                  </a:cubicBezTo>
                  <a:cubicBezTo>
                    <a:pt x="17384" y="733"/>
                    <a:pt x="14384" y="852"/>
                    <a:pt x="11242" y="852"/>
                  </a:cubicBezTo>
                  <a:cubicBezTo>
                    <a:pt x="9600" y="852"/>
                    <a:pt x="7918" y="817"/>
                    <a:pt x="6381" y="817"/>
                  </a:cubicBezTo>
                  <a:cubicBezTo>
                    <a:pt x="4330" y="817"/>
                    <a:pt x="2537" y="880"/>
                    <a:pt x="1438" y="1152"/>
                  </a:cubicBezTo>
                  <a:cubicBezTo>
                    <a:pt x="857" y="1278"/>
                    <a:pt x="371" y="3016"/>
                    <a:pt x="241" y="5445"/>
                  </a:cubicBezTo>
                  <a:cubicBezTo>
                    <a:pt x="16" y="9306"/>
                    <a:pt x="-78" y="13669"/>
                    <a:pt x="73" y="17034"/>
                  </a:cubicBezTo>
                  <a:cubicBezTo>
                    <a:pt x="203" y="19708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4" y="21377"/>
                    <a:pt x="19565" y="19834"/>
                  </a:cubicBezTo>
                  <a:cubicBezTo>
                    <a:pt x="21522" y="18738"/>
                    <a:pt x="21012" y="0"/>
                    <a:pt x="1910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21" name="Google Shape;4314;p27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22" name="Google Shape;4315;p27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23" name="Google Shape;4316;p27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24" name="Google Shape;4317;p27"/>
            <p:cNvSpPr/>
            <p:nvPr/>
          </p:nvSpPr>
          <p:spPr>
            <a:xfrm>
              <a:off x="14674805" y="8100988"/>
              <a:ext cx="23220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25" name="Google Shape;4318;p27"/>
            <p:cNvSpPr/>
            <p:nvPr/>
          </p:nvSpPr>
          <p:spPr>
            <a:xfrm>
              <a:off x="16235705" y="7025505"/>
              <a:ext cx="108009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69" y="0"/>
                  </a:moveTo>
                  <a:cubicBezTo>
                    <a:pt x="15115" y="0"/>
                    <a:pt x="14769" y="153"/>
                    <a:pt x="14518" y="455"/>
                  </a:cubicBezTo>
                  <a:cubicBezTo>
                    <a:pt x="13339" y="1824"/>
                    <a:pt x="12045" y="3353"/>
                    <a:pt x="11114" y="4852"/>
                  </a:cubicBezTo>
                  <a:cubicBezTo>
                    <a:pt x="10851" y="5264"/>
                    <a:pt x="10445" y="5482"/>
                    <a:pt x="10030" y="5482"/>
                  </a:cubicBezTo>
                  <a:cubicBezTo>
                    <a:pt x="9757" y="5482"/>
                    <a:pt x="9480" y="5387"/>
                    <a:pt x="9239" y="5193"/>
                  </a:cubicBezTo>
                  <a:cubicBezTo>
                    <a:pt x="7842" y="4071"/>
                    <a:pt x="5834" y="2605"/>
                    <a:pt x="4176" y="1417"/>
                  </a:cubicBezTo>
                  <a:cubicBezTo>
                    <a:pt x="3958" y="1254"/>
                    <a:pt x="3712" y="1177"/>
                    <a:pt x="3467" y="1177"/>
                  </a:cubicBezTo>
                  <a:cubicBezTo>
                    <a:pt x="3094" y="1177"/>
                    <a:pt x="2724" y="1358"/>
                    <a:pt x="2459" y="1692"/>
                  </a:cubicBezTo>
                  <a:cubicBezTo>
                    <a:pt x="1543" y="2833"/>
                    <a:pt x="423" y="4461"/>
                    <a:pt x="59" y="5682"/>
                  </a:cubicBezTo>
                  <a:cubicBezTo>
                    <a:pt x="-115" y="6318"/>
                    <a:pt x="103" y="7000"/>
                    <a:pt x="597" y="7360"/>
                  </a:cubicBezTo>
                  <a:cubicBezTo>
                    <a:pt x="2445" y="8711"/>
                    <a:pt x="6227" y="10487"/>
                    <a:pt x="6795" y="11332"/>
                  </a:cubicBezTo>
                  <a:cubicBezTo>
                    <a:pt x="7230" y="11967"/>
                    <a:pt x="2547" y="18515"/>
                    <a:pt x="2896" y="19442"/>
                  </a:cubicBezTo>
                  <a:cubicBezTo>
                    <a:pt x="3216" y="20322"/>
                    <a:pt x="5006" y="21136"/>
                    <a:pt x="6314" y="21543"/>
                  </a:cubicBezTo>
                  <a:cubicBezTo>
                    <a:pt x="6436" y="21582"/>
                    <a:pt x="6560" y="21600"/>
                    <a:pt x="6681" y="21600"/>
                  </a:cubicBezTo>
                  <a:cubicBezTo>
                    <a:pt x="7181" y="21600"/>
                    <a:pt x="7649" y="21290"/>
                    <a:pt x="7871" y="20779"/>
                  </a:cubicBezTo>
                  <a:cubicBezTo>
                    <a:pt x="8743" y="18840"/>
                    <a:pt x="9718" y="17179"/>
                    <a:pt x="10561" y="15828"/>
                  </a:cubicBezTo>
                  <a:cubicBezTo>
                    <a:pt x="10825" y="15410"/>
                    <a:pt x="11241" y="15191"/>
                    <a:pt x="11660" y="15191"/>
                  </a:cubicBezTo>
                  <a:cubicBezTo>
                    <a:pt x="11960" y="15191"/>
                    <a:pt x="12262" y="15302"/>
                    <a:pt x="12511" y="15534"/>
                  </a:cubicBezTo>
                  <a:cubicBezTo>
                    <a:pt x="14024" y="16951"/>
                    <a:pt x="15609" y="18579"/>
                    <a:pt x="17267" y="19572"/>
                  </a:cubicBezTo>
                  <a:cubicBezTo>
                    <a:pt x="17464" y="19689"/>
                    <a:pt x="17676" y="19745"/>
                    <a:pt x="17888" y="19745"/>
                  </a:cubicBezTo>
                  <a:cubicBezTo>
                    <a:pt x="18270" y="19745"/>
                    <a:pt x="18643" y="19561"/>
                    <a:pt x="18896" y="19214"/>
                  </a:cubicBezTo>
                  <a:cubicBezTo>
                    <a:pt x="19638" y="18238"/>
                    <a:pt x="20409" y="17162"/>
                    <a:pt x="21107" y="16023"/>
                  </a:cubicBezTo>
                  <a:cubicBezTo>
                    <a:pt x="21485" y="15405"/>
                    <a:pt x="21399" y="14574"/>
                    <a:pt x="20888" y="14068"/>
                  </a:cubicBezTo>
                  <a:cubicBezTo>
                    <a:pt x="19594" y="12765"/>
                    <a:pt x="17500" y="11153"/>
                    <a:pt x="15827" y="10094"/>
                  </a:cubicBezTo>
                  <a:cubicBezTo>
                    <a:pt x="15071" y="9624"/>
                    <a:pt x="14911" y="8499"/>
                    <a:pt x="15493" y="7784"/>
                  </a:cubicBezTo>
                  <a:cubicBezTo>
                    <a:pt x="16540" y="6480"/>
                    <a:pt x="17732" y="5160"/>
                    <a:pt x="18677" y="3892"/>
                  </a:cubicBezTo>
                  <a:cubicBezTo>
                    <a:pt x="19173" y="3240"/>
                    <a:pt x="19056" y="2245"/>
                    <a:pt x="18431" y="1741"/>
                  </a:cubicBezTo>
                  <a:cubicBezTo>
                    <a:pt x="17689" y="1139"/>
                    <a:pt x="16933" y="683"/>
                    <a:pt x="16118" y="179"/>
                  </a:cubicBezTo>
                  <a:cubicBezTo>
                    <a:pt x="15912" y="60"/>
                    <a:pt x="15689" y="0"/>
                    <a:pt x="154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26" name="Google Shape;4319;p27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27" name="Google Shape;4320;p27"/>
            <p:cNvSpPr/>
            <p:nvPr/>
          </p:nvSpPr>
          <p:spPr>
            <a:xfrm>
              <a:off x="15129816" y="6435487"/>
              <a:ext cx="108465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9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5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3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28" name="Google Shape;4321;p27"/>
            <p:cNvSpPr/>
            <p:nvPr/>
          </p:nvSpPr>
          <p:spPr>
            <a:xfrm>
              <a:off x="14904364" y="5259082"/>
              <a:ext cx="81909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1"/>
                    <a:pt x="10906" y="871"/>
                  </a:cubicBezTo>
                  <a:cubicBezTo>
                    <a:pt x="9353" y="871"/>
                    <a:pt x="7779" y="843"/>
                    <a:pt x="6334" y="843"/>
                  </a:cubicBezTo>
                  <a:cubicBezTo>
                    <a:pt x="4303" y="843"/>
                    <a:pt x="2529" y="892"/>
                    <a:pt x="1431" y="1150"/>
                  </a:cubicBezTo>
                  <a:cubicBezTo>
                    <a:pt x="871" y="1331"/>
                    <a:pt x="366" y="3073"/>
                    <a:pt x="236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6" y="21586"/>
                    <a:pt x="2365" y="21579"/>
                    <a:pt x="2925" y="21579"/>
                  </a:cubicBezTo>
                  <a:cubicBezTo>
                    <a:pt x="4117" y="21579"/>
                    <a:pt x="5487" y="21600"/>
                    <a:pt x="6931" y="21600"/>
                  </a:cubicBezTo>
                  <a:cubicBezTo>
                    <a:pt x="11480" y="21600"/>
                    <a:pt x="16764" y="21405"/>
                    <a:pt x="19544" y="19795"/>
                  </a:cubicBezTo>
                  <a:cubicBezTo>
                    <a:pt x="21518" y="18701"/>
                    <a:pt x="21007" y="0"/>
                    <a:pt x="190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29" name="Google Shape;4322;p27"/>
            <p:cNvSpPr/>
            <p:nvPr/>
          </p:nvSpPr>
          <p:spPr>
            <a:xfrm>
              <a:off x="14904364" y="4893188"/>
              <a:ext cx="81909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2"/>
                    <a:pt x="10906" y="872"/>
                  </a:cubicBezTo>
                  <a:cubicBezTo>
                    <a:pt x="9353" y="872"/>
                    <a:pt x="7779" y="844"/>
                    <a:pt x="6334" y="844"/>
                  </a:cubicBezTo>
                  <a:cubicBezTo>
                    <a:pt x="4303" y="844"/>
                    <a:pt x="2529" y="899"/>
                    <a:pt x="1431" y="1150"/>
                  </a:cubicBezTo>
                  <a:cubicBezTo>
                    <a:pt x="871" y="1276"/>
                    <a:pt x="366" y="3012"/>
                    <a:pt x="236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6" y="21544"/>
                    <a:pt x="1825" y="21544"/>
                    <a:pt x="2066" y="21544"/>
                  </a:cubicBezTo>
                  <a:cubicBezTo>
                    <a:pt x="3581" y="21544"/>
                    <a:pt x="5481" y="21600"/>
                    <a:pt x="7499" y="21600"/>
                  </a:cubicBezTo>
                  <a:cubicBezTo>
                    <a:pt x="11913" y="21600"/>
                    <a:pt x="16879" y="21356"/>
                    <a:pt x="19544" y="19808"/>
                  </a:cubicBezTo>
                  <a:cubicBezTo>
                    <a:pt x="21518" y="18713"/>
                    <a:pt x="21007" y="0"/>
                    <a:pt x="190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30" name="Google Shape;4323;p27"/>
            <p:cNvSpPr/>
            <p:nvPr/>
          </p:nvSpPr>
          <p:spPr>
            <a:xfrm>
              <a:off x="17256819" y="4634488"/>
              <a:ext cx="982178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71" y="0"/>
                  </a:moveTo>
                  <a:cubicBezTo>
                    <a:pt x="16840" y="0"/>
                    <a:pt x="16408" y="178"/>
                    <a:pt x="16090" y="504"/>
                  </a:cubicBezTo>
                  <a:cubicBezTo>
                    <a:pt x="11991" y="4766"/>
                    <a:pt x="3467" y="13243"/>
                    <a:pt x="325" y="17441"/>
                  </a:cubicBezTo>
                  <a:cubicBezTo>
                    <a:pt x="-903" y="19076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39" y="20989"/>
                  </a:cubicBezTo>
                  <a:cubicBezTo>
                    <a:pt x="7644" y="17457"/>
                    <a:pt x="17199" y="8157"/>
                    <a:pt x="20142" y="4782"/>
                  </a:cubicBezTo>
                  <a:cubicBezTo>
                    <a:pt x="20621" y="4244"/>
                    <a:pt x="20697" y="3436"/>
                    <a:pt x="20327" y="2802"/>
                  </a:cubicBezTo>
                  <a:cubicBezTo>
                    <a:pt x="19757" y="1804"/>
                    <a:pt x="18971" y="838"/>
                    <a:pt x="18139" y="268"/>
                  </a:cubicBezTo>
                  <a:cubicBezTo>
                    <a:pt x="17874" y="85"/>
                    <a:pt x="17572" y="0"/>
                    <a:pt x="1727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31" name="Google Shape;4324;p27"/>
            <p:cNvSpPr/>
            <p:nvPr/>
          </p:nvSpPr>
          <p:spPr>
            <a:xfrm>
              <a:off x="17339047" y="4588442"/>
              <a:ext cx="231923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3" h="21600" fill="norm" stroke="1" extrusionOk="0">
                  <a:moveTo>
                    <a:pt x="7662" y="0"/>
                  </a:moveTo>
                  <a:cubicBezTo>
                    <a:pt x="2681" y="0"/>
                    <a:pt x="-1604" y="5758"/>
                    <a:pt x="589" y="16537"/>
                  </a:cubicBezTo>
                  <a:cubicBezTo>
                    <a:pt x="1292" y="20047"/>
                    <a:pt x="4145" y="21600"/>
                    <a:pt x="7333" y="21600"/>
                  </a:cubicBezTo>
                  <a:cubicBezTo>
                    <a:pt x="13113" y="21600"/>
                    <a:pt x="19996" y="16501"/>
                    <a:pt x="17150" y="8758"/>
                  </a:cubicBezTo>
                  <a:cubicBezTo>
                    <a:pt x="14983" y="2837"/>
                    <a:pt x="11154" y="0"/>
                    <a:pt x="76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32" name="Google Shape;4325;p27"/>
            <p:cNvSpPr/>
            <p:nvPr/>
          </p:nvSpPr>
          <p:spPr>
            <a:xfrm>
              <a:off x="17923535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33" name="Google Shape;4326;p27"/>
            <p:cNvSpPr/>
            <p:nvPr/>
          </p:nvSpPr>
          <p:spPr>
            <a:xfrm>
              <a:off x="17205619" y="6435487"/>
              <a:ext cx="108483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2" y="21572"/>
                    <a:pt x="2238" y="21565"/>
                    <a:pt x="2727" y="21565"/>
                  </a:cubicBezTo>
                  <a:cubicBezTo>
                    <a:pt x="4126" y="21565"/>
                    <a:pt x="5786" y="21600"/>
                    <a:pt x="7529" y="21600"/>
                  </a:cubicBezTo>
                  <a:cubicBezTo>
                    <a:pt x="11944" y="21600"/>
                    <a:pt x="16901" y="21384"/>
                    <a:pt x="19563" y="19840"/>
                  </a:cubicBezTo>
                  <a:cubicBezTo>
                    <a:pt x="21524" y="18737"/>
                    <a:pt x="21014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34" name="Google Shape;4327;p27"/>
            <p:cNvSpPr/>
            <p:nvPr/>
          </p:nvSpPr>
          <p:spPr>
            <a:xfrm>
              <a:off x="17646910" y="6144191"/>
              <a:ext cx="20202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47" y="0"/>
                  </a:moveTo>
                  <a:cubicBezTo>
                    <a:pt x="2671" y="0"/>
                    <a:pt x="-1614" y="5740"/>
                    <a:pt x="598" y="16495"/>
                  </a:cubicBezTo>
                  <a:cubicBezTo>
                    <a:pt x="1311" y="20037"/>
                    <a:pt x="4177" y="21600"/>
                    <a:pt x="7371" y="21600"/>
                  </a:cubicBezTo>
                  <a:cubicBezTo>
                    <a:pt x="13140" y="21600"/>
                    <a:pt x="19986" y="16487"/>
                    <a:pt x="17149" y="8720"/>
                  </a:cubicBezTo>
                  <a:cubicBezTo>
                    <a:pt x="14981" y="2825"/>
                    <a:pt x="11147" y="0"/>
                    <a:pt x="76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35" name="Google Shape;4328;p27"/>
            <p:cNvSpPr/>
            <p:nvPr/>
          </p:nvSpPr>
          <p:spPr>
            <a:xfrm>
              <a:off x="17646902" y="6777780"/>
              <a:ext cx="20202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71" y="21600"/>
                  </a:cubicBezTo>
                  <a:cubicBezTo>
                    <a:pt x="13140" y="21600"/>
                    <a:pt x="19986" y="16493"/>
                    <a:pt x="17149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36" name="Google Shape;4329;p27"/>
            <p:cNvSpPr/>
            <p:nvPr/>
          </p:nvSpPr>
          <p:spPr>
            <a:xfrm>
              <a:off x="18560305" y="5397138"/>
              <a:ext cx="1133287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27" y="0"/>
                  </a:moveTo>
                  <a:cubicBezTo>
                    <a:pt x="9541" y="0"/>
                    <a:pt x="8536" y="83"/>
                    <a:pt x="7848" y="327"/>
                  </a:cubicBezTo>
                  <a:cubicBezTo>
                    <a:pt x="7308" y="520"/>
                    <a:pt x="6976" y="1041"/>
                    <a:pt x="7016" y="1604"/>
                  </a:cubicBezTo>
                  <a:cubicBezTo>
                    <a:pt x="7182" y="3688"/>
                    <a:pt x="8209" y="7460"/>
                    <a:pt x="7973" y="8338"/>
                  </a:cubicBezTo>
                  <a:cubicBezTo>
                    <a:pt x="7793" y="8996"/>
                    <a:pt x="574" y="8873"/>
                    <a:pt x="145" y="9600"/>
                  </a:cubicBezTo>
                  <a:cubicBezTo>
                    <a:pt x="-257" y="10300"/>
                    <a:pt x="256" y="12069"/>
                    <a:pt x="740" y="13276"/>
                  </a:cubicBezTo>
                  <a:cubicBezTo>
                    <a:pt x="945" y="13765"/>
                    <a:pt x="1423" y="14079"/>
                    <a:pt x="1947" y="14079"/>
                  </a:cubicBezTo>
                  <a:cubicBezTo>
                    <a:pt x="2024" y="14079"/>
                    <a:pt x="2102" y="14071"/>
                    <a:pt x="2181" y="14057"/>
                  </a:cubicBezTo>
                  <a:cubicBezTo>
                    <a:pt x="4011" y="13700"/>
                    <a:pt x="5701" y="13577"/>
                    <a:pt x="7128" y="13508"/>
                  </a:cubicBezTo>
                  <a:cubicBezTo>
                    <a:pt x="7143" y="13508"/>
                    <a:pt x="7160" y="13508"/>
                    <a:pt x="7176" y="13508"/>
                  </a:cubicBezTo>
                  <a:cubicBezTo>
                    <a:pt x="7903" y="13508"/>
                    <a:pt x="8485" y="14102"/>
                    <a:pt x="8457" y="14826"/>
                  </a:cubicBezTo>
                  <a:cubicBezTo>
                    <a:pt x="8389" y="16705"/>
                    <a:pt x="8209" y="18734"/>
                    <a:pt x="8513" y="20504"/>
                  </a:cubicBezTo>
                  <a:cubicBezTo>
                    <a:pt x="8609" y="21094"/>
                    <a:pt x="9110" y="21532"/>
                    <a:pt x="9718" y="21546"/>
                  </a:cubicBezTo>
                  <a:cubicBezTo>
                    <a:pt x="10354" y="21578"/>
                    <a:pt x="11020" y="21600"/>
                    <a:pt x="11698" y="21600"/>
                  </a:cubicBezTo>
                  <a:cubicBezTo>
                    <a:pt x="12189" y="21600"/>
                    <a:pt x="12688" y="21589"/>
                    <a:pt x="13182" y="21560"/>
                  </a:cubicBezTo>
                  <a:cubicBezTo>
                    <a:pt x="13820" y="21532"/>
                    <a:pt x="14332" y="21011"/>
                    <a:pt x="14387" y="20381"/>
                  </a:cubicBezTo>
                  <a:cubicBezTo>
                    <a:pt x="14499" y="18720"/>
                    <a:pt x="14374" y="16320"/>
                    <a:pt x="14110" y="14497"/>
                  </a:cubicBezTo>
                  <a:cubicBezTo>
                    <a:pt x="13991" y="13717"/>
                    <a:pt x="14615" y="13039"/>
                    <a:pt x="15392" y="13039"/>
                  </a:cubicBezTo>
                  <a:cubicBezTo>
                    <a:pt x="15421" y="13039"/>
                    <a:pt x="15452" y="13041"/>
                    <a:pt x="15482" y="13042"/>
                  </a:cubicBezTo>
                  <a:cubicBezTo>
                    <a:pt x="16993" y="13165"/>
                    <a:pt x="18586" y="13371"/>
                    <a:pt x="19998" y="13427"/>
                  </a:cubicBezTo>
                  <a:cubicBezTo>
                    <a:pt x="20015" y="13427"/>
                    <a:pt x="20031" y="13427"/>
                    <a:pt x="20046" y="13427"/>
                  </a:cubicBezTo>
                  <a:cubicBezTo>
                    <a:pt x="20759" y="13427"/>
                    <a:pt x="21343" y="12835"/>
                    <a:pt x="21329" y="12123"/>
                  </a:cubicBezTo>
                  <a:cubicBezTo>
                    <a:pt x="21301" y="11245"/>
                    <a:pt x="21163" y="10450"/>
                    <a:pt x="21011" y="9558"/>
                  </a:cubicBezTo>
                  <a:cubicBezTo>
                    <a:pt x="20927" y="8996"/>
                    <a:pt x="20470" y="8558"/>
                    <a:pt x="19888" y="8502"/>
                  </a:cubicBezTo>
                  <a:cubicBezTo>
                    <a:pt x="18510" y="8352"/>
                    <a:pt x="17013" y="8199"/>
                    <a:pt x="15632" y="8199"/>
                  </a:cubicBezTo>
                  <a:cubicBezTo>
                    <a:pt x="15389" y="8199"/>
                    <a:pt x="15149" y="8204"/>
                    <a:pt x="14913" y="8215"/>
                  </a:cubicBezTo>
                  <a:cubicBezTo>
                    <a:pt x="14888" y="8216"/>
                    <a:pt x="14864" y="8216"/>
                    <a:pt x="14840" y="8216"/>
                  </a:cubicBezTo>
                  <a:cubicBezTo>
                    <a:pt x="14152" y="8216"/>
                    <a:pt x="13596" y="7669"/>
                    <a:pt x="13570" y="6994"/>
                  </a:cubicBezTo>
                  <a:cubicBezTo>
                    <a:pt x="13514" y="5361"/>
                    <a:pt x="13334" y="3070"/>
                    <a:pt x="13168" y="1205"/>
                  </a:cubicBezTo>
                  <a:cubicBezTo>
                    <a:pt x="13113" y="575"/>
                    <a:pt x="12601" y="95"/>
                    <a:pt x="11976" y="54"/>
                  </a:cubicBezTo>
                  <a:cubicBezTo>
                    <a:pt x="11528" y="22"/>
                    <a:pt x="11031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37" name="Google Shape;4330;p27"/>
            <p:cNvSpPr/>
            <p:nvPr/>
          </p:nvSpPr>
          <p:spPr>
            <a:xfrm>
              <a:off x="18899630" y="3512959"/>
              <a:ext cx="1080108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7" y="0"/>
                    <a:pt x="14760" y="155"/>
                    <a:pt x="14500" y="446"/>
                  </a:cubicBezTo>
                  <a:cubicBezTo>
                    <a:pt x="13323" y="1815"/>
                    <a:pt x="12044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8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3" y="1176"/>
                    <a:pt x="3457" y="1176"/>
                  </a:cubicBezTo>
                  <a:cubicBezTo>
                    <a:pt x="3081" y="1176"/>
                    <a:pt x="2712" y="1350"/>
                    <a:pt x="2450" y="1684"/>
                  </a:cubicBezTo>
                  <a:cubicBezTo>
                    <a:pt x="1549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4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50" y="15192"/>
                  </a:cubicBezTo>
                  <a:cubicBezTo>
                    <a:pt x="11953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6" y="19752"/>
                    <a:pt x="17868" y="19752"/>
                  </a:cubicBezTo>
                  <a:cubicBezTo>
                    <a:pt x="18251" y="19752"/>
                    <a:pt x="1862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2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13" y="5153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38" name="Google Shape;4331;p27"/>
            <p:cNvSpPr/>
            <p:nvPr/>
          </p:nvSpPr>
          <p:spPr>
            <a:xfrm>
              <a:off x="15984078" y="3573858"/>
              <a:ext cx="1441092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4" y="16843"/>
                    <a:pt x="8728" y="16977"/>
                    <a:pt x="8549" y="16977"/>
                  </a:cubicBezTo>
                  <a:cubicBezTo>
                    <a:pt x="8390" y="16977"/>
                    <a:pt x="8229" y="16872"/>
                    <a:pt x="8168" y="16650"/>
                  </a:cubicBezTo>
                  <a:cubicBezTo>
                    <a:pt x="7130" y="12664"/>
                    <a:pt x="6901" y="11085"/>
                    <a:pt x="5548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06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38" y="11801"/>
                  </a:cubicBezTo>
                  <a:cubicBezTo>
                    <a:pt x="1193" y="11801"/>
                    <a:pt x="1349" y="11736"/>
                    <a:pt x="1474" y="11608"/>
                  </a:cubicBezTo>
                  <a:cubicBezTo>
                    <a:pt x="2287" y="10791"/>
                    <a:pt x="3266" y="10238"/>
                    <a:pt x="3800" y="10238"/>
                  </a:cubicBezTo>
                  <a:cubicBezTo>
                    <a:pt x="3989" y="10238"/>
                    <a:pt x="4123" y="10308"/>
                    <a:pt x="4172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34" y="21352"/>
                    <a:pt x="7848" y="21600"/>
                    <a:pt x="8693" y="21600"/>
                  </a:cubicBezTo>
                  <a:cubicBezTo>
                    <a:pt x="9571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2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69" y="3905"/>
                    <a:pt x="18411" y="4566"/>
                  </a:cubicBezTo>
                  <a:cubicBezTo>
                    <a:pt x="18517" y="5045"/>
                    <a:pt x="18895" y="5369"/>
                    <a:pt x="19304" y="5369"/>
                  </a:cubicBezTo>
                  <a:cubicBezTo>
                    <a:pt x="19320" y="5369"/>
                    <a:pt x="19334" y="5369"/>
                    <a:pt x="19350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70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39" name="Google Shape;4332;p27"/>
            <p:cNvSpPr/>
            <p:nvPr/>
          </p:nvSpPr>
          <p:spPr>
            <a:xfrm>
              <a:off x="17793820" y="2922528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5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5" y="1143"/>
                  </a:cubicBezTo>
                  <a:cubicBezTo>
                    <a:pt x="870" y="1331"/>
                    <a:pt x="377" y="3073"/>
                    <a:pt x="234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81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40" name="Google Shape;4333;p27"/>
            <p:cNvSpPr/>
            <p:nvPr/>
          </p:nvSpPr>
          <p:spPr>
            <a:xfrm>
              <a:off x="17568357" y="1746123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05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2" y="21586"/>
                    <a:pt x="2350" y="21579"/>
                    <a:pt x="2906" y="21579"/>
                  </a:cubicBezTo>
                  <a:cubicBezTo>
                    <a:pt x="4147" y="21579"/>
                    <a:pt x="5579" y="21600"/>
                    <a:pt x="7087" y="21600"/>
                  </a:cubicBezTo>
                  <a:cubicBezTo>
                    <a:pt x="11612" y="21600"/>
                    <a:pt x="16812" y="21405"/>
                    <a:pt x="19564" y="19858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41" name="Google Shape;4334;p27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42" name="Google Shape;4335;p27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43" name="Google Shape;4336;p27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44" name="Google Shape;4337;p27"/>
            <p:cNvSpPr/>
            <p:nvPr/>
          </p:nvSpPr>
          <p:spPr>
            <a:xfrm>
              <a:off x="15259378" y="1873781"/>
              <a:ext cx="23265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0" y="0"/>
                  </a:moveTo>
                  <a:cubicBezTo>
                    <a:pt x="2673" y="0"/>
                    <a:pt x="-1601" y="5733"/>
                    <a:pt x="587" y="16505"/>
                  </a:cubicBezTo>
                  <a:cubicBezTo>
                    <a:pt x="1308" y="20041"/>
                    <a:pt x="4178" y="21600"/>
                    <a:pt x="7378" y="21600"/>
                  </a:cubicBezTo>
                  <a:cubicBezTo>
                    <a:pt x="13157" y="21600"/>
                    <a:pt x="19999" y="16498"/>
                    <a:pt x="17166" y="8724"/>
                  </a:cubicBezTo>
                  <a:cubicBezTo>
                    <a:pt x="14978" y="2828"/>
                    <a:pt x="11140" y="0"/>
                    <a:pt x="765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45" name="Google Shape;4338;p27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46" name="Google Shape;4339;p27"/>
            <p:cNvSpPr/>
            <p:nvPr/>
          </p:nvSpPr>
          <p:spPr>
            <a:xfrm>
              <a:off x="14982677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47" name="Google Shape;4340;p27"/>
            <p:cNvSpPr/>
            <p:nvPr/>
          </p:nvSpPr>
          <p:spPr>
            <a:xfrm>
              <a:off x="14982677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48" name="Google Shape;4341;p27"/>
            <p:cNvSpPr/>
            <p:nvPr/>
          </p:nvSpPr>
          <p:spPr>
            <a:xfrm>
              <a:off x="15896736" y="1884179"/>
              <a:ext cx="1132731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4" y="10299"/>
                    <a:pt x="245" y="12082"/>
                    <a:pt x="729" y="13275"/>
                  </a:cubicBezTo>
                  <a:cubicBezTo>
                    <a:pt x="934" y="13775"/>
                    <a:pt x="1409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7" y="13507"/>
                  </a:cubicBezTo>
                  <a:cubicBezTo>
                    <a:pt x="7133" y="13507"/>
                    <a:pt x="7150" y="13507"/>
                    <a:pt x="7166" y="13507"/>
                  </a:cubicBezTo>
                  <a:cubicBezTo>
                    <a:pt x="7891" y="13507"/>
                    <a:pt x="8473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18" y="21600"/>
                  </a:cubicBezTo>
                  <a:cubicBezTo>
                    <a:pt x="12133" y="21600"/>
                    <a:pt x="12653" y="21589"/>
                    <a:pt x="13172" y="21558"/>
                  </a:cubicBezTo>
                  <a:cubicBezTo>
                    <a:pt x="13822" y="21531"/>
                    <a:pt x="14335" y="21023"/>
                    <a:pt x="14377" y="20379"/>
                  </a:cubicBezTo>
                  <a:cubicBezTo>
                    <a:pt x="14501" y="18733"/>
                    <a:pt x="14363" y="16319"/>
                    <a:pt x="14100" y="14496"/>
                  </a:cubicBezTo>
                  <a:cubicBezTo>
                    <a:pt x="13993" y="13716"/>
                    <a:pt x="14607" y="13038"/>
                    <a:pt x="15382" y="13038"/>
                  </a:cubicBezTo>
                  <a:cubicBezTo>
                    <a:pt x="15411" y="13038"/>
                    <a:pt x="15441" y="13040"/>
                    <a:pt x="15472" y="13041"/>
                  </a:cubicBezTo>
                  <a:cubicBezTo>
                    <a:pt x="16982" y="13164"/>
                    <a:pt x="18575" y="13370"/>
                    <a:pt x="20003" y="13426"/>
                  </a:cubicBezTo>
                  <a:cubicBezTo>
                    <a:pt x="20018" y="13426"/>
                    <a:pt x="20035" y="13426"/>
                    <a:pt x="20051" y="13426"/>
                  </a:cubicBezTo>
                  <a:cubicBezTo>
                    <a:pt x="20764" y="13426"/>
                    <a:pt x="21346" y="12834"/>
                    <a:pt x="21320" y="12122"/>
                  </a:cubicBezTo>
                  <a:cubicBezTo>
                    <a:pt x="21292" y="11244"/>
                    <a:pt x="21153" y="10449"/>
                    <a:pt x="21014" y="9572"/>
                  </a:cubicBezTo>
                  <a:cubicBezTo>
                    <a:pt x="20917" y="8995"/>
                    <a:pt x="20461" y="8571"/>
                    <a:pt x="19892" y="8502"/>
                  </a:cubicBezTo>
                  <a:cubicBezTo>
                    <a:pt x="18515" y="8351"/>
                    <a:pt x="17006" y="8199"/>
                    <a:pt x="15624" y="8199"/>
                  </a:cubicBezTo>
                  <a:cubicBezTo>
                    <a:pt x="15379" y="8199"/>
                    <a:pt x="15140" y="8203"/>
                    <a:pt x="14903" y="8214"/>
                  </a:cubicBezTo>
                  <a:cubicBezTo>
                    <a:pt x="14879" y="8216"/>
                    <a:pt x="14852" y="8216"/>
                    <a:pt x="14827" y="8216"/>
                  </a:cubicBezTo>
                  <a:cubicBezTo>
                    <a:pt x="14142" y="8216"/>
                    <a:pt x="13586" y="7681"/>
                    <a:pt x="13560" y="6993"/>
                  </a:cubicBezTo>
                  <a:cubicBezTo>
                    <a:pt x="13504" y="5361"/>
                    <a:pt x="13324" y="3084"/>
                    <a:pt x="13158" y="1205"/>
                  </a:cubicBezTo>
                  <a:cubicBezTo>
                    <a:pt x="13102" y="589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49" name="Google Shape;4342;p27"/>
            <p:cNvSpPr/>
            <p:nvPr/>
          </p:nvSpPr>
          <p:spPr>
            <a:xfrm>
              <a:off x="15129816" y="13460663"/>
              <a:ext cx="108465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70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30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5" y="21579"/>
                  </a:cubicBezTo>
                  <a:cubicBezTo>
                    <a:pt x="4153" y="21579"/>
                    <a:pt x="5584" y="21600"/>
                    <a:pt x="7090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50" name="Google Shape;4343;p27"/>
            <p:cNvSpPr/>
            <p:nvPr/>
          </p:nvSpPr>
          <p:spPr>
            <a:xfrm>
              <a:off x="14904364" y="12284917"/>
              <a:ext cx="81911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7" y="733"/>
                    <a:pt x="14370" y="859"/>
                    <a:pt x="11236" y="859"/>
                  </a:cubicBezTo>
                  <a:cubicBezTo>
                    <a:pt x="9595" y="859"/>
                    <a:pt x="7916" y="824"/>
                    <a:pt x="6380" y="824"/>
                  </a:cubicBezTo>
                  <a:cubicBezTo>
                    <a:pt x="4331" y="824"/>
                    <a:pt x="2537" y="880"/>
                    <a:pt x="1431" y="1152"/>
                  </a:cubicBezTo>
                  <a:cubicBezTo>
                    <a:pt x="871" y="1278"/>
                    <a:pt x="366" y="3023"/>
                    <a:pt x="237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3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38" y="21600"/>
                    <a:pt x="16887" y="21384"/>
                    <a:pt x="19546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51" name="Google Shape;4344;p27"/>
            <p:cNvSpPr/>
            <p:nvPr/>
          </p:nvSpPr>
          <p:spPr>
            <a:xfrm>
              <a:off x="14904364" y="11918363"/>
              <a:ext cx="81909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14"/>
                    <a:pt x="18945" y="28"/>
                  </a:cubicBezTo>
                  <a:cubicBezTo>
                    <a:pt x="17258" y="773"/>
                    <a:pt x="13965" y="877"/>
                    <a:pt x="10606" y="877"/>
                  </a:cubicBezTo>
                  <a:cubicBezTo>
                    <a:pt x="9355" y="877"/>
                    <a:pt x="8094" y="863"/>
                    <a:pt x="6904" y="863"/>
                  </a:cubicBezTo>
                  <a:cubicBezTo>
                    <a:pt x="4639" y="863"/>
                    <a:pt x="2629" y="912"/>
                    <a:pt x="1431" y="1211"/>
                  </a:cubicBezTo>
                  <a:cubicBezTo>
                    <a:pt x="871" y="1337"/>
                    <a:pt x="366" y="3070"/>
                    <a:pt x="236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3" y="21565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0" y="21600"/>
                  </a:cubicBezTo>
                  <a:cubicBezTo>
                    <a:pt x="11936" y="21600"/>
                    <a:pt x="16885" y="21377"/>
                    <a:pt x="19544" y="19839"/>
                  </a:cubicBezTo>
                  <a:cubicBezTo>
                    <a:pt x="21518" y="18683"/>
                    <a:pt x="21007" y="0"/>
                    <a:pt x="190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52" name="Google Shape;4345;p27"/>
            <p:cNvSpPr/>
            <p:nvPr/>
          </p:nvSpPr>
          <p:spPr>
            <a:xfrm>
              <a:off x="17256827" y="11660158"/>
              <a:ext cx="982170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3" y="0"/>
                  </a:moveTo>
                  <a:cubicBezTo>
                    <a:pt x="16833" y="0"/>
                    <a:pt x="16408" y="178"/>
                    <a:pt x="16092" y="510"/>
                  </a:cubicBezTo>
                  <a:cubicBezTo>
                    <a:pt x="11992" y="4773"/>
                    <a:pt x="3468" y="13250"/>
                    <a:pt x="326" y="17449"/>
                  </a:cubicBezTo>
                  <a:cubicBezTo>
                    <a:pt x="-901" y="19073"/>
                    <a:pt x="1602" y="21600"/>
                    <a:pt x="3511" y="21600"/>
                  </a:cubicBezTo>
                  <a:cubicBezTo>
                    <a:pt x="4026" y="21600"/>
                    <a:pt x="4498" y="21417"/>
                    <a:pt x="4840" y="20982"/>
                  </a:cubicBezTo>
                  <a:cubicBezTo>
                    <a:pt x="7645" y="17465"/>
                    <a:pt x="17201" y="8163"/>
                    <a:pt x="20144" y="4789"/>
                  </a:cubicBezTo>
                  <a:cubicBezTo>
                    <a:pt x="20623" y="4234"/>
                    <a:pt x="20699" y="3442"/>
                    <a:pt x="20329" y="2808"/>
                  </a:cubicBezTo>
                  <a:cubicBezTo>
                    <a:pt x="19759" y="1810"/>
                    <a:pt x="18973" y="828"/>
                    <a:pt x="18140" y="274"/>
                  </a:cubicBezTo>
                  <a:cubicBezTo>
                    <a:pt x="17873" y="89"/>
                    <a:pt x="17567" y="0"/>
                    <a:pt x="1726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53" name="Google Shape;4346;p27"/>
            <p:cNvSpPr/>
            <p:nvPr/>
          </p:nvSpPr>
          <p:spPr>
            <a:xfrm>
              <a:off x="17339045" y="11613947"/>
              <a:ext cx="23191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58" y="0"/>
                  </a:moveTo>
                  <a:cubicBezTo>
                    <a:pt x="2681" y="0"/>
                    <a:pt x="-1605" y="5733"/>
                    <a:pt x="589" y="16498"/>
                  </a:cubicBezTo>
                  <a:cubicBezTo>
                    <a:pt x="1292" y="20034"/>
                    <a:pt x="4158" y="21600"/>
                    <a:pt x="7353" y="21600"/>
                  </a:cubicBezTo>
                  <a:cubicBezTo>
                    <a:pt x="13135" y="21600"/>
                    <a:pt x="19995" y="16498"/>
                    <a:pt x="17155" y="8724"/>
                  </a:cubicBezTo>
                  <a:cubicBezTo>
                    <a:pt x="14986" y="2828"/>
                    <a:pt x="11151" y="0"/>
                    <a:pt x="765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54" name="Google Shape;4347;p27"/>
            <p:cNvSpPr/>
            <p:nvPr/>
          </p:nvSpPr>
          <p:spPr>
            <a:xfrm>
              <a:off x="17923543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63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55" name="Google Shape;4348;p27"/>
            <p:cNvSpPr/>
            <p:nvPr/>
          </p:nvSpPr>
          <p:spPr>
            <a:xfrm>
              <a:off x="17205619" y="13460663"/>
              <a:ext cx="108483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9" y="21579"/>
                    <a:pt x="2904" y="21579"/>
                  </a:cubicBezTo>
                  <a:cubicBezTo>
                    <a:pt x="4143" y="21579"/>
                    <a:pt x="5576" y="21600"/>
                    <a:pt x="7082" y="21600"/>
                  </a:cubicBezTo>
                  <a:cubicBezTo>
                    <a:pt x="11606" y="21600"/>
                    <a:pt x="16811" y="21405"/>
                    <a:pt x="19563" y="19858"/>
                  </a:cubicBezTo>
                  <a:cubicBezTo>
                    <a:pt x="21524" y="18701"/>
                    <a:pt x="21014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56" name="Google Shape;4349;p27"/>
            <p:cNvSpPr/>
            <p:nvPr/>
          </p:nvSpPr>
          <p:spPr>
            <a:xfrm>
              <a:off x="17646902" y="13169532"/>
              <a:ext cx="20204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22" y="21600"/>
                    <a:pt x="19987" y="16505"/>
                    <a:pt x="17143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57" name="Google Shape;4350;p27"/>
            <p:cNvSpPr/>
            <p:nvPr/>
          </p:nvSpPr>
          <p:spPr>
            <a:xfrm>
              <a:off x="18560305" y="12422809"/>
              <a:ext cx="1133287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85" y="0"/>
                  </a:moveTo>
                  <a:cubicBezTo>
                    <a:pt x="9580" y="0"/>
                    <a:pt x="8550" y="78"/>
                    <a:pt x="7848" y="318"/>
                  </a:cubicBezTo>
                  <a:cubicBezTo>
                    <a:pt x="7308" y="511"/>
                    <a:pt x="6976" y="1046"/>
                    <a:pt x="7016" y="1609"/>
                  </a:cubicBezTo>
                  <a:cubicBezTo>
                    <a:pt x="7182" y="3694"/>
                    <a:pt x="8209" y="7466"/>
                    <a:pt x="7973" y="8330"/>
                  </a:cubicBezTo>
                  <a:cubicBezTo>
                    <a:pt x="7793" y="8988"/>
                    <a:pt x="574" y="8865"/>
                    <a:pt x="145" y="9607"/>
                  </a:cubicBezTo>
                  <a:cubicBezTo>
                    <a:pt x="-257" y="10306"/>
                    <a:pt x="256" y="12076"/>
                    <a:pt x="740" y="13284"/>
                  </a:cubicBezTo>
                  <a:cubicBezTo>
                    <a:pt x="942" y="13766"/>
                    <a:pt x="1411" y="14077"/>
                    <a:pt x="1925" y="14077"/>
                  </a:cubicBezTo>
                  <a:cubicBezTo>
                    <a:pt x="2009" y="14077"/>
                    <a:pt x="2096" y="14069"/>
                    <a:pt x="2181" y="14051"/>
                  </a:cubicBezTo>
                  <a:cubicBezTo>
                    <a:pt x="4011" y="13708"/>
                    <a:pt x="5701" y="13571"/>
                    <a:pt x="7128" y="13516"/>
                  </a:cubicBezTo>
                  <a:cubicBezTo>
                    <a:pt x="7151" y="13514"/>
                    <a:pt x="7174" y="13514"/>
                    <a:pt x="7198" y="13514"/>
                  </a:cubicBezTo>
                  <a:cubicBezTo>
                    <a:pt x="7914" y="13514"/>
                    <a:pt x="8485" y="14116"/>
                    <a:pt x="8457" y="14834"/>
                  </a:cubicBezTo>
                  <a:cubicBezTo>
                    <a:pt x="8389" y="16713"/>
                    <a:pt x="8209" y="18743"/>
                    <a:pt x="8513" y="20499"/>
                  </a:cubicBezTo>
                  <a:cubicBezTo>
                    <a:pt x="8609" y="21089"/>
                    <a:pt x="9110" y="21528"/>
                    <a:pt x="9718" y="21555"/>
                  </a:cubicBezTo>
                  <a:cubicBezTo>
                    <a:pt x="10375" y="21580"/>
                    <a:pt x="11066" y="21600"/>
                    <a:pt x="11770" y="21600"/>
                  </a:cubicBezTo>
                  <a:cubicBezTo>
                    <a:pt x="12237" y="21600"/>
                    <a:pt x="12711" y="21591"/>
                    <a:pt x="13182" y="21569"/>
                  </a:cubicBezTo>
                  <a:cubicBezTo>
                    <a:pt x="13820" y="21528"/>
                    <a:pt x="14332" y="21020"/>
                    <a:pt x="14387" y="20390"/>
                  </a:cubicBezTo>
                  <a:cubicBezTo>
                    <a:pt x="14499" y="18729"/>
                    <a:pt x="14374" y="16315"/>
                    <a:pt x="14110" y="14491"/>
                  </a:cubicBezTo>
                  <a:cubicBezTo>
                    <a:pt x="13991" y="13717"/>
                    <a:pt x="14604" y="13045"/>
                    <a:pt x="15371" y="13045"/>
                  </a:cubicBezTo>
                  <a:cubicBezTo>
                    <a:pt x="15407" y="13045"/>
                    <a:pt x="15444" y="13047"/>
                    <a:pt x="15482" y="13050"/>
                  </a:cubicBezTo>
                  <a:cubicBezTo>
                    <a:pt x="16993" y="13159"/>
                    <a:pt x="18586" y="13365"/>
                    <a:pt x="19998" y="13420"/>
                  </a:cubicBezTo>
                  <a:cubicBezTo>
                    <a:pt x="20015" y="13420"/>
                    <a:pt x="20031" y="13420"/>
                    <a:pt x="20046" y="13420"/>
                  </a:cubicBezTo>
                  <a:cubicBezTo>
                    <a:pt x="20759" y="13420"/>
                    <a:pt x="21343" y="12828"/>
                    <a:pt x="21329" y="12116"/>
                  </a:cubicBezTo>
                  <a:cubicBezTo>
                    <a:pt x="21301" y="11252"/>
                    <a:pt x="21163" y="10443"/>
                    <a:pt x="21011" y="9565"/>
                  </a:cubicBezTo>
                  <a:cubicBezTo>
                    <a:pt x="20927" y="9002"/>
                    <a:pt x="20470" y="8564"/>
                    <a:pt x="19888" y="8495"/>
                  </a:cubicBezTo>
                  <a:cubicBezTo>
                    <a:pt x="18524" y="8346"/>
                    <a:pt x="17044" y="8204"/>
                    <a:pt x="15676" y="8204"/>
                  </a:cubicBezTo>
                  <a:cubicBezTo>
                    <a:pt x="15418" y="8204"/>
                    <a:pt x="15163" y="8210"/>
                    <a:pt x="14913" y="8221"/>
                  </a:cubicBezTo>
                  <a:cubicBezTo>
                    <a:pt x="14896" y="8221"/>
                    <a:pt x="14879" y="8221"/>
                    <a:pt x="14862" y="8221"/>
                  </a:cubicBezTo>
                  <a:cubicBezTo>
                    <a:pt x="14165" y="8221"/>
                    <a:pt x="13598" y="7683"/>
                    <a:pt x="13570" y="6986"/>
                  </a:cubicBezTo>
                  <a:cubicBezTo>
                    <a:pt x="13514" y="5353"/>
                    <a:pt x="13334" y="3076"/>
                    <a:pt x="13168" y="1196"/>
                  </a:cubicBezTo>
                  <a:cubicBezTo>
                    <a:pt x="13113" y="580"/>
                    <a:pt x="12601" y="86"/>
                    <a:pt x="11976" y="45"/>
                  </a:cubicBezTo>
                  <a:cubicBezTo>
                    <a:pt x="11545" y="18"/>
                    <a:pt x="11068" y="0"/>
                    <a:pt x="105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58" name="Google Shape;4351;p27"/>
            <p:cNvSpPr/>
            <p:nvPr/>
          </p:nvSpPr>
          <p:spPr>
            <a:xfrm>
              <a:off x="18899630" y="10538217"/>
              <a:ext cx="1080108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0"/>
                  </a:cubicBezTo>
                  <a:cubicBezTo>
                    <a:pt x="13323" y="1829"/>
                    <a:pt x="12044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3" y="1183"/>
                    <a:pt x="3455" y="1183"/>
                  </a:cubicBezTo>
                  <a:cubicBezTo>
                    <a:pt x="3081" y="1183"/>
                    <a:pt x="2712" y="1358"/>
                    <a:pt x="2450" y="1681"/>
                  </a:cubicBezTo>
                  <a:cubicBezTo>
                    <a:pt x="1549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21" y="20323"/>
                    <a:pt x="5008" y="21120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7" y="21600"/>
                    <a:pt x="7638" y="21286"/>
                    <a:pt x="7871" y="20762"/>
                  </a:cubicBezTo>
                  <a:cubicBezTo>
                    <a:pt x="8744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8" y="19746"/>
                    <a:pt x="17868" y="19746"/>
                  </a:cubicBezTo>
                  <a:cubicBezTo>
                    <a:pt x="18251" y="19746"/>
                    <a:pt x="1862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2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13" y="5165"/>
                    <a:pt x="18673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59" name="Google Shape;4352;p27"/>
            <p:cNvSpPr/>
            <p:nvPr/>
          </p:nvSpPr>
          <p:spPr>
            <a:xfrm>
              <a:off x="15984078" y="10599777"/>
              <a:ext cx="144109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1" y="16977"/>
                  </a:cubicBezTo>
                  <a:cubicBezTo>
                    <a:pt x="8392" y="16977"/>
                    <a:pt x="8229" y="16871"/>
                    <a:pt x="8168" y="16656"/>
                  </a:cubicBezTo>
                  <a:cubicBezTo>
                    <a:pt x="7130" y="12655"/>
                    <a:pt x="6901" y="11076"/>
                    <a:pt x="5548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06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4" y="11800"/>
                  </a:cubicBezTo>
                  <a:cubicBezTo>
                    <a:pt x="1197" y="11800"/>
                    <a:pt x="1351" y="11739"/>
                    <a:pt x="1474" y="11612"/>
                  </a:cubicBezTo>
                  <a:cubicBezTo>
                    <a:pt x="2289" y="10792"/>
                    <a:pt x="3272" y="10230"/>
                    <a:pt x="3804" y="10230"/>
                  </a:cubicBezTo>
                  <a:cubicBezTo>
                    <a:pt x="3992" y="10230"/>
                    <a:pt x="4123" y="10300"/>
                    <a:pt x="4172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35" y="21349"/>
                    <a:pt x="7857" y="21600"/>
                    <a:pt x="8709" y="21600"/>
                  </a:cubicBezTo>
                  <a:cubicBezTo>
                    <a:pt x="9582" y="21600"/>
                    <a:pt x="10485" y="21337"/>
                    <a:pt x="10767" y="20743"/>
                  </a:cubicBezTo>
                  <a:cubicBezTo>
                    <a:pt x="12569" y="16923"/>
                    <a:pt x="12514" y="8899"/>
                    <a:pt x="13432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69" y="3906"/>
                    <a:pt x="18411" y="4567"/>
                  </a:cubicBezTo>
                  <a:cubicBezTo>
                    <a:pt x="18515" y="5046"/>
                    <a:pt x="18895" y="5360"/>
                    <a:pt x="19302" y="5360"/>
                  </a:cubicBezTo>
                  <a:cubicBezTo>
                    <a:pt x="19318" y="5360"/>
                    <a:pt x="19334" y="5358"/>
                    <a:pt x="19350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70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60" name="Google Shape;4353;p27"/>
            <p:cNvSpPr/>
            <p:nvPr/>
          </p:nvSpPr>
          <p:spPr>
            <a:xfrm>
              <a:off x="17793820" y="9948363"/>
              <a:ext cx="10848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7" y="14"/>
                    <a:pt x="18960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7" y="831"/>
                    <a:pt x="8111" y="810"/>
                    <a:pt x="6754" y="810"/>
                  </a:cubicBezTo>
                  <a:cubicBezTo>
                    <a:pt x="4548" y="810"/>
                    <a:pt x="2602" y="866"/>
                    <a:pt x="1436" y="1152"/>
                  </a:cubicBezTo>
                  <a:cubicBezTo>
                    <a:pt x="871" y="1278"/>
                    <a:pt x="377" y="3023"/>
                    <a:pt x="234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2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2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61" name="Google Shape;4354;p27"/>
            <p:cNvSpPr/>
            <p:nvPr/>
          </p:nvSpPr>
          <p:spPr>
            <a:xfrm>
              <a:off x="17568357" y="8772041"/>
              <a:ext cx="81877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326" y="753"/>
                    <a:pt x="14170" y="872"/>
                    <a:pt x="10912" y="872"/>
                  </a:cubicBezTo>
                  <a:cubicBezTo>
                    <a:pt x="9358" y="872"/>
                    <a:pt x="7781" y="844"/>
                    <a:pt x="6336" y="844"/>
                  </a:cubicBezTo>
                  <a:cubicBezTo>
                    <a:pt x="4304" y="844"/>
                    <a:pt x="2528" y="893"/>
                    <a:pt x="1438" y="1151"/>
                  </a:cubicBezTo>
                  <a:cubicBezTo>
                    <a:pt x="857" y="1332"/>
                    <a:pt x="371" y="3013"/>
                    <a:pt x="241" y="5503"/>
                  </a:cubicBezTo>
                  <a:cubicBezTo>
                    <a:pt x="16" y="9297"/>
                    <a:pt x="-78" y="13656"/>
                    <a:pt x="73" y="17074"/>
                  </a:cubicBezTo>
                  <a:cubicBezTo>
                    <a:pt x="201" y="19710"/>
                    <a:pt x="727" y="21558"/>
                    <a:pt x="1333" y="21558"/>
                  </a:cubicBezTo>
                  <a:cubicBezTo>
                    <a:pt x="1344" y="21558"/>
                    <a:pt x="1352" y="21558"/>
                    <a:pt x="1363" y="21558"/>
                  </a:cubicBezTo>
                  <a:cubicBezTo>
                    <a:pt x="1583" y="21551"/>
                    <a:pt x="1815" y="21551"/>
                    <a:pt x="2057" y="21551"/>
                  </a:cubicBezTo>
                  <a:cubicBezTo>
                    <a:pt x="3577" y="21551"/>
                    <a:pt x="5483" y="21600"/>
                    <a:pt x="7504" y="21600"/>
                  </a:cubicBezTo>
                  <a:cubicBezTo>
                    <a:pt x="11927" y="21600"/>
                    <a:pt x="16896" y="21356"/>
                    <a:pt x="19564" y="19815"/>
                  </a:cubicBezTo>
                  <a:cubicBezTo>
                    <a:pt x="21522" y="18720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62" name="Google Shape;4355;p27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63" name="Google Shape;4356;p27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64" name="Google Shape;4357;p27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65" name="Google Shape;4358;p27"/>
            <p:cNvSpPr/>
            <p:nvPr/>
          </p:nvSpPr>
          <p:spPr>
            <a:xfrm>
              <a:off x="15259378" y="8899452"/>
              <a:ext cx="232665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4" y="0"/>
                  </a:moveTo>
                  <a:cubicBezTo>
                    <a:pt x="2673" y="0"/>
                    <a:pt x="-1600" y="5745"/>
                    <a:pt x="587" y="16521"/>
                  </a:cubicBezTo>
                  <a:cubicBezTo>
                    <a:pt x="1308" y="20041"/>
                    <a:pt x="4165" y="21600"/>
                    <a:pt x="7351" y="21600"/>
                  </a:cubicBezTo>
                  <a:cubicBezTo>
                    <a:pt x="13135" y="21600"/>
                    <a:pt x="20000" y="16485"/>
                    <a:pt x="17162" y="8742"/>
                  </a:cubicBezTo>
                  <a:cubicBezTo>
                    <a:pt x="14981" y="2827"/>
                    <a:pt x="11144" y="0"/>
                    <a:pt x="765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66" name="Google Shape;4359;p27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67" name="Google Shape;4360;p27"/>
            <p:cNvSpPr/>
            <p:nvPr/>
          </p:nvSpPr>
          <p:spPr>
            <a:xfrm>
              <a:off x="14982693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81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68" name="Google Shape;4361;p27"/>
            <p:cNvSpPr/>
            <p:nvPr/>
          </p:nvSpPr>
          <p:spPr>
            <a:xfrm>
              <a:off x="14982700" y="10290409"/>
              <a:ext cx="20219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0" h="21600" fill="norm" stroke="1" extrusionOk="0">
                  <a:moveTo>
                    <a:pt x="7628" y="0"/>
                  </a:moveTo>
                  <a:cubicBezTo>
                    <a:pt x="2662" y="0"/>
                    <a:pt x="-1607" y="5754"/>
                    <a:pt x="593" y="16546"/>
                  </a:cubicBezTo>
                  <a:cubicBezTo>
                    <a:pt x="1312" y="20054"/>
                    <a:pt x="4165" y="21600"/>
                    <a:pt x="7345" y="21600"/>
                  </a:cubicBezTo>
                  <a:cubicBezTo>
                    <a:pt x="13125" y="21600"/>
                    <a:pt x="19993" y="16505"/>
                    <a:pt x="17111" y="8773"/>
                  </a:cubicBezTo>
                  <a:cubicBezTo>
                    <a:pt x="14947" y="2849"/>
                    <a:pt x="11113" y="0"/>
                    <a:pt x="762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69" name="Google Shape;4362;p27"/>
            <p:cNvSpPr/>
            <p:nvPr/>
          </p:nvSpPr>
          <p:spPr>
            <a:xfrm>
              <a:off x="15896736" y="8910097"/>
              <a:ext cx="113273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4" y="10300"/>
                    <a:pt x="245" y="12069"/>
                    <a:pt x="729" y="13276"/>
                  </a:cubicBezTo>
                  <a:cubicBezTo>
                    <a:pt x="931" y="13759"/>
                    <a:pt x="1399" y="14069"/>
                    <a:pt x="1914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7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73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10" y="21600"/>
                    <a:pt x="11688" y="21600"/>
                  </a:cubicBezTo>
                  <a:cubicBezTo>
                    <a:pt x="12179" y="21600"/>
                    <a:pt x="12676" y="21589"/>
                    <a:pt x="13172" y="21560"/>
                  </a:cubicBezTo>
                  <a:cubicBezTo>
                    <a:pt x="13822" y="21519"/>
                    <a:pt x="14335" y="21011"/>
                    <a:pt x="14377" y="20381"/>
                  </a:cubicBezTo>
                  <a:cubicBezTo>
                    <a:pt x="14501" y="18720"/>
                    <a:pt x="14363" y="16306"/>
                    <a:pt x="14100" y="14497"/>
                  </a:cubicBezTo>
                  <a:cubicBezTo>
                    <a:pt x="13995" y="13724"/>
                    <a:pt x="14596" y="13038"/>
                    <a:pt x="15363" y="13038"/>
                  </a:cubicBezTo>
                  <a:cubicBezTo>
                    <a:pt x="15399" y="13038"/>
                    <a:pt x="15435" y="13039"/>
                    <a:pt x="15472" y="13042"/>
                  </a:cubicBezTo>
                  <a:cubicBezTo>
                    <a:pt x="16982" y="13152"/>
                    <a:pt x="18575" y="13371"/>
                    <a:pt x="20003" y="13413"/>
                  </a:cubicBezTo>
                  <a:cubicBezTo>
                    <a:pt x="20018" y="13413"/>
                    <a:pt x="20035" y="13413"/>
                    <a:pt x="20051" y="13413"/>
                  </a:cubicBezTo>
                  <a:cubicBezTo>
                    <a:pt x="20764" y="13413"/>
                    <a:pt x="21346" y="12821"/>
                    <a:pt x="21320" y="12109"/>
                  </a:cubicBezTo>
                  <a:cubicBezTo>
                    <a:pt x="21292" y="11245"/>
                    <a:pt x="21153" y="10436"/>
                    <a:pt x="21014" y="9558"/>
                  </a:cubicBezTo>
                  <a:cubicBezTo>
                    <a:pt x="20917" y="8996"/>
                    <a:pt x="20461" y="8558"/>
                    <a:pt x="19892" y="8502"/>
                  </a:cubicBezTo>
                  <a:cubicBezTo>
                    <a:pt x="18527" y="8341"/>
                    <a:pt x="17034" y="8199"/>
                    <a:pt x="15663" y="8199"/>
                  </a:cubicBezTo>
                  <a:cubicBezTo>
                    <a:pt x="15405" y="8199"/>
                    <a:pt x="15152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55" y="8215"/>
                    <a:pt x="13586" y="7677"/>
                    <a:pt x="13560" y="6994"/>
                  </a:cubicBezTo>
                  <a:cubicBezTo>
                    <a:pt x="13504" y="5347"/>
                    <a:pt x="13324" y="3070"/>
                    <a:pt x="13158" y="1205"/>
                  </a:cubicBezTo>
                  <a:cubicBezTo>
                    <a:pt x="13102" y="575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70" name="Google Shape;4363;p27"/>
            <p:cNvSpPr/>
            <p:nvPr/>
          </p:nvSpPr>
          <p:spPr>
            <a:xfrm>
              <a:off x="12240532" y="1380229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12"/>
                  </a:cubicBezTo>
                  <a:cubicBezTo>
                    <a:pt x="864" y="1338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64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42" y="21586"/>
                    <a:pt x="2364" y="21579"/>
                    <a:pt x="2924" y="21579"/>
                  </a:cubicBezTo>
                  <a:cubicBezTo>
                    <a:pt x="4121" y="21579"/>
                    <a:pt x="5495" y="21600"/>
                    <a:pt x="6942" y="21600"/>
                  </a:cubicBezTo>
                  <a:cubicBezTo>
                    <a:pt x="11501" y="21600"/>
                    <a:pt x="16790" y="21405"/>
                    <a:pt x="19572" y="19795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71" name="Google Shape;4364;p27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72" name="Google Shape;4365;p27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73" name="Google Shape;4366;p27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74" name="Google Shape;4367;p27"/>
            <p:cNvSpPr/>
            <p:nvPr/>
          </p:nvSpPr>
          <p:spPr>
            <a:xfrm>
              <a:off x="9346497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0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75" name="Google Shape;4368;p27"/>
            <p:cNvSpPr/>
            <p:nvPr/>
          </p:nvSpPr>
          <p:spPr>
            <a:xfrm>
              <a:off x="10907826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8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4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2" y="10481"/>
                    <a:pt x="6794" y="11327"/>
                  </a:cubicBezTo>
                  <a:cubicBezTo>
                    <a:pt x="7231" y="11962"/>
                    <a:pt x="2550" y="18529"/>
                    <a:pt x="2884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69" y="20776"/>
                  </a:cubicBezTo>
                  <a:cubicBezTo>
                    <a:pt x="8743" y="18837"/>
                    <a:pt x="9701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8" y="18576"/>
                    <a:pt x="17245" y="19586"/>
                  </a:cubicBezTo>
                  <a:cubicBezTo>
                    <a:pt x="17437" y="19699"/>
                    <a:pt x="17645" y="19754"/>
                    <a:pt x="17851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76" name="Google Shape;4369;p27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77" name="Google Shape;4370;p27"/>
            <p:cNvSpPr/>
            <p:nvPr/>
          </p:nvSpPr>
          <p:spPr>
            <a:xfrm>
              <a:off x="12240532" y="8406147"/>
              <a:ext cx="818920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3" h="21600" fill="norm" stroke="1" extrusionOk="0">
                  <a:moveTo>
                    <a:pt x="19096" y="0"/>
                  </a:moveTo>
                  <a:cubicBezTo>
                    <a:pt x="19050" y="0"/>
                    <a:pt x="19004" y="7"/>
                    <a:pt x="18956" y="28"/>
                  </a:cubicBezTo>
                  <a:cubicBezTo>
                    <a:pt x="17372" y="733"/>
                    <a:pt x="14375" y="852"/>
                    <a:pt x="11238" y="852"/>
                  </a:cubicBezTo>
                  <a:cubicBezTo>
                    <a:pt x="9595" y="852"/>
                    <a:pt x="7913" y="817"/>
                    <a:pt x="6376" y="817"/>
                  </a:cubicBezTo>
                  <a:cubicBezTo>
                    <a:pt x="4325" y="817"/>
                    <a:pt x="2530" y="880"/>
                    <a:pt x="1424" y="1152"/>
                  </a:cubicBezTo>
                  <a:cubicBezTo>
                    <a:pt x="864" y="1278"/>
                    <a:pt x="378" y="3016"/>
                    <a:pt x="227" y="5445"/>
                  </a:cubicBezTo>
                  <a:cubicBezTo>
                    <a:pt x="2" y="9306"/>
                    <a:pt x="-71" y="13669"/>
                    <a:pt x="78" y="17034"/>
                  </a:cubicBezTo>
                  <a:cubicBezTo>
                    <a:pt x="189" y="19708"/>
                    <a:pt x="751" y="21579"/>
                    <a:pt x="1368" y="21579"/>
                  </a:cubicBezTo>
                  <a:cubicBezTo>
                    <a:pt x="1787" y="21565"/>
                    <a:pt x="2244" y="21565"/>
                    <a:pt x="2735" y="21565"/>
                  </a:cubicBezTo>
                  <a:cubicBezTo>
                    <a:pt x="4136" y="21565"/>
                    <a:pt x="5797" y="21600"/>
                    <a:pt x="7542" y="21600"/>
                  </a:cubicBezTo>
                  <a:cubicBezTo>
                    <a:pt x="11959" y="21600"/>
                    <a:pt x="16913" y="21377"/>
                    <a:pt x="19574" y="19834"/>
                  </a:cubicBezTo>
                  <a:cubicBezTo>
                    <a:pt x="21529" y="18738"/>
                    <a:pt x="21021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78" name="Google Shape;4371;p27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79" name="Google Shape;4372;p27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80" name="Google Shape;4373;p27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81" name="Google Shape;4374;p27"/>
            <p:cNvSpPr/>
            <p:nvPr/>
          </p:nvSpPr>
          <p:spPr>
            <a:xfrm>
              <a:off x="9346489" y="8100988"/>
              <a:ext cx="23273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82" name="Google Shape;4375;p27"/>
            <p:cNvSpPr/>
            <p:nvPr/>
          </p:nvSpPr>
          <p:spPr>
            <a:xfrm>
              <a:off x="10907826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8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4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2" y="10487"/>
                    <a:pt x="6794" y="11332"/>
                  </a:cubicBezTo>
                  <a:cubicBezTo>
                    <a:pt x="7231" y="11967"/>
                    <a:pt x="2550" y="18515"/>
                    <a:pt x="2884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69" y="20779"/>
                  </a:cubicBezTo>
                  <a:cubicBezTo>
                    <a:pt x="8743" y="18840"/>
                    <a:pt x="9701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8" y="18579"/>
                    <a:pt x="17245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83" name="Google Shape;4376;p27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84" name="Google Shape;4377;p27"/>
            <p:cNvSpPr/>
            <p:nvPr/>
          </p:nvSpPr>
          <p:spPr>
            <a:xfrm>
              <a:off x="9802006" y="6435487"/>
              <a:ext cx="108486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8" y="754"/>
                    <a:pt x="14162" y="866"/>
                    <a:pt x="10907" y="866"/>
                  </a:cubicBezTo>
                  <a:cubicBezTo>
                    <a:pt x="9354" y="866"/>
                    <a:pt x="7778" y="845"/>
                    <a:pt x="6333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3" y="21572"/>
                    <a:pt x="2241" y="21565"/>
                    <a:pt x="2730" y="21565"/>
                  </a:cubicBezTo>
                  <a:cubicBezTo>
                    <a:pt x="4132" y="21565"/>
                    <a:pt x="5792" y="21600"/>
                    <a:pt x="7534" y="21600"/>
                  </a:cubicBezTo>
                  <a:cubicBezTo>
                    <a:pt x="11950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85" name="Google Shape;4378;p27"/>
            <p:cNvSpPr/>
            <p:nvPr/>
          </p:nvSpPr>
          <p:spPr>
            <a:xfrm>
              <a:off x="9576541" y="5259082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1"/>
                    <a:pt x="10903" y="871"/>
                  </a:cubicBezTo>
                  <a:cubicBezTo>
                    <a:pt x="9352" y="871"/>
                    <a:pt x="7777" y="843"/>
                    <a:pt x="6332" y="843"/>
                  </a:cubicBezTo>
                  <a:cubicBezTo>
                    <a:pt x="4302" y="843"/>
                    <a:pt x="2528" y="892"/>
                    <a:pt x="1438" y="1150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6" y="21586"/>
                    <a:pt x="2359" y="21579"/>
                    <a:pt x="2918" y="21579"/>
                  </a:cubicBezTo>
                  <a:cubicBezTo>
                    <a:pt x="4116" y="21579"/>
                    <a:pt x="5489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86" name="Google Shape;4379;p27"/>
            <p:cNvSpPr/>
            <p:nvPr/>
          </p:nvSpPr>
          <p:spPr>
            <a:xfrm>
              <a:off x="9576541" y="4893188"/>
              <a:ext cx="81877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2"/>
                    <a:pt x="10903" y="872"/>
                  </a:cubicBezTo>
                  <a:cubicBezTo>
                    <a:pt x="9352" y="872"/>
                    <a:pt x="7777" y="844"/>
                    <a:pt x="6332" y="844"/>
                  </a:cubicBezTo>
                  <a:cubicBezTo>
                    <a:pt x="4302" y="844"/>
                    <a:pt x="2528" y="899"/>
                    <a:pt x="1438" y="1150"/>
                  </a:cubicBezTo>
                  <a:cubicBezTo>
                    <a:pt x="857" y="1276"/>
                    <a:pt x="371" y="3012"/>
                    <a:pt x="241" y="5501"/>
                  </a:cubicBezTo>
                  <a:cubicBezTo>
                    <a:pt x="16" y="9294"/>
                    <a:pt x="-78" y="13652"/>
                    <a:pt x="73" y="17075"/>
                  </a:cubicBezTo>
                  <a:cubicBezTo>
                    <a:pt x="201" y="19704"/>
                    <a:pt x="727" y="21551"/>
                    <a:pt x="1333" y="21551"/>
                  </a:cubicBezTo>
                  <a:cubicBezTo>
                    <a:pt x="1344" y="21551"/>
                    <a:pt x="1352" y="21551"/>
                    <a:pt x="1363" y="21551"/>
                  </a:cubicBezTo>
                  <a:cubicBezTo>
                    <a:pt x="1583" y="21544"/>
                    <a:pt x="1815" y="21544"/>
                    <a:pt x="2057" y="21544"/>
                  </a:cubicBezTo>
                  <a:cubicBezTo>
                    <a:pt x="3577" y="21544"/>
                    <a:pt x="5483" y="21600"/>
                    <a:pt x="7504" y="21600"/>
                  </a:cubicBezTo>
                  <a:cubicBezTo>
                    <a:pt x="11927" y="21600"/>
                    <a:pt x="16898" y="21356"/>
                    <a:pt x="19564" y="19808"/>
                  </a:cubicBezTo>
                  <a:cubicBezTo>
                    <a:pt x="21522" y="18713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87" name="Google Shape;4380;p27"/>
            <p:cNvSpPr/>
            <p:nvPr/>
          </p:nvSpPr>
          <p:spPr>
            <a:xfrm>
              <a:off x="11928682" y="4634488"/>
              <a:ext cx="982411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1" y="178"/>
                    <a:pt x="16082" y="504"/>
                  </a:cubicBezTo>
                  <a:cubicBezTo>
                    <a:pt x="11999" y="4766"/>
                    <a:pt x="3464" y="13243"/>
                    <a:pt x="320" y="17441"/>
                  </a:cubicBezTo>
                  <a:cubicBezTo>
                    <a:pt x="-894" y="19076"/>
                    <a:pt x="1607" y="21600"/>
                    <a:pt x="3514" y="21600"/>
                  </a:cubicBezTo>
                  <a:cubicBezTo>
                    <a:pt x="4025" y="21600"/>
                    <a:pt x="4493" y="21419"/>
                    <a:pt x="4835" y="20989"/>
                  </a:cubicBezTo>
                  <a:cubicBezTo>
                    <a:pt x="7654" y="17457"/>
                    <a:pt x="17207" y="8157"/>
                    <a:pt x="20134" y="4782"/>
                  </a:cubicBezTo>
                  <a:cubicBezTo>
                    <a:pt x="20613" y="4244"/>
                    <a:pt x="20706" y="3436"/>
                    <a:pt x="20335" y="2802"/>
                  </a:cubicBezTo>
                  <a:cubicBezTo>
                    <a:pt x="19749" y="1804"/>
                    <a:pt x="18963" y="838"/>
                    <a:pt x="18148" y="268"/>
                  </a:cubicBezTo>
                  <a:cubicBezTo>
                    <a:pt x="17882" y="85"/>
                    <a:pt x="17582" y="0"/>
                    <a:pt x="1727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88" name="Google Shape;4381;p27"/>
            <p:cNvSpPr/>
            <p:nvPr/>
          </p:nvSpPr>
          <p:spPr>
            <a:xfrm>
              <a:off x="12010654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89" name="Google Shape;4382;p27"/>
            <p:cNvSpPr/>
            <p:nvPr/>
          </p:nvSpPr>
          <p:spPr>
            <a:xfrm>
              <a:off x="12595878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9" y="20041"/>
                    <a:pt x="4164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90" name="Google Shape;4383;p27"/>
            <p:cNvSpPr/>
            <p:nvPr/>
          </p:nvSpPr>
          <p:spPr>
            <a:xfrm>
              <a:off x="11877454" y="6435487"/>
              <a:ext cx="1084655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91" name="Google Shape;4384;p27"/>
            <p:cNvSpPr/>
            <p:nvPr/>
          </p:nvSpPr>
          <p:spPr>
            <a:xfrm>
              <a:off x="12318700" y="6144191"/>
              <a:ext cx="202584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0" h="21600" fill="norm" stroke="1" extrusionOk="0">
                  <a:moveTo>
                    <a:pt x="7654" y="0"/>
                  </a:moveTo>
                  <a:cubicBezTo>
                    <a:pt x="2686" y="0"/>
                    <a:pt x="-1592" y="5740"/>
                    <a:pt x="580" y="16495"/>
                  </a:cubicBezTo>
                  <a:cubicBezTo>
                    <a:pt x="1299" y="20037"/>
                    <a:pt x="4160" y="21600"/>
                    <a:pt x="7363" y="21600"/>
                  </a:cubicBezTo>
                  <a:cubicBezTo>
                    <a:pt x="13145" y="21600"/>
                    <a:pt x="20008" y="16487"/>
                    <a:pt x="17168" y="8720"/>
                  </a:cubicBezTo>
                  <a:cubicBezTo>
                    <a:pt x="14975" y="2825"/>
                    <a:pt x="11147" y="0"/>
                    <a:pt x="765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92" name="Google Shape;4385;p27"/>
            <p:cNvSpPr/>
            <p:nvPr/>
          </p:nvSpPr>
          <p:spPr>
            <a:xfrm>
              <a:off x="12318716" y="6777780"/>
              <a:ext cx="20256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40" y="0"/>
                  </a:moveTo>
                  <a:cubicBezTo>
                    <a:pt x="2671" y="0"/>
                    <a:pt x="-1587" y="5725"/>
                    <a:pt x="578" y="16501"/>
                  </a:cubicBezTo>
                  <a:cubicBezTo>
                    <a:pt x="1297" y="20039"/>
                    <a:pt x="4160" y="21600"/>
                    <a:pt x="7364" y="21600"/>
                  </a:cubicBezTo>
                  <a:cubicBezTo>
                    <a:pt x="13147" y="21600"/>
                    <a:pt x="20013" y="16493"/>
                    <a:pt x="17172" y="8734"/>
                  </a:cubicBezTo>
                  <a:cubicBezTo>
                    <a:pt x="14978" y="2838"/>
                    <a:pt x="11135" y="0"/>
                    <a:pt x="764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93" name="Google Shape;4386;p27"/>
            <p:cNvSpPr/>
            <p:nvPr/>
          </p:nvSpPr>
          <p:spPr>
            <a:xfrm>
              <a:off x="13232531" y="5397138"/>
              <a:ext cx="113270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1" y="8338"/>
                  </a:cubicBezTo>
                  <a:cubicBezTo>
                    <a:pt x="7781" y="8996"/>
                    <a:pt x="577" y="8873"/>
                    <a:pt x="147" y="9600"/>
                  </a:cubicBezTo>
                  <a:cubicBezTo>
                    <a:pt x="-255" y="10300"/>
                    <a:pt x="244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6" y="14079"/>
                    <a:pt x="2093" y="14071"/>
                    <a:pt x="2169" y="14057"/>
                  </a:cubicBezTo>
                  <a:cubicBezTo>
                    <a:pt x="3999" y="13700"/>
                    <a:pt x="5689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098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94" name="Google Shape;4387;p27"/>
            <p:cNvSpPr/>
            <p:nvPr/>
          </p:nvSpPr>
          <p:spPr>
            <a:xfrm>
              <a:off x="13571644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19" y="15411"/>
                    <a:pt x="11226" y="15192"/>
                    <a:pt x="11642" y="15192"/>
                  </a:cubicBezTo>
                  <a:cubicBezTo>
                    <a:pt x="11943" y="15192"/>
                    <a:pt x="12248" y="15307"/>
                    <a:pt x="12501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8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5" y="10090"/>
                  </a:cubicBezTo>
                  <a:cubicBezTo>
                    <a:pt x="15073" y="9618"/>
                    <a:pt x="14912" y="8494"/>
                    <a:pt x="15479" y="7778"/>
                  </a:cubicBezTo>
                  <a:cubicBezTo>
                    <a:pt x="16541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15" y="1733"/>
                  </a:cubicBezTo>
                  <a:cubicBezTo>
                    <a:pt x="17674" y="1130"/>
                    <a:pt x="16919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95" name="Google Shape;4388;p27"/>
            <p:cNvSpPr/>
            <p:nvPr/>
          </p:nvSpPr>
          <p:spPr>
            <a:xfrm>
              <a:off x="10655975" y="3573858"/>
              <a:ext cx="1441605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5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4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3" y="7469"/>
                    <a:pt x="115" y="9329"/>
                  </a:cubicBezTo>
                  <a:cubicBezTo>
                    <a:pt x="-169" y="10245"/>
                    <a:pt x="115" y="10806"/>
                    <a:pt x="498" y="11455"/>
                  </a:cubicBezTo>
                  <a:cubicBezTo>
                    <a:pt x="624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1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39" y="20915"/>
                  </a:cubicBezTo>
                  <a:cubicBezTo>
                    <a:pt x="7031" y="21352"/>
                    <a:pt x="7845" y="21600"/>
                    <a:pt x="8689" y="21600"/>
                  </a:cubicBezTo>
                  <a:cubicBezTo>
                    <a:pt x="9565" y="21600"/>
                    <a:pt x="10474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40" y="3421"/>
                    <a:pt x="14021" y="2962"/>
                    <a:pt x="14588" y="2937"/>
                  </a:cubicBezTo>
                  <a:lnTo>
                    <a:pt x="17350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3" y="5369"/>
                    <a:pt x="19300" y="5369"/>
                  </a:cubicBezTo>
                  <a:cubicBezTo>
                    <a:pt x="19316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6" y="4120"/>
                  </a:cubicBezTo>
                  <a:cubicBezTo>
                    <a:pt x="21256" y="3077"/>
                    <a:pt x="20962" y="2122"/>
                    <a:pt x="20690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96" name="Google Shape;4389;p27"/>
            <p:cNvSpPr/>
            <p:nvPr/>
          </p:nvSpPr>
          <p:spPr>
            <a:xfrm>
              <a:off x="12465685" y="2922528"/>
              <a:ext cx="1085369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2" y="0"/>
                    <a:pt x="18997" y="7"/>
                    <a:pt x="18953" y="28"/>
                  </a:cubicBezTo>
                  <a:cubicBezTo>
                    <a:pt x="17310" y="753"/>
                    <a:pt x="14156" y="864"/>
                    <a:pt x="10903" y="864"/>
                  </a:cubicBezTo>
                  <a:cubicBezTo>
                    <a:pt x="9353" y="864"/>
                    <a:pt x="7779" y="843"/>
                    <a:pt x="6335" y="843"/>
                  </a:cubicBezTo>
                  <a:cubicBezTo>
                    <a:pt x="4307" y="843"/>
                    <a:pt x="2534" y="892"/>
                    <a:pt x="1443" y="1143"/>
                  </a:cubicBezTo>
                  <a:cubicBezTo>
                    <a:pt x="864" y="1331"/>
                    <a:pt x="371" y="3073"/>
                    <a:pt x="244" y="5498"/>
                  </a:cubicBezTo>
                  <a:cubicBezTo>
                    <a:pt x="18" y="9288"/>
                    <a:pt x="-80" y="13636"/>
                    <a:pt x="75" y="17057"/>
                  </a:cubicBezTo>
                  <a:cubicBezTo>
                    <a:pt x="202" y="19733"/>
                    <a:pt x="752" y="21593"/>
                    <a:pt x="1372" y="21593"/>
                  </a:cubicBezTo>
                  <a:cubicBezTo>
                    <a:pt x="1843" y="21579"/>
                    <a:pt x="2365" y="21579"/>
                    <a:pt x="2923" y="21579"/>
                  </a:cubicBezTo>
                  <a:cubicBezTo>
                    <a:pt x="4118" y="21579"/>
                    <a:pt x="5489" y="21600"/>
                    <a:pt x="6934" y="21600"/>
                  </a:cubicBezTo>
                  <a:cubicBezTo>
                    <a:pt x="11489" y="21600"/>
                    <a:pt x="16778" y="21405"/>
                    <a:pt x="19560" y="19795"/>
                  </a:cubicBezTo>
                  <a:cubicBezTo>
                    <a:pt x="21520" y="18694"/>
                    <a:pt x="21009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97" name="Google Shape;4390;p27"/>
            <p:cNvSpPr/>
            <p:nvPr/>
          </p:nvSpPr>
          <p:spPr>
            <a:xfrm>
              <a:off x="12240532" y="1746123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05"/>
                  </a:cubicBezTo>
                  <a:cubicBezTo>
                    <a:pt x="864" y="1331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57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37" y="21586"/>
                    <a:pt x="2355" y="21579"/>
                    <a:pt x="2913" y="21579"/>
                  </a:cubicBezTo>
                  <a:cubicBezTo>
                    <a:pt x="4155" y="21579"/>
                    <a:pt x="5587" y="21600"/>
                    <a:pt x="7095" y="21600"/>
                  </a:cubicBezTo>
                  <a:cubicBezTo>
                    <a:pt x="11618" y="21600"/>
                    <a:pt x="16821" y="21405"/>
                    <a:pt x="19572" y="19858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98" name="Google Shape;4391;p27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99" name="Google Shape;4392;p27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00" name="Google Shape;4393;p27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01" name="Google Shape;4394;p27"/>
            <p:cNvSpPr/>
            <p:nvPr/>
          </p:nvSpPr>
          <p:spPr>
            <a:xfrm>
              <a:off x="9931720" y="1873781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505"/>
                  </a:cubicBezTo>
                  <a:cubicBezTo>
                    <a:pt x="1309" y="20041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02" name="Google Shape;4395;p27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03" name="Google Shape;4396;p27"/>
            <p:cNvSpPr/>
            <p:nvPr/>
          </p:nvSpPr>
          <p:spPr>
            <a:xfrm>
              <a:off x="9654564" y="2631232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04" name="Google Shape;4397;p27"/>
            <p:cNvSpPr/>
            <p:nvPr/>
          </p:nvSpPr>
          <p:spPr>
            <a:xfrm>
              <a:off x="9654564" y="3265068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05" name="Google Shape;4398;p27"/>
            <p:cNvSpPr/>
            <p:nvPr/>
          </p:nvSpPr>
          <p:spPr>
            <a:xfrm>
              <a:off x="10568384" y="1884179"/>
              <a:ext cx="1133394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4013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905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611" y="21093"/>
                    <a:pt x="9112" y="21531"/>
                    <a:pt x="9720" y="21558"/>
                  </a:cubicBezTo>
                  <a:cubicBezTo>
                    <a:pt x="10326" y="21582"/>
                    <a:pt x="10969" y="21600"/>
                    <a:pt x="11626" y="21600"/>
                  </a:cubicBezTo>
                  <a:cubicBezTo>
                    <a:pt x="12142" y="21600"/>
                    <a:pt x="12666" y="21589"/>
                    <a:pt x="13184" y="21558"/>
                  </a:cubicBezTo>
                  <a:cubicBezTo>
                    <a:pt x="13822" y="21531"/>
                    <a:pt x="14334" y="21023"/>
                    <a:pt x="14390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17" y="13038"/>
                    <a:pt x="15394" y="13038"/>
                  </a:cubicBezTo>
                  <a:cubicBezTo>
                    <a:pt x="15425" y="13038"/>
                    <a:pt x="15454" y="13040"/>
                    <a:pt x="15484" y="13041"/>
                  </a:cubicBezTo>
                  <a:cubicBezTo>
                    <a:pt x="16995" y="13164"/>
                    <a:pt x="18588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1" y="13426"/>
                    <a:pt x="21345" y="12834"/>
                    <a:pt x="21331" y="12122"/>
                  </a:cubicBezTo>
                  <a:cubicBezTo>
                    <a:pt x="21303" y="11244"/>
                    <a:pt x="21165" y="10449"/>
                    <a:pt x="21013" y="9572"/>
                  </a:cubicBezTo>
                  <a:cubicBezTo>
                    <a:pt x="20929" y="8995"/>
                    <a:pt x="20472" y="8571"/>
                    <a:pt x="19890" y="8502"/>
                  </a:cubicBezTo>
                  <a:cubicBezTo>
                    <a:pt x="18512" y="8351"/>
                    <a:pt x="17004" y="8199"/>
                    <a:pt x="15631" y="8199"/>
                  </a:cubicBezTo>
                  <a:cubicBezTo>
                    <a:pt x="15387" y="8199"/>
                    <a:pt x="15150" y="8203"/>
                    <a:pt x="14917" y="8214"/>
                  </a:cubicBezTo>
                  <a:cubicBezTo>
                    <a:pt x="14890" y="8216"/>
                    <a:pt x="14866" y="8216"/>
                    <a:pt x="14841" y="8216"/>
                  </a:cubicBezTo>
                  <a:cubicBezTo>
                    <a:pt x="14154" y="8216"/>
                    <a:pt x="13598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06" name="Google Shape;4399;p27"/>
            <p:cNvSpPr/>
            <p:nvPr/>
          </p:nvSpPr>
          <p:spPr>
            <a:xfrm>
              <a:off x="9802006" y="13460663"/>
              <a:ext cx="108486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7" y="773"/>
                    <a:pt x="13969" y="871"/>
                    <a:pt x="10608" y="871"/>
                  </a:cubicBezTo>
                  <a:cubicBezTo>
                    <a:pt x="9354" y="871"/>
                    <a:pt x="8093" y="857"/>
                    <a:pt x="6901" y="857"/>
                  </a:cubicBezTo>
                  <a:cubicBezTo>
                    <a:pt x="4635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4" y="21586"/>
                    <a:pt x="2352" y="21579"/>
                    <a:pt x="2907" y="21579"/>
                  </a:cubicBezTo>
                  <a:cubicBezTo>
                    <a:pt x="4149" y="21579"/>
                    <a:pt x="5582" y="21600"/>
                    <a:pt x="7088" y="21600"/>
                  </a:cubicBezTo>
                  <a:cubicBezTo>
                    <a:pt x="11611" y="21600"/>
                    <a:pt x="16810" y="21405"/>
                    <a:pt x="19562" y="19858"/>
                  </a:cubicBezTo>
                  <a:cubicBezTo>
                    <a:pt x="21524" y="18701"/>
                    <a:pt x="21013" y="0"/>
                    <a:pt x="190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07" name="Google Shape;4400;p27"/>
            <p:cNvSpPr/>
            <p:nvPr/>
          </p:nvSpPr>
          <p:spPr>
            <a:xfrm>
              <a:off x="9576541" y="12284917"/>
              <a:ext cx="818793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106" y="0"/>
                  </a:moveTo>
                  <a:cubicBezTo>
                    <a:pt x="19060" y="0"/>
                    <a:pt x="19014" y="14"/>
                    <a:pt x="18968" y="35"/>
                  </a:cubicBezTo>
                  <a:cubicBezTo>
                    <a:pt x="17376" y="733"/>
                    <a:pt x="14375" y="859"/>
                    <a:pt x="11236" y="859"/>
                  </a:cubicBezTo>
                  <a:cubicBezTo>
                    <a:pt x="9594" y="859"/>
                    <a:pt x="7912" y="824"/>
                    <a:pt x="6377" y="824"/>
                  </a:cubicBezTo>
                  <a:cubicBezTo>
                    <a:pt x="4328" y="824"/>
                    <a:pt x="2537" y="880"/>
                    <a:pt x="1438" y="1152"/>
                  </a:cubicBezTo>
                  <a:cubicBezTo>
                    <a:pt x="857" y="1278"/>
                    <a:pt x="371" y="3023"/>
                    <a:pt x="241" y="5452"/>
                  </a:cubicBezTo>
                  <a:cubicBezTo>
                    <a:pt x="16" y="9313"/>
                    <a:pt x="-78" y="13676"/>
                    <a:pt x="73" y="17034"/>
                  </a:cubicBezTo>
                  <a:cubicBezTo>
                    <a:pt x="203" y="19715"/>
                    <a:pt x="746" y="21586"/>
                    <a:pt x="1363" y="21586"/>
                  </a:cubicBezTo>
                  <a:cubicBezTo>
                    <a:pt x="1782" y="21572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6" y="21384"/>
                    <a:pt x="19565" y="19841"/>
                  </a:cubicBezTo>
                  <a:cubicBezTo>
                    <a:pt x="21522" y="18682"/>
                    <a:pt x="21015" y="0"/>
                    <a:pt x="1910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08" name="Google Shape;4401;p27"/>
            <p:cNvSpPr/>
            <p:nvPr/>
          </p:nvSpPr>
          <p:spPr>
            <a:xfrm>
              <a:off x="9576541" y="11918363"/>
              <a:ext cx="81877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14"/>
                    <a:pt x="18966" y="28"/>
                  </a:cubicBezTo>
                  <a:cubicBezTo>
                    <a:pt x="17267" y="773"/>
                    <a:pt x="13967" y="877"/>
                    <a:pt x="10606" y="877"/>
                  </a:cubicBezTo>
                  <a:cubicBezTo>
                    <a:pt x="9352" y="877"/>
                    <a:pt x="8091" y="863"/>
                    <a:pt x="6900" y="863"/>
                  </a:cubicBezTo>
                  <a:cubicBezTo>
                    <a:pt x="4636" y="863"/>
                    <a:pt x="2631" y="912"/>
                    <a:pt x="1438" y="1211"/>
                  </a:cubicBezTo>
                  <a:cubicBezTo>
                    <a:pt x="857" y="1337"/>
                    <a:pt x="371" y="3070"/>
                    <a:pt x="241" y="5492"/>
                  </a:cubicBezTo>
                  <a:cubicBezTo>
                    <a:pt x="16" y="9342"/>
                    <a:pt x="-78" y="13630"/>
                    <a:pt x="73" y="17048"/>
                  </a:cubicBezTo>
                  <a:cubicBezTo>
                    <a:pt x="203" y="19714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0" y="21565"/>
                    <a:pt x="5791" y="21600"/>
                    <a:pt x="7534" y="21600"/>
                  </a:cubicBezTo>
                  <a:cubicBezTo>
                    <a:pt x="11950" y="21600"/>
                    <a:pt x="16905" y="21377"/>
                    <a:pt x="19564" y="19839"/>
                  </a:cubicBezTo>
                  <a:cubicBezTo>
                    <a:pt x="21522" y="18683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09" name="Google Shape;4402;p27"/>
            <p:cNvSpPr/>
            <p:nvPr/>
          </p:nvSpPr>
          <p:spPr>
            <a:xfrm>
              <a:off x="11928668" y="11660158"/>
              <a:ext cx="98242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9" y="0"/>
                  </a:moveTo>
                  <a:cubicBezTo>
                    <a:pt x="16837" y="0"/>
                    <a:pt x="16407" y="178"/>
                    <a:pt x="16082" y="510"/>
                  </a:cubicBezTo>
                  <a:cubicBezTo>
                    <a:pt x="11999" y="4773"/>
                    <a:pt x="3464" y="13250"/>
                    <a:pt x="320" y="17449"/>
                  </a:cubicBezTo>
                  <a:cubicBezTo>
                    <a:pt x="-894" y="19073"/>
                    <a:pt x="1603" y="21600"/>
                    <a:pt x="3509" y="21600"/>
                  </a:cubicBezTo>
                  <a:cubicBezTo>
                    <a:pt x="4022" y="21600"/>
                    <a:pt x="4491" y="21417"/>
                    <a:pt x="4835" y="20982"/>
                  </a:cubicBezTo>
                  <a:cubicBezTo>
                    <a:pt x="7654" y="17465"/>
                    <a:pt x="17207" y="8163"/>
                    <a:pt x="20134" y="4789"/>
                  </a:cubicBezTo>
                  <a:cubicBezTo>
                    <a:pt x="20613" y="4234"/>
                    <a:pt x="20706" y="3442"/>
                    <a:pt x="20335" y="2808"/>
                  </a:cubicBezTo>
                  <a:cubicBezTo>
                    <a:pt x="19749" y="1810"/>
                    <a:pt x="18963" y="828"/>
                    <a:pt x="18148" y="274"/>
                  </a:cubicBezTo>
                  <a:cubicBezTo>
                    <a:pt x="17879" y="89"/>
                    <a:pt x="17573" y="0"/>
                    <a:pt x="172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10" name="Google Shape;4403;p27"/>
            <p:cNvSpPr/>
            <p:nvPr/>
          </p:nvSpPr>
          <p:spPr>
            <a:xfrm>
              <a:off x="12010646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09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11" name="Google Shape;4404;p27"/>
            <p:cNvSpPr/>
            <p:nvPr/>
          </p:nvSpPr>
          <p:spPr>
            <a:xfrm>
              <a:off x="12595885" y="12412410"/>
              <a:ext cx="231999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59" y="0"/>
                  </a:moveTo>
                  <a:cubicBezTo>
                    <a:pt x="2686" y="0"/>
                    <a:pt x="-1604" y="5753"/>
                    <a:pt x="588" y="16542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7"/>
                    <a:pt x="17151" y="8753"/>
                  </a:cubicBezTo>
                  <a:cubicBezTo>
                    <a:pt x="14984" y="2830"/>
                    <a:pt x="11157" y="0"/>
                    <a:pt x="76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12" name="Google Shape;4405;p27"/>
            <p:cNvSpPr/>
            <p:nvPr/>
          </p:nvSpPr>
          <p:spPr>
            <a:xfrm>
              <a:off x="11877454" y="13460663"/>
              <a:ext cx="108465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69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4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13" name="Google Shape;4406;p27"/>
            <p:cNvSpPr/>
            <p:nvPr/>
          </p:nvSpPr>
          <p:spPr>
            <a:xfrm>
              <a:off x="12318693" y="13169532"/>
              <a:ext cx="202573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14" name="Google Shape;4407;p27"/>
            <p:cNvSpPr/>
            <p:nvPr/>
          </p:nvSpPr>
          <p:spPr>
            <a:xfrm>
              <a:off x="13232531" y="12422809"/>
              <a:ext cx="1132701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1" y="8330"/>
                  </a:cubicBezTo>
                  <a:cubicBezTo>
                    <a:pt x="7781" y="8988"/>
                    <a:pt x="577" y="8865"/>
                    <a:pt x="147" y="9607"/>
                  </a:cubicBezTo>
                  <a:cubicBezTo>
                    <a:pt x="-255" y="10306"/>
                    <a:pt x="244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69" y="14051"/>
                  </a:cubicBezTo>
                  <a:cubicBezTo>
                    <a:pt x="3999" y="13708"/>
                    <a:pt x="5689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3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098" y="14491"/>
                  </a:cubicBezTo>
                  <a:cubicBezTo>
                    <a:pt x="13993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0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15" name="Google Shape;4408;p27"/>
            <p:cNvSpPr/>
            <p:nvPr/>
          </p:nvSpPr>
          <p:spPr>
            <a:xfrm>
              <a:off x="13571644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1" y="15412"/>
                    <a:pt x="11233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408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5" y="10097"/>
                  </a:cubicBezTo>
                  <a:cubicBezTo>
                    <a:pt x="15073" y="9627"/>
                    <a:pt x="14912" y="8502"/>
                    <a:pt x="15479" y="7787"/>
                  </a:cubicBezTo>
                  <a:cubicBezTo>
                    <a:pt x="16541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15" y="1730"/>
                  </a:cubicBezTo>
                  <a:cubicBezTo>
                    <a:pt x="17674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16" name="Google Shape;4409;p27"/>
            <p:cNvSpPr/>
            <p:nvPr/>
          </p:nvSpPr>
          <p:spPr>
            <a:xfrm>
              <a:off x="10655975" y="10599777"/>
              <a:ext cx="144160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5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4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3" y="7471"/>
                    <a:pt x="115" y="9332"/>
                  </a:cubicBezTo>
                  <a:cubicBezTo>
                    <a:pt x="-169" y="10248"/>
                    <a:pt x="115" y="10796"/>
                    <a:pt x="498" y="11459"/>
                  </a:cubicBezTo>
                  <a:cubicBezTo>
                    <a:pt x="625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39" y="20909"/>
                  </a:cubicBezTo>
                  <a:cubicBezTo>
                    <a:pt x="7032" y="21349"/>
                    <a:pt x="7854" y="21600"/>
                    <a:pt x="8705" y="21600"/>
                  </a:cubicBezTo>
                  <a:cubicBezTo>
                    <a:pt x="9576" y="21600"/>
                    <a:pt x="10475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40" y="3422"/>
                    <a:pt x="14021" y="2951"/>
                    <a:pt x="14588" y="2938"/>
                  </a:cubicBezTo>
                  <a:lnTo>
                    <a:pt x="17350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4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6" y="4109"/>
                  </a:cubicBezTo>
                  <a:cubicBezTo>
                    <a:pt x="21256" y="3065"/>
                    <a:pt x="20962" y="2110"/>
                    <a:pt x="20690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17" name="Google Shape;4410;p27"/>
            <p:cNvSpPr/>
            <p:nvPr/>
          </p:nvSpPr>
          <p:spPr>
            <a:xfrm>
              <a:off x="12465685" y="9948363"/>
              <a:ext cx="108536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8" y="719"/>
                    <a:pt x="14217" y="831"/>
                    <a:pt x="10996" y="831"/>
                  </a:cubicBezTo>
                  <a:cubicBezTo>
                    <a:pt x="9564" y="831"/>
                    <a:pt x="8111" y="810"/>
                    <a:pt x="6755" y="810"/>
                  </a:cubicBezTo>
                  <a:cubicBezTo>
                    <a:pt x="4553" y="810"/>
                    <a:pt x="2609" y="866"/>
                    <a:pt x="1443" y="1152"/>
                  </a:cubicBezTo>
                  <a:cubicBezTo>
                    <a:pt x="864" y="1278"/>
                    <a:pt x="371" y="3023"/>
                    <a:pt x="244" y="5452"/>
                  </a:cubicBezTo>
                  <a:cubicBezTo>
                    <a:pt x="18" y="9313"/>
                    <a:pt x="-80" y="13669"/>
                    <a:pt x="75" y="17034"/>
                  </a:cubicBezTo>
                  <a:cubicBezTo>
                    <a:pt x="202" y="19715"/>
                    <a:pt x="752" y="21579"/>
                    <a:pt x="1372" y="21579"/>
                  </a:cubicBezTo>
                  <a:cubicBezTo>
                    <a:pt x="1790" y="21572"/>
                    <a:pt x="2247" y="21565"/>
                    <a:pt x="2734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7" y="21600"/>
                    <a:pt x="16903" y="21384"/>
                    <a:pt x="19563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18" name="Google Shape;4411;p27"/>
            <p:cNvSpPr/>
            <p:nvPr/>
          </p:nvSpPr>
          <p:spPr>
            <a:xfrm>
              <a:off x="12240532" y="8772041"/>
              <a:ext cx="818900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316" y="753"/>
                    <a:pt x="14162" y="872"/>
                    <a:pt x="10905" y="872"/>
                  </a:cubicBezTo>
                  <a:cubicBezTo>
                    <a:pt x="9353" y="872"/>
                    <a:pt x="7778" y="844"/>
                    <a:pt x="6331" y="844"/>
                  </a:cubicBezTo>
                  <a:cubicBezTo>
                    <a:pt x="4299" y="844"/>
                    <a:pt x="2523" y="893"/>
                    <a:pt x="1424" y="1151"/>
                  </a:cubicBezTo>
                  <a:cubicBezTo>
                    <a:pt x="864" y="1332"/>
                    <a:pt x="378" y="3013"/>
                    <a:pt x="227" y="5503"/>
                  </a:cubicBezTo>
                  <a:cubicBezTo>
                    <a:pt x="2" y="9297"/>
                    <a:pt x="-71" y="13656"/>
                    <a:pt x="78" y="17074"/>
                  </a:cubicBezTo>
                  <a:cubicBezTo>
                    <a:pt x="189" y="19710"/>
                    <a:pt x="732" y="21558"/>
                    <a:pt x="1338" y="21558"/>
                  </a:cubicBezTo>
                  <a:cubicBezTo>
                    <a:pt x="1349" y="21558"/>
                    <a:pt x="1359" y="21558"/>
                    <a:pt x="1368" y="21558"/>
                  </a:cubicBezTo>
                  <a:cubicBezTo>
                    <a:pt x="1590" y="21551"/>
                    <a:pt x="1821" y="21551"/>
                    <a:pt x="2062" y="21551"/>
                  </a:cubicBezTo>
                  <a:cubicBezTo>
                    <a:pt x="3582" y="21551"/>
                    <a:pt x="5488" y="21600"/>
                    <a:pt x="7510" y="21600"/>
                  </a:cubicBezTo>
                  <a:cubicBezTo>
                    <a:pt x="11933" y="21600"/>
                    <a:pt x="16905" y="21356"/>
                    <a:pt x="19572" y="19815"/>
                  </a:cubicBezTo>
                  <a:cubicBezTo>
                    <a:pt x="21529" y="18720"/>
                    <a:pt x="21017" y="0"/>
                    <a:pt x="190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19" name="Google Shape;4412;p27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20" name="Google Shape;4413;p27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21" name="Google Shape;4414;p27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22" name="Google Shape;4415;p27"/>
            <p:cNvSpPr/>
            <p:nvPr/>
          </p:nvSpPr>
          <p:spPr>
            <a:xfrm>
              <a:off x="9931727" y="8899452"/>
              <a:ext cx="232180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45"/>
                    <a:pt x="587" y="16521"/>
                  </a:cubicBezTo>
                  <a:cubicBezTo>
                    <a:pt x="1308" y="20041"/>
                    <a:pt x="4168" y="21600"/>
                    <a:pt x="7357" y="21600"/>
                  </a:cubicBezTo>
                  <a:cubicBezTo>
                    <a:pt x="13140" y="21600"/>
                    <a:pt x="19998" y="16485"/>
                    <a:pt x="17126" y="8742"/>
                  </a:cubicBezTo>
                  <a:cubicBezTo>
                    <a:pt x="14962" y="2827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23" name="Google Shape;4416;p27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24" name="Google Shape;4417;p27"/>
            <p:cNvSpPr/>
            <p:nvPr/>
          </p:nvSpPr>
          <p:spPr>
            <a:xfrm>
              <a:off x="9654550" y="9656903"/>
              <a:ext cx="202565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70" y="0"/>
                  </a:moveTo>
                  <a:cubicBezTo>
                    <a:pt x="2694" y="0"/>
                    <a:pt x="-1593" y="5725"/>
                    <a:pt x="579" y="16501"/>
                  </a:cubicBezTo>
                  <a:cubicBezTo>
                    <a:pt x="1320" y="20039"/>
                    <a:pt x="4190" y="21600"/>
                    <a:pt x="7387" y="21600"/>
                  </a:cubicBezTo>
                  <a:cubicBezTo>
                    <a:pt x="13170" y="21600"/>
                    <a:pt x="20007" y="16493"/>
                    <a:pt x="17173" y="8734"/>
                  </a:cubicBezTo>
                  <a:cubicBezTo>
                    <a:pt x="15001" y="2838"/>
                    <a:pt x="11165" y="0"/>
                    <a:pt x="767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25" name="Google Shape;4418;p27"/>
            <p:cNvSpPr/>
            <p:nvPr/>
          </p:nvSpPr>
          <p:spPr>
            <a:xfrm>
              <a:off x="9654557" y="10290409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312" y="20054"/>
                    <a:pt x="4174" y="21600"/>
                    <a:pt x="7362" y="21600"/>
                  </a:cubicBezTo>
                  <a:cubicBezTo>
                    <a:pt x="13151" y="21600"/>
                    <a:pt x="20007" y="16505"/>
                    <a:pt x="17167" y="8773"/>
                  </a:cubicBezTo>
                  <a:cubicBezTo>
                    <a:pt x="14996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26" name="Google Shape;4419;p27"/>
            <p:cNvSpPr/>
            <p:nvPr/>
          </p:nvSpPr>
          <p:spPr>
            <a:xfrm>
              <a:off x="10568384" y="8910097"/>
              <a:ext cx="1133394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4013" y="13700"/>
                    <a:pt x="5703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16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611" y="21094"/>
                    <a:pt x="9112" y="21519"/>
                    <a:pt x="9720" y="21546"/>
                  </a:cubicBezTo>
                  <a:cubicBezTo>
                    <a:pt x="10348" y="21578"/>
                    <a:pt x="11016" y="21600"/>
                    <a:pt x="11696" y="21600"/>
                  </a:cubicBezTo>
                  <a:cubicBezTo>
                    <a:pt x="12190" y="21600"/>
                    <a:pt x="12690" y="21589"/>
                    <a:pt x="13184" y="21560"/>
                  </a:cubicBezTo>
                  <a:cubicBezTo>
                    <a:pt x="13822" y="21519"/>
                    <a:pt x="14334" y="21011"/>
                    <a:pt x="14390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3" y="13724"/>
                    <a:pt x="14608" y="13038"/>
                    <a:pt x="15375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88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1" y="13413"/>
                    <a:pt x="21345" y="12821"/>
                    <a:pt x="21331" y="12109"/>
                  </a:cubicBezTo>
                  <a:cubicBezTo>
                    <a:pt x="21303" y="11245"/>
                    <a:pt x="21165" y="10436"/>
                    <a:pt x="21013" y="9558"/>
                  </a:cubicBezTo>
                  <a:cubicBezTo>
                    <a:pt x="20929" y="8996"/>
                    <a:pt x="20472" y="8558"/>
                    <a:pt x="19890" y="8502"/>
                  </a:cubicBezTo>
                  <a:cubicBezTo>
                    <a:pt x="18525" y="8341"/>
                    <a:pt x="17032" y="8199"/>
                    <a:pt x="15669" y="8199"/>
                  </a:cubicBezTo>
                  <a:cubicBezTo>
                    <a:pt x="15412" y="8199"/>
                    <a:pt x="15162" y="8204"/>
                    <a:pt x="14917" y="8215"/>
                  </a:cubicBezTo>
                  <a:cubicBezTo>
                    <a:pt x="14898" y="8215"/>
                    <a:pt x="14881" y="8215"/>
                    <a:pt x="14864" y="8215"/>
                  </a:cubicBezTo>
                  <a:cubicBezTo>
                    <a:pt x="14167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27" name="Google Shape;4420;p27"/>
            <p:cNvSpPr/>
            <p:nvPr/>
          </p:nvSpPr>
          <p:spPr>
            <a:xfrm>
              <a:off x="6912357" y="1380229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12"/>
                  </a:cubicBezTo>
                  <a:cubicBezTo>
                    <a:pt x="858" y="1338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64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2" y="21586"/>
                    <a:pt x="2374" y="21579"/>
                    <a:pt x="2932" y="21579"/>
                  </a:cubicBezTo>
                  <a:cubicBezTo>
                    <a:pt x="4125" y="21579"/>
                    <a:pt x="5497" y="21600"/>
                    <a:pt x="6941" y="21600"/>
                  </a:cubicBezTo>
                  <a:cubicBezTo>
                    <a:pt x="11494" y="21600"/>
                    <a:pt x="16784" y="21405"/>
                    <a:pt x="19565" y="19795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28" name="Google Shape;4421;p27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29" name="Google Shape;4422;p27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30" name="Google Shape;4423;p27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31" name="Google Shape;4424;p27"/>
            <p:cNvSpPr/>
            <p:nvPr/>
          </p:nvSpPr>
          <p:spPr>
            <a:xfrm>
              <a:off x="4018839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57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32" name="Google Shape;4425;p27"/>
            <p:cNvSpPr/>
            <p:nvPr/>
          </p:nvSpPr>
          <p:spPr>
            <a:xfrm>
              <a:off x="5579821" y="0"/>
              <a:ext cx="108003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70" y="0"/>
                  </a:moveTo>
                  <a:cubicBezTo>
                    <a:pt x="15115" y="0"/>
                    <a:pt x="14767" y="159"/>
                    <a:pt x="14516" y="462"/>
                  </a:cubicBezTo>
                  <a:cubicBezTo>
                    <a:pt x="13337" y="1815"/>
                    <a:pt x="12043" y="3362"/>
                    <a:pt x="11112" y="4844"/>
                  </a:cubicBezTo>
                  <a:cubicBezTo>
                    <a:pt x="10856" y="5261"/>
                    <a:pt x="10442" y="5485"/>
                    <a:pt x="10018" y="5485"/>
                  </a:cubicBezTo>
                  <a:cubicBezTo>
                    <a:pt x="9749" y="5485"/>
                    <a:pt x="9475" y="5394"/>
                    <a:pt x="9235" y="5202"/>
                  </a:cubicBezTo>
                  <a:cubicBezTo>
                    <a:pt x="7854" y="4079"/>
                    <a:pt x="5832" y="2597"/>
                    <a:pt x="4174" y="1408"/>
                  </a:cubicBezTo>
                  <a:cubicBezTo>
                    <a:pt x="3954" y="1251"/>
                    <a:pt x="3708" y="1176"/>
                    <a:pt x="3462" y="1176"/>
                  </a:cubicBezTo>
                  <a:cubicBezTo>
                    <a:pt x="3090" y="1176"/>
                    <a:pt x="2722" y="1349"/>
                    <a:pt x="2457" y="1684"/>
                  </a:cubicBezTo>
                  <a:cubicBezTo>
                    <a:pt x="1541" y="2841"/>
                    <a:pt x="421" y="4470"/>
                    <a:pt x="57" y="5692"/>
                  </a:cubicBezTo>
                  <a:cubicBezTo>
                    <a:pt x="-117" y="6311"/>
                    <a:pt x="116" y="7010"/>
                    <a:pt x="596" y="7370"/>
                  </a:cubicBezTo>
                  <a:cubicBezTo>
                    <a:pt x="2443" y="8721"/>
                    <a:pt x="6225" y="10481"/>
                    <a:pt x="6807" y="11327"/>
                  </a:cubicBezTo>
                  <a:cubicBezTo>
                    <a:pt x="7228" y="11962"/>
                    <a:pt x="2546" y="18529"/>
                    <a:pt x="2894" y="19456"/>
                  </a:cubicBezTo>
                  <a:cubicBezTo>
                    <a:pt x="3214" y="20320"/>
                    <a:pt x="5003" y="21134"/>
                    <a:pt x="6312" y="21542"/>
                  </a:cubicBezTo>
                  <a:cubicBezTo>
                    <a:pt x="6437" y="21580"/>
                    <a:pt x="6563" y="21600"/>
                    <a:pt x="6688" y="21600"/>
                  </a:cubicBezTo>
                  <a:cubicBezTo>
                    <a:pt x="7186" y="21600"/>
                    <a:pt x="7650" y="21297"/>
                    <a:pt x="7884" y="20776"/>
                  </a:cubicBezTo>
                  <a:cubicBezTo>
                    <a:pt x="8741" y="18837"/>
                    <a:pt x="9716" y="17192"/>
                    <a:pt x="10559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5" y="15202"/>
                    <a:pt x="12258" y="15315"/>
                    <a:pt x="12509" y="15547"/>
                  </a:cubicBezTo>
                  <a:cubicBezTo>
                    <a:pt x="14021" y="16964"/>
                    <a:pt x="15607" y="18576"/>
                    <a:pt x="17265" y="19586"/>
                  </a:cubicBezTo>
                  <a:cubicBezTo>
                    <a:pt x="17457" y="19699"/>
                    <a:pt x="17665" y="19754"/>
                    <a:pt x="17872" y="19754"/>
                  </a:cubicBezTo>
                  <a:cubicBezTo>
                    <a:pt x="18260" y="19754"/>
                    <a:pt x="18643" y="19562"/>
                    <a:pt x="18909" y="19212"/>
                  </a:cubicBezTo>
                  <a:cubicBezTo>
                    <a:pt x="19636" y="18251"/>
                    <a:pt x="20407" y="17159"/>
                    <a:pt x="21105" y="16036"/>
                  </a:cubicBezTo>
                  <a:cubicBezTo>
                    <a:pt x="21483" y="15417"/>
                    <a:pt x="21395" y="14570"/>
                    <a:pt x="20901" y="14080"/>
                  </a:cubicBezTo>
                  <a:cubicBezTo>
                    <a:pt x="19592" y="12777"/>
                    <a:pt x="17498" y="11164"/>
                    <a:pt x="15825" y="10089"/>
                  </a:cubicBezTo>
                  <a:cubicBezTo>
                    <a:pt x="15084" y="9618"/>
                    <a:pt x="14909" y="8493"/>
                    <a:pt x="15491" y="7793"/>
                  </a:cubicBezTo>
                  <a:cubicBezTo>
                    <a:pt x="16538" y="6473"/>
                    <a:pt x="17730" y="5169"/>
                    <a:pt x="18675" y="3884"/>
                  </a:cubicBezTo>
                  <a:cubicBezTo>
                    <a:pt x="19171" y="3232"/>
                    <a:pt x="19054" y="2239"/>
                    <a:pt x="18429" y="1733"/>
                  </a:cubicBezTo>
                  <a:cubicBezTo>
                    <a:pt x="17687" y="1130"/>
                    <a:pt x="16931" y="690"/>
                    <a:pt x="16116" y="184"/>
                  </a:cubicBezTo>
                  <a:cubicBezTo>
                    <a:pt x="15910" y="60"/>
                    <a:pt x="15688" y="0"/>
                    <a:pt x="1547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33" name="Google Shape;4426;p27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34" name="Google Shape;4427;p27"/>
            <p:cNvSpPr/>
            <p:nvPr/>
          </p:nvSpPr>
          <p:spPr>
            <a:xfrm>
              <a:off x="6912357" y="8406147"/>
              <a:ext cx="81899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5" h="21600" fill="norm" stroke="1" extrusionOk="0">
                  <a:moveTo>
                    <a:pt x="19109" y="0"/>
                  </a:moveTo>
                  <a:cubicBezTo>
                    <a:pt x="19063" y="0"/>
                    <a:pt x="19017" y="7"/>
                    <a:pt x="18971" y="28"/>
                  </a:cubicBezTo>
                  <a:cubicBezTo>
                    <a:pt x="17387" y="733"/>
                    <a:pt x="14386" y="852"/>
                    <a:pt x="11244" y="852"/>
                  </a:cubicBezTo>
                  <a:cubicBezTo>
                    <a:pt x="9600" y="852"/>
                    <a:pt x="7920" y="817"/>
                    <a:pt x="6383" y="817"/>
                  </a:cubicBezTo>
                  <a:cubicBezTo>
                    <a:pt x="4332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42" y="5445"/>
                  </a:cubicBezTo>
                  <a:cubicBezTo>
                    <a:pt x="17" y="9306"/>
                    <a:pt x="-77" y="13669"/>
                    <a:pt x="72" y="17034"/>
                  </a:cubicBezTo>
                  <a:cubicBezTo>
                    <a:pt x="204" y="19708"/>
                    <a:pt x="747" y="21579"/>
                    <a:pt x="1383" y="21579"/>
                  </a:cubicBezTo>
                  <a:cubicBezTo>
                    <a:pt x="1800" y="21565"/>
                    <a:pt x="2255" y="21565"/>
                    <a:pt x="2744" y="21565"/>
                  </a:cubicBezTo>
                  <a:cubicBezTo>
                    <a:pt x="4141" y="21565"/>
                    <a:pt x="5800" y="21600"/>
                    <a:pt x="7542" y="21600"/>
                  </a:cubicBezTo>
                  <a:cubicBezTo>
                    <a:pt x="11953" y="21600"/>
                    <a:pt x="16907" y="21377"/>
                    <a:pt x="19568" y="19834"/>
                  </a:cubicBezTo>
                  <a:cubicBezTo>
                    <a:pt x="21523" y="18738"/>
                    <a:pt x="21034" y="0"/>
                    <a:pt x="1910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35" name="Google Shape;4428;p27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36" name="Google Shape;4429;p27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37" name="Google Shape;4430;p27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38" name="Google Shape;4431;p27"/>
            <p:cNvSpPr/>
            <p:nvPr/>
          </p:nvSpPr>
          <p:spPr>
            <a:xfrm>
              <a:off x="4018832" y="8100988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39" name="Google Shape;4432;p27"/>
            <p:cNvSpPr/>
            <p:nvPr/>
          </p:nvSpPr>
          <p:spPr>
            <a:xfrm>
              <a:off x="5579821" y="7025505"/>
              <a:ext cx="108003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67" y="0"/>
                  </a:moveTo>
                  <a:cubicBezTo>
                    <a:pt x="15113" y="0"/>
                    <a:pt x="14767" y="153"/>
                    <a:pt x="14516" y="455"/>
                  </a:cubicBezTo>
                  <a:cubicBezTo>
                    <a:pt x="13337" y="1824"/>
                    <a:pt x="12043" y="3353"/>
                    <a:pt x="11112" y="4852"/>
                  </a:cubicBezTo>
                  <a:cubicBezTo>
                    <a:pt x="10857" y="5264"/>
                    <a:pt x="10450" y="5482"/>
                    <a:pt x="10032" y="5482"/>
                  </a:cubicBezTo>
                  <a:cubicBezTo>
                    <a:pt x="9757" y="5482"/>
                    <a:pt x="9478" y="5387"/>
                    <a:pt x="9235" y="5193"/>
                  </a:cubicBezTo>
                  <a:cubicBezTo>
                    <a:pt x="7854" y="4071"/>
                    <a:pt x="5832" y="2605"/>
                    <a:pt x="4174" y="1417"/>
                  </a:cubicBezTo>
                  <a:cubicBezTo>
                    <a:pt x="3956" y="1254"/>
                    <a:pt x="3710" y="1177"/>
                    <a:pt x="3465" y="1177"/>
                  </a:cubicBezTo>
                  <a:cubicBezTo>
                    <a:pt x="3092" y="1177"/>
                    <a:pt x="2722" y="1358"/>
                    <a:pt x="2457" y="1692"/>
                  </a:cubicBezTo>
                  <a:cubicBezTo>
                    <a:pt x="1541" y="2833"/>
                    <a:pt x="421" y="4461"/>
                    <a:pt x="57" y="5682"/>
                  </a:cubicBezTo>
                  <a:cubicBezTo>
                    <a:pt x="-117" y="6318"/>
                    <a:pt x="116" y="7000"/>
                    <a:pt x="596" y="7360"/>
                  </a:cubicBezTo>
                  <a:cubicBezTo>
                    <a:pt x="2443" y="8711"/>
                    <a:pt x="6225" y="10487"/>
                    <a:pt x="6807" y="11332"/>
                  </a:cubicBezTo>
                  <a:cubicBezTo>
                    <a:pt x="7228" y="11967"/>
                    <a:pt x="2546" y="18515"/>
                    <a:pt x="2894" y="19442"/>
                  </a:cubicBezTo>
                  <a:cubicBezTo>
                    <a:pt x="3214" y="20322"/>
                    <a:pt x="5003" y="21136"/>
                    <a:pt x="6312" y="21543"/>
                  </a:cubicBezTo>
                  <a:cubicBezTo>
                    <a:pt x="6434" y="21582"/>
                    <a:pt x="6558" y="21600"/>
                    <a:pt x="6679" y="21600"/>
                  </a:cubicBezTo>
                  <a:cubicBezTo>
                    <a:pt x="7179" y="21600"/>
                    <a:pt x="7649" y="21290"/>
                    <a:pt x="7884" y="20779"/>
                  </a:cubicBezTo>
                  <a:cubicBezTo>
                    <a:pt x="8741" y="18840"/>
                    <a:pt x="9716" y="17179"/>
                    <a:pt x="10559" y="15828"/>
                  </a:cubicBezTo>
                  <a:cubicBezTo>
                    <a:pt x="10822" y="15410"/>
                    <a:pt x="11239" y="15191"/>
                    <a:pt x="11658" y="15191"/>
                  </a:cubicBezTo>
                  <a:cubicBezTo>
                    <a:pt x="11958" y="15191"/>
                    <a:pt x="12260" y="15302"/>
                    <a:pt x="12509" y="15534"/>
                  </a:cubicBezTo>
                  <a:cubicBezTo>
                    <a:pt x="14021" y="16951"/>
                    <a:pt x="15607" y="18579"/>
                    <a:pt x="17265" y="19572"/>
                  </a:cubicBezTo>
                  <a:cubicBezTo>
                    <a:pt x="17461" y="19689"/>
                    <a:pt x="17674" y="19745"/>
                    <a:pt x="17886" y="19745"/>
                  </a:cubicBezTo>
                  <a:cubicBezTo>
                    <a:pt x="18269" y="19745"/>
                    <a:pt x="18646" y="19561"/>
                    <a:pt x="18909" y="19214"/>
                  </a:cubicBezTo>
                  <a:cubicBezTo>
                    <a:pt x="19636" y="18238"/>
                    <a:pt x="20407" y="17162"/>
                    <a:pt x="21105" y="16023"/>
                  </a:cubicBezTo>
                  <a:cubicBezTo>
                    <a:pt x="21483" y="15405"/>
                    <a:pt x="21395" y="14574"/>
                    <a:pt x="20901" y="14068"/>
                  </a:cubicBezTo>
                  <a:cubicBezTo>
                    <a:pt x="19592" y="12765"/>
                    <a:pt x="17498" y="11153"/>
                    <a:pt x="15825" y="10094"/>
                  </a:cubicBezTo>
                  <a:cubicBezTo>
                    <a:pt x="15084" y="9624"/>
                    <a:pt x="14909" y="8499"/>
                    <a:pt x="15491" y="7784"/>
                  </a:cubicBezTo>
                  <a:cubicBezTo>
                    <a:pt x="16538" y="6480"/>
                    <a:pt x="17730" y="5160"/>
                    <a:pt x="18675" y="3892"/>
                  </a:cubicBezTo>
                  <a:cubicBezTo>
                    <a:pt x="19171" y="3240"/>
                    <a:pt x="19054" y="2245"/>
                    <a:pt x="18429" y="1741"/>
                  </a:cubicBezTo>
                  <a:cubicBezTo>
                    <a:pt x="17687" y="1139"/>
                    <a:pt x="16931" y="683"/>
                    <a:pt x="16116" y="179"/>
                  </a:cubicBezTo>
                  <a:cubicBezTo>
                    <a:pt x="15910" y="60"/>
                    <a:pt x="15687" y="0"/>
                    <a:pt x="1546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40" name="Google Shape;4433;p27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41" name="Google Shape;4434;p27"/>
            <p:cNvSpPr/>
            <p:nvPr/>
          </p:nvSpPr>
          <p:spPr>
            <a:xfrm>
              <a:off x="4473842" y="6435487"/>
              <a:ext cx="1084710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4"/>
                    <a:pt x="14166" y="866"/>
                    <a:pt x="10909" y="866"/>
                  </a:cubicBezTo>
                  <a:cubicBezTo>
                    <a:pt x="9358" y="866"/>
                    <a:pt x="7782" y="845"/>
                    <a:pt x="6337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42" name="Google Shape;4435;p27"/>
            <p:cNvSpPr/>
            <p:nvPr/>
          </p:nvSpPr>
          <p:spPr>
            <a:xfrm>
              <a:off x="4248388" y="5259082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1"/>
                    <a:pt x="10902" y="871"/>
                  </a:cubicBezTo>
                  <a:cubicBezTo>
                    <a:pt x="9352" y="871"/>
                    <a:pt x="7779" y="843"/>
                    <a:pt x="6333" y="843"/>
                  </a:cubicBezTo>
                  <a:cubicBezTo>
                    <a:pt x="4303" y="843"/>
                    <a:pt x="2528" y="892"/>
                    <a:pt x="1431" y="1150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6" y="21579"/>
                    <a:pt x="5487" y="21600"/>
                    <a:pt x="6930" y="21600"/>
                  </a:cubicBezTo>
                  <a:cubicBezTo>
                    <a:pt x="11481" y="21600"/>
                    <a:pt x="16769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43" name="Google Shape;4436;p27"/>
            <p:cNvSpPr/>
            <p:nvPr/>
          </p:nvSpPr>
          <p:spPr>
            <a:xfrm>
              <a:off x="4248388" y="4893188"/>
              <a:ext cx="81926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9"/>
                    <a:pt x="1431" y="1150"/>
                  </a:cubicBezTo>
                  <a:cubicBezTo>
                    <a:pt x="871" y="1276"/>
                    <a:pt x="385" y="3012"/>
                    <a:pt x="234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4" y="21544"/>
                    <a:pt x="1824" y="21544"/>
                    <a:pt x="2065" y="21544"/>
                  </a:cubicBezTo>
                  <a:cubicBezTo>
                    <a:pt x="3580" y="21544"/>
                    <a:pt x="5480" y="21600"/>
                    <a:pt x="7498" y="21600"/>
                  </a:cubicBezTo>
                  <a:cubicBezTo>
                    <a:pt x="11914" y="21600"/>
                    <a:pt x="16884" y="21356"/>
                    <a:pt x="19561" y="19808"/>
                  </a:cubicBezTo>
                  <a:cubicBezTo>
                    <a:pt x="21518" y="18713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44" name="Google Shape;4437;p27"/>
            <p:cNvSpPr/>
            <p:nvPr/>
          </p:nvSpPr>
          <p:spPr>
            <a:xfrm>
              <a:off x="6601033" y="4634488"/>
              <a:ext cx="981965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8" h="21600" fill="norm" stroke="1" extrusionOk="0">
                  <a:moveTo>
                    <a:pt x="17278" y="0"/>
                  </a:moveTo>
                  <a:cubicBezTo>
                    <a:pt x="16844" y="0"/>
                    <a:pt x="16413" y="178"/>
                    <a:pt x="16095" y="504"/>
                  </a:cubicBezTo>
                  <a:cubicBezTo>
                    <a:pt x="11994" y="4766"/>
                    <a:pt x="3466" y="13243"/>
                    <a:pt x="320" y="17441"/>
                  </a:cubicBezTo>
                  <a:cubicBezTo>
                    <a:pt x="-895" y="19076"/>
                    <a:pt x="1609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45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35" y="2802"/>
                  </a:cubicBezTo>
                  <a:cubicBezTo>
                    <a:pt x="19765" y="1804"/>
                    <a:pt x="18978" y="838"/>
                    <a:pt x="18145" y="268"/>
                  </a:cubicBezTo>
                  <a:cubicBezTo>
                    <a:pt x="17881" y="85"/>
                    <a:pt x="17578" y="0"/>
                    <a:pt x="1727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45" name="Google Shape;4438;p27"/>
            <p:cNvSpPr/>
            <p:nvPr/>
          </p:nvSpPr>
          <p:spPr>
            <a:xfrm>
              <a:off x="6682998" y="4588442"/>
              <a:ext cx="231999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66" y="0"/>
                  </a:moveTo>
                  <a:cubicBezTo>
                    <a:pt x="2686" y="0"/>
                    <a:pt x="-1604" y="5758"/>
                    <a:pt x="588" y="16537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1"/>
                    <a:pt x="17151" y="8758"/>
                  </a:cubicBezTo>
                  <a:cubicBezTo>
                    <a:pt x="14984" y="2837"/>
                    <a:pt x="11157" y="0"/>
                    <a:pt x="766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46" name="Google Shape;4439;p27"/>
            <p:cNvSpPr/>
            <p:nvPr/>
          </p:nvSpPr>
          <p:spPr>
            <a:xfrm>
              <a:off x="7267562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47" name="Google Shape;4440;p27"/>
            <p:cNvSpPr/>
            <p:nvPr/>
          </p:nvSpPr>
          <p:spPr>
            <a:xfrm>
              <a:off x="6549645" y="6435487"/>
              <a:ext cx="108480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5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4" y="21572"/>
                    <a:pt x="2241" y="21565"/>
                    <a:pt x="2730" y="21565"/>
                  </a:cubicBezTo>
                  <a:cubicBezTo>
                    <a:pt x="4132" y="21565"/>
                    <a:pt x="5791" y="21600"/>
                    <a:pt x="7535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48" name="Google Shape;4441;p27"/>
            <p:cNvSpPr/>
            <p:nvPr/>
          </p:nvSpPr>
          <p:spPr>
            <a:xfrm>
              <a:off x="6990907" y="6144191"/>
              <a:ext cx="202002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6" y="0"/>
                  </a:moveTo>
                  <a:cubicBezTo>
                    <a:pt x="2672" y="0"/>
                    <a:pt x="-1619" y="5740"/>
                    <a:pt x="599" y="16495"/>
                  </a:cubicBezTo>
                  <a:cubicBezTo>
                    <a:pt x="1312" y="20037"/>
                    <a:pt x="4177" y="21600"/>
                    <a:pt x="7363" y="21600"/>
                  </a:cubicBezTo>
                  <a:cubicBezTo>
                    <a:pt x="13137" y="21600"/>
                    <a:pt x="19981" y="16487"/>
                    <a:pt x="17137" y="8720"/>
                  </a:cubicBezTo>
                  <a:cubicBezTo>
                    <a:pt x="14970" y="2825"/>
                    <a:pt x="11145" y="0"/>
                    <a:pt x="764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49" name="Google Shape;4442;p27"/>
            <p:cNvSpPr/>
            <p:nvPr/>
          </p:nvSpPr>
          <p:spPr>
            <a:xfrm>
              <a:off x="6990929" y="6777780"/>
              <a:ext cx="20198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64" y="21600"/>
                  </a:cubicBezTo>
                  <a:cubicBezTo>
                    <a:pt x="13140" y="21600"/>
                    <a:pt x="19986" y="16493"/>
                    <a:pt x="17141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50" name="Google Shape;4443;p27"/>
            <p:cNvSpPr/>
            <p:nvPr/>
          </p:nvSpPr>
          <p:spPr>
            <a:xfrm>
              <a:off x="7904605" y="5397138"/>
              <a:ext cx="1133012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29" y="0"/>
                  </a:moveTo>
                  <a:cubicBezTo>
                    <a:pt x="9543" y="0"/>
                    <a:pt x="8532" y="83"/>
                    <a:pt x="7844" y="327"/>
                  </a:cubicBezTo>
                  <a:cubicBezTo>
                    <a:pt x="7304" y="520"/>
                    <a:pt x="6971" y="1041"/>
                    <a:pt x="7012" y="1604"/>
                  </a:cubicBezTo>
                  <a:cubicBezTo>
                    <a:pt x="7178" y="3688"/>
                    <a:pt x="8204" y="7460"/>
                    <a:pt x="7968" y="8338"/>
                  </a:cubicBezTo>
                  <a:cubicBezTo>
                    <a:pt x="7788" y="8996"/>
                    <a:pt x="569" y="8873"/>
                    <a:pt x="153" y="9600"/>
                  </a:cubicBezTo>
                  <a:cubicBezTo>
                    <a:pt x="-262" y="10300"/>
                    <a:pt x="251" y="12069"/>
                    <a:pt x="735" y="13276"/>
                  </a:cubicBezTo>
                  <a:cubicBezTo>
                    <a:pt x="940" y="13765"/>
                    <a:pt x="1419" y="14079"/>
                    <a:pt x="1942" y="14079"/>
                  </a:cubicBezTo>
                  <a:cubicBezTo>
                    <a:pt x="2020" y="14079"/>
                    <a:pt x="2097" y="14071"/>
                    <a:pt x="2176" y="14057"/>
                  </a:cubicBezTo>
                  <a:cubicBezTo>
                    <a:pt x="4005" y="13700"/>
                    <a:pt x="5696" y="13577"/>
                    <a:pt x="7123" y="13508"/>
                  </a:cubicBezTo>
                  <a:cubicBezTo>
                    <a:pt x="7139" y="13508"/>
                    <a:pt x="7156" y="13508"/>
                    <a:pt x="7171" y="13508"/>
                  </a:cubicBezTo>
                  <a:cubicBezTo>
                    <a:pt x="7897" y="13508"/>
                    <a:pt x="8481" y="14102"/>
                    <a:pt x="8453" y="14826"/>
                  </a:cubicBezTo>
                  <a:cubicBezTo>
                    <a:pt x="8383" y="16705"/>
                    <a:pt x="8204" y="18734"/>
                    <a:pt x="8509" y="20504"/>
                  </a:cubicBezTo>
                  <a:cubicBezTo>
                    <a:pt x="8605" y="21094"/>
                    <a:pt x="9118" y="21532"/>
                    <a:pt x="9714" y="21546"/>
                  </a:cubicBezTo>
                  <a:cubicBezTo>
                    <a:pt x="10349" y="21578"/>
                    <a:pt x="11016" y="21600"/>
                    <a:pt x="11694" y="21600"/>
                  </a:cubicBezTo>
                  <a:cubicBezTo>
                    <a:pt x="12185" y="21600"/>
                    <a:pt x="12684" y="21589"/>
                    <a:pt x="13178" y="21560"/>
                  </a:cubicBezTo>
                  <a:cubicBezTo>
                    <a:pt x="13828" y="21532"/>
                    <a:pt x="14329" y="21011"/>
                    <a:pt x="14383" y="20381"/>
                  </a:cubicBezTo>
                  <a:cubicBezTo>
                    <a:pt x="14495" y="18720"/>
                    <a:pt x="14369" y="16320"/>
                    <a:pt x="14106" y="14497"/>
                  </a:cubicBezTo>
                  <a:cubicBezTo>
                    <a:pt x="13999" y="13717"/>
                    <a:pt x="14613" y="13039"/>
                    <a:pt x="15388" y="13039"/>
                  </a:cubicBezTo>
                  <a:cubicBezTo>
                    <a:pt x="15417" y="13039"/>
                    <a:pt x="15448" y="13041"/>
                    <a:pt x="15478" y="13042"/>
                  </a:cubicBezTo>
                  <a:cubicBezTo>
                    <a:pt x="16988" y="13165"/>
                    <a:pt x="18581" y="13371"/>
                    <a:pt x="20008" y="13427"/>
                  </a:cubicBezTo>
                  <a:cubicBezTo>
                    <a:pt x="20026" y="13427"/>
                    <a:pt x="20041" y="13427"/>
                    <a:pt x="20057" y="13427"/>
                  </a:cubicBezTo>
                  <a:cubicBezTo>
                    <a:pt x="20770" y="13427"/>
                    <a:pt x="21338" y="12835"/>
                    <a:pt x="21326" y="12123"/>
                  </a:cubicBezTo>
                  <a:cubicBezTo>
                    <a:pt x="21298" y="11245"/>
                    <a:pt x="21159" y="10450"/>
                    <a:pt x="21020" y="9558"/>
                  </a:cubicBezTo>
                  <a:cubicBezTo>
                    <a:pt x="20923" y="8996"/>
                    <a:pt x="20467" y="8558"/>
                    <a:pt x="19898" y="8502"/>
                  </a:cubicBezTo>
                  <a:cubicBezTo>
                    <a:pt x="18521" y="8352"/>
                    <a:pt x="17012" y="8199"/>
                    <a:pt x="15630" y="8199"/>
                  </a:cubicBezTo>
                  <a:cubicBezTo>
                    <a:pt x="15385" y="8199"/>
                    <a:pt x="15145" y="8204"/>
                    <a:pt x="14909" y="8215"/>
                  </a:cubicBezTo>
                  <a:cubicBezTo>
                    <a:pt x="14885" y="8216"/>
                    <a:pt x="14860" y="8216"/>
                    <a:pt x="14836" y="8216"/>
                  </a:cubicBezTo>
                  <a:cubicBezTo>
                    <a:pt x="14148" y="8216"/>
                    <a:pt x="13592" y="7669"/>
                    <a:pt x="13566" y="6994"/>
                  </a:cubicBezTo>
                  <a:cubicBezTo>
                    <a:pt x="13510" y="5361"/>
                    <a:pt x="13330" y="3070"/>
                    <a:pt x="13164" y="1205"/>
                  </a:cubicBezTo>
                  <a:cubicBezTo>
                    <a:pt x="13109" y="575"/>
                    <a:pt x="12595" y="95"/>
                    <a:pt x="11972" y="54"/>
                  </a:cubicBezTo>
                  <a:cubicBezTo>
                    <a:pt x="11528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51" name="Google Shape;4444;p27"/>
            <p:cNvSpPr/>
            <p:nvPr/>
          </p:nvSpPr>
          <p:spPr>
            <a:xfrm>
              <a:off x="8243658" y="3512959"/>
              <a:ext cx="1080102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9" y="0"/>
                    <a:pt x="14765" y="155"/>
                    <a:pt x="14514" y="446"/>
                  </a:cubicBezTo>
                  <a:cubicBezTo>
                    <a:pt x="13323" y="1815"/>
                    <a:pt x="12042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6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6" y="1176"/>
                    <a:pt x="3460" y="1176"/>
                  </a:cubicBezTo>
                  <a:cubicBezTo>
                    <a:pt x="3087" y="1176"/>
                    <a:pt x="2720" y="1350"/>
                    <a:pt x="2450" y="1684"/>
                  </a:cubicBezTo>
                  <a:cubicBezTo>
                    <a:pt x="1547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19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3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48" y="15192"/>
                  </a:cubicBezTo>
                  <a:cubicBezTo>
                    <a:pt x="11951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8" y="19752"/>
                    <a:pt x="17871" y="19752"/>
                  </a:cubicBezTo>
                  <a:cubicBezTo>
                    <a:pt x="18257" y="19752"/>
                    <a:pt x="1863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1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28" y="5153"/>
                    <a:pt x="18671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098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52" name="Google Shape;4445;p27"/>
            <p:cNvSpPr/>
            <p:nvPr/>
          </p:nvSpPr>
          <p:spPr>
            <a:xfrm>
              <a:off x="5328105" y="3573858"/>
              <a:ext cx="1441696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3" y="16843"/>
                    <a:pt x="8726" y="16977"/>
                    <a:pt x="8550" y="16977"/>
                  </a:cubicBezTo>
                  <a:cubicBezTo>
                    <a:pt x="8393" y="16977"/>
                    <a:pt x="8236" y="16872"/>
                    <a:pt x="8178" y="16650"/>
                  </a:cubicBezTo>
                  <a:cubicBezTo>
                    <a:pt x="7141" y="12664"/>
                    <a:pt x="6901" y="11085"/>
                    <a:pt x="5546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17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40" y="11801"/>
                  </a:cubicBezTo>
                  <a:cubicBezTo>
                    <a:pt x="1197" y="11801"/>
                    <a:pt x="1355" y="11736"/>
                    <a:pt x="1485" y="11608"/>
                  </a:cubicBezTo>
                  <a:cubicBezTo>
                    <a:pt x="2289" y="10791"/>
                    <a:pt x="3273" y="10238"/>
                    <a:pt x="3803" y="10238"/>
                  </a:cubicBezTo>
                  <a:cubicBezTo>
                    <a:pt x="3993" y="10238"/>
                    <a:pt x="4125" y="10308"/>
                    <a:pt x="4170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40" y="21352"/>
                    <a:pt x="7852" y="21600"/>
                    <a:pt x="8697" y="21600"/>
                  </a:cubicBezTo>
                  <a:cubicBezTo>
                    <a:pt x="9574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1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79" y="3905"/>
                    <a:pt x="18421" y="4566"/>
                  </a:cubicBezTo>
                  <a:cubicBezTo>
                    <a:pt x="18517" y="5045"/>
                    <a:pt x="18895" y="5369"/>
                    <a:pt x="19313" y="5369"/>
                  </a:cubicBezTo>
                  <a:cubicBezTo>
                    <a:pt x="19329" y="5369"/>
                    <a:pt x="19345" y="5369"/>
                    <a:pt x="19361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81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53" name="Google Shape;4446;p27"/>
            <p:cNvSpPr/>
            <p:nvPr/>
          </p:nvSpPr>
          <p:spPr>
            <a:xfrm>
              <a:off x="7137828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6" y="864"/>
                    <a:pt x="10911" y="864"/>
                  </a:cubicBezTo>
                  <a:cubicBezTo>
                    <a:pt x="9360" y="864"/>
                    <a:pt x="7785" y="843"/>
                    <a:pt x="6340" y="843"/>
                  </a:cubicBezTo>
                  <a:cubicBezTo>
                    <a:pt x="4308" y="843"/>
                    <a:pt x="2532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54" name="Google Shape;4447;p27"/>
            <p:cNvSpPr/>
            <p:nvPr/>
          </p:nvSpPr>
          <p:spPr>
            <a:xfrm>
              <a:off x="6912357" y="1746123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05"/>
                  </a:cubicBezTo>
                  <a:cubicBezTo>
                    <a:pt x="858" y="1331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57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0" y="21586"/>
                    <a:pt x="2366" y="21579"/>
                    <a:pt x="2919" y="21579"/>
                  </a:cubicBezTo>
                  <a:cubicBezTo>
                    <a:pt x="4159" y="21579"/>
                    <a:pt x="5589" y="21600"/>
                    <a:pt x="7094" y="21600"/>
                  </a:cubicBezTo>
                  <a:cubicBezTo>
                    <a:pt x="11613" y="21600"/>
                    <a:pt x="16813" y="21405"/>
                    <a:pt x="19565" y="19858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55" name="Google Shape;4448;p27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56" name="Google Shape;4449;p27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57" name="Google Shape;4450;p27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58" name="Google Shape;4451;p27"/>
            <p:cNvSpPr/>
            <p:nvPr/>
          </p:nvSpPr>
          <p:spPr>
            <a:xfrm>
              <a:off x="4603359" y="1873781"/>
              <a:ext cx="232700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1" h="21600" fill="norm" stroke="1" extrusionOk="0">
                  <a:moveTo>
                    <a:pt x="7647" y="0"/>
                  </a:moveTo>
                  <a:cubicBezTo>
                    <a:pt x="2677" y="0"/>
                    <a:pt x="-1597" y="5733"/>
                    <a:pt x="584" y="16505"/>
                  </a:cubicBezTo>
                  <a:cubicBezTo>
                    <a:pt x="1312" y="20041"/>
                    <a:pt x="4182" y="21600"/>
                    <a:pt x="7382" y="21600"/>
                  </a:cubicBezTo>
                  <a:cubicBezTo>
                    <a:pt x="13161" y="21600"/>
                    <a:pt x="20003" y="16498"/>
                    <a:pt x="17170" y="8724"/>
                  </a:cubicBezTo>
                  <a:cubicBezTo>
                    <a:pt x="14982" y="2828"/>
                    <a:pt x="11144" y="0"/>
                    <a:pt x="76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59" name="Google Shape;4452;p27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60" name="Google Shape;4453;p27"/>
            <p:cNvSpPr/>
            <p:nvPr/>
          </p:nvSpPr>
          <p:spPr>
            <a:xfrm>
              <a:off x="4326704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61" name="Google Shape;4454;p27"/>
            <p:cNvSpPr/>
            <p:nvPr/>
          </p:nvSpPr>
          <p:spPr>
            <a:xfrm>
              <a:off x="4326704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62" name="Google Shape;4455;p27"/>
            <p:cNvSpPr/>
            <p:nvPr/>
          </p:nvSpPr>
          <p:spPr>
            <a:xfrm>
              <a:off x="5240728" y="1884179"/>
              <a:ext cx="1132689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5" y="10299"/>
                    <a:pt x="245" y="12082"/>
                    <a:pt x="730" y="13275"/>
                  </a:cubicBezTo>
                  <a:cubicBezTo>
                    <a:pt x="933" y="13775"/>
                    <a:pt x="1410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2" y="13507"/>
                    <a:pt x="8487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20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62" y="16319"/>
                    <a:pt x="14100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5" y="13041"/>
                  </a:cubicBezTo>
                  <a:cubicBezTo>
                    <a:pt x="16981" y="13164"/>
                    <a:pt x="18574" y="13370"/>
                    <a:pt x="20002" y="13426"/>
                  </a:cubicBezTo>
                  <a:cubicBezTo>
                    <a:pt x="20017" y="13426"/>
                    <a:pt x="20034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291" y="11244"/>
                    <a:pt x="21151" y="10449"/>
                    <a:pt x="21013" y="9572"/>
                  </a:cubicBezTo>
                  <a:cubicBezTo>
                    <a:pt x="20916" y="8995"/>
                    <a:pt x="20458" y="8571"/>
                    <a:pt x="19891" y="8502"/>
                  </a:cubicBezTo>
                  <a:cubicBezTo>
                    <a:pt x="18514" y="8351"/>
                    <a:pt x="17006" y="8199"/>
                    <a:pt x="15624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586" y="7681"/>
                    <a:pt x="13573" y="6993"/>
                  </a:cubicBezTo>
                  <a:cubicBezTo>
                    <a:pt x="13504" y="5361"/>
                    <a:pt x="13337" y="3084"/>
                    <a:pt x="13157" y="1205"/>
                  </a:cubicBezTo>
                  <a:cubicBezTo>
                    <a:pt x="13101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63" name="Google Shape;4456;p27"/>
            <p:cNvSpPr/>
            <p:nvPr/>
          </p:nvSpPr>
          <p:spPr>
            <a:xfrm>
              <a:off x="4473842" y="13460663"/>
              <a:ext cx="108471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272" y="773"/>
                    <a:pt x="13973" y="871"/>
                    <a:pt x="10612" y="871"/>
                  </a:cubicBezTo>
                  <a:cubicBezTo>
                    <a:pt x="9358" y="871"/>
                    <a:pt x="8097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64" name="Google Shape;4457;p27"/>
            <p:cNvSpPr/>
            <p:nvPr/>
          </p:nvSpPr>
          <p:spPr>
            <a:xfrm>
              <a:off x="4248388" y="12284917"/>
              <a:ext cx="81924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5" y="733"/>
                    <a:pt x="14370" y="859"/>
                    <a:pt x="11236" y="859"/>
                  </a:cubicBezTo>
                  <a:cubicBezTo>
                    <a:pt x="9595" y="859"/>
                    <a:pt x="7914" y="824"/>
                    <a:pt x="6378" y="824"/>
                  </a:cubicBezTo>
                  <a:cubicBezTo>
                    <a:pt x="4329" y="824"/>
                    <a:pt x="2537" y="880"/>
                    <a:pt x="1431" y="1152"/>
                  </a:cubicBezTo>
                  <a:cubicBezTo>
                    <a:pt x="871" y="1278"/>
                    <a:pt x="385" y="3023"/>
                    <a:pt x="234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1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40" y="21600"/>
                    <a:pt x="16893" y="21384"/>
                    <a:pt x="19565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65" name="Google Shape;4458;p27"/>
            <p:cNvSpPr/>
            <p:nvPr/>
          </p:nvSpPr>
          <p:spPr>
            <a:xfrm>
              <a:off x="4248388" y="11918363"/>
              <a:ext cx="81926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14"/>
                    <a:pt x="18943" y="28"/>
                  </a:cubicBezTo>
                  <a:cubicBezTo>
                    <a:pt x="17257" y="773"/>
                    <a:pt x="13963" y="877"/>
                    <a:pt x="10605" y="877"/>
                  </a:cubicBezTo>
                  <a:cubicBezTo>
                    <a:pt x="9354" y="877"/>
                    <a:pt x="8093" y="863"/>
                    <a:pt x="6903" y="863"/>
                  </a:cubicBezTo>
                  <a:cubicBezTo>
                    <a:pt x="4636" y="863"/>
                    <a:pt x="2629" y="912"/>
                    <a:pt x="1431" y="1211"/>
                  </a:cubicBezTo>
                  <a:cubicBezTo>
                    <a:pt x="871" y="1337"/>
                    <a:pt x="385" y="3070"/>
                    <a:pt x="234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1" y="21565"/>
                    <a:pt x="5788" y="21600"/>
                    <a:pt x="7529" y="21600"/>
                  </a:cubicBezTo>
                  <a:cubicBezTo>
                    <a:pt x="11937" y="21600"/>
                    <a:pt x="16890" y="21377"/>
                    <a:pt x="19561" y="19839"/>
                  </a:cubicBezTo>
                  <a:cubicBezTo>
                    <a:pt x="21518" y="18683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66" name="Google Shape;4459;p27"/>
            <p:cNvSpPr/>
            <p:nvPr/>
          </p:nvSpPr>
          <p:spPr>
            <a:xfrm>
              <a:off x="6601042" y="11660158"/>
              <a:ext cx="98195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68" y="0"/>
                  </a:moveTo>
                  <a:cubicBezTo>
                    <a:pt x="16837" y="0"/>
                    <a:pt x="16411" y="178"/>
                    <a:pt x="16096" y="510"/>
                  </a:cubicBezTo>
                  <a:cubicBezTo>
                    <a:pt x="11994" y="4773"/>
                    <a:pt x="3465" y="13250"/>
                    <a:pt x="319" y="17449"/>
                  </a:cubicBezTo>
                  <a:cubicBezTo>
                    <a:pt x="-894" y="19073"/>
                    <a:pt x="1604" y="21600"/>
                    <a:pt x="3510" y="21600"/>
                  </a:cubicBezTo>
                  <a:cubicBezTo>
                    <a:pt x="4024" y="21600"/>
                    <a:pt x="4496" y="21417"/>
                    <a:pt x="4838" y="20982"/>
                  </a:cubicBezTo>
                  <a:cubicBezTo>
                    <a:pt x="7645" y="17465"/>
                    <a:pt x="17206" y="8163"/>
                    <a:pt x="20151" y="4789"/>
                  </a:cubicBezTo>
                  <a:cubicBezTo>
                    <a:pt x="20628" y="4234"/>
                    <a:pt x="20706" y="3442"/>
                    <a:pt x="20336" y="2808"/>
                  </a:cubicBezTo>
                  <a:cubicBezTo>
                    <a:pt x="19766" y="1810"/>
                    <a:pt x="18979" y="828"/>
                    <a:pt x="18146" y="274"/>
                  </a:cubicBezTo>
                  <a:cubicBezTo>
                    <a:pt x="17878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67" name="Google Shape;4460;p27"/>
            <p:cNvSpPr/>
            <p:nvPr/>
          </p:nvSpPr>
          <p:spPr>
            <a:xfrm>
              <a:off x="6683027" y="11613947"/>
              <a:ext cx="231959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1" h="21600" fill="norm" stroke="1" extrusionOk="0">
                  <a:moveTo>
                    <a:pt x="7662" y="0"/>
                  </a:moveTo>
                  <a:cubicBezTo>
                    <a:pt x="2685" y="0"/>
                    <a:pt x="-1601" y="5733"/>
                    <a:pt x="586" y="16498"/>
                  </a:cubicBezTo>
                  <a:cubicBezTo>
                    <a:pt x="1296" y="20034"/>
                    <a:pt x="4162" y="21600"/>
                    <a:pt x="7357" y="21600"/>
                  </a:cubicBezTo>
                  <a:cubicBezTo>
                    <a:pt x="13139" y="21600"/>
                    <a:pt x="19999" y="16498"/>
                    <a:pt x="17159" y="8724"/>
                  </a:cubicBezTo>
                  <a:cubicBezTo>
                    <a:pt x="14990" y="2828"/>
                    <a:pt x="11155" y="0"/>
                    <a:pt x="76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68" name="Google Shape;4461;p27"/>
            <p:cNvSpPr/>
            <p:nvPr/>
          </p:nvSpPr>
          <p:spPr>
            <a:xfrm>
              <a:off x="7267569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57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69" name="Google Shape;4462;p27"/>
            <p:cNvSpPr/>
            <p:nvPr/>
          </p:nvSpPr>
          <p:spPr>
            <a:xfrm>
              <a:off x="6549645" y="13460663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5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2" y="21593"/>
                    <a:pt x="1364" y="21593"/>
                  </a:cubicBezTo>
                  <a:cubicBezTo>
                    <a:pt x="1833" y="21586"/>
                    <a:pt x="2352" y="21579"/>
                    <a:pt x="2907" y="21579"/>
                  </a:cubicBezTo>
                  <a:cubicBezTo>
                    <a:pt x="4150" y="21579"/>
                    <a:pt x="5582" y="21600"/>
                    <a:pt x="7089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70" name="Google Shape;4463;p27"/>
            <p:cNvSpPr/>
            <p:nvPr/>
          </p:nvSpPr>
          <p:spPr>
            <a:xfrm>
              <a:off x="6990930" y="13169532"/>
              <a:ext cx="201990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14" y="21600"/>
                    <a:pt x="19987" y="16505"/>
                    <a:pt x="17136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71" name="Google Shape;4464;p27"/>
            <p:cNvSpPr/>
            <p:nvPr/>
          </p:nvSpPr>
          <p:spPr>
            <a:xfrm>
              <a:off x="7904605" y="12422809"/>
              <a:ext cx="1133012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87" y="0"/>
                  </a:moveTo>
                  <a:cubicBezTo>
                    <a:pt x="9582" y="0"/>
                    <a:pt x="8546" y="78"/>
                    <a:pt x="7844" y="318"/>
                  </a:cubicBezTo>
                  <a:cubicBezTo>
                    <a:pt x="7304" y="511"/>
                    <a:pt x="6971" y="1046"/>
                    <a:pt x="7012" y="1609"/>
                  </a:cubicBezTo>
                  <a:cubicBezTo>
                    <a:pt x="7178" y="3694"/>
                    <a:pt x="8204" y="7466"/>
                    <a:pt x="7968" y="8330"/>
                  </a:cubicBezTo>
                  <a:cubicBezTo>
                    <a:pt x="7788" y="8988"/>
                    <a:pt x="569" y="8865"/>
                    <a:pt x="153" y="9607"/>
                  </a:cubicBezTo>
                  <a:cubicBezTo>
                    <a:pt x="-262" y="10306"/>
                    <a:pt x="251" y="12076"/>
                    <a:pt x="735" y="13284"/>
                  </a:cubicBezTo>
                  <a:cubicBezTo>
                    <a:pt x="937" y="13766"/>
                    <a:pt x="1406" y="14077"/>
                    <a:pt x="1920" y="14077"/>
                  </a:cubicBezTo>
                  <a:cubicBezTo>
                    <a:pt x="2004" y="14077"/>
                    <a:pt x="2090" y="14069"/>
                    <a:pt x="2176" y="14051"/>
                  </a:cubicBezTo>
                  <a:cubicBezTo>
                    <a:pt x="4005" y="13708"/>
                    <a:pt x="5696" y="13571"/>
                    <a:pt x="7123" y="13516"/>
                  </a:cubicBezTo>
                  <a:cubicBezTo>
                    <a:pt x="7147" y="13514"/>
                    <a:pt x="7170" y="13514"/>
                    <a:pt x="7193" y="13514"/>
                  </a:cubicBezTo>
                  <a:cubicBezTo>
                    <a:pt x="7909" y="13514"/>
                    <a:pt x="8479" y="14116"/>
                    <a:pt x="8453" y="14834"/>
                  </a:cubicBezTo>
                  <a:cubicBezTo>
                    <a:pt x="8383" y="16713"/>
                    <a:pt x="8204" y="18743"/>
                    <a:pt x="8509" y="20499"/>
                  </a:cubicBezTo>
                  <a:cubicBezTo>
                    <a:pt x="8605" y="21089"/>
                    <a:pt x="9118" y="21528"/>
                    <a:pt x="9714" y="21555"/>
                  </a:cubicBezTo>
                  <a:cubicBezTo>
                    <a:pt x="10371" y="21580"/>
                    <a:pt x="11062" y="21600"/>
                    <a:pt x="11766" y="21600"/>
                  </a:cubicBezTo>
                  <a:cubicBezTo>
                    <a:pt x="12233" y="21600"/>
                    <a:pt x="12707" y="21591"/>
                    <a:pt x="13178" y="21569"/>
                  </a:cubicBezTo>
                  <a:cubicBezTo>
                    <a:pt x="13828" y="21528"/>
                    <a:pt x="14329" y="21020"/>
                    <a:pt x="14383" y="20390"/>
                  </a:cubicBezTo>
                  <a:cubicBezTo>
                    <a:pt x="14495" y="18729"/>
                    <a:pt x="14369" y="16315"/>
                    <a:pt x="14106" y="14491"/>
                  </a:cubicBezTo>
                  <a:cubicBezTo>
                    <a:pt x="14001" y="13717"/>
                    <a:pt x="14602" y="13045"/>
                    <a:pt x="15368" y="13045"/>
                  </a:cubicBezTo>
                  <a:cubicBezTo>
                    <a:pt x="15403" y="13045"/>
                    <a:pt x="15441" y="13047"/>
                    <a:pt x="15478" y="13050"/>
                  </a:cubicBezTo>
                  <a:cubicBezTo>
                    <a:pt x="16988" y="13159"/>
                    <a:pt x="18581" y="13365"/>
                    <a:pt x="20008" y="13420"/>
                  </a:cubicBezTo>
                  <a:cubicBezTo>
                    <a:pt x="20026" y="13420"/>
                    <a:pt x="20041" y="13420"/>
                    <a:pt x="20057" y="13420"/>
                  </a:cubicBezTo>
                  <a:cubicBezTo>
                    <a:pt x="20770" y="13420"/>
                    <a:pt x="21338" y="12828"/>
                    <a:pt x="21326" y="12116"/>
                  </a:cubicBezTo>
                  <a:cubicBezTo>
                    <a:pt x="21298" y="11252"/>
                    <a:pt x="21159" y="10443"/>
                    <a:pt x="21020" y="9565"/>
                  </a:cubicBezTo>
                  <a:cubicBezTo>
                    <a:pt x="20923" y="9002"/>
                    <a:pt x="20467" y="8564"/>
                    <a:pt x="19898" y="8495"/>
                  </a:cubicBezTo>
                  <a:cubicBezTo>
                    <a:pt x="18535" y="8346"/>
                    <a:pt x="17043" y="8204"/>
                    <a:pt x="15672" y="8204"/>
                  </a:cubicBezTo>
                  <a:cubicBezTo>
                    <a:pt x="15414" y="8204"/>
                    <a:pt x="15159" y="8210"/>
                    <a:pt x="14909" y="8221"/>
                  </a:cubicBezTo>
                  <a:cubicBezTo>
                    <a:pt x="14892" y="8221"/>
                    <a:pt x="14875" y="8221"/>
                    <a:pt x="14858" y="8221"/>
                  </a:cubicBezTo>
                  <a:cubicBezTo>
                    <a:pt x="14161" y="8221"/>
                    <a:pt x="13592" y="7683"/>
                    <a:pt x="13566" y="6986"/>
                  </a:cubicBezTo>
                  <a:cubicBezTo>
                    <a:pt x="13510" y="5353"/>
                    <a:pt x="13330" y="3076"/>
                    <a:pt x="13164" y="1196"/>
                  </a:cubicBezTo>
                  <a:cubicBezTo>
                    <a:pt x="13109" y="580"/>
                    <a:pt x="12595" y="86"/>
                    <a:pt x="11972" y="45"/>
                  </a:cubicBezTo>
                  <a:cubicBezTo>
                    <a:pt x="11545" y="18"/>
                    <a:pt x="11070" y="0"/>
                    <a:pt x="105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72" name="Google Shape;4465;p27"/>
            <p:cNvSpPr/>
            <p:nvPr/>
          </p:nvSpPr>
          <p:spPr>
            <a:xfrm>
              <a:off x="8243658" y="10538217"/>
              <a:ext cx="1080102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2" y="0"/>
                    <a:pt x="14767" y="159"/>
                    <a:pt x="14514" y="460"/>
                  </a:cubicBezTo>
                  <a:cubicBezTo>
                    <a:pt x="13323" y="1829"/>
                    <a:pt x="12042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5" y="1183"/>
                    <a:pt x="3459" y="1183"/>
                  </a:cubicBezTo>
                  <a:cubicBezTo>
                    <a:pt x="3087" y="1183"/>
                    <a:pt x="2720" y="1358"/>
                    <a:pt x="2450" y="1681"/>
                  </a:cubicBezTo>
                  <a:cubicBezTo>
                    <a:pt x="1547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19" y="20323"/>
                    <a:pt x="5008" y="21120"/>
                    <a:pt x="6317" y="21543"/>
                  </a:cubicBezTo>
                  <a:cubicBezTo>
                    <a:pt x="6436" y="21582"/>
                    <a:pt x="6554" y="21600"/>
                    <a:pt x="6675" y="21600"/>
                  </a:cubicBezTo>
                  <a:cubicBezTo>
                    <a:pt x="7167" y="21600"/>
                    <a:pt x="7636" y="21286"/>
                    <a:pt x="7871" y="20762"/>
                  </a:cubicBezTo>
                  <a:cubicBezTo>
                    <a:pt x="8743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9" y="19746"/>
                    <a:pt x="17871" y="19746"/>
                  </a:cubicBezTo>
                  <a:cubicBezTo>
                    <a:pt x="18257" y="19746"/>
                    <a:pt x="1863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1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28" y="5165"/>
                    <a:pt x="18671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098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73" name="Google Shape;4466;p27"/>
            <p:cNvSpPr/>
            <p:nvPr/>
          </p:nvSpPr>
          <p:spPr>
            <a:xfrm>
              <a:off x="5328105" y="10599777"/>
              <a:ext cx="1441696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3" y="16977"/>
                  </a:cubicBezTo>
                  <a:cubicBezTo>
                    <a:pt x="8395" y="16977"/>
                    <a:pt x="8236" y="16871"/>
                    <a:pt x="8178" y="16656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17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7" y="11800"/>
                  </a:cubicBezTo>
                  <a:cubicBezTo>
                    <a:pt x="1201" y="11800"/>
                    <a:pt x="1358" y="11739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46"/>
                    <a:pt x="18894" y="5360"/>
                    <a:pt x="19312" y="5360"/>
                  </a:cubicBezTo>
                  <a:cubicBezTo>
                    <a:pt x="19328" y="5360"/>
                    <a:pt x="19344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74" name="Google Shape;4467;p27"/>
            <p:cNvSpPr/>
            <p:nvPr/>
          </p:nvSpPr>
          <p:spPr>
            <a:xfrm>
              <a:off x="7137828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7" y="831"/>
                    <a:pt x="11004" y="831"/>
                  </a:cubicBezTo>
                  <a:cubicBezTo>
                    <a:pt x="9572" y="831"/>
                    <a:pt x="8117" y="810"/>
                    <a:pt x="6759" y="810"/>
                  </a:cubicBezTo>
                  <a:cubicBezTo>
                    <a:pt x="4554" y="810"/>
                    <a:pt x="2607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75" name="Google Shape;4468;p27"/>
            <p:cNvSpPr/>
            <p:nvPr/>
          </p:nvSpPr>
          <p:spPr>
            <a:xfrm>
              <a:off x="6912357" y="8772041"/>
              <a:ext cx="819012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27" y="753"/>
                    <a:pt x="14171" y="872"/>
                    <a:pt x="10913" y="872"/>
                  </a:cubicBezTo>
                  <a:cubicBezTo>
                    <a:pt x="9359" y="872"/>
                    <a:pt x="7782" y="844"/>
                    <a:pt x="6337" y="844"/>
                  </a:cubicBezTo>
                  <a:cubicBezTo>
                    <a:pt x="4303" y="844"/>
                    <a:pt x="2529" y="893"/>
                    <a:pt x="1439" y="1151"/>
                  </a:cubicBezTo>
                  <a:cubicBezTo>
                    <a:pt x="858" y="1332"/>
                    <a:pt x="372" y="3013"/>
                    <a:pt x="242" y="5503"/>
                  </a:cubicBezTo>
                  <a:cubicBezTo>
                    <a:pt x="17" y="9297"/>
                    <a:pt x="-77" y="13656"/>
                    <a:pt x="72" y="17074"/>
                  </a:cubicBezTo>
                  <a:cubicBezTo>
                    <a:pt x="202" y="19710"/>
                    <a:pt x="728" y="21558"/>
                    <a:pt x="1351" y="21558"/>
                  </a:cubicBezTo>
                  <a:cubicBezTo>
                    <a:pt x="1361" y="21558"/>
                    <a:pt x="1372" y="21558"/>
                    <a:pt x="1382" y="21558"/>
                  </a:cubicBezTo>
                  <a:cubicBezTo>
                    <a:pt x="1603" y="21551"/>
                    <a:pt x="1833" y="21551"/>
                    <a:pt x="2072" y="21551"/>
                  </a:cubicBezTo>
                  <a:cubicBezTo>
                    <a:pt x="3588" y="21551"/>
                    <a:pt x="5490" y="21600"/>
                    <a:pt x="7510" y="21600"/>
                  </a:cubicBezTo>
                  <a:cubicBezTo>
                    <a:pt x="11928" y="21600"/>
                    <a:pt x="16897" y="21356"/>
                    <a:pt x="19565" y="19815"/>
                  </a:cubicBezTo>
                  <a:cubicBezTo>
                    <a:pt x="21523" y="18720"/>
                    <a:pt x="21028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76" name="Google Shape;4469;p27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77" name="Google Shape;4470;p27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78" name="Google Shape;4471;p27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79" name="Google Shape;4472;p27"/>
            <p:cNvSpPr/>
            <p:nvPr/>
          </p:nvSpPr>
          <p:spPr>
            <a:xfrm>
              <a:off x="4603329" y="8899452"/>
              <a:ext cx="232741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2" y="0"/>
                  </a:moveTo>
                  <a:cubicBezTo>
                    <a:pt x="2678" y="0"/>
                    <a:pt x="-1600" y="5745"/>
                    <a:pt x="587" y="16521"/>
                  </a:cubicBezTo>
                  <a:cubicBezTo>
                    <a:pt x="1313" y="20041"/>
                    <a:pt x="4170" y="21600"/>
                    <a:pt x="7355" y="21600"/>
                  </a:cubicBezTo>
                  <a:cubicBezTo>
                    <a:pt x="13137" y="21600"/>
                    <a:pt x="20000" y="16485"/>
                    <a:pt x="17163" y="8742"/>
                  </a:cubicBezTo>
                  <a:cubicBezTo>
                    <a:pt x="14976" y="2827"/>
                    <a:pt x="11146" y="0"/>
                    <a:pt x="765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80" name="Google Shape;4473;p27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81" name="Google Shape;4474;p27"/>
            <p:cNvSpPr/>
            <p:nvPr/>
          </p:nvSpPr>
          <p:spPr>
            <a:xfrm>
              <a:off x="4326720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07" y="0"/>
                    <a:pt x="762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82" name="Google Shape;4475;p27"/>
            <p:cNvSpPr/>
            <p:nvPr/>
          </p:nvSpPr>
          <p:spPr>
            <a:xfrm>
              <a:off x="4326697" y="10290409"/>
              <a:ext cx="202227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07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83" name="Google Shape;4476;p27"/>
            <p:cNvSpPr/>
            <p:nvPr/>
          </p:nvSpPr>
          <p:spPr>
            <a:xfrm>
              <a:off x="5240728" y="8910097"/>
              <a:ext cx="1132689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2" y="13759"/>
                    <a:pt x="1399" y="14069"/>
                    <a:pt x="1913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62" y="16306"/>
                    <a:pt x="14100" y="14497"/>
                  </a:cubicBezTo>
                  <a:cubicBezTo>
                    <a:pt x="13993" y="13724"/>
                    <a:pt x="14595" y="13038"/>
                    <a:pt x="15375" y="13038"/>
                  </a:cubicBezTo>
                  <a:cubicBezTo>
                    <a:pt x="15411" y="13038"/>
                    <a:pt x="15448" y="13039"/>
                    <a:pt x="15485" y="13042"/>
                  </a:cubicBezTo>
                  <a:cubicBezTo>
                    <a:pt x="16981" y="13152"/>
                    <a:pt x="18574" y="13371"/>
                    <a:pt x="20002" y="13413"/>
                  </a:cubicBezTo>
                  <a:cubicBezTo>
                    <a:pt x="20017" y="13413"/>
                    <a:pt x="20034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291" y="11245"/>
                    <a:pt x="21151" y="10436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5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7" y="8215"/>
                    <a:pt x="13586" y="7677"/>
                    <a:pt x="13573" y="6994"/>
                  </a:cubicBezTo>
                  <a:cubicBezTo>
                    <a:pt x="13504" y="5347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84" name="Google Shape;4477;p27"/>
            <p:cNvSpPr/>
            <p:nvPr/>
          </p:nvSpPr>
          <p:spPr>
            <a:xfrm>
              <a:off x="1584698" y="1380229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12"/>
                  </a:cubicBezTo>
                  <a:cubicBezTo>
                    <a:pt x="858" y="1338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64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85" name="Google Shape;4478;p27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86" name="Google Shape;4479;p27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87" name="Google Shape;4480;p27"/>
            <p:cNvSpPr/>
            <p:nvPr/>
          </p:nvSpPr>
          <p:spPr>
            <a:xfrm>
              <a:off x="251843" y="0"/>
              <a:ext cx="1080108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2"/>
                  </a:cubicBezTo>
                  <a:cubicBezTo>
                    <a:pt x="13323" y="1815"/>
                    <a:pt x="12044" y="3362"/>
                    <a:pt x="11114" y="4844"/>
                  </a:cubicBezTo>
                  <a:cubicBezTo>
                    <a:pt x="10846" y="5261"/>
                    <a:pt x="10436" y="5485"/>
                    <a:pt x="10015" y="5485"/>
                  </a:cubicBezTo>
                  <a:cubicBezTo>
                    <a:pt x="9748" y="5485"/>
                    <a:pt x="9476" y="5394"/>
                    <a:pt x="9238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6" y="1251"/>
                    <a:pt x="3698" y="1176"/>
                    <a:pt x="3454" y="1176"/>
                  </a:cubicBezTo>
                  <a:cubicBezTo>
                    <a:pt x="3081" y="1176"/>
                    <a:pt x="2712" y="1349"/>
                    <a:pt x="2450" y="1684"/>
                  </a:cubicBezTo>
                  <a:cubicBezTo>
                    <a:pt x="1549" y="2841"/>
                    <a:pt x="415" y="4470"/>
                    <a:pt x="66" y="5692"/>
                  </a:cubicBezTo>
                  <a:cubicBezTo>
                    <a:pt x="-123" y="6311"/>
                    <a:pt x="108" y="7010"/>
                    <a:pt x="604" y="7370"/>
                  </a:cubicBezTo>
                  <a:cubicBezTo>
                    <a:pt x="2435" y="8721"/>
                    <a:pt x="6229" y="10481"/>
                    <a:pt x="6796" y="11327"/>
                  </a:cubicBezTo>
                  <a:cubicBezTo>
                    <a:pt x="7232" y="11962"/>
                    <a:pt x="2551" y="18529"/>
                    <a:pt x="2885" y="19456"/>
                  </a:cubicBezTo>
                  <a:cubicBezTo>
                    <a:pt x="3221" y="20320"/>
                    <a:pt x="5008" y="21134"/>
                    <a:pt x="6317" y="21542"/>
                  </a:cubicBezTo>
                  <a:cubicBezTo>
                    <a:pt x="6439" y="21580"/>
                    <a:pt x="6563" y="21600"/>
                    <a:pt x="6685" y="21600"/>
                  </a:cubicBezTo>
                  <a:cubicBezTo>
                    <a:pt x="7174" y="21600"/>
                    <a:pt x="7640" y="21297"/>
                    <a:pt x="7871" y="20776"/>
                  </a:cubicBezTo>
                  <a:cubicBezTo>
                    <a:pt x="8744" y="18837"/>
                    <a:pt x="9703" y="17192"/>
                    <a:pt x="10561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4" y="15202"/>
                    <a:pt x="12259" y="15315"/>
                    <a:pt x="12509" y="15547"/>
                  </a:cubicBezTo>
                  <a:cubicBezTo>
                    <a:pt x="14021" y="16964"/>
                    <a:pt x="15604" y="18576"/>
                    <a:pt x="17247" y="19586"/>
                  </a:cubicBezTo>
                  <a:cubicBezTo>
                    <a:pt x="17439" y="19699"/>
                    <a:pt x="17648" y="19754"/>
                    <a:pt x="17853" y="19754"/>
                  </a:cubicBezTo>
                  <a:cubicBezTo>
                    <a:pt x="18241" y="19754"/>
                    <a:pt x="18624" y="19562"/>
                    <a:pt x="18889" y="19212"/>
                  </a:cubicBezTo>
                  <a:cubicBezTo>
                    <a:pt x="19616" y="18251"/>
                    <a:pt x="20402" y="17159"/>
                    <a:pt x="21099" y="16036"/>
                  </a:cubicBezTo>
                  <a:cubicBezTo>
                    <a:pt x="21477" y="15417"/>
                    <a:pt x="21376" y="14570"/>
                    <a:pt x="20882" y="14080"/>
                  </a:cubicBezTo>
                  <a:cubicBezTo>
                    <a:pt x="19588" y="12777"/>
                    <a:pt x="17495" y="11164"/>
                    <a:pt x="15808" y="10089"/>
                  </a:cubicBezTo>
                  <a:cubicBezTo>
                    <a:pt x="15067" y="9618"/>
                    <a:pt x="14907" y="8493"/>
                    <a:pt x="15489" y="7793"/>
                  </a:cubicBezTo>
                  <a:cubicBezTo>
                    <a:pt x="16535" y="6473"/>
                    <a:pt x="17713" y="5169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88" name="Google Shape;4481;p27"/>
            <p:cNvSpPr/>
            <p:nvPr/>
          </p:nvSpPr>
          <p:spPr>
            <a:xfrm>
              <a:off x="1584698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090" y="0"/>
                  </a:moveTo>
                  <a:cubicBezTo>
                    <a:pt x="19044" y="0"/>
                    <a:pt x="18998" y="7"/>
                    <a:pt x="18950" y="28"/>
                  </a:cubicBezTo>
                  <a:cubicBezTo>
                    <a:pt x="17367" y="733"/>
                    <a:pt x="14370" y="852"/>
                    <a:pt x="11233" y="852"/>
                  </a:cubicBezTo>
                  <a:cubicBezTo>
                    <a:pt x="9593" y="852"/>
                    <a:pt x="7913" y="817"/>
                    <a:pt x="6378" y="817"/>
                  </a:cubicBezTo>
                  <a:cubicBezTo>
                    <a:pt x="4329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23" y="5445"/>
                  </a:cubicBezTo>
                  <a:cubicBezTo>
                    <a:pt x="17" y="9306"/>
                    <a:pt x="-77" y="13669"/>
                    <a:pt x="74" y="17034"/>
                  </a:cubicBezTo>
                  <a:cubicBezTo>
                    <a:pt x="185" y="19708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77"/>
                    <a:pt x="19566" y="19834"/>
                  </a:cubicBezTo>
                  <a:cubicBezTo>
                    <a:pt x="21523" y="18738"/>
                    <a:pt x="21016" y="0"/>
                    <a:pt x="190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89" name="Google Shape;4482;p27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90" name="Google Shape;4483;p27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91" name="Google Shape;4484;p27"/>
            <p:cNvSpPr/>
            <p:nvPr/>
          </p:nvSpPr>
          <p:spPr>
            <a:xfrm>
              <a:off x="251843" y="7025505"/>
              <a:ext cx="1080108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1" y="0"/>
                  </a:moveTo>
                  <a:cubicBezTo>
                    <a:pt x="15109" y="0"/>
                    <a:pt x="14760" y="153"/>
                    <a:pt x="14500" y="455"/>
                  </a:cubicBezTo>
                  <a:cubicBezTo>
                    <a:pt x="13323" y="1824"/>
                    <a:pt x="12044" y="3353"/>
                    <a:pt x="11114" y="4852"/>
                  </a:cubicBezTo>
                  <a:cubicBezTo>
                    <a:pt x="10850" y="5264"/>
                    <a:pt x="10444" y="5482"/>
                    <a:pt x="10030" y="5482"/>
                  </a:cubicBezTo>
                  <a:cubicBezTo>
                    <a:pt x="9756" y="5482"/>
                    <a:pt x="9479" y="5387"/>
                    <a:pt x="9238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1" y="1177"/>
                    <a:pt x="3457" y="1177"/>
                  </a:cubicBezTo>
                  <a:cubicBezTo>
                    <a:pt x="3084" y="1177"/>
                    <a:pt x="2714" y="1358"/>
                    <a:pt x="2450" y="1692"/>
                  </a:cubicBezTo>
                  <a:cubicBezTo>
                    <a:pt x="1549" y="2833"/>
                    <a:pt x="415" y="4461"/>
                    <a:pt x="66" y="5682"/>
                  </a:cubicBezTo>
                  <a:cubicBezTo>
                    <a:pt x="-123" y="6318"/>
                    <a:pt x="108" y="7000"/>
                    <a:pt x="604" y="7360"/>
                  </a:cubicBezTo>
                  <a:cubicBezTo>
                    <a:pt x="2435" y="8711"/>
                    <a:pt x="6229" y="10487"/>
                    <a:pt x="6796" y="11332"/>
                  </a:cubicBezTo>
                  <a:cubicBezTo>
                    <a:pt x="7232" y="11967"/>
                    <a:pt x="2551" y="18515"/>
                    <a:pt x="2885" y="19442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9"/>
                  </a:cubicBezTo>
                  <a:cubicBezTo>
                    <a:pt x="8744" y="18840"/>
                    <a:pt x="9703" y="17179"/>
                    <a:pt x="10561" y="15828"/>
                  </a:cubicBezTo>
                  <a:cubicBezTo>
                    <a:pt x="10824" y="15410"/>
                    <a:pt x="11239" y="15191"/>
                    <a:pt x="11658" y="15191"/>
                  </a:cubicBezTo>
                  <a:cubicBezTo>
                    <a:pt x="11958" y="15191"/>
                    <a:pt x="12259" y="15302"/>
                    <a:pt x="12509" y="15534"/>
                  </a:cubicBezTo>
                  <a:cubicBezTo>
                    <a:pt x="14021" y="16951"/>
                    <a:pt x="15604" y="18579"/>
                    <a:pt x="17247" y="19572"/>
                  </a:cubicBezTo>
                  <a:cubicBezTo>
                    <a:pt x="17444" y="19689"/>
                    <a:pt x="17658" y="19745"/>
                    <a:pt x="17868" y="19745"/>
                  </a:cubicBezTo>
                  <a:cubicBezTo>
                    <a:pt x="18251" y="19745"/>
                    <a:pt x="18627" y="19561"/>
                    <a:pt x="18889" y="19214"/>
                  </a:cubicBezTo>
                  <a:cubicBezTo>
                    <a:pt x="19616" y="18238"/>
                    <a:pt x="20402" y="17162"/>
                    <a:pt x="21099" y="16023"/>
                  </a:cubicBezTo>
                  <a:cubicBezTo>
                    <a:pt x="21477" y="15405"/>
                    <a:pt x="21376" y="14574"/>
                    <a:pt x="20882" y="14068"/>
                  </a:cubicBezTo>
                  <a:cubicBezTo>
                    <a:pt x="19588" y="12765"/>
                    <a:pt x="17495" y="11153"/>
                    <a:pt x="15808" y="10094"/>
                  </a:cubicBezTo>
                  <a:cubicBezTo>
                    <a:pt x="15067" y="9624"/>
                    <a:pt x="14907" y="8499"/>
                    <a:pt x="15489" y="7784"/>
                  </a:cubicBezTo>
                  <a:cubicBezTo>
                    <a:pt x="16535" y="6480"/>
                    <a:pt x="17713" y="5160"/>
                    <a:pt x="18673" y="3892"/>
                  </a:cubicBezTo>
                  <a:cubicBezTo>
                    <a:pt x="19152" y="3240"/>
                    <a:pt x="19036" y="2245"/>
                    <a:pt x="18425" y="1741"/>
                  </a:cubicBezTo>
                  <a:cubicBezTo>
                    <a:pt x="17684" y="1139"/>
                    <a:pt x="16928" y="683"/>
                    <a:pt x="16100" y="179"/>
                  </a:cubicBezTo>
                  <a:cubicBezTo>
                    <a:pt x="15899" y="60"/>
                    <a:pt x="15679" y="0"/>
                    <a:pt x="154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92" name="Google Shape;4485;p27"/>
            <p:cNvSpPr/>
            <p:nvPr/>
          </p:nvSpPr>
          <p:spPr>
            <a:xfrm>
              <a:off x="1272682" y="4634488"/>
              <a:ext cx="982404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0" y="178"/>
                    <a:pt x="16082" y="504"/>
                  </a:cubicBezTo>
                  <a:cubicBezTo>
                    <a:pt x="11999" y="4766"/>
                    <a:pt x="3463" y="13243"/>
                    <a:pt x="320" y="17441"/>
                  </a:cubicBezTo>
                  <a:cubicBezTo>
                    <a:pt x="-896" y="19076"/>
                    <a:pt x="1607" y="21600"/>
                    <a:pt x="3520" y="21600"/>
                  </a:cubicBezTo>
                  <a:cubicBezTo>
                    <a:pt x="4033" y="21600"/>
                    <a:pt x="4505" y="21419"/>
                    <a:pt x="4850" y="20989"/>
                  </a:cubicBezTo>
                  <a:cubicBezTo>
                    <a:pt x="7653" y="17457"/>
                    <a:pt x="17206" y="8157"/>
                    <a:pt x="20134" y="4782"/>
                  </a:cubicBezTo>
                  <a:cubicBezTo>
                    <a:pt x="20612" y="4244"/>
                    <a:pt x="20704" y="3436"/>
                    <a:pt x="20334" y="2802"/>
                  </a:cubicBezTo>
                  <a:cubicBezTo>
                    <a:pt x="19764" y="1804"/>
                    <a:pt x="18963" y="838"/>
                    <a:pt x="18148" y="268"/>
                  </a:cubicBezTo>
                  <a:cubicBezTo>
                    <a:pt x="17882" y="85"/>
                    <a:pt x="17580" y="0"/>
                    <a:pt x="1727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93" name="Google Shape;4486;p27"/>
            <p:cNvSpPr/>
            <p:nvPr/>
          </p:nvSpPr>
          <p:spPr>
            <a:xfrm>
              <a:off x="1354682" y="4588442"/>
              <a:ext cx="232712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3" y="0"/>
                  </a:moveTo>
                  <a:cubicBezTo>
                    <a:pt x="2679" y="0"/>
                    <a:pt x="-1601" y="5758"/>
                    <a:pt x="586" y="16537"/>
                  </a:cubicBezTo>
                  <a:cubicBezTo>
                    <a:pt x="1307" y="20047"/>
                    <a:pt x="4170" y="21600"/>
                    <a:pt x="7356" y="21600"/>
                  </a:cubicBezTo>
                  <a:cubicBezTo>
                    <a:pt x="13140" y="21600"/>
                    <a:pt x="19999" y="16501"/>
                    <a:pt x="17167" y="8758"/>
                  </a:cubicBezTo>
                  <a:cubicBezTo>
                    <a:pt x="14980" y="2837"/>
                    <a:pt x="11143" y="0"/>
                    <a:pt x="765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94" name="Google Shape;4487;p27"/>
            <p:cNvSpPr/>
            <p:nvPr/>
          </p:nvSpPr>
          <p:spPr>
            <a:xfrm>
              <a:off x="1939905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2" y="20041"/>
                    <a:pt x="4157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95" name="Google Shape;4488;p27"/>
            <p:cNvSpPr/>
            <p:nvPr/>
          </p:nvSpPr>
          <p:spPr>
            <a:xfrm>
              <a:off x="1221445" y="6435487"/>
              <a:ext cx="1084691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6" y="845"/>
                  </a:cubicBezTo>
                  <a:cubicBezTo>
                    <a:pt x="4304" y="845"/>
                    <a:pt x="2528" y="894"/>
                    <a:pt x="1431" y="1145"/>
                  </a:cubicBezTo>
                  <a:cubicBezTo>
                    <a:pt x="866" y="1271"/>
                    <a:pt x="373" y="3017"/>
                    <a:pt x="232" y="5510"/>
                  </a:cubicBezTo>
                  <a:cubicBezTo>
                    <a:pt x="20" y="9309"/>
                    <a:pt x="-80" y="13667"/>
                    <a:pt x="77" y="17096"/>
                  </a:cubicBezTo>
                  <a:cubicBezTo>
                    <a:pt x="202" y="19728"/>
                    <a:pt x="737" y="21586"/>
                    <a:pt x="1344" y="21586"/>
                  </a:cubicBezTo>
                  <a:cubicBezTo>
                    <a:pt x="1355" y="21586"/>
                    <a:pt x="1365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7" y="21384"/>
                    <a:pt x="19559" y="19840"/>
                  </a:cubicBezTo>
                  <a:cubicBezTo>
                    <a:pt x="21520" y="18737"/>
                    <a:pt x="21009" y="0"/>
                    <a:pt x="190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96" name="Google Shape;4489;p27"/>
            <p:cNvSpPr/>
            <p:nvPr/>
          </p:nvSpPr>
          <p:spPr>
            <a:xfrm>
              <a:off x="1662727" y="6144191"/>
              <a:ext cx="202556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4" h="21600" fill="norm" stroke="1" extrusionOk="0">
                  <a:moveTo>
                    <a:pt x="7656" y="0"/>
                  </a:moveTo>
                  <a:cubicBezTo>
                    <a:pt x="2686" y="0"/>
                    <a:pt x="-1593" y="5740"/>
                    <a:pt x="579" y="16495"/>
                  </a:cubicBezTo>
                  <a:cubicBezTo>
                    <a:pt x="1291" y="20037"/>
                    <a:pt x="4161" y="21600"/>
                    <a:pt x="7358" y="21600"/>
                  </a:cubicBezTo>
                  <a:cubicBezTo>
                    <a:pt x="13148" y="21600"/>
                    <a:pt x="20007" y="16487"/>
                    <a:pt x="17173" y="8720"/>
                  </a:cubicBezTo>
                  <a:cubicBezTo>
                    <a:pt x="14979" y="2825"/>
                    <a:pt x="11150" y="0"/>
                    <a:pt x="765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97" name="Google Shape;4490;p27"/>
            <p:cNvSpPr/>
            <p:nvPr/>
          </p:nvSpPr>
          <p:spPr>
            <a:xfrm>
              <a:off x="1662743" y="6777780"/>
              <a:ext cx="20254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8" h="21600" fill="norm" stroke="1" extrusionOk="0">
                  <a:moveTo>
                    <a:pt x="7643" y="0"/>
                  </a:moveTo>
                  <a:cubicBezTo>
                    <a:pt x="2672" y="0"/>
                    <a:pt x="-1587" y="5725"/>
                    <a:pt x="579" y="16501"/>
                  </a:cubicBezTo>
                  <a:cubicBezTo>
                    <a:pt x="1291" y="20039"/>
                    <a:pt x="4162" y="21600"/>
                    <a:pt x="7360" y="21600"/>
                  </a:cubicBezTo>
                  <a:cubicBezTo>
                    <a:pt x="13152" y="21600"/>
                    <a:pt x="20013" y="16493"/>
                    <a:pt x="17179" y="8734"/>
                  </a:cubicBezTo>
                  <a:cubicBezTo>
                    <a:pt x="14984" y="2838"/>
                    <a:pt x="11139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98" name="Google Shape;4491;p27"/>
            <p:cNvSpPr/>
            <p:nvPr/>
          </p:nvSpPr>
          <p:spPr>
            <a:xfrm>
              <a:off x="2576569" y="5397138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81" y="8996"/>
                    <a:pt x="576" y="8873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6" y="13765"/>
                    <a:pt x="1424" y="14079"/>
                    <a:pt x="1949" y="14079"/>
                  </a:cubicBezTo>
                  <a:cubicBezTo>
                    <a:pt x="2026" y="14079"/>
                    <a:pt x="2106" y="14071"/>
                    <a:pt x="2183" y="14057"/>
                  </a:cubicBezTo>
                  <a:cubicBezTo>
                    <a:pt x="3999" y="13700"/>
                    <a:pt x="5703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59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76" y="16320"/>
                    <a:pt x="14112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4" y="13042"/>
                  </a:cubicBezTo>
                  <a:cubicBezTo>
                    <a:pt x="16995" y="13165"/>
                    <a:pt x="18574" y="13371"/>
                    <a:pt x="20002" y="13427"/>
                  </a:cubicBezTo>
                  <a:cubicBezTo>
                    <a:pt x="20017" y="13427"/>
                    <a:pt x="20033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303" y="11245"/>
                    <a:pt x="21151" y="10450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3" y="8216"/>
                    <a:pt x="14830" y="8216"/>
                  </a:cubicBezTo>
                  <a:cubicBezTo>
                    <a:pt x="14156" y="8216"/>
                    <a:pt x="13600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99" name="Google Shape;4492;p27"/>
            <p:cNvSpPr/>
            <p:nvPr/>
          </p:nvSpPr>
          <p:spPr>
            <a:xfrm>
              <a:off x="2915671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2" y="0"/>
                    <a:pt x="14765" y="155"/>
                    <a:pt x="14506" y="446"/>
                  </a:cubicBezTo>
                  <a:cubicBezTo>
                    <a:pt x="13328" y="1815"/>
                    <a:pt x="12049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6" y="5387"/>
                    <a:pt x="9243" y="5203"/>
                  </a:cubicBezTo>
                  <a:cubicBezTo>
                    <a:pt x="7849" y="4080"/>
                    <a:pt x="5843" y="2597"/>
                    <a:pt x="4171" y="1408"/>
                  </a:cubicBezTo>
                  <a:cubicBezTo>
                    <a:pt x="3951" y="1251"/>
                    <a:pt x="3704" y="1176"/>
                    <a:pt x="3459" y="1176"/>
                  </a:cubicBezTo>
                  <a:cubicBezTo>
                    <a:pt x="3086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1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27" y="15411"/>
                    <a:pt x="11235" y="15192"/>
                    <a:pt x="11645" y="15192"/>
                  </a:cubicBezTo>
                  <a:cubicBezTo>
                    <a:pt x="11945" y="15192"/>
                    <a:pt x="12248" y="15307"/>
                    <a:pt x="12499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1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6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3" y="10090"/>
                  </a:cubicBezTo>
                  <a:cubicBezTo>
                    <a:pt x="15072" y="9618"/>
                    <a:pt x="14912" y="8494"/>
                    <a:pt x="15479" y="7778"/>
                  </a:cubicBezTo>
                  <a:cubicBezTo>
                    <a:pt x="16540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30" y="1733"/>
                  </a:cubicBezTo>
                  <a:cubicBezTo>
                    <a:pt x="17688" y="1130"/>
                    <a:pt x="16932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00" name="Google Shape;4493;p27"/>
            <p:cNvSpPr/>
            <p:nvPr/>
          </p:nvSpPr>
          <p:spPr>
            <a:xfrm>
              <a:off x="0" y="3573858"/>
              <a:ext cx="1441541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3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3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1" y="7469"/>
                    <a:pt x="115" y="9329"/>
                  </a:cubicBezTo>
                  <a:cubicBezTo>
                    <a:pt x="-169" y="10245"/>
                    <a:pt x="115" y="10806"/>
                    <a:pt x="497" y="11455"/>
                  </a:cubicBezTo>
                  <a:cubicBezTo>
                    <a:pt x="623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0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49" y="20915"/>
                  </a:cubicBezTo>
                  <a:cubicBezTo>
                    <a:pt x="7037" y="21352"/>
                    <a:pt x="7849" y="21600"/>
                    <a:pt x="8694" y="21600"/>
                  </a:cubicBezTo>
                  <a:cubicBezTo>
                    <a:pt x="9570" y="21600"/>
                    <a:pt x="10479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51" y="3421"/>
                    <a:pt x="14021" y="2962"/>
                    <a:pt x="14588" y="2937"/>
                  </a:cubicBezTo>
                  <a:lnTo>
                    <a:pt x="17359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1" y="5369"/>
                    <a:pt x="19300" y="5369"/>
                  </a:cubicBezTo>
                  <a:cubicBezTo>
                    <a:pt x="19314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5" y="4120"/>
                  </a:cubicBezTo>
                  <a:cubicBezTo>
                    <a:pt x="21256" y="3077"/>
                    <a:pt x="20972" y="2122"/>
                    <a:pt x="20688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01" name="Google Shape;4494;p27"/>
            <p:cNvSpPr/>
            <p:nvPr/>
          </p:nvSpPr>
          <p:spPr>
            <a:xfrm>
              <a:off x="1810195" y="2922528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3"/>
                    <a:pt x="14156" y="864"/>
                    <a:pt x="10900" y="864"/>
                  </a:cubicBezTo>
                  <a:cubicBezTo>
                    <a:pt x="9350" y="864"/>
                    <a:pt x="7775" y="843"/>
                    <a:pt x="6330" y="843"/>
                  </a:cubicBezTo>
                  <a:cubicBezTo>
                    <a:pt x="4301" y="843"/>
                    <a:pt x="2527" y="892"/>
                    <a:pt x="1435" y="1143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6" y="21579"/>
                    <a:pt x="2356" y="21579"/>
                    <a:pt x="2917" y="21579"/>
                  </a:cubicBezTo>
                  <a:cubicBezTo>
                    <a:pt x="4111" y="21579"/>
                    <a:pt x="5483" y="21600"/>
                    <a:pt x="6930" y="21600"/>
                  </a:cubicBezTo>
                  <a:cubicBezTo>
                    <a:pt x="11488" y="21600"/>
                    <a:pt x="16780" y="21405"/>
                    <a:pt x="19562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02" name="Google Shape;4495;p27"/>
            <p:cNvSpPr/>
            <p:nvPr/>
          </p:nvSpPr>
          <p:spPr>
            <a:xfrm>
              <a:off x="1584698" y="1746123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05"/>
                  </a:cubicBezTo>
                  <a:cubicBezTo>
                    <a:pt x="858" y="1331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3" y="21586"/>
                    <a:pt x="2351" y="21579"/>
                    <a:pt x="2907" y="21579"/>
                  </a:cubicBezTo>
                  <a:cubicBezTo>
                    <a:pt x="4148" y="21579"/>
                    <a:pt x="5582" y="21600"/>
                    <a:pt x="7090" y="21600"/>
                  </a:cubicBezTo>
                  <a:cubicBezTo>
                    <a:pt x="11613" y="21600"/>
                    <a:pt x="16815" y="21405"/>
                    <a:pt x="19565" y="19858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03" name="Google Shape;4496;p27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04" name="Google Shape;4497;p27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05" name="Google Shape;4498;p27"/>
            <p:cNvSpPr/>
            <p:nvPr/>
          </p:nvSpPr>
          <p:spPr>
            <a:xfrm>
              <a:off x="1272697" y="11660158"/>
              <a:ext cx="982389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3" h="21600" fill="norm" stroke="1" extrusionOk="0">
                  <a:moveTo>
                    <a:pt x="17270" y="0"/>
                  </a:moveTo>
                  <a:cubicBezTo>
                    <a:pt x="16839" y="0"/>
                    <a:pt x="16408" y="178"/>
                    <a:pt x="16084" y="510"/>
                  </a:cubicBezTo>
                  <a:cubicBezTo>
                    <a:pt x="12000" y="4773"/>
                    <a:pt x="3464" y="13250"/>
                    <a:pt x="320" y="17449"/>
                  </a:cubicBezTo>
                  <a:cubicBezTo>
                    <a:pt x="-894" y="19073"/>
                    <a:pt x="1604" y="21600"/>
                    <a:pt x="3516" y="21600"/>
                  </a:cubicBezTo>
                  <a:cubicBezTo>
                    <a:pt x="4031" y="21600"/>
                    <a:pt x="4504" y="21417"/>
                    <a:pt x="4851" y="20982"/>
                  </a:cubicBezTo>
                  <a:cubicBezTo>
                    <a:pt x="7654" y="17465"/>
                    <a:pt x="17208" y="8163"/>
                    <a:pt x="20136" y="4789"/>
                  </a:cubicBezTo>
                  <a:cubicBezTo>
                    <a:pt x="20614" y="4234"/>
                    <a:pt x="20706" y="3442"/>
                    <a:pt x="20336" y="2808"/>
                  </a:cubicBezTo>
                  <a:cubicBezTo>
                    <a:pt x="19766" y="1810"/>
                    <a:pt x="18965" y="828"/>
                    <a:pt x="18150" y="274"/>
                  </a:cubicBezTo>
                  <a:cubicBezTo>
                    <a:pt x="17880" y="89"/>
                    <a:pt x="17574" y="0"/>
                    <a:pt x="1727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06" name="Google Shape;4499;p27"/>
            <p:cNvSpPr/>
            <p:nvPr/>
          </p:nvSpPr>
          <p:spPr>
            <a:xfrm>
              <a:off x="1354674" y="11613947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07" name="Google Shape;4500;p27"/>
            <p:cNvSpPr/>
            <p:nvPr/>
          </p:nvSpPr>
          <p:spPr>
            <a:xfrm>
              <a:off x="1939913" y="12412410"/>
              <a:ext cx="23197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61" y="0"/>
                  </a:moveTo>
                  <a:cubicBezTo>
                    <a:pt x="2686" y="0"/>
                    <a:pt x="-1605" y="5753"/>
                    <a:pt x="588" y="16542"/>
                  </a:cubicBezTo>
                  <a:cubicBezTo>
                    <a:pt x="1291" y="20047"/>
                    <a:pt x="4150" y="21600"/>
                    <a:pt x="7338" y="21600"/>
                  </a:cubicBezTo>
                  <a:cubicBezTo>
                    <a:pt x="13118" y="21600"/>
                    <a:pt x="19995" y="16507"/>
                    <a:pt x="17156" y="8753"/>
                  </a:cubicBezTo>
                  <a:cubicBezTo>
                    <a:pt x="14988" y="2830"/>
                    <a:pt x="11153" y="0"/>
                    <a:pt x="76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08" name="Google Shape;4501;p27"/>
            <p:cNvSpPr/>
            <p:nvPr/>
          </p:nvSpPr>
          <p:spPr>
            <a:xfrm>
              <a:off x="1221445" y="13460663"/>
              <a:ext cx="1084691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265" y="773"/>
                    <a:pt x="13968" y="871"/>
                    <a:pt x="10608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8" y="857"/>
                    <a:pt x="2629" y="913"/>
                    <a:pt x="1431" y="1205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351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3" y="21586"/>
                    <a:pt x="2359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7" y="21600"/>
                    <a:pt x="16807" y="21405"/>
                    <a:pt x="19559" y="19858"/>
                  </a:cubicBezTo>
                  <a:cubicBezTo>
                    <a:pt x="21520" y="18701"/>
                    <a:pt x="21009" y="0"/>
                    <a:pt x="190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09" name="Google Shape;4502;p27"/>
            <p:cNvSpPr/>
            <p:nvPr/>
          </p:nvSpPr>
          <p:spPr>
            <a:xfrm>
              <a:off x="1662720" y="13169532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10" name="Google Shape;4503;p27"/>
            <p:cNvSpPr/>
            <p:nvPr/>
          </p:nvSpPr>
          <p:spPr>
            <a:xfrm>
              <a:off x="2576569" y="12422809"/>
              <a:ext cx="1132690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86" y="3694"/>
                    <a:pt x="8211" y="7466"/>
                    <a:pt x="7961" y="8330"/>
                  </a:cubicBezTo>
                  <a:cubicBezTo>
                    <a:pt x="7781" y="8988"/>
                    <a:pt x="576" y="8865"/>
                    <a:pt x="147" y="9607"/>
                  </a:cubicBezTo>
                  <a:cubicBezTo>
                    <a:pt x="-255" y="10306"/>
                    <a:pt x="244" y="12076"/>
                    <a:pt x="742" y="13284"/>
                  </a:cubicBezTo>
                  <a:cubicBezTo>
                    <a:pt x="933" y="13766"/>
                    <a:pt x="1410" y="14077"/>
                    <a:pt x="1927" y="14077"/>
                  </a:cubicBezTo>
                  <a:cubicBezTo>
                    <a:pt x="2011" y="14077"/>
                    <a:pt x="2098" y="14069"/>
                    <a:pt x="2183" y="14051"/>
                  </a:cubicBezTo>
                  <a:cubicBezTo>
                    <a:pt x="3999" y="13708"/>
                    <a:pt x="5703" y="13571"/>
                    <a:pt x="7116" y="13516"/>
                  </a:cubicBezTo>
                  <a:cubicBezTo>
                    <a:pt x="7139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59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20" y="21555"/>
                  </a:cubicBezTo>
                  <a:cubicBezTo>
                    <a:pt x="10370" y="21580"/>
                    <a:pt x="11058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76" y="16315"/>
                    <a:pt x="14112" y="14491"/>
                  </a:cubicBezTo>
                  <a:cubicBezTo>
                    <a:pt x="13994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4" y="13050"/>
                  </a:cubicBezTo>
                  <a:cubicBezTo>
                    <a:pt x="16995" y="13159"/>
                    <a:pt x="18574" y="13365"/>
                    <a:pt x="20002" y="13420"/>
                  </a:cubicBezTo>
                  <a:cubicBezTo>
                    <a:pt x="20017" y="13420"/>
                    <a:pt x="20033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303" y="11252"/>
                    <a:pt x="21151" y="10443"/>
                    <a:pt x="21013" y="9565"/>
                  </a:cubicBezTo>
                  <a:cubicBezTo>
                    <a:pt x="20929" y="9002"/>
                    <a:pt x="20458" y="8564"/>
                    <a:pt x="19890" y="8495"/>
                  </a:cubicBezTo>
                  <a:cubicBezTo>
                    <a:pt x="18526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8" y="8221"/>
                    <a:pt x="13600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15" y="580"/>
                    <a:pt x="12603" y="86"/>
                    <a:pt x="11966" y="45"/>
                  </a:cubicBezTo>
                  <a:cubicBezTo>
                    <a:pt x="11537" y="18"/>
                    <a:pt x="11062" y="0"/>
                    <a:pt x="1058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11" name="Google Shape;4504;p27"/>
            <p:cNvSpPr/>
            <p:nvPr/>
          </p:nvSpPr>
          <p:spPr>
            <a:xfrm>
              <a:off x="2915671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6" y="0"/>
                    <a:pt x="14767" y="159"/>
                    <a:pt x="14506" y="460"/>
                  </a:cubicBezTo>
                  <a:cubicBezTo>
                    <a:pt x="13328" y="1829"/>
                    <a:pt x="12049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43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1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3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9" y="15412"/>
                    <a:pt x="11239" y="15193"/>
                    <a:pt x="11655" y="15193"/>
                  </a:cubicBezTo>
                  <a:cubicBezTo>
                    <a:pt x="11951" y="15193"/>
                    <a:pt x="12251" y="15304"/>
                    <a:pt x="12499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5" y="19746"/>
                    <a:pt x="18633" y="19562"/>
                    <a:pt x="18896" y="19215"/>
                  </a:cubicBezTo>
                  <a:cubicBezTo>
                    <a:pt x="19622" y="18238"/>
                    <a:pt x="20406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3" y="10097"/>
                  </a:cubicBezTo>
                  <a:cubicBezTo>
                    <a:pt x="15072" y="9627"/>
                    <a:pt x="14912" y="8502"/>
                    <a:pt x="15479" y="7787"/>
                  </a:cubicBezTo>
                  <a:cubicBezTo>
                    <a:pt x="16540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30" y="1730"/>
                  </a:cubicBezTo>
                  <a:cubicBezTo>
                    <a:pt x="17688" y="1128"/>
                    <a:pt x="16932" y="688"/>
                    <a:pt x="16105" y="184"/>
                  </a:cubicBezTo>
                  <a:cubicBezTo>
                    <a:pt x="15904" y="60"/>
                    <a:pt x="15686" y="0"/>
                    <a:pt x="154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12" name="Google Shape;4505;p27"/>
            <p:cNvSpPr/>
            <p:nvPr/>
          </p:nvSpPr>
          <p:spPr>
            <a:xfrm>
              <a:off x="0" y="10599777"/>
              <a:ext cx="1441541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3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3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1" y="7471"/>
                    <a:pt x="115" y="9332"/>
                  </a:cubicBezTo>
                  <a:cubicBezTo>
                    <a:pt x="-169" y="10248"/>
                    <a:pt x="115" y="10796"/>
                    <a:pt x="497" y="11459"/>
                  </a:cubicBezTo>
                  <a:cubicBezTo>
                    <a:pt x="624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49" y="20909"/>
                  </a:cubicBezTo>
                  <a:cubicBezTo>
                    <a:pt x="7038" y="21349"/>
                    <a:pt x="7860" y="21600"/>
                    <a:pt x="8710" y="21600"/>
                  </a:cubicBezTo>
                  <a:cubicBezTo>
                    <a:pt x="9581" y="21600"/>
                    <a:pt x="10480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51" y="3422"/>
                    <a:pt x="14021" y="2951"/>
                    <a:pt x="14588" y="2938"/>
                  </a:cubicBezTo>
                  <a:lnTo>
                    <a:pt x="17359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3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5" y="4109"/>
                  </a:cubicBezTo>
                  <a:cubicBezTo>
                    <a:pt x="21256" y="3065"/>
                    <a:pt x="20972" y="2110"/>
                    <a:pt x="20688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13" name="Google Shape;4506;p27"/>
            <p:cNvSpPr/>
            <p:nvPr/>
          </p:nvSpPr>
          <p:spPr>
            <a:xfrm>
              <a:off x="1810195" y="9948363"/>
              <a:ext cx="108486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098" y="0"/>
                  </a:moveTo>
                  <a:cubicBezTo>
                    <a:pt x="19052" y="0"/>
                    <a:pt x="19006" y="14"/>
                    <a:pt x="18958" y="35"/>
                  </a:cubicBezTo>
                  <a:cubicBezTo>
                    <a:pt x="17330" y="719"/>
                    <a:pt x="14216" y="831"/>
                    <a:pt x="10994" y="831"/>
                  </a:cubicBezTo>
                  <a:cubicBezTo>
                    <a:pt x="9561" y="831"/>
                    <a:pt x="8107" y="810"/>
                    <a:pt x="6750" y="810"/>
                  </a:cubicBezTo>
                  <a:cubicBezTo>
                    <a:pt x="4546" y="810"/>
                    <a:pt x="2602" y="866"/>
                    <a:pt x="1436" y="1152"/>
                  </a:cubicBezTo>
                  <a:cubicBezTo>
                    <a:pt x="856" y="1278"/>
                    <a:pt x="377" y="3023"/>
                    <a:pt x="236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193" y="19715"/>
                    <a:pt x="744" y="21579"/>
                    <a:pt x="1364" y="21579"/>
                  </a:cubicBezTo>
                  <a:cubicBezTo>
                    <a:pt x="1782" y="21572"/>
                    <a:pt x="2240" y="21565"/>
                    <a:pt x="2727" y="21565"/>
                  </a:cubicBezTo>
                  <a:cubicBezTo>
                    <a:pt x="4126" y="21565"/>
                    <a:pt x="5787" y="21600"/>
                    <a:pt x="7531" y="21600"/>
                  </a:cubicBezTo>
                  <a:cubicBezTo>
                    <a:pt x="11945" y="21600"/>
                    <a:pt x="16902" y="21384"/>
                    <a:pt x="19565" y="19841"/>
                  </a:cubicBezTo>
                  <a:cubicBezTo>
                    <a:pt x="21524" y="18682"/>
                    <a:pt x="21018" y="0"/>
                    <a:pt x="1909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14" name="Google Shape;4507;p27"/>
            <p:cNvSpPr/>
            <p:nvPr/>
          </p:nvSpPr>
          <p:spPr>
            <a:xfrm>
              <a:off x="1584698" y="8772041"/>
              <a:ext cx="818746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310" y="753"/>
                    <a:pt x="14157" y="872"/>
                    <a:pt x="10902" y="872"/>
                  </a:cubicBezTo>
                  <a:cubicBezTo>
                    <a:pt x="9351" y="872"/>
                    <a:pt x="7778" y="844"/>
                    <a:pt x="6333" y="844"/>
                  </a:cubicBezTo>
                  <a:cubicBezTo>
                    <a:pt x="4303" y="844"/>
                    <a:pt x="2532" y="893"/>
                    <a:pt x="1439" y="1151"/>
                  </a:cubicBezTo>
                  <a:cubicBezTo>
                    <a:pt x="858" y="1332"/>
                    <a:pt x="372" y="3013"/>
                    <a:pt x="223" y="5503"/>
                  </a:cubicBezTo>
                  <a:cubicBezTo>
                    <a:pt x="17" y="9297"/>
                    <a:pt x="-77" y="13656"/>
                    <a:pt x="74" y="17074"/>
                  </a:cubicBezTo>
                  <a:cubicBezTo>
                    <a:pt x="183" y="19710"/>
                    <a:pt x="728" y="21558"/>
                    <a:pt x="1334" y="21558"/>
                  </a:cubicBezTo>
                  <a:cubicBezTo>
                    <a:pt x="1345" y="21558"/>
                    <a:pt x="1355" y="21558"/>
                    <a:pt x="1364" y="21558"/>
                  </a:cubicBezTo>
                  <a:cubicBezTo>
                    <a:pt x="1586" y="21551"/>
                    <a:pt x="1816" y="21551"/>
                    <a:pt x="2058" y="21551"/>
                  </a:cubicBezTo>
                  <a:cubicBezTo>
                    <a:pt x="3578" y="21551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15"/>
                  </a:cubicBezTo>
                  <a:cubicBezTo>
                    <a:pt x="21523" y="18720"/>
                    <a:pt x="21011" y="0"/>
                    <a:pt x="190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15" name="Google Shape;4508;p27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16" name="Google Shape;4509;p27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grpSp>
        <p:nvGrpSpPr>
          <p:cNvPr id="4620" name="Google Shape;4510;p27"/>
          <p:cNvGrpSpPr/>
          <p:nvPr/>
        </p:nvGrpSpPr>
        <p:grpSpPr>
          <a:xfrm>
            <a:off x="-3866727" y="-883615"/>
            <a:ext cx="32118019" cy="15484017"/>
            <a:chOff x="0" y="0"/>
            <a:chExt cx="32118018" cy="15484016"/>
          </a:xfrm>
        </p:grpSpPr>
        <p:sp>
          <p:nvSpPr>
            <p:cNvPr id="4618" name="Google Shape;4511;p27"/>
            <p:cNvSpPr/>
            <p:nvPr/>
          </p:nvSpPr>
          <p:spPr>
            <a:xfrm>
              <a:off x="14884936" y="0"/>
              <a:ext cx="17233084" cy="154840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9922" y="21600"/>
                  </a:lnTo>
                  <a:cubicBezTo>
                    <a:pt x="10054" y="19976"/>
                    <a:pt x="10396" y="17968"/>
                    <a:pt x="11345" y="16874"/>
                  </a:cubicBezTo>
                  <a:cubicBezTo>
                    <a:pt x="11881" y="16254"/>
                    <a:pt x="12439" y="16125"/>
                    <a:pt x="12971" y="16125"/>
                  </a:cubicBezTo>
                  <a:cubicBezTo>
                    <a:pt x="13352" y="16125"/>
                    <a:pt x="13719" y="16191"/>
                    <a:pt x="14056" y="16191"/>
                  </a:cubicBezTo>
                  <a:cubicBezTo>
                    <a:pt x="14499" y="16191"/>
                    <a:pt x="14891" y="16076"/>
                    <a:pt x="15191" y="15547"/>
                  </a:cubicBezTo>
                  <a:cubicBezTo>
                    <a:pt x="16276" y="13619"/>
                    <a:pt x="14366" y="9394"/>
                    <a:pt x="15477" y="7328"/>
                  </a:cubicBezTo>
                  <a:cubicBezTo>
                    <a:pt x="15857" y="6621"/>
                    <a:pt x="16360" y="6599"/>
                    <a:pt x="16962" y="6599"/>
                  </a:cubicBezTo>
                  <a:cubicBezTo>
                    <a:pt x="17001" y="6599"/>
                    <a:pt x="17041" y="6600"/>
                    <a:pt x="17081" y="6600"/>
                  </a:cubicBezTo>
                  <a:cubicBezTo>
                    <a:pt x="17655" y="6600"/>
                    <a:pt x="18314" y="6581"/>
                    <a:pt x="19036" y="6002"/>
                  </a:cubicBezTo>
                  <a:cubicBezTo>
                    <a:pt x="20515" y="4813"/>
                    <a:pt x="21228" y="2095"/>
                    <a:pt x="21600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19" name="Google Shape;4512;p27"/>
            <p:cNvSpPr/>
            <p:nvPr/>
          </p:nvSpPr>
          <p:spPr>
            <a:xfrm flipH="1">
              <a:off x="0" y="0"/>
              <a:ext cx="17233084" cy="154840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9922" y="21600"/>
                  </a:lnTo>
                  <a:cubicBezTo>
                    <a:pt x="10054" y="19976"/>
                    <a:pt x="10396" y="17968"/>
                    <a:pt x="11345" y="16874"/>
                  </a:cubicBezTo>
                  <a:cubicBezTo>
                    <a:pt x="11881" y="16254"/>
                    <a:pt x="12439" y="16125"/>
                    <a:pt x="12971" y="16125"/>
                  </a:cubicBezTo>
                  <a:cubicBezTo>
                    <a:pt x="13352" y="16125"/>
                    <a:pt x="13719" y="16191"/>
                    <a:pt x="14056" y="16191"/>
                  </a:cubicBezTo>
                  <a:cubicBezTo>
                    <a:pt x="14499" y="16191"/>
                    <a:pt x="14891" y="16076"/>
                    <a:pt x="15191" y="15547"/>
                  </a:cubicBezTo>
                  <a:cubicBezTo>
                    <a:pt x="16276" y="13619"/>
                    <a:pt x="14366" y="9394"/>
                    <a:pt x="15477" y="7328"/>
                  </a:cubicBezTo>
                  <a:cubicBezTo>
                    <a:pt x="15857" y="6621"/>
                    <a:pt x="16360" y="6599"/>
                    <a:pt x="16962" y="6599"/>
                  </a:cubicBezTo>
                  <a:cubicBezTo>
                    <a:pt x="17001" y="6599"/>
                    <a:pt x="17041" y="6600"/>
                    <a:pt x="17081" y="6600"/>
                  </a:cubicBezTo>
                  <a:cubicBezTo>
                    <a:pt x="17655" y="6600"/>
                    <a:pt x="18314" y="6581"/>
                    <a:pt x="19036" y="6002"/>
                  </a:cubicBezTo>
                  <a:cubicBezTo>
                    <a:pt x="20515" y="4813"/>
                    <a:pt x="21228" y="2095"/>
                    <a:pt x="21600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4621" name="نص العنوان"/>
          <p:cNvSpPr txBox="1"/>
          <p:nvPr>
            <p:ph type="title"/>
          </p:nvPr>
        </p:nvSpPr>
        <p:spPr>
          <a:xfrm>
            <a:off x="1919999" y="1439999"/>
            <a:ext cx="20544003" cy="1428801"/>
          </a:xfrm>
          <a:prstGeom prst="rect">
            <a:avLst/>
          </a:prstGeom>
        </p:spPr>
        <p:txBody>
          <a:bodyPr/>
          <a:lstStyle/>
          <a:p>
            <a:pPr/>
            <a:r>
              <a:t>نص العنوان</a:t>
            </a:r>
          </a:p>
        </p:txBody>
      </p:sp>
      <p:sp>
        <p:nvSpPr>
          <p:cNvPr id="4622" name="مستوى النص الأول…"/>
          <p:cNvSpPr txBox="1"/>
          <p:nvPr>
            <p:ph type="body" sz="quarter" idx="1"/>
          </p:nvPr>
        </p:nvSpPr>
        <p:spPr>
          <a:xfrm>
            <a:off x="2211658" y="6079333"/>
            <a:ext cx="6312001" cy="1428801"/>
          </a:xfrm>
          <a:prstGeom prst="rect">
            <a:avLst/>
          </a:prstGeom>
        </p:spPr>
        <p:txBody>
          <a:bodyPr/>
          <a:lstStyle>
            <a:lvl1pPr marL="880533" indent="-753533" algn="ctr">
              <a:buClrTx/>
              <a:buSzTx/>
              <a:buFontTx/>
              <a:buNone/>
              <a:defRPr sz="4200"/>
            </a:lvl1pPr>
            <a:lvl2pPr marL="880533" indent="-296333" algn="ctr">
              <a:buClrTx/>
              <a:buSzTx/>
              <a:buFontTx/>
              <a:buNone/>
              <a:defRPr sz="4200"/>
            </a:lvl2pPr>
            <a:lvl3pPr marL="880533" indent="160866" algn="ctr">
              <a:buClrTx/>
              <a:buSzTx/>
              <a:buFontTx/>
              <a:buNone/>
              <a:defRPr sz="4200"/>
            </a:lvl3pPr>
            <a:lvl4pPr marL="880533" indent="618066" algn="ctr">
              <a:buClrTx/>
              <a:buSzTx/>
              <a:buFontTx/>
              <a:buNone/>
              <a:defRPr sz="4200"/>
            </a:lvl4pPr>
            <a:lvl5pPr marL="880533" indent="1075266" algn="ctr">
              <a:buClrTx/>
              <a:buSzTx/>
              <a:buFontTx/>
              <a:buNone/>
              <a:defRPr sz="4200"/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4623" name="رقم الشريحة"/>
          <p:cNvSpPr txBox="1"/>
          <p:nvPr>
            <p:ph type="sldNum" sz="quarter" idx="2"/>
          </p:nvPr>
        </p:nvSpPr>
        <p:spPr>
          <a:xfrm>
            <a:off x="11785599" y="12344399"/>
            <a:ext cx="5689601" cy="736601"/>
          </a:xfrm>
          <a:prstGeom prst="rect">
            <a:avLst/>
          </a:prstGeom>
        </p:spPr>
        <p:txBody>
          <a:bodyPr lIns="121919" tIns="121919" rIns="121919" bIns="121919"/>
          <a:lstStyle>
            <a:lvl1pPr algn="r">
              <a:defRPr sz="3200"/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USTOM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0" name="نص العنوان"/>
          <p:cNvSpPr txBox="1"/>
          <p:nvPr>
            <p:ph type="title"/>
          </p:nvPr>
        </p:nvSpPr>
        <p:spPr>
          <a:xfrm>
            <a:off x="13046399" y="1463090"/>
            <a:ext cx="9417601" cy="1473601"/>
          </a:xfrm>
          <a:prstGeom prst="rect">
            <a:avLst/>
          </a:prstGeom>
        </p:spPr>
        <p:txBody>
          <a:bodyPr/>
          <a:lstStyle>
            <a:lvl1pPr algn="r"/>
          </a:lstStyle>
          <a:p>
            <a:pPr/>
            <a:r>
              <a:t>نص العنوان</a:t>
            </a:r>
          </a:p>
        </p:txBody>
      </p:sp>
      <p:sp>
        <p:nvSpPr>
          <p:cNvPr id="4631" name="مستوى النص الأول…"/>
          <p:cNvSpPr txBox="1"/>
          <p:nvPr>
            <p:ph type="body" sz="quarter" idx="1"/>
          </p:nvPr>
        </p:nvSpPr>
        <p:spPr>
          <a:xfrm>
            <a:off x="4587599" y="2004415"/>
            <a:ext cx="5978402" cy="1748001"/>
          </a:xfrm>
          <a:prstGeom prst="rect">
            <a:avLst/>
          </a:prstGeom>
        </p:spPr>
        <p:txBody>
          <a:bodyPr/>
          <a:lstStyle>
            <a:lvl1pPr marL="880533" indent="-753533">
              <a:buClrTx/>
              <a:buSzTx/>
              <a:buFontTx/>
              <a:buNone/>
              <a:defRPr sz="4200"/>
            </a:lvl1pPr>
            <a:lvl2pPr marL="880533" indent="-296333">
              <a:buClrTx/>
              <a:buSzTx/>
              <a:buFontTx/>
              <a:buNone/>
              <a:defRPr sz="4200"/>
            </a:lvl2pPr>
            <a:lvl3pPr marL="880533" indent="160866">
              <a:buClrTx/>
              <a:buSzTx/>
              <a:buFontTx/>
              <a:buNone/>
              <a:defRPr sz="4200"/>
            </a:lvl3pPr>
            <a:lvl4pPr marL="880533" indent="618066">
              <a:buClrTx/>
              <a:buSzTx/>
              <a:buFontTx/>
              <a:buNone/>
              <a:defRPr sz="4200"/>
            </a:lvl4pPr>
            <a:lvl5pPr marL="880533" indent="1075266">
              <a:buClrTx/>
              <a:buSzTx/>
              <a:buFontTx/>
              <a:buNone/>
              <a:defRPr sz="4200"/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pic>
        <p:nvPicPr>
          <p:cNvPr id="4632" name="IMG_4033.png" descr="IMG_4033.png"/>
          <p:cNvPicPr>
            <a:picLocks noChangeAspect="1"/>
          </p:cNvPicPr>
          <p:nvPr/>
        </p:nvPicPr>
        <p:blipFill>
          <a:blip r:embed="rId2">
            <a:alphaModFix amt="31735"/>
            <a:extLst/>
          </a:blip>
          <a:stretch>
            <a:fillRect/>
          </a:stretch>
        </p:blipFill>
        <p:spPr>
          <a:xfrm>
            <a:off x="267929" y="216038"/>
            <a:ext cx="1645982" cy="1483787"/>
          </a:xfrm>
          <a:prstGeom prst="rect">
            <a:avLst/>
          </a:prstGeom>
          <a:ln w="12700">
            <a:miter lim="400000"/>
          </a:ln>
        </p:spPr>
      </p:pic>
      <p:pic>
        <p:nvPicPr>
          <p:cNvPr id="4633" name="phonto 2.png" descr="phonto 2.png"/>
          <p:cNvPicPr>
            <a:picLocks noChangeAspect="1"/>
          </p:cNvPicPr>
          <p:nvPr/>
        </p:nvPicPr>
        <p:blipFill>
          <a:blip r:embed="rId3">
            <a:alphaModFix amt="59817"/>
            <a:extLst/>
          </a:blip>
          <a:srcRect l="36431" t="40593" r="29419" b="39038"/>
          <a:stretch>
            <a:fillRect/>
          </a:stretch>
        </p:blipFill>
        <p:spPr>
          <a:xfrm>
            <a:off x="1090919" y="10982263"/>
            <a:ext cx="2436722" cy="641262"/>
          </a:xfrm>
          <a:prstGeom prst="rect">
            <a:avLst/>
          </a:prstGeom>
          <a:ln w="12700">
            <a:miter lim="400000"/>
          </a:ln>
        </p:spPr>
      </p:pic>
      <p:sp>
        <p:nvSpPr>
          <p:cNvPr id="4634" name="رقم الشريحة"/>
          <p:cNvSpPr txBox="1"/>
          <p:nvPr>
            <p:ph type="sldNum" sz="quarter" idx="2"/>
          </p:nvPr>
        </p:nvSpPr>
        <p:spPr>
          <a:xfrm>
            <a:off x="11785599" y="12344399"/>
            <a:ext cx="5689601" cy="736601"/>
          </a:xfrm>
          <a:prstGeom prst="rect">
            <a:avLst/>
          </a:prstGeom>
        </p:spPr>
        <p:txBody>
          <a:bodyPr lIns="121919" tIns="121919" rIns="121919" bIns="121919"/>
          <a:lstStyle>
            <a:lvl1pPr algn="r">
              <a:defRPr sz="3200"/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USTOM_2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96" name="Google Shape;4535;p29"/>
          <p:cNvGrpSpPr/>
          <p:nvPr/>
        </p:nvGrpSpPr>
        <p:grpSpPr>
          <a:xfrm>
            <a:off x="-349845" y="-1299"/>
            <a:ext cx="25417589" cy="13716477"/>
            <a:chOff x="0" y="0"/>
            <a:chExt cx="25417587" cy="13716475"/>
          </a:xfrm>
        </p:grpSpPr>
        <p:sp>
          <p:nvSpPr>
            <p:cNvPr id="4641" name="Google Shape;4536;p29"/>
            <p:cNvSpPr/>
            <p:nvPr/>
          </p:nvSpPr>
          <p:spPr>
            <a:xfrm>
              <a:off x="22896176" y="1380229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12"/>
                  </a:cubicBezTo>
                  <a:cubicBezTo>
                    <a:pt x="871" y="1338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64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9" y="21579"/>
                    <a:pt x="5489" y="21600"/>
                    <a:pt x="6934" y="21600"/>
                  </a:cubicBezTo>
                  <a:cubicBezTo>
                    <a:pt x="11489" y="21600"/>
                    <a:pt x="16781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42" name="Google Shape;4537;p29"/>
            <p:cNvSpPr/>
            <p:nvPr/>
          </p:nvSpPr>
          <p:spPr>
            <a:xfrm>
              <a:off x="23975893" y="61642"/>
              <a:ext cx="144169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25"/>
                    <a:pt x="9718" y="10504"/>
                    <a:pt x="8932" y="16592"/>
                  </a:cubicBezTo>
                  <a:cubicBezTo>
                    <a:pt x="8903" y="16841"/>
                    <a:pt x="8726" y="16973"/>
                    <a:pt x="8549" y="16973"/>
                  </a:cubicBezTo>
                  <a:cubicBezTo>
                    <a:pt x="8392" y="16973"/>
                    <a:pt x="8236" y="16870"/>
                    <a:pt x="8178" y="16654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5" y="7176"/>
                    <a:pt x="4962" y="6860"/>
                    <a:pt x="4524" y="6860"/>
                  </a:cubicBezTo>
                  <a:cubicBezTo>
                    <a:pt x="4516" y="6860"/>
                    <a:pt x="4507" y="6860"/>
                    <a:pt x="4498" y="6860"/>
                  </a:cubicBezTo>
                  <a:cubicBezTo>
                    <a:pt x="2763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78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09"/>
                    <a:pt x="14032" y="2950"/>
                    <a:pt x="14589" y="2925"/>
                  </a:cubicBezTo>
                  <a:lnTo>
                    <a:pt x="17362" y="2835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34"/>
                    <a:pt x="18895" y="5358"/>
                    <a:pt x="19313" y="5358"/>
                  </a:cubicBezTo>
                  <a:cubicBezTo>
                    <a:pt x="19329" y="5358"/>
                    <a:pt x="19345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43"/>
                    <a:pt x="21436" y="4709"/>
                    <a:pt x="21381" y="4109"/>
                  </a:cubicBezTo>
                  <a:cubicBezTo>
                    <a:pt x="21272" y="3065"/>
                    <a:pt x="20977" y="2110"/>
                    <a:pt x="20704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43" name="Google Shape;4538;p29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44" name="Google Shape;4539;p29"/>
            <p:cNvSpPr/>
            <p:nvPr/>
          </p:nvSpPr>
          <p:spPr>
            <a:xfrm>
              <a:off x="20002468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6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45" name="Google Shape;4540;p29"/>
            <p:cNvSpPr/>
            <p:nvPr/>
          </p:nvSpPr>
          <p:spPr>
            <a:xfrm>
              <a:off x="21563798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9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4" y="10481"/>
                    <a:pt x="6794" y="11327"/>
                  </a:cubicBezTo>
                  <a:cubicBezTo>
                    <a:pt x="7216" y="11962"/>
                    <a:pt x="2537" y="18529"/>
                    <a:pt x="2885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71" y="20776"/>
                  </a:cubicBezTo>
                  <a:cubicBezTo>
                    <a:pt x="8743" y="18837"/>
                    <a:pt x="9702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9" y="18576"/>
                    <a:pt x="17246" y="19586"/>
                  </a:cubicBezTo>
                  <a:cubicBezTo>
                    <a:pt x="17437" y="19699"/>
                    <a:pt x="17645" y="19754"/>
                    <a:pt x="17852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46" name="Google Shape;4541;p29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47" name="Google Shape;4542;p29"/>
            <p:cNvSpPr/>
            <p:nvPr/>
          </p:nvSpPr>
          <p:spPr>
            <a:xfrm>
              <a:off x="22896176" y="8406147"/>
              <a:ext cx="81924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7"/>
                    <a:pt x="18947" y="28"/>
                  </a:cubicBezTo>
                  <a:cubicBezTo>
                    <a:pt x="17365" y="733"/>
                    <a:pt x="14370" y="852"/>
                    <a:pt x="11236" y="852"/>
                  </a:cubicBezTo>
                  <a:cubicBezTo>
                    <a:pt x="9595" y="852"/>
                    <a:pt x="7914" y="817"/>
                    <a:pt x="6380" y="817"/>
                  </a:cubicBezTo>
                  <a:cubicBezTo>
                    <a:pt x="4329" y="817"/>
                    <a:pt x="2537" y="880"/>
                    <a:pt x="1431" y="1152"/>
                  </a:cubicBezTo>
                  <a:cubicBezTo>
                    <a:pt x="871" y="1278"/>
                    <a:pt x="385" y="3016"/>
                    <a:pt x="234" y="5445"/>
                  </a:cubicBezTo>
                  <a:cubicBezTo>
                    <a:pt x="10" y="9306"/>
                    <a:pt x="-82" y="13669"/>
                    <a:pt x="86" y="17034"/>
                  </a:cubicBezTo>
                  <a:cubicBezTo>
                    <a:pt x="199" y="19708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8" y="21600"/>
                    <a:pt x="16906" y="21377"/>
                    <a:pt x="19565" y="19834"/>
                  </a:cubicBezTo>
                  <a:cubicBezTo>
                    <a:pt x="21518" y="18738"/>
                    <a:pt x="21011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48" name="Google Shape;4543;p29"/>
            <p:cNvSpPr/>
            <p:nvPr/>
          </p:nvSpPr>
          <p:spPr>
            <a:xfrm>
              <a:off x="23975893" y="7086817"/>
              <a:ext cx="144169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3"/>
                    <a:pt x="8932" y="16590"/>
                  </a:cubicBezTo>
                  <a:cubicBezTo>
                    <a:pt x="8903" y="16847"/>
                    <a:pt x="8726" y="16982"/>
                    <a:pt x="8550" y="16982"/>
                  </a:cubicBezTo>
                  <a:cubicBezTo>
                    <a:pt x="8393" y="16982"/>
                    <a:pt x="8236" y="16876"/>
                    <a:pt x="8178" y="16655"/>
                  </a:cubicBezTo>
                  <a:cubicBezTo>
                    <a:pt x="7141" y="12654"/>
                    <a:pt x="6901" y="11088"/>
                    <a:pt x="5546" y="7649"/>
                  </a:cubicBezTo>
                  <a:cubicBezTo>
                    <a:pt x="5361" y="7165"/>
                    <a:pt x="4947" y="6860"/>
                    <a:pt x="4498" y="6860"/>
                  </a:cubicBezTo>
                  <a:cubicBezTo>
                    <a:pt x="2763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2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3" y="10240"/>
                    <a:pt x="3803" y="10240"/>
                  </a:cubicBezTo>
                  <a:cubicBezTo>
                    <a:pt x="3993" y="10240"/>
                    <a:pt x="4125" y="10310"/>
                    <a:pt x="4170" y="10465"/>
                  </a:cubicBezTo>
                  <a:cubicBezTo>
                    <a:pt x="5022" y="13190"/>
                    <a:pt x="6125" y="19252"/>
                    <a:pt x="6846" y="20920"/>
                  </a:cubicBezTo>
                  <a:cubicBezTo>
                    <a:pt x="7040" y="21353"/>
                    <a:pt x="7857" y="21600"/>
                    <a:pt x="8704" y="21600"/>
                  </a:cubicBezTo>
                  <a:cubicBezTo>
                    <a:pt x="9578" y="21600"/>
                    <a:pt x="10484" y="21337"/>
                    <a:pt x="10767" y="20742"/>
                  </a:cubicBezTo>
                  <a:cubicBezTo>
                    <a:pt x="12569" y="16922"/>
                    <a:pt x="12514" y="8911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4" y="5038"/>
                    <a:pt x="18883" y="5361"/>
                    <a:pt x="19293" y="5361"/>
                  </a:cubicBezTo>
                  <a:cubicBezTo>
                    <a:pt x="19315" y="5361"/>
                    <a:pt x="19338" y="5359"/>
                    <a:pt x="19361" y="5358"/>
                  </a:cubicBezTo>
                  <a:cubicBezTo>
                    <a:pt x="19732" y="5332"/>
                    <a:pt x="20147" y="5306"/>
                    <a:pt x="20507" y="5294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78"/>
                    <a:pt x="20977" y="2123"/>
                    <a:pt x="20704" y="1396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49" name="Google Shape;4544;p29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50" name="Google Shape;4545;p29"/>
            <p:cNvSpPr/>
            <p:nvPr/>
          </p:nvSpPr>
          <p:spPr>
            <a:xfrm>
              <a:off x="20002462" y="8100988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51" name="Google Shape;4546;p29"/>
            <p:cNvSpPr/>
            <p:nvPr/>
          </p:nvSpPr>
          <p:spPr>
            <a:xfrm>
              <a:off x="21563798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9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4" y="10487"/>
                    <a:pt x="6794" y="11332"/>
                  </a:cubicBezTo>
                  <a:cubicBezTo>
                    <a:pt x="7216" y="11967"/>
                    <a:pt x="2537" y="18515"/>
                    <a:pt x="2885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71" y="20779"/>
                  </a:cubicBezTo>
                  <a:cubicBezTo>
                    <a:pt x="8743" y="18840"/>
                    <a:pt x="9702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9" y="18579"/>
                    <a:pt x="17246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52" name="Google Shape;4547;p29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53" name="Google Shape;4548;p29"/>
            <p:cNvSpPr/>
            <p:nvPr/>
          </p:nvSpPr>
          <p:spPr>
            <a:xfrm>
              <a:off x="20457982" y="6435487"/>
              <a:ext cx="1084872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4"/>
                    <a:pt x="14156" y="866"/>
                    <a:pt x="10900" y="866"/>
                  </a:cubicBezTo>
                  <a:cubicBezTo>
                    <a:pt x="9350" y="866"/>
                    <a:pt x="7775" y="845"/>
                    <a:pt x="6330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6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6" y="21586"/>
                    <a:pt x="1334" y="21586"/>
                  </a:cubicBezTo>
                  <a:cubicBezTo>
                    <a:pt x="1345" y="21586"/>
                    <a:pt x="1355" y="21579"/>
                    <a:pt x="1364" y="21579"/>
                  </a:cubicBezTo>
                  <a:cubicBezTo>
                    <a:pt x="1782" y="21572"/>
                    <a:pt x="2239" y="21565"/>
                    <a:pt x="2727" y="21565"/>
                  </a:cubicBezTo>
                  <a:cubicBezTo>
                    <a:pt x="4126" y="21565"/>
                    <a:pt x="5786" y="21600"/>
                    <a:pt x="7530" y="21600"/>
                  </a:cubicBezTo>
                  <a:cubicBezTo>
                    <a:pt x="11943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54" name="Google Shape;4549;p29"/>
            <p:cNvSpPr/>
            <p:nvPr/>
          </p:nvSpPr>
          <p:spPr>
            <a:xfrm>
              <a:off x="20232485" y="5259082"/>
              <a:ext cx="81880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1"/>
                    <a:pt x="10904" y="871"/>
                  </a:cubicBezTo>
                  <a:cubicBezTo>
                    <a:pt x="9353" y="871"/>
                    <a:pt x="7778" y="843"/>
                    <a:pt x="6333" y="843"/>
                  </a:cubicBezTo>
                  <a:cubicBezTo>
                    <a:pt x="4303" y="843"/>
                    <a:pt x="2532" y="892"/>
                    <a:pt x="1439" y="1150"/>
                  </a:cubicBezTo>
                  <a:cubicBezTo>
                    <a:pt x="858" y="1331"/>
                    <a:pt x="374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204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55" name="Google Shape;4550;p29"/>
            <p:cNvSpPr/>
            <p:nvPr/>
          </p:nvSpPr>
          <p:spPr>
            <a:xfrm>
              <a:off x="20232485" y="4893188"/>
              <a:ext cx="818802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2"/>
                    <a:pt x="10904" y="872"/>
                  </a:cubicBezTo>
                  <a:cubicBezTo>
                    <a:pt x="9353" y="872"/>
                    <a:pt x="7778" y="844"/>
                    <a:pt x="6333" y="844"/>
                  </a:cubicBezTo>
                  <a:cubicBezTo>
                    <a:pt x="4303" y="844"/>
                    <a:pt x="2532" y="899"/>
                    <a:pt x="1439" y="1150"/>
                  </a:cubicBezTo>
                  <a:cubicBezTo>
                    <a:pt x="858" y="1276"/>
                    <a:pt x="374" y="3012"/>
                    <a:pt x="223" y="5501"/>
                  </a:cubicBezTo>
                  <a:cubicBezTo>
                    <a:pt x="17" y="9294"/>
                    <a:pt x="-77" y="13652"/>
                    <a:pt x="74" y="17075"/>
                  </a:cubicBezTo>
                  <a:cubicBezTo>
                    <a:pt x="202" y="19704"/>
                    <a:pt x="730" y="21551"/>
                    <a:pt x="1334" y="21551"/>
                  </a:cubicBezTo>
                  <a:cubicBezTo>
                    <a:pt x="1345" y="21551"/>
                    <a:pt x="1355" y="21551"/>
                    <a:pt x="1364" y="21551"/>
                  </a:cubicBezTo>
                  <a:cubicBezTo>
                    <a:pt x="1586" y="21544"/>
                    <a:pt x="1816" y="21544"/>
                    <a:pt x="2058" y="21544"/>
                  </a:cubicBezTo>
                  <a:cubicBezTo>
                    <a:pt x="3578" y="21544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08"/>
                  </a:cubicBezTo>
                  <a:cubicBezTo>
                    <a:pt x="21523" y="18713"/>
                    <a:pt x="21011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56" name="Google Shape;4551;p29"/>
            <p:cNvSpPr/>
            <p:nvPr/>
          </p:nvSpPr>
          <p:spPr>
            <a:xfrm>
              <a:off x="22584655" y="4634488"/>
              <a:ext cx="982117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1" y="0"/>
                  </a:moveTo>
                  <a:cubicBezTo>
                    <a:pt x="16858" y="0"/>
                    <a:pt x="16422" y="178"/>
                    <a:pt x="16094" y="504"/>
                  </a:cubicBezTo>
                  <a:cubicBezTo>
                    <a:pt x="11992" y="4766"/>
                    <a:pt x="3466" y="13243"/>
                    <a:pt x="320" y="17441"/>
                  </a:cubicBezTo>
                  <a:cubicBezTo>
                    <a:pt x="-895" y="19076"/>
                    <a:pt x="1608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04"/>
                    <a:pt x="18978" y="838"/>
                    <a:pt x="18161" y="268"/>
                  </a:cubicBezTo>
                  <a:cubicBezTo>
                    <a:pt x="17895" y="85"/>
                    <a:pt x="17594" y="0"/>
                    <a:pt x="172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57" name="Google Shape;4552;p29"/>
            <p:cNvSpPr/>
            <p:nvPr/>
          </p:nvSpPr>
          <p:spPr>
            <a:xfrm>
              <a:off x="22666627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58" name="Google Shape;4553;p29"/>
            <p:cNvSpPr/>
            <p:nvPr/>
          </p:nvSpPr>
          <p:spPr>
            <a:xfrm>
              <a:off x="23251670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5" y="0"/>
                  </a:moveTo>
                  <a:cubicBezTo>
                    <a:pt x="2665" y="0"/>
                    <a:pt x="-1620" y="5733"/>
                    <a:pt x="601" y="16505"/>
                  </a:cubicBezTo>
                  <a:cubicBezTo>
                    <a:pt x="1310" y="20041"/>
                    <a:pt x="4171" y="21600"/>
                    <a:pt x="7360" y="21600"/>
                  </a:cubicBezTo>
                  <a:cubicBezTo>
                    <a:pt x="13132" y="21600"/>
                    <a:pt x="19980" y="16498"/>
                    <a:pt x="17145" y="8724"/>
                  </a:cubicBezTo>
                  <a:cubicBezTo>
                    <a:pt x="14980" y="2828"/>
                    <a:pt x="11139" y="0"/>
                    <a:pt x="764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59" name="Google Shape;4554;p29"/>
            <p:cNvSpPr/>
            <p:nvPr/>
          </p:nvSpPr>
          <p:spPr>
            <a:xfrm>
              <a:off x="22533254" y="6435487"/>
              <a:ext cx="1084827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4"/>
                    <a:pt x="14166" y="866"/>
                    <a:pt x="10911" y="866"/>
                  </a:cubicBezTo>
                  <a:cubicBezTo>
                    <a:pt x="9360" y="866"/>
                    <a:pt x="7785" y="845"/>
                    <a:pt x="6338" y="845"/>
                  </a:cubicBezTo>
                  <a:cubicBezTo>
                    <a:pt x="4308" y="845"/>
                    <a:pt x="2531" y="894"/>
                    <a:pt x="1434" y="1145"/>
                  </a:cubicBezTo>
                  <a:cubicBezTo>
                    <a:pt x="869" y="1271"/>
                    <a:pt x="375" y="3017"/>
                    <a:pt x="234" y="5510"/>
                  </a:cubicBezTo>
                  <a:cubicBezTo>
                    <a:pt x="8" y="9309"/>
                    <a:pt x="-76" y="13667"/>
                    <a:pt x="79" y="17096"/>
                  </a:cubicBezTo>
                  <a:cubicBezTo>
                    <a:pt x="204" y="19728"/>
                    <a:pt x="739" y="21586"/>
                    <a:pt x="1348" y="21586"/>
                  </a:cubicBezTo>
                  <a:cubicBezTo>
                    <a:pt x="1358" y="21586"/>
                    <a:pt x="1367" y="21579"/>
                    <a:pt x="1378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7" y="21600"/>
                    <a:pt x="7538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60" name="Google Shape;4555;p29"/>
            <p:cNvSpPr/>
            <p:nvPr/>
          </p:nvSpPr>
          <p:spPr>
            <a:xfrm>
              <a:off x="22974492" y="6144191"/>
              <a:ext cx="202237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61" name="Google Shape;4556;p29"/>
            <p:cNvSpPr/>
            <p:nvPr/>
          </p:nvSpPr>
          <p:spPr>
            <a:xfrm>
              <a:off x="22974507" y="6777780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62" name="Google Shape;4557;p29"/>
            <p:cNvSpPr/>
            <p:nvPr/>
          </p:nvSpPr>
          <p:spPr>
            <a:xfrm>
              <a:off x="23888517" y="5397138"/>
              <a:ext cx="1132688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96"/>
                    <a:pt x="577" y="8873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7" y="14079"/>
                    <a:pt x="2093" y="14071"/>
                    <a:pt x="2171" y="14057"/>
                  </a:cubicBezTo>
                  <a:cubicBezTo>
                    <a:pt x="3999" y="13700"/>
                    <a:pt x="5690" y="13577"/>
                    <a:pt x="7116" y="13508"/>
                  </a:cubicBezTo>
                  <a:cubicBezTo>
                    <a:pt x="7133" y="13508"/>
                    <a:pt x="7150" y="13508"/>
                    <a:pt x="7166" y="13508"/>
                  </a:cubicBezTo>
                  <a:cubicBezTo>
                    <a:pt x="7892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100" y="14497"/>
                  </a:cubicBezTo>
                  <a:cubicBezTo>
                    <a:pt x="13993" y="13717"/>
                    <a:pt x="14606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14" y="8352"/>
                    <a:pt x="17006" y="8199"/>
                    <a:pt x="15624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3" y="6994"/>
                  </a:cubicBezTo>
                  <a:cubicBezTo>
                    <a:pt x="13504" y="5361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63" name="Google Shape;4558;p29"/>
            <p:cNvSpPr/>
            <p:nvPr/>
          </p:nvSpPr>
          <p:spPr>
            <a:xfrm>
              <a:off x="24227609" y="3512959"/>
              <a:ext cx="1080347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20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595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52" y="15826"/>
                  </a:cubicBezTo>
                  <a:cubicBezTo>
                    <a:pt x="10813" y="15411"/>
                    <a:pt x="11225" y="15192"/>
                    <a:pt x="11640" y="15192"/>
                  </a:cubicBezTo>
                  <a:cubicBezTo>
                    <a:pt x="11943" y="15192"/>
                    <a:pt x="12250" y="15307"/>
                    <a:pt x="12501" y="15548"/>
                  </a:cubicBezTo>
                  <a:cubicBezTo>
                    <a:pt x="14011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393" y="17161"/>
                    <a:pt x="21090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501" y="11165"/>
                    <a:pt x="15815" y="10090"/>
                  </a:cubicBezTo>
                  <a:cubicBezTo>
                    <a:pt x="15073" y="9618"/>
                    <a:pt x="14914" y="8494"/>
                    <a:pt x="15481" y="7778"/>
                  </a:cubicBezTo>
                  <a:cubicBezTo>
                    <a:pt x="16527" y="6474"/>
                    <a:pt x="17718" y="5153"/>
                    <a:pt x="18663" y="3884"/>
                  </a:cubicBezTo>
                  <a:cubicBezTo>
                    <a:pt x="19158" y="3232"/>
                    <a:pt x="19041" y="2239"/>
                    <a:pt x="18417" y="1733"/>
                  </a:cubicBezTo>
                  <a:cubicBezTo>
                    <a:pt x="17675" y="1130"/>
                    <a:pt x="16919" y="690"/>
                    <a:pt x="16105" y="184"/>
                  </a:cubicBezTo>
                  <a:cubicBezTo>
                    <a:pt x="15904" y="60"/>
                    <a:pt x="15684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64" name="Google Shape;4559;p29"/>
            <p:cNvSpPr/>
            <p:nvPr/>
          </p:nvSpPr>
          <p:spPr>
            <a:xfrm>
              <a:off x="21311737" y="3573858"/>
              <a:ext cx="1441817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8"/>
                    <a:pt x="11024" y="415"/>
                  </a:cubicBezTo>
                  <a:cubicBezTo>
                    <a:pt x="9953" y="938"/>
                    <a:pt x="9724" y="10513"/>
                    <a:pt x="8939" y="16586"/>
                  </a:cubicBezTo>
                  <a:cubicBezTo>
                    <a:pt x="8903" y="16843"/>
                    <a:pt x="8725" y="16977"/>
                    <a:pt x="8546" y="16977"/>
                  </a:cubicBezTo>
                  <a:cubicBezTo>
                    <a:pt x="8388" y="16977"/>
                    <a:pt x="8231" y="16872"/>
                    <a:pt x="8174" y="16650"/>
                  </a:cubicBezTo>
                  <a:cubicBezTo>
                    <a:pt x="7138" y="12664"/>
                    <a:pt x="6897" y="11085"/>
                    <a:pt x="5544" y="7647"/>
                  </a:cubicBezTo>
                  <a:cubicBezTo>
                    <a:pt x="5359" y="7163"/>
                    <a:pt x="4944" y="6858"/>
                    <a:pt x="4496" y="6858"/>
                  </a:cubicBezTo>
                  <a:cubicBezTo>
                    <a:pt x="2760" y="6884"/>
                    <a:pt x="916" y="7469"/>
                    <a:pt x="109" y="9329"/>
                  </a:cubicBezTo>
                  <a:cubicBezTo>
                    <a:pt x="-164" y="10245"/>
                    <a:pt x="119" y="10806"/>
                    <a:pt x="502" y="11455"/>
                  </a:cubicBezTo>
                  <a:cubicBezTo>
                    <a:pt x="628" y="11682"/>
                    <a:pt x="833" y="11801"/>
                    <a:pt x="1044" y="11801"/>
                  </a:cubicBezTo>
                  <a:cubicBezTo>
                    <a:pt x="1198" y="11801"/>
                    <a:pt x="1354" y="11736"/>
                    <a:pt x="1484" y="11608"/>
                  </a:cubicBezTo>
                  <a:cubicBezTo>
                    <a:pt x="2296" y="10791"/>
                    <a:pt x="3275" y="10238"/>
                    <a:pt x="3808" y="10238"/>
                  </a:cubicBezTo>
                  <a:cubicBezTo>
                    <a:pt x="3997" y="10238"/>
                    <a:pt x="4131" y="10308"/>
                    <a:pt x="4179" y="10462"/>
                  </a:cubicBezTo>
                  <a:cubicBezTo>
                    <a:pt x="5031" y="13186"/>
                    <a:pt x="6122" y="19246"/>
                    <a:pt x="6843" y="20915"/>
                  </a:cubicBezTo>
                  <a:cubicBezTo>
                    <a:pt x="7035" y="21352"/>
                    <a:pt x="7849" y="21600"/>
                    <a:pt x="8693" y="21600"/>
                  </a:cubicBezTo>
                  <a:cubicBezTo>
                    <a:pt x="9569" y="21600"/>
                    <a:pt x="10478" y="21333"/>
                    <a:pt x="10761" y="20737"/>
                  </a:cubicBezTo>
                  <a:cubicBezTo>
                    <a:pt x="12562" y="16930"/>
                    <a:pt x="12508" y="8909"/>
                    <a:pt x="13424" y="4071"/>
                  </a:cubicBezTo>
                  <a:cubicBezTo>
                    <a:pt x="13544" y="3421"/>
                    <a:pt x="14025" y="2962"/>
                    <a:pt x="14593" y="2937"/>
                  </a:cubicBezTo>
                  <a:lnTo>
                    <a:pt x="17354" y="2847"/>
                  </a:lnTo>
                  <a:cubicBezTo>
                    <a:pt x="17976" y="3064"/>
                    <a:pt x="18271" y="3905"/>
                    <a:pt x="18413" y="4566"/>
                  </a:cubicBezTo>
                  <a:cubicBezTo>
                    <a:pt x="18518" y="5045"/>
                    <a:pt x="18887" y="5369"/>
                    <a:pt x="19305" y="5369"/>
                  </a:cubicBezTo>
                  <a:cubicBezTo>
                    <a:pt x="19321" y="5369"/>
                    <a:pt x="19335" y="5369"/>
                    <a:pt x="19351" y="5369"/>
                  </a:cubicBezTo>
                  <a:cubicBezTo>
                    <a:pt x="19723" y="5344"/>
                    <a:pt x="20149" y="5318"/>
                    <a:pt x="20509" y="5292"/>
                  </a:cubicBezTo>
                  <a:cubicBezTo>
                    <a:pt x="21032" y="5254"/>
                    <a:pt x="21436" y="4720"/>
                    <a:pt x="21371" y="4120"/>
                  </a:cubicBezTo>
                  <a:cubicBezTo>
                    <a:pt x="21262" y="3077"/>
                    <a:pt x="20967" y="2122"/>
                    <a:pt x="20695" y="1409"/>
                  </a:cubicBezTo>
                  <a:cubicBezTo>
                    <a:pt x="20378" y="594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65" name="Google Shape;4560;p29"/>
            <p:cNvSpPr/>
            <p:nvPr/>
          </p:nvSpPr>
          <p:spPr>
            <a:xfrm>
              <a:off x="23121630" y="2922528"/>
              <a:ext cx="108484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8" y="864"/>
                    <a:pt x="7782" y="843"/>
                    <a:pt x="6337" y="843"/>
                  </a:cubicBezTo>
                  <a:cubicBezTo>
                    <a:pt x="4305" y="843"/>
                    <a:pt x="2528" y="892"/>
                    <a:pt x="1431" y="1143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288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6" y="21579"/>
                    <a:pt x="2368" y="21579"/>
                    <a:pt x="2928" y="21579"/>
                  </a:cubicBezTo>
                  <a:cubicBezTo>
                    <a:pt x="4121" y="21579"/>
                    <a:pt x="5494" y="21600"/>
                    <a:pt x="6940" y="21600"/>
                  </a:cubicBezTo>
                  <a:cubicBezTo>
                    <a:pt x="11498" y="21600"/>
                    <a:pt x="16790" y="21405"/>
                    <a:pt x="19574" y="19795"/>
                  </a:cubicBezTo>
                  <a:cubicBezTo>
                    <a:pt x="21521" y="18694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66" name="Google Shape;4561;p29"/>
            <p:cNvSpPr/>
            <p:nvPr/>
          </p:nvSpPr>
          <p:spPr>
            <a:xfrm>
              <a:off x="22896176" y="1746123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05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1" y="21586"/>
                    <a:pt x="2359" y="21579"/>
                    <a:pt x="2912" y="21579"/>
                  </a:cubicBezTo>
                  <a:cubicBezTo>
                    <a:pt x="4150" y="21579"/>
                    <a:pt x="5581" y="21600"/>
                    <a:pt x="7087" y="21600"/>
                  </a:cubicBezTo>
                  <a:cubicBezTo>
                    <a:pt x="11606" y="21600"/>
                    <a:pt x="16813" y="21405"/>
                    <a:pt x="19561" y="19858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67" name="Google Shape;4562;p29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68" name="Google Shape;4563;p29"/>
            <p:cNvSpPr/>
            <p:nvPr/>
          </p:nvSpPr>
          <p:spPr>
            <a:xfrm>
              <a:off x="20587692" y="1873781"/>
              <a:ext cx="232013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0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318" y="20041"/>
                    <a:pt x="4189" y="21600"/>
                    <a:pt x="7383" y="21600"/>
                  </a:cubicBezTo>
                  <a:cubicBezTo>
                    <a:pt x="13157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69" name="Google Shape;4564;p29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70" name="Google Shape;4565;p29"/>
            <p:cNvSpPr/>
            <p:nvPr/>
          </p:nvSpPr>
          <p:spPr>
            <a:xfrm>
              <a:off x="20310537" y="2631232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71" name="Google Shape;4566;p29"/>
            <p:cNvSpPr/>
            <p:nvPr/>
          </p:nvSpPr>
          <p:spPr>
            <a:xfrm>
              <a:off x="20310537" y="3265068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72" name="Google Shape;4567;p29"/>
            <p:cNvSpPr/>
            <p:nvPr/>
          </p:nvSpPr>
          <p:spPr>
            <a:xfrm>
              <a:off x="21224357" y="1884179"/>
              <a:ext cx="1132690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3999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1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599" y="21093"/>
                    <a:pt x="9112" y="21531"/>
                    <a:pt x="9720" y="21558"/>
                  </a:cubicBezTo>
                  <a:cubicBezTo>
                    <a:pt x="10326" y="21582"/>
                    <a:pt x="10966" y="21600"/>
                    <a:pt x="11621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4" y="13041"/>
                  </a:cubicBezTo>
                  <a:cubicBezTo>
                    <a:pt x="16995" y="13164"/>
                    <a:pt x="18574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303" y="11244"/>
                    <a:pt x="21151" y="10449"/>
                    <a:pt x="21013" y="9572"/>
                  </a:cubicBezTo>
                  <a:cubicBezTo>
                    <a:pt x="20929" y="8995"/>
                    <a:pt x="20458" y="8571"/>
                    <a:pt x="19890" y="8502"/>
                  </a:cubicBezTo>
                  <a:cubicBezTo>
                    <a:pt x="18512" y="8351"/>
                    <a:pt x="17006" y="8199"/>
                    <a:pt x="15622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600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73" name="Google Shape;4568;p29"/>
            <p:cNvSpPr/>
            <p:nvPr/>
          </p:nvSpPr>
          <p:spPr>
            <a:xfrm>
              <a:off x="20457982" y="13460663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1" y="773"/>
                    <a:pt x="13963" y="871"/>
                    <a:pt x="10603" y="871"/>
                  </a:cubicBezTo>
                  <a:cubicBezTo>
                    <a:pt x="9350" y="871"/>
                    <a:pt x="8088" y="857"/>
                    <a:pt x="6900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8" y="21579"/>
                    <a:pt x="2904" y="21579"/>
                  </a:cubicBezTo>
                  <a:cubicBezTo>
                    <a:pt x="4145" y="21579"/>
                    <a:pt x="5575" y="21600"/>
                    <a:pt x="7082" y="21600"/>
                  </a:cubicBezTo>
                  <a:cubicBezTo>
                    <a:pt x="11605" y="21600"/>
                    <a:pt x="16811" y="21405"/>
                    <a:pt x="19562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74" name="Google Shape;4569;p29"/>
            <p:cNvSpPr/>
            <p:nvPr/>
          </p:nvSpPr>
          <p:spPr>
            <a:xfrm>
              <a:off x="20232485" y="12284917"/>
              <a:ext cx="81882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7" y="0"/>
                  </a:moveTo>
                  <a:cubicBezTo>
                    <a:pt x="19063" y="0"/>
                    <a:pt x="19015" y="14"/>
                    <a:pt x="18969" y="35"/>
                  </a:cubicBezTo>
                  <a:cubicBezTo>
                    <a:pt x="17377" y="733"/>
                    <a:pt x="14376" y="859"/>
                    <a:pt x="11237" y="859"/>
                  </a:cubicBezTo>
                  <a:cubicBezTo>
                    <a:pt x="9595" y="859"/>
                    <a:pt x="7913" y="824"/>
                    <a:pt x="6378" y="824"/>
                  </a:cubicBezTo>
                  <a:cubicBezTo>
                    <a:pt x="4329" y="824"/>
                    <a:pt x="2538" y="880"/>
                    <a:pt x="1439" y="1152"/>
                  </a:cubicBezTo>
                  <a:cubicBezTo>
                    <a:pt x="858" y="1278"/>
                    <a:pt x="374" y="3023"/>
                    <a:pt x="223" y="5452"/>
                  </a:cubicBezTo>
                  <a:cubicBezTo>
                    <a:pt x="17" y="9313"/>
                    <a:pt x="-77" y="13676"/>
                    <a:pt x="74" y="17034"/>
                  </a:cubicBezTo>
                  <a:cubicBezTo>
                    <a:pt x="204" y="19715"/>
                    <a:pt x="747" y="21586"/>
                    <a:pt x="1364" y="21586"/>
                  </a:cubicBezTo>
                  <a:cubicBezTo>
                    <a:pt x="1783" y="21572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84"/>
                    <a:pt x="19566" y="19841"/>
                  </a:cubicBezTo>
                  <a:cubicBezTo>
                    <a:pt x="21523" y="18682"/>
                    <a:pt x="21016" y="0"/>
                    <a:pt x="1910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75" name="Google Shape;4570;p29"/>
            <p:cNvSpPr/>
            <p:nvPr/>
          </p:nvSpPr>
          <p:spPr>
            <a:xfrm>
              <a:off x="20232485" y="11918363"/>
              <a:ext cx="818802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14"/>
                    <a:pt x="18967" y="28"/>
                  </a:cubicBezTo>
                  <a:cubicBezTo>
                    <a:pt x="17271" y="773"/>
                    <a:pt x="13968" y="877"/>
                    <a:pt x="10607" y="877"/>
                  </a:cubicBezTo>
                  <a:cubicBezTo>
                    <a:pt x="9353" y="877"/>
                    <a:pt x="8092" y="863"/>
                    <a:pt x="6901" y="863"/>
                  </a:cubicBezTo>
                  <a:cubicBezTo>
                    <a:pt x="4637" y="863"/>
                    <a:pt x="2632" y="912"/>
                    <a:pt x="1439" y="1211"/>
                  </a:cubicBezTo>
                  <a:cubicBezTo>
                    <a:pt x="858" y="1337"/>
                    <a:pt x="374" y="3070"/>
                    <a:pt x="223" y="5492"/>
                  </a:cubicBezTo>
                  <a:cubicBezTo>
                    <a:pt x="17" y="9342"/>
                    <a:pt x="-77" y="13630"/>
                    <a:pt x="74" y="17048"/>
                  </a:cubicBezTo>
                  <a:cubicBezTo>
                    <a:pt x="204" y="19714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1" y="21565"/>
                    <a:pt x="5792" y="21600"/>
                    <a:pt x="7537" y="21600"/>
                  </a:cubicBezTo>
                  <a:cubicBezTo>
                    <a:pt x="11951" y="21600"/>
                    <a:pt x="16906" y="21377"/>
                    <a:pt x="19565" y="19839"/>
                  </a:cubicBezTo>
                  <a:cubicBezTo>
                    <a:pt x="21523" y="18683"/>
                    <a:pt x="21011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76" name="Google Shape;4571;p29"/>
            <p:cNvSpPr/>
            <p:nvPr/>
          </p:nvSpPr>
          <p:spPr>
            <a:xfrm>
              <a:off x="22584641" y="11660158"/>
              <a:ext cx="982132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81" y="0"/>
                  </a:moveTo>
                  <a:cubicBezTo>
                    <a:pt x="16849" y="0"/>
                    <a:pt x="16419" y="178"/>
                    <a:pt x="16094" y="510"/>
                  </a:cubicBezTo>
                  <a:cubicBezTo>
                    <a:pt x="11992" y="4773"/>
                    <a:pt x="3466" y="13250"/>
                    <a:pt x="320" y="17449"/>
                  </a:cubicBezTo>
                  <a:cubicBezTo>
                    <a:pt x="-895" y="19073"/>
                    <a:pt x="1604" y="21600"/>
                    <a:pt x="3511" y="21600"/>
                  </a:cubicBezTo>
                  <a:cubicBezTo>
                    <a:pt x="4024" y="21600"/>
                    <a:pt x="4494" y="21417"/>
                    <a:pt x="4838" y="20982"/>
                  </a:cubicBezTo>
                  <a:cubicBezTo>
                    <a:pt x="7661" y="17465"/>
                    <a:pt x="17205" y="8163"/>
                    <a:pt x="20150" y="4789"/>
                  </a:cubicBezTo>
                  <a:cubicBezTo>
                    <a:pt x="20627" y="4234"/>
                    <a:pt x="20705" y="3442"/>
                    <a:pt x="20351" y="2808"/>
                  </a:cubicBezTo>
                  <a:cubicBezTo>
                    <a:pt x="19765" y="1810"/>
                    <a:pt x="18978" y="828"/>
                    <a:pt x="18161" y="274"/>
                  </a:cubicBezTo>
                  <a:cubicBezTo>
                    <a:pt x="17891" y="89"/>
                    <a:pt x="17587" y="0"/>
                    <a:pt x="1728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77" name="Google Shape;4572;p29"/>
            <p:cNvSpPr/>
            <p:nvPr/>
          </p:nvSpPr>
          <p:spPr>
            <a:xfrm>
              <a:off x="22666619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78" name="Google Shape;4573;p29"/>
            <p:cNvSpPr/>
            <p:nvPr/>
          </p:nvSpPr>
          <p:spPr>
            <a:xfrm>
              <a:off x="23251676" y="12412410"/>
              <a:ext cx="23218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9" y="0"/>
                  </a:moveTo>
                  <a:cubicBezTo>
                    <a:pt x="2670" y="0"/>
                    <a:pt x="-1620" y="5753"/>
                    <a:pt x="601" y="16542"/>
                  </a:cubicBezTo>
                  <a:cubicBezTo>
                    <a:pt x="1303" y="20047"/>
                    <a:pt x="4156" y="21600"/>
                    <a:pt x="7339" y="21600"/>
                  </a:cubicBezTo>
                  <a:cubicBezTo>
                    <a:pt x="13109" y="21600"/>
                    <a:pt x="19980" y="16507"/>
                    <a:pt x="17139" y="8753"/>
                  </a:cubicBezTo>
                  <a:cubicBezTo>
                    <a:pt x="14975" y="2830"/>
                    <a:pt x="11141" y="0"/>
                    <a:pt x="764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79" name="Google Shape;4574;p29"/>
            <p:cNvSpPr/>
            <p:nvPr/>
          </p:nvSpPr>
          <p:spPr>
            <a:xfrm>
              <a:off x="22533254" y="13460663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268" y="773"/>
                    <a:pt x="13972" y="871"/>
                    <a:pt x="10613" y="871"/>
                  </a:cubicBezTo>
                  <a:cubicBezTo>
                    <a:pt x="9360" y="871"/>
                    <a:pt x="8098" y="857"/>
                    <a:pt x="6908" y="857"/>
                  </a:cubicBezTo>
                  <a:cubicBezTo>
                    <a:pt x="4642" y="857"/>
                    <a:pt x="2632" y="913"/>
                    <a:pt x="1434" y="1205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351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5" y="21586"/>
                    <a:pt x="2363" y="21579"/>
                    <a:pt x="2918" y="21579"/>
                  </a:cubicBezTo>
                  <a:cubicBezTo>
                    <a:pt x="4156" y="21579"/>
                    <a:pt x="5587" y="21600"/>
                    <a:pt x="7092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80" name="Google Shape;4575;p29"/>
            <p:cNvSpPr/>
            <p:nvPr/>
          </p:nvSpPr>
          <p:spPr>
            <a:xfrm>
              <a:off x="22974484" y="13169532"/>
              <a:ext cx="20222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14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81" name="Google Shape;4576;p29"/>
            <p:cNvSpPr/>
            <p:nvPr/>
          </p:nvSpPr>
          <p:spPr>
            <a:xfrm>
              <a:off x="23888517" y="12422809"/>
              <a:ext cx="1132688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2" y="8330"/>
                  </a:cubicBezTo>
                  <a:cubicBezTo>
                    <a:pt x="7782" y="8988"/>
                    <a:pt x="577" y="8865"/>
                    <a:pt x="147" y="9607"/>
                  </a:cubicBezTo>
                  <a:cubicBezTo>
                    <a:pt x="-255" y="10306"/>
                    <a:pt x="245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71" y="14051"/>
                  </a:cubicBezTo>
                  <a:cubicBezTo>
                    <a:pt x="3999" y="13708"/>
                    <a:pt x="5690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3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5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100" y="14491"/>
                  </a:cubicBezTo>
                  <a:cubicBezTo>
                    <a:pt x="13994" y="13717"/>
                    <a:pt x="14595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1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3" y="6986"/>
                  </a:cubicBezTo>
                  <a:cubicBezTo>
                    <a:pt x="13504" y="5353"/>
                    <a:pt x="13337" y="3076"/>
                    <a:pt x="13157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82" name="Google Shape;4577;p29"/>
            <p:cNvSpPr/>
            <p:nvPr/>
          </p:nvSpPr>
          <p:spPr>
            <a:xfrm>
              <a:off x="24227609" y="10538217"/>
              <a:ext cx="1080347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8" y="5256"/>
                    <a:pt x="10435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595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4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52" y="15830"/>
                  </a:cubicBezTo>
                  <a:cubicBezTo>
                    <a:pt x="10814" y="15412"/>
                    <a:pt x="11231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11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393" y="17164"/>
                    <a:pt x="21090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501" y="11156"/>
                    <a:pt x="15815" y="10097"/>
                  </a:cubicBezTo>
                  <a:cubicBezTo>
                    <a:pt x="15073" y="9627"/>
                    <a:pt x="14914" y="8502"/>
                    <a:pt x="15481" y="7787"/>
                  </a:cubicBezTo>
                  <a:cubicBezTo>
                    <a:pt x="16527" y="6484"/>
                    <a:pt x="17718" y="5165"/>
                    <a:pt x="18663" y="3896"/>
                  </a:cubicBezTo>
                  <a:cubicBezTo>
                    <a:pt x="19158" y="3228"/>
                    <a:pt x="19041" y="2236"/>
                    <a:pt x="18417" y="1730"/>
                  </a:cubicBezTo>
                  <a:cubicBezTo>
                    <a:pt x="17675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83" name="Google Shape;4578;p29"/>
            <p:cNvSpPr/>
            <p:nvPr/>
          </p:nvSpPr>
          <p:spPr>
            <a:xfrm>
              <a:off x="21311737" y="10599777"/>
              <a:ext cx="1441817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4"/>
                    <a:pt x="8939" y="16592"/>
                  </a:cubicBezTo>
                  <a:cubicBezTo>
                    <a:pt x="8903" y="16847"/>
                    <a:pt x="8727" y="16977"/>
                    <a:pt x="8550" y="16977"/>
                  </a:cubicBezTo>
                  <a:cubicBezTo>
                    <a:pt x="8391" y="16977"/>
                    <a:pt x="8232" y="16871"/>
                    <a:pt x="8174" y="16656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59" y="7166"/>
                    <a:pt x="4944" y="6860"/>
                    <a:pt x="4496" y="6860"/>
                  </a:cubicBezTo>
                  <a:cubicBezTo>
                    <a:pt x="2760" y="6873"/>
                    <a:pt x="916" y="7471"/>
                    <a:pt x="109" y="9332"/>
                  </a:cubicBezTo>
                  <a:cubicBezTo>
                    <a:pt x="-164" y="10248"/>
                    <a:pt x="119" y="10796"/>
                    <a:pt x="502" y="11459"/>
                  </a:cubicBezTo>
                  <a:cubicBezTo>
                    <a:pt x="629" y="11682"/>
                    <a:pt x="837" y="11800"/>
                    <a:pt x="1050" y="11800"/>
                  </a:cubicBezTo>
                  <a:cubicBezTo>
                    <a:pt x="1201" y="11800"/>
                    <a:pt x="1356" y="11739"/>
                    <a:pt x="1484" y="11612"/>
                  </a:cubicBezTo>
                  <a:cubicBezTo>
                    <a:pt x="2299" y="10792"/>
                    <a:pt x="3281" y="10230"/>
                    <a:pt x="3812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31" y="13191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76" y="3065"/>
                    <a:pt x="18271" y="3906"/>
                    <a:pt x="18413" y="4567"/>
                  </a:cubicBezTo>
                  <a:cubicBezTo>
                    <a:pt x="18518" y="5046"/>
                    <a:pt x="18886" y="5360"/>
                    <a:pt x="19303" y="5360"/>
                  </a:cubicBezTo>
                  <a:cubicBezTo>
                    <a:pt x="19319" y="5360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84" name="Google Shape;4579;p29"/>
            <p:cNvSpPr/>
            <p:nvPr/>
          </p:nvSpPr>
          <p:spPr>
            <a:xfrm>
              <a:off x="23121630" y="9948363"/>
              <a:ext cx="108484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9" y="0"/>
                  </a:moveTo>
                  <a:cubicBezTo>
                    <a:pt x="19063" y="0"/>
                    <a:pt x="19017" y="14"/>
                    <a:pt x="18969" y="35"/>
                  </a:cubicBezTo>
                  <a:cubicBezTo>
                    <a:pt x="17341" y="719"/>
                    <a:pt x="14229" y="831"/>
                    <a:pt x="11003" y="831"/>
                  </a:cubicBezTo>
                  <a:cubicBezTo>
                    <a:pt x="9570" y="831"/>
                    <a:pt x="8114" y="810"/>
                    <a:pt x="6756" y="810"/>
                  </a:cubicBezTo>
                  <a:cubicBezTo>
                    <a:pt x="4551" y="810"/>
                    <a:pt x="2604" y="866"/>
                    <a:pt x="1431" y="1152"/>
                  </a:cubicBezTo>
                  <a:cubicBezTo>
                    <a:pt x="866" y="1278"/>
                    <a:pt x="372" y="3023"/>
                    <a:pt x="231" y="5452"/>
                  </a:cubicBezTo>
                  <a:cubicBezTo>
                    <a:pt x="19" y="9313"/>
                    <a:pt x="-79" y="13669"/>
                    <a:pt x="76" y="17034"/>
                  </a:cubicBezTo>
                  <a:cubicBezTo>
                    <a:pt x="203" y="19715"/>
                    <a:pt x="754" y="21579"/>
                    <a:pt x="1376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8" y="21565"/>
                    <a:pt x="5797" y="21600"/>
                    <a:pt x="7541" y="21600"/>
                  </a:cubicBezTo>
                  <a:cubicBezTo>
                    <a:pt x="11956" y="21600"/>
                    <a:pt x="16915" y="21384"/>
                    <a:pt x="19577" y="19841"/>
                  </a:cubicBezTo>
                  <a:cubicBezTo>
                    <a:pt x="21521" y="18682"/>
                    <a:pt x="21014" y="0"/>
                    <a:pt x="1910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85" name="Google Shape;4580;p29"/>
            <p:cNvSpPr/>
            <p:nvPr/>
          </p:nvSpPr>
          <p:spPr>
            <a:xfrm>
              <a:off x="22896176" y="8772041"/>
              <a:ext cx="81926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3"/>
                    <a:pt x="1431" y="1151"/>
                  </a:cubicBezTo>
                  <a:cubicBezTo>
                    <a:pt x="871" y="1332"/>
                    <a:pt x="385" y="3013"/>
                    <a:pt x="234" y="5503"/>
                  </a:cubicBezTo>
                  <a:cubicBezTo>
                    <a:pt x="10" y="9297"/>
                    <a:pt x="-82" y="13656"/>
                    <a:pt x="86" y="17074"/>
                  </a:cubicBezTo>
                  <a:cubicBezTo>
                    <a:pt x="197" y="19710"/>
                    <a:pt x="741" y="21558"/>
                    <a:pt x="1345" y="21558"/>
                  </a:cubicBezTo>
                  <a:cubicBezTo>
                    <a:pt x="1355" y="21558"/>
                    <a:pt x="1366" y="21558"/>
                    <a:pt x="1376" y="21558"/>
                  </a:cubicBezTo>
                  <a:cubicBezTo>
                    <a:pt x="1594" y="21551"/>
                    <a:pt x="1824" y="21551"/>
                    <a:pt x="2065" y="21551"/>
                  </a:cubicBezTo>
                  <a:cubicBezTo>
                    <a:pt x="3580" y="21551"/>
                    <a:pt x="5482" y="21600"/>
                    <a:pt x="7502" y="21600"/>
                  </a:cubicBezTo>
                  <a:cubicBezTo>
                    <a:pt x="11923" y="21600"/>
                    <a:pt x="16896" y="21356"/>
                    <a:pt x="19561" y="19815"/>
                  </a:cubicBezTo>
                  <a:cubicBezTo>
                    <a:pt x="21518" y="18720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86" name="Google Shape;4581;p29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87" name="Google Shape;4582;p29"/>
            <p:cNvSpPr/>
            <p:nvPr/>
          </p:nvSpPr>
          <p:spPr>
            <a:xfrm>
              <a:off x="20587701" y="8899452"/>
              <a:ext cx="232017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5" h="21600" fill="norm" stroke="1" extrusionOk="0">
                  <a:moveTo>
                    <a:pt x="7659" y="0"/>
                  </a:moveTo>
                  <a:cubicBezTo>
                    <a:pt x="2686" y="0"/>
                    <a:pt x="-1604" y="5745"/>
                    <a:pt x="588" y="16521"/>
                  </a:cubicBezTo>
                  <a:cubicBezTo>
                    <a:pt x="1311" y="20041"/>
                    <a:pt x="4168" y="21600"/>
                    <a:pt x="7355" y="21600"/>
                  </a:cubicBezTo>
                  <a:cubicBezTo>
                    <a:pt x="13134" y="21600"/>
                    <a:pt x="19996" y="16485"/>
                    <a:pt x="17151" y="8742"/>
                  </a:cubicBezTo>
                  <a:cubicBezTo>
                    <a:pt x="14984" y="2827"/>
                    <a:pt x="11151" y="0"/>
                    <a:pt x="76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88" name="Google Shape;4583;p29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89" name="Google Shape;4584;p29"/>
            <p:cNvSpPr/>
            <p:nvPr/>
          </p:nvSpPr>
          <p:spPr>
            <a:xfrm>
              <a:off x="20310554" y="9656903"/>
              <a:ext cx="202517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6" h="21600" fill="norm" stroke="1" extrusionOk="0">
                  <a:moveTo>
                    <a:pt x="7670" y="0"/>
                  </a:moveTo>
                  <a:cubicBezTo>
                    <a:pt x="2692" y="0"/>
                    <a:pt x="-1589" y="5725"/>
                    <a:pt x="577" y="16501"/>
                  </a:cubicBezTo>
                  <a:cubicBezTo>
                    <a:pt x="1289" y="20039"/>
                    <a:pt x="4160" y="21600"/>
                    <a:pt x="7358" y="21600"/>
                  </a:cubicBezTo>
                  <a:cubicBezTo>
                    <a:pt x="13150" y="21600"/>
                    <a:pt x="20011" y="16493"/>
                    <a:pt x="17177" y="8734"/>
                  </a:cubicBezTo>
                  <a:cubicBezTo>
                    <a:pt x="15003" y="2838"/>
                    <a:pt x="11166" y="0"/>
                    <a:pt x="767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90" name="Google Shape;4585;p29"/>
            <p:cNvSpPr/>
            <p:nvPr/>
          </p:nvSpPr>
          <p:spPr>
            <a:xfrm>
              <a:off x="20310530" y="10290409"/>
              <a:ext cx="202552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290" y="20054"/>
                    <a:pt x="4145" y="21600"/>
                    <a:pt x="7333" y="21600"/>
                  </a:cubicBezTo>
                  <a:cubicBezTo>
                    <a:pt x="13122" y="21600"/>
                    <a:pt x="20007" y="16505"/>
                    <a:pt x="17167" y="8773"/>
                  </a:cubicBezTo>
                  <a:cubicBezTo>
                    <a:pt x="15003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91" name="Google Shape;4586;p29"/>
            <p:cNvSpPr/>
            <p:nvPr/>
          </p:nvSpPr>
          <p:spPr>
            <a:xfrm>
              <a:off x="21224357" y="8910097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3999" y="13700"/>
                    <a:pt x="5703" y="13564"/>
                    <a:pt x="7116" y="13508"/>
                  </a:cubicBezTo>
                  <a:cubicBezTo>
                    <a:pt x="7139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599" y="21094"/>
                    <a:pt x="9112" y="21519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4" y="13724"/>
                    <a:pt x="14595" y="13038"/>
                    <a:pt x="15373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74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303" y="11245"/>
                    <a:pt x="21151" y="10436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3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8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92" name="Google Shape;4587;p29"/>
            <p:cNvSpPr/>
            <p:nvPr/>
          </p:nvSpPr>
          <p:spPr>
            <a:xfrm>
              <a:off x="17568357" y="1380229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12"/>
                  </a:cubicBezTo>
                  <a:cubicBezTo>
                    <a:pt x="857" y="1338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64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4" y="21586"/>
                    <a:pt x="2359" y="21579"/>
                    <a:pt x="2918" y="21579"/>
                  </a:cubicBezTo>
                  <a:cubicBezTo>
                    <a:pt x="4116" y="21579"/>
                    <a:pt x="5487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93" name="Google Shape;4588;p29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94" name="Google Shape;4589;p29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95" name="Google Shape;4590;p29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96" name="Google Shape;4591;p29"/>
            <p:cNvSpPr/>
            <p:nvPr/>
          </p:nvSpPr>
          <p:spPr>
            <a:xfrm>
              <a:off x="14674812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63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40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97" name="Google Shape;4592;p29"/>
            <p:cNvSpPr/>
            <p:nvPr/>
          </p:nvSpPr>
          <p:spPr>
            <a:xfrm>
              <a:off x="16235705" y="0"/>
              <a:ext cx="108009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72" y="0"/>
                  </a:moveTo>
                  <a:cubicBezTo>
                    <a:pt x="15117" y="0"/>
                    <a:pt x="14771" y="159"/>
                    <a:pt x="14518" y="462"/>
                  </a:cubicBezTo>
                  <a:cubicBezTo>
                    <a:pt x="13339" y="1815"/>
                    <a:pt x="12045" y="3362"/>
                    <a:pt x="11114" y="4844"/>
                  </a:cubicBezTo>
                  <a:cubicBezTo>
                    <a:pt x="10848" y="5261"/>
                    <a:pt x="10436" y="5485"/>
                    <a:pt x="10017" y="5485"/>
                  </a:cubicBezTo>
                  <a:cubicBezTo>
                    <a:pt x="9747" y="5485"/>
                    <a:pt x="9477" y="5394"/>
                    <a:pt x="9239" y="5202"/>
                  </a:cubicBezTo>
                  <a:cubicBezTo>
                    <a:pt x="7842" y="4079"/>
                    <a:pt x="5834" y="2597"/>
                    <a:pt x="4176" y="1408"/>
                  </a:cubicBezTo>
                  <a:cubicBezTo>
                    <a:pt x="3956" y="1251"/>
                    <a:pt x="3710" y="1176"/>
                    <a:pt x="3464" y="1176"/>
                  </a:cubicBezTo>
                  <a:cubicBezTo>
                    <a:pt x="3092" y="1176"/>
                    <a:pt x="2724" y="1349"/>
                    <a:pt x="2459" y="1684"/>
                  </a:cubicBezTo>
                  <a:cubicBezTo>
                    <a:pt x="1543" y="2841"/>
                    <a:pt x="423" y="4470"/>
                    <a:pt x="59" y="5692"/>
                  </a:cubicBezTo>
                  <a:cubicBezTo>
                    <a:pt x="-115" y="6311"/>
                    <a:pt x="103" y="7010"/>
                    <a:pt x="597" y="7370"/>
                  </a:cubicBezTo>
                  <a:cubicBezTo>
                    <a:pt x="2445" y="8721"/>
                    <a:pt x="6227" y="10481"/>
                    <a:pt x="6795" y="11327"/>
                  </a:cubicBezTo>
                  <a:cubicBezTo>
                    <a:pt x="7230" y="11962"/>
                    <a:pt x="2547" y="18529"/>
                    <a:pt x="2896" y="19456"/>
                  </a:cubicBezTo>
                  <a:cubicBezTo>
                    <a:pt x="3216" y="20320"/>
                    <a:pt x="5006" y="21134"/>
                    <a:pt x="6314" y="21542"/>
                  </a:cubicBezTo>
                  <a:cubicBezTo>
                    <a:pt x="6439" y="21580"/>
                    <a:pt x="6567" y="21600"/>
                    <a:pt x="6690" y="21600"/>
                  </a:cubicBezTo>
                  <a:cubicBezTo>
                    <a:pt x="7186" y="21600"/>
                    <a:pt x="7649" y="21297"/>
                    <a:pt x="7871" y="20776"/>
                  </a:cubicBezTo>
                  <a:cubicBezTo>
                    <a:pt x="8743" y="18837"/>
                    <a:pt x="9718" y="17192"/>
                    <a:pt x="10561" y="15824"/>
                  </a:cubicBezTo>
                  <a:cubicBezTo>
                    <a:pt x="10824" y="15417"/>
                    <a:pt x="11238" y="15202"/>
                    <a:pt x="11655" y="15202"/>
                  </a:cubicBezTo>
                  <a:cubicBezTo>
                    <a:pt x="11957" y="15202"/>
                    <a:pt x="12260" y="15315"/>
                    <a:pt x="12511" y="15547"/>
                  </a:cubicBezTo>
                  <a:cubicBezTo>
                    <a:pt x="14024" y="16964"/>
                    <a:pt x="15609" y="18576"/>
                    <a:pt x="17267" y="19586"/>
                  </a:cubicBezTo>
                  <a:cubicBezTo>
                    <a:pt x="17459" y="19699"/>
                    <a:pt x="17667" y="19754"/>
                    <a:pt x="17874" y="19754"/>
                  </a:cubicBezTo>
                  <a:cubicBezTo>
                    <a:pt x="18260" y="19754"/>
                    <a:pt x="18640" y="19562"/>
                    <a:pt x="18896" y="19212"/>
                  </a:cubicBezTo>
                  <a:cubicBezTo>
                    <a:pt x="19638" y="18251"/>
                    <a:pt x="20409" y="17159"/>
                    <a:pt x="21107" y="16036"/>
                  </a:cubicBezTo>
                  <a:cubicBezTo>
                    <a:pt x="21485" y="15417"/>
                    <a:pt x="21399" y="14570"/>
                    <a:pt x="20888" y="14080"/>
                  </a:cubicBezTo>
                  <a:cubicBezTo>
                    <a:pt x="19594" y="12777"/>
                    <a:pt x="17500" y="11164"/>
                    <a:pt x="15827" y="10089"/>
                  </a:cubicBezTo>
                  <a:cubicBezTo>
                    <a:pt x="15071" y="9618"/>
                    <a:pt x="14911" y="8493"/>
                    <a:pt x="15493" y="7793"/>
                  </a:cubicBezTo>
                  <a:cubicBezTo>
                    <a:pt x="16540" y="6473"/>
                    <a:pt x="17732" y="5169"/>
                    <a:pt x="18677" y="3884"/>
                  </a:cubicBezTo>
                  <a:cubicBezTo>
                    <a:pt x="19173" y="3232"/>
                    <a:pt x="19056" y="2239"/>
                    <a:pt x="18431" y="1733"/>
                  </a:cubicBezTo>
                  <a:cubicBezTo>
                    <a:pt x="17689" y="1130"/>
                    <a:pt x="16933" y="690"/>
                    <a:pt x="16118" y="184"/>
                  </a:cubicBezTo>
                  <a:cubicBezTo>
                    <a:pt x="15912" y="60"/>
                    <a:pt x="15690" y="0"/>
                    <a:pt x="1547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98" name="Google Shape;4593;p29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99" name="Google Shape;4594;p29"/>
            <p:cNvSpPr/>
            <p:nvPr/>
          </p:nvSpPr>
          <p:spPr>
            <a:xfrm>
              <a:off x="17568357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106" y="0"/>
                  </a:moveTo>
                  <a:cubicBezTo>
                    <a:pt x="19060" y="0"/>
                    <a:pt x="19014" y="7"/>
                    <a:pt x="18968" y="28"/>
                  </a:cubicBezTo>
                  <a:cubicBezTo>
                    <a:pt x="17384" y="733"/>
                    <a:pt x="14384" y="852"/>
                    <a:pt x="11242" y="852"/>
                  </a:cubicBezTo>
                  <a:cubicBezTo>
                    <a:pt x="9600" y="852"/>
                    <a:pt x="7918" y="817"/>
                    <a:pt x="6381" y="817"/>
                  </a:cubicBezTo>
                  <a:cubicBezTo>
                    <a:pt x="4330" y="817"/>
                    <a:pt x="2537" y="880"/>
                    <a:pt x="1438" y="1152"/>
                  </a:cubicBezTo>
                  <a:cubicBezTo>
                    <a:pt x="857" y="1278"/>
                    <a:pt x="371" y="3016"/>
                    <a:pt x="241" y="5445"/>
                  </a:cubicBezTo>
                  <a:cubicBezTo>
                    <a:pt x="16" y="9306"/>
                    <a:pt x="-78" y="13669"/>
                    <a:pt x="73" y="17034"/>
                  </a:cubicBezTo>
                  <a:cubicBezTo>
                    <a:pt x="203" y="19708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4" y="21377"/>
                    <a:pt x="19565" y="19834"/>
                  </a:cubicBezTo>
                  <a:cubicBezTo>
                    <a:pt x="21522" y="18738"/>
                    <a:pt x="21012" y="0"/>
                    <a:pt x="1910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00" name="Google Shape;4595;p29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01" name="Google Shape;4596;p29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02" name="Google Shape;4597;p29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03" name="Google Shape;4598;p29"/>
            <p:cNvSpPr/>
            <p:nvPr/>
          </p:nvSpPr>
          <p:spPr>
            <a:xfrm>
              <a:off x="14674805" y="8100988"/>
              <a:ext cx="23220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04" name="Google Shape;4599;p29"/>
            <p:cNvSpPr/>
            <p:nvPr/>
          </p:nvSpPr>
          <p:spPr>
            <a:xfrm>
              <a:off x="16235705" y="7025505"/>
              <a:ext cx="108009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69" y="0"/>
                  </a:moveTo>
                  <a:cubicBezTo>
                    <a:pt x="15115" y="0"/>
                    <a:pt x="14769" y="153"/>
                    <a:pt x="14518" y="455"/>
                  </a:cubicBezTo>
                  <a:cubicBezTo>
                    <a:pt x="13339" y="1824"/>
                    <a:pt x="12045" y="3353"/>
                    <a:pt x="11114" y="4852"/>
                  </a:cubicBezTo>
                  <a:cubicBezTo>
                    <a:pt x="10851" y="5264"/>
                    <a:pt x="10445" y="5482"/>
                    <a:pt x="10030" y="5482"/>
                  </a:cubicBezTo>
                  <a:cubicBezTo>
                    <a:pt x="9757" y="5482"/>
                    <a:pt x="9480" y="5387"/>
                    <a:pt x="9239" y="5193"/>
                  </a:cubicBezTo>
                  <a:cubicBezTo>
                    <a:pt x="7842" y="4071"/>
                    <a:pt x="5834" y="2605"/>
                    <a:pt x="4176" y="1417"/>
                  </a:cubicBezTo>
                  <a:cubicBezTo>
                    <a:pt x="3958" y="1254"/>
                    <a:pt x="3712" y="1177"/>
                    <a:pt x="3467" y="1177"/>
                  </a:cubicBezTo>
                  <a:cubicBezTo>
                    <a:pt x="3094" y="1177"/>
                    <a:pt x="2724" y="1358"/>
                    <a:pt x="2459" y="1692"/>
                  </a:cubicBezTo>
                  <a:cubicBezTo>
                    <a:pt x="1543" y="2833"/>
                    <a:pt x="423" y="4461"/>
                    <a:pt x="59" y="5682"/>
                  </a:cubicBezTo>
                  <a:cubicBezTo>
                    <a:pt x="-115" y="6318"/>
                    <a:pt x="103" y="7000"/>
                    <a:pt x="597" y="7360"/>
                  </a:cubicBezTo>
                  <a:cubicBezTo>
                    <a:pt x="2445" y="8711"/>
                    <a:pt x="6227" y="10487"/>
                    <a:pt x="6795" y="11332"/>
                  </a:cubicBezTo>
                  <a:cubicBezTo>
                    <a:pt x="7230" y="11967"/>
                    <a:pt x="2547" y="18515"/>
                    <a:pt x="2896" y="19442"/>
                  </a:cubicBezTo>
                  <a:cubicBezTo>
                    <a:pt x="3216" y="20322"/>
                    <a:pt x="5006" y="21136"/>
                    <a:pt x="6314" y="21543"/>
                  </a:cubicBezTo>
                  <a:cubicBezTo>
                    <a:pt x="6436" y="21582"/>
                    <a:pt x="6560" y="21600"/>
                    <a:pt x="6681" y="21600"/>
                  </a:cubicBezTo>
                  <a:cubicBezTo>
                    <a:pt x="7181" y="21600"/>
                    <a:pt x="7649" y="21290"/>
                    <a:pt x="7871" y="20779"/>
                  </a:cubicBezTo>
                  <a:cubicBezTo>
                    <a:pt x="8743" y="18840"/>
                    <a:pt x="9718" y="17179"/>
                    <a:pt x="10561" y="15828"/>
                  </a:cubicBezTo>
                  <a:cubicBezTo>
                    <a:pt x="10825" y="15410"/>
                    <a:pt x="11241" y="15191"/>
                    <a:pt x="11660" y="15191"/>
                  </a:cubicBezTo>
                  <a:cubicBezTo>
                    <a:pt x="11960" y="15191"/>
                    <a:pt x="12262" y="15302"/>
                    <a:pt x="12511" y="15534"/>
                  </a:cubicBezTo>
                  <a:cubicBezTo>
                    <a:pt x="14024" y="16951"/>
                    <a:pt x="15609" y="18579"/>
                    <a:pt x="17267" y="19572"/>
                  </a:cubicBezTo>
                  <a:cubicBezTo>
                    <a:pt x="17464" y="19689"/>
                    <a:pt x="17676" y="19745"/>
                    <a:pt x="17888" y="19745"/>
                  </a:cubicBezTo>
                  <a:cubicBezTo>
                    <a:pt x="18270" y="19745"/>
                    <a:pt x="18643" y="19561"/>
                    <a:pt x="18896" y="19214"/>
                  </a:cubicBezTo>
                  <a:cubicBezTo>
                    <a:pt x="19638" y="18238"/>
                    <a:pt x="20409" y="17162"/>
                    <a:pt x="21107" y="16023"/>
                  </a:cubicBezTo>
                  <a:cubicBezTo>
                    <a:pt x="21485" y="15405"/>
                    <a:pt x="21399" y="14574"/>
                    <a:pt x="20888" y="14068"/>
                  </a:cubicBezTo>
                  <a:cubicBezTo>
                    <a:pt x="19594" y="12765"/>
                    <a:pt x="17500" y="11153"/>
                    <a:pt x="15827" y="10094"/>
                  </a:cubicBezTo>
                  <a:cubicBezTo>
                    <a:pt x="15071" y="9624"/>
                    <a:pt x="14911" y="8499"/>
                    <a:pt x="15493" y="7784"/>
                  </a:cubicBezTo>
                  <a:cubicBezTo>
                    <a:pt x="16540" y="6480"/>
                    <a:pt x="17732" y="5160"/>
                    <a:pt x="18677" y="3892"/>
                  </a:cubicBezTo>
                  <a:cubicBezTo>
                    <a:pt x="19173" y="3240"/>
                    <a:pt x="19056" y="2245"/>
                    <a:pt x="18431" y="1741"/>
                  </a:cubicBezTo>
                  <a:cubicBezTo>
                    <a:pt x="17689" y="1139"/>
                    <a:pt x="16933" y="683"/>
                    <a:pt x="16118" y="179"/>
                  </a:cubicBezTo>
                  <a:cubicBezTo>
                    <a:pt x="15912" y="60"/>
                    <a:pt x="15689" y="0"/>
                    <a:pt x="154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05" name="Google Shape;4600;p29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06" name="Google Shape;4601;p29"/>
            <p:cNvSpPr/>
            <p:nvPr/>
          </p:nvSpPr>
          <p:spPr>
            <a:xfrm>
              <a:off x="15129816" y="6435487"/>
              <a:ext cx="108465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9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5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3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07" name="Google Shape;4602;p29"/>
            <p:cNvSpPr/>
            <p:nvPr/>
          </p:nvSpPr>
          <p:spPr>
            <a:xfrm>
              <a:off x="14904364" y="5259082"/>
              <a:ext cx="81909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1"/>
                    <a:pt x="10906" y="871"/>
                  </a:cubicBezTo>
                  <a:cubicBezTo>
                    <a:pt x="9353" y="871"/>
                    <a:pt x="7779" y="843"/>
                    <a:pt x="6334" y="843"/>
                  </a:cubicBezTo>
                  <a:cubicBezTo>
                    <a:pt x="4303" y="843"/>
                    <a:pt x="2529" y="892"/>
                    <a:pt x="1431" y="1150"/>
                  </a:cubicBezTo>
                  <a:cubicBezTo>
                    <a:pt x="871" y="1331"/>
                    <a:pt x="366" y="3073"/>
                    <a:pt x="236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6" y="21586"/>
                    <a:pt x="2365" y="21579"/>
                    <a:pt x="2925" y="21579"/>
                  </a:cubicBezTo>
                  <a:cubicBezTo>
                    <a:pt x="4117" y="21579"/>
                    <a:pt x="5487" y="21600"/>
                    <a:pt x="6931" y="21600"/>
                  </a:cubicBezTo>
                  <a:cubicBezTo>
                    <a:pt x="11480" y="21600"/>
                    <a:pt x="16764" y="21405"/>
                    <a:pt x="19544" y="19795"/>
                  </a:cubicBezTo>
                  <a:cubicBezTo>
                    <a:pt x="21518" y="18701"/>
                    <a:pt x="21007" y="0"/>
                    <a:pt x="190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08" name="Google Shape;4603;p29"/>
            <p:cNvSpPr/>
            <p:nvPr/>
          </p:nvSpPr>
          <p:spPr>
            <a:xfrm>
              <a:off x="14904364" y="4893188"/>
              <a:ext cx="81909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2"/>
                    <a:pt x="10906" y="872"/>
                  </a:cubicBezTo>
                  <a:cubicBezTo>
                    <a:pt x="9353" y="872"/>
                    <a:pt x="7779" y="844"/>
                    <a:pt x="6334" y="844"/>
                  </a:cubicBezTo>
                  <a:cubicBezTo>
                    <a:pt x="4303" y="844"/>
                    <a:pt x="2529" y="899"/>
                    <a:pt x="1431" y="1150"/>
                  </a:cubicBezTo>
                  <a:cubicBezTo>
                    <a:pt x="871" y="1276"/>
                    <a:pt x="366" y="3012"/>
                    <a:pt x="236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6" y="21544"/>
                    <a:pt x="1825" y="21544"/>
                    <a:pt x="2066" y="21544"/>
                  </a:cubicBezTo>
                  <a:cubicBezTo>
                    <a:pt x="3581" y="21544"/>
                    <a:pt x="5481" y="21600"/>
                    <a:pt x="7499" y="21600"/>
                  </a:cubicBezTo>
                  <a:cubicBezTo>
                    <a:pt x="11913" y="21600"/>
                    <a:pt x="16879" y="21356"/>
                    <a:pt x="19544" y="19808"/>
                  </a:cubicBezTo>
                  <a:cubicBezTo>
                    <a:pt x="21518" y="18713"/>
                    <a:pt x="21007" y="0"/>
                    <a:pt x="190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09" name="Google Shape;4604;p29"/>
            <p:cNvSpPr/>
            <p:nvPr/>
          </p:nvSpPr>
          <p:spPr>
            <a:xfrm>
              <a:off x="17256819" y="4634488"/>
              <a:ext cx="982178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71" y="0"/>
                  </a:moveTo>
                  <a:cubicBezTo>
                    <a:pt x="16840" y="0"/>
                    <a:pt x="16408" y="178"/>
                    <a:pt x="16090" y="504"/>
                  </a:cubicBezTo>
                  <a:cubicBezTo>
                    <a:pt x="11991" y="4766"/>
                    <a:pt x="3467" y="13243"/>
                    <a:pt x="325" y="17441"/>
                  </a:cubicBezTo>
                  <a:cubicBezTo>
                    <a:pt x="-903" y="19076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39" y="20989"/>
                  </a:cubicBezTo>
                  <a:cubicBezTo>
                    <a:pt x="7644" y="17457"/>
                    <a:pt x="17199" y="8157"/>
                    <a:pt x="20142" y="4782"/>
                  </a:cubicBezTo>
                  <a:cubicBezTo>
                    <a:pt x="20621" y="4244"/>
                    <a:pt x="20697" y="3436"/>
                    <a:pt x="20327" y="2802"/>
                  </a:cubicBezTo>
                  <a:cubicBezTo>
                    <a:pt x="19757" y="1804"/>
                    <a:pt x="18971" y="838"/>
                    <a:pt x="18139" y="268"/>
                  </a:cubicBezTo>
                  <a:cubicBezTo>
                    <a:pt x="17874" y="85"/>
                    <a:pt x="17572" y="0"/>
                    <a:pt x="1727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10" name="Google Shape;4605;p29"/>
            <p:cNvSpPr/>
            <p:nvPr/>
          </p:nvSpPr>
          <p:spPr>
            <a:xfrm>
              <a:off x="17339047" y="4588442"/>
              <a:ext cx="231923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3" h="21600" fill="norm" stroke="1" extrusionOk="0">
                  <a:moveTo>
                    <a:pt x="7662" y="0"/>
                  </a:moveTo>
                  <a:cubicBezTo>
                    <a:pt x="2681" y="0"/>
                    <a:pt x="-1604" y="5758"/>
                    <a:pt x="589" y="16537"/>
                  </a:cubicBezTo>
                  <a:cubicBezTo>
                    <a:pt x="1292" y="20047"/>
                    <a:pt x="4145" y="21600"/>
                    <a:pt x="7333" y="21600"/>
                  </a:cubicBezTo>
                  <a:cubicBezTo>
                    <a:pt x="13113" y="21600"/>
                    <a:pt x="19996" y="16501"/>
                    <a:pt x="17150" y="8758"/>
                  </a:cubicBezTo>
                  <a:cubicBezTo>
                    <a:pt x="14983" y="2837"/>
                    <a:pt x="11154" y="0"/>
                    <a:pt x="76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11" name="Google Shape;4606;p29"/>
            <p:cNvSpPr/>
            <p:nvPr/>
          </p:nvSpPr>
          <p:spPr>
            <a:xfrm>
              <a:off x="17923535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12" name="Google Shape;4607;p29"/>
            <p:cNvSpPr/>
            <p:nvPr/>
          </p:nvSpPr>
          <p:spPr>
            <a:xfrm>
              <a:off x="17205619" y="6435487"/>
              <a:ext cx="108483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2" y="21572"/>
                    <a:pt x="2238" y="21565"/>
                    <a:pt x="2727" y="21565"/>
                  </a:cubicBezTo>
                  <a:cubicBezTo>
                    <a:pt x="4126" y="21565"/>
                    <a:pt x="5786" y="21600"/>
                    <a:pt x="7529" y="21600"/>
                  </a:cubicBezTo>
                  <a:cubicBezTo>
                    <a:pt x="11944" y="21600"/>
                    <a:pt x="16901" y="21384"/>
                    <a:pt x="19563" y="19840"/>
                  </a:cubicBezTo>
                  <a:cubicBezTo>
                    <a:pt x="21524" y="18737"/>
                    <a:pt x="21014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13" name="Google Shape;4608;p29"/>
            <p:cNvSpPr/>
            <p:nvPr/>
          </p:nvSpPr>
          <p:spPr>
            <a:xfrm>
              <a:off x="17646910" y="6144191"/>
              <a:ext cx="20202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47" y="0"/>
                  </a:moveTo>
                  <a:cubicBezTo>
                    <a:pt x="2671" y="0"/>
                    <a:pt x="-1614" y="5740"/>
                    <a:pt x="598" y="16495"/>
                  </a:cubicBezTo>
                  <a:cubicBezTo>
                    <a:pt x="1311" y="20037"/>
                    <a:pt x="4177" y="21600"/>
                    <a:pt x="7371" y="21600"/>
                  </a:cubicBezTo>
                  <a:cubicBezTo>
                    <a:pt x="13140" y="21600"/>
                    <a:pt x="19986" y="16487"/>
                    <a:pt x="17149" y="8720"/>
                  </a:cubicBezTo>
                  <a:cubicBezTo>
                    <a:pt x="14981" y="2825"/>
                    <a:pt x="11147" y="0"/>
                    <a:pt x="76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14" name="Google Shape;4609;p29"/>
            <p:cNvSpPr/>
            <p:nvPr/>
          </p:nvSpPr>
          <p:spPr>
            <a:xfrm>
              <a:off x="17646902" y="6777780"/>
              <a:ext cx="20202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71" y="21600"/>
                  </a:cubicBezTo>
                  <a:cubicBezTo>
                    <a:pt x="13140" y="21600"/>
                    <a:pt x="19986" y="16493"/>
                    <a:pt x="17149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15" name="Google Shape;4610;p29"/>
            <p:cNvSpPr/>
            <p:nvPr/>
          </p:nvSpPr>
          <p:spPr>
            <a:xfrm>
              <a:off x="18560305" y="5397138"/>
              <a:ext cx="1133287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27" y="0"/>
                  </a:moveTo>
                  <a:cubicBezTo>
                    <a:pt x="9541" y="0"/>
                    <a:pt x="8536" y="83"/>
                    <a:pt x="7848" y="327"/>
                  </a:cubicBezTo>
                  <a:cubicBezTo>
                    <a:pt x="7308" y="520"/>
                    <a:pt x="6976" y="1041"/>
                    <a:pt x="7016" y="1604"/>
                  </a:cubicBezTo>
                  <a:cubicBezTo>
                    <a:pt x="7182" y="3688"/>
                    <a:pt x="8209" y="7460"/>
                    <a:pt x="7973" y="8338"/>
                  </a:cubicBezTo>
                  <a:cubicBezTo>
                    <a:pt x="7793" y="8996"/>
                    <a:pt x="574" y="8873"/>
                    <a:pt x="145" y="9600"/>
                  </a:cubicBezTo>
                  <a:cubicBezTo>
                    <a:pt x="-257" y="10300"/>
                    <a:pt x="256" y="12069"/>
                    <a:pt x="740" y="13276"/>
                  </a:cubicBezTo>
                  <a:cubicBezTo>
                    <a:pt x="945" y="13765"/>
                    <a:pt x="1423" y="14079"/>
                    <a:pt x="1947" y="14079"/>
                  </a:cubicBezTo>
                  <a:cubicBezTo>
                    <a:pt x="2024" y="14079"/>
                    <a:pt x="2102" y="14071"/>
                    <a:pt x="2181" y="14057"/>
                  </a:cubicBezTo>
                  <a:cubicBezTo>
                    <a:pt x="4011" y="13700"/>
                    <a:pt x="5701" y="13577"/>
                    <a:pt x="7128" y="13508"/>
                  </a:cubicBezTo>
                  <a:cubicBezTo>
                    <a:pt x="7143" y="13508"/>
                    <a:pt x="7160" y="13508"/>
                    <a:pt x="7176" y="13508"/>
                  </a:cubicBezTo>
                  <a:cubicBezTo>
                    <a:pt x="7903" y="13508"/>
                    <a:pt x="8485" y="14102"/>
                    <a:pt x="8457" y="14826"/>
                  </a:cubicBezTo>
                  <a:cubicBezTo>
                    <a:pt x="8389" y="16705"/>
                    <a:pt x="8209" y="18734"/>
                    <a:pt x="8513" y="20504"/>
                  </a:cubicBezTo>
                  <a:cubicBezTo>
                    <a:pt x="8609" y="21094"/>
                    <a:pt x="9110" y="21532"/>
                    <a:pt x="9718" y="21546"/>
                  </a:cubicBezTo>
                  <a:cubicBezTo>
                    <a:pt x="10354" y="21578"/>
                    <a:pt x="11020" y="21600"/>
                    <a:pt x="11698" y="21600"/>
                  </a:cubicBezTo>
                  <a:cubicBezTo>
                    <a:pt x="12189" y="21600"/>
                    <a:pt x="12688" y="21589"/>
                    <a:pt x="13182" y="21560"/>
                  </a:cubicBezTo>
                  <a:cubicBezTo>
                    <a:pt x="13820" y="21532"/>
                    <a:pt x="14332" y="21011"/>
                    <a:pt x="14387" y="20381"/>
                  </a:cubicBezTo>
                  <a:cubicBezTo>
                    <a:pt x="14499" y="18720"/>
                    <a:pt x="14374" y="16320"/>
                    <a:pt x="14110" y="14497"/>
                  </a:cubicBezTo>
                  <a:cubicBezTo>
                    <a:pt x="13991" y="13717"/>
                    <a:pt x="14615" y="13039"/>
                    <a:pt x="15392" y="13039"/>
                  </a:cubicBezTo>
                  <a:cubicBezTo>
                    <a:pt x="15421" y="13039"/>
                    <a:pt x="15452" y="13041"/>
                    <a:pt x="15482" y="13042"/>
                  </a:cubicBezTo>
                  <a:cubicBezTo>
                    <a:pt x="16993" y="13165"/>
                    <a:pt x="18586" y="13371"/>
                    <a:pt x="19998" y="13427"/>
                  </a:cubicBezTo>
                  <a:cubicBezTo>
                    <a:pt x="20015" y="13427"/>
                    <a:pt x="20031" y="13427"/>
                    <a:pt x="20046" y="13427"/>
                  </a:cubicBezTo>
                  <a:cubicBezTo>
                    <a:pt x="20759" y="13427"/>
                    <a:pt x="21343" y="12835"/>
                    <a:pt x="21329" y="12123"/>
                  </a:cubicBezTo>
                  <a:cubicBezTo>
                    <a:pt x="21301" y="11245"/>
                    <a:pt x="21163" y="10450"/>
                    <a:pt x="21011" y="9558"/>
                  </a:cubicBezTo>
                  <a:cubicBezTo>
                    <a:pt x="20927" y="8996"/>
                    <a:pt x="20470" y="8558"/>
                    <a:pt x="19888" y="8502"/>
                  </a:cubicBezTo>
                  <a:cubicBezTo>
                    <a:pt x="18510" y="8352"/>
                    <a:pt x="17013" y="8199"/>
                    <a:pt x="15632" y="8199"/>
                  </a:cubicBezTo>
                  <a:cubicBezTo>
                    <a:pt x="15389" y="8199"/>
                    <a:pt x="15149" y="8204"/>
                    <a:pt x="14913" y="8215"/>
                  </a:cubicBezTo>
                  <a:cubicBezTo>
                    <a:pt x="14888" y="8216"/>
                    <a:pt x="14864" y="8216"/>
                    <a:pt x="14840" y="8216"/>
                  </a:cubicBezTo>
                  <a:cubicBezTo>
                    <a:pt x="14152" y="8216"/>
                    <a:pt x="13596" y="7669"/>
                    <a:pt x="13570" y="6994"/>
                  </a:cubicBezTo>
                  <a:cubicBezTo>
                    <a:pt x="13514" y="5361"/>
                    <a:pt x="13334" y="3070"/>
                    <a:pt x="13168" y="1205"/>
                  </a:cubicBezTo>
                  <a:cubicBezTo>
                    <a:pt x="13113" y="575"/>
                    <a:pt x="12601" y="95"/>
                    <a:pt x="11976" y="54"/>
                  </a:cubicBezTo>
                  <a:cubicBezTo>
                    <a:pt x="11528" y="22"/>
                    <a:pt x="11031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16" name="Google Shape;4611;p29"/>
            <p:cNvSpPr/>
            <p:nvPr/>
          </p:nvSpPr>
          <p:spPr>
            <a:xfrm>
              <a:off x="18899630" y="3512959"/>
              <a:ext cx="1080108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7" y="0"/>
                    <a:pt x="14760" y="155"/>
                    <a:pt x="14500" y="446"/>
                  </a:cubicBezTo>
                  <a:cubicBezTo>
                    <a:pt x="13323" y="1815"/>
                    <a:pt x="12044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8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3" y="1176"/>
                    <a:pt x="3457" y="1176"/>
                  </a:cubicBezTo>
                  <a:cubicBezTo>
                    <a:pt x="3081" y="1176"/>
                    <a:pt x="2712" y="1350"/>
                    <a:pt x="2450" y="1684"/>
                  </a:cubicBezTo>
                  <a:cubicBezTo>
                    <a:pt x="1549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4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50" y="15192"/>
                  </a:cubicBezTo>
                  <a:cubicBezTo>
                    <a:pt x="11953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6" y="19752"/>
                    <a:pt x="17868" y="19752"/>
                  </a:cubicBezTo>
                  <a:cubicBezTo>
                    <a:pt x="18251" y="19752"/>
                    <a:pt x="1862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2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13" y="5153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17" name="Google Shape;4612;p29"/>
            <p:cNvSpPr/>
            <p:nvPr/>
          </p:nvSpPr>
          <p:spPr>
            <a:xfrm>
              <a:off x="15984078" y="3573858"/>
              <a:ext cx="1441092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4" y="16843"/>
                    <a:pt x="8728" y="16977"/>
                    <a:pt x="8549" y="16977"/>
                  </a:cubicBezTo>
                  <a:cubicBezTo>
                    <a:pt x="8390" y="16977"/>
                    <a:pt x="8229" y="16872"/>
                    <a:pt x="8168" y="16650"/>
                  </a:cubicBezTo>
                  <a:cubicBezTo>
                    <a:pt x="7130" y="12664"/>
                    <a:pt x="6901" y="11085"/>
                    <a:pt x="5548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06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38" y="11801"/>
                  </a:cubicBezTo>
                  <a:cubicBezTo>
                    <a:pt x="1193" y="11801"/>
                    <a:pt x="1349" y="11736"/>
                    <a:pt x="1474" y="11608"/>
                  </a:cubicBezTo>
                  <a:cubicBezTo>
                    <a:pt x="2287" y="10791"/>
                    <a:pt x="3266" y="10238"/>
                    <a:pt x="3800" y="10238"/>
                  </a:cubicBezTo>
                  <a:cubicBezTo>
                    <a:pt x="3989" y="10238"/>
                    <a:pt x="4123" y="10308"/>
                    <a:pt x="4172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34" y="21352"/>
                    <a:pt x="7848" y="21600"/>
                    <a:pt x="8693" y="21600"/>
                  </a:cubicBezTo>
                  <a:cubicBezTo>
                    <a:pt x="9571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2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69" y="3905"/>
                    <a:pt x="18411" y="4566"/>
                  </a:cubicBezTo>
                  <a:cubicBezTo>
                    <a:pt x="18517" y="5045"/>
                    <a:pt x="18895" y="5369"/>
                    <a:pt x="19304" y="5369"/>
                  </a:cubicBezTo>
                  <a:cubicBezTo>
                    <a:pt x="19320" y="5369"/>
                    <a:pt x="19334" y="5369"/>
                    <a:pt x="19350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70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18" name="Google Shape;4613;p29"/>
            <p:cNvSpPr/>
            <p:nvPr/>
          </p:nvSpPr>
          <p:spPr>
            <a:xfrm>
              <a:off x="17793820" y="2922528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5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5" y="1143"/>
                  </a:cubicBezTo>
                  <a:cubicBezTo>
                    <a:pt x="870" y="1331"/>
                    <a:pt x="377" y="3073"/>
                    <a:pt x="234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81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19" name="Google Shape;4614;p29"/>
            <p:cNvSpPr/>
            <p:nvPr/>
          </p:nvSpPr>
          <p:spPr>
            <a:xfrm>
              <a:off x="17568357" y="1746123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05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2" y="21586"/>
                    <a:pt x="2350" y="21579"/>
                    <a:pt x="2906" y="21579"/>
                  </a:cubicBezTo>
                  <a:cubicBezTo>
                    <a:pt x="4147" y="21579"/>
                    <a:pt x="5579" y="21600"/>
                    <a:pt x="7087" y="21600"/>
                  </a:cubicBezTo>
                  <a:cubicBezTo>
                    <a:pt x="11612" y="21600"/>
                    <a:pt x="16812" y="21405"/>
                    <a:pt x="19564" y="19858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20" name="Google Shape;4615;p29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21" name="Google Shape;4616;p29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22" name="Google Shape;4617;p29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23" name="Google Shape;4618;p29"/>
            <p:cNvSpPr/>
            <p:nvPr/>
          </p:nvSpPr>
          <p:spPr>
            <a:xfrm>
              <a:off x="15259378" y="1873781"/>
              <a:ext cx="23265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0" y="0"/>
                  </a:moveTo>
                  <a:cubicBezTo>
                    <a:pt x="2673" y="0"/>
                    <a:pt x="-1601" y="5733"/>
                    <a:pt x="587" y="16505"/>
                  </a:cubicBezTo>
                  <a:cubicBezTo>
                    <a:pt x="1308" y="20041"/>
                    <a:pt x="4178" y="21600"/>
                    <a:pt x="7378" y="21600"/>
                  </a:cubicBezTo>
                  <a:cubicBezTo>
                    <a:pt x="13157" y="21600"/>
                    <a:pt x="19999" y="16498"/>
                    <a:pt x="17166" y="8724"/>
                  </a:cubicBezTo>
                  <a:cubicBezTo>
                    <a:pt x="14978" y="2828"/>
                    <a:pt x="11140" y="0"/>
                    <a:pt x="765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24" name="Google Shape;4619;p29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25" name="Google Shape;4620;p29"/>
            <p:cNvSpPr/>
            <p:nvPr/>
          </p:nvSpPr>
          <p:spPr>
            <a:xfrm>
              <a:off x="14982677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26" name="Google Shape;4621;p29"/>
            <p:cNvSpPr/>
            <p:nvPr/>
          </p:nvSpPr>
          <p:spPr>
            <a:xfrm>
              <a:off x="14982677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27" name="Google Shape;4622;p29"/>
            <p:cNvSpPr/>
            <p:nvPr/>
          </p:nvSpPr>
          <p:spPr>
            <a:xfrm>
              <a:off x="15896736" y="1884179"/>
              <a:ext cx="1132731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4" y="10299"/>
                    <a:pt x="245" y="12082"/>
                    <a:pt x="729" y="13275"/>
                  </a:cubicBezTo>
                  <a:cubicBezTo>
                    <a:pt x="934" y="13775"/>
                    <a:pt x="1409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7" y="13507"/>
                  </a:cubicBezTo>
                  <a:cubicBezTo>
                    <a:pt x="7133" y="13507"/>
                    <a:pt x="7150" y="13507"/>
                    <a:pt x="7166" y="13507"/>
                  </a:cubicBezTo>
                  <a:cubicBezTo>
                    <a:pt x="7891" y="13507"/>
                    <a:pt x="8473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18" y="21600"/>
                  </a:cubicBezTo>
                  <a:cubicBezTo>
                    <a:pt x="12133" y="21600"/>
                    <a:pt x="12653" y="21589"/>
                    <a:pt x="13172" y="21558"/>
                  </a:cubicBezTo>
                  <a:cubicBezTo>
                    <a:pt x="13822" y="21531"/>
                    <a:pt x="14335" y="21023"/>
                    <a:pt x="14377" y="20379"/>
                  </a:cubicBezTo>
                  <a:cubicBezTo>
                    <a:pt x="14501" y="18733"/>
                    <a:pt x="14363" y="16319"/>
                    <a:pt x="14100" y="14496"/>
                  </a:cubicBezTo>
                  <a:cubicBezTo>
                    <a:pt x="13993" y="13716"/>
                    <a:pt x="14607" y="13038"/>
                    <a:pt x="15382" y="13038"/>
                  </a:cubicBezTo>
                  <a:cubicBezTo>
                    <a:pt x="15411" y="13038"/>
                    <a:pt x="15441" y="13040"/>
                    <a:pt x="15472" y="13041"/>
                  </a:cubicBezTo>
                  <a:cubicBezTo>
                    <a:pt x="16982" y="13164"/>
                    <a:pt x="18575" y="13370"/>
                    <a:pt x="20003" y="13426"/>
                  </a:cubicBezTo>
                  <a:cubicBezTo>
                    <a:pt x="20018" y="13426"/>
                    <a:pt x="20035" y="13426"/>
                    <a:pt x="20051" y="13426"/>
                  </a:cubicBezTo>
                  <a:cubicBezTo>
                    <a:pt x="20764" y="13426"/>
                    <a:pt x="21346" y="12834"/>
                    <a:pt x="21320" y="12122"/>
                  </a:cubicBezTo>
                  <a:cubicBezTo>
                    <a:pt x="21292" y="11244"/>
                    <a:pt x="21153" y="10449"/>
                    <a:pt x="21014" y="9572"/>
                  </a:cubicBezTo>
                  <a:cubicBezTo>
                    <a:pt x="20917" y="8995"/>
                    <a:pt x="20461" y="8571"/>
                    <a:pt x="19892" y="8502"/>
                  </a:cubicBezTo>
                  <a:cubicBezTo>
                    <a:pt x="18515" y="8351"/>
                    <a:pt x="17006" y="8199"/>
                    <a:pt x="15624" y="8199"/>
                  </a:cubicBezTo>
                  <a:cubicBezTo>
                    <a:pt x="15379" y="8199"/>
                    <a:pt x="15140" y="8203"/>
                    <a:pt x="14903" y="8214"/>
                  </a:cubicBezTo>
                  <a:cubicBezTo>
                    <a:pt x="14879" y="8216"/>
                    <a:pt x="14852" y="8216"/>
                    <a:pt x="14827" y="8216"/>
                  </a:cubicBezTo>
                  <a:cubicBezTo>
                    <a:pt x="14142" y="8216"/>
                    <a:pt x="13586" y="7681"/>
                    <a:pt x="13560" y="6993"/>
                  </a:cubicBezTo>
                  <a:cubicBezTo>
                    <a:pt x="13504" y="5361"/>
                    <a:pt x="13324" y="3084"/>
                    <a:pt x="13158" y="1205"/>
                  </a:cubicBezTo>
                  <a:cubicBezTo>
                    <a:pt x="13102" y="589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28" name="Google Shape;4623;p29"/>
            <p:cNvSpPr/>
            <p:nvPr/>
          </p:nvSpPr>
          <p:spPr>
            <a:xfrm>
              <a:off x="15129816" y="13460663"/>
              <a:ext cx="108465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70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30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5" y="21579"/>
                  </a:cubicBezTo>
                  <a:cubicBezTo>
                    <a:pt x="4153" y="21579"/>
                    <a:pt x="5584" y="21600"/>
                    <a:pt x="7090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29" name="Google Shape;4624;p29"/>
            <p:cNvSpPr/>
            <p:nvPr/>
          </p:nvSpPr>
          <p:spPr>
            <a:xfrm>
              <a:off x="14904364" y="12284917"/>
              <a:ext cx="81911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7" y="733"/>
                    <a:pt x="14370" y="859"/>
                    <a:pt x="11236" y="859"/>
                  </a:cubicBezTo>
                  <a:cubicBezTo>
                    <a:pt x="9595" y="859"/>
                    <a:pt x="7916" y="824"/>
                    <a:pt x="6380" y="824"/>
                  </a:cubicBezTo>
                  <a:cubicBezTo>
                    <a:pt x="4331" y="824"/>
                    <a:pt x="2537" y="880"/>
                    <a:pt x="1431" y="1152"/>
                  </a:cubicBezTo>
                  <a:cubicBezTo>
                    <a:pt x="871" y="1278"/>
                    <a:pt x="366" y="3023"/>
                    <a:pt x="237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3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38" y="21600"/>
                    <a:pt x="16887" y="21384"/>
                    <a:pt x="19546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30" name="Google Shape;4625;p29"/>
            <p:cNvSpPr/>
            <p:nvPr/>
          </p:nvSpPr>
          <p:spPr>
            <a:xfrm>
              <a:off x="14904364" y="11918363"/>
              <a:ext cx="81909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14"/>
                    <a:pt x="18945" y="28"/>
                  </a:cubicBezTo>
                  <a:cubicBezTo>
                    <a:pt x="17258" y="773"/>
                    <a:pt x="13965" y="877"/>
                    <a:pt x="10606" y="877"/>
                  </a:cubicBezTo>
                  <a:cubicBezTo>
                    <a:pt x="9355" y="877"/>
                    <a:pt x="8094" y="863"/>
                    <a:pt x="6904" y="863"/>
                  </a:cubicBezTo>
                  <a:cubicBezTo>
                    <a:pt x="4639" y="863"/>
                    <a:pt x="2629" y="912"/>
                    <a:pt x="1431" y="1211"/>
                  </a:cubicBezTo>
                  <a:cubicBezTo>
                    <a:pt x="871" y="1337"/>
                    <a:pt x="366" y="3070"/>
                    <a:pt x="236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3" y="21565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0" y="21600"/>
                  </a:cubicBezTo>
                  <a:cubicBezTo>
                    <a:pt x="11936" y="21600"/>
                    <a:pt x="16885" y="21377"/>
                    <a:pt x="19544" y="19839"/>
                  </a:cubicBezTo>
                  <a:cubicBezTo>
                    <a:pt x="21518" y="18683"/>
                    <a:pt x="21007" y="0"/>
                    <a:pt x="190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31" name="Google Shape;4626;p29"/>
            <p:cNvSpPr/>
            <p:nvPr/>
          </p:nvSpPr>
          <p:spPr>
            <a:xfrm>
              <a:off x="17256827" y="11660158"/>
              <a:ext cx="982170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3" y="0"/>
                  </a:moveTo>
                  <a:cubicBezTo>
                    <a:pt x="16833" y="0"/>
                    <a:pt x="16408" y="178"/>
                    <a:pt x="16092" y="510"/>
                  </a:cubicBezTo>
                  <a:cubicBezTo>
                    <a:pt x="11992" y="4773"/>
                    <a:pt x="3468" y="13250"/>
                    <a:pt x="326" y="17449"/>
                  </a:cubicBezTo>
                  <a:cubicBezTo>
                    <a:pt x="-901" y="19073"/>
                    <a:pt x="1602" y="21600"/>
                    <a:pt x="3511" y="21600"/>
                  </a:cubicBezTo>
                  <a:cubicBezTo>
                    <a:pt x="4026" y="21600"/>
                    <a:pt x="4498" y="21417"/>
                    <a:pt x="4840" y="20982"/>
                  </a:cubicBezTo>
                  <a:cubicBezTo>
                    <a:pt x="7645" y="17465"/>
                    <a:pt x="17201" y="8163"/>
                    <a:pt x="20144" y="4789"/>
                  </a:cubicBezTo>
                  <a:cubicBezTo>
                    <a:pt x="20623" y="4234"/>
                    <a:pt x="20699" y="3442"/>
                    <a:pt x="20329" y="2808"/>
                  </a:cubicBezTo>
                  <a:cubicBezTo>
                    <a:pt x="19759" y="1810"/>
                    <a:pt x="18973" y="828"/>
                    <a:pt x="18140" y="274"/>
                  </a:cubicBezTo>
                  <a:cubicBezTo>
                    <a:pt x="17873" y="89"/>
                    <a:pt x="17567" y="0"/>
                    <a:pt x="1726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32" name="Google Shape;4627;p29"/>
            <p:cNvSpPr/>
            <p:nvPr/>
          </p:nvSpPr>
          <p:spPr>
            <a:xfrm>
              <a:off x="17339045" y="11613947"/>
              <a:ext cx="23191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58" y="0"/>
                  </a:moveTo>
                  <a:cubicBezTo>
                    <a:pt x="2681" y="0"/>
                    <a:pt x="-1605" y="5733"/>
                    <a:pt x="589" y="16498"/>
                  </a:cubicBezTo>
                  <a:cubicBezTo>
                    <a:pt x="1292" y="20034"/>
                    <a:pt x="4158" y="21600"/>
                    <a:pt x="7353" y="21600"/>
                  </a:cubicBezTo>
                  <a:cubicBezTo>
                    <a:pt x="13135" y="21600"/>
                    <a:pt x="19995" y="16498"/>
                    <a:pt x="17155" y="8724"/>
                  </a:cubicBezTo>
                  <a:cubicBezTo>
                    <a:pt x="14986" y="2828"/>
                    <a:pt x="11151" y="0"/>
                    <a:pt x="765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33" name="Google Shape;4628;p29"/>
            <p:cNvSpPr/>
            <p:nvPr/>
          </p:nvSpPr>
          <p:spPr>
            <a:xfrm>
              <a:off x="17923543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63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34" name="Google Shape;4629;p29"/>
            <p:cNvSpPr/>
            <p:nvPr/>
          </p:nvSpPr>
          <p:spPr>
            <a:xfrm>
              <a:off x="17205619" y="13460663"/>
              <a:ext cx="108483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9" y="21579"/>
                    <a:pt x="2904" y="21579"/>
                  </a:cubicBezTo>
                  <a:cubicBezTo>
                    <a:pt x="4143" y="21579"/>
                    <a:pt x="5576" y="21600"/>
                    <a:pt x="7082" y="21600"/>
                  </a:cubicBezTo>
                  <a:cubicBezTo>
                    <a:pt x="11606" y="21600"/>
                    <a:pt x="16811" y="21405"/>
                    <a:pt x="19563" y="19858"/>
                  </a:cubicBezTo>
                  <a:cubicBezTo>
                    <a:pt x="21524" y="18701"/>
                    <a:pt x="21014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35" name="Google Shape;4630;p29"/>
            <p:cNvSpPr/>
            <p:nvPr/>
          </p:nvSpPr>
          <p:spPr>
            <a:xfrm>
              <a:off x="17646902" y="13169532"/>
              <a:ext cx="20204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22" y="21600"/>
                    <a:pt x="19987" y="16505"/>
                    <a:pt x="17143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36" name="Google Shape;4631;p29"/>
            <p:cNvSpPr/>
            <p:nvPr/>
          </p:nvSpPr>
          <p:spPr>
            <a:xfrm>
              <a:off x="18560305" y="12422809"/>
              <a:ext cx="1133287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85" y="0"/>
                  </a:moveTo>
                  <a:cubicBezTo>
                    <a:pt x="9580" y="0"/>
                    <a:pt x="8550" y="78"/>
                    <a:pt x="7848" y="318"/>
                  </a:cubicBezTo>
                  <a:cubicBezTo>
                    <a:pt x="7308" y="511"/>
                    <a:pt x="6976" y="1046"/>
                    <a:pt x="7016" y="1609"/>
                  </a:cubicBezTo>
                  <a:cubicBezTo>
                    <a:pt x="7182" y="3694"/>
                    <a:pt x="8209" y="7466"/>
                    <a:pt x="7973" y="8330"/>
                  </a:cubicBezTo>
                  <a:cubicBezTo>
                    <a:pt x="7793" y="8988"/>
                    <a:pt x="574" y="8865"/>
                    <a:pt x="145" y="9607"/>
                  </a:cubicBezTo>
                  <a:cubicBezTo>
                    <a:pt x="-257" y="10306"/>
                    <a:pt x="256" y="12076"/>
                    <a:pt x="740" y="13284"/>
                  </a:cubicBezTo>
                  <a:cubicBezTo>
                    <a:pt x="942" y="13766"/>
                    <a:pt x="1411" y="14077"/>
                    <a:pt x="1925" y="14077"/>
                  </a:cubicBezTo>
                  <a:cubicBezTo>
                    <a:pt x="2009" y="14077"/>
                    <a:pt x="2096" y="14069"/>
                    <a:pt x="2181" y="14051"/>
                  </a:cubicBezTo>
                  <a:cubicBezTo>
                    <a:pt x="4011" y="13708"/>
                    <a:pt x="5701" y="13571"/>
                    <a:pt x="7128" y="13516"/>
                  </a:cubicBezTo>
                  <a:cubicBezTo>
                    <a:pt x="7151" y="13514"/>
                    <a:pt x="7174" y="13514"/>
                    <a:pt x="7198" y="13514"/>
                  </a:cubicBezTo>
                  <a:cubicBezTo>
                    <a:pt x="7914" y="13514"/>
                    <a:pt x="8485" y="14116"/>
                    <a:pt x="8457" y="14834"/>
                  </a:cubicBezTo>
                  <a:cubicBezTo>
                    <a:pt x="8389" y="16713"/>
                    <a:pt x="8209" y="18743"/>
                    <a:pt x="8513" y="20499"/>
                  </a:cubicBezTo>
                  <a:cubicBezTo>
                    <a:pt x="8609" y="21089"/>
                    <a:pt x="9110" y="21528"/>
                    <a:pt x="9718" y="21555"/>
                  </a:cubicBezTo>
                  <a:cubicBezTo>
                    <a:pt x="10375" y="21580"/>
                    <a:pt x="11066" y="21600"/>
                    <a:pt x="11770" y="21600"/>
                  </a:cubicBezTo>
                  <a:cubicBezTo>
                    <a:pt x="12237" y="21600"/>
                    <a:pt x="12711" y="21591"/>
                    <a:pt x="13182" y="21569"/>
                  </a:cubicBezTo>
                  <a:cubicBezTo>
                    <a:pt x="13820" y="21528"/>
                    <a:pt x="14332" y="21020"/>
                    <a:pt x="14387" y="20390"/>
                  </a:cubicBezTo>
                  <a:cubicBezTo>
                    <a:pt x="14499" y="18729"/>
                    <a:pt x="14374" y="16315"/>
                    <a:pt x="14110" y="14491"/>
                  </a:cubicBezTo>
                  <a:cubicBezTo>
                    <a:pt x="13991" y="13717"/>
                    <a:pt x="14604" y="13045"/>
                    <a:pt x="15371" y="13045"/>
                  </a:cubicBezTo>
                  <a:cubicBezTo>
                    <a:pt x="15407" y="13045"/>
                    <a:pt x="15444" y="13047"/>
                    <a:pt x="15482" y="13050"/>
                  </a:cubicBezTo>
                  <a:cubicBezTo>
                    <a:pt x="16993" y="13159"/>
                    <a:pt x="18586" y="13365"/>
                    <a:pt x="19998" y="13420"/>
                  </a:cubicBezTo>
                  <a:cubicBezTo>
                    <a:pt x="20015" y="13420"/>
                    <a:pt x="20031" y="13420"/>
                    <a:pt x="20046" y="13420"/>
                  </a:cubicBezTo>
                  <a:cubicBezTo>
                    <a:pt x="20759" y="13420"/>
                    <a:pt x="21343" y="12828"/>
                    <a:pt x="21329" y="12116"/>
                  </a:cubicBezTo>
                  <a:cubicBezTo>
                    <a:pt x="21301" y="11252"/>
                    <a:pt x="21163" y="10443"/>
                    <a:pt x="21011" y="9565"/>
                  </a:cubicBezTo>
                  <a:cubicBezTo>
                    <a:pt x="20927" y="9002"/>
                    <a:pt x="20470" y="8564"/>
                    <a:pt x="19888" y="8495"/>
                  </a:cubicBezTo>
                  <a:cubicBezTo>
                    <a:pt x="18524" y="8346"/>
                    <a:pt x="17044" y="8204"/>
                    <a:pt x="15676" y="8204"/>
                  </a:cubicBezTo>
                  <a:cubicBezTo>
                    <a:pt x="15418" y="8204"/>
                    <a:pt x="15163" y="8210"/>
                    <a:pt x="14913" y="8221"/>
                  </a:cubicBezTo>
                  <a:cubicBezTo>
                    <a:pt x="14896" y="8221"/>
                    <a:pt x="14879" y="8221"/>
                    <a:pt x="14862" y="8221"/>
                  </a:cubicBezTo>
                  <a:cubicBezTo>
                    <a:pt x="14165" y="8221"/>
                    <a:pt x="13598" y="7683"/>
                    <a:pt x="13570" y="6986"/>
                  </a:cubicBezTo>
                  <a:cubicBezTo>
                    <a:pt x="13514" y="5353"/>
                    <a:pt x="13334" y="3076"/>
                    <a:pt x="13168" y="1196"/>
                  </a:cubicBezTo>
                  <a:cubicBezTo>
                    <a:pt x="13113" y="580"/>
                    <a:pt x="12601" y="86"/>
                    <a:pt x="11976" y="45"/>
                  </a:cubicBezTo>
                  <a:cubicBezTo>
                    <a:pt x="11545" y="18"/>
                    <a:pt x="11068" y="0"/>
                    <a:pt x="105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37" name="Google Shape;4632;p29"/>
            <p:cNvSpPr/>
            <p:nvPr/>
          </p:nvSpPr>
          <p:spPr>
            <a:xfrm>
              <a:off x="18899630" y="10538217"/>
              <a:ext cx="1080108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0"/>
                  </a:cubicBezTo>
                  <a:cubicBezTo>
                    <a:pt x="13323" y="1829"/>
                    <a:pt x="12044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3" y="1183"/>
                    <a:pt x="3455" y="1183"/>
                  </a:cubicBezTo>
                  <a:cubicBezTo>
                    <a:pt x="3081" y="1183"/>
                    <a:pt x="2712" y="1358"/>
                    <a:pt x="2450" y="1681"/>
                  </a:cubicBezTo>
                  <a:cubicBezTo>
                    <a:pt x="1549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21" y="20323"/>
                    <a:pt x="5008" y="21120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7" y="21600"/>
                    <a:pt x="7638" y="21286"/>
                    <a:pt x="7871" y="20762"/>
                  </a:cubicBezTo>
                  <a:cubicBezTo>
                    <a:pt x="8744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8" y="19746"/>
                    <a:pt x="17868" y="19746"/>
                  </a:cubicBezTo>
                  <a:cubicBezTo>
                    <a:pt x="18251" y="19746"/>
                    <a:pt x="1862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2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13" y="5165"/>
                    <a:pt x="18673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38" name="Google Shape;4633;p29"/>
            <p:cNvSpPr/>
            <p:nvPr/>
          </p:nvSpPr>
          <p:spPr>
            <a:xfrm>
              <a:off x="15984078" y="10599777"/>
              <a:ext cx="144109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1" y="16977"/>
                  </a:cubicBezTo>
                  <a:cubicBezTo>
                    <a:pt x="8392" y="16977"/>
                    <a:pt x="8229" y="16871"/>
                    <a:pt x="8168" y="16656"/>
                  </a:cubicBezTo>
                  <a:cubicBezTo>
                    <a:pt x="7130" y="12655"/>
                    <a:pt x="6901" y="11076"/>
                    <a:pt x="5548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06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4" y="11800"/>
                  </a:cubicBezTo>
                  <a:cubicBezTo>
                    <a:pt x="1197" y="11800"/>
                    <a:pt x="1351" y="11739"/>
                    <a:pt x="1474" y="11612"/>
                  </a:cubicBezTo>
                  <a:cubicBezTo>
                    <a:pt x="2289" y="10792"/>
                    <a:pt x="3272" y="10230"/>
                    <a:pt x="3804" y="10230"/>
                  </a:cubicBezTo>
                  <a:cubicBezTo>
                    <a:pt x="3992" y="10230"/>
                    <a:pt x="4123" y="10300"/>
                    <a:pt x="4172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35" y="21349"/>
                    <a:pt x="7857" y="21600"/>
                    <a:pt x="8709" y="21600"/>
                  </a:cubicBezTo>
                  <a:cubicBezTo>
                    <a:pt x="9582" y="21600"/>
                    <a:pt x="10485" y="21337"/>
                    <a:pt x="10767" y="20743"/>
                  </a:cubicBezTo>
                  <a:cubicBezTo>
                    <a:pt x="12569" y="16923"/>
                    <a:pt x="12514" y="8899"/>
                    <a:pt x="13432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69" y="3906"/>
                    <a:pt x="18411" y="4567"/>
                  </a:cubicBezTo>
                  <a:cubicBezTo>
                    <a:pt x="18515" y="5046"/>
                    <a:pt x="18895" y="5360"/>
                    <a:pt x="19302" y="5360"/>
                  </a:cubicBezTo>
                  <a:cubicBezTo>
                    <a:pt x="19318" y="5360"/>
                    <a:pt x="19334" y="5358"/>
                    <a:pt x="19350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70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39" name="Google Shape;4634;p29"/>
            <p:cNvSpPr/>
            <p:nvPr/>
          </p:nvSpPr>
          <p:spPr>
            <a:xfrm>
              <a:off x="17793820" y="9948363"/>
              <a:ext cx="10848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7" y="14"/>
                    <a:pt x="18960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7" y="831"/>
                    <a:pt x="8111" y="810"/>
                    <a:pt x="6754" y="810"/>
                  </a:cubicBezTo>
                  <a:cubicBezTo>
                    <a:pt x="4548" y="810"/>
                    <a:pt x="2602" y="866"/>
                    <a:pt x="1436" y="1152"/>
                  </a:cubicBezTo>
                  <a:cubicBezTo>
                    <a:pt x="871" y="1278"/>
                    <a:pt x="377" y="3023"/>
                    <a:pt x="234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2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2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40" name="Google Shape;4635;p29"/>
            <p:cNvSpPr/>
            <p:nvPr/>
          </p:nvSpPr>
          <p:spPr>
            <a:xfrm>
              <a:off x="17568357" y="8772041"/>
              <a:ext cx="81877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326" y="753"/>
                    <a:pt x="14170" y="872"/>
                    <a:pt x="10912" y="872"/>
                  </a:cubicBezTo>
                  <a:cubicBezTo>
                    <a:pt x="9358" y="872"/>
                    <a:pt x="7781" y="844"/>
                    <a:pt x="6336" y="844"/>
                  </a:cubicBezTo>
                  <a:cubicBezTo>
                    <a:pt x="4304" y="844"/>
                    <a:pt x="2528" y="893"/>
                    <a:pt x="1438" y="1151"/>
                  </a:cubicBezTo>
                  <a:cubicBezTo>
                    <a:pt x="857" y="1332"/>
                    <a:pt x="371" y="3013"/>
                    <a:pt x="241" y="5503"/>
                  </a:cubicBezTo>
                  <a:cubicBezTo>
                    <a:pt x="16" y="9297"/>
                    <a:pt x="-78" y="13656"/>
                    <a:pt x="73" y="17074"/>
                  </a:cubicBezTo>
                  <a:cubicBezTo>
                    <a:pt x="201" y="19710"/>
                    <a:pt x="727" y="21558"/>
                    <a:pt x="1333" y="21558"/>
                  </a:cubicBezTo>
                  <a:cubicBezTo>
                    <a:pt x="1344" y="21558"/>
                    <a:pt x="1352" y="21558"/>
                    <a:pt x="1363" y="21558"/>
                  </a:cubicBezTo>
                  <a:cubicBezTo>
                    <a:pt x="1583" y="21551"/>
                    <a:pt x="1815" y="21551"/>
                    <a:pt x="2057" y="21551"/>
                  </a:cubicBezTo>
                  <a:cubicBezTo>
                    <a:pt x="3577" y="21551"/>
                    <a:pt x="5483" y="21600"/>
                    <a:pt x="7504" y="21600"/>
                  </a:cubicBezTo>
                  <a:cubicBezTo>
                    <a:pt x="11927" y="21600"/>
                    <a:pt x="16896" y="21356"/>
                    <a:pt x="19564" y="19815"/>
                  </a:cubicBezTo>
                  <a:cubicBezTo>
                    <a:pt x="21522" y="18720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41" name="Google Shape;4636;p29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42" name="Google Shape;4637;p29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43" name="Google Shape;4638;p29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44" name="Google Shape;4639;p29"/>
            <p:cNvSpPr/>
            <p:nvPr/>
          </p:nvSpPr>
          <p:spPr>
            <a:xfrm>
              <a:off x="15259378" y="8899452"/>
              <a:ext cx="232665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4" y="0"/>
                  </a:moveTo>
                  <a:cubicBezTo>
                    <a:pt x="2673" y="0"/>
                    <a:pt x="-1600" y="5745"/>
                    <a:pt x="587" y="16521"/>
                  </a:cubicBezTo>
                  <a:cubicBezTo>
                    <a:pt x="1308" y="20041"/>
                    <a:pt x="4165" y="21600"/>
                    <a:pt x="7351" y="21600"/>
                  </a:cubicBezTo>
                  <a:cubicBezTo>
                    <a:pt x="13135" y="21600"/>
                    <a:pt x="20000" y="16485"/>
                    <a:pt x="17162" y="8742"/>
                  </a:cubicBezTo>
                  <a:cubicBezTo>
                    <a:pt x="14981" y="2827"/>
                    <a:pt x="11144" y="0"/>
                    <a:pt x="765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45" name="Google Shape;4640;p29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46" name="Google Shape;4641;p29"/>
            <p:cNvSpPr/>
            <p:nvPr/>
          </p:nvSpPr>
          <p:spPr>
            <a:xfrm>
              <a:off x="14982693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81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47" name="Google Shape;4642;p29"/>
            <p:cNvSpPr/>
            <p:nvPr/>
          </p:nvSpPr>
          <p:spPr>
            <a:xfrm>
              <a:off x="14982700" y="10290409"/>
              <a:ext cx="20219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0" h="21600" fill="norm" stroke="1" extrusionOk="0">
                  <a:moveTo>
                    <a:pt x="7628" y="0"/>
                  </a:moveTo>
                  <a:cubicBezTo>
                    <a:pt x="2662" y="0"/>
                    <a:pt x="-1607" y="5754"/>
                    <a:pt x="593" y="16546"/>
                  </a:cubicBezTo>
                  <a:cubicBezTo>
                    <a:pt x="1312" y="20054"/>
                    <a:pt x="4165" y="21600"/>
                    <a:pt x="7345" y="21600"/>
                  </a:cubicBezTo>
                  <a:cubicBezTo>
                    <a:pt x="13125" y="21600"/>
                    <a:pt x="19993" y="16505"/>
                    <a:pt x="17111" y="8773"/>
                  </a:cubicBezTo>
                  <a:cubicBezTo>
                    <a:pt x="14947" y="2849"/>
                    <a:pt x="11113" y="0"/>
                    <a:pt x="762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48" name="Google Shape;4643;p29"/>
            <p:cNvSpPr/>
            <p:nvPr/>
          </p:nvSpPr>
          <p:spPr>
            <a:xfrm>
              <a:off x="15896736" y="8910097"/>
              <a:ext cx="113273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4" y="10300"/>
                    <a:pt x="245" y="12069"/>
                    <a:pt x="729" y="13276"/>
                  </a:cubicBezTo>
                  <a:cubicBezTo>
                    <a:pt x="931" y="13759"/>
                    <a:pt x="1399" y="14069"/>
                    <a:pt x="1914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7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73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10" y="21600"/>
                    <a:pt x="11688" y="21600"/>
                  </a:cubicBezTo>
                  <a:cubicBezTo>
                    <a:pt x="12179" y="21600"/>
                    <a:pt x="12676" y="21589"/>
                    <a:pt x="13172" y="21560"/>
                  </a:cubicBezTo>
                  <a:cubicBezTo>
                    <a:pt x="13822" y="21519"/>
                    <a:pt x="14335" y="21011"/>
                    <a:pt x="14377" y="20381"/>
                  </a:cubicBezTo>
                  <a:cubicBezTo>
                    <a:pt x="14501" y="18720"/>
                    <a:pt x="14363" y="16306"/>
                    <a:pt x="14100" y="14497"/>
                  </a:cubicBezTo>
                  <a:cubicBezTo>
                    <a:pt x="13995" y="13724"/>
                    <a:pt x="14596" y="13038"/>
                    <a:pt x="15363" y="13038"/>
                  </a:cubicBezTo>
                  <a:cubicBezTo>
                    <a:pt x="15399" y="13038"/>
                    <a:pt x="15435" y="13039"/>
                    <a:pt x="15472" y="13042"/>
                  </a:cubicBezTo>
                  <a:cubicBezTo>
                    <a:pt x="16982" y="13152"/>
                    <a:pt x="18575" y="13371"/>
                    <a:pt x="20003" y="13413"/>
                  </a:cubicBezTo>
                  <a:cubicBezTo>
                    <a:pt x="20018" y="13413"/>
                    <a:pt x="20035" y="13413"/>
                    <a:pt x="20051" y="13413"/>
                  </a:cubicBezTo>
                  <a:cubicBezTo>
                    <a:pt x="20764" y="13413"/>
                    <a:pt x="21346" y="12821"/>
                    <a:pt x="21320" y="12109"/>
                  </a:cubicBezTo>
                  <a:cubicBezTo>
                    <a:pt x="21292" y="11245"/>
                    <a:pt x="21153" y="10436"/>
                    <a:pt x="21014" y="9558"/>
                  </a:cubicBezTo>
                  <a:cubicBezTo>
                    <a:pt x="20917" y="8996"/>
                    <a:pt x="20461" y="8558"/>
                    <a:pt x="19892" y="8502"/>
                  </a:cubicBezTo>
                  <a:cubicBezTo>
                    <a:pt x="18527" y="8341"/>
                    <a:pt x="17034" y="8199"/>
                    <a:pt x="15663" y="8199"/>
                  </a:cubicBezTo>
                  <a:cubicBezTo>
                    <a:pt x="15405" y="8199"/>
                    <a:pt x="15152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55" y="8215"/>
                    <a:pt x="13586" y="7677"/>
                    <a:pt x="13560" y="6994"/>
                  </a:cubicBezTo>
                  <a:cubicBezTo>
                    <a:pt x="13504" y="5347"/>
                    <a:pt x="13324" y="3070"/>
                    <a:pt x="13158" y="1205"/>
                  </a:cubicBezTo>
                  <a:cubicBezTo>
                    <a:pt x="13102" y="575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49" name="Google Shape;4644;p29"/>
            <p:cNvSpPr/>
            <p:nvPr/>
          </p:nvSpPr>
          <p:spPr>
            <a:xfrm>
              <a:off x="12240532" y="1380229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12"/>
                  </a:cubicBezTo>
                  <a:cubicBezTo>
                    <a:pt x="864" y="1338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64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42" y="21586"/>
                    <a:pt x="2364" y="21579"/>
                    <a:pt x="2924" y="21579"/>
                  </a:cubicBezTo>
                  <a:cubicBezTo>
                    <a:pt x="4121" y="21579"/>
                    <a:pt x="5495" y="21600"/>
                    <a:pt x="6942" y="21600"/>
                  </a:cubicBezTo>
                  <a:cubicBezTo>
                    <a:pt x="11501" y="21600"/>
                    <a:pt x="16790" y="21405"/>
                    <a:pt x="19572" y="19795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50" name="Google Shape;4645;p29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51" name="Google Shape;4646;p29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52" name="Google Shape;4647;p29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53" name="Google Shape;4648;p29"/>
            <p:cNvSpPr/>
            <p:nvPr/>
          </p:nvSpPr>
          <p:spPr>
            <a:xfrm>
              <a:off x="9346497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0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54" name="Google Shape;4649;p29"/>
            <p:cNvSpPr/>
            <p:nvPr/>
          </p:nvSpPr>
          <p:spPr>
            <a:xfrm>
              <a:off x="10907826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8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4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2" y="10481"/>
                    <a:pt x="6794" y="11327"/>
                  </a:cubicBezTo>
                  <a:cubicBezTo>
                    <a:pt x="7231" y="11962"/>
                    <a:pt x="2550" y="18529"/>
                    <a:pt x="2884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69" y="20776"/>
                  </a:cubicBezTo>
                  <a:cubicBezTo>
                    <a:pt x="8743" y="18837"/>
                    <a:pt x="9701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8" y="18576"/>
                    <a:pt x="17245" y="19586"/>
                  </a:cubicBezTo>
                  <a:cubicBezTo>
                    <a:pt x="17437" y="19699"/>
                    <a:pt x="17645" y="19754"/>
                    <a:pt x="17851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55" name="Google Shape;4650;p29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56" name="Google Shape;4651;p29"/>
            <p:cNvSpPr/>
            <p:nvPr/>
          </p:nvSpPr>
          <p:spPr>
            <a:xfrm>
              <a:off x="12240532" y="8406147"/>
              <a:ext cx="818920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3" h="21600" fill="norm" stroke="1" extrusionOk="0">
                  <a:moveTo>
                    <a:pt x="19096" y="0"/>
                  </a:moveTo>
                  <a:cubicBezTo>
                    <a:pt x="19050" y="0"/>
                    <a:pt x="19004" y="7"/>
                    <a:pt x="18956" y="28"/>
                  </a:cubicBezTo>
                  <a:cubicBezTo>
                    <a:pt x="17372" y="733"/>
                    <a:pt x="14375" y="852"/>
                    <a:pt x="11238" y="852"/>
                  </a:cubicBezTo>
                  <a:cubicBezTo>
                    <a:pt x="9595" y="852"/>
                    <a:pt x="7913" y="817"/>
                    <a:pt x="6376" y="817"/>
                  </a:cubicBezTo>
                  <a:cubicBezTo>
                    <a:pt x="4325" y="817"/>
                    <a:pt x="2530" y="880"/>
                    <a:pt x="1424" y="1152"/>
                  </a:cubicBezTo>
                  <a:cubicBezTo>
                    <a:pt x="864" y="1278"/>
                    <a:pt x="378" y="3016"/>
                    <a:pt x="227" y="5445"/>
                  </a:cubicBezTo>
                  <a:cubicBezTo>
                    <a:pt x="2" y="9306"/>
                    <a:pt x="-71" y="13669"/>
                    <a:pt x="78" y="17034"/>
                  </a:cubicBezTo>
                  <a:cubicBezTo>
                    <a:pt x="189" y="19708"/>
                    <a:pt x="751" y="21579"/>
                    <a:pt x="1368" y="21579"/>
                  </a:cubicBezTo>
                  <a:cubicBezTo>
                    <a:pt x="1787" y="21565"/>
                    <a:pt x="2244" y="21565"/>
                    <a:pt x="2735" y="21565"/>
                  </a:cubicBezTo>
                  <a:cubicBezTo>
                    <a:pt x="4136" y="21565"/>
                    <a:pt x="5797" y="21600"/>
                    <a:pt x="7542" y="21600"/>
                  </a:cubicBezTo>
                  <a:cubicBezTo>
                    <a:pt x="11959" y="21600"/>
                    <a:pt x="16913" y="21377"/>
                    <a:pt x="19574" y="19834"/>
                  </a:cubicBezTo>
                  <a:cubicBezTo>
                    <a:pt x="21529" y="18738"/>
                    <a:pt x="21021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57" name="Google Shape;4652;p29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58" name="Google Shape;4653;p29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59" name="Google Shape;4654;p29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60" name="Google Shape;4655;p29"/>
            <p:cNvSpPr/>
            <p:nvPr/>
          </p:nvSpPr>
          <p:spPr>
            <a:xfrm>
              <a:off x="9346489" y="8100988"/>
              <a:ext cx="23273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61" name="Google Shape;4656;p29"/>
            <p:cNvSpPr/>
            <p:nvPr/>
          </p:nvSpPr>
          <p:spPr>
            <a:xfrm>
              <a:off x="10907826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8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4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2" y="10487"/>
                    <a:pt x="6794" y="11332"/>
                  </a:cubicBezTo>
                  <a:cubicBezTo>
                    <a:pt x="7231" y="11967"/>
                    <a:pt x="2550" y="18515"/>
                    <a:pt x="2884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69" y="20779"/>
                  </a:cubicBezTo>
                  <a:cubicBezTo>
                    <a:pt x="8743" y="18840"/>
                    <a:pt x="9701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8" y="18579"/>
                    <a:pt x="17245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62" name="Google Shape;4657;p29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63" name="Google Shape;4658;p29"/>
            <p:cNvSpPr/>
            <p:nvPr/>
          </p:nvSpPr>
          <p:spPr>
            <a:xfrm>
              <a:off x="9802006" y="6435487"/>
              <a:ext cx="108486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8" y="754"/>
                    <a:pt x="14162" y="866"/>
                    <a:pt x="10907" y="866"/>
                  </a:cubicBezTo>
                  <a:cubicBezTo>
                    <a:pt x="9354" y="866"/>
                    <a:pt x="7778" y="845"/>
                    <a:pt x="6333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3" y="21572"/>
                    <a:pt x="2241" y="21565"/>
                    <a:pt x="2730" y="21565"/>
                  </a:cubicBezTo>
                  <a:cubicBezTo>
                    <a:pt x="4132" y="21565"/>
                    <a:pt x="5792" y="21600"/>
                    <a:pt x="7534" y="21600"/>
                  </a:cubicBezTo>
                  <a:cubicBezTo>
                    <a:pt x="11950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64" name="Google Shape;4659;p29"/>
            <p:cNvSpPr/>
            <p:nvPr/>
          </p:nvSpPr>
          <p:spPr>
            <a:xfrm>
              <a:off x="9576541" y="5259082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1"/>
                    <a:pt x="10903" y="871"/>
                  </a:cubicBezTo>
                  <a:cubicBezTo>
                    <a:pt x="9352" y="871"/>
                    <a:pt x="7777" y="843"/>
                    <a:pt x="6332" y="843"/>
                  </a:cubicBezTo>
                  <a:cubicBezTo>
                    <a:pt x="4302" y="843"/>
                    <a:pt x="2528" y="892"/>
                    <a:pt x="1438" y="1150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6" y="21586"/>
                    <a:pt x="2359" y="21579"/>
                    <a:pt x="2918" y="21579"/>
                  </a:cubicBezTo>
                  <a:cubicBezTo>
                    <a:pt x="4116" y="21579"/>
                    <a:pt x="5489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65" name="Google Shape;4660;p29"/>
            <p:cNvSpPr/>
            <p:nvPr/>
          </p:nvSpPr>
          <p:spPr>
            <a:xfrm>
              <a:off x="9576541" y="4893188"/>
              <a:ext cx="81877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2"/>
                    <a:pt x="10903" y="872"/>
                  </a:cubicBezTo>
                  <a:cubicBezTo>
                    <a:pt x="9352" y="872"/>
                    <a:pt x="7777" y="844"/>
                    <a:pt x="6332" y="844"/>
                  </a:cubicBezTo>
                  <a:cubicBezTo>
                    <a:pt x="4302" y="844"/>
                    <a:pt x="2528" y="899"/>
                    <a:pt x="1438" y="1150"/>
                  </a:cubicBezTo>
                  <a:cubicBezTo>
                    <a:pt x="857" y="1276"/>
                    <a:pt x="371" y="3012"/>
                    <a:pt x="241" y="5501"/>
                  </a:cubicBezTo>
                  <a:cubicBezTo>
                    <a:pt x="16" y="9294"/>
                    <a:pt x="-78" y="13652"/>
                    <a:pt x="73" y="17075"/>
                  </a:cubicBezTo>
                  <a:cubicBezTo>
                    <a:pt x="201" y="19704"/>
                    <a:pt x="727" y="21551"/>
                    <a:pt x="1333" y="21551"/>
                  </a:cubicBezTo>
                  <a:cubicBezTo>
                    <a:pt x="1344" y="21551"/>
                    <a:pt x="1352" y="21551"/>
                    <a:pt x="1363" y="21551"/>
                  </a:cubicBezTo>
                  <a:cubicBezTo>
                    <a:pt x="1583" y="21544"/>
                    <a:pt x="1815" y="21544"/>
                    <a:pt x="2057" y="21544"/>
                  </a:cubicBezTo>
                  <a:cubicBezTo>
                    <a:pt x="3577" y="21544"/>
                    <a:pt x="5483" y="21600"/>
                    <a:pt x="7504" y="21600"/>
                  </a:cubicBezTo>
                  <a:cubicBezTo>
                    <a:pt x="11927" y="21600"/>
                    <a:pt x="16898" y="21356"/>
                    <a:pt x="19564" y="19808"/>
                  </a:cubicBezTo>
                  <a:cubicBezTo>
                    <a:pt x="21522" y="18713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66" name="Google Shape;4661;p29"/>
            <p:cNvSpPr/>
            <p:nvPr/>
          </p:nvSpPr>
          <p:spPr>
            <a:xfrm>
              <a:off x="11928682" y="4634488"/>
              <a:ext cx="982411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1" y="178"/>
                    <a:pt x="16082" y="504"/>
                  </a:cubicBezTo>
                  <a:cubicBezTo>
                    <a:pt x="11999" y="4766"/>
                    <a:pt x="3464" y="13243"/>
                    <a:pt x="320" y="17441"/>
                  </a:cubicBezTo>
                  <a:cubicBezTo>
                    <a:pt x="-894" y="19076"/>
                    <a:pt x="1607" y="21600"/>
                    <a:pt x="3514" y="21600"/>
                  </a:cubicBezTo>
                  <a:cubicBezTo>
                    <a:pt x="4025" y="21600"/>
                    <a:pt x="4493" y="21419"/>
                    <a:pt x="4835" y="20989"/>
                  </a:cubicBezTo>
                  <a:cubicBezTo>
                    <a:pt x="7654" y="17457"/>
                    <a:pt x="17207" y="8157"/>
                    <a:pt x="20134" y="4782"/>
                  </a:cubicBezTo>
                  <a:cubicBezTo>
                    <a:pt x="20613" y="4244"/>
                    <a:pt x="20706" y="3436"/>
                    <a:pt x="20335" y="2802"/>
                  </a:cubicBezTo>
                  <a:cubicBezTo>
                    <a:pt x="19749" y="1804"/>
                    <a:pt x="18963" y="838"/>
                    <a:pt x="18148" y="268"/>
                  </a:cubicBezTo>
                  <a:cubicBezTo>
                    <a:pt x="17882" y="85"/>
                    <a:pt x="17582" y="0"/>
                    <a:pt x="1727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67" name="Google Shape;4662;p29"/>
            <p:cNvSpPr/>
            <p:nvPr/>
          </p:nvSpPr>
          <p:spPr>
            <a:xfrm>
              <a:off x="12010654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68" name="Google Shape;4663;p29"/>
            <p:cNvSpPr/>
            <p:nvPr/>
          </p:nvSpPr>
          <p:spPr>
            <a:xfrm>
              <a:off x="12595878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9" y="20041"/>
                    <a:pt x="4164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69" name="Google Shape;4664;p29"/>
            <p:cNvSpPr/>
            <p:nvPr/>
          </p:nvSpPr>
          <p:spPr>
            <a:xfrm>
              <a:off x="11877454" y="6435487"/>
              <a:ext cx="1084655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70" name="Google Shape;4665;p29"/>
            <p:cNvSpPr/>
            <p:nvPr/>
          </p:nvSpPr>
          <p:spPr>
            <a:xfrm>
              <a:off x="12318700" y="6144191"/>
              <a:ext cx="202584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0" h="21600" fill="norm" stroke="1" extrusionOk="0">
                  <a:moveTo>
                    <a:pt x="7654" y="0"/>
                  </a:moveTo>
                  <a:cubicBezTo>
                    <a:pt x="2686" y="0"/>
                    <a:pt x="-1592" y="5740"/>
                    <a:pt x="580" y="16495"/>
                  </a:cubicBezTo>
                  <a:cubicBezTo>
                    <a:pt x="1299" y="20037"/>
                    <a:pt x="4160" y="21600"/>
                    <a:pt x="7363" y="21600"/>
                  </a:cubicBezTo>
                  <a:cubicBezTo>
                    <a:pt x="13145" y="21600"/>
                    <a:pt x="20008" y="16487"/>
                    <a:pt x="17168" y="8720"/>
                  </a:cubicBezTo>
                  <a:cubicBezTo>
                    <a:pt x="14975" y="2825"/>
                    <a:pt x="11147" y="0"/>
                    <a:pt x="765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71" name="Google Shape;4666;p29"/>
            <p:cNvSpPr/>
            <p:nvPr/>
          </p:nvSpPr>
          <p:spPr>
            <a:xfrm>
              <a:off x="12318716" y="6777780"/>
              <a:ext cx="20256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40" y="0"/>
                  </a:moveTo>
                  <a:cubicBezTo>
                    <a:pt x="2671" y="0"/>
                    <a:pt x="-1587" y="5725"/>
                    <a:pt x="578" y="16501"/>
                  </a:cubicBezTo>
                  <a:cubicBezTo>
                    <a:pt x="1297" y="20039"/>
                    <a:pt x="4160" y="21600"/>
                    <a:pt x="7364" y="21600"/>
                  </a:cubicBezTo>
                  <a:cubicBezTo>
                    <a:pt x="13147" y="21600"/>
                    <a:pt x="20013" y="16493"/>
                    <a:pt x="17172" y="8734"/>
                  </a:cubicBezTo>
                  <a:cubicBezTo>
                    <a:pt x="14978" y="2838"/>
                    <a:pt x="11135" y="0"/>
                    <a:pt x="764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72" name="Google Shape;4667;p29"/>
            <p:cNvSpPr/>
            <p:nvPr/>
          </p:nvSpPr>
          <p:spPr>
            <a:xfrm>
              <a:off x="13232531" y="5397138"/>
              <a:ext cx="113270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1" y="8338"/>
                  </a:cubicBezTo>
                  <a:cubicBezTo>
                    <a:pt x="7781" y="8996"/>
                    <a:pt x="577" y="8873"/>
                    <a:pt x="147" y="9600"/>
                  </a:cubicBezTo>
                  <a:cubicBezTo>
                    <a:pt x="-255" y="10300"/>
                    <a:pt x="244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6" y="14079"/>
                    <a:pt x="2093" y="14071"/>
                    <a:pt x="2169" y="14057"/>
                  </a:cubicBezTo>
                  <a:cubicBezTo>
                    <a:pt x="3999" y="13700"/>
                    <a:pt x="5689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098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73" name="Google Shape;4668;p29"/>
            <p:cNvSpPr/>
            <p:nvPr/>
          </p:nvSpPr>
          <p:spPr>
            <a:xfrm>
              <a:off x="13571644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19" y="15411"/>
                    <a:pt x="11226" y="15192"/>
                    <a:pt x="11642" y="15192"/>
                  </a:cubicBezTo>
                  <a:cubicBezTo>
                    <a:pt x="11943" y="15192"/>
                    <a:pt x="12248" y="15307"/>
                    <a:pt x="12501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8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5" y="10090"/>
                  </a:cubicBezTo>
                  <a:cubicBezTo>
                    <a:pt x="15073" y="9618"/>
                    <a:pt x="14912" y="8494"/>
                    <a:pt x="15479" y="7778"/>
                  </a:cubicBezTo>
                  <a:cubicBezTo>
                    <a:pt x="16541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15" y="1733"/>
                  </a:cubicBezTo>
                  <a:cubicBezTo>
                    <a:pt x="17674" y="1130"/>
                    <a:pt x="16919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74" name="Google Shape;4669;p29"/>
            <p:cNvSpPr/>
            <p:nvPr/>
          </p:nvSpPr>
          <p:spPr>
            <a:xfrm>
              <a:off x="10655975" y="3573858"/>
              <a:ext cx="1441605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5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4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3" y="7469"/>
                    <a:pt x="115" y="9329"/>
                  </a:cubicBezTo>
                  <a:cubicBezTo>
                    <a:pt x="-169" y="10245"/>
                    <a:pt x="115" y="10806"/>
                    <a:pt x="498" y="11455"/>
                  </a:cubicBezTo>
                  <a:cubicBezTo>
                    <a:pt x="624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1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39" y="20915"/>
                  </a:cubicBezTo>
                  <a:cubicBezTo>
                    <a:pt x="7031" y="21352"/>
                    <a:pt x="7845" y="21600"/>
                    <a:pt x="8689" y="21600"/>
                  </a:cubicBezTo>
                  <a:cubicBezTo>
                    <a:pt x="9565" y="21600"/>
                    <a:pt x="10474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40" y="3421"/>
                    <a:pt x="14021" y="2962"/>
                    <a:pt x="14588" y="2937"/>
                  </a:cubicBezTo>
                  <a:lnTo>
                    <a:pt x="17350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3" y="5369"/>
                    <a:pt x="19300" y="5369"/>
                  </a:cubicBezTo>
                  <a:cubicBezTo>
                    <a:pt x="19316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6" y="4120"/>
                  </a:cubicBezTo>
                  <a:cubicBezTo>
                    <a:pt x="21256" y="3077"/>
                    <a:pt x="20962" y="2122"/>
                    <a:pt x="20690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75" name="Google Shape;4670;p29"/>
            <p:cNvSpPr/>
            <p:nvPr/>
          </p:nvSpPr>
          <p:spPr>
            <a:xfrm>
              <a:off x="12465685" y="2922528"/>
              <a:ext cx="1085369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2" y="0"/>
                    <a:pt x="18997" y="7"/>
                    <a:pt x="18953" y="28"/>
                  </a:cubicBezTo>
                  <a:cubicBezTo>
                    <a:pt x="17310" y="753"/>
                    <a:pt x="14156" y="864"/>
                    <a:pt x="10903" y="864"/>
                  </a:cubicBezTo>
                  <a:cubicBezTo>
                    <a:pt x="9353" y="864"/>
                    <a:pt x="7779" y="843"/>
                    <a:pt x="6335" y="843"/>
                  </a:cubicBezTo>
                  <a:cubicBezTo>
                    <a:pt x="4307" y="843"/>
                    <a:pt x="2534" y="892"/>
                    <a:pt x="1443" y="1143"/>
                  </a:cubicBezTo>
                  <a:cubicBezTo>
                    <a:pt x="864" y="1331"/>
                    <a:pt x="371" y="3073"/>
                    <a:pt x="244" y="5498"/>
                  </a:cubicBezTo>
                  <a:cubicBezTo>
                    <a:pt x="18" y="9288"/>
                    <a:pt x="-80" y="13636"/>
                    <a:pt x="75" y="17057"/>
                  </a:cubicBezTo>
                  <a:cubicBezTo>
                    <a:pt x="202" y="19733"/>
                    <a:pt x="752" y="21593"/>
                    <a:pt x="1372" y="21593"/>
                  </a:cubicBezTo>
                  <a:cubicBezTo>
                    <a:pt x="1843" y="21579"/>
                    <a:pt x="2365" y="21579"/>
                    <a:pt x="2923" y="21579"/>
                  </a:cubicBezTo>
                  <a:cubicBezTo>
                    <a:pt x="4118" y="21579"/>
                    <a:pt x="5489" y="21600"/>
                    <a:pt x="6934" y="21600"/>
                  </a:cubicBezTo>
                  <a:cubicBezTo>
                    <a:pt x="11489" y="21600"/>
                    <a:pt x="16778" y="21405"/>
                    <a:pt x="19560" y="19795"/>
                  </a:cubicBezTo>
                  <a:cubicBezTo>
                    <a:pt x="21520" y="18694"/>
                    <a:pt x="21009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76" name="Google Shape;4671;p29"/>
            <p:cNvSpPr/>
            <p:nvPr/>
          </p:nvSpPr>
          <p:spPr>
            <a:xfrm>
              <a:off x="12240532" y="1746123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05"/>
                  </a:cubicBezTo>
                  <a:cubicBezTo>
                    <a:pt x="864" y="1331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57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37" y="21586"/>
                    <a:pt x="2355" y="21579"/>
                    <a:pt x="2913" y="21579"/>
                  </a:cubicBezTo>
                  <a:cubicBezTo>
                    <a:pt x="4155" y="21579"/>
                    <a:pt x="5587" y="21600"/>
                    <a:pt x="7095" y="21600"/>
                  </a:cubicBezTo>
                  <a:cubicBezTo>
                    <a:pt x="11618" y="21600"/>
                    <a:pt x="16821" y="21405"/>
                    <a:pt x="19572" y="19858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77" name="Google Shape;4672;p29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78" name="Google Shape;4673;p29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79" name="Google Shape;4674;p29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80" name="Google Shape;4675;p29"/>
            <p:cNvSpPr/>
            <p:nvPr/>
          </p:nvSpPr>
          <p:spPr>
            <a:xfrm>
              <a:off x="9931720" y="1873781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505"/>
                  </a:cubicBezTo>
                  <a:cubicBezTo>
                    <a:pt x="1309" y="20041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81" name="Google Shape;4676;p29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82" name="Google Shape;4677;p29"/>
            <p:cNvSpPr/>
            <p:nvPr/>
          </p:nvSpPr>
          <p:spPr>
            <a:xfrm>
              <a:off x="9654564" y="2631232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83" name="Google Shape;4678;p29"/>
            <p:cNvSpPr/>
            <p:nvPr/>
          </p:nvSpPr>
          <p:spPr>
            <a:xfrm>
              <a:off x="9654564" y="3265068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84" name="Google Shape;4679;p29"/>
            <p:cNvSpPr/>
            <p:nvPr/>
          </p:nvSpPr>
          <p:spPr>
            <a:xfrm>
              <a:off x="10568384" y="1884179"/>
              <a:ext cx="1133394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4013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905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611" y="21093"/>
                    <a:pt x="9112" y="21531"/>
                    <a:pt x="9720" y="21558"/>
                  </a:cubicBezTo>
                  <a:cubicBezTo>
                    <a:pt x="10326" y="21582"/>
                    <a:pt x="10969" y="21600"/>
                    <a:pt x="11626" y="21600"/>
                  </a:cubicBezTo>
                  <a:cubicBezTo>
                    <a:pt x="12142" y="21600"/>
                    <a:pt x="12666" y="21589"/>
                    <a:pt x="13184" y="21558"/>
                  </a:cubicBezTo>
                  <a:cubicBezTo>
                    <a:pt x="13822" y="21531"/>
                    <a:pt x="14334" y="21023"/>
                    <a:pt x="14390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17" y="13038"/>
                    <a:pt x="15394" y="13038"/>
                  </a:cubicBezTo>
                  <a:cubicBezTo>
                    <a:pt x="15425" y="13038"/>
                    <a:pt x="15454" y="13040"/>
                    <a:pt x="15484" y="13041"/>
                  </a:cubicBezTo>
                  <a:cubicBezTo>
                    <a:pt x="16995" y="13164"/>
                    <a:pt x="18588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1" y="13426"/>
                    <a:pt x="21345" y="12834"/>
                    <a:pt x="21331" y="12122"/>
                  </a:cubicBezTo>
                  <a:cubicBezTo>
                    <a:pt x="21303" y="11244"/>
                    <a:pt x="21165" y="10449"/>
                    <a:pt x="21013" y="9572"/>
                  </a:cubicBezTo>
                  <a:cubicBezTo>
                    <a:pt x="20929" y="8995"/>
                    <a:pt x="20472" y="8571"/>
                    <a:pt x="19890" y="8502"/>
                  </a:cubicBezTo>
                  <a:cubicBezTo>
                    <a:pt x="18512" y="8351"/>
                    <a:pt x="17004" y="8199"/>
                    <a:pt x="15631" y="8199"/>
                  </a:cubicBezTo>
                  <a:cubicBezTo>
                    <a:pt x="15387" y="8199"/>
                    <a:pt x="15150" y="8203"/>
                    <a:pt x="14917" y="8214"/>
                  </a:cubicBezTo>
                  <a:cubicBezTo>
                    <a:pt x="14890" y="8216"/>
                    <a:pt x="14866" y="8216"/>
                    <a:pt x="14841" y="8216"/>
                  </a:cubicBezTo>
                  <a:cubicBezTo>
                    <a:pt x="14154" y="8216"/>
                    <a:pt x="13598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85" name="Google Shape;4680;p29"/>
            <p:cNvSpPr/>
            <p:nvPr/>
          </p:nvSpPr>
          <p:spPr>
            <a:xfrm>
              <a:off x="9802006" y="13460663"/>
              <a:ext cx="108486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7" y="773"/>
                    <a:pt x="13969" y="871"/>
                    <a:pt x="10608" y="871"/>
                  </a:cubicBezTo>
                  <a:cubicBezTo>
                    <a:pt x="9354" y="871"/>
                    <a:pt x="8093" y="857"/>
                    <a:pt x="6901" y="857"/>
                  </a:cubicBezTo>
                  <a:cubicBezTo>
                    <a:pt x="4635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4" y="21586"/>
                    <a:pt x="2352" y="21579"/>
                    <a:pt x="2907" y="21579"/>
                  </a:cubicBezTo>
                  <a:cubicBezTo>
                    <a:pt x="4149" y="21579"/>
                    <a:pt x="5582" y="21600"/>
                    <a:pt x="7088" y="21600"/>
                  </a:cubicBezTo>
                  <a:cubicBezTo>
                    <a:pt x="11611" y="21600"/>
                    <a:pt x="16810" y="21405"/>
                    <a:pt x="19562" y="19858"/>
                  </a:cubicBezTo>
                  <a:cubicBezTo>
                    <a:pt x="21524" y="18701"/>
                    <a:pt x="21013" y="0"/>
                    <a:pt x="190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86" name="Google Shape;4681;p29"/>
            <p:cNvSpPr/>
            <p:nvPr/>
          </p:nvSpPr>
          <p:spPr>
            <a:xfrm>
              <a:off x="9576541" y="12284917"/>
              <a:ext cx="818793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106" y="0"/>
                  </a:moveTo>
                  <a:cubicBezTo>
                    <a:pt x="19060" y="0"/>
                    <a:pt x="19014" y="14"/>
                    <a:pt x="18968" y="35"/>
                  </a:cubicBezTo>
                  <a:cubicBezTo>
                    <a:pt x="17376" y="733"/>
                    <a:pt x="14375" y="859"/>
                    <a:pt x="11236" y="859"/>
                  </a:cubicBezTo>
                  <a:cubicBezTo>
                    <a:pt x="9594" y="859"/>
                    <a:pt x="7912" y="824"/>
                    <a:pt x="6377" y="824"/>
                  </a:cubicBezTo>
                  <a:cubicBezTo>
                    <a:pt x="4328" y="824"/>
                    <a:pt x="2537" y="880"/>
                    <a:pt x="1438" y="1152"/>
                  </a:cubicBezTo>
                  <a:cubicBezTo>
                    <a:pt x="857" y="1278"/>
                    <a:pt x="371" y="3023"/>
                    <a:pt x="241" y="5452"/>
                  </a:cubicBezTo>
                  <a:cubicBezTo>
                    <a:pt x="16" y="9313"/>
                    <a:pt x="-78" y="13676"/>
                    <a:pt x="73" y="17034"/>
                  </a:cubicBezTo>
                  <a:cubicBezTo>
                    <a:pt x="203" y="19715"/>
                    <a:pt x="746" y="21586"/>
                    <a:pt x="1363" y="21586"/>
                  </a:cubicBezTo>
                  <a:cubicBezTo>
                    <a:pt x="1782" y="21572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6" y="21384"/>
                    <a:pt x="19565" y="19841"/>
                  </a:cubicBezTo>
                  <a:cubicBezTo>
                    <a:pt x="21522" y="18682"/>
                    <a:pt x="21015" y="0"/>
                    <a:pt x="1910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87" name="Google Shape;4682;p29"/>
            <p:cNvSpPr/>
            <p:nvPr/>
          </p:nvSpPr>
          <p:spPr>
            <a:xfrm>
              <a:off x="9576541" y="11918363"/>
              <a:ext cx="81877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14"/>
                    <a:pt x="18966" y="28"/>
                  </a:cubicBezTo>
                  <a:cubicBezTo>
                    <a:pt x="17267" y="773"/>
                    <a:pt x="13967" y="877"/>
                    <a:pt x="10606" y="877"/>
                  </a:cubicBezTo>
                  <a:cubicBezTo>
                    <a:pt x="9352" y="877"/>
                    <a:pt x="8091" y="863"/>
                    <a:pt x="6900" y="863"/>
                  </a:cubicBezTo>
                  <a:cubicBezTo>
                    <a:pt x="4636" y="863"/>
                    <a:pt x="2631" y="912"/>
                    <a:pt x="1438" y="1211"/>
                  </a:cubicBezTo>
                  <a:cubicBezTo>
                    <a:pt x="857" y="1337"/>
                    <a:pt x="371" y="3070"/>
                    <a:pt x="241" y="5492"/>
                  </a:cubicBezTo>
                  <a:cubicBezTo>
                    <a:pt x="16" y="9342"/>
                    <a:pt x="-78" y="13630"/>
                    <a:pt x="73" y="17048"/>
                  </a:cubicBezTo>
                  <a:cubicBezTo>
                    <a:pt x="203" y="19714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0" y="21565"/>
                    <a:pt x="5791" y="21600"/>
                    <a:pt x="7534" y="21600"/>
                  </a:cubicBezTo>
                  <a:cubicBezTo>
                    <a:pt x="11950" y="21600"/>
                    <a:pt x="16905" y="21377"/>
                    <a:pt x="19564" y="19839"/>
                  </a:cubicBezTo>
                  <a:cubicBezTo>
                    <a:pt x="21522" y="18683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88" name="Google Shape;4683;p29"/>
            <p:cNvSpPr/>
            <p:nvPr/>
          </p:nvSpPr>
          <p:spPr>
            <a:xfrm>
              <a:off x="11928668" y="11660158"/>
              <a:ext cx="98242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9" y="0"/>
                  </a:moveTo>
                  <a:cubicBezTo>
                    <a:pt x="16837" y="0"/>
                    <a:pt x="16407" y="178"/>
                    <a:pt x="16082" y="510"/>
                  </a:cubicBezTo>
                  <a:cubicBezTo>
                    <a:pt x="11999" y="4773"/>
                    <a:pt x="3464" y="13250"/>
                    <a:pt x="320" y="17449"/>
                  </a:cubicBezTo>
                  <a:cubicBezTo>
                    <a:pt x="-894" y="19073"/>
                    <a:pt x="1603" y="21600"/>
                    <a:pt x="3509" y="21600"/>
                  </a:cubicBezTo>
                  <a:cubicBezTo>
                    <a:pt x="4022" y="21600"/>
                    <a:pt x="4491" y="21417"/>
                    <a:pt x="4835" y="20982"/>
                  </a:cubicBezTo>
                  <a:cubicBezTo>
                    <a:pt x="7654" y="17465"/>
                    <a:pt x="17207" y="8163"/>
                    <a:pt x="20134" y="4789"/>
                  </a:cubicBezTo>
                  <a:cubicBezTo>
                    <a:pt x="20613" y="4234"/>
                    <a:pt x="20706" y="3442"/>
                    <a:pt x="20335" y="2808"/>
                  </a:cubicBezTo>
                  <a:cubicBezTo>
                    <a:pt x="19749" y="1810"/>
                    <a:pt x="18963" y="828"/>
                    <a:pt x="18148" y="274"/>
                  </a:cubicBezTo>
                  <a:cubicBezTo>
                    <a:pt x="17879" y="89"/>
                    <a:pt x="17573" y="0"/>
                    <a:pt x="172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89" name="Google Shape;4684;p29"/>
            <p:cNvSpPr/>
            <p:nvPr/>
          </p:nvSpPr>
          <p:spPr>
            <a:xfrm>
              <a:off x="12010646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09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90" name="Google Shape;4685;p29"/>
            <p:cNvSpPr/>
            <p:nvPr/>
          </p:nvSpPr>
          <p:spPr>
            <a:xfrm>
              <a:off x="12595885" y="12412410"/>
              <a:ext cx="231999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59" y="0"/>
                  </a:moveTo>
                  <a:cubicBezTo>
                    <a:pt x="2686" y="0"/>
                    <a:pt x="-1604" y="5753"/>
                    <a:pt x="588" y="16542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7"/>
                    <a:pt x="17151" y="8753"/>
                  </a:cubicBezTo>
                  <a:cubicBezTo>
                    <a:pt x="14984" y="2830"/>
                    <a:pt x="11157" y="0"/>
                    <a:pt x="76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91" name="Google Shape;4686;p29"/>
            <p:cNvSpPr/>
            <p:nvPr/>
          </p:nvSpPr>
          <p:spPr>
            <a:xfrm>
              <a:off x="11877454" y="13460663"/>
              <a:ext cx="108465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69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4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92" name="Google Shape;4687;p29"/>
            <p:cNvSpPr/>
            <p:nvPr/>
          </p:nvSpPr>
          <p:spPr>
            <a:xfrm>
              <a:off x="12318693" y="13169532"/>
              <a:ext cx="202573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93" name="Google Shape;4688;p29"/>
            <p:cNvSpPr/>
            <p:nvPr/>
          </p:nvSpPr>
          <p:spPr>
            <a:xfrm>
              <a:off x="13232531" y="12422809"/>
              <a:ext cx="1132701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1" y="8330"/>
                  </a:cubicBezTo>
                  <a:cubicBezTo>
                    <a:pt x="7781" y="8988"/>
                    <a:pt x="577" y="8865"/>
                    <a:pt x="147" y="9607"/>
                  </a:cubicBezTo>
                  <a:cubicBezTo>
                    <a:pt x="-255" y="10306"/>
                    <a:pt x="244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69" y="14051"/>
                  </a:cubicBezTo>
                  <a:cubicBezTo>
                    <a:pt x="3999" y="13708"/>
                    <a:pt x="5689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3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098" y="14491"/>
                  </a:cubicBezTo>
                  <a:cubicBezTo>
                    <a:pt x="13993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0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94" name="Google Shape;4689;p29"/>
            <p:cNvSpPr/>
            <p:nvPr/>
          </p:nvSpPr>
          <p:spPr>
            <a:xfrm>
              <a:off x="13571644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1" y="15412"/>
                    <a:pt x="11233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408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5" y="10097"/>
                  </a:cubicBezTo>
                  <a:cubicBezTo>
                    <a:pt x="15073" y="9627"/>
                    <a:pt x="14912" y="8502"/>
                    <a:pt x="15479" y="7787"/>
                  </a:cubicBezTo>
                  <a:cubicBezTo>
                    <a:pt x="16541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15" y="1730"/>
                  </a:cubicBezTo>
                  <a:cubicBezTo>
                    <a:pt x="17674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95" name="Google Shape;4690;p29"/>
            <p:cNvSpPr/>
            <p:nvPr/>
          </p:nvSpPr>
          <p:spPr>
            <a:xfrm>
              <a:off x="10655975" y="10599777"/>
              <a:ext cx="144160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5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4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3" y="7471"/>
                    <a:pt x="115" y="9332"/>
                  </a:cubicBezTo>
                  <a:cubicBezTo>
                    <a:pt x="-169" y="10248"/>
                    <a:pt x="115" y="10796"/>
                    <a:pt x="498" y="11459"/>
                  </a:cubicBezTo>
                  <a:cubicBezTo>
                    <a:pt x="625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39" y="20909"/>
                  </a:cubicBezTo>
                  <a:cubicBezTo>
                    <a:pt x="7032" y="21349"/>
                    <a:pt x="7854" y="21600"/>
                    <a:pt x="8705" y="21600"/>
                  </a:cubicBezTo>
                  <a:cubicBezTo>
                    <a:pt x="9576" y="21600"/>
                    <a:pt x="10475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40" y="3422"/>
                    <a:pt x="14021" y="2951"/>
                    <a:pt x="14588" y="2938"/>
                  </a:cubicBezTo>
                  <a:lnTo>
                    <a:pt x="17350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4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6" y="4109"/>
                  </a:cubicBezTo>
                  <a:cubicBezTo>
                    <a:pt x="21256" y="3065"/>
                    <a:pt x="20962" y="2110"/>
                    <a:pt x="20690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96" name="Google Shape;4691;p29"/>
            <p:cNvSpPr/>
            <p:nvPr/>
          </p:nvSpPr>
          <p:spPr>
            <a:xfrm>
              <a:off x="12465685" y="9948363"/>
              <a:ext cx="108536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8" y="719"/>
                    <a:pt x="14217" y="831"/>
                    <a:pt x="10996" y="831"/>
                  </a:cubicBezTo>
                  <a:cubicBezTo>
                    <a:pt x="9564" y="831"/>
                    <a:pt x="8111" y="810"/>
                    <a:pt x="6755" y="810"/>
                  </a:cubicBezTo>
                  <a:cubicBezTo>
                    <a:pt x="4553" y="810"/>
                    <a:pt x="2609" y="866"/>
                    <a:pt x="1443" y="1152"/>
                  </a:cubicBezTo>
                  <a:cubicBezTo>
                    <a:pt x="864" y="1278"/>
                    <a:pt x="371" y="3023"/>
                    <a:pt x="244" y="5452"/>
                  </a:cubicBezTo>
                  <a:cubicBezTo>
                    <a:pt x="18" y="9313"/>
                    <a:pt x="-80" y="13669"/>
                    <a:pt x="75" y="17034"/>
                  </a:cubicBezTo>
                  <a:cubicBezTo>
                    <a:pt x="202" y="19715"/>
                    <a:pt x="752" y="21579"/>
                    <a:pt x="1372" y="21579"/>
                  </a:cubicBezTo>
                  <a:cubicBezTo>
                    <a:pt x="1790" y="21572"/>
                    <a:pt x="2247" y="21565"/>
                    <a:pt x="2734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7" y="21600"/>
                    <a:pt x="16903" y="21384"/>
                    <a:pt x="19563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97" name="Google Shape;4692;p29"/>
            <p:cNvSpPr/>
            <p:nvPr/>
          </p:nvSpPr>
          <p:spPr>
            <a:xfrm>
              <a:off x="12240532" y="8772041"/>
              <a:ext cx="818900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316" y="753"/>
                    <a:pt x="14162" y="872"/>
                    <a:pt x="10905" y="872"/>
                  </a:cubicBezTo>
                  <a:cubicBezTo>
                    <a:pt x="9353" y="872"/>
                    <a:pt x="7778" y="844"/>
                    <a:pt x="6331" y="844"/>
                  </a:cubicBezTo>
                  <a:cubicBezTo>
                    <a:pt x="4299" y="844"/>
                    <a:pt x="2523" y="893"/>
                    <a:pt x="1424" y="1151"/>
                  </a:cubicBezTo>
                  <a:cubicBezTo>
                    <a:pt x="864" y="1332"/>
                    <a:pt x="378" y="3013"/>
                    <a:pt x="227" y="5503"/>
                  </a:cubicBezTo>
                  <a:cubicBezTo>
                    <a:pt x="2" y="9297"/>
                    <a:pt x="-71" y="13656"/>
                    <a:pt x="78" y="17074"/>
                  </a:cubicBezTo>
                  <a:cubicBezTo>
                    <a:pt x="189" y="19710"/>
                    <a:pt x="732" y="21558"/>
                    <a:pt x="1338" y="21558"/>
                  </a:cubicBezTo>
                  <a:cubicBezTo>
                    <a:pt x="1349" y="21558"/>
                    <a:pt x="1359" y="21558"/>
                    <a:pt x="1368" y="21558"/>
                  </a:cubicBezTo>
                  <a:cubicBezTo>
                    <a:pt x="1590" y="21551"/>
                    <a:pt x="1821" y="21551"/>
                    <a:pt x="2062" y="21551"/>
                  </a:cubicBezTo>
                  <a:cubicBezTo>
                    <a:pt x="3582" y="21551"/>
                    <a:pt x="5488" y="21600"/>
                    <a:pt x="7510" y="21600"/>
                  </a:cubicBezTo>
                  <a:cubicBezTo>
                    <a:pt x="11933" y="21600"/>
                    <a:pt x="16905" y="21356"/>
                    <a:pt x="19572" y="19815"/>
                  </a:cubicBezTo>
                  <a:cubicBezTo>
                    <a:pt x="21529" y="18720"/>
                    <a:pt x="21017" y="0"/>
                    <a:pt x="190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98" name="Google Shape;4693;p29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99" name="Google Shape;4694;p29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00" name="Google Shape;4695;p29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01" name="Google Shape;4696;p29"/>
            <p:cNvSpPr/>
            <p:nvPr/>
          </p:nvSpPr>
          <p:spPr>
            <a:xfrm>
              <a:off x="9931727" y="8899452"/>
              <a:ext cx="232180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45"/>
                    <a:pt x="587" y="16521"/>
                  </a:cubicBezTo>
                  <a:cubicBezTo>
                    <a:pt x="1308" y="20041"/>
                    <a:pt x="4168" y="21600"/>
                    <a:pt x="7357" y="21600"/>
                  </a:cubicBezTo>
                  <a:cubicBezTo>
                    <a:pt x="13140" y="21600"/>
                    <a:pt x="19998" y="16485"/>
                    <a:pt x="17126" y="8742"/>
                  </a:cubicBezTo>
                  <a:cubicBezTo>
                    <a:pt x="14962" y="2827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02" name="Google Shape;4697;p29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03" name="Google Shape;4698;p29"/>
            <p:cNvSpPr/>
            <p:nvPr/>
          </p:nvSpPr>
          <p:spPr>
            <a:xfrm>
              <a:off x="9654550" y="9656903"/>
              <a:ext cx="202565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70" y="0"/>
                  </a:moveTo>
                  <a:cubicBezTo>
                    <a:pt x="2694" y="0"/>
                    <a:pt x="-1593" y="5725"/>
                    <a:pt x="579" y="16501"/>
                  </a:cubicBezTo>
                  <a:cubicBezTo>
                    <a:pt x="1320" y="20039"/>
                    <a:pt x="4190" y="21600"/>
                    <a:pt x="7387" y="21600"/>
                  </a:cubicBezTo>
                  <a:cubicBezTo>
                    <a:pt x="13170" y="21600"/>
                    <a:pt x="20007" y="16493"/>
                    <a:pt x="17173" y="8734"/>
                  </a:cubicBezTo>
                  <a:cubicBezTo>
                    <a:pt x="15001" y="2838"/>
                    <a:pt x="11165" y="0"/>
                    <a:pt x="767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04" name="Google Shape;4699;p29"/>
            <p:cNvSpPr/>
            <p:nvPr/>
          </p:nvSpPr>
          <p:spPr>
            <a:xfrm>
              <a:off x="9654557" y="10290409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312" y="20054"/>
                    <a:pt x="4174" y="21600"/>
                    <a:pt x="7362" y="21600"/>
                  </a:cubicBezTo>
                  <a:cubicBezTo>
                    <a:pt x="13151" y="21600"/>
                    <a:pt x="20007" y="16505"/>
                    <a:pt x="17167" y="8773"/>
                  </a:cubicBezTo>
                  <a:cubicBezTo>
                    <a:pt x="14996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05" name="Google Shape;4700;p29"/>
            <p:cNvSpPr/>
            <p:nvPr/>
          </p:nvSpPr>
          <p:spPr>
            <a:xfrm>
              <a:off x="10568384" y="8910097"/>
              <a:ext cx="1133394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4013" y="13700"/>
                    <a:pt x="5703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16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611" y="21094"/>
                    <a:pt x="9112" y="21519"/>
                    <a:pt x="9720" y="21546"/>
                  </a:cubicBezTo>
                  <a:cubicBezTo>
                    <a:pt x="10348" y="21578"/>
                    <a:pt x="11016" y="21600"/>
                    <a:pt x="11696" y="21600"/>
                  </a:cubicBezTo>
                  <a:cubicBezTo>
                    <a:pt x="12190" y="21600"/>
                    <a:pt x="12690" y="21589"/>
                    <a:pt x="13184" y="21560"/>
                  </a:cubicBezTo>
                  <a:cubicBezTo>
                    <a:pt x="13822" y="21519"/>
                    <a:pt x="14334" y="21011"/>
                    <a:pt x="14390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3" y="13724"/>
                    <a:pt x="14608" y="13038"/>
                    <a:pt x="15375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88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1" y="13413"/>
                    <a:pt x="21345" y="12821"/>
                    <a:pt x="21331" y="12109"/>
                  </a:cubicBezTo>
                  <a:cubicBezTo>
                    <a:pt x="21303" y="11245"/>
                    <a:pt x="21165" y="10436"/>
                    <a:pt x="21013" y="9558"/>
                  </a:cubicBezTo>
                  <a:cubicBezTo>
                    <a:pt x="20929" y="8996"/>
                    <a:pt x="20472" y="8558"/>
                    <a:pt x="19890" y="8502"/>
                  </a:cubicBezTo>
                  <a:cubicBezTo>
                    <a:pt x="18525" y="8341"/>
                    <a:pt x="17032" y="8199"/>
                    <a:pt x="15669" y="8199"/>
                  </a:cubicBezTo>
                  <a:cubicBezTo>
                    <a:pt x="15412" y="8199"/>
                    <a:pt x="15162" y="8204"/>
                    <a:pt x="14917" y="8215"/>
                  </a:cubicBezTo>
                  <a:cubicBezTo>
                    <a:pt x="14898" y="8215"/>
                    <a:pt x="14881" y="8215"/>
                    <a:pt x="14864" y="8215"/>
                  </a:cubicBezTo>
                  <a:cubicBezTo>
                    <a:pt x="14167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06" name="Google Shape;4701;p29"/>
            <p:cNvSpPr/>
            <p:nvPr/>
          </p:nvSpPr>
          <p:spPr>
            <a:xfrm>
              <a:off x="6912357" y="1380229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12"/>
                  </a:cubicBezTo>
                  <a:cubicBezTo>
                    <a:pt x="858" y="1338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64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2" y="21586"/>
                    <a:pt x="2374" y="21579"/>
                    <a:pt x="2932" y="21579"/>
                  </a:cubicBezTo>
                  <a:cubicBezTo>
                    <a:pt x="4125" y="21579"/>
                    <a:pt x="5497" y="21600"/>
                    <a:pt x="6941" y="21600"/>
                  </a:cubicBezTo>
                  <a:cubicBezTo>
                    <a:pt x="11494" y="21600"/>
                    <a:pt x="16784" y="21405"/>
                    <a:pt x="19565" y="19795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07" name="Google Shape;4702;p29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08" name="Google Shape;4703;p29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09" name="Google Shape;4704;p29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10" name="Google Shape;4705;p29"/>
            <p:cNvSpPr/>
            <p:nvPr/>
          </p:nvSpPr>
          <p:spPr>
            <a:xfrm>
              <a:off x="4018839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57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11" name="Google Shape;4706;p29"/>
            <p:cNvSpPr/>
            <p:nvPr/>
          </p:nvSpPr>
          <p:spPr>
            <a:xfrm>
              <a:off x="5579821" y="0"/>
              <a:ext cx="108003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70" y="0"/>
                  </a:moveTo>
                  <a:cubicBezTo>
                    <a:pt x="15115" y="0"/>
                    <a:pt x="14767" y="159"/>
                    <a:pt x="14516" y="462"/>
                  </a:cubicBezTo>
                  <a:cubicBezTo>
                    <a:pt x="13337" y="1815"/>
                    <a:pt x="12043" y="3362"/>
                    <a:pt x="11112" y="4844"/>
                  </a:cubicBezTo>
                  <a:cubicBezTo>
                    <a:pt x="10856" y="5261"/>
                    <a:pt x="10442" y="5485"/>
                    <a:pt x="10018" y="5485"/>
                  </a:cubicBezTo>
                  <a:cubicBezTo>
                    <a:pt x="9749" y="5485"/>
                    <a:pt x="9475" y="5394"/>
                    <a:pt x="9235" y="5202"/>
                  </a:cubicBezTo>
                  <a:cubicBezTo>
                    <a:pt x="7854" y="4079"/>
                    <a:pt x="5832" y="2597"/>
                    <a:pt x="4174" y="1408"/>
                  </a:cubicBezTo>
                  <a:cubicBezTo>
                    <a:pt x="3954" y="1251"/>
                    <a:pt x="3708" y="1176"/>
                    <a:pt x="3462" y="1176"/>
                  </a:cubicBezTo>
                  <a:cubicBezTo>
                    <a:pt x="3090" y="1176"/>
                    <a:pt x="2722" y="1349"/>
                    <a:pt x="2457" y="1684"/>
                  </a:cubicBezTo>
                  <a:cubicBezTo>
                    <a:pt x="1541" y="2841"/>
                    <a:pt x="421" y="4470"/>
                    <a:pt x="57" y="5692"/>
                  </a:cubicBezTo>
                  <a:cubicBezTo>
                    <a:pt x="-117" y="6311"/>
                    <a:pt x="116" y="7010"/>
                    <a:pt x="596" y="7370"/>
                  </a:cubicBezTo>
                  <a:cubicBezTo>
                    <a:pt x="2443" y="8721"/>
                    <a:pt x="6225" y="10481"/>
                    <a:pt x="6807" y="11327"/>
                  </a:cubicBezTo>
                  <a:cubicBezTo>
                    <a:pt x="7228" y="11962"/>
                    <a:pt x="2546" y="18529"/>
                    <a:pt x="2894" y="19456"/>
                  </a:cubicBezTo>
                  <a:cubicBezTo>
                    <a:pt x="3214" y="20320"/>
                    <a:pt x="5003" y="21134"/>
                    <a:pt x="6312" y="21542"/>
                  </a:cubicBezTo>
                  <a:cubicBezTo>
                    <a:pt x="6437" y="21580"/>
                    <a:pt x="6563" y="21600"/>
                    <a:pt x="6688" y="21600"/>
                  </a:cubicBezTo>
                  <a:cubicBezTo>
                    <a:pt x="7186" y="21600"/>
                    <a:pt x="7650" y="21297"/>
                    <a:pt x="7884" y="20776"/>
                  </a:cubicBezTo>
                  <a:cubicBezTo>
                    <a:pt x="8741" y="18837"/>
                    <a:pt x="9716" y="17192"/>
                    <a:pt x="10559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5" y="15202"/>
                    <a:pt x="12258" y="15315"/>
                    <a:pt x="12509" y="15547"/>
                  </a:cubicBezTo>
                  <a:cubicBezTo>
                    <a:pt x="14021" y="16964"/>
                    <a:pt x="15607" y="18576"/>
                    <a:pt x="17265" y="19586"/>
                  </a:cubicBezTo>
                  <a:cubicBezTo>
                    <a:pt x="17457" y="19699"/>
                    <a:pt x="17665" y="19754"/>
                    <a:pt x="17872" y="19754"/>
                  </a:cubicBezTo>
                  <a:cubicBezTo>
                    <a:pt x="18260" y="19754"/>
                    <a:pt x="18643" y="19562"/>
                    <a:pt x="18909" y="19212"/>
                  </a:cubicBezTo>
                  <a:cubicBezTo>
                    <a:pt x="19636" y="18251"/>
                    <a:pt x="20407" y="17159"/>
                    <a:pt x="21105" y="16036"/>
                  </a:cubicBezTo>
                  <a:cubicBezTo>
                    <a:pt x="21483" y="15417"/>
                    <a:pt x="21395" y="14570"/>
                    <a:pt x="20901" y="14080"/>
                  </a:cubicBezTo>
                  <a:cubicBezTo>
                    <a:pt x="19592" y="12777"/>
                    <a:pt x="17498" y="11164"/>
                    <a:pt x="15825" y="10089"/>
                  </a:cubicBezTo>
                  <a:cubicBezTo>
                    <a:pt x="15084" y="9618"/>
                    <a:pt x="14909" y="8493"/>
                    <a:pt x="15491" y="7793"/>
                  </a:cubicBezTo>
                  <a:cubicBezTo>
                    <a:pt x="16538" y="6473"/>
                    <a:pt x="17730" y="5169"/>
                    <a:pt x="18675" y="3884"/>
                  </a:cubicBezTo>
                  <a:cubicBezTo>
                    <a:pt x="19171" y="3232"/>
                    <a:pt x="19054" y="2239"/>
                    <a:pt x="18429" y="1733"/>
                  </a:cubicBezTo>
                  <a:cubicBezTo>
                    <a:pt x="17687" y="1130"/>
                    <a:pt x="16931" y="690"/>
                    <a:pt x="16116" y="184"/>
                  </a:cubicBezTo>
                  <a:cubicBezTo>
                    <a:pt x="15910" y="60"/>
                    <a:pt x="15688" y="0"/>
                    <a:pt x="1547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12" name="Google Shape;4707;p29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13" name="Google Shape;4708;p29"/>
            <p:cNvSpPr/>
            <p:nvPr/>
          </p:nvSpPr>
          <p:spPr>
            <a:xfrm>
              <a:off x="6912357" y="8406147"/>
              <a:ext cx="81899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5" h="21600" fill="norm" stroke="1" extrusionOk="0">
                  <a:moveTo>
                    <a:pt x="19109" y="0"/>
                  </a:moveTo>
                  <a:cubicBezTo>
                    <a:pt x="19063" y="0"/>
                    <a:pt x="19017" y="7"/>
                    <a:pt x="18971" y="28"/>
                  </a:cubicBezTo>
                  <a:cubicBezTo>
                    <a:pt x="17387" y="733"/>
                    <a:pt x="14386" y="852"/>
                    <a:pt x="11244" y="852"/>
                  </a:cubicBezTo>
                  <a:cubicBezTo>
                    <a:pt x="9600" y="852"/>
                    <a:pt x="7920" y="817"/>
                    <a:pt x="6383" y="817"/>
                  </a:cubicBezTo>
                  <a:cubicBezTo>
                    <a:pt x="4332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42" y="5445"/>
                  </a:cubicBezTo>
                  <a:cubicBezTo>
                    <a:pt x="17" y="9306"/>
                    <a:pt x="-77" y="13669"/>
                    <a:pt x="72" y="17034"/>
                  </a:cubicBezTo>
                  <a:cubicBezTo>
                    <a:pt x="204" y="19708"/>
                    <a:pt x="747" y="21579"/>
                    <a:pt x="1383" y="21579"/>
                  </a:cubicBezTo>
                  <a:cubicBezTo>
                    <a:pt x="1800" y="21565"/>
                    <a:pt x="2255" y="21565"/>
                    <a:pt x="2744" y="21565"/>
                  </a:cubicBezTo>
                  <a:cubicBezTo>
                    <a:pt x="4141" y="21565"/>
                    <a:pt x="5800" y="21600"/>
                    <a:pt x="7542" y="21600"/>
                  </a:cubicBezTo>
                  <a:cubicBezTo>
                    <a:pt x="11953" y="21600"/>
                    <a:pt x="16907" y="21377"/>
                    <a:pt x="19568" y="19834"/>
                  </a:cubicBezTo>
                  <a:cubicBezTo>
                    <a:pt x="21523" y="18738"/>
                    <a:pt x="21034" y="0"/>
                    <a:pt x="1910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14" name="Google Shape;4709;p29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15" name="Google Shape;4710;p29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16" name="Google Shape;4711;p29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17" name="Google Shape;4712;p29"/>
            <p:cNvSpPr/>
            <p:nvPr/>
          </p:nvSpPr>
          <p:spPr>
            <a:xfrm>
              <a:off x="4018832" y="8100988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18" name="Google Shape;4713;p29"/>
            <p:cNvSpPr/>
            <p:nvPr/>
          </p:nvSpPr>
          <p:spPr>
            <a:xfrm>
              <a:off x="5579821" y="7025505"/>
              <a:ext cx="108003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67" y="0"/>
                  </a:moveTo>
                  <a:cubicBezTo>
                    <a:pt x="15113" y="0"/>
                    <a:pt x="14767" y="153"/>
                    <a:pt x="14516" y="455"/>
                  </a:cubicBezTo>
                  <a:cubicBezTo>
                    <a:pt x="13337" y="1824"/>
                    <a:pt x="12043" y="3353"/>
                    <a:pt x="11112" y="4852"/>
                  </a:cubicBezTo>
                  <a:cubicBezTo>
                    <a:pt x="10857" y="5264"/>
                    <a:pt x="10450" y="5482"/>
                    <a:pt x="10032" y="5482"/>
                  </a:cubicBezTo>
                  <a:cubicBezTo>
                    <a:pt x="9757" y="5482"/>
                    <a:pt x="9478" y="5387"/>
                    <a:pt x="9235" y="5193"/>
                  </a:cubicBezTo>
                  <a:cubicBezTo>
                    <a:pt x="7854" y="4071"/>
                    <a:pt x="5832" y="2605"/>
                    <a:pt x="4174" y="1417"/>
                  </a:cubicBezTo>
                  <a:cubicBezTo>
                    <a:pt x="3956" y="1254"/>
                    <a:pt x="3710" y="1177"/>
                    <a:pt x="3465" y="1177"/>
                  </a:cubicBezTo>
                  <a:cubicBezTo>
                    <a:pt x="3092" y="1177"/>
                    <a:pt x="2722" y="1358"/>
                    <a:pt x="2457" y="1692"/>
                  </a:cubicBezTo>
                  <a:cubicBezTo>
                    <a:pt x="1541" y="2833"/>
                    <a:pt x="421" y="4461"/>
                    <a:pt x="57" y="5682"/>
                  </a:cubicBezTo>
                  <a:cubicBezTo>
                    <a:pt x="-117" y="6318"/>
                    <a:pt x="116" y="7000"/>
                    <a:pt x="596" y="7360"/>
                  </a:cubicBezTo>
                  <a:cubicBezTo>
                    <a:pt x="2443" y="8711"/>
                    <a:pt x="6225" y="10487"/>
                    <a:pt x="6807" y="11332"/>
                  </a:cubicBezTo>
                  <a:cubicBezTo>
                    <a:pt x="7228" y="11967"/>
                    <a:pt x="2546" y="18515"/>
                    <a:pt x="2894" y="19442"/>
                  </a:cubicBezTo>
                  <a:cubicBezTo>
                    <a:pt x="3214" y="20322"/>
                    <a:pt x="5003" y="21136"/>
                    <a:pt x="6312" y="21543"/>
                  </a:cubicBezTo>
                  <a:cubicBezTo>
                    <a:pt x="6434" y="21582"/>
                    <a:pt x="6558" y="21600"/>
                    <a:pt x="6679" y="21600"/>
                  </a:cubicBezTo>
                  <a:cubicBezTo>
                    <a:pt x="7179" y="21600"/>
                    <a:pt x="7649" y="21290"/>
                    <a:pt x="7884" y="20779"/>
                  </a:cubicBezTo>
                  <a:cubicBezTo>
                    <a:pt x="8741" y="18840"/>
                    <a:pt x="9716" y="17179"/>
                    <a:pt x="10559" y="15828"/>
                  </a:cubicBezTo>
                  <a:cubicBezTo>
                    <a:pt x="10822" y="15410"/>
                    <a:pt x="11239" y="15191"/>
                    <a:pt x="11658" y="15191"/>
                  </a:cubicBezTo>
                  <a:cubicBezTo>
                    <a:pt x="11958" y="15191"/>
                    <a:pt x="12260" y="15302"/>
                    <a:pt x="12509" y="15534"/>
                  </a:cubicBezTo>
                  <a:cubicBezTo>
                    <a:pt x="14021" y="16951"/>
                    <a:pt x="15607" y="18579"/>
                    <a:pt x="17265" y="19572"/>
                  </a:cubicBezTo>
                  <a:cubicBezTo>
                    <a:pt x="17461" y="19689"/>
                    <a:pt x="17674" y="19745"/>
                    <a:pt x="17886" y="19745"/>
                  </a:cubicBezTo>
                  <a:cubicBezTo>
                    <a:pt x="18269" y="19745"/>
                    <a:pt x="18646" y="19561"/>
                    <a:pt x="18909" y="19214"/>
                  </a:cubicBezTo>
                  <a:cubicBezTo>
                    <a:pt x="19636" y="18238"/>
                    <a:pt x="20407" y="17162"/>
                    <a:pt x="21105" y="16023"/>
                  </a:cubicBezTo>
                  <a:cubicBezTo>
                    <a:pt x="21483" y="15405"/>
                    <a:pt x="21395" y="14574"/>
                    <a:pt x="20901" y="14068"/>
                  </a:cubicBezTo>
                  <a:cubicBezTo>
                    <a:pt x="19592" y="12765"/>
                    <a:pt x="17498" y="11153"/>
                    <a:pt x="15825" y="10094"/>
                  </a:cubicBezTo>
                  <a:cubicBezTo>
                    <a:pt x="15084" y="9624"/>
                    <a:pt x="14909" y="8499"/>
                    <a:pt x="15491" y="7784"/>
                  </a:cubicBezTo>
                  <a:cubicBezTo>
                    <a:pt x="16538" y="6480"/>
                    <a:pt x="17730" y="5160"/>
                    <a:pt x="18675" y="3892"/>
                  </a:cubicBezTo>
                  <a:cubicBezTo>
                    <a:pt x="19171" y="3240"/>
                    <a:pt x="19054" y="2245"/>
                    <a:pt x="18429" y="1741"/>
                  </a:cubicBezTo>
                  <a:cubicBezTo>
                    <a:pt x="17687" y="1139"/>
                    <a:pt x="16931" y="683"/>
                    <a:pt x="16116" y="179"/>
                  </a:cubicBezTo>
                  <a:cubicBezTo>
                    <a:pt x="15910" y="60"/>
                    <a:pt x="15687" y="0"/>
                    <a:pt x="1546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19" name="Google Shape;4714;p29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20" name="Google Shape;4715;p29"/>
            <p:cNvSpPr/>
            <p:nvPr/>
          </p:nvSpPr>
          <p:spPr>
            <a:xfrm>
              <a:off x="4473842" y="6435487"/>
              <a:ext cx="1084710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4"/>
                    <a:pt x="14166" y="866"/>
                    <a:pt x="10909" y="866"/>
                  </a:cubicBezTo>
                  <a:cubicBezTo>
                    <a:pt x="9358" y="866"/>
                    <a:pt x="7782" y="845"/>
                    <a:pt x="6337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21" name="Google Shape;4716;p29"/>
            <p:cNvSpPr/>
            <p:nvPr/>
          </p:nvSpPr>
          <p:spPr>
            <a:xfrm>
              <a:off x="4248388" y="5259082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1"/>
                    <a:pt x="10902" y="871"/>
                  </a:cubicBezTo>
                  <a:cubicBezTo>
                    <a:pt x="9352" y="871"/>
                    <a:pt x="7779" y="843"/>
                    <a:pt x="6333" y="843"/>
                  </a:cubicBezTo>
                  <a:cubicBezTo>
                    <a:pt x="4303" y="843"/>
                    <a:pt x="2528" y="892"/>
                    <a:pt x="1431" y="1150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6" y="21579"/>
                    <a:pt x="5487" y="21600"/>
                    <a:pt x="6930" y="21600"/>
                  </a:cubicBezTo>
                  <a:cubicBezTo>
                    <a:pt x="11481" y="21600"/>
                    <a:pt x="16769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22" name="Google Shape;4717;p29"/>
            <p:cNvSpPr/>
            <p:nvPr/>
          </p:nvSpPr>
          <p:spPr>
            <a:xfrm>
              <a:off x="4248388" y="4893188"/>
              <a:ext cx="81926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9"/>
                    <a:pt x="1431" y="1150"/>
                  </a:cubicBezTo>
                  <a:cubicBezTo>
                    <a:pt x="871" y="1276"/>
                    <a:pt x="385" y="3012"/>
                    <a:pt x="234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4" y="21544"/>
                    <a:pt x="1824" y="21544"/>
                    <a:pt x="2065" y="21544"/>
                  </a:cubicBezTo>
                  <a:cubicBezTo>
                    <a:pt x="3580" y="21544"/>
                    <a:pt x="5480" y="21600"/>
                    <a:pt x="7498" y="21600"/>
                  </a:cubicBezTo>
                  <a:cubicBezTo>
                    <a:pt x="11914" y="21600"/>
                    <a:pt x="16884" y="21356"/>
                    <a:pt x="19561" y="19808"/>
                  </a:cubicBezTo>
                  <a:cubicBezTo>
                    <a:pt x="21518" y="18713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23" name="Google Shape;4718;p29"/>
            <p:cNvSpPr/>
            <p:nvPr/>
          </p:nvSpPr>
          <p:spPr>
            <a:xfrm>
              <a:off x="6601033" y="4634488"/>
              <a:ext cx="981965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8" h="21600" fill="norm" stroke="1" extrusionOk="0">
                  <a:moveTo>
                    <a:pt x="17278" y="0"/>
                  </a:moveTo>
                  <a:cubicBezTo>
                    <a:pt x="16844" y="0"/>
                    <a:pt x="16413" y="178"/>
                    <a:pt x="16095" y="504"/>
                  </a:cubicBezTo>
                  <a:cubicBezTo>
                    <a:pt x="11994" y="4766"/>
                    <a:pt x="3466" y="13243"/>
                    <a:pt x="320" y="17441"/>
                  </a:cubicBezTo>
                  <a:cubicBezTo>
                    <a:pt x="-895" y="19076"/>
                    <a:pt x="1609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45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35" y="2802"/>
                  </a:cubicBezTo>
                  <a:cubicBezTo>
                    <a:pt x="19765" y="1804"/>
                    <a:pt x="18978" y="838"/>
                    <a:pt x="18145" y="268"/>
                  </a:cubicBezTo>
                  <a:cubicBezTo>
                    <a:pt x="17881" y="85"/>
                    <a:pt x="17578" y="0"/>
                    <a:pt x="1727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24" name="Google Shape;4719;p29"/>
            <p:cNvSpPr/>
            <p:nvPr/>
          </p:nvSpPr>
          <p:spPr>
            <a:xfrm>
              <a:off x="6682998" y="4588442"/>
              <a:ext cx="231999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66" y="0"/>
                  </a:moveTo>
                  <a:cubicBezTo>
                    <a:pt x="2686" y="0"/>
                    <a:pt x="-1604" y="5758"/>
                    <a:pt x="588" y="16537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1"/>
                    <a:pt x="17151" y="8758"/>
                  </a:cubicBezTo>
                  <a:cubicBezTo>
                    <a:pt x="14984" y="2837"/>
                    <a:pt x="11157" y="0"/>
                    <a:pt x="766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25" name="Google Shape;4720;p29"/>
            <p:cNvSpPr/>
            <p:nvPr/>
          </p:nvSpPr>
          <p:spPr>
            <a:xfrm>
              <a:off x="7267562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26" name="Google Shape;4721;p29"/>
            <p:cNvSpPr/>
            <p:nvPr/>
          </p:nvSpPr>
          <p:spPr>
            <a:xfrm>
              <a:off x="6549645" y="6435487"/>
              <a:ext cx="108480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5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4" y="21572"/>
                    <a:pt x="2241" y="21565"/>
                    <a:pt x="2730" y="21565"/>
                  </a:cubicBezTo>
                  <a:cubicBezTo>
                    <a:pt x="4132" y="21565"/>
                    <a:pt x="5791" y="21600"/>
                    <a:pt x="7535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27" name="Google Shape;4722;p29"/>
            <p:cNvSpPr/>
            <p:nvPr/>
          </p:nvSpPr>
          <p:spPr>
            <a:xfrm>
              <a:off x="6990907" y="6144191"/>
              <a:ext cx="202002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6" y="0"/>
                  </a:moveTo>
                  <a:cubicBezTo>
                    <a:pt x="2672" y="0"/>
                    <a:pt x="-1619" y="5740"/>
                    <a:pt x="599" y="16495"/>
                  </a:cubicBezTo>
                  <a:cubicBezTo>
                    <a:pt x="1312" y="20037"/>
                    <a:pt x="4177" y="21600"/>
                    <a:pt x="7363" y="21600"/>
                  </a:cubicBezTo>
                  <a:cubicBezTo>
                    <a:pt x="13137" y="21600"/>
                    <a:pt x="19981" y="16487"/>
                    <a:pt x="17137" y="8720"/>
                  </a:cubicBezTo>
                  <a:cubicBezTo>
                    <a:pt x="14970" y="2825"/>
                    <a:pt x="11145" y="0"/>
                    <a:pt x="764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28" name="Google Shape;4723;p29"/>
            <p:cNvSpPr/>
            <p:nvPr/>
          </p:nvSpPr>
          <p:spPr>
            <a:xfrm>
              <a:off x="6990929" y="6777780"/>
              <a:ext cx="20198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64" y="21600"/>
                  </a:cubicBezTo>
                  <a:cubicBezTo>
                    <a:pt x="13140" y="21600"/>
                    <a:pt x="19986" y="16493"/>
                    <a:pt x="17141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29" name="Google Shape;4724;p29"/>
            <p:cNvSpPr/>
            <p:nvPr/>
          </p:nvSpPr>
          <p:spPr>
            <a:xfrm>
              <a:off x="7904605" y="5397138"/>
              <a:ext cx="1133012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29" y="0"/>
                  </a:moveTo>
                  <a:cubicBezTo>
                    <a:pt x="9543" y="0"/>
                    <a:pt x="8532" y="83"/>
                    <a:pt x="7844" y="327"/>
                  </a:cubicBezTo>
                  <a:cubicBezTo>
                    <a:pt x="7304" y="520"/>
                    <a:pt x="6971" y="1041"/>
                    <a:pt x="7012" y="1604"/>
                  </a:cubicBezTo>
                  <a:cubicBezTo>
                    <a:pt x="7178" y="3688"/>
                    <a:pt x="8204" y="7460"/>
                    <a:pt x="7968" y="8338"/>
                  </a:cubicBezTo>
                  <a:cubicBezTo>
                    <a:pt x="7788" y="8996"/>
                    <a:pt x="569" y="8873"/>
                    <a:pt x="153" y="9600"/>
                  </a:cubicBezTo>
                  <a:cubicBezTo>
                    <a:pt x="-262" y="10300"/>
                    <a:pt x="251" y="12069"/>
                    <a:pt x="735" y="13276"/>
                  </a:cubicBezTo>
                  <a:cubicBezTo>
                    <a:pt x="940" y="13765"/>
                    <a:pt x="1419" y="14079"/>
                    <a:pt x="1942" y="14079"/>
                  </a:cubicBezTo>
                  <a:cubicBezTo>
                    <a:pt x="2020" y="14079"/>
                    <a:pt x="2097" y="14071"/>
                    <a:pt x="2176" y="14057"/>
                  </a:cubicBezTo>
                  <a:cubicBezTo>
                    <a:pt x="4005" y="13700"/>
                    <a:pt x="5696" y="13577"/>
                    <a:pt x="7123" y="13508"/>
                  </a:cubicBezTo>
                  <a:cubicBezTo>
                    <a:pt x="7139" y="13508"/>
                    <a:pt x="7156" y="13508"/>
                    <a:pt x="7171" y="13508"/>
                  </a:cubicBezTo>
                  <a:cubicBezTo>
                    <a:pt x="7897" y="13508"/>
                    <a:pt x="8481" y="14102"/>
                    <a:pt x="8453" y="14826"/>
                  </a:cubicBezTo>
                  <a:cubicBezTo>
                    <a:pt x="8383" y="16705"/>
                    <a:pt x="8204" y="18734"/>
                    <a:pt x="8509" y="20504"/>
                  </a:cubicBezTo>
                  <a:cubicBezTo>
                    <a:pt x="8605" y="21094"/>
                    <a:pt x="9118" y="21532"/>
                    <a:pt x="9714" y="21546"/>
                  </a:cubicBezTo>
                  <a:cubicBezTo>
                    <a:pt x="10349" y="21578"/>
                    <a:pt x="11016" y="21600"/>
                    <a:pt x="11694" y="21600"/>
                  </a:cubicBezTo>
                  <a:cubicBezTo>
                    <a:pt x="12185" y="21600"/>
                    <a:pt x="12684" y="21589"/>
                    <a:pt x="13178" y="21560"/>
                  </a:cubicBezTo>
                  <a:cubicBezTo>
                    <a:pt x="13828" y="21532"/>
                    <a:pt x="14329" y="21011"/>
                    <a:pt x="14383" y="20381"/>
                  </a:cubicBezTo>
                  <a:cubicBezTo>
                    <a:pt x="14495" y="18720"/>
                    <a:pt x="14369" y="16320"/>
                    <a:pt x="14106" y="14497"/>
                  </a:cubicBezTo>
                  <a:cubicBezTo>
                    <a:pt x="13999" y="13717"/>
                    <a:pt x="14613" y="13039"/>
                    <a:pt x="15388" y="13039"/>
                  </a:cubicBezTo>
                  <a:cubicBezTo>
                    <a:pt x="15417" y="13039"/>
                    <a:pt x="15448" y="13041"/>
                    <a:pt x="15478" y="13042"/>
                  </a:cubicBezTo>
                  <a:cubicBezTo>
                    <a:pt x="16988" y="13165"/>
                    <a:pt x="18581" y="13371"/>
                    <a:pt x="20008" y="13427"/>
                  </a:cubicBezTo>
                  <a:cubicBezTo>
                    <a:pt x="20026" y="13427"/>
                    <a:pt x="20041" y="13427"/>
                    <a:pt x="20057" y="13427"/>
                  </a:cubicBezTo>
                  <a:cubicBezTo>
                    <a:pt x="20770" y="13427"/>
                    <a:pt x="21338" y="12835"/>
                    <a:pt x="21326" y="12123"/>
                  </a:cubicBezTo>
                  <a:cubicBezTo>
                    <a:pt x="21298" y="11245"/>
                    <a:pt x="21159" y="10450"/>
                    <a:pt x="21020" y="9558"/>
                  </a:cubicBezTo>
                  <a:cubicBezTo>
                    <a:pt x="20923" y="8996"/>
                    <a:pt x="20467" y="8558"/>
                    <a:pt x="19898" y="8502"/>
                  </a:cubicBezTo>
                  <a:cubicBezTo>
                    <a:pt x="18521" y="8352"/>
                    <a:pt x="17012" y="8199"/>
                    <a:pt x="15630" y="8199"/>
                  </a:cubicBezTo>
                  <a:cubicBezTo>
                    <a:pt x="15385" y="8199"/>
                    <a:pt x="15145" y="8204"/>
                    <a:pt x="14909" y="8215"/>
                  </a:cubicBezTo>
                  <a:cubicBezTo>
                    <a:pt x="14885" y="8216"/>
                    <a:pt x="14860" y="8216"/>
                    <a:pt x="14836" y="8216"/>
                  </a:cubicBezTo>
                  <a:cubicBezTo>
                    <a:pt x="14148" y="8216"/>
                    <a:pt x="13592" y="7669"/>
                    <a:pt x="13566" y="6994"/>
                  </a:cubicBezTo>
                  <a:cubicBezTo>
                    <a:pt x="13510" y="5361"/>
                    <a:pt x="13330" y="3070"/>
                    <a:pt x="13164" y="1205"/>
                  </a:cubicBezTo>
                  <a:cubicBezTo>
                    <a:pt x="13109" y="575"/>
                    <a:pt x="12595" y="95"/>
                    <a:pt x="11972" y="54"/>
                  </a:cubicBezTo>
                  <a:cubicBezTo>
                    <a:pt x="11528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30" name="Google Shape;4725;p29"/>
            <p:cNvSpPr/>
            <p:nvPr/>
          </p:nvSpPr>
          <p:spPr>
            <a:xfrm>
              <a:off x="8243658" y="3512959"/>
              <a:ext cx="1080102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9" y="0"/>
                    <a:pt x="14765" y="155"/>
                    <a:pt x="14514" y="446"/>
                  </a:cubicBezTo>
                  <a:cubicBezTo>
                    <a:pt x="13323" y="1815"/>
                    <a:pt x="12042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6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6" y="1176"/>
                    <a:pt x="3460" y="1176"/>
                  </a:cubicBezTo>
                  <a:cubicBezTo>
                    <a:pt x="3087" y="1176"/>
                    <a:pt x="2720" y="1350"/>
                    <a:pt x="2450" y="1684"/>
                  </a:cubicBezTo>
                  <a:cubicBezTo>
                    <a:pt x="1547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19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3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48" y="15192"/>
                  </a:cubicBezTo>
                  <a:cubicBezTo>
                    <a:pt x="11951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8" y="19752"/>
                    <a:pt x="17871" y="19752"/>
                  </a:cubicBezTo>
                  <a:cubicBezTo>
                    <a:pt x="18257" y="19752"/>
                    <a:pt x="1863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1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28" y="5153"/>
                    <a:pt x="18671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098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31" name="Google Shape;4726;p29"/>
            <p:cNvSpPr/>
            <p:nvPr/>
          </p:nvSpPr>
          <p:spPr>
            <a:xfrm>
              <a:off x="5328105" y="3573858"/>
              <a:ext cx="1441696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3" y="16843"/>
                    <a:pt x="8726" y="16977"/>
                    <a:pt x="8550" y="16977"/>
                  </a:cubicBezTo>
                  <a:cubicBezTo>
                    <a:pt x="8393" y="16977"/>
                    <a:pt x="8236" y="16872"/>
                    <a:pt x="8178" y="16650"/>
                  </a:cubicBezTo>
                  <a:cubicBezTo>
                    <a:pt x="7141" y="12664"/>
                    <a:pt x="6901" y="11085"/>
                    <a:pt x="5546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17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40" y="11801"/>
                  </a:cubicBezTo>
                  <a:cubicBezTo>
                    <a:pt x="1197" y="11801"/>
                    <a:pt x="1355" y="11736"/>
                    <a:pt x="1485" y="11608"/>
                  </a:cubicBezTo>
                  <a:cubicBezTo>
                    <a:pt x="2289" y="10791"/>
                    <a:pt x="3273" y="10238"/>
                    <a:pt x="3803" y="10238"/>
                  </a:cubicBezTo>
                  <a:cubicBezTo>
                    <a:pt x="3993" y="10238"/>
                    <a:pt x="4125" y="10308"/>
                    <a:pt x="4170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40" y="21352"/>
                    <a:pt x="7852" y="21600"/>
                    <a:pt x="8697" y="21600"/>
                  </a:cubicBezTo>
                  <a:cubicBezTo>
                    <a:pt x="9574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1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79" y="3905"/>
                    <a:pt x="18421" y="4566"/>
                  </a:cubicBezTo>
                  <a:cubicBezTo>
                    <a:pt x="18517" y="5045"/>
                    <a:pt x="18895" y="5369"/>
                    <a:pt x="19313" y="5369"/>
                  </a:cubicBezTo>
                  <a:cubicBezTo>
                    <a:pt x="19329" y="5369"/>
                    <a:pt x="19345" y="5369"/>
                    <a:pt x="19361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81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32" name="Google Shape;4727;p29"/>
            <p:cNvSpPr/>
            <p:nvPr/>
          </p:nvSpPr>
          <p:spPr>
            <a:xfrm>
              <a:off x="7137828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6" y="864"/>
                    <a:pt x="10911" y="864"/>
                  </a:cubicBezTo>
                  <a:cubicBezTo>
                    <a:pt x="9360" y="864"/>
                    <a:pt x="7785" y="843"/>
                    <a:pt x="6340" y="843"/>
                  </a:cubicBezTo>
                  <a:cubicBezTo>
                    <a:pt x="4308" y="843"/>
                    <a:pt x="2532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33" name="Google Shape;4728;p29"/>
            <p:cNvSpPr/>
            <p:nvPr/>
          </p:nvSpPr>
          <p:spPr>
            <a:xfrm>
              <a:off x="6912357" y="1746123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05"/>
                  </a:cubicBezTo>
                  <a:cubicBezTo>
                    <a:pt x="858" y="1331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57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0" y="21586"/>
                    <a:pt x="2366" y="21579"/>
                    <a:pt x="2919" y="21579"/>
                  </a:cubicBezTo>
                  <a:cubicBezTo>
                    <a:pt x="4159" y="21579"/>
                    <a:pt x="5589" y="21600"/>
                    <a:pt x="7094" y="21600"/>
                  </a:cubicBezTo>
                  <a:cubicBezTo>
                    <a:pt x="11613" y="21600"/>
                    <a:pt x="16813" y="21405"/>
                    <a:pt x="19565" y="19858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34" name="Google Shape;4729;p29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35" name="Google Shape;4730;p29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36" name="Google Shape;4731;p29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37" name="Google Shape;4732;p29"/>
            <p:cNvSpPr/>
            <p:nvPr/>
          </p:nvSpPr>
          <p:spPr>
            <a:xfrm>
              <a:off x="4603359" y="1873781"/>
              <a:ext cx="232700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1" h="21600" fill="norm" stroke="1" extrusionOk="0">
                  <a:moveTo>
                    <a:pt x="7647" y="0"/>
                  </a:moveTo>
                  <a:cubicBezTo>
                    <a:pt x="2677" y="0"/>
                    <a:pt x="-1597" y="5733"/>
                    <a:pt x="584" y="16505"/>
                  </a:cubicBezTo>
                  <a:cubicBezTo>
                    <a:pt x="1312" y="20041"/>
                    <a:pt x="4182" y="21600"/>
                    <a:pt x="7382" y="21600"/>
                  </a:cubicBezTo>
                  <a:cubicBezTo>
                    <a:pt x="13161" y="21600"/>
                    <a:pt x="20003" y="16498"/>
                    <a:pt x="17170" y="8724"/>
                  </a:cubicBezTo>
                  <a:cubicBezTo>
                    <a:pt x="14982" y="2828"/>
                    <a:pt x="11144" y="0"/>
                    <a:pt x="76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38" name="Google Shape;4733;p29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39" name="Google Shape;4734;p29"/>
            <p:cNvSpPr/>
            <p:nvPr/>
          </p:nvSpPr>
          <p:spPr>
            <a:xfrm>
              <a:off x="4326704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40" name="Google Shape;4735;p29"/>
            <p:cNvSpPr/>
            <p:nvPr/>
          </p:nvSpPr>
          <p:spPr>
            <a:xfrm>
              <a:off x="4326704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41" name="Google Shape;4736;p29"/>
            <p:cNvSpPr/>
            <p:nvPr/>
          </p:nvSpPr>
          <p:spPr>
            <a:xfrm>
              <a:off x="5240728" y="1884179"/>
              <a:ext cx="1132689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5" y="10299"/>
                    <a:pt x="245" y="12082"/>
                    <a:pt x="730" y="13275"/>
                  </a:cubicBezTo>
                  <a:cubicBezTo>
                    <a:pt x="933" y="13775"/>
                    <a:pt x="1410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2" y="13507"/>
                    <a:pt x="8487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20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62" y="16319"/>
                    <a:pt x="14100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5" y="13041"/>
                  </a:cubicBezTo>
                  <a:cubicBezTo>
                    <a:pt x="16981" y="13164"/>
                    <a:pt x="18574" y="13370"/>
                    <a:pt x="20002" y="13426"/>
                  </a:cubicBezTo>
                  <a:cubicBezTo>
                    <a:pt x="20017" y="13426"/>
                    <a:pt x="20034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291" y="11244"/>
                    <a:pt x="21151" y="10449"/>
                    <a:pt x="21013" y="9572"/>
                  </a:cubicBezTo>
                  <a:cubicBezTo>
                    <a:pt x="20916" y="8995"/>
                    <a:pt x="20458" y="8571"/>
                    <a:pt x="19891" y="8502"/>
                  </a:cubicBezTo>
                  <a:cubicBezTo>
                    <a:pt x="18514" y="8351"/>
                    <a:pt x="17006" y="8199"/>
                    <a:pt x="15624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586" y="7681"/>
                    <a:pt x="13573" y="6993"/>
                  </a:cubicBezTo>
                  <a:cubicBezTo>
                    <a:pt x="13504" y="5361"/>
                    <a:pt x="13337" y="3084"/>
                    <a:pt x="13157" y="1205"/>
                  </a:cubicBezTo>
                  <a:cubicBezTo>
                    <a:pt x="13101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42" name="Google Shape;4737;p29"/>
            <p:cNvSpPr/>
            <p:nvPr/>
          </p:nvSpPr>
          <p:spPr>
            <a:xfrm>
              <a:off x="4473842" y="13460663"/>
              <a:ext cx="108471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272" y="773"/>
                    <a:pt x="13973" y="871"/>
                    <a:pt x="10612" y="871"/>
                  </a:cubicBezTo>
                  <a:cubicBezTo>
                    <a:pt x="9358" y="871"/>
                    <a:pt x="8097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43" name="Google Shape;4738;p29"/>
            <p:cNvSpPr/>
            <p:nvPr/>
          </p:nvSpPr>
          <p:spPr>
            <a:xfrm>
              <a:off x="4248388" y="12284917"/>
              <a:ext cx="81924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5" y="733"/>
                    <a:pt x="14370" y="859"/>
                    <a:pt x="11236" y="859"/>
                  </a:cubicBezTo>
                  <a:cubicBezTo>
                    <a:pt x="9595" y="859"/>
                    <a:pt x="7914" y="824"/>
                    <a:pt x="6378" y="824"/>
                  </a:cubicBezTo>
                  <a:cubicBezTo>
                    <a:pt x="4329" y="824"/>
                    <a:pt x="2537" y="880"/>
                    <a:pt x="1431" y="1152"/>
                  </a:cubicBezTo>
                  <a:cubicBezTo>
                    <a:pt x="871" y="1278"/>
                    <a:pt x="385" y="3023"/>
                    <a:pt x="234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1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40" y="21600"/>
                    <a:pt x="16893" y="21384"/>
                    <a:pt x="19565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44" name="Google Shape;4739;p29"/>
            <p:cNvSpPr/>
            <p:nvPr/>
          </p:nvSpPr>
          <p:spPr>
            <a:xfrm>
              <a:off x="4248388" y="11918363"/>
              <a:ext cx="81926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14"/>
                    <a:pt x="18943" y="28"/>
                  </a:cubicBezTo>
                  <a:cubicBezTo>
                    <a:pt x="17257" y="773"/>
                    <a:pt x="13963" y="877"/>
                    <a:pt x="10605" y="877"/>
                  </a:cubicBezTo>
                  <a:cubicBezTo>
                    <a:pt x="9354" y="877"/>
                    <a:pt x="8093" y="863"/>
                    <a:pt x="6903" y="863"/>
                  </a:cubicBezTo>
                  <a:cubicBezTo>
                    <a:pt x="4636" y="863"/>
                    <a:pt x="2629" y="912"/>
                    <a:pt x="1431" y="1211"/>
                  </a:cubicBezTo>
                  <a:cubicBezTo>
                    <a:pt x="871" y="1337"/>
                    <a:pt x="385" y="3070"/>
                    <a:pt x="234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1" y="21565"/>
                    <a:pt x="5788" y="21600"/>
                    <a:pt x="7529" y="21600"/>
                  </a:cubicBezTo>
                  <a:cubicBezTo>
                    <a:pt x="11937" y="21600"/>
                    <a:pt x="16890" y="21377"/>
                    <a:pt x="19561" y="19839"/>
                  </a:cubicBezTo>
                  <a:cubicBezTo>
                    <a:pt x="21518" y="18683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45" name="Google Shape;4740;p29"/>
            <p:cNvSpPr/>
            <p:nvPr/>
          </p:nvSpPr>
          <p:spPr>
            <a:xfrm>
              <a:off x="6601042" y="11660158"/>
              <a:ext cx="98195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68" y="0"/>
                  </a:moveTo>
                  <a:cubicBezTo>
                    <a:pt x="16837" y="0"/>
                    <a:pt x="16411" y="178"/>
                    <a:pt x="16096" y="510"/>
                  </a:cubicBezTo>
                  <a:cubicBezTo>
                    <a:pt x="11994" y="4773"/>
                    <a:pt x="3465" y="13250"/>
                    <a:pt x="319" y="17449"/>
                  </a:cubicBezTo>
                  <a:cubicBezTo>
                    <a:pt x="-894" y="19073"/>
                    <a:pt x="1604" y="21600"/>
                    <a:pt x="3510" y="21600"/>
                  </a:cubicBezTo>
                  <a:cubicBezTo>
                    <a:pt x="4024" y="21600"/>
                    <a:pt x="4496" y="21417"/>
                    <a:pt x="4838" y="20982"/>
                  </a:cubicBezTo>
                  <a:cubicBezTo>
                    <a:pt x="7645" y="17465"/>
                    <a:pt x="17206" y="8163"/>
                    <a:pt x="20151" y="4789"/>
                  </a:cubicBezTo>
                  <a:cubicBezTo>
                    <a:pt x="20628" y="4234"/>
                    <a:pt x="20706" y="3442"/>
                    <a:pt x="20336" y="2808"/>
                  </a:cubicBezTo>
                  <a:cubicBezTo>
                    <a:pt x="19766" y="1810"/>
                    <a:pt x="18979" y="828"/>
                    <a:pt x="18146" y="274"/>
                  </a:cubicBezTo>
                  <a:cubicBezTo>
                    <a:pt x="17878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46" name="Google Shape;4741;p29"/>
            <p:cNvSpPr/>
            <p:nvPr/>
          </p:nvSpPr>
          <p:spPr>
            <a:xfrm>
              <a:off x="6683027" y="11613947"/>
              <a:ext cx="231959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1" h="21600" fill="norm" stroke="1" extrusionOk="0">
                  <a:moveTo>
                    <a:pt x="7662" y="0"/>
                  </a:moveTo>
                  <a:cubicBezTo>
                    <a:pt x="2685" y="0"/>
                    <a:pt x="-1601" y="5733"/>
                    <a:pt x="586" y="16498"/>
                  </a:cubicBezTo>
                  <a:cubicBezTo>
                    <a:pt x="1296" y="20034"/>
                    <a:pt x="4162" y="21600"/>
                    <a:pt x="7357" y="21600"/>
                  </a:cubicBezTo>
                  <a:cubicBezTo>
                    <a:pt x="13139" y="21600"/>
                    <a:pt x="19999" y="16498"/>
                    <a:pt x="17159" y="8724"/>
                  </a:cubicBezTo>
                  <a:cubicBezTo>
                    <a:pt x="14990" y="2828"/>
                    <a:pt x="11155" y="0"/>
                    <a:pt x="76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47" name="Google Shape;4742;p29"/>
            <p:cNvSpPr/>
            <p:nvPr/>
          </p:nvSpPr>
          <p:spPr>
            <a:xfrm>
              <a:off x="7267569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57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48" name="Google Shape;4743;p29"/>
            <p:cNvSpPr/>
            <p:nvPr/>
          </p:nvSpPr>
          <p:spPr>
            <a:xfrm>
              <a:off x="6549645" y="13460663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5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2" y="21593"/>
                    <a:pt x="1364" y="21593"/>
                  </a:cubicBezTo>
                  <a:cubicBezTo>
                    <a:pt x="1833" y="21586"/>
                    <a:pt x="2352" y="21579"/>
                    <a:pt x="2907" y="21579"/>
                  </a:cubicBezTo>
                  <a:cubicBezTo>
                    <a:pt x="4150" y="21579"/>
                    <a:pt x="5582" y="21600"/>
                    <a:pt x="7089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49" name="Google Shape;4744;p29"/>
            <p:cNvSpPr/>
            <p:nvPr/>
          </p:nvSpPr>
          <p:spPr>
            <a:xfrm>
              <a:off x="6990930" y="13169532"/>
              <a:ext cx="201990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14" y="21600"/>
                    <a:pt x="19987" y="16505"/>
                    <a:pt x="17136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50" name="Google Shape;4745;p29"/>
            <p:cNvSpPr/>
            <p:nvPr/>
          </p:nvSpPr>
          <p:spPr>
            <a:xfrm>
              <a:off x="7904605" y="12422809"/>
              <a:ext cx="1133012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87" y="0"/>
                  </a:moveTo>
                  <a:cubicBezTo>
                    <a:pt x="9582" y="0"/>
                    <a:pt x="8546" y="78"/>
                    <a:pt x="7844" y="318"/>
                  </a:cubicBezTo>
                  <a:cubicBezTo>
                    <a:pt x="7304" y="511"/>
                    <a:pt x="6971" y="1046"/>
                    <a:pt x="7012" y="1609"/>
                  </a:cubicBezTo>
                  <a:cubicBezTo>
                    <a:pt x="7178" y="3694"/>
                    <a:pt x="8204" y="7466"/>
                    <a:pt x="7968" y="8330"/>
                  </a:cubicBezTo>
                  <a:cubicBezTo>
                    <a:pt x="7788" y="8988"/>
                    <a:pt x="569" y="8865"/>
                    <a:pt x="153" y="9607"/>
                  </a:cubicBezTo>
                  <a:cubicBezTo>
                    <a:pt x="-262" y="10306"/>
                    <a:pt x="251" y="12076"/>
                    <a:pt x="735" y="13284"/>
                  </a:cubicBezTo>
                  <a:cubicBezTo>
                    <a:pt x="937" y="13766"/>
                    <a:pt x="1406" y="14077"/>
                    <a:pt x="1920" y="14077"/>
                  </a:cubicBezTo>
                  <a:cubicBezTo>
                    <a:pt x="2004" y="14077"/>
                    <a:pt x="2090" y="14069"/>
                    <a:pt x="2176" y="14051"/>
                  </a:cubicBezTo>
                  <a:cubicBezTo>
                    <a:pt x="4005" y="13708"/>
                    <a:pt x="5696" y="13571"/>
                    <a:pt x="7123" y="13516"/>
                  </a:cubicBezTo>
                  <a:cubicBezTo>
                    <a:pt x="7147" y="13514"/>
                    <a:pt x="7170" y="13514"/>
                    <a:pt x="7193" y="13514"/>
                  </a:cubicBezTo>
                  <a:cubicBezTo>
                    <a:pt x="7909" y="13514"/>
                    <a:pt x="8479" y="14116"/>
                    <a:pt x="8453" y="14834"/>
                  </a:cubicBezTo>
                  <a:cubicBezTo>
                    <a:pt x="8383" y="16713"/>
                    <a:pt x="8204" y="18743"/>
                    <a:pt x="8509" y="20499"/>
                  </a:cubicBezTo>
                  <a:cubicBezTo>
                    <a:pt x="8605" y="21089"/>
                    <a:pt x="9118" y="21528"/>
                    <a:pt x="9714" y="21555"/>
                  </a:cubicBezTo>
                  <a:cubicBezTo>
                    <a:pt x="10371" y="21580"/>
                    <a:pt x="11062" y="21600"/>
                    <a:pt x="11766" y="21600"/>
                  </a:cubicBezTo>
                  <a:cubicBezTo>
                    <a:pt x="12233" y="21600"/>
                    <a:pt x="12707" y="21591"/>
                    <a:pt x="13178" y="21569"/>
                  </a:cubicBezTo>
                  <a:cubicBezTo>
                    <a:pt x="13828" y="21528"/>
                    <a:pt x="14329" y="21020"/>
                    <a:pt x="14383" y="20390"/>
                  </a:cubicBezTo>
                  <a:cubicBezTo>
                    <a:pt x="14495" y="18729"/>
                    <a:pt x="14369" y="16315"/>
                    <a:pt x="14106" y="14491"/>
                  </a:cubicBezTo>
                  <a:cubicBezTo>
                    <a:pt x="14001" y="13717"/>
                    <a:pt x="14602" y="13045"/>
                    <a:pt x="15368" y="13045"/>
                  </a:cubicBezTo>
                  <a:cubicBezTo>
                    <a:pt x="15403" y="13045"/>
                    <a:pt x="15441" y="13047"/>
                    <a:pt x="15478" y="13050"/>
                  </a:cubicBezTo>
                  <a:cubicBezTo>
                    <a:pt x="16988" y="13159"/>
                    <a:pt x="18581" y="13365"/>
                    <a:pt x="20008" y="13420"/>
                  </a:cubicBezTo>
                  <a:cubicBezTo>
                    <a:pt x="20026" y="13420"/>
                    <a:pt x="20041" y="13420"/>
                    <a:pt x="20057" y="13420"/>
                  </a:cubicBezTo>
                  <a:cubicBezTo>
                    <a:pt x="20770" y="13420"/>
                    <a:pt x="21338" y="12828"/>
                    <a:pt x="21326" y="12116"/>
                  </a:cubicBezTo>
                  <a:cubicBezTo>
                    <a:pt x="21298" y="11252"/>
                    <a:pt x="21159" y="10443"/>
                    <a:pt x="21020" y="9565"/>
                  </a:cubicBezTo>
                  <a:cubicBezTo>
                    <a:pt x="20923" y="9002"/>
                    <a:pt x="20467" y="8564"/>
                    <a:pt x="19898" y="8495"/>
                  </a:cubicBezTo>
                  <a:cubicBezTo>
                    <a:pt x="18535" y="8346"/>
                    <a:pt x="17043" y="8204"/>
                    <a:pt x="15672" y="8204"/>
                  </a:cubicBezTo>
                  <a:cubicBezTo>
                    <a:pt x="15414" y="8204"/>
                    <a:pt x="15159" y="8210"/>
                    <a:pt x="14909" y="8221"/>
                  </a:cubicBezTo>
                  <a:cubicBezTo>
                    <a:pt x="14892" y="8221"/>
                    <a:pt x="14875" y="8221"/>
                    <a:pt x="14858" y="8221"/>
                  </a:cubicBezTo>
                  <a:cubicBezTo>
                    <a:pt x="14161" y="8221"/>
                    <a:pt x="13592" y="7683"/>
                    <a:pt x="13566" y="6986"/>
                  </a:cubicBezTo>
                  <a:cubicBezTo>
                    <a:pt x="13510" y="5353"/>
                    <a:pt x="13330" y="3076"/>
                    <a:pt x="13164" y="1196"/>
                  </a:cubicBezTo>
                  <a:cubicBezTo>
                    <a:pt x="13109" y="580"/>
                    <a:pt x="12595" y="86"/>
                    <a:pt x="11972" y="45"/>
                  </a:cubicBezTo>
                  <a:cubicBezTo>
                    <a:pt x="11545" y="18"/>
                    <a:pt x="11070" y="0"/>
                    <a:pt x="105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51" name="Google Shape;4746;p29"/>
            <p:cNvSpPr/>
            <p:nvPr/>
          </p:nvSpPr>
          <p:spPr>
            <a:xfrm>
              <a:off x="8243658" y="10538217"/>
              <a:ext cx="1080102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2" y="0"/>
                    <a:pt x="14767" y="159"/>
                    <a:pt x="14514" y="460"/>
                  </a:cubicBezTo>
                  <a:cubicBezTo>
                    <a:pt x="13323" y="1829"/>
                    <a:pt x="12042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5" y="1183"/>
                    <a:pt x="3459" y="1183"/>
                  </a:cubicBezTo>
                  <a:cubicBezTo>
                    <a:pt x="3087" y="1183"/>
                    <a:pt x="2720" y="1358"/>
                    <a:pt x="2450" y="1681"/>
                  </a:cubicBezTo>
                  <a:cubicBezTo>
                    <a:pt x="1547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19" y="20323"/>
                    <a:pt x="5008" y="21120"/>
                    <a:pt x="6317" y="21543"/>
                  </a:cubicBezTo>
                  <a:cubicBezTo>
                    <a:pt x="6436" y="21582"/>
                    <a:pt x="6554" y="21600"/>
                    <a:pt x="6675" y="21600"/>
                  </a:cubicBezTo>
                  <a:cubicBezTo>
                    <a:pt x="7167" y="21600"/>
                    <a:pt x="7636" y="21286"/>
                    <a:pt x="7871" y="20762"/>
                  </a:cubicBezTo>
                  <a:cubicBezTo>
                    <a:pt x="8743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9" y="19746"/>
                    <a:pt x="17871" y="19746"/>
                  </a:cubicBezTo>
                  <a:cubicBezTo>
                    <a:pt x="18257" y="19746"/>
                    <a:pt x="1863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1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28" y="5165"/>
                    <a:pt x="18671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098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52" name="Google Shape;4747;p29"/>
            <p:cNvSpPr/>
            <p:nvPr/>
          </p:nvSpPr>
          <p:spPr>
            <a:xfrm>
              <a:off x="5328105" y="10599777"/>
              <a:ext cx="1441696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3" y="16977"/>
                  </a:cubicBezTo>
                  <a:cubicBezTo>
                    <a:pt x="8395" y="16977"/>
                    <a:pt x="8236" y="16871"/>
                    <a:pt x="8178" y="16656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17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7" y="11800"/>
                  </a:cubicBezTo>
                  <a:cubicBezTo>
                    <a:pt x="1201" y="11800"/>
                    <a:pt x="1358" y="11739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46"/>
                    <a:pt x="18894" y="5360"/>
                    <a:pt x="19312" y="5360"/>
                  </a:cubicBezTo>
                  <a:cubicBezTo>
                    <a:pt x="19328" y="5360"/>
                    <a:pt x="19344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53" name="Google Shape;4748;p29"/>
            <p:cNvSpPr/>
            <p:nvPr/>
          </p:nvSpPr>
          <p:spPr>
            <a:xfrm>
              <a:off x="7137828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7" y="831"/>
                    <a:pt x="11004" y="831"/>
                  </a:cubicBezTo>
                  <a:cubicBezTo>
                    <a:pt x="9572" y="831"/>
                    <a:pt x="8117" y="810"/>
                    <a:pt x="6759" y="810"/>
                  </a:cubicBezTo>
                  <a:cubicBezTo>
                    <a:pt x="4554" y="810"/>
                    <a:pt x="2607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54" name="Google Shape;4749;p29"/>
            <p:cNvSpPr/>
            <p:nvPr/>
          </p:nvSpPr>
          <p:spPr>
            <a:xfrm>
              <a:off x="6912357" y="8772041"/>
              <a:ext cx="819012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27" y="753"/>
                    <a:pt x="14171" y="872"/>
                    <a:pt x="10913" y="872"/>
                  </a:cubicBezTo>
                  <a:cubicBezTo>
                    <a:pt x="9359" y="872"/>
                    <a:pt x="7782" y="844"/>
                    <a:pt x="6337" y="844"/>
                  </a:cubicBezTo>
                  <a:cubicBezTo>
                    <a:pt x="4303" y="844"/>
                    <a:pt x="2529" y="893"/>
                    <a:pt x="1439" y="1151"/>
                  </a:cubicBezTo>
                  <a:cubicBezTo>
                    <a:pt x="858" y="1332"/>
                    <a:pt x="372" y="3013"/>
                    <a:pt x="242" y="5503"/>
                  </a:cubicBezTo>
                  <a:cubicBezTo>
                    <a:pt x="17" y="9297"/>
                    <a:pt x="-77" y="13656"/>
                    <a:pt x="72" y="17074"/>
                  </a:cubicBezTo>
                  <a:cubicBezTo>
                    <a:pt x="202" y="19710"/>
                    <a:pt x="728" y="21558"/>
                    <a:pt x="1351" y="21558"/>
                  </a:cubicBezTo>
                  <a:cubicBezTo>
                    <a:pt x="1361" y="21558"/>
                    <a:pt x="1372" y="21558"/>
                    <a:pt x="1382" y="21558"/>
                  </a:cubicBezTo>
                  <a:cubicBezTo>
                    <a:pt x="1603" y="21551"/>
                    <a:pt x="1833" y="21551"/>
                    <a:pt x="2072" y="21551"/>
                  </a:cubicBezTo>
                  <a:cubicBezTo>
                    <a:pt x="3588" y="21551"/>
                    <a:pt x="5490" y="21600"/>
                    <a:pt x="7510" y="21600"/>
                  </a:cubicBezTo>
                  <a:cubicBezTo>
                    <a:pt x="11928" y="21600"/>
                    <a:pt x="16897" y="21356"/>
                    <a:pt x="19565" y="19815"/>
                  </a:cubicBezTo>
                  <a:cubicBezTo>
                    <a:pt x="21523" y="18720"/>
                    <a:pt x="21028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55" name="Google Shape;4750;p29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56" name="Google Shape;4751;p29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57" name="Google Shape;4752;p29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58" name="Google Shape;4753;p29"/>
            <p:cNvSpPr/>
            <p:nvPr/>
          </p:nvSpPr>
          <p:spPr>
            <a:xfrm>
              <a:off x="4603329" y="8899452"/>
              <a:ext cx="232741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2" y="0"/>
                  </a:moveTo>
                  <a:cubicBezTo>
                    <a:pt x="2678" y="0"/>
                    <a:pt x="-1600" y="5745"/>
                    <a:pt x="587" y="16521"/>
                  </a:cubicBezTo>
                  <a:cubicBezTo>
                    <a:pt x="1313" y="20041"/>
                    <a:pt x="4170" y="21600"/>
                    <a:pt x="7355" y="21600"/>
                  </a:cubicBezTo>
                  <a:cubicBezTo>
                    <a:pt x="13137" y="21600"/>
                    <a:pt x="20000" y="16485"/>
                    <a:pt x="17163" y="8742"/>
                  </a:cubicBezTo>
                  <a:cubicBezTo>
                    <a:pt x="14976" y="2827"/>
                    <a:pt x="11146" y="0"/>
                    <a:pt x="765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59" name="Google Shape;4754;p29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60" name="Google Shape;4755;p29"/>
            <p:cNvSpPr/>
            <p:nvPr/>
          </p:nvSpPr>
          <p:spPr>
            <a:xfrm>
              <a:off x="4326720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07" y="0"/>
                    <a:pt x="762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61" name="Google Shape;4756;p29"/>
            <p:cNvSpPr/>
            <p:nvPr/>
          </p:nvSpPr>
          <p:spPr>
            <a:xfrm>
              <a:off x="4326697" y="10290409"/>
              <a:ext cx="202227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07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62" name="Google Shape;4757;p29"/>
            <p:cNvSpPr/>
            <p:nvPr/>
          </p:nvSpPr>
          <p:spPr>
            <a:xfrm>
              <a:off x="5240728" y="8910097"/>
              <a:ext cx="1132689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2" y="13759"/>
                    <a:pt x="1399" y="14069"/>
                    <a:pt x="1913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62" y="16306"/>
                    <a:pt x="14100" y="14497"/>
                  </a:cubicBezTo>
                  <a:cubicBezTo>
                    <a:pt x="13993" y="13724"/>
                    <a:pt x="14595" y="13038"/>
                    <a:pt x="15375" y="13038"/>
                  </a:cubicBezTo>
                  <a:cubicBezTo>
                    <a:pt x="15411" y="13038"/>
                    <a:pt x="15448" y="13039"/>
                    <a:pt x="15485" y="13042"/>
                  </a:cubicBezTo>
                  <a:cubicBezTo>
                    <a:pt x="16981" y="13152"/>
                    <a:pt x="18574" y="13371"/>
                    <a:pt x="20002" y="13413"/>
                  </a:cubicBezTo>
                  <a:cubicBezTo>
                    <a:pt x="20017" y="13413"/>
                    <a:pt x="20034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291" y="11245"/>
                    <a:pt x="21151" y="10436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5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7" y="8215"/>
                    <a:pt x="13586" y="7677"/>
                    <a:pt x="13573" y="6994"/>
                  </a:cubicBezTo>
                  <a:cubicBezTo>
                    <a:pt x="13504" y="5347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63" name="Google Shape;4758;p29"/>
            <p:cNvSpPr/>
            <p:nvPr/>
          </p:nvSpPr>
          <p:spPr>
            <a:xfrm>
              <a:off x="1584698" y="1380229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12"/>
                  </a:cubicBezTo>
                  <a:cubicBezTo>
                    <a:pt x="858" y="1338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64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64" name="Google Shape;4759;p29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65" name="Google Shape;4760;p29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66" name="Google Shape;4761;p29"/>
            <p:cNvSpPr/>
            <p:nvPr/>
          </p:nvSpPr>
          <p:spPr>
            <a:xfrm>
              <a:off x="251843" y="0"/>
              <a:ext cx="1080108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2"/>
                  </a:cubicBezTo>
                  <a:cubicBezTo>
                    <a:pt x="13323" y="1815"/>
                    <a:pt x="12044" y="3362"/>
                    <a:pt x="11114" y="4844"/>
                  </a:cubicBezTo>
                  <a:cubicBezTo>
                    <a:pt x="10846" y="5261"/>
                    <a:pt x="10436" y="5485"/>
                    <a:pt x="10015" y="5485"/>
                  </a:cubicBezTo>
                  <a:cubicBezTo>
                    <a:pt x="9748" y="5485"/>
                    <a:pt x="9476" y="5394"/>
                    <a:pt x="9238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6" y="1251"/>
                    <a:pt x="3698" y="1176"/>
                    <a:pt x="3454" y="1176"/>
                  </a:cubicBezTo>
                  <a:cubicBezTo>
                    <a:pt x="3081" y="1176"/>
                    <a:pt x="2712" y="1349"/>
                    <a:pt x="2450" y="1684"/>
                  </a:cubicBezTo>
                  <a:cubicBezTo>
                    <a:pt x="1549" y="2841"/>
                    <a:pt x="415" y="4470"/>
                    <a:pt x="66" y="5692"/>
                  </a:cubicBezTo>
                  <a:cubicBezTo>
                    <a:pt x="-123" y="6311"/>
                    <a:pt x="108" y="7010"/>
                    <a:pt x="604" y="7370"/>
                  </a:cubicBezTo>
                  <a:cubicBezTo>
                    <a:pt x="2435" y="8721"/>
                    <a:pt x="6229" y="10481"/>
                    <a:pt x="6796" y="11327"/>
                  </a:cubicBezTo>
                  <a:cubicBezTo>
                    <a:pt x="7232" y="11962"/>
                    <a:pt x="2551" y="18529"/>
                    <a:pt x="2885" y="19456"/>
                  </a:cubicBezTo>
                  <a:cubicBezTo>
                    <a:pt x="3221" y="20320"/>
                    <a:pt x="5008" y="21134"/>
                    <a:pt x="6317" y="21542"/>
                  </a:cubicBezTo>
                  <a:cubicBezTo>
                    <a:pt x="6439" y="21580"/>
                    <a:pt x="6563" y="21600"/>
                    <a:pt x="6685" y="21600"/>
                  </a:cubicBezTo>
                  <a:cubicBezTo>
                    <a:pt x="7174" y="21600"/>
                    <a:pt x="7640" y="21297"/>
                    <a:pt x="7871" y="20776"/>
                  </a:cubicBezTo>
                  <a:cubicBezTo>
                    <a:pt x="8744" y="18837"/>
                    <a:pt x="9703" y="17192"/>
                    <a:pt x="10561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4" y="15202"/>
                    <a:pt x="12259" y="15315"/>
                    <a:pt x="12509" y="15547"/>
                  </a:cubicBezTo>
                  <a:cubicBezTo>
                    <a:pt x="14021" y="16964"/>
                    <a:pt x="15604" y="18576"/>
                    <a:pt x="17247" y="19586"/>
                  </a:cubicBezTo>
                  <a:cubicBezTo>
                    <a:pt x="17439" y="19699"/>
                    <a:pt x="17648" y="19754"/>
                    <a:pt x="17853" y="19754"/>
                  </a:cubicBezTo>
                  <a:cubicBezTo>
                    <a:pt x="18241" y="19754"/>
                    <a:pt x="18624" y="19562"/>
                    <a:pt x="18889" y="19212"/>
                  </a:cubicBezTo>
                  <a:cubicBezTo>
                    <a:pt x="19616" y="18251"/>
                    <a:pt x="20402" y="17159"/>
                    <a:pt x="21099" y="16036"/>
                  </a:cubicBezTo>
                  <a:cubicBezTo>
                    <a:pt x="21477" y="15417"/>
                    <a:pt x="21376" y="14570"/>
                    <a:pt x="20882" y="14080"/>
                  </a:cubicBezTo>
                  <a:cubicBezTo>
                    <a:pt x="19588" y="12777"/>
                    <a:pt x="17495" y="11164"/>
                    <a:pt x="15808" y="10089"/>
                  </a:cubicBezTo>
                  <a:cubicBezTo>
                    <a:pt x="15067" y="9618"/>
                    <a:pt x="14907" y="8493"/>
                    <a:pt x="15489" y="7793"/>
                  </a:cubicBezTo>
                  <a:cubicBezTo>
                    <a:pt x="16535" y="6473"/>
                    <a:pt x="17713" y="5169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67" name="Google Shape;4762;p29"/>
            <p:cNvSpPr/>
            <p:nvPr/>
          </p:nvSpPr>
          <p:spPr>
            <a:xfrm>
              <a:off x="1584698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090" y="0"/>
                  </a:moveTo>
                  <a:cubicBezTo>
                    <a:pt x="19044" y="0"/>
                    <a:pt x="18998" y="7"/>
                    <a:pt x="18950" y="28"/>
                  </a:cubicBezTo>
                  <a:cubicBezTo>
                    <a:pt x="17367" y="733"/>
                    <a:pt x="14370" y="852"/>
                    <a:pt x="11233" y="852"/>
                  </a:cubicBezTo>
                  <a:cubicBezTo>
                    <a:pt x="9593" y="852"/>
                    <a:pt x="7913" y="817"/>
                    <a:pt x="6378" y="817"/>
                  </a:cubicBezTo>
                  <a:cubicBezTo>
                    <a:pt x="4329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23" y="5445"/>
                  </a:cubicBezTo>
                  <a:cubicBezTo>
                    <a:pt x="17" y="9306"/>
                    <a:pt x="-77" y="13669"/>
                    <a:pt x="74" y="17034"/>
                  </a:cubicBezTo>
                  <a:cubicBezTo>
                    <a:pt x="185" y="19708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77"/>
                    <a:pt x="19566" y="19834"/>
                  </a:cubicBezTo>
                  <a:cubicBezTo>
                    <a:pt x="21523" y="18738"/>
                    <a:pt x="21016" y="0"/>
                    <a:pt x="190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68" name="Google Shape;4763;p29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69" name="Google Shape;4764;p29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70" name="Google Shape;4765;p29"/>
            <p:cNvSpPr/>
            <p:nvPr/>
          </p:nvSpPr>
          <p:spPr>
            <a:xfrm>
              <a:off x="251843" y="7025505"/>
              <a:ext cx="1080108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1" y="0"/>
                  </a:moveTo>
                  <a:cubicBezTo>
                    <a:pt x="15109" y="0"/>
                    <a:pt x="14760" y="153"/>
                    <a:pt x="14500" y="455"/>
                  </a:cubicBezTo>
                  <a:cubicBezTo>
                    <a:pt x="13323" y="1824"/>
                    <a:pt x="12044" y="3353"/>
                    <a:pt x="11114" y="4852"/>
                  </a:cubicBezTo>
                  <a:cubicBezTo>
                    <a:pt x="10850" y="5264"/>
                    <a:pt x="10444" y="5482"/>
                    <a:pt x="10030" y="5482"/>
                  </a:cubicBezTo>
                  <a:cubicBezTo>
                    <a:pt x="9756" y="5482"/>
                    <a:pt x="9479" y="5387"/>
                    <a:pt x="9238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1" y="1177"/>
                    <a:pt x="3457" y="1177"/>
                  </a:cubicBezTo>
                  <a:cubicBezTo>
                    <a:pt x="3084" y="1177"/>
                    <a:pt x="2714" y="1358"/>
                    <a:pt x="2450" y="1692"/>
                  </a:cubicBezTo>
                  <a:cubicBezTo>
                    <a:pt x="1549" y="2833"/>
                    <a:pt x="415" y="4461"/>
                    <a:pt x="66" y="5682"/>
                  </a:cubicBezTo>
                  <a:cubicBezTo>
                    <a:pt x="-123" y="6318"/>
                    <a:pt x="108" y="7000"/>
                    <a:pt x="604" y="7360"/>
                  </a:cubicBezTo>
                  <a:cubicBezTo>
                    <a:pt x="2435" y="8711"/>
                    <a:pt x="6229" y="10487"/>
                    <a:pt x="6796" y="11332"/>
                  </a:cubicBezTo>
                  <a:cubicBezTo>
                    <a:pt x="7232" y="11967"/>
                    <a:pt x="2551" y="18515"/>
                    <a:pt x="2885" y="19442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9"/>
                  </a:cubicBezTo>
                  <a:cubicBezTo>
                    <a:pt x="8744" y="18840"/>
                    <a:pt x="9703" y="17179"/>
                    <a:pt x="10561" y="15828"/>
                  </a:cubicBezTo>
                  <a:cubicBezTo>
                    <a:pt x="10824" y="15410"/>
                    <a:pt x="11239" y="15191"/>
                    <a:pt x="11658" y="15191"/>
                  </a:cubicBezTo>
                  <a:cubicBezTo>
                    <a:pt x="11958" y="15191"/>
                    <a:pt x="12259" y="15302"/>
                    <a:pt x="12509" y="15534"/>
                  </a:cubicBezTo>
                  <a:cubicBezTo>
                    <a:pt x="14021" y="16951"/>
                    <a:pt x="15604" y="18579"/>
                    <a:pt x="17247" y="19572"/>
                  </a:cubicBezTo>
                  <a:cubicBezTo>
                    <a:pt x="17444" y="19689"/>
                    <a:pt x="17658" y="19745"/>
                    <a:pt x="17868" y="19745"/>
                  </a:cubicBezTo>
                  <a:cubicBezTo>
                    <a:pt x="18251" y="19745"/>
                    <a:pt x="18627" y="19561"/>
                    <a:pt x="18889" y="19214"/>
                  </a:cubicBezTo>
                  <a:cubicBezTo>
                    <a:pt x="19616" y="18238"/>
                    <a:pt x="20402" y="17162"/>
                    <a:pt x="21099" y="16023"/>
                  </a:cubicBezTo>
                  <a:cubicBezTo>
                    <a:pt x="21477" y="15405"/>
                    <a:pt x="21376" y="14574"/>
                    <a:pt x="20882" y="14068"/>
                  </a:cubicBezTo>
                  <a:cubicBezTo>
                    <a:pt x="19588" y="12765"/>
                    <a:pt x="17495" y="11153"/>
                    <a:pt x="15808" y="10094"/>
                  </a:cubicBezTo>
                  <a:cubicBezTo>
                    <a:pt x="15067" y="9624"/>
                    <a:pt x="14907" y="8499"/>
                    <a:pt x="15489" y="7784"/>
                  </a:cubicBezTo>
                  <a:cubicBezTo>
                    <a:pt x="16535" y="6480"/>
                    <a:pt x="17713" y="5160"/>
                    <a:pt x="18673" y="3892"/>
                  </a:cubicBezTo>
                  <a:cubicBezTo>
                    <a:pt x="19152" y="3240"/>
                    <a:pt x="19036" y="2245"/>
                    <a:pt x="18425" y="1741"/>
                  </a:cubicBezTo>
                  <a:cubicBezTo>
                    <a:pt x="17684" y="1139"/>
                    <a:pt x="16928" y="683"/>
                    <a:pt x="16100" y="179"/>
                  </a:cubicBezTo>
                  <a:cubicBezTo>
                    <a:pt x="15899" y="60"/>
                    <a:pt x="15679" y="0"/>
                    <a:pt x="154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71" name="Google Shape;4766;p29"/>
            <p:cNvSpPr/>
            <p:nvPr/>
          </p:nvSpPr>
          <p:spPr>
            <a:xfrm>
              <a:off x="1272682" y="4634488"/>
              <a:ext cx="982404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0" y="178"/>
                    <a:pt x="16082" y="504"/>
                  </a:cubicBezTo>
                  <a:cubicBezTo>
                    <a:pt x="11999" y="4766"/>
                    <a:pt x="3463" y="13243"/>
                    <a:pt x="320" y="17441"/>
                  </a:cubicBezTo>
                  <a:cubicBezTo>
                    <a:pt x="-896" y="19076"/>
                    <a:pt x="1607" y="21600"/>
                    <a:pt x="3520" y="21600"/>
                  </a:cubicBezTo>
                  <a:cubicBezTo>
                    <a:pt x="4033" y="21600"/>
                    <a:pt x="4505" y="21419"/>
                    <a:pt x="4850" y="20989"/>
                  </a:cubicBezTo>
                  <a:cubicBezTo>
                    <a:pt x="7653" y="17457"/>
                    <a:pt x="17206" y="8157"/>
                    <a:pt x="20134" y="4782"/>
                  </a:cubicBezTo>
                  <a:cubicBezTo>
                    <a:pt x="20612" y="4244"/>
                    <a:pt x="20704" y="3436"/>
                    <a:pt x="20334" y="2802"/>
                  </a:cubicBezTo>
                  <a:cubicBezTo>
                    <a:pt x="19764" y="1804"/>
                    <a:pt x="18963" y="838"/>
                    <a:pt x="18148" y="268"/>
                  </a:cubicBezTo>
                  <a:cubicBezTo>
                    <a:pt x="17882" y="85"/>
                    <a:pt x="17580" y="0"/>
                    <a:pt x="1727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72" name="Google Shape;4767;p29"/>
            <p:cNvSpPr/>
            <p:nvPr/>
          </p:nvSpPr>
          <p:spPr>
            <a:xfrm>
              <a:off x="1354682" y="4588442"/>
              <a:ext cx="232712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3" y="0"/>
                  </a:moveTo>
                  <a:cubicBezTo>
                    <a:pt x="2679" y="0"/>
                    <a:pt x="-1601" y="5758"/>
                    <a:pt x="586" y="16537"/>
                  </a:cubicBezTo>
                  <a:cubicBezTo>
                    <a:pt x="1307" y="20047"/>
                    <a:pt x="4170" y="21600"/>
                    <a:pt x="7356" y="21600"/>
                  </a:cubicBezTo>
                  <a:cubicBezTo>
                    <a:pt x="13140" y="21600"/>
                    <a:pt x="19999" y="16501"/>
                    <a:pt x="17167" y="8758"/>
                  </a:cubicBezTo>
                  <a:cubicBezTo>
                    <a:pt x="14980" y="2837"/>
                    <a:pt x="11143" y="0"/>
                    <a:pt x="765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73" name="Google Shape;4768;p29"/>
            <p:cNvSpPr/>
            <p:nvPr/>
          </p:nvSpPr>
          <p:spPr>
            <a:xfrm>
              <a:off x="1939905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2" y="20041"/>
                    <a:pt x="4157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74" name="Google Shape;4769;p29"/>
            <p:cNvSpPr/>
            <p:nvPr/>
          </p:nvSpPr>
          <p:spPr>
            <a:xfrm>
              <a:off x="1221445" y="6435487"/>
              <a:ext cx="1084691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6" y="845"/>
                  </a:cubicBezTo>
                  <a:cubicBezTo>
                    <a:pt x="4304" y="845"/>
                    <a:pt x="2528" y="894"/>
                    <a:pt x="1431" y="1145"/>
                  </a:cubicBezTo>
                  <a:cubicBezTo>
                    <a:pt x="866" y="1271"/>
                    <a:pt x="373" y="3017"/>
                    <a:pt x="232" y="5510"/>
                  </a:cubicBezTo>
                  <a:cubicBezTo>
                    <a:pt x="20" y="9309"/>
                    <a:pt x="-80" y="13667"/>
                    <a:pt x="77" y="17096"/>
                  </a:cubicBezTo>
                  <a:cubicBezTo>
                    <a:pt x="202" y="19728"/>
                    <a:pt x="737" y="21586"/>
                    <a:pt x="1344" y="21586"/>
                  </a:cubicBezTo>
                  <a:cubicBezTo>
                    <a:pt x="1355" y="21586"/>
                    <a:pt x="1365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7" y="21384"/>
                    <a:pt x="19559" y="19840"/>
                  </a:cubicBezTo>
                  <a:cubicBezTo>
                    <a:pt x="21520" y="18737"/>
                    <a:pt x="21009" y="0"/>
                    <a:pt x="190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75" name="Google Shape;4770;p29"/>
            <p:cNvSpPr/>
            <p:nvPr/>
          </p:nvSpPr>
          <p:spPr>
            <a:xfrm>
              <a:off x="1662727" y="6144191"/>
              <a:ext cx="202556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4" h="21600" fill="norm" stroke="1" extrusionOk="0">
                  <a:moveTo>
                    <a:pt x="7656" y="0"/>
                  </a:moveTo>
                  <a:cubicBezTo>
                    <a:pt x="2686" y="0"/>
                    <a:pt x="-1593" y="5740"/>
                    <a:pt x="579" y="16495"/>
                  </a:cubicBezTo>
                  <a:cubicBezTo>
                    <a:pt x="1291" y="20037"/>
                    <a:pt x="4161" y="21600"/>
                    <a:pt x="7358" y="21600"/>
                  </a:cubicBezTo>
                  <a:cubicBezTo>
                    <a:pt x="13148" y="21600"/>
                    <a:pt x="20007" y="16487"/>
                    <a:pt x="17173" y="8720"/>
                  </a:cubicBezTo>
                  <a:cubicBezTo>
                    <a:pt x="14979" y="2825"/>
                    <a:pt x="11150" y="0"/>
                    <a:pt x="765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76" name="Google Shape;4771;p29"/>
            <p:cNvSpPr/>
            <p:nvPr/>
          </p:nvSpPr>
          <p:spPr>
            <a:xfrm>
              <a:off x="1662743" y="6777780"/>
              <a:ext cx="20254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8" h="21600" fill="norm" stroke="1" extrusionOk="0">
                  <a:moveTo>
                    <a:pt x="7643" y="0"/>
                  </a:moveTo>
                  <a:cubicBezTo>
                    <a:pt x="2672" y="0"/>
                    <a:pt x="-1587" y="5725"/>
                    <a:pt x="579" y="16501"/>
                  </a:cubicBezTo>
                  <a:cubicBezTo>
                    <a:pt x="1291" y="20039"/>
                    <a:pt x="4162" y="21600"/>
                    <a:pt x="7360" y="21600"/>
                  </a:cubicBezTo>
                  <a:cubicBezTo>
                    <a:pt x="13152" y="21600"/>
                    <a:pt x="20013" y="16493"/>
                    <a:pt x="17179" y="8734"/>
                  </a:cubicBezTo>
                  <a:cubicBezTo>
                    <a:pt x="14984" y="2838"/>
                    <a:pt x="11139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77" name="Google Shape;4772;p29"/>
            <p:cNvSpPr/>
            <p:nvPr/>
          </p:nvSpPr>
          <p:spPr>
            <a:xfrm>
              <a:off x="2576569" y="5397138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81" y="8996"/>
                    <a:pt x="576" y="8873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6" y="13765"/>
                    <a:pt x="1424" y="14079"/>
                    <a:pt x="1949" y="14079"/>
                  </a:cubicBezTo>
                  <a:cubicBezTo>
                    <a:pt x="2026" y="14079"/>
                    <a:pt x="2106" y="14071"/>
                    <a:pt x="2183" y="14057"/>
                  </a:cubicBezTo>
                  <a:cubicBezTo>
                    <a:pt x="3999" y="13700"/>
                    <a:pt x="5703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59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76" y="16320"/>
                    <a:pt x="14112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4" y="13042"/>
                  </a:cubicBezTo>
                  <a:cubicBezTo>
                    <a:pt x="16995" y="13165"/>
                    <a:pt x="18574" y="13371"/>
                    <a:pt x="20002" y="13427"/>
                  </a:cubicBezTo>
                  <a:cubicBezTo>
                    <a:pt x="20017" y="13427"/>
                    <a:pt x="20033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303" y="11245"/>
                    <a:pt x="21151" y="10450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3" y="8216"/>
                    <a:pt x="14830" y="8216"/>
                  </a:cubicBezTo>
                  <a:cubicBezTo>
                    <a:pt x="14156" y="8216"/>
                    <a:pt x="13600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78" name="Google Shape;4773;p29"/>
            <p:cNvSpPr/>
            <p:nvPr/>
          </p:nvSpPr>
          <p:spPr>
            <a:xfrm>
              <a:off x="2915671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2" y="0"/>
                    <a:pt x="14765" y="155"/>
                    <a:pt x="14506" y="446"/>
                  </a:cubicBezTo>
                  <a:cubicBezTo>
                    <a:pt x="13328" y="1815"/>
                    <a:pt x="12049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6" y="5387"/>
                    <a:pt x="9243" y="5203"/>
                  </a:cubicBezTo>
                  <a:cubicBezTo>
                    <a:pt x="7849" y="4080"/>
                    <a:pt x="5843" y="2597"/>
                    <a:pt x="4171" y="1408"/>
                  </a:cubicBezTo>
                  <a:cubicBezTo>
                    <a:pt x="3951" y="1251"/>
                    <a:pt x="3704" y="1176"/>
                    <a:pt x="3459" y="1176"/>
                  </a:cubicBezTo>
                  <a:cubicBezTo>
                    <a:pt x="3086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1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27" y="15411"/>
                    <a:pt x="11235" y="15192"/>
                    <a:pt x="11645" y="15192"/>
                  </a:cubicBezTo>
                  <a:cubicBezTo>
                    <a:pt x="11945" y="15192"/>
                    <a:pt x="12248" y="15307"/>
                    <a:pt x="12499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1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6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3" y="10090"/>
                  </a:cubicBezTo>
                  <a:cubicBezTo>
                    <a:pt x="15072" y="9618"/>
                    <a:pt x="14912" y="8494"/>
                    <a:pt x="15479" y="7778"/>
                  </a:cubicBezTo>
                  <a:cubicBezTo>
                    <a:pt x="16540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30" y="1733"/>
                  </a:cubicBezTo>
                  <a:cubicBezTo>
                    <a:pt x="17688" y="1130"/>
                    <a:pt x="16932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79" name="Google Shape;4774;p29"/>
            <p:cNvSpPr/>
            <p:nvPr/>
          </p:nvSpPr>
          <p:spPr>
            <a:xfrm>
              <a:off x="0" y="3573858"/>
              <a:ext cx="1441541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3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3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1" y="7469"/>
                    <a:pt x="115" y="9329"/>
                  </a:cubicBezTo>
                  <a:cubicBezTo>
                    <a:pt x="-169" y="10245"/>
                    <a:pt x="115" y="10806"/>
                    <a:pt x="497" y="11455"/>
                  </a:cubicBezTo>
                  <a:cubicBezTo>
                    <a:pt x="623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0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49" y="20915"/>
                  </a:cubicBezTo>
                  <a:cubicBezTo>
                    <a:pt x="7037" y="21352"/>
                    <a:pt x="7849" y="21600"/>
                    <a:pt x="8694" y="21600"/>
                  </a:cubicBezTo>
                  <a:cubicBezTo>
                    <a:pt x="9570" y="21600"/>
                    <a:pt x="10479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51" y="3421"/>
                    <a:pt x="14021" y="2962"/>
                    <a:pt x="14588" y="2937"/>
                  </a:cubicBezTo>
                  <a:lnTo>
                    <a:pt x="17359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1" y="5369"/>
                    <a:pt x="19300" y="5369"/>
                  </a:cubicBezTo>
                  <a:cubicBezTo>
                    <a:pt x="19314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5" y="4120"/>
                  </a:cubicBezTo>
                  <a:cubicBezTo>
                    <a:pt x="21256" y="3077"/>
                    <a:pt x="20972" y="2122"/>
                    <a:pt x="20688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80" name="Google Shape;4775;p29"/>
            <p:cNvSpPr/>
            <p:nvPr/>
          </p:nvSpPr>
          <p:spPr>
            <a:xfrm>
              <a:off x="1810195" y="2922528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3"/>
                    <a:pt x="14156" y="864"/>
                    <a:pt x="10900" y="864"/>
                  </a:cubicBezTo>
                  <a:cubicBezTo>
                    <a:pt x="9350" y="864"/>
                    <a:pt x="7775" y="843"/>
                    <a:pt x="6330" y="843"/>
                  </a:cubicBezTo>
                  <a:cubicBezTo>
                    <a:pt x="4301" y="843"/>
                    <a:pt x="2527" y="892"/>
                    <a:pt x="1435" y="1143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6" y="21579"/>
                    <a:pt x="2356" y="21579"/>
                    <a:pt x="2917" y="21579"/>
                  </a:cubicBezTo>
                  <a:cubicBezTo>
                    <a:pt x="4111" y="21579"/>
                    <a:pt x="5483" y="21600"/>
                    <a:pt x="6930" y="21600"/>
                  </a:cubicBezTo>
                  <a:cubicBezTo>
                    <a:pt x="11488" y="21600"/>
                    <a:pt x="16780" y="21405"/>
                    <a:pt x="19562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81" name="Google Shape;4776;p29"/>
            <p:cNvSpPr/>
            <p:nvPr/>
          </p:nvSpPr>
          <p:spPr>
            <a:xfrm>
              <a:off x="1584698" y="1746123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05"/>
                  </a:cubicBezTo>
                  <a:cubicBezTo>
                    <a:pt x="858" y="1331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3" y="21586"/>
                    <a:pt x="2351" y="21579"/>
                    <a:pt x="2907" y="21579"/>
                  </a:cubicBezTo>
                  <a:cubicBezTo>
                    <a:pt x="4148" y="21579"/>
                    <a:pt x="5582" y="21600"/>
                    <a:pt x="7090" y="21600"/>
                  </a:cubicBezTo>
                  <a:cubicBezTo>
                    <a:pt x="11613" y="21600"/>
                    <a:pt x="16815" y="21405"/>
                    <a:pt x="19565" y="19858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82" name="Google Shape;4777;p29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83" name="Google Shape;4778;p29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84" name="Google Shape;4779;p29"/>
            <p:cNvSpPr/>
            <p:nvPr/>
          </p:nvSpPr>
          <p:spPr>
            <a:xfrm>
              <a:off x="1272697" y="11660158"/>
              <a:ext cx="982389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3" h="21600" fill="norm" stroke="1" extrusionOk="0">
                  <a:moveTo>
                    <a:pt x="17270" y="0"/>
                  </a:moveTo>
                  <a:cubicBezTo>
                    <a:pt x="16839" y="0"/>
                    <a:pt x="16408" y="178"/>
                    <a:pt x="16084" y="510"/>
                  </a:cubicBezTo>
                  <a:cubicBezTo>
                    <a:pt x="12000" y="4773"/>
                    <a:pt x="3464" y="13250"/>
                    <a:pt x="320" y="17449"/>
                  </a:cubicBezTo>
                  <a:cubicBezTo>
                    <a:pt x="-894" y="19073"/>
                    <a:pt x="1604" y="21600"/>
                    <a:pt x="3516" y="21600"/>
                  </a:cubicBezTo>
                  <a:cubicBezTo>
                    <a:pt x="4031" y="21600"/>
                    <a:pt x="4504" y="21417"/>
                    <a:pt x="4851" y="20982"/>
                  </a:cubicBezTo>
                  <a:cubicBezTo>
                    <a:pt x="7654" y="17465"/>
                    <a:pt x="17208" y="8163"/>
                    <a:pt x="20136" y="4789"/>
                  </a:cubicBezTo>
                  <a:cubicBezTo>
                    <a:pt x="20614" y="4234"/>
                    <a:pt x="20706" y="3442"/>
                    <a:pt x="20336" y="2808"/>
                  </a:cubicBezTo>
                  <a:cubicBezTo>
                    <a:pt x="19766" y="1810"/>
                    <a:pt x="18965" y="828"/>
                    <a:pt x="18150" y="274"/>
                  </a:cubicBezTo>
                  <a:cubicBezTo>
                    <a:pt x="17880" y="89"/>
                    <a:pt x="17574" y="0"/>
                    <a:pt x="1727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85" name="Google Shape;4780;p29"/>
            <p:cNvSpPr/>
            <p:nvPr/>
          </p:nvSpPr>
          <p:spPr>
            <a:xfrm>
              <a:off x="1354674" y="11613947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86" name="Google Shape;4781;p29"/>
            <p:cNvSpPr/>
            <p:nvPr/>
          </p:nvSpPr>
          <p:spPr>
            <a:xfrm>
              <a:off x="1939913" y="12412410"/>
              <a:ext cx="23197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61" y="0"/>
                  </a:moveTo>
                  <a:cubicBezTo>
                    <a:pt x="2686" y="0"/>
                    <a:pt x="-1605" y="5753"/>
                    <a:pt x="588" y="16542"/>
                  </a:cubicBezTo>
                  <a:cubicBezTo>
                    <a:pt x="1291" y="20047"/>
                    <a:pt x="4150" y="21600"/>
                    <a:pt x="7338" y="21600"/>
                  </a:cubicBezTo>
                  <a:cubicBezTo>
                    <a:pt x="13118" y="21600"/>
                    <a:pt x="19995" y="16507"/>
                    <a:pt x="17156" y="8753"/>
                  </a:cubicBezTo>
                  <a:cubicBezTo>
                    <a:pt x="14988" y="2830"/>
                    <a:pt x="11153" y="0"/>
                    <a:pt x="76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87" name="Google Shape;4782;p29"/>
            <p:cNvSpPr/>
            <p:nvPr/>
          </p:nvSpPr>
          <p:spPr>
            <a:xfrm>
              <a:off x="1221445" y="13460663"/>
              <a:ext cx="1084691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265" y="773"/>
                    <a:pt x="13968" y="871"/>
                    <a:pt x="10608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8" y="857"/>
                    <a:pt x="2629" y="913"/>
                    <a:pt x="1431" y="1205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351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3" y="21586"/>
                    <a:pt x="2359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7" y="21600"/>
                    <a:pt x="16807" y="21405"/>
                    <a:pt x="19559" y="19858"/>
                  </a:cubicBezTo>
                  <a:cubicBezTo>
                    <a:pt x="21520" y="18701"/>
                    <a:pt x="21009" y="0"/>
                    <a:pt x="190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88" name="Google Shape;4783;p29"/>
            <p:cNvSpPr/>
            <p:nvPr/>
          </p:nvSpPr>
          <p:spPr>
            <a:xfrm>
              <a:off x="1662720" y="13169532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89" name="Google Shape;4784;p29"/>
            <p:cNvSpPr/>
            <p:nvPr/>
          </p:nvSpPr>
          <p:spPr>
            <a:xfrm>
              <a:off x="2576569" y="12422809"/>
              <a:ext cx="1132690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86" y="3694"/>
                    <a:pt x="8211" y="7466"/>
                    <a:pt x="7961" y="8330"/>
                  </a:cubicBezTo>
                  <a:cubicBezTo>
                    <a:pt x="7781" y="8988"/>
                    <a:pt x="576" y="8865"/>
                    <a:pt x="147" y="9607"/>
                  </a:cubicBezTo>
                  <a:cubicBezTo>
                    <a:pt x="-255" y="10306"/>
                    <a:pt x="244" y="12076"/>
                    <a:pt x="742" y="13284"/>
                  </a:cubicBezTo>
                  <a:cubicBezTo>
                    <a:pt x="933" y="13766"/>
                    <a:pt x="1410" y="14077"/>
                    <a:pt x="1927" y="14077"/>
                  </a:cubicBezTo>
                  <a:cubicBezTo>
                    <a:pt x="2011" y="14077"/>
                    <a:pt x="2098" y="14069"/>
                    <a:pt x="2183" y="14051"/>
                  </a:cubicBezTo>
                  <a:cubicBezTo>
                    <a:pt x="3999" y="13708"/>
                    <a:pt x="5703" y="13571"/>
                    <a:pt x="7116" y="13516"/>
                  </a:cubicBezTo>
                  <a:cubicBezTo>
                    <a:pt x="7139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59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20" y="21555"/>
                  </a:cubicBezTo>
                  <a:cubicBezTo>
                    <a:pt x="10370" y="21580"/>
                    <a:pt x="11058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76" y="16315"/>
                    <a:pt x="14112" y="14491"/>
                  </a:cubicBezTo>
                  <a:cubicBezTo>
                    <a:pt x="13994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4" y="13050"/>
                  </a:cubicBezTo>
                  <a:cubicBezTo>
                    <a:pt x="16995" y="13159"/>
                    <a:pt x="18574" y="13365"/>
                    <a:pt x="20002" y="13420"/>
                  </a:cubicBezTo>
                  <a:cubicBezTo>
                    <a:pt x="20017" y="13420"/>
                    <a:pt x="20033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303" y="11252"/>
                    <a:pt x="21151" y="10443"/>
                    <a:pt x="21013" y="9565"/>
                  </a:cubicBezTo>
                  <a:cubicBezTo>
                    <a:pt x="20929" y="9002"/>
                    <a:pt x="20458" y="8564"/>
                    <a:pt x="19890" y="8495"/>
                  </a:cubicBezTo>
                  <a:cubicBezTo>
                    <a:pt x="18526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8" y="8221"/>
                    <a:pt x="13600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15" y="580"/>
                    <a:pt x="12603" y="86"/>
                    <a:pt x="11966" y="45"/>
                  </a:cubicBezTo>
                  <a:cubicBezTo>
                    <a:pt x="11537" y="18"/>
                    <a:pt x="11062" y="0"/>
                    <a:pt x="1058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90" name="Google Shape;4785;p29"/>
            <p:cNvSpPr/>
            <p:nvPr/>
          </p:nvSpPr>
          <p:spPr>
            <a:xfrm>
              <a:off x="2915671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6" y="0"/>
                    <a:pt x="14767" y="159"/>
                    <a:pt x="14506" y="460"/>
                  </a:cubicBezTo>
                  <a:cubicBezTo>
                    <a:pt x="13328" y="1829"/>
                    <a:pt x="12049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43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1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3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9" y="15412"/>
                    <a:pt x="11239" y="15193"/>
                    <a:pt x="11655" y="15193"/>
                  </a:cubicBezTo>
                  <a:cubicBezTo>
                    <a:pt x="11951" y="15193"/>
                    <a:pt x="12251" y="15304"/>
                    <a:pt x="12499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5" y="19746"/>
                    <a:pt x="18633" y="19562"/>
                    <a:pt x="18896" y="19215"/>
                  </a:cubicBezTo>
                  <a:cubicBezTo>
                    <a:pt x="19622" y="18238"/>
                    <a:pt x="20406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3" y="10097"/>
                  </a:cubicBezTo>
                  <a:cubicBezTo>
                    <a:pt x="15072" y="9627"/>
                    <a:pt x="14912" y="8502"/>
                    <a:pt x="15479" y="7787"/>
                  </a:cubicBezTo>
                  <a:cubicBezTo>
                    <a:pt x="16540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30" y="1730"/>
                  </a:cubicBezTo>
                  <a:cubicBezTo>
                    <a:pt x="17688" y="1128"/>
                    <a:pt x="16932" y="688"/>
                    <a:pt x="16105" y="184"/>
                  </a:cubicBezTo>
                  <a:cubicBezTo>
                    <a:pt x="15904" y="60"/>
                    <a:pt x="15686" y="0"/>
                    <a:pt x="154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91" name="Google Shape;4786;p29"/>
            <p:cNvSpPr/>
            <p:nvPr/>
          </p:nvSpPr>
          <p:spPr>
            <a:xfrm>
              <a:off x="0" y="10599777"/>
              <a:ext cx="1441541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3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3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1" y="7471"/>
                    <a:pt x="115" y="9332"/>
                  </a:cubicBezTo>
                  <a:cubicBezTo>
                    <a:pt x="-169" y="10248"/>
                    <a:pt x="115" y="10796"/>
                    <a:pt x="497" y="11459"/>
                  </a:cubicBezTo>
                  <a:cubicBezTo>
                    <a:pt x="624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49" y="20909"/>
                  </a:cubicBezTo>
                  <a:cubicBezTo>
                    <a:pt x="7038" y="21349"/>
                    <a:pt x="7860" y="21600"/>
                    <a:pt x="8710" y="21600"/>
                  </a:cubicBezTo>
                  <a:cubicBezTo>
                    <a:pt x="9581" y="21600"/>
                    <a:pt x="10480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51" y="3422"/>
                    <a:pt x="14021" y="2951"/>
                    <a:pt x="14588" y="2938"/>
                  </a:cubicBezTo>
                  <a:lnTo>
                    <a:pt x="17359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3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5" y="4109"/>
                  </a:cubicBezTo>
                  <a:cubicBezTo>
                    <a:pt x="21256" y="3065"/>
                    <a:pt x="20972" y="2110"/>
                    <a:pt x="20688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92" name="Google Shape;4787;p29"/>
            <p:cNvSpPr/>
            <p:nvPr/>
          </p:nvSpPr>
          <p:spPr>
            <a:xfrm>
              <a:off x="1810195" y="9948363"/>
              <a:ext cx="108486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098" y="0"/>
                  </a:moveTo>
                  <a:cubicBezTo>
                    <a:pt x="19052" y="0"/>
                    <a:pt x="19006" y="14"/>
                    <a:pt x="18958" y="35"/>
                  </a:cubicBezTo>
                  <a:cubicBezTo>
                    <a:pt x="17330" y="719"/>
                    <a:pt x="14216" y="831"/>
                    <a:pt x="10994" y="831"/>
                  </a:cubicBezTo>
                  <a:cubicBezTo>
                    <a:pt x="9561" y="831"/>
                    <a:pt x="8107" y="810"/>
                    <a:pt x="6750" y="810"/>
                  </a:cubicBezTo>
                  <a:cubicBezTo>
                    <a:pt x="4546" y="810"/>
                    <a:pt x="2602" y="866"/>
                    <a:pt x="1436" y="1152"/>
                  </a:cubicBezTo>
                  <a:cubicBezTo>
                    <a:pt x="856" y="1278"/>
                    <a:pt x="377" y="3023"/>
                    <a:pt x="236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193" y="19715"/>
                    <a:pt x="744" y="21579"/>
                    <a:pt x="1364" y="21579"/>
                  </a:cubicBezTo>
                  <a:cubicBezTo>
                    <a:pt x="1782" y="21572"/>
                    <a:pt x="2240" y="21565"/>
                    <a:pt x="2727" y="21565"/>
                  </a:cubicBezTo>
                  <a:cubicBezTo>
                    <a:pt x="4126" y="21565"/>
                    <a:pt x="5787" y="21600"/>
                    <a:pt x="7531" y="21600"/>
                  </a:cubicBezTo>
                  <a:cubicBezTo>
                    <a:pt x="11945" y="21600"/>
                    <a:pt x="16902" y="21384"/>
                    <a:pt x="19565" y="19841"/>
                  </a:cubicBezTo>
                  <a:cubicBezTo>
                    <a:pt x="21524" y="18682"/>
                    <a:pt x="21018" y="0"/>
                    <a:pt x="1909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93" name="Google Shape;4788;p29"/>
            <p:cNvSpPr/>
            <p:nvPr/>
          </p:nvSpPr>
          <p:spPr>
            <a:xfrm>
              <a:off x="1584698" y="8772041"/>
              <a:ext cx="818746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310" y="753"/>
                    <a:pt x="14157" y="872"/>
                    <a:pt x="10902" y="872"/>
                  </a:cubicBezTo>
                  <a:cubicBezTo>
                    <a:pt x="9351" y="872"/>
                    <a:pt x="7778" y="844"/>
                    <a:pt x="6333" y="844"/>
                  </a:cubicBezTo>
                  <a:cubicBezTo>
                    <a:pt x="4303" y="844"/>
                    <a:pt x="2532" y="893"/>
                    <a:pt x="1439" y="1151"/>
                  </a:cubicBezTo>
                  <a:cubicBezTo>
                    <a:pt x="858" y="1332"/>
                    <a:pt x="372" y="3013"/>
                    <a:pt x="223" y="5503"/>
                  </a:cubicBezTo>
                  <a:cubicBezTo>
                    <a:pt x="17" y="9297"/>
                    <a:pt x="-77" y="13656"/>
                    <a:pt x="74" y="17074"/>
                  </a:cubicBezTo>
                  <a:cubicBezTo>
                    <a:pt x="183" y="19710"/>
                    <a:pt x="728" y="21558"/>
                    <a:pt x="1334" y="21558"/>
                  </a:cubicBezTo>
                  <a:cubicBezTo>
                    <a:pt x="1345" y="21558"/>
                    <a:pt x="1355" y="21558"/>
                    <a:pt x="1364" y="21558"/>
                  </a:cubicBezTo>
                  <a:cubicBezTo>
                    <a:pt x="1586" y="21551"/>
                    <a:pt x="1816" y="21551"/>
                    <a:pt x="2058" y="21551"/>
                  </a:cubicBezTo>
                  <a:cubicBezTo>
                    <a:pt x="3578" y="21551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15"/>
                  </a:cubicBezTo>
                  <a:cubicBezTo>
                    <a:pt x="21523" y="18720"/>
                    <a:pt x="21011" y="0"/>
                    <a:pt x="190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94" name="Google Shape;4789;p29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95" name="Google Shape;4790;p29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4897" name="نص العنوان"/>
          <p:cNvSpPr txBox="1"/>
          <p:nvPr>
            <p:ph type="title"/>
          </p:nvPr>
        </p:nvSpPr>
        <p:spPr>
          <a:xfrm>
            <a:off x="1919999" y="1439999"/>
            <a:ext cx="20544003" cy="1428801"/>
          </a:xfrm>
          <a:prstGeom prst="rect">
            <a:avLst/>
          </a:prstGeom>
        </p:spPr>
        <p:txBody>
          <a:bodyPr/>
          <a:lstStyle/>
          <a:p>
            <a:pPr/>
            <a:r>
              <a:t>نص العنوان</a:t>
            </a:r>
          </a:p>
        </p:txBody>
      </p:sp>
      <p:sp>
        <p:nvSpPr>
          <p:cNvPr id="4898" name="مستوى النص الأول…"/>
          <p:cNvSpPr txBox="1"/>
          <p:nvPr>
            <p:ph type="body" sz="quarter" idx="1"/>
          </p:nvPr>
        </p:nvSpPr>
        <p:spPr>
          <a:xfrm>
            <a:off x="2170799" y="8292100"/>
            <a:ext cx="6184001" cy="2496002"/>
          </a:xfrm>
          <a:prstGeom prst="rect">
            <a:avLst/>
          </a:prstGeom>
        </p:spPr>
        <p:txBody>
          <a:bodyPr/>
          <a:lstStyle>
            <a:lvl1pPr marL="880533" indent="-753533" algn="ctr">
              <a:buClrTx/>
              <a:buSzTx/>
              <a:buFontTx/>
              <a:buNone/>
              <a:defRPr sz="4200"/>
            </a:lvl1pPr>
            <a:lvl2pPr marL="880533" indent="-296333" algn="ctr">
              <a:buClrTx/>
              <a:buSzTx/>
              <a:buFontTx/>
              <a:buNone/>
              <a:defRPr sz="4200"/>
            </a:lvl2pPr>
            <a:lvl3pPr marL="880533" indent="160866" algn="ctr">
              <a:buClrTx/>
              <a:buSzTx/>
              <a:buFontTx/>
              <a:buNone/>
              <a:defRPr sz="4200"/>
            </a:lvl3pPr>
            <a:lvl4pPr marL="880533" indent="618066" algn="ctr">
              <a:buClrTx/>
              <a:buSzTx/>
              <a:buFontTx/>
              <a:buNone/>
              <a:defRPr sz="4200"/>
            </a:lvl4pPr>
            <a:lvl5pPr marL="880533" indent="1075266" algn="ctr">
              <a:buClrTx/>
              <a:buSzTx/>
              <a:buFontTx/>
              <a:buNone/>
              <a:defRPr sz="4200"/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4899" name="رقم الشريحة"/>
          <p:cNvSpPr txBox="1"/>
          <p:nvPr>
            <p:ph type="sldNum" sz="quarter" idx="2"/>
          </p:nvPr>
        </p:nvSpPr>
        <p:spPr>
          <a:xfrm>
            <a:off x="11785599" y="12344399"/>
            <a:ext cx="5689601" cy="736601"/>
          </a:xfrm>
          <a:prstGeom prst="rect">
            <a:avLst/>
          </a:prstGeom>
        </p:spPr>
        <p:txBody>
          <a:bodyPr lIns="121919" tIns="121919" rIns="121919" bIns="121919"/>
          <a:lstStyle>
            <a:lvl1pPr algn="r">
              <a:defRPr sz="3200"/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USTOM_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06" name="نص العنوان"/>
          <p:cNvSpPr txBox="1"/>
          <p:nvPr>
            <p:ph type="title"/>
          </p:nvPr>
        </p:nvSpPr>
        <p:spPr>
          <a:xfrm>
            <a:off x="9603999" y="1439999"/>
            <a:ext cx="12860001" cy="1373601"/>
          </a:xfrm>
          <a:prstGeom prst="rect">
            <a:avLst/>
          </a:prstGeom>
        </p:spPr>
        <p:txBody>
          <a:bodyPr/>
          <a:lstStyle>
            <a:lvl1pPr algn="r"/>
          </a:lstStyle>
          <a:p>
            <a:pPr/>
            <a:r>
              <a:t>نص العنوان</a:t>
            </a:r>
          </a:p>
        </p:txBody>
      </p:sp>
      <p:sp>
        <p:nvSpPr>
          <p:cNvPr id="4907" name="رقم الشريحة"/>
          <p:cNvSpPr txBox="1"/>
          <p:nvPr>
            <p:ph type="sldNum" sz="quarter" idx="2"/>
          </p:nvPr>
        </p:nvSpPr>
        <p:spPr>
          <a:xfrm>
            <a:off x="11785599" y="12344399"/>
            <a:ext cx="5689601" cy="736601"/>
          </a:xfrm>
          <a:prstGeom prst="rect">
            <a:avLst/>
          </a:prstGeom>
        </p:spPr>
        <p:txBody>
          <a:bodyPr lIns="121919" tIns="121919" rIns="121919" bIns="121919"/>
          <a:lstStyle>
            <a:lvl1pPr algn="r">
              <a:defRPr sz="3200"/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TITLE_AND_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" name="نص العنوان"/>
          <p:cNvSpPr txBox="1"/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pPr/>
            <a:r>
              <a:t>نص العنوان</a:t>
            </a:r>
          </a:p>
        </p:txBody>
      </p:sp>
      <p:sp>
        <p:nvSpPr>
          <p:cNvPr id="805" name="مستوى النص الأول…"/>
          <p:cNvSpPr txBox="1"/>
          <p:nvPr>
            <p:ph type="body" idx="1"/>
          </p:nvPr>
        </p:nvSpPr>
        <p:spPr>
          <a:prstGeom prst="rect">
            <a:avLst/>
          </a:prstGeom>
        </p:spPr>
        <p:txBody>
          <a:bodyPr/>
          <a:lstStyle/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806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USTOM_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4" name="نص العنوان"/>
          <p:cNvSpPr txBox="1"/>
          <p:nvPr>
            <p:ph type="title"/>
          </p:nvPr>
        </p:nvSpPr>
        <p:spPr>
          <a:xfrm>
            <a:off x="1919999" y="1439999"/>
            <a:ext cx="20544003" cy="1473601"/>
          </a:xfrm>
          <a:prstGeom prst="rect">
            <a:avLst/>
          </a:prstGeom>
        </p:spPr>
        <p:txBody>
          <a:bodyPr/>
          <a:lstStyle/>
          <a:p>
            <a:pPr/>
            <a:r>
              <a:t>نص العنوان</a:t>
            </a:r>
          </a:p>
        </p:txBody>
      </p:sp>
      <p:sp>
        <p:nvSpPr>
          <p:cNvPr id="4915" name="رقم الشريحة"/>
          <p:cNvSpPr txBox="1"/>
          <p:nvPr>
            <p:ph type="sldNum" sz="quarter" idx="2"/>
          </p:nvPr>
        </p:nvSpPr>
        <p:spPr>
          <a:xfrm>
            <a:off x="11785599" y="12344399"/>
            <a:ext cx="5689601" cy="736601"/>
          </a:xfrm>
          <a:prstGeom prst="rect">
            <a:avLst/>
          </a:prstGeom>
        </p:spPr>
        <p:txBody>
          <a:bodyPr lIns="121919" tIns="121919" rIns="121919" bIns="121919"/>
          <a:lstStyle>
            <a:lvl1pPr algn="r">
              <a:defRPr sz="3200"/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USTOM_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2" name="Google Shape;4806;p32"/>
          <p:cNvSpPr/>
          <p:nvPr/>
        </p:nvSpPr>
        <p:spPr>
          <a:xfrm flipH="1">
            <a:off x="279" y="66"/>
            <a:ext cx="11694549" cy="137160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6123" y="0"/>
                </a:moveTo>
                <a:cubicBezTo>
                  <a:pt x="6444" y="703"/>
                  <a:pt x="6685" y="1537"/>
                  <a:pt x="6640" y="2443"/>
                </a:cubicBezTo>
                <a:cubicBezTo>
                  <a:pt x="6499" y="5023"/>
                  <a:pt x="4125" y="5422"/>
                  <a:pt x="3653" y="8430"/>
                </a:cubicBezTo>
                <a:cubicBezTo>
                  <a:pt x="3207" y="11300"/>
                  <a:pt x="5054" y="12793"/>
                  <a:pt x="4401" y="15040"/>
                </a:cubicBezTo>
                <a:cubicBezTo>
                  <a:pt x="3859" y="16903"/>
                  <a:pt x="2394" y="16548"/>
                  <a:pt x="959" y="19179"/>
                </a:cubicBezTo>
                <a:cubicBezTo>
                  <a:pt x="497" y="20027"/>
                  <a:pt x="196" y="20897"/>
                  <a:pt x="0" y="21600"/>
                </a:cubicBezTo>
                <a:lnTo>
                  <a:pt x="21600" y="21600"/>
                </a:lnTo>
                <a:lnTo>
                  <a:pt x="21600" y="0"/>
                </a:ln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121919" tIns="121919" rIns="121919" bIns="121919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4923" name="نص العنوان"/>
          <p:cNvSpPr txBox="1"/>
          <p:nvPr>
            <p:ph type="title"/>
          </p:nvPr>
        </p:nvSpPr>
        <p:spPr>
          <a:xfrm>
            <a:off x="1919999" y="1439999"/>
            <a:ext cx="20544003" cy="1473601"/>
          </a:xfrm>
          <a:prstGeom prst="rect">
            <a:avLst/>
          </a:prstGeom>
        </p:spPr>
        <p:txBody>
          <a:bodyPr/>
          <a:lstStyle>
            <a:lvl1pPr algn="r"/>
          </a:lstStyle>
          <a:p>
            <a:pPr/>
            <a:r>
              <a:t>نص العنوان</a:t>
            </a:r>
          </a:p>
        </p:txBody>
      </p:sp>
      <p:sp>
        <p:nvSpPr>
          <p:cNvPr id="4924" name="رقم الشريحة"/>
          <p:cNvSpPr txBox="1"/>
          <p:nvPr>
            <p:ph type="sldNum" sz="quarter" idx="2"/>
          </p:nvPr>
        </p:nvSpPr>
        <p:spPr>
          <a:xfrm>
            <a:off x="11785599" y="12344399"/>
            <a:ext cx="5689601" cy="736601"/>
          </a:xfrm>
          <a:prstGeom prst="rect">
            <a:avLst/>
          </a:prstGeom>
        </p:spPr>
        <p:txBody>
          <a:bodyPr lIns="121919" tIns="121919" rIns="121919" bIns="121919"/>
          <a:lstStyle>
            <a:lvl1pPr algn="r">
              <a:defRPr sz="3200"/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USTOM_3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86" name="Google Shape;4809;p33"/>
          <p:cNvGrpSpPr/>
          <p:nvPr/>
        </p:nvGrpSpPr>
        <p:grpSpPr>
          <a:xfrm>
            <a:off x="-349845" y="-1299"/>
            <a:ext cx="25417589" cy="13716477"/>
            <a:chOff x="0" y="0"/>
            <a:chExt cx="25417587" cy="13716475"/>
          </a:xfrm>
        </p:grpSpPr>
        <p:sp>
          <p:nvSpPr>
            <p:cNvPr id="4931" name="Google Shape;4810;p33"/>
            <p:cNvSpPr/>
            <p:nvPr/>
          </p:nvSpPr>
          <p:spPr>
            <a:xfrm>
              <a:off x="22896176" y="1380229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12"/>
                  </a:cubicBezTo>
                  <a:cubicBezTo>
                    <a:pt x="871" y="1338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64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9" y="21579"/>
                    <a:pt x="5489" y="21600"/>
                    <a:pt x="6934" y="21600"/>
                  </a:cubicBezTo>
                  <a:cubicBezTo>
                    <a:pt x="11489" y="21600"/>
                    <a:pt x="16781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32" name="Google Shape;4811;p33"/>
            <p:cNvSpPr/>
            <p:nvPr/>
          </p:nvSpPr>
          <p:spPr>
            <a:xfrm>
              <a:off x="23975893" y="61642"/>
              <a:ext cx="144169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25"/>
                    <a:pt x="9718" y="10504"/>
                    <a:pt x="8932" y="16592"/>
                  </a:cubicBezTo>
                  <a:cubicBezTo>
                    <a:pt x="8903" y="16841"/>
                    <a:pt x="8726" y="16973"/>
                    <a:pt x="8549" y="16973"/>
                  </a:cubicBezTo>
                  <a:cubicBezTo>
                    <a:pt x="8392" y="16973"/>
                    <a:pt x="8236" y="16870"/>
                    <a:pt x="8178" y="16654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5" y="7176"/>
                    <a:pt x="4962" y="6860"/>
                    <a:pt x="4524" y="6860"/>
                  </a:cubicBezTo>
                  <a:cubicBezTo>
                    <a:pt x="4516" y="6860"/>
                    <a:pt x="4507" y="6860"/>
                    <a:pt x="4498" y="6860"/>
                  </a:cubicBezTo>
                  <a:cubicBezTo>
                    <a:pt x="2763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78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09"/>
                    <a:pt x="14032" y="2950"/>
                    <a:pt x="14589" y="2925"/>
                  </a:cubicBezTo>
                  <a:lnTo>
                    <a:pt x="17362" y="2835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34"/>
                    <a:pt x="18895" y="5358"/>
                    <a:pt x="19313" y="5358"/>
                  </a:cubicBezTo>
                  <a:cubicBezTo>
                    <a:pt x="19329" y="5358"/>
                    <a:pt x="19345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43"/>
                    <a:pt x="21436" y="4709"/>
                    <a:pt x="21381" y="4109"/>
                  </a:cubicBezTo>
                  <a:cubicBezTo>
                    <a:pt x="21272" y="3065"/>
                    <a:pt x="20977" y="2110"/>
                    <a:pt x="20704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33" name="Google Shape;4812;p33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34" name="Google Shape;4813;p33"/>
            <p:cNvSpPr/>
            <p:nvPr/>
          </p:nvSpPr>
          <p:spPr>
            <a:xfrm>
              <a:off x="20002468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6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35" name="Google Shape;4814;p33"/>
            <p:cNvSpPr/>
            <p:nvPr/>
          </p:nvSpPr>
          <p:spPr>
            <a:xfrm>
              <a:off x="21563798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9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4" y="10481"/>
                    <a:pt x="6794" y="11327"/>
                  </a:cubicBezTo>
                  <a:cubicBezTo>
                    <a:pt x="7216" y="11962"/>
                    <a:pt x="2537" y="18529"/>
                    <a:pt x="2885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71" y="20776"/>
                  </a:cubicBezTo>
                  <a:cubicBezTo>
                    <a:pt x="8743" y="18837"/>
                    <a:pt x="9702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9" y="18576"/>
                    <a:pt x="17246" y="19586"/>
                  </a:cubicBezTo>
                  <a:cubicBezTo>
                    <a:pt x="17437" y="19699"/>
                    <a:pt x="17645" y="19754"/>
                    <a:pt x="17852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36" name="Google Shape;4815;p33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37" name="Google Shape;4816;p33"/>
            <p:cNvSpPr/>
            <p:nvPr/>
          </p:nvSpPr>
          <p:spPr>
            <a:xfrm>
              <a:off x="22896176" y="8406147"/>
              <a:ext cx="81924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7"/>
                    <a:pt x="18947" y="28"/>
                  </a:cubicBezTo>
                  <a:cubicBezTo>
                    <a:pt x="17365" y="733"/>
                    <a:pt x="14370" y="852"/>
                    <a:pt x="11236" y="852"/>
                  </a:cubicBezTo>
                  <a:cubicBezTo>
                    <a:pt x="9595" y="852"/>
                    <a:pt x="7914" y="817"/>
                    <a:pt x="6380" y="817"/>
                  </a:cubicBezTo>
                  <a:cubicBezTo>
                    <a:pt x="4329" y="817"/>
                    <a:pt x="2537" y="880"/>
                    <a:pt x="1431" y="1152"/>
                  </a:cubicBezTo>
                  <a:cubicBezTo>
                    <a:pt x="871" y="1278"/>
                    <a:pt x="385" y="3016"/>
                    <a:pt x="234" y="5445"/>
                  </a:cubicBezTo>
                  <a:cubicBezTo>
                    <a:pt x="10" y="9306"/>
                    <a:pt x="-82" y="13669"/>
                    <a:pt x="86" y="17034"/>
                  </a:cubicBezTo>
                  <a:cubicBezTo>
                    <a:pt x="199" y="19708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8" y="21600"/>
                    <a:pt x="16906" y="21377"/>
                    <a:pt x="19565" y="19834"/>
                  </a:cubicBezTo>
                  <a:cubicBezTo>
                    <a:pt x="21518" y="18738"/>
                    <a:pt x="21011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38" name="Google Shape;4817;p33"/>
            <p:cNvSpPr/>
            <p:nvPr/>
          </p:nvSpPr>
          <p:spPr>
            <a:xfrm>
              <a:off x="23975893" y="7086817"/>
              <a:ext cx="144169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3"/>
                    <a:pt x="8932" y="16590"/>
                  </a:cubicBezTo>
                  <a:cubicBezTo>
                    <a:pt x="8903" y="16847"/>
                    <a:pt x="8726" y="16982"/>
                    <a:pt x="8550" y="16982"/>
                  </a:cubicBezTo>
                  <a:cubicBezTo>
                    <a:pt x="8393" y="16982"/>
                    <a:pt x="8236" y="16876"/>
                    <a:pt x="8178" y="16655"/>
                  </a:cubicBezTo>
                  <a:cubicBezTo>
                    <a:pt x="7141" y="12654"/>
                    <a:pt x="6901" y="11088"/>
                    <a:pt x="5546" y="7649"/>
                  </a:cubicBezTo>
                  <a:cubicBezTo>
                    <a:pt x="5361" y="7165"/>
                    <a:pt x="4947" y="6860"/>
                    <a:pt x="4498" y="6860"/>
                  </a:cubicBezTo>
                  <a:cubicBezTo>
                    <a:pt x="2763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2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3" y="10240"/>
                    <a:pt x="3803" y="10240"/>
                  </a:cubicBezTo>
                  <a:cubicBezTo>
                    <a:pt x="3993" y="10240"/>
                    <a:pt x="4125" y="10310"/>
                    <a:pt x="4170" y="10465"/>
                  </a:cubicBezTo>
                  <a:cubicBezTo>
                    <a:pt x="5022" y="13190"/>
                    <a:pt x="6125" y="19252"/>
                    <a:pt x="6846" y="20920"/>
                  </a:cubicBezTo>
                  <a:cubicBezTo>
                    <a:pt x="7040" y="21353"/>
                    <a:pt x="7857" y="21600"/>
                    <a:pt x="8704" y="21600"/>
                  </a:cubicBezTo>
                  <a:cubicBezTo>
                    <a:pt x="9578" y="21600"/>
                    <a:pt x="10484" y="21337"/>
                    <a:pt x="10767" y="20742"/>
                  </a:cubicBezTo>
                  <a:cubicBezTo>
                    <a:pt x="12569" y="16922"/>
                    <a:pt x="12514" y="8911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4" y="5038"/>
                    <a:pt x="18883" y="5361"/>
                    <a:pt x="19293" y="5361"/>
                  </a:cubicBezTo>
                  <a:cubicBezTo>
                    <a:pt x="19315" y="5361"/>
                    <a:pt x="19338" y="5359"/>
                    <a:pt x="19361" y="5358"/>
                  </a:cubicBezTo>
                  <a:cubicBezTo>
                    <a:pt x="19732" y="5332"/>
                    <a:pt x="20147" y="5306"/>
                    <a:pt x="20507" y="5294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78"/>
                    <a:pt x="20977" y="2123"/>
                    <a:pt x="20704" y="1396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39" name="Google Shape;4818;p33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40" name="Google Shape;4819;p33"/>
            <p:cNvSpPr/>
            <p:nvPr/>
          </p:nvSpPr>
          <p:spPr>
            <a:xfrm>
              <a:off x="20002462" y="8100988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41" name="Google Shape;4820;p33"/>
            <p:cNvSpPr/>
            <p:nvPr/>
          </p:nvSpPr>
          <p:spPr>
            <a:xfrm>
              <a:off x="21563798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9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4" y="10487"/>
                    <a:pt x="6794" y="11332"/>
                  </a:cubicBezTo>
                  <a:cubicBezTo>
                    <a:pt x="7216" y="11967"/>
                    <a:pt x="2537" y="18515"/>
                    <a:pt x="2885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71" y="20779"/>
                  </a:cubicBezTo>
                  <a:cubicBezTo>
                    <a:pt x="8743" y="18840"/>
                    <a:pt x="9702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9" y="18579"/>
                    <a:pt x="17246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42" name="Google Shape;4821;p33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43" name="Google Shape;4822;p33"/>
            <p:cNvSpPr/>
            <p:nvPr/>
          </p:nvSpPr>
          <p:spPr>
            <a:xfrm>
              <a:off x="20457982" y="6435487"/>
              <a:ext cx="1084872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4"/>
                    <a:pt x="14156" y="866"/>
                    <a:pt x="10900" y="866"/>
                  </a:cubicBezTo>
                  <a:cubicBezTo>
                    <a:pt x="9350" y="866"/>
                    <a:pt x="7775" y="845"/>
                    <a:pt x="6330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6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6" y="21586"/>
                    <a:pt x="1334" y="21586"/>
                  </a:cubicBezTo>
                  <a:cubicBezTo>
                    <a:pt x="1345" y="21586"/>
                    <a:pt x="1355" y="21579"/>
                    <a:pt x="1364" y="21579"/>
                  </a:cubicBezTo>
                  <a:cubicBezTo>
                    <a:pt x="1782" y="21572"/>
                    <a:pt x="2239" y="21565"/>
                    <a:pt x="2727" y="21565"/>
                  </a:cubicBezTo>
                  <a:cubicBezTo>
                    <a:pt x="4126" y="21565"/>
                    <a:pt x="5786" y="21600"/>
                    <a:pt x="7530" y="21600"/>
                  </a:cubicBezTo>
                  <a:cubicBezTo>
                    <a:pt x="11943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44" name="Google Shape;4823;p33"/>
            <p:cNvSpPr/>
            <p:nvPr/>
          </p:nvSpPr>
          <p:spPr>
            <a:xfrm>
              <a:off x="20232485" y="5259082"/>
              <a:ext cx="81880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1"/>
                    <a:pt x="10904" y="871"/>
                  </a:cubicBezTo>
                  <a:cubicBezTo>
                    <a:pt x="9353" y="871"/>
                    <a:pt x="7778" y="843"/>
                    <a:pt x="6333" y="843"/>
                  </a:cubicBezTo>
                  <a:cubicBezTo>
                    <a:pt x="4303" y="843"/>
                    <a:pt x="2532" y="892"/>
                    <a:pt x="1439" y="1150"/>
                  </a:cubicBezTo>
                  <a:cubicBezTo>
                    <a:pt x="858" y="1331"/>
                    <a:pt x="374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204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45" name="Google Shape;4824;p33"/>
            <p:cNvSpPr/>
            <p:nvPr/>
          </p:nvSpPr>
          <p:spPr>
            <a:xfrm>
              <a:off x="20232485" y="4893188"/>
              <a:ext cx="818802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2"/>
                    <a:pt x="10904" y="872"/>
                  </a:cubicBezTo>
                  <a:cubicBezTo>
                    <a:pt x="9353" y="872"/>
                    <a:pt x="7778" y="844"/>
                    <a:pt x="6333" y="844"/>
                  </a:cubicBezTo>
                  <a:cubicBezTo>
                    <a:pt x="4303" y="844"/>
                    <a:pt x="2532" y="899"/>
                    <a:pt x="1439" y="1150"/>
                  </a:cubicBezTo>
                  <a:cubicBezTo>
                    <a:pt x="858" y="1276"/>
                    <a:pt x="374" y="3012"/>
                    <a:pt x="223" y="5501"/>
                  </a:cubicBezTo>
                  <a:cubicBezTo>
                    <a:pt x="17" y="9294"/>
                    <a:pt x="-77" y="13652"/>
                    <a:pt x="74" y="17075"/>
                  </a:cubicBezTo>
                  <a:cubicBezTo>
                    <a:pt x="202" y="19704"/>
                    <a:pt x="730" y="21551"/>
                    <a:pt x="1334" y="21551"/>
                  </a:cubicBezTo>
                  <a:cubicBezTo>
                    <a:pt x="1345" y="21551"/>
                    <a:pt x="1355" y="21551"/>
                    <a:pt x="1364" y="21551"/>
                  </a:cubicBezTo>
                  <a:cubicBezTo>
                    <a:pt x="1586" y="21544"/>
                    <a:pt x="1816" y="21544"/>
                    <a:pt x="2058" y="21544"/>
                  </a:cubicBezTo>
                  <a:cubicBezTo>
                    <a:pt x="3578" y="21544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08"/>
                  </a:cubicBezTo>
                  <a:cubicBezTo>
                    <a:pt x="21523" y="18713"/>
                    <a:pt x="21011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46" name="Google Shape;4825;p33"/>
            <p:cNvSpPr/>
            <p:nvPr/>
          </p:nvSpPr>
          <p:spPr>
            <a:xfrm>
              <a:off x="22584655" y="4634488"/>
              <a:ext cx="982117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1" y="0"/>
                  </a:moveTo>
                  <a:cubicBezTo>
                    <a:pt x="16858" y="0"/>
                    <a:pt x="16422" y="178"/>
                    <a:pt x="16094" y="504"/>
                  </a:cubicBezTo>
                  <a:cubicBezTo>
                    <a:pt x="11992" y="4766"/>
                    <a:pt x="3466" y="13243"/>
                    <a:pt x="320" y="17441"/>
                  </a:cubicBezTo>
                  <a:cubicBezTo>
                    <a:pt x="-895" y="19076"/>
                    <a:pt x="1608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04"/>
                    <a:pt x="18978" y="838"/>
                    <a:pt x="18161" y="268"/>
                  </a:cubicBezTo>
                  <a:cubicBezTo>
                    <a:pt x="17895" y="85"/>
                    <a:pt x="17594" y="0"/>
                    <a:pt x="172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47" name="Google Shape;4826;p33"/>
            <p:cNvSpPr/>
            <p:nvPr/>
          </p:nvSpPr>
          <p:spPr>
            <a:xfrm>
              <a:off x="22666627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48" name="Google Shape;4827;p33"/>
            <p:cNvSpPr/>
            <p:nvPr/>
          </p:nvSpPr>
          <p:spPr>
            <a:xfrm>
              <a:off x="23251670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5" y="0"/>
                  </a:moveTo>
                  <a:cubicBezTo>
                    <a:pt x="2665" y="0"/>
                    <a:pt x="-1620" y="5733"/>
                    <a:pt x="601" y="16505"/>
                  </a:cubicBezTo>
                  <a:cubicBezTo>
                    <a:pt x="1310" y="20041"/>
                    <a:pt x="4171" y="21600"/>
                    <a:pt x="7360" y="21600"/>
                  </a:cubicBezTo>
                  <a:cubicBezTo>
                    <a:pt x="13132" y="21600"/>
                    <a:pt x="19980" y="16498"/>
                    <a:pt x="17145" y="8724"/>
                  </a:cubicBezTo>
                  <a:cubicBezTo>
                    <a:pt x="14980" y="2828"/>
                    <a:pt x="11139" y="0"/>
                    <a:pt x="764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49" name="Google Shape;4828;p33"/>
            <p:cNvSpPr/>
            <p:nvPr/>
          </p:nvSpPr>
          <p:spPr>
            <a:xfrm>
              <a:off x="22533254" y="6435487"/>
              <a:ext cx="1084827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4"/>
                    <a:pt x="14166" y="866"/>
                    <a:pt x="10911" y="866"/>
                  </a:cubicBezTo>
                  <a:cubicBezTo>
                    <a:pt x="9360" y="866"/>
                    <a:pt x="7785" y="845"/>
                    <a:pt x="6338" y="845"/>
                  </a:cubicBezTo>
                  <a:cubicBezTo>
                    <a:pt x="4308" y="845"/>
                    <a:pt x="2531" y="894"/>
                    <a:pt x="1434" y="1145"/>
                  </a:cubicBezTo>
                  <a:cubicBezTo>
                    <a:pt x="869" y="1271"/>
                    <a:pt x="375" y="3017"/>
                    <a:pt x="234" y="5510"/>
                  </a:cubicBezTo>
                  <a:cubicBezTo>
                    <a:pt x="8" y="9309"/>
                    <a:pt x="-76" y="13667"/>
                    <a:pt x="79" y="17096"/>
                  </a:cubicBezTo>
                  <a:cubicBezTo>
                    <a:pt x="204" y="19728"/>
                    <a:pt x="739" y="21586"/>
                    <a:pt x="1348" y="21586"/>
                  </a:cubicBezTo>
                  <a:cubicBezTo>
                    <a:pt x="1358" y="21586"/>
                    <a:pt x="1367" y="21579"/>
                    <a:pt x="1378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7" y="21600"/>
                    <a:pt x="7538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50" name="Google Shape;4829;p33"/>
            <p:cNvSpPr/>
            <p:nvPr/>
          </p:nvSpPr>
          <p:spPr>
            <a:xfrm>
              <a:off x="22974492" y="6144191"/>
              <a:ext cx="202237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51" name="Google Shape;4830;p33"/>
            <p:cNvSpPr/>
            <p:nvPr/>
          </p:nvSpPr>
          <p:spPr>
            <a:xfrm>
              <a:off x="22974507" y="6777780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52" name="Google Shape;4831;p33"/>
            <p:cNvSpPr/>
            <p:nvPr/>
          </p:nvSpPr>
          <p:spPr>
            <a:xfrm>
              <a:off x="23888517" y="5397138"/>
              <a:ext cx="1132688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96"/>
                    <a:pt x="577" y="8873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7" y="14079"/>
                    <a:pt x="2093" y="14071"/>
                    <a:pt x="2171" y="14057"/>
                  </a:cubicBezTo>
                  <a:cubicBezTo>
                    <a:pt x="3999" y="13700"/>
                    <a:pt x="5690" y="13577"/>
                    <a:pt x="7116" y="13508"/>
                  </a:cubicBezTo>
                  <a:cubicBezTo>
                    <a:pt x="7133" y="13508"/>
                    <a:pt x="7150" y="13508"/>
                    <a:pt x="7166" y="13508"/>
                  </a:cubicBezTo>
                  <a:cubicBezTo>
                    <a:pt x="7892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100" y="14497"/>
                  </a:cubicBezTo>
                  <a:cubicBezTo>
                    <a:pt x="13993" y="13717"/>
                    <a:pt x="14606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14" y="8352"/>
                    <a:pt x="17006" y="8199"/>
                    <a:pt x="15624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3" y="6994"/>
                  </a:cubicBezTo>
                  <a:cubicBezTo>
                    <a:pt x="13504" y="5361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53" name="Google Shape;4832;p33"/>
            <p:cNvSpPr/>
            <p:nvPr/>
          </p:nvSpPr>
          <p:spPr>
            <a:xfrm>
              <a:off x="24227609" y="3512959"/>
              <a:ext cx="1080347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20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595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52" y="15826"/>
                  </a:cubicBezTo>
                  <a:cubicBezTo>
                    <a:pt x="10813" y="15411"/>
                    <a:pt x="11225" y="15192"/>
                    <a:pt x="11640" y="15192"/>
                  </a:cubicBezTo>
                  <a:cubicBezTo>
                    <a:pt x="11943" y="15192"/>
                    <a:pt x="12250" y="15307"/>
                    <a:pt x="12501" y="15548"/>
                  </a:cubicBezTo>
                  <a:cubicBezTo>
                    <a:pt x="14011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393" y="17161"/>
                    <a:pt x="21090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501" y="11165"/>
                    <a:pt x="15815" y="10090"/>
                  </a:cubicBezTo>
                  <a:cubicBezTo>
                    <a:pt x="15073" y="9618"/>
                    <a:pt x="14914" y="8494"/>
                    <a:pt x="15481" y="7778"/>
                  </a:cubicBezTo>
                  <a:cubicBezTo>
                    <a:pt x="16527" y="6474"/>
                    <a:pt x="17718" y="5153"/>
                    <a:pt x="18663" y="3884"/>
                  </a:cubicBezTo>
                  <a:cubicBezTo>
                    <a:pt x="19158" y="3232"/>
                    <a:pt x="19041" y="2239"/>
                    <a:pt x="18417" y="1733"/>
                  </a:cubicBezTo>
                  <a:cubicBezTo>
                    <a:pt x="17675" y="1130"/>
                    <a:pt x="16919" y="690"/>
                    <a:pt x="16105" y="184"/>
                  </a:cubicBezTo>
                  <a:cubicBezTo>
                    <a:pt x="15904" y="60"/>
                    <a:pt x="15684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54" name="Google Shape;4833;p33"/>
            <p:cNvSpPr/>
            <p:nvPr/>
          </p:nvSpPr>
          <p:spPr>
            <a:xfrm>
              <a:off x="21311737" y="3573858"/>
              <a:ext cx="1441817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8"/>
                    <a:pt x="11024" y="415"/>
                  </a:cubicBezTo>
                  <a:cubicBezTo>
                    <a:pt x="9953" y="938"/>
                    <a:pt x="9724" y="10513"/>
                    <a:pt x="8939" y="16586"/>
                  </a:cubicBezTo>
                  <a:cubicBezTo>
                    <a:pt x="8903" y="16843"/>
                    <a:pt x="8725" y="16977"/>
                    <a:pt x="8546" y="16977"/>
                  </a:cubicBezTo>
                  <a:cubicBezTo>
                    <a:pt x="8388" y="16977"/>
                    <a:pt x="8231" y="16872"/>
                    <a:pt x="8174" y="16650"/>
                  </a:cubicBezTo>
                  <a:cubicBezTo>
                    <a:pt x="7138" y="12664"/>
                    <a:pt x="6897" y="11085"/>
                    <a:pt x="5544" y="7647"/>
                  </a:cubicBezTo>
                  <a:cubicBezTo>
                    <a:pt x="5359" y="7163"/>
                    <a:pt x="4944" y="6858"/>
                    <a:pt x="4496" y="6858"/>
                  </a:cubicBezTo>
                  <a:cubicBezTo>
                    <a:pt x="2760" y="6884"/>
                    <a:pt x="916" y="7469"/>
                    <a:pt x="109" y="9329"/>
                  </a:cubicBezTo>
                  <a:cubicBezTo>
                    <a:pt x="-164" y="10245"/>
                    <a:pt x="119" y="10806"/>
                    <a:pt x="502" y="11455"/>
                  </a:cubicBezTo>
                  <a:cubicBezTo>
                    <a:pt x="628" y="11682"/>
                    <a:pt x="833" y="11801"/>
                    <a:pt x="1044" y="11801"/>
                  </a:cubicBezTo>
                  <a:cubicBezTo>
                    <a:pt x="1198" y="11801"/>
                    <a:pt x="1354" y="11736"/>
                    <a:pt x="1484" y="11608"/>
                  </a:cubicBezTo>
                  <a:cubicBezTo>
                    <a:pt x="2296" y="10791"/>
                    <a:pt x="3275" y="10238"/>
                    <a:pt x="3808" y="10238"/>
                  </a:cubicBezTo>
                  <a:cubicBezTo>
                    <a:pt x="3997" y="10238"/>
                    <a:pt x="4131" y="10308"/>
                    <a:pt x="4179" y="10462"/>
                  </a:cubicBezTo>
                  <a:cubicBezTo>
                    <a:pt x="5031" y="13186"/>
                    <a:pt x="6122" y="19246"/>
                    <a:pt x="6843" y="20915"/>
                  </a:cubicBezTo>
                  <a:cubicBezTo>
                    <a:pt x="7035" y="21352"/>
                    <a:pt x="7849" y="21600"/>
                    <a:pt x="8693" y="21600"/>
                  </a:cubicBezTo>
                  <a:cubicBezTo>
                    <a:pt x="9569" y="21600"/>
                    <a:pt x="10478" y="21333"/>
                    <a:pt x="10761" y="20737"/>
                  </a:cubicBezTo>
                  <a:cubicBezTo>
                    <a:pt x="12562" y="16930"/>
                    <a:pt x="12508" y="8909"/>
                    <a:pt x="13424" y="4071"/>
                  </a:cubicBezTo>
                  <a:cubicBezTo>
                    <a:pt x="13544" y="3421"/>
                    <a:pt x="14025" y="2962"/>
                    <a:pt x="14593" y="2937"/>
                  </a:cubicBezTo>
                  <a:lnTo>
                    <a:pt x="17354" y="2847"/>
                  </a:lnTo>
                  <a:cubicBezTo>
                    <a:pt x="17976" y="3064"/>
                    <a:pt x="18271" y="3905"/>
                    <a:pt x="18413" y="4566"/>
                  </a:cubicBezTo>
                  <a:cubicBezTo>
                    <a:pt x="18518" y="5045"/>
                    <a:pt x="18887" y="5369"/>
                    <a:pt x="19305" y="5369"/>
                  </a:cubicBezTo>
                  <a:cubicBezTo>
                    <a:pt x="19321" y="5369"/>
                    <a:pt x="19335" y="5369"/>
                    <a:pt x="19351" y="5369"/>
                  </a:cubicBezTo>
                  <a:cubicBezTo>
                    <a:pt x="19723" y="5344"/>
                    <a:pt x="20149" y="5318"/>
                    <a:pt x="20509" y="5292"/>
                  </a:cubicBezTo>
                  <a:cubicBezTo>
                    <a:pt x="21032" y="5254"/>
                    <a:pt x="21436" y="4720"/>
                    <a:pt x="21371" y="4120"/>
                  </a:cubicBezTo>
                  <a:cubicBezTo>
                    <a:pt x="21262" y="3077"/>
                    <a:pt x="20967" y="2122"/>
                    <a:pt x="20695" y="1409"/>
                  </a:cubicBezTo>
                  <a:cubicBezTo>
                    <a:pt x="20378" y="594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55" name="Google Shape;4834;p33"/>
            <p:cNvSpPr/>
            <p:nvPr/>
          </p:nvSpPr>
          <p:spPr>
            <a:xfrm>
              <a:off x="23121630" y="2922528"/>
              <a:ext cx="108484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8" y="864"/>
                    <a:pt x="7782" y="843"/>
                    <a:pt x="6337" y="843"/>
                  </a:cubicBezTo>
                  <a:cubicBezTo>
                    <a:pt x="4305" y="843"/>
                    <a:pt x="2528" y="892"/>
                    <a:pt x="1431" y="1143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288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6" y="21579"/>
                    <a:pt x="2368" y="21579"/>
                    <a:pt x="2928" y="21579"/>
                  </a:cubicBezTo>
                  <a:cubicBezTo>
                    <a:pt x="4121" y="21579"/>
                    <a:pt x="5494" y="21600"/>
                    <a:pt x="6940" y="21600"/>
                  </a:cubicBezTo>
                  <a:cubicBezTo>
                    <a:pt x="11498" y="21600"/>
                    <a:pt x="16790" y="21405"/>
                    <a:pt x="19574" y="19795"/>
                  </a:cubicBezTo>
                  <a:cubicBezTo>
                    <a:pt x="21521" y="18694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56" name="Google Shape;4835;p33"/>
            <p:cNvSpPr/>
            <p:nvPr/>
          </p:nvSpPr>
          <p:spPr>
            <a:xfrm>
              <a:off x="22896176" y="1746123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05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1" y="21586"/>
                    <a:pt x="2359" y="21579"/>
                    <a:pt x="2912" y="21579"/>
                  </a:cubicBezTo>
                  <a:cubicBezTo>
                    <a:pt x="4150" y="21579"/>
                    <a:pt x="5581" y="21600"/>
                    <a:pt x="7087" y="21600"/>
                  </a:cubicBezTo>
                  <a:cubicBezTo>
                    <a:pt x="11606" y="21600"/>
                    <a:pt x="16813" y="21405"/>
                    <a:pt x="19561" y="19858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57" name="Google Shape;4836;p33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58" name="Google Shape;4837;p33"/>
            <p:cNvSpPr/>
            <p:nvPr/>
          </p:nvSpPr>
          <p:spPr>
            <a:xfrm>
              <a:off x="20587692" y="1873781"/>
              <a:ext cx="232013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0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318" y="20041"/>
                    <a:pt x="4189" y="21600"/>
                    <a:pt x="7383" y="21600"/>
                  </a:cubicBezTo>
                  <a:cubicBezTo>
                    <a:pt x="13157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59" name="Google Shape;4838;p33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60" name="Google Shape;4839;p33"/>
            <p:cNvSpPr/>
            <p:nvPr/>
          </p:nvSpPr>
          <p:spPr>
            <a:xfrm>
              <a:off x="20310537" y="2631232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61" name="Google Shape;4840;p33"/>
            <p:cNvSpPr/>
            <p:nvPr/>
          </p:nvSpPr>
          <p:spPr>
            <a:xfrm>
              <a:off x="20310537" y="3265068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62" name="Google Shape;4841;p33"/>
            <p:cNvSpPr/>
            <p:nvPr/>
          </p:nvSpPr>
          <p:spPr>
            <a:xfrm>
              <a:off x="21224357" y="1884179"/>
              <a:ext cx="1132690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3999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1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599" y="21093"/>
                    <a:pt x="9112" y="21531"/>
                    <a:pt x="9720" y="21558"/>
                  </a:cubicBezTo>
                  <a:cubicBezTo>
                    <a:pt x="10326" y="21582"/>
                    <a:pt x="10966" y="21600"/>
                    <a:pt x="11621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4" y="13041"/>
                  </a:cubicBezTo>
                  <a:cubicBezTo>
                    <a:pt x="16995" y="13164"/>
                    <a:pt x="18574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303" y="11244"/>
                    <a:pt x="21151" y="10449"/>
                    <a:pt x="21013" y="9572"/>
                  </a:cubicBezTo>
                  <a:cubicBezTo>
                    <a:pt x="20929" y="8995"/>
                    <a:pt x="20458" y="8571"/>
                    <a:pt x="19890" y="8502"/>
                  </a:cubicBezTo>
                  <a:cubicBezTo>
                    <a:pt x="18512" y="8351"/>
                    <a:pt x="17006" y="8199"/>
                    <a:pt x="15622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600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63" name="Google Shape;4842;p33"/>
            <p:cNvSpPr/>
            <p:nvPr/>
          </p:nvSpPr>
          <p:spPr>
            <a:xfrm>
              <a:off x="20457982" y="13460663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1" y="773"/>
                    <a:pt x="13963" y="871"/>
                    <a:pt x="10603" y="871"/>
                  </a:cubicBezTo>
                  <a:cubicBezTo>
                    <a:pt x="9350" y="871"/>
                    <a:pt x="8088" y="857"/>
                    <a:pt x="6900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8" y="21579"/>
                    <a:pt x="2904" y="21579"/>
                  </a:cubicBezTo>
                  <a:cubicBezTo>
                    <a:pt x="4145" y="21579"/>
                    <a:pt x="5575" y="21600"/>
                    <a:pt x="7082" y="21600"/>
                  </a:cubicBezTo>
                  <a:cubicBezTo>
                    <a:pt x="11605" y="21600"/>
                    <a:pt x="16811" y="21405"/>
                    <a:pt x="19562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64" name="Google Shape;4843;p33"/>
            <p:cNvSpPr/>
            <p:nvPr/>
          </p:nvSpPr>
          <p:spPr>
            <a:xfrm>
              <a:off x="20232485" y="12284917"/>
              <a:ext cx="81882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7" y="0"/>
                  </a:moveTo>
                  <a:cubicBezTo>
                    <a:pt x="19063" y="0"/>
                    <a:pt x="19015" y="14"/>
                    <a:pt x="18969" y="35"/>
                  </a:cubicBezTo>
                  <a:cubicBezTo>
                    <a:pt x="17377" y="733"/>
                    <a:pt x="14376" y="859"/>
                    <a:pt x="11237" y="859"/>
                  </a:cubicBezTo>
                  <a:cubicBezTo>
                    <a:pt x="9595" y="859"/>
                    <a:pt x="7913" y="824"/>
                    <a:pt x="6378" y="824"/>
                  </a:cubicBezTo>
                  <a:cubicBezTo>
                    <a:pt x="4329" y="824"/>
                    <a:pt x="2538" y="880"/>
                    <a:pt x="1439" y="1152"/>
                  </a:cubicBezTo>
                  <a:cubicBezTo>
                    <a:pt x="858" y="1278"/>
                    <a:pt x="374" y="3023"/>
                    <a:pt x="223" y="5452"/>
                  </a:cubicBezTo>
                  <a:cubicBezTo>
                    <a:pt x="17" y="9313"/>
                    <a:pt x="-77" y="13676"/>
                    <a:pt x="74" y="17034"/>
                  </a:cubicBezTo>
                  <a:cubicBezTo>
                    <a:pt x="204" y="19715"/>
                    <a:pt x="747" y="21586"/>
                    <a:pt x="1364" y="21586"/>
                  </a:cubicBezTo>
                  <a:cubicBezTo>
                    <a:pt x="1783" y="21572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84"/>
                    <a:pt x="19566" y="19841"/>
                  </a:cubicBezTo>
                  <a:cubicBezTo>
                    <a:pt x="21523" y="18682"/>
                    <a:pt x="21016" y="0"/>
                    <a:pt x="1910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65" name="Google Shape;4844;p33"/>
            <p:cNvSpPr/>
            <p:nvPr/>
          </p:nvSpPr>
          <p:spPr>
            <a:xfrm>
              <a:off x="20232485" y="11918363"/>
              <a:ext cx="818802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14"/>
                    <a:pt x="18967" y="28"/>
                  </a:cubicBezTo>
                  <a:cubicBezTo>
                    <a:pt x="17271" y="773"/>
                    <a:pt x="13968" y="877"/>
                    <a:pt x="10607" y="877"/>
                  </a:cubicBezTo>
                  <a:cubicBezTo>
                    <a:pt x="9353" y="877"/>
                    <a:pt x="8092" y="863"/>
                    <a:pt x="6901" y="863"/>
                  </a:cubicBezTo>
                  <a:cubicBezTo>
                    <a:pt x="4637" y="863"/>
                    <a:pt x="2632" y="912"/>
                    <a:pt x="1439" y="1211"/>
                  </a:cubicBezTo>
                  <a:cubicBezTo>
                    <a:pt x="858" y="1337"/>
                    <a:pt x="374" y="3070"/>
                    <a:pt x="223" y="5492"/>
                  </a:cubicBezTo>
                  <a:cubicBezTo>
                    <a:pt x="17" y="9342"/>
                    <a:pt x="-77" y="13630"/>
                    <a:pt x="74" y="17048"/>
                  </a:cubicBezTo>
                  <a:cubicBezTo>
                    <a:pt x="204" y="19714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1" y="21565"/>
                    <a:pt x="5792" y="21600"/>
                    <a:pt x="7537" y="21600"/>
                  </a:cubicBezTo>
                  <a:cubicBezTo>
                    <a:pt x="11951" y="21600"/>
                    <a:pt x="16906" y="21377"/>
                    <a:pt x="19565" y="19839"/>
                  </a:cubicBezTo>
                  <a:cubicBezTo>
                    <a:pt x="21523" y="18683"/>
                    <a:pt x="21011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66" name="Google Shape;4845;p33"/>
            <p:cNvSpPr/>
            <p:nvPr/>
          </p:nvSpPr>
          <p:spPr>
            <a:xfrm>
              <a:off x="22584641" y="11660158"/>
              <a:ext cx="982132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81" y="0"/>
                  </a:moveTo>
                  <a:cubicBezTo>
                    <a:pt x="16849" y="0"/>
                    <a:pt x="16419" y="178"/>
                    <a:pt x="16094" y="510"/>
                  </a:cubicBezTo>
                  <a:cubicBezTo>
                    <a:pt x="11992" y="4773"/>
                    <a:pt x="3466" y="13250"/>
                    <a:pt x="320" y="17449"/>
                  </a:cubicBezTo>
                  <a:cubicBezTo>
                    <a:pt x="-895" y="19073"/>
                    <a:pt x="1604" y="21600"/>
                    <a:pt x="3511" y="21600"/>
                  </a:cubicBezTo>
                  <a:cubicBezTo>
                    <a:pt x="4024" y="21600"/>
                    <a:pt x="4494" y="21417"/>
                    <a:pt x="4838" y="20982"/>
                  </a:cubicBezTo>
                  <a:cubicBezTo>
                    <a:pt x="7661" y="17465"/>
                    <a:pt x="17205" y="8163"/>
                    <a:pt x="20150" y="4789"/>
                  </a:cubicBezTo>
                  <a:cubicBezTo>
                    <a:pt x="20627" y="4234"/>
                    <a:pt x="20705" y="3442"/>
                    <a:pt x="20351" y="2808"/>
                  </a:cubicBezTo>
                  <a:cubicBezTo>
                    <a:pt x="19765" y="1810"/>
                    <a:pt x="18978" y="828"/>
                    <a:pt x="18161" y="274"/>
                  </a:cubicBezTo>
                  <a:cubicBezTo>
                    <a:pt x="17891" y="89"/>
                    <a:pt x="17587" y="0"/>
                    <a:pt x="1728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67" name="Google Shape;4846;p33"/>
            <p:cNvSpPr/>
            <p:nvPr/>
          </p:nvSpPr>
          <p:spPr>
            <a:xfrm>
              <a:off x="22666619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68" name="Google Shape;4847;p33"/>
            <p:cNvSpPr/>
            <p:nvPr/>
          </p:nvSpPr>
          <p:spPr>
            <a:xfrm>
              <a:off x="23251676" y="12412410"/>
              <a:ext cx="23218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9" y="0"/>
                  </a:moveTo>
                  <a:cubicBezTo>
                    <a:pt x="2670" y="0"/>
                    <a:pt x="-1620" y="5753"/>
                    <a:pt x="601" y="16542"/>
                  </a:cubicBezTo>
                  <a:cubicBezTo>
                    <a:pt x="1303" y="20047"/>
                    <a:pt x="4156" y="21600"/>
                    <a:pt x="7339" y="21600"/>
                  </a:cubicBezTo>
                  <a:cubicBezTo>
                    <a:pt x="13109" y="21600"/>
                    <a:pt x="19980" y="16507"/>
                    <a:pt x="17139" y="8753"/>
                  </a:cubicBezTo>
                  <a:cubicBezTo>
                    <a:pt x="14975" y="2830"/>
                    <a:pt x="11141" y="0"/>
                    <a:pt x="764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69" name="Google Shape;4848;p33"/>
            <p:cNvSpPr/>
            <p:nvPr/>
          </p:nvSpPr>
          <p:spPr>
            <a:xfrm>
              <a:off x="22533254" y="13460663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268" y="773"/>
                    <a:pt x="13972" y="871"/>
                    <a:pt x="10613" y="871"/>
                  </a:cubicBezTo>
                  <a:cubicBezTo>
                    <a:pt x="9360" y="871"/>
                    <a:pt x="8098" y="857"/>
                    <a:pt x="6908" y="857"/>
                  </a:cubicBezTo>
                  <a:cubicBezTo>
                    <a:pt x="4642" y="857"/>
                    <a:pt x="2632" y="913"/>
                    <a:pt x="1434" y="1205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351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5" y="21586"/>
                    <a:pt x="2363" y="21579"/>
                    <a:pt x="2918" y="21579"/>
                  </a:cubicBezTo>
                  <a:cubicBezTo>
                    <a:pt x="4156" y="21579"/>
                    <a:pt x="5587" y="21600"/>
                    <a:pt x="7092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70" name="Google Shape;4849;p33"/>
            <p:cNvSpPr/>
            <p:nvPr/>
          </p:nvSpPr>
          <p:spPr>
            <a:xfrm>
              <a:off x="22974484" y="13169532"/>
              <a:ext cx="20222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14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71" name="Google Shape;4850;p33"/>
            <p:cNvSpPr/>
            <p:nvPr/>
          </p:nvSpPr>
          <p:spPr>
            <a:xfrm>
              <a:off x="23888517" y="12422809"/>
              <a:ext cx="1132688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2" y="8330"/>
                  </a:cubicBezTo>
                  <a:cubicBezTo>
                    <a:pt x="7782" y="8988"/>
                    <a:pt x="577" y="8865"/>
                    <a:pt x="147" y="9607"/>
                  </a:cubicBezTo>
                  <a:cubicBezTo>
                    <a:pt x="-255" y="10306"/>
                    <a:pt x="245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71" y="14051"/>
                  </a:cubicBezTo>
                  <a:cubicBezTo>
                    <a:pt x="3999" y="13708"/>
                    <a:pt x="5690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3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5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100" y="14491"/>
                  </a:cubicBezTo>
                  <a:cubicBezTo>
                    <a:pt x="13994" y="13717"/>
                    <a:pt x="14595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1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3" y="6986"/>
                  </a:cubicBezTo>
                  <a:cubicBezTo>
                    <a:pt x="13504" y="5353"/>
                    <a:pt x="13337" y="3076"/>
                    <a:pt x="13157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72" name="Google Shape;4851;p33"/>
            <p:cNvSpPr/>
            <p:nvPr/>
          </p:nvSpPr>
          <p:spPr>
            <a:xfrm>
              <a:off x="24227609" y="10538217"/>
              <a:ext cx="1080347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8" y="5256"/>
                    <a:pt x="10435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595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4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52" y="15830"/>
                  </a:cubicBezTo>
                  <a:cubicBezTo>
                    <a:pt x="10814" y="15412"/>
                    <a:pt x="11231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11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393" y="17164"/>
                    <a:pt x="21090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501" y="11156"/>
                    <a:pt x="15815" y="10097"/>
                  </a:cubicBezTo>
                  <a:cubicBezTo>
                    <a:pt x="15073" y="9627"/>
                    <a:pt x="14914" y="8502"/>
                    <a:pt x="15481" y="7787"/>
                  </a:cubicBezTo>
                  <a:cubicBezTo>
                    <a:pt x="16527" y="6484"/>
                    <a:pt x="17718" y="5165"/>
                    <a:pt x="18663" y="3896"/>
                  </a:cubicBezTo>
                  <a:cubicBezTo>
                    <a:pt x="19158" y="3228"/>
                    <a:pt x="19041" y="2236"/>
                    <a:pt x="18417" y="1730"/>
                  </a:cubicBezTo>
                  <a:cubicBezTo>
                    <a:pt x="17675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73" name="Google Shape;4852;p33"/>
            <p:cNvSpPr/>
            <p:nvPr/>
          </p:nvSpPr>
          <p:spPr>
            <a:xfrm>
              <a:off x="21311737" y="10599777"/>
              <a:ext cx="1441817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4"/>
                    <a:pt x="8939" y="16592"/>
                  </a:cubicBezTo>
                  <a:cubicBezTo>
                    <a:pt x="8903" y="16847"/>
                    <a:pt x="8727" y="16977"/>
                    <a:pt x="8550" y="16977"/>
                  </a:cubicBezTo>
                  <a:cubicBezTo>
                    <a:pt x="8391" y="16977"/>
                    <a:pt x="8232" y="16871"/>
                    <a:pt x="8174" y="16656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59" y="7166"/>
                    <a:pt x="4944" y="6860"/>
                    <a:pt x="4496" y="6860"/>
                  </a:cubicBezTo>
                  <a:cubicBezTo>
                    <a:pt x="2760" y="6873"/>
                    <a:pt x="916" y="7471"/>
                    <a:pt x="109" y="9332"/>
                  </a:cubicBezTo>
                  <a:cubicBezTo>
                    <a:pt x="-164" y="10248"/>
                    <a:pt x="119" y="10796"/>
                    <a:pt x="502" y="11459"/>
                  </a:cubicBezTo>
                  <a:cubicBezTo>
                    <a:pt x="629" y="11682"/>
                    <a:pt x="837" y="11800"/>
                    <a:pt x="1050" y="11800"/>
                  </a:cubicBezTo>
                  <a:cubicBezTo>
                    <a:pt x="1201" y="11800"/>
                    <a:pt x="1356" y="11739"/>
                    <a:pt x="1484" y="11612"/>
                  </a:cubicBezTo>
                  <a:cubicBezTo>
                    <a:pt x="2299" y="10792"/>
                    <a:pt x="3281" y="10230"/>
                    <a:pt x="3812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31" y="13191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76" y="3065"/>
                    <a:pt x="18271" y="3906"/>
                    <a:pt x="18413" y="4567"/>
                  </a:cubicBezTo>
                  <a:cubicBezTo>
                    <a:pt x="18518" y="5046"/>
                    <a:pt x="18886" y="5360"/>
                    <a:pt x="19303" y="5360"/>
                  </a:cubicBezTo>
                  <a:cubicBezTo>
                    <a:pt x="19319" y="5360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74" name="Google Shape;4853;p33"/>
            <p:cNvSpPr/>
            <p:nvPr/>
          </p:nvSpPr>
          <p:spPr>
            <a:xfrm>
              <a:off x="23121630" y="9948363"/>
              <a:ext cx="108484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9" y="0"/>
                  </a:moveTo>
                  <a:cubicBezTo>
                    <a:pt x="19063" y="0"/>
                    <a:pt x="19017" y="14"/>
                    <a:pt x="18969" y="35"/>
                  </a:cubicBezTo>
                  <a:cubicBezTo>
                    <a:pt x="17341" y="719"/>
                    <a:pt x="14229" y="831"/>
                    <a:pt x="11003" y="831"/>
                  </a:cubicBezTo>
                  <a:cubicBezTo>
                    <a:pt x="9570" y="831"/>
                    <a:pt x="8114" y="810"/>
                    <a:pt x="6756" y="810"/>
                  </a:cubicBezTo>
                  <a:cubicBezTo>
                    <a:pt x="4551" y="810"/>
                    <a:pt x="2604" y="866"/>
                    <a:pt x="1431" y="1152"/>
                  </a:cubicBezTo>
                  <a:cubicBezTo>
                    <a:pt x="866" y="1278"/>
                    <a:pt x="372" y="3023"/>
                    <a:pt x="231" y="5452"/>
                  </a:cubicBezTo>
                  <a:cubicBezTo>
                    <a:pt x="19" y="9313"/>
                    <a:pt x="-79" y="13669"/>
                    <a:pt x="76" y="17034"/>
                  </a:cubicBezTo>
                  <a:cubicBezTo>
                    <a:pt x="203" y="19715"/>
                    <a:pt x="754" y="21579"/>
                    <a:pt x="1376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8" y="21565"/>
                    <a:pt x="5797" y="21600"/>
                    <a:pt x="7541" y="21600"/>
                  </a:cubicBezTo>
                  <a:cubicBezTo>
                    <a:pt x="11956" y="21600"/>
                    <a:pt x="16915" y="21384"/>
                    <a:pt x="19577" y="19841"/>
                  </a:cubicBezTo>
                  <a:cubicBezTo>
                    <a:pt x="21521" y="18682"/>
                    <a:pt x="21014" y="0"/>
                    <a:pt x="1910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75" name="Google Shape;4854;p33"/>
            <p:cNvSpPr/>
            <p:nvPr/>
          </p:nvSpPr>
          <p:spPr>
            <a:xfrm>
              <a:off x="22896176" y="8772041"/>
              <a:ext cx="81926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3"/>
                    <a:pt x="1431" y="1151"/>
                  </a:cubicBezTo>
                  <a:cubicBezTo>
                    <a:pt x="871" y="1332"/>
                    <a:pt x="385" y="3013"/>
                    <a:pt x="234" y="5503"/>
                  </a:cubicBezTo>
                  <a:cubicBezTo>
                    <a:pt x="10" y="9297"/>
                    <a:pt x="-82" y="13656"/>
                    <a:pt x="86" y="17074"/>
                  </a:cubicBezTo>
                  <a:cubicBezTo>
                    <a:pt x="197" y="19710"/>
                    <a:pt x="741" y="21558"/>
                    <a:pt x="1345" y="21558"/>
                  </a:cubicBezTo>
                  <a:cubicBezTo>
                    <a:pt x="1355" y="21558"/>
                    <a:pt x="1366" y="21558"/>
                    <a:pt x="1376" y="21558"/>
                  </a:cubicBezTo>
                  <a:cubicBezTo>
                    <a:pt x="1594" y="21551"/>
                    <a:pt x="1824" y="21551"/>
                    <a:pt x="2065" y="21551"/>
                  </a:cubicBezTo>
                  <a:cubicBezTo>
                    <a:pt x="3580" y="21551"/>
                    <a:pt x="5482" y="21600"/>
                    <a:pt x="7502" y="21600"/>
                  </a:cubicBezTo>
                  <a:cubicBezTo>
                    <a:pt x="11923" y="21600"/>
                    <a:pt x="16896" y="21356"/>
                    <a:pt x="19561" y="19815"/>
                  </a:cubicBezTo>
                  <a:cubicBezTo>
                    <a:pt x="21518" y="18720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76" name="Google Shape;4855;p33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77" name="Google Shape;4856;p33"/>
            <p:cNvSpPr/>
            <p:nvPr/>
          </p:nvSpPr>
          <p:spPr>
            <a:xfrm>
              <a:off x="20587701" y="8899452"/>
              <a:ext cx="232017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5" h="21600" fill="norm" stroke="1" extrusionOk="0">
                  <a:moveTo>
                    <a:pt x="7659" y="0"/>
                  </a:moveTo>
                  <a:cubicBezTo>
                    <a:pt x="2686" y="0"/>
                    <a:pt x="-1604" y="5745"/>
                    <a:pt x="588" y="16521"/>
                  </a:cubicBezTo>
                  <a:cubicBezTo>
                    <a:pt x="1311" y="20041"/>
                    <a:pt x="4168" y="21600"/>
                    <a:pt x="7355" y="21600"/>
                  </a:cubicBezTo>
                  <a:cubicBezTo>
                    <a:pt x="13134" y="21600"/>
                    <a:pt x="19996" y="16485"/>
                    <a:pt x="17151" y="8742"/>
                  </a:cubicBezTo>
                  <a:cubicBezTo>
                    <a:pt x="14984" y="2827"/>
                    <a:pt x="11151" y="0"/>
                    <a:pt x="76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78" name="Google Shape;4857;p33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79" name="Google Shape;4858;p33"/>
            <p:cNvSpPr/>
            <p:nvPr/>
          </p:nvSpPr>
          <p:spPr>
            <a:xfrm>
              <a:off x="20310554" y="9656903"/>
              <a:ext cx="202517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6" h="21600" fill="norm" stroke="1" extrusionOk="0">
                  <a:moveTo>
                    <a:pt x="7670" y="0"/>
                  </a:moveTo>
                  <a:cubicBezTo>
                    <a:pt x="2692" y="0"/>
                    <a:pt x="-1589" y="5725"/>
                    <a:pt x="577" y="16501"/>
                  </a:cubicBezTo>
                  <a:cubicBezTo>
                    <a:pt x="1289" y="20039"/>
                    <a:pt x="4160" y="21600"/>
                    <a:pt x="7358" y="21600"/>
                  </a:cubicBezTo>
                  <a:cubicBezTo>
                    <a:pt x="13150" y="21600"/>
                    <a:pt x="20011" y="16493"/>
                    <a:pt x="17177" y="8734"/>
                  </a:cubicBezTo>
                  <a:cubicBezTo>
                    <a:pt x="15003" y="2838"/>
                    <a:pt x="11166" y="0"/>
                    <a:pt x="767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80" name="Google Shape;4859;p33"/>
            <p:cNvSpPr/>
            <p:nvPr/>
          </p:nvSpPr>
          <p:spPr>
            <a:xfrm>
              <a:off x="20310530" y="10290409"/>
              <a:ext cx="202552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290" y="20054"/>
                    <a:pt x="4145" y="21600"/>
                    <a:pt x="7333" y="21600"/>
                  </a:cubicBezTo>
                  <a:cubicBezTo>
                    <a:pt x="13122" y="21600"/>
                    <a:pt x="20007" y="16505"/>
                    <a:pt x="17167" y="8773"/>
                  </a:cubicBezTo>
                  <a:cubicBezTo>
                    <a:pt x="15003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81" name="Google Shape;4860;p33"/>
            <p:cNvSpPr/>
            <p:nvPr/>
          </p:nvSpPr>
          <p:spPr>
            <a:xfrm>
              <a:off x="21224357" y="8910097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3999" y="13700"/>
                    <a:pt x="5703" y="13564"/>
                    <a:pt x="7116" y="13508"/>
                  </a:cubicBezTo>
                  <a:cubicBezTo>
                    <a:pt x="7139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599" y="21094"/>
                    <a:pt x="9112" y="21519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4" y="13724"/>
                    <a:pt x="14595" y="13038"/>
                    <a:pt x="15373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74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303" y="11245"/>
                    <a:pt x="21151" y="10436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3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8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82" name="Google Shape;4861;p33"/>
            <p:cNvSpPr/>
            <p:nvPr/>
          </p:nvSpPr>
          <p:spPr>
            <a:xfrm>
              <a:off x="17568357" y="1380229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12"/>
                  </a:cubicBezTo>
                  <a:cubicBezTo>
                    <a:pt x="857" y="1338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64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4" y="21586"/>
                    <a:pt x="2359" y="21579"/>
                    <a:pt x="2918" y="21579"/>
                  </a:cubicBezTo>
                  <a:cubicBezTo>
                    <a:pt x="4116" y="21579"/>
                    <a:pt x="5487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83" name="Google Shape;4862;p33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84" name="Google Shape;4863;p33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85" name="Google Shape;4864;p33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86" name="Google Shape;4865;p33"/>
            <p:cNvSpPr/>
            <p:nvPr/>
          </p:nvSpPr>
          <p:spPr>
            <a:xfrm>
              <a:off x="14674812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63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40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87" name="Google Shape;4866;p33"/>
            <p:cNvSpPr/>
            <p:nvPr/>
          </p:nvSpPr>
          <p:spPr>
            <a:xfrm>
              <a:off x="16235705" y="0"/>
              <a:ext cx="108009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72" y="0"/>
                  </a:moveTo>
                  <a:cubicBezTo>
                    <a:pt x="15117" y="0"/>
                    <a:pt x="14771" y="159"/>
                    <a:pt x="14518" y="462"/>
                  </a:cubicBezTo>
                  <a:cubicBezTo>
                    <a:pt x="13339" y="1815"/>
                    <a:pt x="12045" y="3362"/>
                    <a:pt x="11114" y="4844"/>
                  </a:cubicBezTo>
                  <a:cubicBezTo>
                    <a:pt x="10848" y="5261"/>
                    <a:pt x="10436" y="5485"/>
                    <a:pt x="10017" y="5485"/>
                  </a:cubicBezTo>
                  <a:cubicBezTo>
                    <a:pt x="9747" y="5485"/>
                    <a:pt x="9477" y="5394"/>
                    <a:pt x="9239" y="5202"/>
                  </a:cubicBezTo>
                  <a:cubicBezTo>
                    <a:pt x="7842" y="4079"/>
                    <a:pt x="5834" y="2597"/>
                    <a:pt x="4176" y="1408"/>
                  </a:cubicBezTo>
                  <a:cubicBezTo>
                    <a:pt x="3956" y="1251"/>
                    <a:pt x="3710" y="1176"/>
                    <a:pt x="3464" y="1176"/>
                  </a:cubicBezTo>
                  <a:cubicBezTo>
                    <a:pt x="3092" y="1176"/>
                    <a:pt x="2724" y="1349"/>
                    <a:pt x="2459" y="1684"/>
                  </a:cubicBezTo>
                  <a:cubicBezTo>
                    <a:pt x="1543" y="2841"/>
                    <a:pt x="423" y="4470"/>
                    <a:pt x="59" y="5692"/>
                  </a:cubicBezTo>
                  <a:cubicBezTo>
                    <a:pt x="-115" y="6311"/>
                    <a:pt x="103" y="7010"/>
                    <a:pt x="597" y="7370"/>
                  </a:cubicBezTo>
                  <a:cubicBezTo>
                    <a:pt x="2445" y="8721"/>
                    <a:pt x="6227" y="10481"/>
                    <a:pt x="6795" y="11327"/>
                  </a:cubicBezTo>
                  <a:cubicBezTo>
                    <a:pt x="7230" y="11962"/>
                    <a:pt x="2547" y="18529"/>
                    <a:pt x="2896" y="19456"/>
                  </a:cubicBezTo>
                  <a:cubicBezTo>
                    <a:pt x="3216" y="20320"/>
                    <a:pt x="5006" y="21134"/>
                    <a:pt x="6314" y="21542"/>
                  </a:cubicBezTo>
                  <a:cubicBezTo>
                    <a:pt x="6439" y="21580"/>
                    <a:pt x="6567" y="21600"/>
                    <a:pt x="6690" y="21600"/>
                  </a:cubicBezTo>
                  <a:cubicBezTo>
                    <a:pt x="7186" y="21600"/>
                    <a:pt x="7649" y="21297"/>
                    <a:pt x="7871" y="20776"/>
                  </a:cubicBezTo>
                  <a:cubicBezTo>
                    <a:pt x="8743" y="18837"/>
                    <a:pt x="9718" y="17192"/>
                    <a:pt x="10561" y="15824"/>
                  </a:cubicBezTo>
                  <a:cubicBezTo>
                    <a:pt x="10824" y="15417"/>
                    <a:pt x="11238" y="15202"/>
                    <a:pt x="11655" y="15202"/>
                  </a:cubicBezTo>
                  <a:cubicBezTo>
                    <a:pt x="11957" y="15202"/>
                    <a:pt x="12260" y="15315"/>
                    <a:pt x="12511" y="15547"/>
                  </a:cubicBezTo>
                  <a:cubicBezTo>
                    <a:pt x="14024" y="16964"/>
                    <a:pt x="15609" y="18576"/>
                    <a:pt x="17267" y="19586"/>
                  </a:cubicBezTo>
                  <a:cubicBezTo>
                    <a:pt x="17459" y="19699"/>
                    <a:pt x="17667" y="19754"/>
                    <a:pt x="17874" y="19754"/>
                  </a:cubicBezTo>
                  <a:cubicBezTo>
                    <a:pt x="18260" y="19754"/>
                    <a:pt x="18640" y="19562"/>
                    <a:pt x="18896" y="19212"/>
                  </a:cubicBezTo>
                  <a:cubicBezTo>
                    <a:pt x="19638" y="18251"/>
                    <a:pt x="20409" y="17159"/>
                    <a:pt x="21107" y="16036"/>
                  </a:cubicBezTo>
                  <a:cubicBezTo>
                    <a:pt x="21485" y="15417"/>
                    <a:pt x="21399" y="14570"/>
                    <a:pt x="20888" y="14080"/>
                  </a:cubicBezTo>
                  <a:cubicBezTo>
                    <a:pt x="19594" y="12777"/>
                    <a:pt x="17500" y="11164"/>
                    <a:pt x="15827" y="10089"/>
                  </a:cubicBezTo>
                  <a:cubicBezTo>
                    <a:pt x="15071" y="9618"/>
                    <a:pt x="14911" y="8493"/>
                    <a:pt x="15493" y="7793"/>
                  </a:cubicBezTo>
                  <a:cubicBezTo>
                    <a:pt x="16540" y="6473"/>
                    <a:pt x="17732" y="5169"/>
                    <a:pt x="18677" y="3884"/>
                  </a:cubicBezTo>
                  <a:cubicBezTo>
                    <a:pt x="19173" y="3232"/>
                    <a:pt x="19056" y="2239"/>
                    <a:pt x="18431" y="1733"/>
                  </a:cubicBezTo>
                  <a:cubicBezTo>
                    <a:pt x="17689" y="1130"/>
                    <a:pt x="16933" y="690"/>
                    <a:pt x="16118" y="184"/>
                  </a:cubicBezTo>
                  <a:cubicBezTo>
                    <a:pt x="15912" y="60"/>
                    <a:pt x="15690" y="0"/>
                    <a:pt x="1547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88" name="Google Shape;4867;p33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89" name="Google Shape;4868;p33"/>
            <p:cNvSpPr/>
            <p:nvPr/>
          </p:nvSpPr>
          <p:spPr>
            <a:xfrm>
              <a:off x="17568357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106" y="0"/>
                  </a:moveTo>
                  <a:cubicBezTo>
                    <a:pt x="19060" y="0"/>
                    <a:pt x="19014" y="7"/>
                    <a:pt x="18968" y="28"/>
                  </a:cubicBezTo>
                  <a:cubicBezTo>
                    <a:pt x="17384" y="733"/>
                    <a:pt x="14384" y="852"/>
                    <a:pt x="11242" y="852"/>
                  </a:cubicBezTo>
                  <a:cubicBezTo>
                    <a:pt x="9600" y="852"/>
                    <a:pt x="7918" y="817"/>
                    <a:pt x="6381" y="817"/>
                  </a:cubicBezTo>
                  <a:cubicBezTo>
                    <a:pt x="4330" y="817"/>
                    <a:pt x="2537" y="880"/>
                    <a:pt x="1438" y="1152"/>
                  </a:cubicBezTo>
                  <a:cubicBezTo>
                    <a:pt x="857" y="1278"/>
                    <a:pt x="371" y="3016"/>
                    <a:pt x="241" y="5445"/>
                  </a:cubicBezTo>
                  <a:cubicBezTo>
                    <a:pt x="16" y="9306"/>
                    <a:pt x="-78" y="13669"/>
                    <a:pt x="73" y="17034"/>
                  </a:cubicBezTo>
                  <a:cubicBezTo>
                    <a:pt x="203" y="19708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4" y="21377"/>
                    <a:pt x="19565" y="19834"/>
                  </a:cubicBezTo>
                  <a:cubicBezTo>
                    <a:pt x="21522" y="18738"/>
                    <a:pt x="21012" y="0"/>
                    <a:pt x="1910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90" name="Google Shape;4869;p33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91" name="Google Shape;4870;p33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92" name="Google Shape;4871;p33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93" name="Google Shape;4872;p33"/>
            <p:cNvSpPr/>
            <p:nvPr/>
          </p:nvSpPr>
          <p:spPr>
            <a:xfrm>
              <a:off x="14674805" y="8100988"/>
              <a:ext cx="23220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94" name="Google Shape;4873;p33"/>
            <p:cNvSpPr/>
            <p:nvPr/>
          </p:nvSpPr>
          <p:spPr>
            <a:xfrm>
              <a:off x="16235705" y="7025505"/>
              <a:ext cx="108009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69" y="0"/>
                  </a:moveTo>
                  <a:cubicBezTo>
                    <a:pt x="15115" y="0"/>
                    <a:pt x="14769" y="153"/>
                    <a:pt x="14518" y="455"/>
                  </a:cubicBezTo>
                  <a:cubicBezTo>
                    <a:pt x="13339" y="1824"/>
                    <a:pt x="12045" y="3353"/>
                    <a:pt x="11114" y="4852"/>
                  </a:cubicBezTo>
                  <a:cubicBezTo>
                    <a:pt x="10851" y="5264"/>
                    <a:pt x="10445" y="5482"/>
                    <a:pt x="10030" y="5482"/>
                  </a:cubicBezTo>
                  <a:cubicBezTo>
                    <a:pt x="9757" y="5482"/>
                    <a:pt x="9480" y="5387"/>
                    <a:pt x="9239" y="5193"/>
                  </a:cubicBezTo>
                  <a:cubicBezTo>
                    <a:pt x="7842" y="4071"/>
                    <a:pt x="5834" y="2605"/>
                    <a:pt x="4176" y="1417"/>
                  </a:cubicBezTo>
                  <a:cubicBezTo>
                    <a:pt x="3958" y="1254"/>
                    <a:pt x="3712" y="1177"/>
                    <a:pt x="3467" y="1177"/>
                  </a:cubicBezTo>
                  <a:cubicBezTo>
                    <a:pt x="3094" y="1177"/>
                    <a:pt x="2724" y="1358"/>
                    <a:pt x="2459" y="1692"/>
                  </a:cubicBezTo>
                  <a:cubicBezTo>
                    <a:pt x="1543" y="2833"/>
                    <a:pt x="423" y="4461"/>
                    <a:pt x="59" y="5682"/>
                  </a:cubicBezTo>
                  <a:cubicBezTo>
                    <a:pt x="-115" y="6318"/>
                    <a:pt x="103" y="7000"/>
                    <a:pt x="597" y="7360"/>
                  </a:cubicBezTo>
                  <a:cubicBezTo>
                    <a:pt x="2445" y="8711"/>
                    <a:pt x="6227" y="10487"/>
                    <a:pt x="6795" y="11332"/>
                  </a:cubicBezTo>
                  <a:cubicBezTo>
                    <a:pt x="7230" y="11967"/>
                    <a:pt x="2547" y="18515"/>
                    <a:pt x="2896" y="19442"/>
                  </a:cubicBezTo>
                  <a:cubicBezTo>
                    <a:pt x="3216" y="20322"/>
                    <a:pt x="5006" y="21136"/>
                    <a:pt x="6314" y="21543"/>
                  </a:cubicBezTo>
                  <a:cubicBezTo>
                    <a:pt x="6436" y="21582"/>
                    <a:pt x="6560" y="21600"/>
                    <a:pt x="6681" y="21600"/>
                  </a:cubicBezTo>
                  <a:cubicBezTo>
                    <a:pt x="7181" y="21600"/>
                    <a:pt x="7649" y="21290"/>
                    <a:pt x="7871" y="20779"/>
                  </a:cubicBezTo>
                  <a:cubicBezTo>
                    <a:pt x="8743" y="18840"/>
                    <a:pt x="9718" y="17179"/>
                    <a:pt x="10561" y="15828"/>
                  </a:cubicBezTo>
                  <a:cubicBezTo>
                    <a:pt x="10825" y="15410"/>
                    <a:pt x="11241" y="15191"/>
                    <a:pt x="11660" y="15191"/>
                  </a:cubicBezTo>
                  <a:cubicBezTo>
                    <a:pt x="11960" y="15191"/>
                    <a:pt x="12262" y="15302"/>
                    <a:pt x="12511" y="15534"/>
                  </a:cubicBezTo>
                  <a:cubicBezTo>
                    <a:pt x="14024" y="16951"/>
                    <a:pt x="15609" y="18579"/>
                    <a:pt x="17267" y="19572"/>
                  </a:cubicBezTo>
                  <a:cubicBezTo>
                    <a:pt x="17464" y="19689"/>
                    <a:pt x="17676" y="19745"/>
                    <a:pt x="17888" y="19745"/>
                  </a:cubicBezTo>
                  <a:cubicBezTo>
                    <a:pt x="18270" y="19745"/>
                    <a:pt x="18643" y="19561"/>
                    <a:pt x="18896" y="19214"/>
                  </a:cubicBezTo>
                  <a:cubicBezTo>
                    <a:pt x="19638" y="18238"/>
                    <a:pt x="20409" y="17162"/>
                    <a:pt x="21107" y="16023"/>
                  </a:cubicBezTo>
                  <a:cubicBezTo>
                    <a:pt x="21485" y="15405"/>
                    <a:pt x="21399" y="14574"/>
                    <a:pt x="20888" y="14068"/>
                  </a:cubicBezTo>
                  <a:cubicBezTo>
                    <a:pt x="19594" y="12765"/>
                    <a:pt x="17500" y="11153"/>
                    <a:pt x="15827" y="10094"/>
                  </a:cubicBezTo>
                  <a:cubicBezTo>
                    <a:pt x="15071" y="9624"/>
                    <a:pt x="14911" y="8499"/>
                    <a:pt x="15493" y="7784"/>
                  </a:cubicBezTo>
                  <a:cubicBezTo>
                    <a:pt x="16540" y="6480"/>
                    <a:pt x="17732" y="5160"/>
                    <a:pt x="18677" y="3892"/>
                  </a:cubicBezTo>
                  <a:cubicBezTo>
                    <a:pt x="19173" y="3240"/>
                    <a:pt x="19056" y="2245"/>
                    <a:pt x="18431" y="1741"/>
                  </a:cubicBezTo>
                  <a:cubicBezTo>
                    <a:pt x="17689" y="1139"/>
                    <a:pt x="16933" y="683"/>
                    <a:pt x="16118" y="179"/>
                  </a:cubicBezTo>
                  <a:cubicBezTo>
                    <a:pt x="15912" y="60"/>
                    <a:pt x="15689" y="0"/>
                    <a:pt x="154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95" name="Google Shape;4874;p33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96" name="Google Shape;4875;p33"/>
            <p:cNvSpPr/>
            <p:nvPr/>
          </p:nvSpPr>
          <p:spPr>
            <a:xfrm>
              <a:off x="15129816" y="6435487"/>
              <a:ext cx="108465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9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5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3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97" name="Google Shape;4876;p33"/>
            <p:cNvSpPr/>
            <p:nvPr/>
          </p:nvSpPr>
          <p:spPr>
            <a:xfrm>
              <a:off x="14904364" y="5259082"/>
              <a:ext cx="81909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1"/>
                    <a:pt x="10906" y="871"/>
                  </a:cubicBezTo>
                  <a:cubicBezTo>
                    <a:pt x="9353" y="871"/>
                    <a:pt x="7779" y="843"/>
                    <a:pt x="6334" y="843"/>
                  </a:cubicBezTo>
                  <a:cubicBezTo>
                    <a:pt x="4303" y="843"/>
                    <a:pt x="2529" y="892"/>
                    <a:pt x="1431" y="1150"/>
                  </a:cubicBezTo>
                  <a:cubicBezTo>
                    <a:pt x="871" y="1331"/>
                    <a:pt x="366" y="3073"/>
                    <a:pt x="236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6" y="21586"/>
                    <a:pt x="2365" y="21579"/>
                    <a:pt x="2925" y="21579"/>
                  </a:cubicBezTo>
                  <a:cubicBezTo>
                    <a:pt x="4117" y="21579"/>
                    <a:pt x="5487" y="21600"/>
                    <a:pt x="6931" y="21600"/>
                  </a:cubicBezTo>
                  <a:cubicBezTo>
                    <a:pt x="11480" y="21600"/>
                    <a:pt x="16764" y="21405"/>
                    <a:pt x="19544" y="19795"/>
                  </a:cubicBezTo>
                  <a:cubicBezTo>
                    <a:pt x="21518" y="18701"/>
                    <a:pt x="21007" y="0"/>
                    <a:pt x="190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98" name="Google Shape;4877;p33"/>
            <p:cNvSpPr/>
            <p:nvPr/>
          </p:nvSpPr>
          <p:spPr>
            <a:xfrm>
              <a:off x="14904364" y="4893188"/>
              <a:ext cx="81909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2"/>
                    <a:pt x="10906" y="872"/>
                  </a:cubicBezTo>
                  <a:cubicBezTo>
                    <a:pt x="9353" y="872"/>
                    <a:pt x="7779" y="844"/>
                    <a:pt x="6334" y="844"/>
                  </a:cubicBezTo>
                  <a:cubicBezTo>
                    <a:pt x="4303" y="844"/>
                    <a:pt x="2529" y="899"/>
                    <a:pt x="1431" y="1150"/>
                  </a:cubicBezTo>
                  <a:cubicBezTo>
                    <a:pt x="871" y="1276"/>
                    <a:pt x="366" y="3012"/>
                    <a:pt x="236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6" y="21544"/>
                    <a:pt x="1825" y="21544"/>
                    <a:pt x="2066" y="21544"/>
                  </a:cubicBezTo>
                  <a:cubicBezTo>
                    <a:pt x="3581" y="21544"/>
                    <a:pt x="5481" y="21600"/>
                    <a:pt x="7499" y="21600"/>
                  </a:cubicBezTo>
                  <a:cubicBezTo>
                    <a:pt x="11913" y="21600"/>
                    <a:pt x="16879" y="21356"/>
                    <a:pt x="19544" y="19808"/>
                  </a:cubicBezTo>
                  <a:cubicBezTo>
                    <a:pt x="21518" y="18713"/>
                    <a:pt x="21007" y="0"/>
                    <a:pt x="190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99" name="Google Shape;4878;p33"/>
            <p:cNvSpPr/>
            <p:nvPr/>
          </p:nvSpPr>
          <p:spPr>
            <a:xfrm>
              <a:off x="17256819" y="4634488"/>
              <a:ext cx="982178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71" y="0"/>
                  </a:moveTo>
                  <a:cubicBezTo>
                    <a:pt x="16840" y="0"/>
                    <a:pt x="16408" y="178"/>
                    <a:pt x="16090" y="504"/>
                  </a:cubicBezTo>
                  <a:cubicBezTo>
                    <a:pt x="11991" y="4766"/>
                    <a:pt x="3467" y="13243"/>
                    <a:pt x="325" y="17441"/>
                  </a:cubicBezTo>
                  <a:cubicBezTo>
                    <a:pt x="-903" y="19076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39" y="20989"/>
                  </a:cubicBezTo>
                  <a:cubicBezTo>
                    <a:pt x="7644" y="17457"/>
                    <a:pt x="17199" y="8157"/>
                    <a:pt x="20142" y="4782"/>
                  </a:cubicBezTo>
                  <a:cubicBezTo>
                    <a:pt x="20621" y="4244"/>
                    <a:pt x="20697" y="3436"/>
                    <a:pt x="20327" y="2802"/>
                  </a:cubicBezTo>
                  <a:cubicBezTo>
                    <a:pt x="19757" y="1804"/>
                    <a:pt x="18971" y="838"/>
                    <a:pt x="18139" y="268"/>
                  </a:cubicBezTo>
                  <a:cubicBezTo>
                    <a:pt x="17874" y="85"/>
                    <a:pt x="17572" y="0"/>
                    <a:pt x="1727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00" name="Google Shape;4879;p33"/>
            <p:cNvSpPr/>
            <p:nvPr/>
          </p:nvSpPr>
          <p:spPr>
            <a:xfrm>
              <a:off x="17339047" y="4588442"/>
              <a:ext cx="231923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3" h="21600" fill="norm" stroke="1" extrusionOk="0">
                  <a:moveTo>
                    <a:pt x="7662" y="0"/>
                  </a:moveTo>
                  <a:cubicBezTo>
                    <a:pt x="2681" y="0"/>
                    <a:pt x="-1604" y="5758"/>
                    <a:pt x="589" y="16537"/>
                  </a:cubicBezTo>
                  <a:cubicBezTo>
                    <a:pt x="1292" y="20047"/>
                    <a:pt x="4145" y="21600"/>
                    <a:pt x="7333" y="21600"/>
                  </a:cubicBezTo>
                  <a:cubicBezTo>
                    <a:pt x="13113" y="21600"/>
                    <a:pt x="19996" y="16501"/>
                    <a:pt x="17150" y="8758"/>
                  </a:cubicBezTo>
                  <a:cubicBezTo>
                    <a:pt x="14983" y="2837"/>
                    <a:pt x="11154" y="0"/>
                    <a:pt x="76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01" name="Google Shape;4880;p33"/>
            <p:cNvSpPr/>
            <p:nvPr/>
          </p:nvSpPr>
          <p:spPr>
            <a:xfrm>
              <a:off x="17923535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02" name="Google Shape;4881;p33"/>
            <p:cNvSpPr/>
            <p:nvPr/>
          </p:nvSpPr>
          <p:spPr>
            <a:xfrm>
              <a:off x="17205619" y="6435487"/>
              <a:ext cx="108483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2" y="21572"/>
                    <a:pt x="2238" y="21565"/>
                    <a:pt x="2727" y="21565"/>
                  </a:cubicBezTo>
                  <a:cubicBezTo>
                    <a:pt x="4126" y="21565"/>
                    <a:pt x="5786" y="21600"/>
                    <a:pt x="7529" y="21600"/>
                  </a:cubicBezTo>
                  <a:cubicBezTo>
                    <a:pt x="11944" y="21600"/>
                    <a:pt x="16901" y="21384"/>
                    <a:pt x="19563" y="19840"/>
                  </a:cubicBezTo>
                  <a:cubicBezTo>
                    <a:pt x="21524" y="18737"/>
                    <a:pt x="21014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03" name="Google Shape;4882;p33"/>
            <p:cNvSpPr/>
            <p:nvPr/>
          </p:nvSpPr>
          <p:spPr>
            <a:xfrm>
              <a:off x="17646910" y="6144191"/>
              <a:ext cx="20202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47" y="0"/>
                  </a:moveTo>
                  <a:cubicBezTo>
                    <a:pt x="2671" y="0"/>
                    <a:pt x="-1614" y="5740"/>
                    <a:pt x="598" y="16495"/>
                  </a:cubicBezTo>
                  <a:cubicBezTo>
                    <a:pt x="1311" y="20037"/>
                    <a:pt x="4177" y="21600"/>
                    <a:pt x="7371" y="21600"/>
                  </a:cubicBezTo>
                  <a:cubicBezTo>
                    <a:pt x="13140" y="21600"/>
                    <a:pt x="19986" y="16487"/>
                    <a:pt x="17149" y="8720"/>
                  </a:cubicBezTo>
                  <a:cubicBezTo>
                    <a:pt x="14981" y="2825"/>
                    <a:pt x="11147" y="0"/>
                    <a:pt x="76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04" name="Google Shape;4883;p33"/>
            <p:cNvSpPr/>
            <p:nvPr/>
          </p:nvSpPr>
          <p:spPr>
            <a:xfrm>
              <a:off x="17646902" y="6777780"/>
              <a:ext cx="20202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71" y="21600"/>
                  </a:cubicBezTo>
                  <a:cubicBezTo>
                    <a:pt x="13140" y="21600"/>
                    <a:pt x="19986" y="16493"/>
                    <a:pt x="17149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05" name="Google Shape;4884;p33"/>
            <p:cNvSpPr/>
            <p:nvPr/>
          </p:nvSpPr>
          <p:spPr>
            <a:xfrm>
              <a:off x="18560305" y="5397138"/>
              <a:ext cx="1133287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27" y="0"/>
                  </a:moveTo>
                  <a:cubicBezTo>
                    <a:pt x="9541" y="0"/>
                    <a:pt x="8536" y="83"/>
                    <a:pt x="7848" y="327"/>
                  </a:cubicBezTo>
                  <a:cubicBezTo>
                    <a:pt x="7308" y="520"/>
                    <a:pt x="6976" y="1041"/>
                    <a:pt x="7016" y="1604"/>
                  </a:cubicBezTo>
                  <a:cubicBezTo>
                    <a:pt x="7182" y="3688"/>
                    <a:pt x="8209" y="7460"/>
                    <a:pt x="7973" y="8338"/>
                  </a:cubicBezTo>
                  <a:cubicBezTo>
                    <a:pt x="7793" y="8996"/>
                    <a:pt x="574" y="8873"/>
                    <a:pt x="145" y="9600"/>
                  </a:cubicBezTo>
                  <a:cubicBezTo>
                    <a:pt x="-257" y="10300"/>
                    <a:pt x="256" y="12069"/>
                    <a:pt x="740" y="13276"/>
                  </a:cubicBezTo>
                  <a:cubicBezTo>
                    <a:pt x="945" y="13765"/>
                    <a:pt x="1423" y="14079"/>
                    <a:pt x="1947" y="14079"/>
                  </a:cubicBezTo>
                  <a:cubicBezTo>
                    <a:pt x="2024" y="14079"/>
                    <a:pt x="2102" y="14071"/>
                    <a:pt x="2181" y="14057"/>
                  </a:cubicBezTo>
                  <a:cubicBezTo>
                    <a:pt x="4011" y="13700"/>
                    <a:pt x="5701" y="13577"/>
                    <a:pt x="7128" y="13508"/>
                  </a:cubicBezTo>
                  <a:cubicBezTo>
                    <a:pt x="7143" y="13508"/>
                    <a:pt x="7160" y="13508"/>
                    <a:pt x="7176" y="13508"/>
                  </a:cubicBezTo>
                  <a:cubicBezTo>
                    <a:pt x="7903" y="13508"/>
                    <a:pt x="8485" y="14102"/>
                    <a:pt x="8457" y="14826"/>
                  </a:cubicBezTo>
                  <a:cubicBezTo>
                    <a:pt x="8389" y="16705"/>
                    <a:pt x="8209" y="18734"/>
                    <a:pt x="8513" y="20504"/>
                  </a:cubicBezTo>
                  <a:cubicBezTo>
                    <a:pt x="8609" y="21094"/>
                    <a:pt x="9110" y="21532"/>
                    <a:pt x="9718" y="21546"/>
                  </a:cubicBezTo>
                  <a:cubicBezTo>
                    <a:pt x="10354" y="21578"/>
                    <a:pt x="11020" y="21600"/>
                    <a:pt x="11698" y="21600"/>
                  </a:cubicBezTo>
                  <a:cubicBezTo>
                    <a:pt x="12189" y="21600"/>
                    <a:pt x="12688" y="21589"/>
                    <a:pt x="13182" y="21560"/>
                  </a:cubicBezTo>
                  <a:cubicBezTo>
                    <a:pt x="13820" y="21532"/>
                    <a:pt x="14332" y="21011"/>
                    <a:pt x="14387" y="20381"/>
                  </a:cubicBezTo>
                  <a:cubicBezTo>
                    <a:pt x="14499" y="18720"/>
                    <a:pt x="14374" y="16320"/>
                    <a:pt x="14110" y="14497"/>
                  </a:cubicBezTo>
                  <a:cubicBezTo>
                    <a:pt x="13991" y="13717"/>
                    <a:pt x="14615" y="13039"/>
                    <a:pt x="15392" y="13039"/>
                  </a:cubicBezTo>
                  <a:cubicBezTo>
                    <a:pt x="15421" y="13039"/>
                    <a:pt x="15452" y="13041"/>
                    <a:pt x="15482" y="13042"/>
                  </a:cubicBezTo>
                  <a:cubicBezTo>
                    <a:pt x="16993" y="13165"/>
                    <a:pt x="18586" y="13371"/>
                    <a:pt x="19998" y="13427"/>
                  </a:cubicBezTo>
                  <a:cubicBezTo>
                    <a:pt x="20015" y="13427"/>
                    <a:pt x="20031" y="13427"/>
                    <a:pt x="20046" y="13427"/>
                  </a:cubicBezTo>
                  <a:cubicBezTo>
                    <a:pt x="20759" y="13427"/>
                    <a:pt x="21343" y="12835"/>
                    <a:pt x="21329" y="12123"/>
                  </a:cubicBezTo>
                  <a:cubicBezTo>
                    <a:pt x="21301" y="11245"/>
                    <a:pt x="21163" y="10450"/>
                    <a:pt x="21011" y="9558"/>
                  </a:cubicBezTo>
                  <a:cubicBezTo>
                    <a:pt x="20927" y="8996"/>
                    <a:pt x="20470" y="8558"/>
                    <a:pt x="19888" y="8502"/>
                  </a:cubicBezTo>
                  <a:cubicBezTo>
                    <a:pt x="18510" y="8352"/>
                    <a:pt x="17013" y="8199"/>
                    <a:pt x="15632" y="8199"/>
                  </a:cubicBezTo>
                  <a:cubicBezTo>
                    <a:pt x="15389" y="8199"/>
                    <a:pt x="15149" y="8204"/>
                    <a:pt x="14913" y="8215"/>
                  </a:cubicBezTo>
                  <a:cubicBezTo>
                    <a:pt x="14888" y="8216"/>
                    <a:pt x="14864" y="8216"/>
                    <a:pt x="14840" y="8216"/>
                  </a:cubicBezTo>
                  <a:cubicBezTo>
                    <a:pt x="14152" y="8216"/>
                    <a:pt x="13596" y="7669"/>
                    <a:pt x="13570" y="6994"/>
                  </a:cubicBezTo>
                  <a:cubicBezTo>
                    <a:pt x="13514" y="5361"/>
                    <a:pt x="13334" y="3070"/>
                    <a:pt x="13168" y="1205"/>
                  </a:cubicBezTo>
                  <a:cubicBezTo>
                    <a:pt x="13113" y="575"/>
                    <a:pt x="12601" y="95"/>
                    <a:pt x="11976" y="54"/>
                  </a:cubicBezTo>
                  <a:cubicBezTo>
                    <a:pt x="11528" y="22"/>
                    <a:pt x="11031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06" name="Google Shape;4885;p33"/>
            <p:cNvSpPr/>
            <p:nvPr/>
          </p:nvSpPr>
          <p:spPr>
            <a:xfrm>
              <a:off x="18899630" y="3512959"/>
              <a:ext cx="1080108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7" y="0"/>
                    <a:pt x="14760" y="155"/>
                    <a:pt x="14500" y="446"/>
                  </a:cubicBezTo>
                  <a:cubicBezTo>
                    <a:pt x="13323" y="1815"/>
                    <a:pt x="12044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8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3" y="1176"/>
                    <a:pt x="3457" y="1176"/>
                  </a:cubicBezTo>
                  <a:cubicBezTo>
                    <a:pt x="3081" y="1176"/>
                    <a:pt x="2712" y="1350"/>
                    <a:pt x="2450" y="1684"/>
                  </a:cubicBezTo>
                  <a:cubicBezTo>
                    <a:pt x="1549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4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50" y="15192"/>
                  </a:cubicBezTo>
                  <a:cubicBezTo>
                    <a:pt x="11953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6" y="19752"/>
                    <a:pt x="17868" y="19752"/>
                  </a:cubicBezTo>
                  <a:cubicBezTo>
                    <a:pt x="18251" y="19752"/>
                    <a:pt x="1862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2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13" y="5153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07" name="Google Shape;4886;p33"/>
            <p:cNvSpPr/>
            <p:nvPr/>
          </p:nvSpPr>
          <p:spPr>
            <a:xfrm>
              <a:off x="15984078" y="3573858"/>
              <a:ext cx="1441092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4" y="16843"/>
                    <a:pt x="8728" y="16977"/>
                    <a:pt x="8549" y="16977"/>
                  </a:cubicBezTo>
                  <a:cubicBezTo>
                    <a:pt x="8390" y="16977"/>
                    <a:pt x="8229" y="16872"/>
                    <a:pt x="8168" y="16650"/>
                  </a:cubicBezTo>
                  <a:cubicBezTo>
                    <a:pt x="7130" y="12664"/>
                    <a:pt x="6901" y="11085"/>
                    <a:pt x="5548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06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38" y="11801"/>
                  </a:cubicBezTo>
                  <a:cubicBezTo>
                    <a:pt x="1193" y="11801"/>
                    <a:pt x="1349" y="11736"/>
                    <a:pt x="1474" y="11608"/>
                  </a:cubicBezTo>
                  <a:cubicBezTo>
                    <a:pt x="2287" y="10791"/>
                    <a:pt x="3266" y="10238"/>
                    <a:pt x="3800" y="10238"/>
                  </a:cubicBezTo>
                  <a:cubicBezTo>
                    <a:pt x="3989" y="10238"/>
                    <a:pt x="4123" y="10308"/>
                    <a:pt x="4172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34" y="21352"/>
                    <a:pt x="7848" y="21600"/>
                    <a:pt x="8693" y="21600"/>
                  </a:cubicBezTo>
                  <a:cubicBezTo>
                    <a:pt x="9571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2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69" y="3905"/>
                    <a:pt x="18411" y="4566"/>
                  </a:cubicBezTo>
                  <a:cubicBezTo>
                    <a:pt x="18517" y="5045"/>
                    <a:pt x="18895" y="5369"/>
                    <a:pt x="19304" y="5369"/>
                  </a:cubicBezTo>
                  <a:cubicBezTo>
                    <a:pt x="19320" y="5369"/>
                    <a:pt x="19334" y="5369"/>
                    <a:pt x="19350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70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08" name="Google Shape;4887;p33"/>
            <p:cNvSpPr/>
            <p:nvPr/>
          </p:nvSpPr>
          <p:spPr>
            <a:xfrm>
              <a:off x="17793820" y="2922528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5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5" y="1143"/>
                  </a:cubicBezTo>
                  <a:cubicBezTo>
                    <a:pt x="870" y="1331"/>
                    <a:pt x="377" y="3073"/>
                    <a:pt x="234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81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09" name="Google Shape;4888;p33"/>
            <p:cNvSpPr/>
            <p:nvPr/>
          </p:nvSpPr>
          <p:spPr>
            <a:xfrm>
              <a:off x="17568357" y="1746123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05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2" y="21586"/>
                    <a:pt x="2350" y="21579"/>
                    <a:pt x="2906" y="21579"/>
                  </a:cubicBezTo>
                  <a:cubicBezTo>
                    <a:pt x="4147" y="21579"/>
                    <a:pt x="5579" y="21600"/>
                    <a:pt x="7087" y="21600"/>
                  </a:cubicBezTo>
                  <a:cubicBezTo>
                    <a:pt x="11612" y="21600"/>
                    <a:pt x="16812" y="21405"/>
                    <a:pt x="19564" y="19858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10" name="Google Shape;4889;p33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11" name="Google Shape;4890;p33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12" name="Google Shape;4891;p33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13" name="Google Shape;4892;p33"/>
            <p:cNvSpPr/>
            <p:nvPr/>
          </p:nvSpPr>
          <p:spPr>
            <a:xfrm>
              <a:off x="15259378" y="1873781"/>
              <a:ext cx="23265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0" y="0"/>
                  </a:moveTo>
                  <a:cubicBezTo>
                    <a:pt x="2673" y="0"/>
                    <a:pt x="-1601" y="5733"/>
                    <a:pt x="587" y="16505"/>
                  </a:cubicBezTo>
                  <a:cubicBezTo>
                    <a:pt x="1308" y="20041"/>
                    <a:pt x="4178" y="21600"/>
                    <a:pt x="7378" y="21600"/>
                  </a:cubicBezTo>
                  <a:cubicBezTo>
                    <a:pt x="13157" y="21600"/>
                    <a:pt x="19999" y="16498"/>
                    <a:pt x="17166" y="8724"/>
                  </a:cubicBezTo>
                  <a:cubicBezTo>
                    <a:pt x="14978" y="2828"/>
                    <a:pt x="11140" y="0"/>
                    <a:pt x="765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14" name="Google Shape;4893;p33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15" name="Google Shape;4894;p33"/>
            <p:cNvSpPr/>
            <p:nvPr/>
          </p:nvSpPr>
          <p:spPr>
            <a:xfrm>
              <a:off x="14982677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16" name="Google Shape;4895;p33"/>
            <p:cNvSpPr/>
            <p:nvPr/>
          </p:nvSpPr>
          <p:spPr>
            <a:xfrm>
              <a:off x="14982677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17" name="Google Shape;4896;p33"/>
            <p:cNvSpPr/>
            <p:nvPr/>
          </p:nvSpPr>
          <p:spPr>
            <a:xfrm>
              <a:off x="15896736" y="1884179"/>
              <a:ext cx="1132731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4" y="10299"/>
                    <a:pt x="245" y="12082"/>
                    <a:pt x="729" y="13275"/>
                  </a:cubicBezTo>
                  <a:cubicBezTo>
                    <a:pt x="934" y="13775"/>
                    <a:pt x="1409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7" y="13507"/>
                  </a:cubicBezTo>
                  <a:cubicBezTo>
                    <a:pt x="7133" y="13507"/>
                    <a:pt x="7150" y="13507"/>
                    <a:pt x="7166" y="13507"/>
                  </a:cubicBezTo>
                  <a:cubicBezTo>
                    <a:pt x="7891" y="13507"/>
                    <a:pt x="8473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18" y="21600"/>
                  </a:cubicBezTo>
                  <a:cubicBezTo>
                    <a:pt x="12133" y="21600"/>
                    <a:pt x="12653" y="21589"/>
                    <a:pt x="13172" y="21558"/>
                  </a:cubicBezTo>
                  <a:cubicBezTo>
                    <a:pt x="13822" y="21531"/>
                    <a:pt x="14335" y="21023"/>
                    <a:pt x="14377" y="20379"/>
                  </a:cubicBezTo>
                  <a:cubicBezTo>
                    <a:pt x="14501" y="18733"/>
                    <a:pt x="14363" y="16319"/>
                    <a:pt x="14100" y="14496"/>
                  </a:cubicBezTo>
                  <a:cubicBezTo>
                    <a:pt x="13993" y="13716"/>
                    <a:pt x="14607" y="13038"/>
                    <a:pt x="15382" y="13038"/>
                  </a:cubicBezTo>
                  <a:cubicBezTo>
                    <a:pt x="15411" y="13038"/>
                    <a:pt x="15441" y="13040"/>
                    <a:pt x="15472" y="13041"/>
                  </a:cubicBezTo>
                  <a:cubicBezTo>
                    <a:pt x="16982" y="13164"/>
                    <a:pt x="18575" y="13370"/>
                    <a:pt x="20003" y="13426"/>
                  </a:cubicBezTo>
                  <a:cubicBezTo>
                    <a:pt x="20018" y="13426"/>
                    <a:pt x="20035" y="13426"/>
                    <a:pt x="20051" y="13426"/>
                  </a:cubicBezTo>
                  <a:cubicBezTo>
                    <a:pt x="20764" y="13426"/>
                    <a:pt x="21346" y="12834"/>
                    <a:pt x="21320" y="12122"/>
                  </a:cubicBezTo>
                  <a:cubicBezTo>
                    <a:pt x="21292" y="11244"/>
                    <a:pt x="21153" y="10449"/>
                    <a:pt x="21014" y="9572"/>
                  </a:cubicBezTo>
                  <a:cubicBezTo>
                    <a:pt x="20917" y="8995"/>
                    <a:pt x="20461" y="8571"/>
                    <a:pt x="19892" y="8502"/>
                  </a:cubicBezTo>
                  <a:cubicBezTo>
                    <a:pt x="18515" y="8351"/>
                    <a:pt x="17006" y="8199"/>
                    <a:pt x="15624" y="8199"/>
                  </a:cubicBezTo>
                  <a:cubicBezTo>
                    <a:pt x="15379" y="8199"/>
                    <a:pt x="15140" y="8203"/>
                    <a:pt x="14903" y="8214"/>
                  </a:cubicBezTo>
                  <a:cubicBezTo>
                    <a:pt x="14879" y="8216"/>
                    <a:pt x="14852" y="8216"/>
                    <a:pt x="14827" y="8216"/>
                  </a:cubicBezTo>
                  <a:cubicBezTo>
                    <a:pt x="14142" y="8216"/>
                    <a:pt x="13586" y="7681"/>
                    <a:pt x="13560" y="6993"/>
                  </a:cubicBezTo>
                  <a:cubicBezTo>
                    <a:pt x="13504" y="5361"/>
                    <a:pt x="13324" y="3084"/>
                    <a:pt x="13158" y="1205"/>
                  </a:cubicBezTo>
                  <a:cubicBezTo>
                    <a:pt x="13102" y="589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18" name="Google Shape;4897;p33"/>
            <p:cNvSpPr/>
            <p:nvPr/>
          </p:nvSpPr>
          <p:spPr>
            <a:xfrm>
              <a:off x="15129816" y="13460663"/>
              <a:ext cx="108465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70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30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5" y="21579"/>
                  </a:cubicBezTo>
                  <a:cubicBezTo>
                    <a:pt x="4153" y="21579"/>
                    <a:pt x="5584" y="21600"/>
                    <a:pt x="7090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19" name="Google Shape;4898;p33"/>
            <p:cNvSpPr/>
            <p:nvPr/>
          </p:nvSpPr>
          <p:spPr>
            <a:xfrm>
              <a:off x="14904364" y="12284917"/>
              <a:ext cx="81911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7" y="733"/>
                    <a:pt x="14370" y="859"/>
                    <a:pt x="11236" y="859"/>
                  </a:cubicBezTo>
                  <a:cubicBezTo>
                    <a:pt x="9595" y="859"/>
                    <a:pt x="7916" y="824"/>
                    <a:pt x="6380" y="824"/>
                  </a:cubicBezTo>
                  <a:cubicBezTo>
                    <a:pt x="4331" y="824"/>
                    <a:pt x="2537" y="880"/>
                    <a:pt x="1431" y="1152"/>
                  </a:cubicBezTo>
                  <a:cubicBezTo>
                    <a:pt x="871" y="1278"/>
                    <a:pt x="366" y="3023"/>
                    <a:pt x="237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3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38" y="21600"/>
                    <a:pt x="16887" y="21384"/>
                    <a:pt x="19546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20" name="Google Shape;4899;p33"/>
            <p:cNvSpPr/>
            <p:nvPr/>
          </p:nvSpPr>
          <p:spPr>
            <a:xfrm>
              <a:off x="14904364" y="11918363"/>
              <a:ext cx="81909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14"/>
                    <a:pt x="18945" y="28"/>
                  </a:cubicBezTo>
                  <a:cubicBezTo>
                    <a:pt x="17258" y="773"/>
                    <a:pt x="13965" y="877"/>
                    <a:pt x="10606" y="877"/>
                  </a:cubicBezTo>
                  <a:cubicBezTo>
                    <a:pt x="9355" y="877"/>
                    <a:pt x="8094" y="863"/>
                    <a:pt x="6904" y="863"/>
                  </a:cubicBezTo>
                  <a:cubicBezTo>
                    <a:pt x="4639" y="863"/>
                    <a:pt x="2629" y="912"/>
                    <a:pt x="1431" y="1211"/>
                  </a:cubicBezTo>
                  <a:cubicBezTo>
                    <a:pt x="871" y="1337"/>
                    <a:pt x="366" y="3070"/>
                    <a:pt x="236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3" y="21565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0" y="21600"/>
                  </a:cubicBezTo>
                  <a:cubicBezTo>
                    <a:pt x="11936" y="21600"/>
                    <a:pt x="16885" y="21377"/>
                    <a:pt x="19544" y="19839"/>
                  </a:cubicBezTo>
                  <a:cubicBezTo>
                    <a:pt x="21518" y="18683"/>
                    <a:pt x="21007" y="0"/>
                    <a:pt x="190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21" name="Google Shape;4900;p33"/>
            <p:cNvSpPr/>
            <p:nvPr/>
          </p:nvSpPr>
          <p:spPr>
            <a:xfrm>
              <a:off x="17256827" y="11660158"/>
              <a:ext cx="982170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3" y="0"/>
                  </a:moveTo>
                  <a:cubicBezTo>
                    <a:pt x="16833" y="0"/>
                    <a:pt x="16408" y="178"/>
                    <a:pt x="16092" y="510"/>
                  </a:cubicBezTo>
                  <a:cubicBezTo>
                    <a:pt x="11992" y="4773"/>
                    <a:pt x="3468" y="13250"/>
                    <a:pt x="326" y="17449"/>
                  </a:cubicBezTo>
                  <a:cubicBezTo>
                    <a:pt x="-901" y="19073"/>
                    <a:pt x="1602" y="21600"/>
                    <a:pt x="3511" y="21600"/>
                  </a:cubicBezTo>
                  <a:cubicBezTo>
                    <a:pt x="4026" y="21600"/>
                    <a:pt x="4498" y="21417"/>
                    <a:pt x="4840" y="20982"/>
                  </a:cubicBezTo>
                  <a:cubicBezTo>
                    <a:pt x="7645" y="17465"/>
                    <a:pt x="17201" y="8163"/>
                    <a:pt x="20144" y="4789"/>
                  </a:cubicBezTo>
                  <a:cubicBezTo>
                    <a:pt x="20623" y="4234"/>
                    <a:pt x="20699" y="3442"/>
                    <a:pt x="20329" y="2808"/>
                  </a:cubicBezTo>
                  <a:cubicBezTo>
                    <a:pt x="19759" y="1810"/>
                    <a:pt x="18973" y="828"/>
                    <a:pt x="18140" y="274"/>
                  </a:cubicBezTo>
                  <a:cubicBezTo>
                    <a:pt x="17873" y="89"/>
                    <a:pt x="17567" y="0"/>
                    <a:pt x="1726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22" name="Google Shape;4901;p33"/>
            <p:cNvSpPr/>
            <p:nvPr/>
          </p:nvSpPr>
          <p:spPr>
            <a:xfrm>
              <a:off x="17339045" y="11613947"/>
              <a:ext cx="23191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58" y="0"/>
                  </a:moveTo>
                  <a:cubicBezTo>
                    <a:pt x="2681" y="0"/>
                    <a:pt x="-1605" y="5733"/>
                    <a:pt x="589" y="16498"/>
                  </a:cubicBezTo>
                  <a:cubicBezTo>
                    <a:pt x="1292" y="20034"/>
                    <a:pt x="4158" y="21600"/>
                    <a:pt x="7353" y="21600"/>
                  </a:cubicBezTo>
                  <a:cubicBezTo>
                    <a:pt x="13135" y="21600"/>
                    <a:pt x="19995" y="16498"/>
                    <a:pt x="17155" y="8724"/>
                  </a:cubicBezTo>
                  <a:cubicBezTo>
                    <a:pt x="14986" y="2828"/>
                    <a:pt x="11151" y="0"/>
                    <a:pt x="765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23" name="Google Shape;4902;p33"/>
            <p:cNvSpPr/>
            <p:nvPr/>
          </p:nvSpPr>
          <p:spPr>
            <a:xfrm>
              <a:off x="17923543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63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24" name="Google Shape;4903;p33"/>
            <p:cNvSpPr/>
            <p:nvPr/>
          </p:nvSpPr>
          <p:spPr>
            <a:xfrm>
              <a:off x="17205619" y="13460663"/>
              <a:ext cx="108483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9" y="21579"/>
                    <a:pt x="2904" y="21579"/>
                  </a:cubicBezTo>
                  <a:cubicBezTo>
                    <a:pt x="4143" y="21579"/>
                    <a:pt x="5576" y="21600"/>
                    <a:pt x="7082" y="21600"/>
                  </a:cubicBezTo>
                  <a:cubicBezTo>
                    <a:pt x="11606" y="21600"/>
                    <a:pt x="16811" y="21405"/>
                    <a:pt x="19563" y="19858"/>
                  </a:cubicBezTo>
                  <a:cubicBezTo>
                    <a:pt x="21524" y="18701"/>
                    <a:pt x="21014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25" name="Google Shape;4904;p33"/>
            <p:cNvSpPr/>
            <p:nvPr/>
          </p:nvSpPr>
          <p:spPr>
            <a:xfrm>
              <a:off x="17646902" y="13169532"/>
              <a:ext cx="20204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22" y="21600"/>
                    <a:pt x="19987" y="16505"/>
                    <a:pt x="17143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26" name="Google Shape;4905;p33"/>
            <p:cNvSpPr/>
            <p:nvPr/>
          </p:nvSpPr>
          <p:spPr>
            <a:xfrm>
              <a:off x="18560305" y="12422809"/>
              <a:ext cx="1133287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85" y="0"/>
                  </a:moveTo>
                  <a:cubicBezTo>
                    <a:pt x="9580" y="0"/>
                    <a:pt x="8550" y="78"/>
                    <a:pt x="7848" y="318"/>
                  </a:cubicBezTo>
                  <a:cubicBezTo>
                    <a:pt x="7308" y="511"/>
                    <a:pt x="6976" y="1046"/>
                    <a:pt x="7016" y="1609"/>
                  </a:cubicBezTo>
                  <a:cubicBezTo>
                    <a:pt x="7182" y="3694"/>
                    <a:pt x="8209" y="7466"/>
                    <a:pt x="7973" y="8330"/>
                  </a:cubicBezTo>
                  <a:cubicBezTo>
                    <a:pt x="7793" y="8988"/>
                    <a:pt x="574" y="8865"/>
                    <a:pt x="145" y="9607"/>
                  </a:cubicBezTo>
                  <a:cubicBezTo>
                    <a:pt x="-257" y="10306"/>
                    <a:pt x="256" y="12076"/>
                    <a:pt x="740" y="13284"/>
                  </a:cubicBezTo>
                  <a:cubicBezTo>
                    <a:pt x="942" y="13766"/>
                    <a:pt x="1411" y="14077"/>
                    <a:pt x="1925" y="14077"/>
                  </a:cubicBezTo>
                  <a:cubicBezTo>
                    <a:pt x="2009" y="14077"/>
                    <a:pt x="2096" y="14069"/>
                    <a:pt x="2181" y="14051"/>
                  </a:cubicBezTo>
                  <a:cubicBezTo>
                    <a:pt x="4011" y="13708"/>
                    <a:pt x="5701" y="13571"/>
                    <a:pt x="7128" y="13516"/>
                  </a:cubicBezTo>
                  <a:cubicBezTo>
                    <a:pt x="7151" y="13514"/>
                    <a:pt x="7174" y="13514"/>
                    <a:pt x="7198" y="13514"/>
                  </a:cubicBezTo>
                  <a:cubicBezTo>
                    <a:pt x="7914" y="13514"/>
                    <a:pt x="8485" y="14116"/>
                    <a:pt x="8457" y="14834"/>
                  </a:cubicBezTo>
                  <a:cubicBezTo>
                    <a:pt x="8389" y="16713"/>
                    <a:pt x="8209" y="18743"/>
                    <a:pt x="8513" y="20499"/>
                  </a:cubicBezTo>
                  <a:cubicBezTo>
                    <a:pt x="8609" y="21089"/>
                    <a:pt x="9110" y="21528"/>
                    <a:pt x="9718" y="21555"/>
                  </a:cubicBezTo>
                  <a:cubicBezTo>
                    <a:pt x="10375" y="21580"/>
                    <a:pt x="11066" y="21600"/>
                    <a:pt x="11770" y="21600"/>
                  </a:cubicBezTo>
                  <a:cubicBezTo>
                    <a:pt x="12237" y="21600"/>
                    <a:pt x="12711" y="21591"/>
                    <a:pt x="13182" y="21569"/>
                  </a:cubicBezTo>
                  <a:cubicBezTo>
                    <a:pt x="13820" y="21528"/>
                    <a:pt x="14332" y="21020"/>
                    <a:pt x="14387" y="20390"/>
                  </a:cubicBezTo>
                  <a:cubicBezTo>
                    <a:pt x="14499" y="18729"/>
                    <a:pt x="14374" y="16315"/>
                    <a:pt x="14110" y="14491"/>
                  </a:cubicBezTo>
                  <a:cubicBezTo>
                    <a:pt x="13991" y="13717"/>
                    <a:pt x="14604" y="13045"/>
                    <a:pt x="15371" y="13045"/>
                  </a:cubicBezTo>
                  <a:cubicBezTo>
                    <a:pt x="15407" y="13045"/>
                    <a:pt x="15444" y="13047"/>
                    <a:pt x="15482" y="13050"/>
                  </a:cubicBezTo>
                  <a:cubicBezTo>
                    <a:pt x="16993" y="13159"/>
                    <a:pt x="18586" y="13365"/>
                    <a:pt x="19998" y="13420"/>
                  </a:cubicBezTo>
                  <a:cubicBezTo>
                    <a:pt x="20015" y="13420"/>
                    <a:pt x="20031" y="13420"/>
                    <a:pt x="20046" y="13420"/>
                  </a:cubicBezTo>
                  <a:cubicBezTo>
                    <a:pt x="20759" y="13420"/>
                    <a:pt x="21343" y="12828"/>
                    <a:pt x="21329" y="12116"/>
                  </a:cubicBezTo>
                  <a:cubicBezTo>
                    <a:pt x="21301" y="11252"/>
                    <a:pt x="21163" y="10443"/>
                    <a:pt x="21011" y="9565"/>
                  </a:cubicBezTo>
                  <a:cubicBezTo>
                    <a:pt x="20927" y="9002"/>
                    <a:pt x="20470" y="8564"/>
                    <a:pt x="19888" y="8495"/>
                  </a:cubicBezTo>
                  <a:cubicBezTo>
                    <a:pt x="18524" y="8346"/>
                    <a:pt x="17044" y="8204"/>
                    <a:pt x="15676" y="8204"/>
                  </a:cubicBezTo>
                  <a:cubicBezTo>
                    <a:pt x="15418" y="8204"/>
                    <a:pt x="15163" y="8210"/>
                    <a:pt x="14913" y="8221"/>
                  </a:cubicBezTo>
                  <a:cubicBezTo>
                    <a:pt x="14896" y="8221"/>
                    <a:pt x="14879" y="8221"/>
                    <a:pt x="14862" y="8221"/>
                  </a:cubicBezTo>
                  <a:cubicBezTo>
                    <a:pt x="14165" y="8221"/>
                    <a:pt x="13598" y="7683"/>
                    <a:pt x="13570" y="6986"/>
                  </a:cubicBezTo>
                  <a:cubicBezTo>
                    <a:pt x="13514" y="5353"/>
                    <a:pt x="13334" y="3076"/>
                    <a:pt x="13168" y="1196"/>
                  </a:cubicBezTo>
                  <a:cubicBezTo>
                    <a:pt x="13113" y="580"/>
                    <a:pt x="12601" y="86"/>
                    <a:pt x="11976" y="45"/>
                  </a:cubicBezTo>
                  <a:cubicBezTo>
                    <a:pt x="11545" y="18"/>
                    <a:pt x="11068" y="0"/>
                    <a:pt x="105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27" name="Google Shape;4906;p33"/>
            <p:cNvSpPr/>
            <p:nvPr/>
          </p:nvSpPr>
          <p:spPr>
            <a:xfrm>
              <a:off x="18899630" y="10538217"/>
              <a:ext cx="1080108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0"/>
                  </a:cubicBezTo>
                  <a:cubicBezTo>
                    <a:pt x="13323" y="1829"/>
                    <a:pt x="12044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3" y="1183"/>
                    <a:pt x="3455" y="1183"/>
                  </a:cubicBezTo>
                  <a:cubicBezTo>
                    <a:pt x="3081" y="1183"/>
                    <a:pt x="2712" y="1358"/>
                    <a:pt x="2450" y="1681"/>
                  </a:cubicBezTo>
                  <a:cubicBezTo>
                    <a:pt x="1549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21" y="20323"/>
                    <a:pt x="5008" y="21120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7" y="21600"/>
                    <a:pt x="7638" y="21286"/>
                    <a:pt x="7871" y="20762"/>
                  </a:cubicBezTo>
                  <a:cubicBezTo>
                    <a:pt x="8744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8" y="19746"/>
                    <a:pt x="17868" y="19746"/>
                  </a:cubicBezTo>
                  <a:cubicBezTo>
                    <a:pt x="18251" y="19746"/>
                    <a:pt x="1862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2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13" y="5165"/>
                    <a:pt x="18673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28" name="Google Shape;4907;p33"/>
            <p:cNvSpPr/>
            <p:nvPr/>
          </p:nvSpPr>
          <p:spPr>
            <a:xfrm>
              <a:off x="15984078" y="10599777"/>
              <a:ext cx="144109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1" y="16977"/>
                  </a:cubicBezTo>
                  <a:cubicBezTo>
                    <a:pt x="8392" y="16977"/>
                    <a:pt x="8229" y="16871"/>
                    <a:pt x="8168" y="16656"/>
                  </a:cubicBezTo>
                  <a:cubicBezTo>
                    <a:pt x="7130" y="12655"/>
                    <a:pt x="6901" y="11076"/>
                    <a:pt x="5548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06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4" y="11800"/>
                  </a:cubicBezTo>
                  <a:cubicBezTo>
                    <a:pt x="1197" y="11800"/>
                    <a:pt x="1351" y="11739"/>
                    <a:pt x="1474" y="11612"/>
                  </a:cubicBezTo>
                  <a:cubicBezTo>
                    <a:pt x="2289" y="10792"/>
                    <a:pt x="3272" y="10230"/>
                    <a:pt x="3804" y="10230"/>
                  </a:cubicBezTo>
                  <a:cubicBezTo>
                    <a:pt x="3992" y="10230"/>
                    <a:pt x="4123" y="10300"/>
                    <a:pt x="4172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35" y="21349"/>
                    <a:pt x="7857" y="21600"/>
                    <a:pt x="8709" y="21600"/>
                  </a:cubicBezTo>
                  <a:cubicBezTo>
                    <a:pt x="9582" y="21600"/>
                    <a:pt x="10485" y="21337"/>
                    <a:pt x="10767" y="20743"/>
                  </a:cubicBezTo>
                  <a:cubicBezTo>
                    <a:pt x="12569" y="16923"/>
                    <a:pt x="12514" y="8899"/>
                    <a:pt x="13432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69" y="3906"/>
                    <a:pt x="18411" y="4567"/>
                  </a:cubicBezTo>
                  <a:cubicBezTo>
                    <a:pt x="18515" y="5046"/>
                    <a:pt x="18895" y="5360"/>
                    <a:pt x="19302" y="5360"/>
                  </a:cubicBezTo>
                  <a:cubicBezTo>
                    <a:pt x="19318" y="5360"/>
                    <a:pt x="19334" y="5358"/>
                    <a:pt x="19350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70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29" name="Google Shape;4908;p33"/>
            <p:cNvSpPr/>
            <p:nvPr/>
          </p:nvSpPr>
          <p:spPr>
            <a:xfrm>
              <a:off x="17793820" y="9948363"/>
              <a:ext cx="10848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7" y="14"/>
                    <a:pt x="18960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7" y="831"/>
                    <a:pt x="8111" y="810"/>
                    <a:pt x="6754" y="810"/>
                  </a:cubicBezTo>
                  <a:cubicBezTo>
                    <a:pt x="4548" y="810"/>
                    <a:pt x="2602" y="866"/>
                    <a:pt x="1436" y="1152"/>
                  </a:cubicBezTo>
                  <a:cubicBezTo>
                    <a:pt x="871" y="1278"/>
                    <a:pt x="377" y="3023"/>
                    <a:pt x="234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2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2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30" name="Google Shape;4909;p33"/>
            <p:cNvSpPr/>
            <p:nvPr/>
          </p:nvSpPr>
          <p:spPr>
            <a:xfrm>
              <a:off x="17568357" y="8772041"/>
              <a:ext cx="81877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326" y="753"/>
                    <a:pt x="14170" y="872"/>
                    <a:pt x="10912" y="872"/>
                  </a:cubicBezTo>
                  <a:cubicBezTo>
                    <a:pt x="9358" y="872"/>
                    <a:pt x="7781" y="844"/>
                    <a:pt x="6336" y="844"/>
                  </a:cubicBezTo>
                  <a:cubicBezTo>
                    <a:pt x="4304" y="844"/>
                    <a:pt x="2528" y="893"/>
                    <a:pt x="1438" y="1151"/>
                  </a:cubicBezTo>
                  <a:cubicBezTo>
                    <a:pt x="857" y="1332"/>
                    <a:pt x="371" y="3013"/>
                    <a:pt x="241" y="5503"/>
                  </a:cubicBezTo>
                  <a:cubicBezTo>
                    <a:pt x="16" y="9297"/>
                    <a:pt x="-78" y="13656"/>
                    <a:pt x="73" y="17074"/>
                  </a:cubicBezTo>
                  <a:cubicBezTo>
                    <a:pt x="201" y="19710"/>
                    <a:pt x="727" y="21558"/>
                    <a:pt x="1333" y="21558"/>
                  </a:cubicBezTo>
                  <a:cubicBezTo>
                    <a:pt x="1344" y="21558"/>
                    <a:pt x="1352" y="21558"/>
                    <a:pt x="1363" y="21558"/>
                  </a:cubicBezTo>
                  <a:cubicBezTo>
                    <a:pt x="1583" y="21551"/>
                    <a:pt x="1815" y="21551"/>
                    <a:pt x="2057" y="21551"/>
                  </a:cubicBezTo>
                  <a:cubicBezTo>
                    <a:pt x="3577" y="21551"/>
                    <a:pt x="5483" y="21600"/>
                    <a:pt x="7504" y="21600"/>
                  </a:cubicBezTo>
                  <a:cubicBezTo>
                    <a:pt x="11927" y="21600"/>
                    <a:pt x="16896" y="21356"/>
                    <a:pt x="19564" y="19815"/>
                  </a:cubicBezTo>
                  <a:cubicBezTo>
                    <a:pt x="21522" y="18720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31" name="Google Shape;4910;p33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32" name="Google Shape;4911;p33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33" name="Google Shape;4912;p33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34" name="Google Shape;4913;p33"/>
            <p:cNvSpPr/>
            <p:nvPr/>
          </p:nvSpPr>
          <p:spPr>
            <a:xfrm>
              <a:off x="15259378" y="8899452"/>
              <a:ext cx="232665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4" y="0"/>
                  </a:moveTo>
                  <a:cubicBezTo>
                    <a:pt x="2673" y="0"/>
                    <a:pt x="-1600" y="5745"/>
                    <a:pt x="587" y="16521"/>
                  </a:cubicBezTo>
                  <a:cubicBezTo>
                    <a:pt x="1308" y="20041"/>
                    <a:pt x="4165" y="21600"/>
                    <a:pt x="7351" y="21600"/>
                  </a:cubicBezTo>
                  <a:cubicBezTo>
                    <a:pt x="13135" y="21600"/>
                    <a:pt x="20000" y="16485"/>
                    <a:pt x="17162" y="8742"/>
                  </a:cubicBezTo>
                  <a:cubicBezTo>
                    <a:pt x="14981" y="2827"/>
                    <a:pt x="11144" y="0"/>
                    <a:pt x="765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35" name="Google Shape;4914;p33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36" name="Google Shape;4915;p33"/>
            <p:cNvSpPr/>
            <p:nvPr/>
          </p:nvSpPr>
          <p:spPr>
            <a:xfrm>
              <a:off x="14982693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81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37" name="Google Shape;4916;p33"/>
            <p:cNvSpPr/>
            <p:nvPr/>
          </p:nvSpPr>
          <p:spPr>
            <a:xfrm>
              <a:off x="14982700" y="10290409"/>
              <a:ext cx="20219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0" h="21600" fill="norm" stroke="1" extrusionOk="0">
                  <a:moveTo>
                    <a:pt x="7628" y="0"/>
                  </a:moveTo>
                  <a:cubicBezTo>
                    <a:pt x="2662" y="0"/>
                    <a:pt x="-1607" y="5754"/>
                    <a:pt x="593" y="16546"/>
                  </a:cubicBezTo>
                  <a:cubicBezTo>
                    <a:pt x="1312" y="20054"/>
                    <a:pt x="4165" y="21600"/>
                    <a:pt x="7345" y="21600"/>
                  </a:cubicBezTo>
                  <a:cubicBezTo>
                    <a:pt x="13125" y="21600"/>
                    <a:pt x="19993" y="16505"/>
                    <a:pt x="17111" y="8773"/>
                  </a:cubicBezTo>
                  <a:cubicBezTo>
                    <a:pt x="14947" y="2849"/>
                    <a:pt x="11113" y="0"/>
                    <a:pt x="762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38" name="Google Shape;4917;p33"/>
            <p:cNvSpPr/>
            <p:nvPr/>
          </p:nvSpPr>
          <p:spPr>
            <a:xfrm>
              <a:off x="15896736" y="8910097"/>
              <a:ext cx="113273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4" y="10300"/>
                    <a:pt x="245" y="12069"/>
                    <a:pt x="729" y="13276"/>
                  </a:cubicBezTo>
                  <a:cubicBezTo>
                    <a:pt x="931" y="13759"/>
                    <a:pt x="1399" y="14069"/>
                    <a:pt x="1914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7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73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10" y="21600"/>
                    <a:pt x="11688" y="21600"/>
                  </a:cubicBezTo>
                  <a:cubicBezTo>
                    <a:pt x="12179" y="21600"/>
                    <a:pt x="12676" y="21589"/>
                    <a:pt x="13172" y="21560"/>
                  </a:cubicBezTo>
                  <a:cubicBezTo>
                    <a:pt x="13822" y="21519"/>
                    <a:pt x="14335" y="21011"/>
                    <a:pt x="14377" y="20381"/>
                  </a:cubicBezTo>
                  <a:cubicBezTo>
                    <a:pt x="14501" y="18720"/>
                    <a:pt x="14363" y="16306"/>
                    <a:pt x="14100" y="14497"/>
                  </a:cubicBezTo>
                  <a:cubicBezTo>
                    <a:pt x="13995" y="13724"/>
                    <a:pt x="14596" y="13038"/>
                    <a:pt x="15363" y="13038"/>
                  </a:cubicBezTo>
                  <a:cubicBezTo>
                    <a:pt x="15399" y="13038"/>
                    <a:pt x="15435" y="13039"/>
                    <a:pt x="15472" y="13042"/>
                  </a:cubicBezTo>
                  <a:cubicBezTo>
                    <a:pt x="16982" y="13152"/>
                    <a:pt x="18575" y="13371"/>
                    <a:pt x="20003" y="13413"/>
                  </a:cubicBezTo>
                  <a:cubicBezTo>
                    <a:pt x="20018" y="13413"/>
                    <a:pt x="20035" y="13413"/>
                    <a:pt x="20051" y="13413"/>
                  </a:cubicBezTo>
                  <a:cubicBezTo>
                    <a:pt x="20764" y="13413"/>
                    <a:pt x="21346" y="12821"/>
                    <a:pt x="21320" y="12109"/>
                  </a:cubicBezTo>
                  <a:cubicBezTo>
                    <a:pt x="21292" y="11245"/>
                    <a:pt x="21153" y="10436"/>
                    <a:pt x="21014" y="9558"/>
                  </a:cubicBezTo>
                  <a:cubicBezTo>
                    <a:pt x="20917" y="8996"/>
                    <a:pt x="20461" y="8558"/>
                    <a:pt x="19892" y="8502"/>
                  </a:cubicBezTo>
                  <a:cubicBezTo>
                    <a:pt x="18527" y="8341"/>
                    <a:pt x="17034" y="8199"/>
                    <a:pt x="15663" y="8199"/>
                  </a:cubicBezTo>
                  <a:cubicBezTo>
                    <a:pt x="15405" y="8199"/>
                    <a:pt x="15152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55" y="8215"/>
                    <a:pt x="13586" y="7677"/>
                    <a:pt x="13560" y="6994"/>
                  </a:cubicBezTo>
                  <a:cubicBezTo>
                    <a:pt x="13504" y="5347"/>
                    <a:pt x="13324" y="3070"/>
                    <a:pt x="13158" y="1205"/>
                  </a:cubicBezTo>
                  <a:cubicBezTo>
                    <a:pt x="13102" y="575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39" name="Google Shape;4918;p33"/>
            <p:cNvSpPr/>
            <p:nvPr/>
          </p:nvSpPr>
          <p:spPr>
            <a:xfrm>
              <a:off x="12240532" y="1380229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12"/>
                  </a:cubicBezTo>
                  <a:cubicBezTo>
                    <a:pt x="864" y="1338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64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42" y="21586"/>
                    <a:pt x="2364" y="21579"/>
                    <a:pt x="2924" y="21579"/>
                  </a:cubicBezTo>
                  <a:cubicBezTo>
                    <a:pt x="4121" y="21579"/>
                    <a:pt x="5495" y="21600"/>
                    <a:pt x="6942" y="21600"/>
                  </a:cubicBezTo>
                  <a:cubicBezTo>
                    <a:pt x="11501" y="21600"/>
                    <a:pt x="16790" y="21405"/>
                    <a:pt x="19572" y="19795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40" name="Google Shape;4919;p33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41" name="Google Shape;4920;p33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42" name="Google Shape;4921;p33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43" name="Google Shape;4922;p33"/>
            <p:cNvSpPr/>
            <p:nvPr/>
          </p:nvSpPr>
          <p:spPr>
            <a:xfrm>
              <a:off x="9346497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0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44" name="Google Shape;4923;p33"/>
            <p:cNvSpPr/>
            <p:nvPr/>
          </p:nvSpPr>
          <p:spPr>
            <a:xfrm>
              <a:off x="10907826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8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4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2" y="10481"/>
                    <a:pt x="6794" y="11327"/>
                  </a:cubicBezTo>
                  <a:cubicBezTo>
                    <a:pt x="7231" y="11962"/>
                    <a:pt x="2550" y="18529"/>
                    <a:pt x="2884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69" y="20776"/>
                  </a:cubicBezTo>
                  <a:cubicBezTo>
                    <a:pt x="8743" y="18837"/>
                    <a:pt x="9701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8" y="18576"/>
                    <a:pt x="17245" y="19586"/>
                  </a:cubicBezTo>
                  <a:cubicBezTo>
                    <a:pt x="17437" y="19699"/>
                    <a:pt x="17645" y="19754"/>
                    <a:pt x="17851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45" name="Google Shape;4924;p33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46" name="Google Shape;4925;p33"/>
            <p:cNvSpPr/>
            <p:nvPr/>
          </p:nvSpPr>
          <p:spPr>
            <a:xfrm>
              <a:off x="12240532" y="8406147"/>
              <a:ext cx="818920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3" h="21600" fill="norm" stroke="1" extrusionOk="0">
                  <a:moveTo>
                    <a:pt x="19096" y="0"/>
                  </a:moveTo>
                  <a:cubicBezTo>
                    <a:pt x="19050" y="0"/>
                    <a:pt x="19004" y="7"/>
                    <a:pt x="18956" y="28"/>
                  </a:cubicBezTo>
                  <a:cubicBezTo>
                    <a:pt x="17372" y="733"/>
                    <a:pt x="14375" y="852"/>
                    <a:pt x="11238" y="852"/>
                  </a:cubicBezTo>
                  <a:cubicBezTo>
                    <a:pt x="9595" y="852"/>
                    <a:pt x="7913" y="817"/>
                    <a:pt x="6376" y="817"/>
                  </a:cubicBezTo>
                  <a:cubicBezTo>
                    <a:pt x="4325" y="817"/>
                    <a:pt x="2530" y="880"/>
                    <a:pt x="1424" y="1152"/>
                  </a:cubicBezTo>
                  <a:cubicBezTo>
                    <a:pt x="864" y="1278"/>
                    <a:pt x="378" y="3016"/>
                    <a:pt x="227" y="5445"/>
                  </a:cubicBezTo>
                  <a:cubicBezTo>
                    <a:pt x="2" y="9306"/>
                    <a:pt x="-71" y="13669"/>
                    <a:pt x="78" y="17034"/>
                  </a:cubicBezTo>
                  <a:cubicBezTo>
                    <a:pt x="189" y="19708"/>
                    <a:pt x="751" y="21579"/>
                    <a:pt x="1368" y="21579"/>
                  </a:cubicBezTo>
                  <a:cubicBezTo>
                    <a:pt x="1787" y="21565"/>
                    <a:pt x="2244" y="21565"/>
                    <a:pt x="2735" y="21565"/>
                  </a:cubicBezTo>
                  <a:cubicBezTo>
                    <a:pt x="4136" y="21565"/>
                    <a:pt x="5797" y="21600"/>
                    <a:pt x="7542" y="21600"/>
                  </a:cubicBezTo>
                  <a:cubicBezTo>
                    <a:pt x="11959" y="21600"/>
                    <a:pt x="16913" y="21377"/>
                    <a:pt x="19574" y="19834"/>
                  </a:cubicBezTo>
                  <a:cubicBezTo>
                    <a:pt x="21529" y="18738"/>
                    <a:pt x="21021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47" name="Google Shape;4926;p33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48" name="Google Shape;4927;p33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49" name="Google Shape;4928;p33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50" name="Google Shape;4929;p33"/>
            <p:cNvSpPr/>
            <p:nvPr/>
          </p:nvSpPr>
          <p:spPr>
            <a:xfrm>
              <a:off x="9346489" y="8100988"/>
              <a:ext cx="23273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51" name="Google Shape;4930;p33"/>
            <p:cNvSpPr/>
            <p:nvPr/>
          </p:nvSpPr>
          <p:spPr>
            <a:xfrm>
              <a:off x="10907826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8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4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2" y="10487"/>
                    <a:pt x="6794" y="11332"/>
                  </a:cubicBezTo>
                  <a:cubicBezTo>
                    <a:pt x="7231" y="11967"/>
                    <a:pt x="2550" y="18515"/>
                    <a:pt x="2884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69" y="20779"/>
                  </a:cubicBezTo>
                  <a:cubicBezTo>
                    <a:pt x="8743" y="18840"/>
                    <a:pt x="9701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8" y="18579"/>
                    <a:pt x="17245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52" name="Google Shape;4931;p33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53" name="Google Shape;4932;p33"/>
            <p:cNvSpPr/>
            <p:nvPr/>
          </p:nvSpPr>
          <p:spPr>
            <a:xfrm>
              <a:off x="9802006" y="6435487"/>
              <a:ext cx="108486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8" y="754"/>
                    <a:pt x="14162" y="866"/>
                    <a:pt x="10907" y="866"/>
                  </a:cubicBezTo>
                  <a:cubicBezTo>
                    <a:pt x="9354" y="866"/>
                    <a:pt x="7778" y="845"/>
                    <a:pt x="6333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3" y="21572"/>
                    <a:pt x="2241" y="21565"/>
                    <a:pt x="2730" y="21565"/>
                  </a:cubicBezTo>
                  <a:cubicBezTo>
                    <a:pt x="4132" y="21565"/>
                    <a:pt x="5792" y="21600"/>
                    <a:pt x="7534" y="21600"/>
                  </a:cubicBezTo>
                  <a:cubicBezTo>
                    <a:pt x="11950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54" name="Google Shape;4933;p33"/>
            <p:cNvSpPr/>
            <p:nvPr/>
          </p:nvSpPr>
          <p:spPr>
            <a:xfrm>
              <a:off x="9576541" y="5259082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1"/>
                    <a:pt x="10903" y="871"/>
                  </a:cubicBezTo>
                  <a:cubicBezTo>
                    <a:pt x="9352" y="871"/>
                    <a:pt x="7777" y="843"/>
                    <a:pt x="6332" y="843"/>
                  </a:cubicBezTo>
                  <a:cubicBezTo>
                    <a:pt x="4302" y="843"/>
                    <a:pt x="2528" y="892"/>
                    <a:pt x="1438" y="1150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6" y="21586"/>
                    <a:pt x="2359" y="21579"/>
                    <a:pt x="2918" y="21579"/>
                  </a:cubicBezTo>
                  <a:cubicBezTo>
                    <a:pt x="4116" y="21579"/>
                    <a:pt x="5489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55" name="Google Shape;4934;p33"/>
            <p:cNvSpPr/>
            <p:nvPr/>
          </p:nvSpPr>
          <p:spPr>
            <a:xfrm>
              <a:off x="9576541" y="4893188"/>
              <a:ext cx="81877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2"/>
                    <a:pt x="10903" y="872"/>
                  </a:cubicBezTo>
                  <a:cubicBezTo>
                    <a:pt x="9352" y="872"/>
                    <a:pt x="7777" y="844"/>
                    <a:pt x="6332" y="844"/>
                  </a:cubicBezTo>
                  <a:cubicBezTo>
                    <a:pt x="4302" y="844"/>
                    <a:pt x="2528" y="899"/>
                    <a:pt x="1438" y="1150"/>
                  </a:cubicBezTo>
                  <a:cubicBezTo>
                    <a:pt x="857" y="1276"/>
                    <a:pt x="371" y="3012"/>
                    <a:pt x="241" y="5501"/>
                  </a:cubicBezTo>
                  <a:cubicBezTo>
                    <a:pt x="16" y="9294"/>
                    <a:pt x="-78" y="13652"/>
                    <a:pt x="73" y="17075"/>
                  </a:cubicBezTo>
                  <a:cubicBezTo>
                    <a:pt x="201" y="19704"/>
                    <a:pt x="727" y="21551"/>
                    <a:pt x="1333" y="21551"/>
                  </a:cubicBezTo>
                  <a:cubicBezTo>
                    <a:pt x="1344" y="21551"/>
                    <a:pt x="1352" y="21551"/>
                    <a:pt x="1363" y="21551"/>
                  </a:cubicBezTo>
                  <a:cubicBezTo>
                    <a:pt x="1583" y="21544"/>
                    <a:pt x="1815" y="21544"/>
                    <a:pt x="2057" y="21544"/>
                  </a:cubicBezTo>
                  <a:cubicBezTo>
                    <a:pt x="3577" y="21544"/>
                    <a:pt x="5483" y="21600"/>
                    <a:pt x="7504" y="21600"/>
                  </a:cubicBezTo>
                  <a:cubicBezTo>
                    <a:pt x="11927" y="21600"/>
                    <a:pt x="16898" y="21356"/>
                    <a:pt x="19564" y="19808"/>
                  </a:cubicBezTo>
                  <a:cubicBezTo>
                    <a:pt x="21522" y="18713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56" name="Google Shape;4935;p33"/>
            <p:cNvSpPr/>
            <p:nvPr/>
          </p:nvSpPr>
          <p:spPr>
            <a:xfrm>
              <a:off x="11928682" y="4634488"/>
              <a:ext cx="982411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1" y="178"/>
                    <a:pt x="16082" y="504"/>
                  </a:cubicBezTo>
                  <a:cubicBezTo>
                    <a:pt x="11999" y="4766"/>
                    <a:pt x="3464" y="13243"/>
                    <a:pt x="320" y="17441"/>
                  </a:cubicBezTo>
                  <a:cubicBezTo>
                    <a:pt x="-894" y="19076"/>
                    <a:pt x="1607" y="21600"/>
                    <a:pt x="3514" y="21600"/>
                  </a:cubicBezTo>
                  <a:cubicBezTo>
                    <a:pt x="4025" y="21600"/>
                    <a:pt x="4493" y="21419"/>
                    <a:pt x="4835" y="20989"/>
                  </a:cubicBezTo>
                  <a:cubicBezTo>
                    <a:pt x="7654" y="17457"/>
                    <a:pt x="17207" y="8157"/>
                    <a:pt x="20134" y="4782"/>
                  </a:cubicBezTo>
                  <a:cubicBezTo>
                    <a:pt x="20613" y="4244"/>
                    <a:pt x="20706" y="3436"/>
                    <a:pt x="20335" y="2802"/>
                  </a:cubicBezTo>
                  <a:cubicBezTo>
                    <a:pt x="19749" y="1804"/>
                    <a:pt x="18963" y="838"/>
                    <a:pt x="18148" y="268"/>
                  </a:cubicBezTo>
                  <a:cubicBezTo>
                    <a:pt x="17882" y="85"/>
                    <a:pt x="17582" y="0"/>
                    <a:pt x="1727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57" name="Google Shape;4936;p33"/>
            <p:cNvSpPr/>
            <p:nvPr/>
          </p:nvSpPr>
          <p:spPr>
            <a:xfrm>
              <a:off x="12010654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58" name="Google Shape;4937;p33"/>
            <p:cNvSpPr/>
            <p:nvPr/>
          </p:nvSpPr>
          <p:spPr>
            <a:xfrm>
              <a:off x="12595878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9" y="20041"/>
                    <a:pt x="4164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59" name="Google Shape;4938;p33"/>
            <p:cNvSpPr/>
            <p:nvPr/>
          </p:nvSpPr>
          <p:spPr>
            <a:xfrm>
              <a:off x="11877454" y="6435487"/>
              <a:ext cx="1084655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60" name="Google Shape;4939;p33"/>
            <p:cNvSpPr/>
            <p:nvPr/>
          </p:nvSpPr>
          <p:spPr>
            <a:xfrm>
              <a:off x="12318700" y="6144191"/>
              <a:ext cx="202584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0" h="21600" fill="norm" stroke="1" extrusionOk="0">
                  <a:moveTo>
                    <a:pt x="7654" y="0"/>
                  </a:moveTo>
                  <a:cubicBezTo>
                    <a:pt x="2686" y="0"/>
                    <a:pt x="-1592" y="5740"/>
                    <a:pt x="580" y="16495"/>
                  </a:cubicBezTo>
                  <a:cubicBezTo>
                    <a:pt x="1299" y="20037"/>
                    <a:pt x="4160" y="21600"/>
                    <a:pt x="7363" y="21600"/>
                  </a:cubicBezTo>
                  <a:cubicBezTo>
                    <a:pt x="13145" y="21600"/>
                    <a:pt x="20008" y="16487"/>
                    <a:pt x="17168" y="8720"/>
                  </a:cubicBezTo>
                  <a:cubicBezTo>
                    <a:pt x="14975" y="2825"/>
                    <a:pt x="11147" y="0"/>
                    <a:pt x="765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61" name="Google Shape;4940;p33"/>
            <p:cNvSpPr/>
            <p:nvPr/>
          </p:nvSpPr>
          <p:spPr>
            <a:xfrm>
              <a:off x="12318716" y="6777780"/>
              <a:ext cx="20256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40" y="0"/>
                  </a:moveTo>
                  <a:cubicBezTo>
                    <a:pt x="2671" y="0"/>
                    <a:pt x="-1587" y="5725"/>
                    <a:pt x="578" y="16501"/>
                  </a:cubicBezTo>
                  <a:cubicBezTo>
                    <a:pt x="1297" y="20039"/>
                    <a:pt x="4160" y="21600"/>
                    <a:pt x="7364" y="21600"/>
                  </a:cubicBezTo>
                  <a:cubicBezTo>
                    <a:pt x="13147" y="21600"/>
                    <a:pt x="20013" y="16493"/>
                    <a:pt x="17172" y="8734"/>
                  </a:cubicBezTo>
                  <a:cubicBezTo>
                    <a:pt x="14978" y="2838"/>
                    <a:pt x="11135" y="0"/>
                    <a:pt x="764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62" name="Google Shape;4941;p33"/>
            <p:cNvSpPr/>
            <p:nvPr/>
          </p:nvSpPr>
          <p:spPr>
            <a:xfrm>
              <a:off x="13232531" y="5397138"/>
              <a:ext cx="113270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1" y="8338"/>
                  </a:cubicBezTo>
                  <a:cubicBezTo>
                    <a:pt x="7781" y="8996"/>
                    <a:pt x="577" y="8873"/>
                    <a:pt x="147" y="9600"/>
                  </a:cubicBezTo>
                  <a:cubicBezTo>
                    <a:pt x="-255" y="10300"/>
                    <a:pt x="244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6" y="14079"/>
                    <a:pt x="2093" y="14071"/>
                    <a:pt x="2169" y="14057"/>
                  </a:cubicBezTo>
                  <a:cubicBezTo>
                    <a:pt x="3999" y="13700"/>
                    <a:pt x="5689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098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63" name="Google Shape;4942;p33"/>
            <p:cNvSpPr/>
            <p:nvPr/>
          </p:nvSpPr>
          <p:spPr>
            <a:xfrm>
              <a:off x="13571644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19" y="15411"/>
                    <a:pt x="11226" y="15192"/>
                    <a:pt x="11642" y="15192"/>
                  </a:cubicBezTo>
                  <a:cubicBezTo>
                    <a:pt x="11943" y="15192"/>
                    <a:pt x="12248" y="15307"/>
                    <a:pt x="12501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8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5" y="10090"/>
                  </a:cubicBezTo>
                  <a:cubicBezTo>
                    <a:pt x="15073" y="9618"/>
                    <a:pt x="14912" y="8494"/>
                    <a:pt x="15479" y="7778"/>
                  </a:cubicBezTo>
                  <a:cubicBezTo>
                    <a:pt x="16541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15" y="1733"/>
                  </a:cubicBezTo>
                  <a:cubicBezTo>
                    <a:pt x="17674" y="1130"/>
                    <a:pt x="16919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64" name="Google Shape;4943;p33"/>
            <p:cNvSpPr/>
            <p:nvPr/>
          </p:nvSpPr>
          <p:spPr>
            <a:xfrm>
              <a:off x="10655975" y="3573858"/>
              <a:ext cx="1441605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5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4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3" y="7469"/>
                    <a:pt x="115" y="9329"/>
                  </a:cubicBezTo>
                  <a:cubicBezTo>
                    <a:pt x="-169" y="10245"/>
                    <a:pt x="115" y="10806"/>
                    <a:pt x="498" y="11455"/>
                  </a:cubicBezTo>
                  <a:cubicBezTo>
                    <a:pt x="624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1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39" y="20915"/>
                  </a:cubicBezTo>
                  <a:cubicBezTo>
                    <a:pt x="7031" y="21352"/>
                    <a:pt x="7845" y="21600"/>
                    <a:pt x="8689" y="21600"/>
                  </a:cubicBezTo>
                  <a:cubicBezTo>
                    <a:pt x="9565" y="21600"/>
                    <a:pt x="10474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40" y="3421"/>
                    <a:pt x="14021" y="2962"/>
                    <a:pt x="14588" y="2937"/>
                  </a:cubicBezTo>
                  <a:lnTo>
                    <a:pt x="17350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3" y="5369"/>
                    <a:pt x="19300" y="5369"/>
                  </a:cubicBezTo>
                  <a:cubicBezTo>
                    <a:pt x="19316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6" y="4120"/>
                  </a:cubicBezTo>
                  <a:cubicBezTo>
                    <a:pt x="21256" y="3077"/>
                    <a:pt x="20962" y="2122"/>
                    <a:pt x="20690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65" name="Google Shape;4944;p33"/>
            <p:cNvSpPr/>
            <p:nvPr/>
          </p:nvSpPr>
          <p:spPr>
            <a:xfrm>
              <a:off x="12465685" y="2922528"/>
              <a:ext cx="1085369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2" y="0"/>
                    <a:pt x="18997" y="7"/>
                    <a:pt x="18953" y="28"/>
                  </a:cubicBezTo>
                  <a:cubicBezTo>
                    <a:pt x="17310" y="753"/>
                    <a:pt x="14156" y="864"/>
                    <a:pt x="10903" y="864"/>
                  </a:cubicBezTo>
                  <a:cubicBezTo>
                    <a:pt x="9353" y="864"/>
                    <a:pt x="7779" y="843"/>
                    <a:pt x="6335" y="843"/>
                  </a:cubicBezTo>
                  <a:cubicBezTo>
                    <a:pt x="4307" y="843"/>
                    <a:pt x="2534" y="892"/>
                    <a:pt x="1443" y="1143"/>
                  </a:cubicBezTo>
                  <a:cubicBezTo>
                    <a:pt x="864" y="1331"/>
                    <a:pt x="371" y="3073"/>
                    <a:pt x="244" y="5498"/>
                  </a:cubicBezTo>
                  <a:cubicBezTo>
                    <a:pt x="18" y="9288"/>
                    <a:pt x="-80" y="13636"/>
                    <a:pt x="75" y="17057"/>
                  </a:cubicBezTo>
                  <a:cubicBezTo>
                    <a:pt x="202" y="19733"/>
                    <a:pt x="752" y="21593"/>
                    <a:pt x="1372" y="21593"/>
                  </a:cubicBezTo>
                  <a:cubicBezTo>
                    <a:pt x="1843" y="21579"/>
                    <a:pt x="2365" y="21579"/>
                    <a:pt x="2923" y="21579"/>
                  </a:cubicBezTo>
                  <a:cubicBezTo>
                    <a:pt x="4118" y="21579"/>
                    <a:pt x="5489" y="21600"/>
                    <a:pt x="6934" y="21600"/>
                  </a:cubicBezTo>
                  <a:cubicBezTo>
                    <a:pt x="11489" y="21600"/>
                    <a:pt x="16778" y="21405"/>
                    <a:pt x="19560" y="19795"/>
                  </a:cubicBezTo>
                  <a:cubicBezTo>
                    <a:pt x="21520" y="18694"/>
                    <a:pt x="21009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66" name="Google Shape;4945;p33"/>
            <p:cNvSpPr/>
            <p:nvPr/>
          </p:nvSpPr>
          <p:spPr>
            <a:xfrm>
              <a:off x="12240532" y="1746123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05"/>
                  </a:cubicBezTo>
                  <a:cubicBezTo>
                    <a:pt x="864" y="1331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57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37" y="21586"/>
                    <a:pt x="2355" y="21579"/>
                    <a:pt x="2913" y="21579"/>
                  </a:cubicBezTo>
                  <a:cubicBezTo>
                    <a:pt x="4155" y="21579"/>
                    <a:pt x="5587" y="21600"/>
                    <a:pt x="7095" y="21600"/>
                  </a:cubicBezTo>
                  <a:cubicBezTo>
                    <a:pt x="11618" y="21600"/>
                    <a:pt x="16821" y="21405"/>
                    <a:pt x="19572" y="19858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67" name="Google Shape;4946;p33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68" name="Google Shape;4947;p33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69" name="Google Shape;4948;p33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70" name="Google Shape;4949;p33"/>
            <p:cNvSpPr/>
            <p:nvPr/>
          </p:nvSpPr>
          <p:spPr>
            <a:xfrm>
              <a:off x="9931720" y="1873781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505"/>
                  </a:cubicBezTo>
                  <a:cubicBezTo>
                    <a:pt x="1309" y="20041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71" name="Google Shape;4950;p33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72" name="Google Shape;4951;p33"/>
            <p:cNvSpPr/>
            <p:nvPr/>
          </p:nvSpPr>
          <p:spPr>
            <a:xfrm>
              <a:off x="9654564" y="2631232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73" name="Google Shape;4952;p33"/>
            <p:cNvSpPr/>
            <p:nvPr/>
          </p:nvSpPr>
          <p:spPr>
            <a:xfrm>
              <a:off x="9654564" y="3265068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74" name="Google Shape;4953;p33"/>
            <p:cNvSpPr/>
            <p:nvPr/>
          </p:nvSpPr>
          <p:spPr>
            <a:xfrm>
              <a:off x="10568384" y="1884179"/>
              <a:ext cx="1133394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4013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905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611" y="21093"/>
                    <a:pt x="9112" y="21531"/>
                    <a:pt x="9720" y="21558"/>
                  </a:cubicBezTo>
                  <a:cubicBezTo>
                    <a:pt x="10326" y="21582"/>
                    <a:pt x="10969" y="21600"/>
                    <a:pt x="11626" y="21600"/>
                  </a:cubicBezTo>
                  <a:cubicBezTo>
                    <a:pt x="12142" y="21600"/>
                    <a:pt x="12666" y="21589"/>
                    <a:pt x="13184" y="21558"/>
                  </a:cubicBezTo>
                  <a:cubicBezTo>
                    <a:pt x="13822" y="21531"/>
                    <a:pt x="14334" y="21023"/>
                    <a:pt x="14390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17" y="13038"/>
                    <a:pt x="15394" y="13038"/>
                  </a:cubicBezTo>
                  <a:cubicBezTo>
                    <a:pt x="15425" y="13038"/>
                    <a:pt x="15454" y="13040"/>
                    <a:pt x="15484" y="13041"/>
                  </a:cubicBezTo>
                  <a:cubicBezTo>
                    <a:pt x="16995" y="13164"/>
                    <a:pt x="18588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1" y="13426"/>
                    <a:pt x="21345" y="12834"/>
                    <a:pt x="21331" y="12122"/>
                  </a:cubicBezTo>
                  <a:cubicBezTo>
                    <a:pt x="21303" y="11244"/>
                    <a:pt x="21165" y="10449"/>
                    <a:pt x="21013" y="9572"/>
                  </a:cubicBezTo>
                  <a:cubicBezTo>
                    <a:pt x="20929" y="8995"/>
                    <a:pt x="20472" y="8571"/>
                    <a:pt x="19890" y="8502"/>
                  </a:cubicBezTo>
                  <a:cubicBezTo>
                    <a:pt x="18512" y="8351"/>
                    <a:pt x="17004" y="8199"/>
                    <a:pt x="15631" y="8199"/>
                  </a:cubicBezTo>
                  <a:cubicBezTo>
                    <a:pt x="15387" y="8199"/>
                    <a:pt x="15150" y="8203"/>
                    <a:pt x="14917" y="8214"/>
                  </a:cubicBezTo>
                  <a:cubicBezTo>
                    <a:pt x="14890" y="8216"/>
                    <a:pt x="14866" y="8216"/>
                    <a:pt x="14841" y="8216"/>
                  </a:cubicBezTo>
                  <a:cubicBezTo>
                    <a:pt x="14154" y="8216"/>
                    <a:pt x="13598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75" name="Google Shape;4954;p33"/>
            <p:cNvSpPr/>
            <p:nvPr/>
          </p:nvSpPr>
          <p:spPr>
            <a:xfrm>
              <a:off x="9802006" y="13460663"/>
              <a:ext cx="108486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7" y="773"/>
                    <a:pt x="13969" y="871"/>
                    <a:pt x="10608" y="871"/>
                  </a:cubicBezTo>
                  <a:cubicBezTo>
                    <a:pt x="9354" y="871"/>
                    <a:pt x="8093" y="857"/>
                    <a:pt x="6901" y="857"/>
                  </a:cubicBezTo>
                  <a:cubicBezTo>
                    <a:pt x="4635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4" y="21586"/>
                    <a:pt x="2352" y="21579"/>
                    <a:pt x="2907" y="21579"/>
                  </a:cubicBezTo>
                  <a:cubicBezTo>
                    <a:pt x="4149" y="21579"/>
                    <a:pt x="5582" y="21600"/>
                    <a:pt x="7088" y="21600"/>
                  </a:cubicBezTo>
                  <a:cubicBezTo>
                    <a:pt x="11611" y="21600"/>
                    <a:pt x="16810" y="21405"/>
                    <a:pt x="19562" y="19858"/>
                  </a:cubicBezTo>
                  <a:cubicBezTo>
                    <a:pt x="21524" y="18701"/>
                    <a:pt x="21013" y="0"/>
                    <a:pt x="190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76" name="Google Shape;4955;p33"/>
            <p:cNvSpPr/>
            <p:nvPr/>
          </p:nvSpPr>
          <p:spPr>
            <a:xfrm>
              <a:off x="9576541" y="12284917"/>
              <a:ext cx="818793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106" y="0"/>
                  </a:moveTo>
                  <a:cubicBezTo>
                    <a:pt x="19060" y="0"/>
                    <a:pt x="19014" y="14"/>
                    <a:pt x="18968" y="35"/>
                  </a:cubicBezTo>
                  <a:cubicBezTo>
                    <a:pt x="17376" y="733"/>
                    <a:pt x="14375" y="859"/>
                    <a:pt x="11236" y="859"/>
                  </a:cubicBezTo>
                  <a:cubicBezTo>
                    <a:pt x="9594" y="859"/>
                    <a:pt x="7912" y="824"/>
                    <a:pt x="6377" y="824"/>
                  </a:cubicBezTo>
                  <a:cubicBezTo>
                    <a:pt x="4328" y="824"/>
                    <a:pt x="2537" y="880"/>
                    <a:pt x="1438" y="1152"/>
                  </a:cubicBezTo>
                  <a:cubicBezTo>
                    <a:pt x="857" y="1278"/>
                    <a:pt x="371" y="3023"/>
                    <a:pt x="241" y="5452"/>
                  </a:cubicBezTo>
                  <a:cubicBezTo>
                    <a:pt x="16" y="9313"/>
                    <a:pt x="-78" y="13676"/>
                    <a:pt x="73" y="17034"/>
                  </a:cubicBezTo>
                  <a:cubicBezTo>
                    <a:pt x="203" y="19715"/>
                    <a:pt x="746" y="21586"/>
                    <a:pt x="1363" y="21586"/>
                  </a:cubicBezTo>
                  <a:cubicBezTo>
                    <a:pt x="1782" y="21572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6" y="21384"/>
                    <a:pt x="19565" y="19841"/>
                  </a:cubicBezTo>
                  <a:cubicBezTo>
                    <a:pt x="21522" y="18682"/>
                    <a:pt x="21015" y="0"/>
                    <a:pt x="1910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77" name="Google Shape;4956;p33"/>
            <p:cNvSpPr/>
            <p:nvPr/>
          </p:nvSpPr>
          <p:spPr>
            <a:xfrm>
              <a:off x="9576541" y="11918363"/>
              <a:ext cx="81877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14"/>
                    <a:pt x="18966" y="28"/>
                  </a:cubicBezTo>
                  <a:cubicBezTo>
                    <a:pt x="17267" y="773"/>
                    <a:pt x="13967" y="877"/>
                    <a:pt x="10606" y="877"/>
                  </a:cubicBezTo>
                  <a:cubicBezTo>
                    <a:pt x="9352" y="877"/>
                    <a:pt x="8091" y="863"/>
                    <a:pt x="6900" y="863"/>
                  </a:cubicBezTo>
                  <a:cubicBezTo>
                    <a:pt x="4636" y="863"/>
                    <a:pt x="2631" y="912"/>
                    <a:pt x="1438" y="1211"/>
                  </a:cubicBezTo>
                  <a:cubicBezTo>
                    <a:pt x="857" y="1337"/>
                    <a:pt x="371" y="3070"/>
                    <a:pt x="241" y="5492"/>
                  </a:cubicBezTo>
                  <a:cubicBezTo>
                    <a:pt x="16" y="9342"/>
                    <a:pt x="-78" y="13630"/>
                    <a:pt x="73" y="17048"/>
                  </a:cubicBezTo>
                  <a:cubicBezTo>
                    <a:pt x="203" y="19714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0" y="21565"/>
                    <a:pt x="5791" y="21600"/>
                    <a:pt x="7534" y="21600"/>
                  </a:cubicBezTo>
                  <a:cubicBezTo>
                    <a:pt x="11950" y="21600"/>
                    <a:pt x="16905" y="21377"/>
                    <a:pt x="19564" y="19839"/>
                  </a:cubicBezTo>
                  <a:cubicBezTo>
                    <a:pt x="21522" y="18683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78" name="Google Shape;4957;p33"/>
            <p:cNvSpPr/>
            <p:nvPr/>
          </p:nvSpPr>
          <p:spPr>
            <a:xfrm>
              <a:off x="11928668" y="11660158"/>
              <a:ext cx="98242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9" y="0"/>
                  </a:moveTo>
                  <a:cubicBezTo>
                    <a:pt x="16837" y="0"/>
                    <a:pt x="16407" y="178"/>
                    <a:pt x="16082" y="510"/>
                  </a:cubicBezTo>
                  <a:cubicBezTo>
                    <a:pt x="11999" y="4773"/>
                    <a:pt x="3464" y="13250"/>
                    <a:pt x="320" y="17449"/>
                  </a:cubicBezTo>
                  <a:cubicBezTo>
                    <a:pt x="-894" y="19073"/>
                    <a:pt x="1603" y="21600"/>
                    <a:pt x="3509" y="21600"/>
                  </a:cubicBezTo>
                  <a:cubicBezTo>
                    <a:pt x="4022" y="21600"/>
                    <a:pt x="4491" y="21417"/>
                    <a:pt x="4835" y="20982"/>
                  </a:cubicBezTo>
                  <a:cubicBezTo>
                    <a:pt x="7654" y="17465"/>
                    <a:pt x="17207" y="8163"/>
                    <a:pt x="20134" y="4789"/>
                  </a:cubicBezTo>
                  <a:cubicBezTo>
                    <a:pt x="20613" y="4234"/>
                    <a:pt x="20706" y="3442"/>
                    <a:pt x="20335" y="2808"/>
                  </a:cubicBezTo>
                  <a:cubicBezTo>
                    <a:pt x="19749" y="1810"/>
                    <a:pt x="18963" y="828"/>
                    <a:pt x="18148" y="274"/>
                  </a:cubicBezTo>
                  <a:cubicBezTo>
                    <a:pt x="17879" y="89"/>
                    <a:pt x="17573" y="0"/>
                    <a:pt x="172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79" name="Google Shape;4958;p33"/>
            <p:cNvSpPr/>
            <p:nvPr/>
          </p:nvSpPr>
          <p:spPr>
            <a:xfrm>
              <a:off x="12010646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09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80" name="Google Shape;4959;p33"/>
            <p:cNvSpPr/>
            <p:nvPr/>
          </p:nvSpPr>
          <p:spPr>
            <a:xfrm>
              <a:off x="12595885" y="12412410"/>
              <a:ext cx="231999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59" y="0"/>
                  </a:moveTo>
                  <a:cubicBezTo>
                    <a:pt x="2686" y="0"/>
                    <a:pt x="-1604" y="5753"/>
                    <a:pt x="588" y="16542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7"/>
                    <a:pt x="17151" y="8753"/>
                  </a:cubicBezTo>
                  <a:cubicBezTo>
                    <a:pt x="14984" y="2830"/>
                    <a:pt x="11157" y="0"/>
                    <a:pt x="76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81" name="Google Shape;4960;p33"/>
            <p:cNvSpPr/>
            <p:nvPr/>
          </p:nvSpPr>
          <p:spPr>
            <a:xfrm>
              <a:off x="11877454" y="13460663"/>
              <a:ext cx="108465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69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4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82" name="Google Shape;4961;p33"/>
            <p:cNvSpPr/>
            <p:nvPr/>
          </p:nvSpPr>
          <p:spPr>
            <a:xfrm>
              <a:off x="12318693" y="13169532"/>
              <a:ext cx="202573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83" name="Google Shape;4962;p33"/>
            <p:cNvSpPr/>
            <p:nvPr/>
          </p:nvSpPr>
          <p:spPr>
            <a:xfrm>
              <a:off x="13232531" y="12422809"/>
              <a:ext cx="1132701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1" y="8330"/>
                  </a:cubicBezTo>
                  <a:cubicBezTo>
                    <a:pt x="7781" y="8988"/>
                    <a:pt x="577" y="8865"/>
                    <a:pt x="147" y="9607"/>
                  </a:cubicBezTo>
                  <a:cubicBezTo>
                    <a:pt x="-255" y="10306"/>
                    <a:pt x="244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69" y="14051"/>
                  </a:cubicBezTo>
                  <a:cubicBezTo>
                    <a:pt x="3999" y="13708"/>
                    <a:pt x="5689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3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098" y="14491"/>
                  </a:cubicBezTo>
                  <a:cubicBezTo>
                    <a:pt x="13993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0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84" name="Google Shape;4963;p33"/>
            <p:cNvSpPr/>
            <p:nvPr/>
          </p:nvSpPr>
          <p:spPr>
            <a:xfrm>
              <a:off x="13571644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1" y="15412"/>
                    <a:pt x="11233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408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5" y="10097"/>
                  </a:cubicBezTo>
                  <a:cubicBezTo>
                    <a:pt x="15073" y="9627"/>
                    <a:pt x="14912" y="8502"/>
                    <a:pt x="15479" y="7787"/>
                  </a:cubicBezTo>
                  <a:cubicBezTo>
                    <a:pt x="16541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15" y="1730"/>
                  </a:cubicBezTo>
                  <a:cubicBezTo>
                    <a:pt x="17674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85" name="Google Shape;4964;p33"/>
            <p:cNvSpPr/>
            <p:nvPr/>
          </p:nvSpPr>
          <p:spPr>
            <a:xfrm>
              <a:off x="10655975" y="10599777"/>
              <a:ext cx="144160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5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4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3" y="7471"/>
                    <a:pt x="115" y="9332"/>
                  </a:cubicBezTo>
                  <a:cubicBezTo>
                    <a:pt x="-169" y="10248"/>
                    <a:pt x="115" y="10796"/>
                    <a:pt x="498" y="11459"/>
                  </a:cubicBezTo>
                  <a:cubicBezTo>
                    <a:pt x="625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39" y="20909"/>
                  </a:cubicBezTo>
                  <a:cubicBezTo>
                    <a:pt x="7032" y="21349"/>
                    <a:pt x="7854" y="21600"/>
                    <a:pt x="8705" y="21600"/>
                  </a:cubicBezTo>
                  <a:cubicBezTo>
                    <a:pt x="9576" y="21600"/>
                    <a:pt x="10475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40" y="3422"/>
                    <a:pt x="14021" y="2951"/>
                    <a:pt x="14588" y="2938"/>
                  </a:cubicBezTo>
                  <a:lnTo>
                    <a:pt x="17350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4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6" y="4109"/>
                  </a:cubicBezTo>
                  <a:cubicBezTo>
                    <a:pt x="21256" y="3065"/>
                    <a:pt x="20962" y="2110"/>
                    <a:pt x="20690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86" name="Google Shape;4965;p33"/>
            <p:cNvSpPr/>
            <p:nvPr/>
          </p:nvSpPr>
          <p:spPr>
            <a:xfrm>
              <a:off x="12465685" y="9948363"/>
              <a:ext cx="108536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8" y="719"/>
                    <a:pt x="14217" y="831"/>
                    <a:pt x="10996" y="831"/>
                  </a:cubicBezTo>
                  <a:cubicBezTo>
                    <a:pt x="9564" y="831"/>
                    <a:pt x="8111" y="810"/>
                    <a:pt x="6755" y="810"/>
                  </a:cubicBezTo>
                  <a:cubicBezTo>
                    <a:pt x="4553" y="810"/>
                    <a:pt x="2609" y="866"/>
                    <a:pt x="1443" y="1152"/>
                  </a:cubicBezTo>
                  <a:cubicBezTo>
                    <a:pt x="864" y="1278"/>
                    <a:pt x="371" y="3023"/>
                    <a:pt x="244" y="5452"/>
                  </a:cubicBezTo>
                  <a:cubicBezTo>
                    <a:pt x="18" y="9313"/>
                    <a:pt x="-80" y="13669"/>
                    <a:pt x="75" y="17034"/>
                  </a:cubicBezTo>
                  <a:cubicBezTo>
                    <a:pt x="202" y="19715"/>
                    <a:pt x="752" y="21579"/>
                    <a:pt x="1372" y="21579"/>
                  </a:cubicBezTo>
                  <a:cubicBezTo>
                    <a:pt x="1790" y="21572"/>
                    <a:pt x="2247" y="21565"/>
                    <a:pt x="2734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7" y="21600"/>
                    <a:pt x="16903" y="21384"/>
                    <a:pt x="19563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87" name="Google Shape;4966;p33"/>
            <p:cNvSpPr/>
            <p:nvPr/>
          </p:nvSpPr>
          <p:spPr>
            <a:xfrm>
              <a:off x="12240532" y="8772041"/>
              <a:ext cx="818900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316" y="753"/>
                    <a:pt x="14162" y="872"/>
                    <a:pt x="10905" y="872"/>
                  </a:cubicBezTo>
                  <a:cubicBezTo>
                    <a:pt x="9353" y="872"/>
                    <a:pt x="7778" y="844"/>
                    <a:pt x="6331" y="844"/>
                  </a:cubicBezTo>
                  <a:cubicBezTo>
                    <a:pt x="4299" y="844"/>
                    <a:pt x="2523" y="893"/>
                    <a:pt x="1424" y="1151"/>
                  </a:cubicBezTo>
                  <a:cubicBezTo>
                    <a:pt x="864" y="1332"/>
                    <a:pt x="378" y="3013"/>
                    <a:pt x="227" y="5503"/>
                  </a:cubicBezTo>
                  <a:cubicBezTo>
                    <a:pt x="2" y="9297"/>
                    <a:pt x="-71" y="13656"/>
                    <a:pt x="78" y="17074"/>
                  </a:cubicBezTo>
                  <a:cubicBezTo>
                    <a:pt x="189" y="19710"/>
                    <a:pt x="732" y="21558"/>
                    <a:pt x="1338" y="21558"/>
                  </a:cubicBezTo>
                  <a:cubicBezTo>
                    <a:pt x="1349" y="21558"/>
                    <a:pt x="1359" y="21558"/>
                    <a:pt x="1368" y="21558"/>
                  </a:cubicBezTo>
                  <a:cubicBezTo>
                    <a:pt x="1590" y="21551"/>
                    <a:pt x="1821" y="21551"/>
                    <a:pt x="2062" y="21551"/>
                  </a:cubicBezTo>
                  <a:cubicBezTo>
                    <a:pt x="3582" y="21551"/>
                    <a:pt x="5488" y="21600"/>
                    <a:pt x="7510" y="21600"/>
                  </a:cubicBezTo>
                  <a:cubicBezTo>
                    <a:pt x="11933" y="21600"/>
                    <a:pt x="16905" y="21356"/>
                    <a:pt x="19572" y="19815"/>
                  </a:cubicBezTo>
                  <a:cubicBezTo>
                    <a:pt x="21529" y="18720"/>
                    <a:pt x="21017" y="0"/>
                    <a:pt x="190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88" name="Google Shape;4967;p33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89" name="Google Shape;4968;p33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90" name="Google Shape;4969;p33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91" name="Google Shape;4970;p33"/>
            <p:cNvSpPr/>
            <p:nvPr/>
          </p:nvSpPr>
          <p:spPr>
            <a:xfrm>
              <a:off x="9931727" y="8899452"/>
              <a:ext cx="232180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45"/>
                    <a:pt x="587" y="16521"/>
                  </a:cubicBezTo>
                  <a:cubicBezTo>
                    <a:pt x="1308" y="20041"/>
                    <a:pt x="4168" y="21600"/>
                    <a:pt x="7357" y="21600"/>
                  </a:cubicBezTo>
                  <a:cubicBezTo>
                    <a:pt x="13140" y="21600"/>
                    <a:pt x="19998" y="16485"/>
                    <a:pt x="17126" y="8742"/>
                  </a:cubicBezTo>
                  <a:cubicBezTo>
                    <a:pt x="14962" y="2827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92" name="Google Shape;4971;p33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93" name="Google Shape;4972;p33"/>
            <p:cNvSpPr/>
            <p:nvPr/>
          </p:nvSpPr>
          <p:spPr>
            <a:xfrm>
              <a:off x="9654550" y="9656903"/>
              <a:ext cx="202565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70" y="0"/>
                  </a:moveTo>
                  <a:cubicBezTo>
                    <a:pt x="2694" y="0"/>
                    <a:pt x="-1593" y="5725"/>
                    <a:pt x="579" y="16501"/>
                  </a:cubicBezTo>
                  <a:cubicBezTo>
                    <a:pt x="1320" y="20039"/>
                    <a:pt x="4190" y="21600"/>
                    <a:pt x="7387" y="21600"/>
                  </a:cubicBezTo>
                  <a:cubicBezTo>
                    <a:pt x="13170" y="21600"/>
                    <a:pt x="20007" y="16493"/>
                    <a:pt x="17173" y="8734"/>
                  </a:cubicBezTo>
                  <a:cubicBezTo>
                    <a:pt x="15001" y="2838"/>
                    <a:pt x="11165" y="0"/>
                    <a:pt x="767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94" name="Google Shape;4973;p33"/>
            <p:cNvSpPr/>
            <p:nvPr/>
          </p:nvSpPr>
          <p:spPr>
            <a:xfrm>
              <a:off x="9654557" y="10290409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312" y="20054"/>
                    <a:pt x="4174" y="21600"/>
                    <a:pt x="7362" y="21600"/>
                  </a:cubicBezTo>
                  <a:cubicBezTo>
                    <a:pt x="13151" y="21600"/>
                    <a:pt x="20007" y="16505"/>
                    <a:pt x="17167" y="8773"/>
                  </a:cubicBezTo>
                  <a:cubicBezTo>
                    <a:pt x="14996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95" name="Google Shape;4974;p33"/>
            <p:cNvSpPr/>
            <p:nvPr/>
          </p:nvSpPr>
          <p:spPr>
            <a:xfrm>
              <a:off x="10568384" y="8910097"/>
              <a:ext cx="1133394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4013" y="13700"/>
                    <a:pt x="5703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16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611" y="21094"/>
                    <a:pt x="9112" y="21519"/>
                    <a:pt x="9720" y="21546"/>
                  </a:cubicBezTo>
                  <a:cubicBezTo>
                    <a:pt x="10348" y="21578"/>
                    <a:pt x="11016" y="21600"/>
                    <a:pt x="11696" y="21600"/>
                  </a:cubicBezTo>
                  <a:cubicBezTo>
                    <a:pt x="12190" y="21600"/>
                    <a:pt x="12690" y="21589"/>
                    <a:pt x="13184" y="21560"/>
                  </a:cubicBezTo>
                  <a:cubicBezTo>
                    <a:pt x="13822" y="21519"/>
                    <a:pt x="14334" y="21011"/>
                    <a:pt x="14390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3" y="13724"/>
                    <a:pt x="14608" y="13038"/>
                    <a:pt x="15375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88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1" y="13413"/>
                    <a:pt x="21345" y="12821"/>
                    <a:pt x="21331" y="12109"/>
                  </a:cubicBezTo>
                  <a:cubicBezTo>
                    <a:pt x="21303" y="11245"/>
                    <a:pt x="21165" y="10436"/>
                    <a:pt x="21013" y="9558"/>
                  </a:cubicBezTo>
                  <a:cubicBezTo>
                    <a:pt x="20929" y="8996"/>
                    <a:pt x="20472" y="8558"/>
                    <a:pt x="19890" y="8502"/>
                  </a:cubicBezTo>
                  <a:cubicBezTo>
                    <a:pt x="18525" y="8341"/>
                    <a:pt x="17032" y="8199"/>
                    <a:pt x="15669" y="8199"/>
                  </a:cubicBezTo>
                  <a:cubicBezTo>
                    <a:pt x="15412" y="8199"/>
                    <a:pt x="15162" y="8204"/>
                    <a:pt x="14917" y="8215"/>
                  </a:cubicBezTo>
                  <a:cubicBezTo>
                    <a:pt x="14898" y="8215"/>
                    <a:pt x="14881" y="8215"/>
                    <a:pt x="14864" y="8215"/>
                  </a:cubicBezTo>
                  <a:cubicBezTo>
                    <a:pt x="14167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96" name="Google Shape;4975;p33"/>
            <p:cNvSpPr/>
            <p:nvPr/>
          </p:nvSpPr>
          <p:spPr>
            <a:xfrm>
              <a:off x="6912357" y="1380229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12"/>
                  </a:cubicBezTo>
                  <a:cubicBezTo>
                    <a:pt x="858" y="1338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64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2" y="21586"/>
                    <a:pt x="2374" y="21579"/>
                    <a:pt x="2932" y="21579"/>
                  </a:cubicBezTo>
                  <a:cubicBezTo>
                    <a:pt x="4125" y="21579"/>
                    <a:pt x="5497" y="21600"/>
                    <a:pt x="6941" y="21600"/>
                  </a:cubicBezTo>
                  <a:cubicBezTo>
                    <a:pt x="11494" y="21600"/>
                    <a:pt x="16784" y="21405"/>
                    <a:pt x="19565" y="19795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97" name="Google Shape;4976;p33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98" name="Google Shape;4977;p33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99" name="Google Shape;4978;p33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00" name="Google Shape;4979;p33"/>
            <p:cNvSpPr/>
            <p:nvPr/>
          </p:nvSpPr>
          <p:spPr>
            <a:xfrm>
              <a:off x="4018839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57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01" name="Google Shape;4980;p33"/>
            <p:cNvSpPr/>
            <p:nvPr/>
          </p:nvSpPr>
          <p:spPr>
            <a:xfrm>
              <a:off x="5579821" y="0"/>
              <a:ext cx="108003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70" y="0"/>
                  </a:moveTo>
                  <a:cubicBezTo>
                    <a:pt x="15115" y="0"/>
                    <a:pt x="14767" y="159"/>
                    <a:pt x="14516" y="462"/>
                  </a:cubicBezTo>
                  <a:cubicBezTo>
                    <a:pt x="13337" y="1815"/>
                    <a:pt x="12043" y="3362"/>
                    <a:pt x="11112" y="4844"/>
                  </a:cubicBezTo>
                  <a:cubicBezTo>
                    <a:pt x="10856" y="5261"/>
                    <a:pt x="10442" y="5485"/>
                    <a:pt x="10018" y="5485"/>
                  </a:cubicBezTo>
                  <a:cubicBezTo>
                    <a:pt x="9749" y="5485"/>
                    <a:pt x="9475" y="5394"/>
                    <a:pt x="9235" y="5202"/>
                  </a:cubicBezTo>
                  <a:cubicBezTo>
                    <a:pt x="7854" y="4079"/>
                    <a:pt x="5832" y="2597"/>
                    <a:pt x="4174" y="1408"/>
                  </a:cubicBezTo>
                  <a:cubicBezTo>
                    <a:pt x="3954" y="1251"/>
                    <a:pt x="3708" y="1176"/>
                    <a:pt x="3462" y="1176"/>
                  </a:cubicBezTo>
                  <a:cubicBezTo>
                    <a:pt x="3090" y="1176"/>
                    <a:pt x="2722" y="1349"/>
                    <a:pt x="2457" y="1684"/>
                  </a:cubicBezTo>
                  <a:cubicBezTo>
                    <a:pt x="1541" y="2841"/>
                    <a:pt x="421" y="4470"/>
                    <a:pt x="57" y="5692"/>
                  </a:cubicBezTo>
                  <a:cubicBezTo>
                    <a:pt x="-117" y="6311"/>
                    <a:pt x="116" y="7010"/>
                    <a:pt x="596" y="7370"/>
                  </a:cubicBezTo>
                  <a:cubicBezTo>
                    <a:pt x="2443" y="8721"/>
                    <a:pt x="6225" y="10481"/>
                    <a:pt x="6807" y="11327"/>
                  </a:cubicBezTo>
                  <a:cubicBezTo>
                    <a:pt x="7228" y="11962"/>
                    <a:pt x="2546" y="18529"/>
                    <a:pt x="2894" y="19456"/>
                  </a:cubicBezTo>
                  <a:cubicBezTo>
                    <a:pt x="3214" y="20320"/>
                    <a:pt x="5003" y="21134"/>
                    <a:pt x="6312" y="21542"/>
                  </a:cubicBezTo>
                  <a:cubicBezTo>
                    <a:pt x="6437" y="21580"/>
                    <a:pt x="6563" y="21600"/>
                    <a:pt x="6688" y="21600"/>
                  </a:cubicBezTo>
                  <a:cubicBezTo>
                    <a:pt x="7186" y="21600"/>
                    <a:pt x="7650" y="21297"/>
                    <a:pt x="7884" y="20776"/>
                  </a:cubicBezTo>
                  <a:cubicBezTo>
                    <a:pt x="8741" y="18837"/>
                    <a:pt x="9716" y="17192"/>
                    <a:pt x="10559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5" y="15202"/>
                    <a:pt x="12258" y="15315"/>
                    <a:pt x="12509" y="15547"/>
                  </a:cubicBezTo>
                  <a:cubicBezTo>
                    <a:pt x="14021" y="16964"/>
                    <a:pt x="15607" y="18576"/>
                    <a:pt x="17265" y="19586"/>
                  </a:cubicBezTo>
                  <a:cubicBezTo>
                    <a:pt x="17457" y="19699"/>
                    <a:pt x="17665" y="19754"/>
                    <a:pt x="17872" y="19754"/>
                  </a:cubicBezTo>
                  <a:cubicBezTo>
                    <a:pt x="18260" y="19754"/>
                    <a:pt x="18643" y="19562"/>
                    <a:pt x="18909" y="19212"/>
                  </a:cubicBezTo>
                  <a:cubicBezTo>
                    <a:pt x="19636" y="18251"/>
                    <a:pt x="20407" y="17159"/>
                    <a:pt x="21105" y="16036"/>
                  </a:cubicBezTo>
                  <a:cubicBezTo>
                    <a:pt x="21483" y="15417"/>
                    <a:pt x="21395" y="14570"/>
                    <a:pt x="20901" y="14080"/>
                  </a:cubicBezTo>
                  <a:cubicBezTo>
                    <a:pt x="19592" y="12777"/>
                    <a:pt x="17498" y="11164"/>
                    <a:pt x="15825" y="10089"/>
                  </a:cubicBezTo>
                  <a:cubicBezTo>
                    <a:pt x="15084" y="9618"/>
                    <a:pt x="14909" y="8493"/>
                    <a:pt x="15491" y="7793"/>
                  </a:cubicBezTo>
                  <a:cubicBezTo>
                    <a:pt x="16538" y="6473"/>
                    <a:pt x="17730" y="5169"/>
                    <a:pt x="18675" y="3884"/>
                  </a:cubicBezTo>
                  <a:cubicBezTo>
                    <a:pt x="19171" y="3232"/>
                    <a:pt x="19054" y="2239"/>
                    <a:pt x="18429" y="1733"/>
                  </a:cubicBezTo>
                  <a:cubicBezTo>
                    <a:pt x="17687" y="1130"/>
                    <a:pt x="16931" y="690"/>
                    <a:pt x="16116" y="184"/>
                  </a:cubicBezTo>
                  <a:cubicBezTo>
                    <a:pt x="15910" y="60"/>
                    <a:pt x="15688" y="0"/>
                    <a:pt x="1547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02" name="Google Shape;4981;p33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03" name="Google Shape;4982;p33"/>
            <p:cNvSpPr/>
            <p:nvPr/>
          </p:nvSpPr>
          <p:spPr>
            <a:xfrm>
              <a:off x="6912357" y="8406147"/>
              <a:ext cx="81899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5" h="21600" fill="norm" stroke="1" extrusionOk="0">
                  <a:moveTo>
                    <a:pt x="19109" y="0"/>
                  </a:moveTo>
                  <a:cubicBezTo>
                    <a:pt x="19063" y="0"/>
                    <a:pt x="19017" y="7"/>
                    <a:pt x="18971" y="28"/>
                  </a:cubicBezTo>
                  <a:cubicBezTo>
                    <a:pt x="17387" y="733"/>
                    <a:pt x="14386" y="852"/>
                    <a:pt x="11244" y="852"/>
                  </a:cubicBezTo>
                  <a:cubicBezTo>
                    <a:pt x="9600" y="852"/>
                    <a:pt x="7920" y="817"/>
                    <a:pt x="6383" y="817"/>
                  </a:cubicBezTo>
                  <a:cubicBezTo>
                    <a:pt x="4332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42" y="5445"/>
                  </a:cubicBezTo>
                  <a:cubicBezTo>
                    <a:pt x="17" y="9306"/>
                    <a:pt x="-77" y="13669"/>
                    <a:pt x="72" y="17034"/>
                  </a:cubicBezTo>
                  <a:cubicBezTo>
                    <a:pt x="204" y="19708"/>
                    <a:pt x="747" y="21579"/>
                    <a:pt x="1383" y="21579"/>
                  </a:cubicBezTo>
                  <a:cubicBezTo>
                    <a:pt x="1800" y="21565"/>
                    <a:pt x="2255" y="21565"/>
                    <a:pt x="2744" y="21565"/>
                  </a:cubicBezTo>
                  <a:cubicBezTo>
                    <a:pt x="4141" y="21565"/>
                    <a:pt x="5800" y="21600"/>
                    <a:pt x="7542" y="21600"/>
                  </a:cubicBezTo>
                  <a:cubicBezTo>
                    <a:pt x="11953" y="21600"/>
                    <a:pt x="16907" y="21377"/>
                    <a:pt x="19568" y="19834"/>
                  </a:cubicBezTo>
                  <a:cubicBezTo>
                    <a:pt x="21523" y="18738"/>
                    <a:pt x="21034" y="0"/>
                    <a:pt x="1910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04" name="Google Shape;4983;p33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05" name="Google Shape;4984;p33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06" name="Google Shape;4985;p33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07" name="Google Shape;4986;p33"/>
            <p:cNvSpPr/>
            <p:nvPr/>
          </p:nvSpPr>
          <p:spPr>
            <a:xfrm>
              <a:off x="4018832" y="8100988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08" name="Google Shape;4987;p33"/>
            <p:cNvSpPr/>
            <p:nvPr/>
          </p:nvSpPr>
          <p:spPr>
            <a:xfrm>
              <a:off x="5579821" y="7025505"/>
              <a:ext cx="108003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67" y="0"/>
                  </a:moveTo>
                  <a:cubicBezTo>
                    <a:pt x="15113" y="0"/>
                    <a:pt x="14767" y="153"/>
                    <a:pt x="14516" y="455"/>
                  </a:cubicBezTo>
                  <a:cubicBezTo>
                    <a:pt x="13337" y="1824"/>
                    <a:pt x="12043" y="3353"/>
                    <a:pt x="11112" y="4852"/>
                  </a:cubicBezTo>
                  <a:cubicBezTo>
                    <a:pt x="10857" y="5264"/>
                    <a:pt x="10450" y="5482"/>
                    <a:pt x="10032" y="5482"/>
                  </a:cubicBezTo>
                  <a:cubicBezTo>
                    <a:pt x="9757" y="5482"/>
                    <a:pt x="9478" y="5387"/>
                    <a:pt x="9235" y="5193"/>
                  </a:cubicBezTo>
                  <a:cubicBezTo>
                    <a:pt x="7854" y="4071"/>
                    <a:pt x="5832" y="2605"/>
                    <a:pt x="4174" y="1417"/>
                  </a:cubicBezTo>
                  <a:cubicBezTo>
                    <a:pt x="3956" y="1254"/>
                    <a:pt x="3710" y="1177"/>
                    <a:pt x="3465" y="1177"/>
                  </a:cubicBezTo>
                  <a:cubicBezTo>
                    <a:pt x="3092" y="1177"/>
                    <a:pt x="2722" y="1358"/>
                    <a:pt x="2457" y="1692"/>
                  </a:cubicBezTo>
                  <a:cubicBezTo>
                    <a:pt x="1541" y="2833"/>
                    <a:pt x="421" y="4461"/>
                    <a:pt x="57" y="5682"/>
                  </a:cubicBezTo>
                  <a:cubicBezTo>
                    <a:pt x="-117" y="6318"/>
                    <a:pt x="116" y="7000"/>
                    <a:pt x="596" y="7360"/>
                  </a:cubicBezTo>
                  <a:cubicBezTo>
                    <a:pt x="2443" y="8711"/>
                    <a:pt x="6225" y="10487"/>
                    <a:pt x="6807" y="11332"/>
                  </a:cubicBezTo>
                  <a:cubicBezTo>
                    <a:pt x="7228" y="11967"/>
                    <a:pt x="2546" y="18515"/>
                    <a:pt x="2894" y="19442"/>
                  </a:cubicBezTo>
                  <a:cubicBezTo>
                    <a:pt x="3214" y="20322"/>
                    <a:pt x="5003" y="21136"/>
                    <a:pt x="6312" y="21543"/>
                  </a:cubicBezTo>
                  <a:cubicBezTo>
                    <a:pt x="6434" y="21582"/>
                    <a:pt x="6558" y="21600"/>
                    <a:pt x="6679" y="21600"/>
                  </a:cubicBezTo>
                  <a:cubicBezTo>
                    <a:pt x="7179" y="21600"/>
                    <a:pt x="7649" y="21290"/>
                    <a:pt x="7884" y="20779"/>
                  </a:cubicBezTo>
                  <a:cubicBezTo>
                    <a:pt x="8741" y="18840"/>
                    <a:pt x="9716" y="17179"/>
                    <a:pt x="10559" y="15828"/>
                  </a:cubicBezTo>
                  <a:cubicBezTo>
                    <a:pt x="10822" y="15410"/>
                    <a:pt x="11239" y="15191"/>
                    <a:pt x="11658" y="15191"/>
                  </a:cubicBezTo>
                  <a:cubicBezTo>
                    <a:pt x="11958" y="15191"/>
                    <a:pt x="12260" y="15302"/>
                    <a:pt x="12509" y="15534"/>
                  </a:cubicBezTo>
                  <a:cubicBezTo>
                    <a:pt x="14021" y="16951"/>
                    <a:pt x="15607" y="18579"/>
                    <a:pt x="17265" y="19572"/>
                  </a:cubicBezTo>
                  <a:cubicBezTo>
                    <a:pt x="17461" y="19689"/>
                    <a:pt x="17674" y="19745"/>
                    <a:pt x="17886" y="19745"/>
                  </a:cubicBezTo>
                  <a:cubicBezTo>
                    <a:pt x="18269" y="19745"/>
                    <a:pt x="18646" y="19561"/>
                    <a:pt x="18909" y="19214"/>
                  </a:cubicBezTo>
                  <a:cubicBezTo>
                    <a:pt x="19636" y="18238"/>
                    <a:pt x="20407" y="17162"/>
                    <a:pt x="21105" y="16023"/>
                  </a:cubicBezTo>
                  <a:cubicBezTo>
                    <a:pt x="21483" y="15405"/>
                    <a:pt x="21395" y="14574"/>
                    <a:pt x="20901" y="14068"/>
                  </a:cubicBezTo>
                  <a:cubicBezTo>
                    <a:pt x="19592" y="12765"/>
                    <a:pt x="17498" y="11153"/>
                    <a:pt x="15825" y="10094"/>
                  </a:cubicBezTo>
                  <a:cubicBezTo>
                    <a:pt x="15084" y="9624"/>
                    <a:pt x="14909" y="8499"/>
                    <a:pt x="15491" y="7784"/>
                  </a:cubicBezTo>
                  <a:cubicBezTo>
                    <a:pt x="16538" y="6480"/>
                    <a:pt x="17730" y="5160"/>
                    <a:pt x="18675" y="3892"/>
                  </a:cubicBezTo>
                  <a:cubicBezTo>
                    <a:pt x="19171" y="3240"/>
                    <a:pt x="19054" y="2245"/>
                    <a:pt x="18429" y="1741"/>
                  </a:cubicBezTo>
                  <a:cubicBezTo>
                    <a:pt x="17687" y="1139"/>
                    <a:pt x="16931" y="683"/>
                    <a:pt x="16116" y="179"/>
                  </a:cubicBezTo>
                  <a:cubicBezTo>
                    <a:pt x="15910" y="60"/>
                    <a:pt x="15687" y="0"/>
                    <a:pt x="1546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09" name="Google Shape;4988;p33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10" name="Google Shape;4989;p33"/>
            <p:cNvSpPr/>
            <p:nvPr/>
          </p:nvSpPr>
          <p:spPr>
            <a:xfrm>
              <a:off x="4473842" y="6435487"/>
              <a:ext cx="1084710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4"/>
                    <a:pt x="14166" y="866"/>
                    <a:pt x="10909" y="866"/>
                  </a:cubicBezTo>
                  <a:cubicBezTo>
                    <a:pt x="9358" y="866"/>
                    <a:pt x="7782" y="845"/>
                    <a:pt x="6337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11" name="Google Shape;4990;p33"/>
            <p:cNvSpPr/>
            <p:nvPr/>
          </p:nvSpPr>
          <p:spPr>
            <a:xfrm>
              <a:off x="4248388" y="5259082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1"/>
                    <a:pt x="10902" y="871"/>
                  </a:cubicBezTo>
                  <a:cubicBezTo>
                    <a:pt x="9352" y="871"/>
                    <a:pt x="7779" y="843"/>
                    <a:pt x="6333" y="843"/>
                  </a:cubicBezTo>
                  <a:cubicBezTo>
                    <a:pt x="4303" y="843"/>
                    <a:pt x="2528" y="892"/>
                    <a:pt x="1431" y="1150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6" y="21579"/>
                    <a:pt x="5487" y="21600"/>
                    <a:pt x="6930" y="21600"/>
                  </a:cubicBezTo>
                  <a:cubicBezTo>
                    <a:pt x="11481" y="21600"/>
                    <a:pt x="16769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12" name="Google Shape;4991;p33"/>
            <p:cNvSpPr/>
            <p:nvPr/>
          </p:nvSpPr>
          <p:spPr>
            <a:xfrm>
              <a:off x="4248388" y="4893188"/>
              <a:ext cx="81926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9"/>
                    <a:pt x="1431" y="1150"/>
                  </a:cubicBezTo>
                  <a:cubicBezTo>
                    <a:pt x="871" y="1276"/>
                    <a:pt x="385" y="3012"/>
                    <a:pt x="234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4" y="21544"/>
                    <a:pt x="1824" y="21544"/>
                    <a:pt x="2065" y="21544"/>
                  </a:cubicBezTo>
                  <a:cubicBezTo>
                    <a:pt x="3580" y="21544"/>
                    <a:pt x="5480" y="21600"/>
                    <a:pt x="7498" y="21600"/>
                  </a:cubicBezTo>
                  <a:cubicBezTo>
                    <a:pt x="11914" y="21600"/>
                    <a:pt x="16884" y="21356"/>
                    <a:pt x="19561" y="19808"/>
                  </a:cubicBezTo>
                  <a:cubicBezTo>
                    <a:pt x="21518" y="18713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13" name="Google Shape;4992;p33"/>
            <p:cNvSpPr/>
            <p:nvPr/>
          </p:nvSpPr>
          <p:spPr>
            <a:xfrm>
              <a:off x="6601033" y="4634488"/>
              <a:ext cx="981965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8" h="21600" fill="norm" stroke="1" extrusionOk="0">
                  <a:moveTo>
                    <a:pt x="17278" y="0"/>
                  </a:moveTo>
                  <a:cubicBezTo>
                    <a:pt x="16844" y="0"/>
                    <a:pt x="16413" y="178"/>
                    <a:pt x="16095" y="504"/>
                  </a:cubicBezTo>
                  <a:cubicBezTo>
                    <a:pt x="11994" y="4766"/>
                    <a:pt x="3466" y="13243"/>
                    <a:pt x="320" y="17441"/>
                  </a:cubicBezTo>
                  <a:cubicBezTo>
                    <a:pt x="-895" y="19076"/>
                    <a:pt x="1609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45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35" y="2802"/>
                  </a:cubicBezTo>
                  <a:cubicBezTo>
                    <a:pt x="19765" y="1804"/>
                    <a:pt x="18978" y="838"/>
                    <a:pt x="18145" y="268"/>
                  </a:cubicBezTo>
                  <a:cubicBezTo>
                    <a:pt x="17881" y="85"/>
                    <a:pt x="17578" y="0"/>
                    <a:pt x="1727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14" name="Google Shape;4993;p33"/>
            <p:cNvSpPr/>
            <p:nvPr/>
          </p:nvSpPr>
          <p:spPr>
            <a:xfrm>
              <a:off x="6682998" y="4588442"/>
              <a:ext cx="231999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66" y="0"/>
                  </a:moveTo>
                  <a:cubicBezTo>
                    <a:pt x="2686" y="0"/>
                    <a:pt x="-1604" y="5758"/>
                    <a:pt x="588" y="16537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1"/>
                    <a:pt x="17151" y="8758"/>
                  </a:cubicBezTo>
                  <a:cubicBezTo>
                    <a:pt x="14984" y="2837"/>
                    <a:pt x="11157" y="0"/>
                    <a:pt x="766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15" name="Google Shape;4994;p33"/>
            <p:cNvSpPr/>
            <p:nvPr/>
          </p:nvSpPr>
          <p:spPr>
            <a:xfrm>
              <a:off x="7267562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16" name="Google Shape;4995;p33"/>
            <p:cNvSpPr/>
            <p:nvPr/>
          </p:nvSpPr>
          <p:spPr>
            <a:xfrm>
              <a:off x="6549645" y="6435487"/>
              <a:ext cx="108480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5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4" y="21572"/>
                    <a:pt x="2241" y="21565"/>
                    <a:pt x="2730" y="21565"/>
                  </a:cubicBezTo>
                  <a:cubicBezTo>
                    <a:pt x="4132" y="21565"/>
                    <a:pt x="5791" y="21600"/>
                    <a:pt x="7535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17" name="Google Shape;4996;p33"/>
            <p:cNvSpPr/>
            <p:nvPr/>
          </p:nvSpPr>
          <p:spPr>
            <a:xfrm>
              <a:off x="6990907" y="6144191"/>
              <a:ext cx="202002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6" y="0"/>
                  </a:moveTo>
                  <a:cubicBezTo>
                    <a:pt x="2672" y="0"/>
                    <a:pt x="-1619" y="5740"/>
                    <a:pt x="599" y="16495"/>
                  </a:cubicBezTo>
                  <a:cubicBezTo>
                    <a:pt x="1312" y="20037"/>
                    <a:pt x="4177" y="21600"/>
                    <a:pt x="7363" y="21600"/>
                  </a:cubicBezTo>
                  <a:cubicBezTo>
                    <a:pt x="13137" y="21600"/>
                    <a:pt x="19981" y="16487"/>
                    <a:pt x="17137" y="8720"/>
                  </a:cubicBezTo>
                  <a:cubicBezTo>
                    <a:pt x="14970" y="2825"/>
                    <a:pt x="11145" y="0"/>
                    <a:pt x="764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18" name="Google Shape;4997;p33"/>
            <p:cNvSpPr/>
            <p:nvPr/>
          </p:nvSpPr>
          <p:spPr>
            <a:xfrm>
              <a:off x="6990929" y="6777780"/>
              <a:ext cx="20198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64" y="21600"/>
                  </a:cubicBezTo>
                  <a:cubicBezTo>
                    <a:pt x="13140" y="21600"/>
                    <a:pt x="19986" y="16493"/>
                    <a:pt x="17141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19" name="Google Shape;4998;p33"/>
            <p:cNvSpPr/>
            <p:nvPr/>
          </p:nvSpPr>
          <p:spPr>
            <a:xfrm>
              <a:off x="7904605" y="5397138"/>
              <a:ext cx="1133012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29" y="0"/>
                  </a:moveTo>
                  <a:cubicBezTo>
                    <a:pt x="9543" y="0"/>
                    <a:pt x="8532" y="83"/>
                    <a:pt x="7844" y="327"/>
                  </a:cubicBezTo>
                  <a:cubicBezTo>
                    <a:pt x="7304" y="520"/>
                    <a:pt x="6971" y="1041"/>
                    <a:pt x="7012" y="1604"/>
                  </a:cubicBezTo>
                  <a:cubicBezTo>
                    <a:pt x="7178" y="3688"/>
                    <a:pt x="8204" y="7460"/>
                    <a:pt x="7968" y="8338"/>
                  </a:cubicBezTo>
                  <a:cubicBezTo>
                    <a:pt x="7788" y="8996"/>
                    <a:pt x="569" y="8873"/>
                    <a:pt x="153" y="9600"/>
                  </a:cubicBezTo>
                  <a:cubicBezTo>
                    <a:pt x="-262" y="10300"/>
                    <a:pt x="251" y="12069"/>
                    <a:pt x="735" y="13276"/>
                  </a:cubicBezTo>
                  <a:cubicBezTo>
                    <a:pt x="940" y="13765"/>
                    <a:pt x="1419" y="14079"/>
                    <a:pt x="1942" y="14079"/>
                  </a:cubicBezTo>
                  <a:cubicBezTo>
                    <a:pt x="2020" y="14079"/>
                    <a:pt x="2097" y="14071"/>
                    <a:pt x="2176" y="14057"/>
                  </a:cubicBezTo>
                  <a:cubicBezTo>
                    <a:pt x="4005" y="13700"/>
                    <a:pt x="5696" y="13577"/>
                    <a:pt x="7123" y="13508"/>
                  </a:cubicBezTo>
                  <a:cubicBezTo>
                    <a:pt x="7139" y="13508"/>
                    <a:pt x="7156" y="13508"/>
                    <a:pt x="7171" y="13508"/>
                  </a:cubicBezTo>
                  <a:cubicBezTo>
                    <a:pt x="7897" y="13508"/>
                    <a:pt x="8481" y="14102"/>
                    <a:pt x="8453" y="14826"/>
                  </a:cubicBezTo>
                  <a:cubicBezTo>
                    <a:pt x="8383" y="16705"/>
                    <a:pt x="8204" y="18734"/>
                    <a:pt x="8509" y="20504"/>
                  </a:cubicBezTo>
                  <a:cubicBezTo>
                    <a:pt x="8605" y="21094"/>
                    <a:pt x="9118" y="21532"/>
                    <a:pt x="9714" y="21546"/>
                  </a:cubicBezTo>
                  <a:cubicBezTo>
                    <a:pt x="10349" y="21578"/>
                    <a:pt x="11016" y="21600"/>
                    <a:pt x="11694" y="21600"/>
                  </a:cubicBezTo>
                  <a:cubicBezTo>
                    <a:pt x="12185" y="21600"/>
                    <a:pt x="12684" y="21589"/>
                    <a:pt x="13178" y="21560"/>
                  </a:cubicBezTo>
                  <a:cubicBezTo>
                    <a:pt x="13828" y="21532"/>
                    <a:pt x="14329" y="21011"/>
                    <a:pt x="14383" y="20381"/>
                  </a:cubicBezTo>
                  <a:cubicBezTo>
                    <a:pt x="14495" y="18720"/>
                    <a:pt x="14369" y="16320"/>
                    <a:pt x="14106" y="14497"/>
                  </a:cubicBezTo>
                  <a:cubicBezTo>
                    <a:pt x="13999" y="13717"/>
                    <a:pt x="14613" y="13039"/>
                    <a:pt x="15388" y="13039"/>
                  </a:cubicBezTo>
                  <a:cubicBezTo>
                    <a:pt x="15417" y="13039"/>
                    <a:pt x="15448" y="13041"/>
                    <a:pt x="15478" y="13042"/>
                  </a:cubicBezTo>
                  <a:cubicBezTo>
                    <a:pt x="16988" y="13165"/>
                    <a:pt x="18581" y="13371"/>
                    <a:pt x="20008" y="13427"/>
                  </a:cubicBezTo>
                  <a:cubicBezTo>
                    <a:pt x="20026" y="13427"/>
                    <a:pt x="20041" y="13427"/>
                    <a:pt x="20057" y="13427"/>
                  </a:cubicBezTo>
                  <a:cubicBezTo>
                    <a:pt x="20770" y="13427"/>
                    <a:pt x="21338" y="12835"/>
                    <a:pt x="21326" y="12123"/>
                  </a:cubicBezTo>
                  <a:cubicBezTo>
                    <a:pt x="21298" y="11245"/>
                    <a:pt x="21159" y="10450"/>
                    <a:pt x="21020" y="9558"/>
                  </a:cubicBezTo>
                  <a:cubicBezTo>
                    <a:pt x="20923" y="8996"/>
                    <a:pt x="20467" y="8558"/>
                    <a:pt x="19898" y="8502"/>
                  </a:cubicBezTo>
                  <a:cubicBezTo>
                    <a:pt x="18521" y="8352"/>
                    <a:pt x="17012" y="8199"/>
                    <a:pt x="15630" y="8199"/>
                  </a:cubicBezTo>
                  <a:cubicBezTo>
                    <a:pt x="15385" y="8199"/>
                    <a:pt x="15145" y="8204"/>
                    <a:pt x="14909" y="8215"/>
                  </a:cubicBezTo>
                  <a:cubicBezTo>
                    <a:pt x="14885" y="8216"/>
                    <a:pt x="14860" y="8216"/>
                    <a:pt x="14836" y="8216"/>
                  </a:cubicBezTo>
                  <a:cubicBezTo>
                    <a:pt x="14148" y="8216"/>
                    <a:pt x="13592" y="7669"/>
                    <a:pt x="13566" y="6994"/>
                  </a:cubicBezTo>
                  <a:cubicBezTo>
                    <a:pt x="13510" y="5361"/>
                    <a:pt x="13330" y="3070"/>
                    <a:pt x="13164" y="1205"/>
                  </a:cubicBezTo>
                  <a:cubicBezTo>
                    <a:pt x="13109" y="575"/>
                    <a:pt x="12595" y="95"/>
                    <a:pt x="11972" y="54"/>
                  </a:cubicBezTo>
                  <a:cubicBezTo>
                    <a:pt x="11528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20" name="Google Shape;4999;p33"/>
            <p:cNvSpPr/>
            <p:nvPr/>
          </p:nvSpPr>
          <p:spPr>
            <a:xfrm>
              <a:off x="8243658" y="3512959"/>
              <a:ext cx="1080102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9" y="0"/>
                    <a:pt x="14765" y="155"/>
                    <a:pt x="14514" y="446"/>
                  </a:cubicBezTo>
                  <a:cubicBezTo>
                    <a:pt x="13323" y="1815"/>
                    <a:pt x="12042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6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6" y="1176"/>
                    <a:pt x="3460" y="1176"/>
                  </a:cubicBezTo>
                  <a:cubicBezTo>
                    <a:pt x="3087" y="1176"/>
                    <a:pt x="2720" y="1350"/>
                    <a:pt x="2450" y="1684"/>
                  </a:cubicBezTo>
                  <a:cubicBezTo>
                    <a:pt x="1547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19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3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48" y="15192"/>
                  </a:cubicBezTo>
                  <a:cubicBezTo>
                    <a:pt x="11951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8" y="19752"/>
                    <a:pt x="17871" y="19752"/>
                  </a:cubicBezTo>
                  <a:cubicBezTo>
                    <a:pt x="18257" y="19752"/>
                    <a:pt x="1863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1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28" y="5153"/>
                    <a:pt x="18671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098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21" name="Google Shape;5000;p33"/>
            <p:cNvSpPr/>
            <p:nvPr/>
          </p:nvSpPr>
          <p:spPr>
            <a:xfrm>
              <a:off x="5328105" y="3573858"/>
              <a:ext cx="1441696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3" y="16843"/>
                    <a:pt x="8726" y="16977"/>
                    <a:pt x="8550" y="16977"/>
                  </a:cubicBezTo>
                  <a:cubicBezTo>
                    <a:pt x="8393" y="16977"/>
                    <a:pt x="8236" y="16872"/>
                    <a:pt x="8178" y="16650"/>
                  </a:cubicBezTo>
                  <a:cubicBezTo>
                    <a:pt x="7141" y="12664"/>
                    <a:pt x="6901" y="11085"/>
                    <a:pt x="5546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17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40" y="11801"/>
                  </a:cubicBezTo>
                  <a:cubicBezTo>
                    <a:pt x="1197" y="11801"/>
                    <a:pt x="1355" y="11736"/>
                    <a:pt x="1485" y="11608"/>
                  </a:cubicBezTo>
                  <a:cubicBezTo>
                    <a:pt x="2289" y="10791"/>
                    <a:pt x="3273" y="10238"/>
                    <a:pt x="3803" y="10238"/>
                  </a:cubicBezTo>
                  <a:cubicBezTo>
                    <a:pt x="3993" y="10238"/>
                    <a:pt x="4125" y="10308"/>
                    <a:pt x="4170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40" y="21352"/>
                    <a:pt x="7852" y="21600"/>
                    <a:pt x="8697" y="21600"/>
                  </a:cubicBezTo>
                  <a:cubicBezTo>
                    <a:pt x="9574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1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79" y="3905"/>
                    <a:pt x="18421" y="4566"/>
                  </a:cubicBezTo>
                  <a:cubicBezTo>
                    <a:pt x="18517" y="5045"/>
                    <a:pt x="18895" y="5369"/>
                    <a:pt x="19313" y="5369"/>
                  </a:cubicBezTo>
                  <a:cubicBezTo>
                    <a:pt x="19329" y="5369"/>
                    <a:pt x="19345" y="5369"/>
                    <a:pt x="19361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81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22" name="Google Shape;5001;p33"/>
            <p:cNvSpPr/>
            <p:nvPr/>
          </p:nvSpPr>
          <p:spPr>
            <a:xfrm>
              <a:off x="7137828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6" y="864"/>
                    <a:pt x="10911" y="864"/>
                  </a:cubicBezTo>
                  <a:cubicBezTo>
                    <a:pt x="9360" y="864"/>
                    <a:pt x="7785" y="843"/>
                    <a:pt x="6340" y="843"/>
                  </a:cubicBezTo>
                  <a:cubicBezTo>
                    <a:pt x="4308" y="843"/>
                    <a:pt x="2532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23" name="Google Shape;5002;p33"/>
            <p:cNvSpPr/>
            <p:nvPr/>
          </p:nvSpPr>
          <p:spPr>
            <a:xfrm>
              <a:off x="6912357" y="1746123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05"/>
                  </a:cubicBezTo>
                  <a:cubicBezTo>
                    <a:pt x="858" y="1331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57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0" y="21586"/>
                    <a:pt x="2366" y="21579"/>
                    <a:pt x="2919" y="21579"/>
                  </a:cubicBezTo>
                  <a:cubicBezTo>
                    <a:pt x="4159" y="21579"/>
                    <a:pt x="5589" y="21600"/>
                    <a:pt x="7094" y="21600"/>
                  </a:cubicBezTo>
                  <a:cubicBezTo>
                    <a:pt x="11613" y="21600"/>
                    <a:pt x="16813" y="21405"/>
                    <a:pt x="19565" y="19858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24" name="Google Shape;5003;p33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25" name="Google Shape;5004;p33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26" name="Google Shape;5005;p33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27" name="Google Shape;5006;p33"/>
            <p:cNvSpPr/>
            <p:nvPr/>
          </p:nvSpPr>
          <p:spPr>
            <a:xfrm>
              <a:off x="4603359" y="1873781"/>
              <a:ext cx="232700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1" h="21600" fill="norm" stroke="1" extrusionOk="0">
                  <a:moveTo>
                    <a:pt x="7647" y="0"/>
                  </a:moveTo>
                  <a:cubicBezTo>
                    <a:pt x="2677" y="0"/>
                    <a:pt x="-1597" y="5733"/>
                    <a:pt x="584" y="16505"/>
                  </a:cubicBezTo>
                  <a:cubicBezTo>
                    <a:pt x="1312" y="20041"/>
                    <a:pt x="4182" y="21600"/>
                    <a:pt x="7382" y="21600"/>
                  </a:cubicBezTo>
                  <a:cubicBezTo>
                    <a:pt x="13161" y="21600"/>
                    <a:pt x="20003" y="16498"/>
                    <a:pt x="17170" y="8724"/>
                  </a:cubicBezTo>
                  <a:cubicBezTo>
                    <a:pt x="14982" y="2828"/>
                    <a:pt x="11144" y="0"/>
                    <a:pt x="76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28" name="Google Shape;5007;p33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29" name="Google Shape;5008;p33"/>
            <p:cNvSpPr/>
            <p:nvPr/>
          </p:nvSpPr>
          <p:spPr>
            <a:xfrm>
              <a:off x="4326704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30" name="Google Shape;5009;p33"/>
            <p:cNvSpPr/>
            <p:nvPr/>
          </p:nvSpPr>
          <p:spPr>
            <a:xfrm>
              <a:off x="4326704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31" name="Google Shape;5010;p33"/>
            <p:cNvSpPr/>
            <p:nvPr/>
          </p:nvSpPr>
          <p:spPr>
            <a:xfrm>
              <a:off x="5240728" y="1884179"/>
              <a:ext cx="1132689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5" y="10299"/>
                    <a:pt x="245" y="12082"/>
                    <a:pt x="730" y="13275"/>
                  </a:cubicBezTo>
                  <a:cubicBezTo>
                    <a:pt x="933" y="13775"/>
                    <a:pt x="1410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2" y="13507"/>
                    <a:pt x="8487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20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62" y="16319"/>
                    <a:pt x="14100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5" y="13041"/>
                  </a:cubicBezTo>
                  <a:cubicBezTo>
                    <a:pt x="16981" y="13164"/>
                    <a:pt x="18574" y="13370"/>
                    <a:pt x="20002" y="13426"/>
                  </a:cubicBezTo>
                  <a:cubicBezTo>
                    <a:pt x="20017" y="13426"/>
                    <a:pt x="20034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291" y="11244"/>
                    <a:pt x="21151" y="10449"/>
                    <a:pt x="21013" y="9572"/>
                  </a:cubicBezTo>
                  <a:cubicBezTo>
                    <a:pt x="20916" y="8995"/>
                    <a:pt x="20458" y="8571"/>
                    <a:pt x="19891" y="8502"/>
                  </a:cubicBezTo>
                  <a:cubicBezTo>
                    <a:pt x="18514" y="8351"/>
                    <a:pt x="17006" y="8199"/>
                    <a:pt x="15624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586" y="7681"/>
                    <a:pt x="13573" y="6993"/>
                  </a:cubicBezTo>
                  <a:cubicBezTo>
                    <a:pt x="13504" y="5361"/>
                    <a:pt x="13337" y="3084"/>
                    <a:pt x="13157" y="1205"/>
                  </a:cubicBezTo>
                  <a:cubicBezTo>
                    <a:pt x="13101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32" name="Google Shape;5011;p33"/>
            <p:cNvSpPr/>
            <p:nvPr/>
          </p:nvSpPr>
          <p:spPr>
            <a:xfrm>
              <a:off x="4473842" y="13460663"/>
              <a:ext cx="108471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272" y="773"/>
                    <a:pt x="13973" y="871"/>
                    <a:pt x="10612" y="871"/>
                  </a:cubicBezTo>
                  <a:cubicBezTo>
                    <a:pt x="9358" y="871"/>
                    <a:pt x="8097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33" name="Google Shape;5012;p33"/>
            <p:cNvSpPr/>
            <p:nvPr/>
          </p:nvSpPr>
          <p:spPr>
            <a:xfrm>
              <a:off x="4248388" y="12284917"/>
              <a:ext cx="81924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5" y="733"/>
                    <a:pt x="14370" y="859"/>
                    <a:pt x="11236" y="859"/>
                  </a:cubicBezTo>
                  <a:cubicBezTo>
                    <a:pt x="9595" y="859"/>
                    <a:pt x="7914" y="824"/>
                    <a:pt x="6378" y="824"/>
                  </a:cubicBezTo>
                  <a:cubicBezTo>
                    <a:pt x="4329" y="824"/>
                    <a:pt x="2537" y="880"/>
                    <a:pt x="1431" y="1152"/>
                  </a:cubicBezTo>
                  <a:cubicBezTo>
                    <a:pt x="871" y="1278"/>
                    <a:pt x="385" y="3023"/>
                    <a:pt x="234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1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40" y="21600"/>
                    <a:pt x="16893" y="21384"/>
                    <a:pt x="19565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34" name="Google Shape;5013;p33"/>
            <p:cNvSpPr/>
            <p:nvPr/>
          </p:nvSpPr>
          <p:spPr>
            <a:xfrm>
              <a:off x="4248388" y="11918363"/>
              <a:ext cx="81926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14"/>
                    <a:pt x="18943" y="28"/>
                  </a:cubicBezTo>
                  <a:cubicBezTo>
                    <a:pt x="17257" y="773"/>
                    <a:pt x="13963" y="877"/>
                    <a:pt x="10605" y="877"/>
                  </a:cubicBezTo>
                  <a:cubicBezTo>
                    <a:pt x="9354" y="877"/>
                    <a:pt x="8093" y="863"/>
                    <a:pt x="6903" y="863"/>
                  </a:cubicBezTo>
                  <a:cubicBezTo>
                    <a:pt x="4636" y="863"/>
                    <a:pt x="2629" y="912"/>
                    <a:pt x="1431" y="1211"/>
                  </a:cubicBezTo>
                  <a:cubicBezTo>
                    <a:pt x="871" y="1337"/>
                    <a:pt x="385" y="3070"/>
                    <a:pt x="234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1" y="21565"/>
                    <a:pt x="5788" y="21600"/>
                    <a:pt x="7529" y="21600"/>
                  </a:cubicBezTo>
                  <a:cubicBezTo>
                    <a:pt x="11937" y="21600"/>
                    <a:pt x="16890" y="21377"/>
                    <a:pt x="19561" y="19839"/>
                  </a:cubicBezTo>
                  <a:cubicBezTo>
                    <a:pt x="21518" y="18683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35" name="Google Shape;5014;p33"/>
            <p:cNvSpPr/>
            <p:nvPr/>
          </p:nvSpPr>
          <p:spPr>
            <a:xfrm>
              <a:off x="6601042" y="11660158"/>
              <a:ext cx="98195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68" y="0"/>
                  </a:moveTo>
                  <a:cubicBezTo>
                    <a:pt x="16837" y="0"/>
                    <a:pt x="16411" y="178"/>
                    <a:pt x="16096" y="510"/>
                  </a:cubicBezTo>
                  <a:cubicBezTo>
                    <a:pt x="11994" y="4773"/>
                    <a:pt x="3465" y="13250"/>
                    <a:pt x="319" y="17449"/>
                  </a:cubicBezTo>
                  <a:cubicBezTo>
                    <a:pt x="-894" y="19073"/>
                    <a:pt x="1604" y="21600"/>
                    <a:pt x="3510" y="21600"/>
                  </a:cubicBezTo>
                  <a:cubicBezTo>
                    <a:pt x="4024" y="21600"/>
                    <a:pt x="4496" y="21417"/>
                    <a:pt x="4838" y="20982"/>
                  </a:cubicBezTo>
                  <a:cubicBezTo>
                    <a:pt x="7645" y="17465"/>
                    <a:pt x="17206" y="8163"/>
                    <a:pt x="20151" y="4789"/>
                  </a:cubicBezTo>
                  <a:cubicBezTo>
                    <a:pt x="20628" y="4234"/>
                    <a:pt x="20706" y="3442"/>
                    <a:pt x="20336" y="2808"/>
                  </a:cubicBezTo>
                  <a:cubicBezTo>
                    <a:pt x="19766" y="1810"/>
                    <a:pt x="18979" y="828"/>
                    <a:pt x="18146" y="274"/>
                  </a:cubicBezTo>
                  <a:cubicBezTo>
                    <a:pt x="17878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36" name="Google Shape;5015;p33"/>
            <p:cNvSpPr/>
            <p:nvPr/>
          </p:nvSpPr>
          <p:spPr>
            <a:xfrm>
              <a:off x="6683027" y="11613947"/>
              <a:ext cx="231959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1" h="21600" fill="norm" stroke="1" extrusionOk="0">
                  <a:moveTo>
                    <a:pt x="7662" y="0"/>
                  </a:moveTo>
                  <a:cubicBezTo>
                    <a:pt x="2685" y="0"/>
                    <a:pt x="-1601" y="5733"/>
                    <a:pt x="586" y="16498"/>
                  </a:cubicBezTo>
                  <a:cubicBezTo>
                    <a:pt x="1296" y="20034"/>
                    <a:pt x="4162" y="21600"/>
                    <a:pt x="7357" y="21600"/>
                  </a:cubicBezTo>
                  <a:cubicBezTo>
                    <a:pt x="13139" y="21600"/>
                    <a:pt x="19999" y="16498"/>
                    <a:pt x="17159" y="8724"/>
                  </a:cubicBezTo>
                  <a:cubicBezTo>
                    <a:pt x="14990" y="2828"/>
                    <a:pt x="11155" y="0"/>
                    <a:pt x="76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37" name="Google Shape;5016;p33"/>
            <p:cNvSpPr/>
            <p:nvPr/>
          </p:nvSpPr>
          <p:spPr>
            <a:xfrm>
              <a:off x="7267569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57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38" name="Google Shape;5017;p33"/>
            <p:cNvSpPr/>
            <p:nvPr/>
          </p:nvSpPr>
          <p:spPr>
            <a:xfrm>
              <a:off x="6549645" y="13460663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5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2" y="21593"/>
                    <a:pt x="1364" y="21593"/>
                  </a:cubicBezTo>
                  <a:cubicBezTo>
                    <a:pt x="1833" y="21586"/>
                    <a:pt x="2352" y="21579"/>
                    <a:pt x="2907" y="21579"/>
                  </a:cubicBezTo>
                  <a:cubicBezTo>
                    <a:pt x="4150" y="21579"/>
                    <a:pt x="5582" y="21600"/>
                    <a:pt x="7089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39" name="Google Shape;5018;p33"/>
            <p:cNvSpPr/>
            <p:nvPr/>
          </p:nvSpPr>
          <p:spPr>
            <a:xfrm>
              <a:off x="6990930" y="13169532"/>
              <a:ext cx="201990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14" y="21600"/>
                    <a:pt x="19987" y="16505"/>
                    <a:pt x="17136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40" name="Google Shape;5019;p33"/>
            <p:cNvSpPr/>
            <p:nvPr/>
          </p:nvSpPr>
          <p:spPr>
            <a:xfrm>
              <a:off x="7904605" y="12422809"/>
              <a:ext cx="1133012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87" y="0"/>
                  </a:moveTo>
                  <a:cubicBezTo>
                    <a:pt x="9582" y="0"/>
                    <a:pt x="8546" y="78"/>
                    <a:pt x="7844" y="318"/>
                  </a:cubicBezTo>
                  <a:cubicBezTo>
                    <a:pt x="7304" y="511"/>
                    <a:pt x="6971" y="1046"/>
                    <a:pt x="7012" y="1609"/>
                  </a:cubicBezTo>
                  <a:cubicBezTo>
                    <a:pt x="7178" y="3694"/>
                    <a:pt x="8204" y="7466"/>
                    <a:pt x="7968" y="8330"/>
                  </a:cubicBezTo>
                  <a:cubicBezTo>
                    <a:pt x="7788" y="8988"/>
                    <a:pt x="569" y="8865"/>
                    <a:pt x="153" y="9607"/>
                  </a:cubicBezTo>
                  <a:cubicBezTo>
                    <a:pt x="-262" y="10306"/>
                    <a:pt x="251" y="12076"/>
                    <a:pt x="735" y="13284"/>
                  </a:cubicBezTo>
                  <a:cubicBezTo>
                    <a:pt x="937" y="13766"/>
                    <a:pt x="1406" y="14077"/>
                    <a:pt x="1920" y="14077"/>
                  </a:cubicBezTo>
                  <a:cubicBezTo>
                    <a:pt x="2004" y="14077"/>
                    <a:pt x="2090" y="14069"/>
                    <a:pt x="2176" y="14051"/>
                  </a:cubicBezTo>
                  <a:cubicBezTo>
                    <a:pt x="4005" y="13708"/>
                    <a:pt x="5696" y="13571"/>
                    <a:pt x="7123" y="13516"/>
                  </a:cubicBezTo>
                  <a:cubicBezTo>
                    <a:pt x="7147" y="13514"/>
                    <a:pt x="7170" y="13514"/>
                    <a:pt x="7193" y="13514"/>
                  </a:cubicBezTo>
                  <a:cubicBezTo>
                    <a:pt x="7909" y="13514"/>
                    <a:pt x="8479" y="14116"/>
                    <a:pt x="8453" y="14834"/>
                  </a:cubicBezTo>
                  <a:cubicBezTo>
                    <a:pt x="8383" y="16713"/>
                    <a:pt x="8204" y="18743"/>
                    <a:pt x="8509" y="20499"/>
                  </a:cubicBezTo>
                  <a:cubicBezTo>
                    <a:pt x="8605" y="21089"/>
                    <a:pt x="9118" y="21528"/>
                    <a:pt x="9714" y="21555"/>
                  </a:cubicBezTo>
                  <a:cubicBezTo>
                    <a:pt x="10371" y="21580"/>
                    <a:pt x="11062" y="21600"/>
                    <a:pt x="11766" y="21600"/>
                  </a:cubicBezTo>
                  <a:cubicBezTo>
                    <a:pt x="12233" y="21600"/>
                    <a:pt x="12707" y="21591"/>
                    <a:pt x="13178" y="21569"/>
                  </a:cubicBezTo>
                  <a:cubicBezTo>
                    <a:pt x="13828" y="21528"/>
                    <a:pt x="14329" y="21020"/>
                    <a:pt x="14383" y="20390"/>
                  </a:cubicBezTo>
                  <a:cubicBezTo>
                    <a:pt x="14495" y="18729"/>
                    <a:pt x="14369" y="16315"/>
                    <a:pt x="14106" y="14491"/>
                  </a:cubicBezTo>
                  <a:cubicBezTo>
                    <a:pt x="14001" y="13717"/>
                    <a:pt x="14602" y="13045"/>
                    <a:pt x="15368" y="13045"/>
                  </a:cubicBezTo>
                  <a:cubicBezTo>
                    <a:pt x="15403" y="13045"/>
                    <a:pt x="15441" y="13047"/>
                    <a:pt x="15478" y="13050"/>
                  </a:cubicBezTo>
                  <a:cubicBezTo>
                    <a:pt x="16988" y="13159"/>
                    <a:pt x="18581" y="13365"/>
                    <a:pt x="20008" y="13420"/>
                  </a:cubicBezTo>
                  <a:cubicBezTo>
                    <a:pt x="20026" y="13420"/>
                    <a:pt x="20041" y="13420"/>
                    <a:pt x="20057" y="13420"/>
                  </a:cubicBezTo>
                  <a:cubicBezTo>
                    <a:pt x="20770" y="13420"/>
                    <a:pt x="21338" y="12828"/>
                    <a:pt x="21326" y="12116"/>
                  </a:cubicBezTo>
                  <a:cubicBezTo>
                    <a:pt x="21298" y="11252"/>
                    <a:pt x="21159" y="10443"/>
                    <a:pt x="21020" y="9565"/>
                  </a:cubicBezTo>
                  <a:cubicBezTo>
                    <a:pt x="20923" y="9002"/>
                    <a:pt x="20467" y="8564"/>
                    <a:pt x="19898" y="8495"/>
                  </a:cubicBezTo>
                  <a:cubicBezTo>
                    <a:pt x="18535" y="8346"/>
                    <a:pt x="17043" y="8204"/>
                    <a:pt x="15672" y="8204"/>
                  </a:cubicBezTo>
                  <a:cubicBezTo>
                    <a:pt x="15414" y="8204"/>
                    <a:pt x="15159" y="8210"/>
                    <a:pt x="14909" y="8221"/>
                  </a:cubicBezTo>
                  <a:cubicBezTo>
                    <a:pt x="14892" y="8221"/>
                    <a:pt x="14875" y="8221"/>
                    <a:pt x="14858" y="8221"/>
                  </a:cubicBezTo>
                  <a:cubicBezTo>
                    <a:pt x="14161" y="8221"/>
                    <a:pt x="13592" y="7683"/>
                    <a:pt x="13566" y="6986"/>
                  </a:cubicBezTo>
                  <a:cubicBezTo>
                    <a:pt x="13510" y="5353"/>
                    <a:pt x="13330" y="3076"/>
                    <a:pt x="13164" y="1196"/>
                  </a:cubicBezTo>
                  <a:cubicBezTo>
                    <a:pt x="13109" y="580"/>
                    <a:pt x="12595" y="86"/>
                    <a:pt x="11972" y="45"/>
                  </a:cubicBezTo>
                  <a:cubicBezTo>
                    <a:pt x="11545" y="18"/>
                    <a:pt x="11070" y="0"/>
                    <a:pt x="105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41" name="Google Shape;5020;p33"/>
            <p:cNvSpPr/>
            <p:nvPr/>
          </p:nvSpPr>
          <p:spPr>
            <a:xfrm>
              <a:off x="8243658" y="10538217"/>
              <a:ext cx="1080102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2" y="0"/>
                    <a:pt x="14767" y="159"/>
                    <a:pt x="14514" y="460"/>
                  </a:cubicBezTo>
                  <a:cubicBezTo>
                    <a:pt x="13323" y="1829"/>
                    <a:pt x="12042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5" y="1183"/>
                    <a:pt x="3459" y="1183"/>
                  </a:cubicBezTo>
                  <a:cubicBezTo>
                    <a:pt x="3087" y="1183"/>
                    <a:pt x="2720" y="1358"/>
                    <a:pt x="2450" y="1681"/>
                  </a:cubicBezTo>
                  <a:cubicBezTo>
                    <a:pt x="1547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19" y="20323"/>
                    <a:pt x="5008" y="21120"/>
                    <a:pt x="6317" y="21543"/>
                  </a:cubicBezTo>
                  <a:cubicBezTo>
                    <a:pt x="6436" y="21582"/>
                    <a:pt x="6554" y="21600"/>
                    <a:pt x="6675" y="21600"/>
                  </a:cubicBezTo>
                  <a:cubicBezTo>
                    <a:pt x="7167" y="21600"/>
                    <a:pt x="7636" y="21286"/>
                    <a:pt x="7871" y="20762"/>
                  </a:cubicBezTo>
                  <a:cubicBezTo>
                    <a:pt x="8743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9" y="19746"/>
                    <a:pt x="17871" y="19746"/>
                  </a:cubicBezTo>
                  <a:cubicBezTo>
                    <a:pt x="18257" y="19746"/>
                    <a:pt x="1863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1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28" y="5165"/>
                    <a:pt x="18671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098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42" name="Google Shape;5021;p33"/>
            <p:cNvSpPr/>
            <p:nvPr/>
          </p:nvSpPr>
          <p:spPr>
            <a:xfrm>
              <a:off x="5328105" y="10599777"/>
              <a:ext cx="1441696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3" y="16977"/>
                  </a:cubicBezTo>
                  <a:cubicBezTo>
                    <a:pt x="8395" y="16977"/>
                    <a:pt x="8236" y="16871"/>
                    <a:pt x="8178" y="16656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17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7" y="11800"/>
                  </a:cubicBezTo>
                  <a:cubicBezTo>
                    <a:pt x="1201" y="11800"/>
                    <a:pt x="1358" y="11739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46"/>
                    <a:pt x="18894" y="5360"/>
                    <a:pt x="19312" y="5360"/>
                  </a:cubicBezTo>
                  <a:cubicBezTo>
                    <a:pt x="19328" y="5360"/>
                    <a:pt x="19344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43" name="Google Shape;5022;p33"/>
            <p:cNvSpPr/>
            <p:nvPr/>
          </p:nvSpPr>
          <p:spPr>
            <a:xfrm>
              <a:off x="7137828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7" y="831"/>
                    <a:pt x="11004" y="831"/>
                  </a:cubicBezTo>
                  <a:cubicBezTo>
                    <a:pt x="9572" y="831"/>
                    <a:pt x="8117" y="810"/>
                    <a:pt x="6759" y="810"/>
                  </a:cubicBezTo>
                  <a:cubicBezTo>
                    <a:pt x="4554" y="810"/>
                    <a:pt x="2607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44" name="Google Shape;5023;p33"/>
            <p:cNvSpPr/>
            <p:nvPr/>
          </p:nvSpPr>
          <p:spPr>
            <a:xfrm>
              <a:off x="6912357" y="8772041"/>
              <a:ext cx="819012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27" y="753"/>
                    <a:pt x="14171" y="872"/>
                    <a:pt x="10913" y="872"/>
                  </a:cubicBezTo>
                  <a:cubicBezTo>
                    <a:pt x="9359" y="872"/>
                    <a:pt x="7782" y="844"/>
                    <a:pt x="6337" y="844"/>
                  </a:cubicBezTo>
                  <a:cubicBezTo>
                    <a:pt x="4303" y="844"/>
                    <a:pt x="2529" y="893"/>
                    <a:pt x="1439" y="1151"/>
                  </a:cubicBezTo>
                  <a:cubicBezTo>
                    <a:pt x="858" y="1332"/>
                    <a:pt x="372" y="3013"/>
                    <a:pt x="242" y="5503"/>
                  </a:cubicBezTo>
                  <a:cubicBezTo>
                    <a:pt x="17" y="9297"/>
                    <a:pt x="-77" y="13656"/>
                    <a:pt x="72" y="17074"/>
                  </a:cubicBezTo>
                  <a:cubicBezTo>
                    <a:pt x="202" y="19710"/>
                    <a:pt x="728" y="21558"/>
                    <a:pt x="1351" y="21558"/>
                  </a:cubicBezTo>
                  <a:cubicBezTo>
                    <a:pt x="1361" y="21558"/>
                    <a:pt x="1372" y="21558"/>
                    <a:pt x="1382" y="21558"/>
                  </a:cubicBezTo>
                  <a:cubicBezTo>
                    <a:pt x="1603" y="21551"/>
                    <a:pt x="1833" y="21551"/>
                    <a:pt x="2072" y="21551"/>
                  </a:cubicBezTo>
                  <a:cubicBezTo>
                    <a:pt x="3588" y="21551"/>
                    <a:pt x="5490" y="21600"/>
                    <a:pt x="7510" y="21600"/>
                  </a:cubicBezTo>
                  <a:cubicBezTo>
                    <a:pt x="11928" y="21600"/>
                    <a:pt x="16897" y="21356"/>
                    <a:pt x="19565" y="19815"/>
                  </a:cubicBezTo>
                  <a:cubicBezTo>
                    <a:pt x="21523" y="18720"/>
                    <a:pt x="21028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45" name="Google Shape;5024;p33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46" name="Google Shape;5025;p33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47" name="Google Shape;5026;p33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48" name="Google Shape;5027;p33"/>
            <p:cNvSpPr/>
            <p:nvPr/>
          </p:nvSpPr>
          <p:spPr>
            <a:xfrm>
              <a:off x="4603329" y="8899452"/>
              <a:ext cx="232741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2" y="0"/>
                  </a:moveTo>
                  <a:cubicBezTo>
                    <a:pt x="2678" y="0"/>
                    <a:pt x="-1600" y="5745"/>
                    <a:pt x="587" y="16521"/>
                  </a:cubicBezTo>
                  <a:cubicBezTo>
                    <a:pt x="1313" y="20041"/>
                    <a:pt x="4170" y="21600"/>
                    <a:pt x="7355" y="21600"/>
                  </a:cubicBezTo>
                  <a:cubicBezTo>
                    <a:pt x="13137" y="21600"/>
                    <a:pt x="20000" y="16485"/>
                    <a:pt x="17163" y="8742"/>
                  </a:cubicBezTo>
                  <a:cubicBezTo>
                    <a:pt x="14976" y="2827"/>
                    <a:pt x="11146" y="0"/>
                    <a:pt x="765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49" name="Google Shape;5028;p33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50" name="Google Shape;5029;p33"/>
            <p:cNvSpPr/>
            <p:nvPr/>
          </p:nvSpPr>
          <p:spPr>
            <a:xfrm>
              <a:off x="4326720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07" y="0"/>
                    <a:pt x="762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51" name="Google Shape;5030;p33"/>
            <p:cNvSpPr/>
            <p:nvPr/>
          </p:nvSpPr>
          <p:spPr>
            <a:xfrm>
              <a:off x="4326697" y="10290409"/>
              <a:ext cx="202227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07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52" name="Google Shape;5031;p33"/>
            <p:cNvSpPr/>
            <p:nvPr/>
          </p:nvSpPr>
          <p:spPr>
            <a:xfrm>
              <a:off x="5240728" y="8910097"/>
              <a:ext cx="1132689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2" y="13759"/>
                    <a:pt x="1399" y="14069"/>
                    <a:pt x="1913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62" y="16306"/>
                    <a:pt x="14100" y="14497"/>
                  </a:cubicBezTo>
                  <a:cubicBezTo>
                    <a:pt x="13993" y="13724"/>
                    <a:pt x="14595" y="13038"/>
                    <a:pt x="15375" y="13038"/>
                  </a:cubicBezTo>
                  <a:cubicBezTo>
                    <a:pt x="15411" y="13038"/>
                    <a:pt x="15448" y="13039"/>
                    <a:pt x="15485" y="13042"/>
                  </a:cubicBezTo>
                  <a:cubicBezTo>
                    <a:pt x="16981" y="13152"/>
                    <a:pt x="18574" y="13371"/>
                    <a:pt x="20002" y="13413"/>
                  </a:cubicBezTo>
                  <a:cubicBezTo>
                    <a:pt x="20017" y="13413"/>
                    <a:pt x="20034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291" y="11245"/>
                    <a:pt x="21151" y="10436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5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7" y="8215"/>
                    <a:pt x="13586" y="7677"/>
                    <a:pt x="13573" y="6994"/>
                  </a:cubicBezTo>
                  <a:cubicBezTo>
                    <a:pt x="13504" y="5347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53" name="Google Shape;5032;p33"/>
            <p:cNvSpPr/>
            <p:nvPr/>
          </p:nvSpPr>
          <p:spPr>
            <a:xfrm>
              <a:off x="1584698" y="1380229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12"/>
                  </a:cubicBezTo>
                  <a:cubicBezTo>
                    <a:pt x="858" y="1338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64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54" name="Google Shape;5033;p33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55" name="Google Shape;5034;p33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56" name="Google Shape;5035;p33"/>
            <p:cNvSpPr/>
            <p:nvPr/>
          </p:nvSpPr>
          <p:spPr>
            <a:xfrm>
              <a:off x="251843" y="0"/>
              <a:ext cx="1080108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2"/>
                  </a:cubicBezTo>
                  <a:cubicBezTo>
                    <a:pt x="13323" y="1815"/>
                    <a:pt x="12044" y="3362"/>
                    <a:pt x="11114" y="4844"/>
                  </a:cubicBezTo>
                  <a:cubicBezTo>
                    <a:pt x="10846" y="5261"/>
                    <a:pt x="10436" y="5485"/>
                    <a:pt x="10015" y="5485"/>
                  </a:cubicBezTo>
                  <a:cubicBezTo>
                    <a:pt x="9748" y="5485"/>
                    <a:pt x="9476" y="5394"/>
                    <a:pt x="9238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6" y="1251"/>
                    <a:pt x="3698" y="1176"/>
                    <a:pt x="3454" y="1176"/>
                  </a:cubicBezTo>
                  <a:cubicBezTo>
                    <a:pt x="3081" y="1176"/>
                    <a:pt x="2712" y="1349"/>
                    <a:pt x="2450" y="1684"/>
                  </a:cubicBezTo>
                  <a:cubicBezTo>
                    <a:pt x="1549" y="2841"/>
                    <a:pt x="415" y="4470"/>
                    <a:pt x="66" y="5692"/>
                  </a:cubicBezTo>
                  <a:cubicBezTo>
                    <a:pt x="-123" y="6311"/>
                    <a:pt x="108" y="7010"/>
                    <a:pt x="604" y="7370"/>
                  </a:cubicBezTo>
                  <a:cubicBezTo>
                    <a:pt x="2435" y="8721"/>
                    <a:pt x="6229" y="10481"/>
                    <a:pt x="6796" y="11327"/>
                  </a:cubicBezTo>
                  <a:cubicBezTo>
                    <a:pt x="7232" y="11962"/>
                    <a:pt x="2551" y="18529"/>
                    <a:pt x="2885" y="19456"/>
                  </a:cubicBezTo>
                  <a:cubicBezTo>
                    <a:pt x="3221" y="20320"/>
                    <a:pt x="5008" y="21134"/>
                    <a:pt x="6317" y="21542"/>
                  </a:cubicBezTo>
                  <a:cubicBezTo>
                    <a:pt x="6439" y="21580"/>
                    <a:pt x="6563" y="21600"/>
                    <a:pt x="6685" y="21600"/>
                  </a:cubicBezTo>
                  <a:cubicBezTo>
                    <a:pt x="7174" y="21600"/>
                    <a:pt x="7640" y="21297"/>
                    <a:pt x="7871" y="20776"/>
                  </a:cubicBezTo>
                  <a:cubicBezTo>
                    <a:pt x="8744" y="18837"/>
                    <a:pt x="9703" y="17192"/>
                    <a:pt x="10561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4" y="15202"/>
                    <a:pt x="12259" y="15315"/>
                    <a:pt x="12509" y="15547"/>
                  </a:cubicBezTo>
                  <a:cubicBezTo>
                    <a:pt x="14021" y="16964"/>
                    <a:pt x="15604" y="18576"/>
                    <a:pt x="17247" y="19586"/>
                  </a:cubicBezTo>
                  <a:cubicBezTo>
                    <a:pt x="17439" y="19699"/>
                    <a:pt x="17648" y="19754"/>
                    <a:pt x="17853" y="19754"/>
                  </a:cubicBezTo>
                  <a:cubicBezTo>
                    <a:pt x="18241" y="19754"/>
                    <a:pt x="18624" y="19562"/>
                    <a:pt x="18889" y="19212"/>
                  </a:cubicBezTo>
                  <a:cubicBezTo>
                    <a:pt x="19616" y="18251"/>
                    <a:pt x="20402" y="17159"/>
                    <a:pt x="21099" y="16036"/>
                  </a:cubicBezTo>
                  <a:cubicBezTo>
                    <a:pt x="21477" y="15417"/>
                    <a:pt x="21376" y="14570"/>
                    <a:pt x="20882" y="14080"/>
                  </a:cubicBezTo>
                  <a:cubicBezTo>
                    <a:pt x="19588" y="12777"/>
                    <a:pt x="17495" y="11164"/>
                    <a:pt x="15808" y="10089"/>
                  </a:cubicBezTo>
                  <a:cubicBezTo>
                    <a:pt x="15067" y="9618"/>
                    <a:pt x="14907" y="8493"/>
                    <a:pt x="15489" y="7793"/>
                  </a:cubicBezTo>
                  <a:cubicBezTo>
                    <a:pt x="16535" y="6473"/>
                    <a:pt x="17713" y="5169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57" name="Google Shape;5036;p33"/>
            <p:cNvSpPr/>
            <p:nvPr/>
          </p:nvSpPr>
          <p:spPr>
            <a:xfrm>
              <a:off x="1584698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090" y="0"/>
                  </a:moveTo>
                  <a:cubicBezTo>
                    <a:pt x="19044" y="0"/>
                    <a:pt x="18998" y="7"/>
                    <a:pt x="18950" y="28"/>
                  </a:cubicBezTo>
                  <a:cubicBezTo>
                    <a:pt x="17367" y="733"/>
                    <a:pt x="14370" y="852"/>
                    <a:pt x="11233" y="852"/>
                  </a:cubicBezTo>
                  <a:cubicBezTo>
                    <a:pt x="9593" y="852"/>
                    <a:pt x="7913" y="817"/>
                    <a:pt x="6378" y="817"/>
                  </a:cubicBezTo>
                  <a:cubicBezTo>
                    <a:pt x="4329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23" y="5445"/>
                  </a:cubicBezTo>
                  <a:cubicBezTo>
                    <a:pt x="17" y="9306"/>
                    <a:pt x="-77" y="13669"/>
                    <a:pt x="74" y="17034"/>
                  </a:cubicBezTo>
                  <a:cubicBezTo>
                    <a:pt x="185" y="19708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77"/>
                    <a:pt x="19566" y="19834"/>
                  </a:cubicBezTo>
                  <a:cubicBezTo>
                    <a:pt x="21523" y="18738"/>
                    <a:pt x="21016" y="0"/>
                    <a:pt x="190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58" name="Google Shape;5037;p33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59" name="Google Shape;5038;p33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60" name="Google Shape;5039;p33"/>
            <p:cNvSpPr/>
            <p:nvPr/>
          </p:nvSpPr>
          <p:spPr>
            <a:xfrm>
              <a:off x="251843" y="7025505"/>
              <a:ext cx="1080108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1" y="0"/>
                  </a:moveTo>
                  <a:cubicBezTo>
                    <a:pt x="15109" y="0"/>
                    <a:pt x="14760" y="153"/>
                    <a:pt x="14500" y="455"/>
                  </a:cubicBezTo>
                  <a:cubicBezTo>
                    <a:pt x="13323" y="1824"/>
                    <a:pt x="12044" y="3353"/>
                    <a:pt x="11114" y="4852"/>
                  </a:cubicBezTo>
                  <a:cubicBezTo>
                    <a:pt x="10850" y="5264"/>
                    <a:pt x="10444" y="5482"/>
                    <a:pt x="10030" y="5482"/>
                  </a:cubicBezTo>
                  <a:cubicBezTo>
                    <a:pt x="9756" y="5482"/>
                    <a:pt x="9479" y="5387"/>
                    <a:pt x="9238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1" y="1177"/>
                    <a:pt x="3457" y="1177"/>
                  </a:cubicBezTo>
                  <a:cubicBezTo>
                    <a:pt x="3084" y="1177"/>
                    <a:pt x="2714" y="1358"/>
                    <a:pt x="2450" y="1692"/>
                  </a:cubicBezTo>
                  <a:cubicBezTo>
                    <a:pt x="1549" y="2833"/>
                    <a:pt x="415" y="4461"/>
                    <a:pt x="66" y="5682"/>
                  </a:cubicBezTo>
                  <a:cubicBezTo>
                    <a:pt x="-123" y="6318"/>
                    <a:pt x="108" y="7000"/>
                    <a:pt x="604" y="7360"/>
                  </a:cubicBezTo>
                  <a:cubicBezTo>
                    <a:pt x="2435" y="8711"/>
                    <a:pt x="6229" y="10487"/>
                    <a:pt x="6796" y="11332"/>
                  </a:cubicBezTo>
                  <a:cubicBezTo>
                    <a:pt x="7232" y="11967"/>
                    <a:pt x="2551" y="18515"/>
                    <a:pt x="2885" y="19442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9"/>
                  </a:cubicBezTo>
                  <a:cubicBezTo>
                    <a:pt x="8744" y="18840"/>
                    <a:pt x="9703" y="17179"/>
                    <a:pt x="10561" y="15828"/>
                  </a:cubicBezTo>
                  <a:cubicBezTo>
                    <a:pt x="10824" y="15410"/>
                    <a:pt x="11239" y="15191"/>
                    <a:pt x="11658" y="15191"/>
                  </a:cubicBezTo>
                  <a:cubicBezTo>
                    <a:pt x="11958" y="15191"/>
                    <a:pt x="12259" y="15302"/>
                    <a:pt x="12509" y="15534"/>
                  </a:cubicBezTo>
                  <a:cubicBezTo>
                    <a:pt x="14021" y="16951"/>
                    <a:pt x="15604" y="18579"/>
                    <a:pt x="17247" y="19572"/>
                  </a:cubicBezTo>
                  <a:cubicBezTo>
                    <a:pt x="17444" y="19689"/>
                    <a:pt x="17658" y="19745"/>
                    <a:pt x="17868" y="19745"/>
                  </a:cubicBezTo>
                  <a:cubicBezTo>
                    <a:pt x="18251" y="19745"/>
                    <a:pt x="18627" y="19561"/>
                    <a:pt x="18889" y="19214"/>
                  </a:cubicBezTo>
                  <a:cubicBezTo>
                    <a:pt x="19616" y="18238"/>
                    <a:pt x="20402" y="17162"/>
                    <a:pt x="21099" y="16023"/>
                  </a:cubicBezTo>
                  <a:cubicBezTo>
                    <a:pt x="21477" y="15405"/>
                    <a:pt x="21376" y="14574"/>
                    <a:pt x="20882" y="14068"/>
                  </a:cubicBezTo>
                  <a:cubicBezTo>
                    <a:pt x="19588" y="12765"/>
                    <a:pt x="17495" y="11153"/>
                    <a:pt x="15808" y="10094"/>
                  </a:cubicBezTo>
                  <a:cubicBezTo>
                    <a:pt x="15067" y="9624"/>
                    <a:pt x="14907" y="8499"/>
                    <a:pt x="15489" y="7784"/>
                  </a:cubicBezTo>
                  <a:cubicBezTo>
                    <a:pt x="16535" y="6480"/>
                    <a:pt x="17713" y="5160"/>
                    <a:pt x="18673" y="3892"/>
                  </a:cubicBezTo>
                  <a:cubicBezTo>
                    <a:pt x="19152" y="3240"/>
                    <a:pt x="19036" y="2245"/>
                    <a:pt x="18425" y="1741"/>
                  </a:cubicBezTo>
                  <a:cubicBezTo>
                    <a:pt x="17684" y="1139"/>
                    <a:pt x="16928" y="683"/>
                    <a:pt x="16100" y="179"/>
                  </a:cubicBezTo>
                  <a:cubicBezTo>
                    <a:pt x="15899" y="60"/>
                    <a:pt x="15679" y="0"/>
                    <a:pt x="154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61" name="Google Shape;5040;p33"/>
            <p:cNvSpPr/>
            <p:nvPr/>
          </p:nvSpPr>
          <p:spPr>
            <a:xfrm>
              <a:off x="1272682" y="4634488"/>
              <a:ext cx="982404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0" y="178"/>
                    <a:pt x="16082" y="504"/>
                  </a:cubicBezTo>
                  <a:cubicBezTo>
                    <a:pt x="11999" y="4766"/>
                    <a:pt x="3463" y="13243"/>
                    <a:pt x="320" y="17441"/>
                  </a:cubicBezTo>
                  <a:cubicBezTo>
                    <a:pt x="-896" y="19076"/>
                    <a:pt x="1607" y="21600"/>
                    <a:pt x="3520" y="21600"/>
                  </a:cubicBezTo>
                  <a:cubicBezTo>
                    <a:pt x="4033" y="21600"/>
                    <a:pt x="4505" y="21419"/>
                    <a:pt x="4850" y="20989"/>
                  </a:cubicBezTo>
                  <a:cubicBezTo>
                    <a:pt x="7653" y="17457"/>
                    <a:pt x="17206" y="8157"/>
                    <a:pt x="20134" y="4782"/>
                  </a:cubicBezTo>
                  <a:cubicBezTo>
                    <a:pt x="20612" y="4244"/>
                    <a:pt x="20704" y="3436"/>
                    <a:pt x="20334" y="2802"/>
                  </a:cubicBezTo>
                  <a:cubicBezTo>
                    <a:pt x="19764" y="1804"/>
                    <a:pt x="18963" y="838"/>
                    <a:pt x="18148" y="268"/>
                  </a:cubicBezTo>
                  <a:cubicBezTo>
                    <a:pt x="17882" y="85"/>
                    <a:pt x="17580" y="0"/>
                    <a:pt x="1727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62" name="Google Shape;5041;p33"/>
            <p:cNvSpPr/>
            <p:nvPr/>
          </p:nvSpPr>
          <p:spPr>
            <a:xfrm>
              <a:off x="1354682" y="4588442"/>
              <a:ext cx="232712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3" y="0"/>
                  </a:moveTo>
                  <a:cubicBezTo>
                    <a:pt x="2679" y="0"/>
                    <a:pt x="-1601" y="5758"/>
                    <a:pt x="586" y="16537"/>
                  </a:cubicBezTo>
                  <a:cubicBezTo>
                    <a:pt x="1307" y="20047"/>
                    <a:pt x="4170" y="21600"/>
                    <a:pt x="7356" y="21600"/>
                  </a:cubicBezTo>
                  <a:cubicBezTo>
                    <a:pt x="13140" y="21600"/>
                    <a:pt x="19999" y="16501"/>
                    <a:pt x="17167" y="8758"/>
                  </a:cubicBezTo>
                  <a:cubicBezTo>
                    <a:pt x="14980" y="2837"/>
                    <a:pt x="11143" y="0"/>
                    <a:pt x="765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63" name="Google Shape;5042;p33"/>
            <p:cNvSpPr/>
            <p:nvPr/>
          </p:nvSpPr>
          <p:spPr>
            <a:xfrm>
              <a:off x="1939905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2" y="20041"/>
                    <a:pt x="4157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64" name="Google Shape;5043;p33"/>
            <p:cNvSpPr/>
            <p:nvPr/>
          </p:nvSpPr>
          <p:spPr>
            <a:xfrm>
              <a:off x="1221445" y="6435487"/>
              <a:ext cx="1084691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6" y="845"/>
                  </a:cubicBezTo>
                  <a:cubicBezTo>
                    <a:pt x="4304" y="845"/>
                    <a:pt x="2528" y="894"/>
                    <a:pt x="1431" y="1145"/>
                  </a:cubicBezTo>
                  <a:cubicBezTo>
                    <a:pt x="866" y="1271"/>
                    <a:pt x="373" y="3017"/>
                    <a:pt x="232" y="5510"/>
                  </a:cubicBezTo>
                  <a:cubicBezTo>
                    <a:pt x="20" y="9309"/>
                    <a:pt x="-80" y="13667"/>
                    <a:pt x="77" y="17096"/>
                  </a:cubicBezTo>
                  <a:cubicBezTo>
                    <a:pt x="202" y="19728"/>
                    <a:pt x="737" y="21586"/>
                    <a:pt x="1344" y="21586"/>
                  </a:cubicBezTo>
                  <a:cubicBezTo>
                    <a:pt x="1355" y="21586"/>
                    <a:pt x="1365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7" y="21384"/>
                    <a:pt x="19559" y="19840"/>
                  </a:cubicBezTo>
                  <a:cubicBezTo>
                    <a:pt x="21520" y="18737"/>
                    <a:pt x="21009" y="0"/>
                    <a:pt x="190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65" name="Google Shape;5044;p33"/>
            <p:cNvSpPr/>
            <p:nvPr/>
          </p:nvSpPr>
          <p:spPr>
            <a:xfrm>
              <a:off x="1662727" y="6144191"/>
              <a:ext cx="202556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4" h="21600" fill="norm" stroke="1" extrusionOk="0">
                  <a:moveTo>
                    <a:pt x="7656" y="0"/>
                  </a:moveTo>
                  <a:cubicBezTo>
                    <a:pt x="2686" y="0"/>
                    <a:pt x="-1593" y="5740"/>
                    <a:pt x="579" y="16495"/>
                  </a:cubicBezTo>
                  <a:cubicBezTo>
                    <a:pt x="1291" y="20037"/>
                    <a:pt x="4161" y="21600"/>
                    <a:pt x="7358" y="21600"/>
                  </a:cubicBezTo>
                  <a:cubicBezTo>
                    <a:pt x="13148" y="21600"/>
                    <a:pt x="20007" y="16487"/>
                    <a:pt x="17173" y="8720"/>
                  </a:cubicBezTo>
                  <a:cubicBezTo>
                    <a:pt x="14979" y="2825"/>
                    <a:pt x="11150" y="0"/>
                    <a:pt x="765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66" name="Google Shape;5045;p33"/>
            <p:cNvSpPr/>
            <p:nvPr/>
          </p:nvSpPr>
          <p:spPr>
            <a:xfrm>
              <a:off x="1662743" y="6777780"/>
              <a:ext cx="20254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8" h="21600" fill="norm" stroke="1" extrusionOk="0">
                  <a:moveTo>
                    <a:pt x="7643" y="0"/>
                  </a:moveTo>
                  <a:cubicBezTo>
                    <a:pt x="2672" y="0"/>
                    <a:pt x="-1587" y="5725"/>
                    <a:pt x="579" y="16501"/>
                  </a:cubicBezTo>
                  <a:cubicBezTo>
                    <a:pt x="1291" y="20039"/>
                    <a:pt x="4162" y="21600"/>
                    <a:pt x="7360" y="21600"/>
                  </a:cubicBezTo>
                  <a:cubicBezTo>
                    <a:pt x="13152" y="21600"/>
                    <a:pt x="20013" y="16493"/>
                    <a:pt x="17179" y="8734"/>
                  </a:cubicBezTo>
                  <a:cubicBezTo>
                    <a:pt x="14984" y="2838"/>
                    <a:pt x="11139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67" name="Google Shape;5046;p33"/>
            <p:cNvSpPr/>
            <p:nvPr/>
          </p:nvSpPr>
          <p:spPr>
            <a:xfrm>
              <a:off x="2576569" y="5397138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81" y="8996"/>
                    <a:pt x="576" y="8873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6" y="13765"/>
                    <a:pt x="1424" y="14079"/>
                    <a:pt x="1949" y="14079"/>
                  </a:cubicBezTo>
                  <a:cubicBezTo>
                    <a:pt x="2026" y="14079"/>
                    <a:pt x="2106" y="14071"/>
                    <a:pt x="2183" y="14057"/>
                  </a:cubicBezTo>
                  <a:cubicBezTo>
                    <a:pt x="3999" y="13700"/>
                    <a:pt x="5703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59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76" y="16320"/>
                    <a:pt x="14112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4" y="13042"/>
                  </a:cubicBezTo>
                  <a:cubicBezTo>
                    <a:pt x="16995" y="13165"/>
                    <a:pt x="18574" y="13371"/>
                    <a:pt x="20002" y="13427"/>
                  </a:cubicBezTo>
                  <a:cubicBezTo>
                    <a:pt x="20017" y="13427"/>
                    <a:pt x="20033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303" y="11245"/>
                    <a:pt x="21151" y="10450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3" y="8216"/>
                    <a:pt x="14830" y="8216"/>
                  </a:cubicBezTo>
                  <a:cubicBezTo>
                    <a:pt x="14156" y="8216"/>
                    <a:pt x="13600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68" name="Google Shape;5047;p33"/>
            <p:cNvSpPr/>
            <p:nvPr/>
          </p:nvSpPr>
          <p:spPr>
            <a:xfrm>
              <a:off x="2915671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2" y="0"/>
                    <a:pt x="14765" y="155"/>
                    <a:pt x="14506" y="446"/>
                  </a:cubicBezTo>
                  <a:cubicBezTo>
                    <a:pt x="13328" y="1815"/>
                    <a:pt x="12049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6" y="5387"/>
                    <a:pt x="9243" y="5203"/>
                  </a:cubicBezTo>
                  <a:cubicBezTo>
                    <a:pt x="7849" y="4080"/>
                    <a:pt x="5843" y="2597"/>
                    <a:pt x="4171" y="1408"/>
                  </a:cubicBezTo>
                  <a:cubicBezTo>
                    <a:pt x="3951" y="1251"/>
                    <a:pt x="3704" y="1176"/>
                    <a:pt x="3459" y="1176"/>
                  </a:cubicBezTo>
                  <a:cubicBezTo>
                    <a:pt x="3086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1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27" y="15411"/>
                    <a:pt x="11235" y="15192"/>
                    <a:pt x="11645" y="15192"/>
                  </a:cubicBezTo>
                  <a:cubicBezTo>
                    <a:pt x="11945" y="15192"/>
                    <a:pt x="12248" y="15307"/>
                    <a:pt x="12499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1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6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3" y="10090"/>
                  </a:cubicBezTo>
                  <a:cubicBezTo>
                    <a:pt x="15072" y="9618"/>
                    <a:pt x="14912" y="8494"/>
                    <a:pt x="15479" y="7778"/>
                  </a:cubicBezTo>
                  <a:cubicBezTo>
                    <a:pt x="16540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30" y="1733"/>
                  </a:cubicBezTo>
                  <a:cubicBezTo>
                    <a:pt x="17688" y="1130"/>
                    <a:pt x="16932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69" name="Google Shape;5048;p33"/>
            <p:cNvSpPr/>
            <p:nvPr/>
          </p:nvSpPr>
          <p:spPr>
            <a:xfrm>
              <a:off x="0" y="3573858"/>
              <a:ext cx="1441541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3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3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1" y="7469"/>
                    <a:pt x="115" y="9329"/>
                  </a:cubicBezTo>
                  <a:cubicBezTo>
                    <a:pt x="-169" y="10245"/>
                    <a:pt x="115" y="10806"/>
                    <a:pt x="497" y="11455"/>
                  </a:cubicBezTo>
                  <a:cubicBezTo>
                    <a:pt x="623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0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49" y="20915"/>
                  </a:cubicBezTo>
                  <a:cubicBezTo>
                    <a:pt x="7037" y="21352"/>
                    <a:pt x="7849" y="21600"/>
                    <a:pt x="8694" y="21600"/>
                  </a:cubicBezTo>
                  <a:cubicBezTo>
                    <a:pt x="9570" y="21600"/>
                    <a:pt x="10479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51" y="3421"/>
                    <a:pt x="14021" y="2962"/>
                    <a:pt x="14588" y="2937"/>
                  </a:cubicBezTo>
                  <a:lnTo>
                    <a:pt x="17359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1" y="5369"/>
                    <a:pt x="19300" y="5369"/>
                  </a:cubicBezTo>
                  <a:cubicBezTo>
                    <a:pt x="19314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5" y="4120"/>
                  </a:cubicBezTo>
                  <a:cubicBezTo>
                    <a:pt x="21256" y="3077"/>
                    <a:pt x="20972" y="2122"/>
                    <a:pt x="20688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70" name="Google Shape;5049;p33"/>
            <p:cNvSpPr/>
            <p:nvPr/>
          </p:nvSpPr>
          <p:spPr>
            <a:xfrm>
              <a:off x="1810195" y="2922528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3"/>
                    <a:pt x="14156" y="864"/>
                    <a:pt x="10900" y="864"/>
                  </a:cubicBezTo>
                  <a:cubicBezTo>
                    <a:pt x="9350" y="864"/>
                    <a:pt x="7775" y="843"/>
                    <a:pt x="6330" y="843"/>
                  </a:cubicBezTo>
                  <a:cubicBezTo>
                    <a:pt x="4301" y="843"/>
                    <a:pt x="2527" y="892"/>
                    <a:pt x="1435" y="1143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6" y="21579"/>
                    <a:pt x="2356" y="21579"/>
                    <a:pt x="2917" y="21579"/>
                  </a:cubicBezTo>
                  <a:cubicBezTo>
                    <a:pt x="4111" y="21579"/>
                    <a:pt x="5483" y="21600"/>
                    <a:pt x="6930" y="21600"/>
                  </a:cubicBezTo>
                  <a:cubicBezTo>
                    <a:pt x="11488" y="21600"/>
                    <a:pt x="16780" y="21405"/>
                    <a:pt x="19562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71" name="Google Shape;5050;p33"/>
            <p:cNvSpPr/>
            <p:nvPr/>
          </p:nvSpPr>
          <p:spPr>
            <a:xfrm>
              <a:off x="1584698" y="1746123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05"/>
                  </a:cubicBezTo>
                  <a:cubicBezTo>
                    <a:pt x="858" y="1331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3" y="21586"/>
                    <a:pt x="2351" y="21579"/>
                    <a:pt x="2907" y="21579"/>
                  </a:cubicBezTo>
                  <a:cubicBezTo>
                    <a:pt x="4148" y="21579"/>
                    <a:pt x="5582" y="21600"/>
                    <a:pt x="7090" y="21600"/>
                  </a:cubicBezTo>
                  <a:cubicBezTo>
                    <a:pt x="11613" y="21600"/>
                    <a:pt x="16815" y="21405"/>
                    <a:pt x="19565" y="19858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72" name="Google Shape;5051;p33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73" name="Google Shape;5052;p33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74" name="Google Shape;5053;p33"/>
            <p:cNvSpPr/>
            <p:nvPr/>
          </p:nvSpPr>
          <p:spPr>
            <a:xfrm>
              <a:off x="1272697" y="11660158"/>
              <a:ext cx="982389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3" h="21600" fill="norm" stroke="1" extrusionOk="0">
                  <a:moveTo>
                    <a:pt x="17270" y="0"/>
                  </a:moveTo>
                  <a:cubicBezTo>
                    <a:pt x="16839" y="0"/>
                    <a:pt x="16408" y="178"/>
                    <a:pt x="16084" y="510"/>
                  </a:cubicBezTo>
                  <a:cubicBezTo>
                    <a:pt x="12000" y="4773"/>
                    <a:pt x="3464" y="13250"/>
                    <a:pt x="320" y="17449"/>
                  </a:cubicBezTo>
                  <a:cubicBezTo>
                    <a:pt x="-894" y="19073"/>
                    <a:pt x="1604" y="21600"/>
                    <a:pt x="3516" y="21600"/>
                  </a:cubicBezTo>
                  <a:cubicBezTo>
                    <a:pt x="4031" y="21600"/>
                    <a:pt x="4504" y="21417"/>
                    <a:pt x="4851" y="20982"/>
                  </a:cubicBezTo>
                  <a:cubicBezTo>
                    <a:pt x="7654" y="17465"/>
                    <a:pt x="17208" y="8163"/>
                    <a:pt x="20136" y="4789"/>
                  </a:cubicBezTo>
                  <a:cubicBezTo>
                    <a:pt x="20614" y="4234"/>
                    <a:pt x="20706" y="3442"/>
                    <a:pt x="20336" y="2808"/>
                  </a:cubicBezTo>
                  <a:cubicBezTo>
                    <a:pt x="19766" y="1810"/>
                    <a:pt x="18965" y="828"/>
                    <a:pt x="18150" y="274"/>
                  </a:cubicBezTo>
                  <a:cubicBezTo>
                    <a:pt x="17880" y="89"/>
                    <a:pt x="17574" y="0"/>
                    <a:pt x="1727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75" name="Google Shape;5054;p33"/>
            <p:cNvSpPr/>
            <p:nvPr/>
          </p:nvSpPr>
          <p:spPr>
            <a:xfrm>
              <a:off x="1354674" y="11613947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76" name="Google Shape;5055;p33"/>
            <p:cNvSpPr/>
            <p:nvPr/>
          </p:nvSpPr>
          <p:spPr>
            <a:xfrm>
              <a:off x="1939913" y="12412410"/>
              <a:ext cx="23197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61" y="0"/>
                  </a:moveTo>
                  <a:cubicBezTo>
                    <a:pt x="2686" y="0"/>
                    <a:pt x="-1605" y="5753"/>
                    <a:pt x="588" y="16542"/>
                  </a:cubicBezTo>
                  <a:cubicBezTo>
                    <a:pt x="1291" y="20047"/>
                    <a:pt x="4150" y="21600"/>
                    <a:pt x="7338" y="21600"/>
                  </a:cubicBezTo>
                  <a:cubicBezTo>
                    <a:pt x="13118" y="21600"/>
                    <a:pt x="19995" y="16507"/>
                    <a:pt x="17156" y="8753"/>
                  </a:cubicBezTo>
                  <a:cubicBezTo>
                    <a:pt x="14988" y="2830"/>
                    <a:pt x="11153" y="0"/>
                    <a:pt x="76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77" name="Google Shape;5056;p33"/>
            <p:cNvSpPr/>
            <p:nvPr/>
          </p:nvSpPr>
          <p:spPr>
            <a:xfrm>
              <a:off x="1221445" y="13460663"/>
              <a:ext cx="1084691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265" y="773"/>
                    <a:pt x="13968" y="871"/>
                    <a:pt x="10608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8" y="857"/>
                    <a:pt x="2629" y="913"/>
                    <a:pt x="1431" y="1205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351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3" y="21586"/>
                    <a:pt x="2359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7" y="21600"/>
                    <a:pt x="16807" y="21405"/>
                    <a:pt x="19559" y="19858"/>
                  </a:cubicBezTo>
                  <a:cubicBezTo>
                    <a:pt x="21520" y="18701"/>
                    <a:pt x="21009" y="0"/>
                    <a:pt x="190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78" name="Google Shape;5057;p33"/>
            <p:cNvSpPr/>
            <p:nvPr/>
          </p:nvSpPr>
          <p:spPr>
            <a:xfrm>
              <a:off x="1662720" y="13169532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79" name="Google Shape;5058;p33"/>
            <p:cNvSpPr/>
            <p:nvPr/>
          </p:nvSpPr>
          <p:spPr>
            <a:xfrm>
              <a:off x="2576569" y="12422809"/>
              <a:ext cx="1132690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86" y="3694"/>
                    <a:pt x="8211" y="7466"/>
                    <a:pt x="7961" y="8330"/>
                  </a:cubicBezTo>
                  <a:cubicBezTo>
                    <a:pt x="7781" y="8988"/>
                    <a:pt x="576" y="8865"/>
                    <a:pt x="147" y="9607"/>
                  </a:cubicBezTo>
                  <a:cubicBezTo>
                    <a:pt x="-255" y="10306"/>
                    <a:pt x="244" y="12076"/>
                    <a:pt x="742" y="13284"/>
                  </a:cubicBezTo>
                  <a:cubicBezTo>
                    <a:pt x="933" y="13766"/>
                    <a:pt x="1410" y="14077"/>
                    <a:pt x="1927" y="14077"/>
                  </a:cubicBezTo>
                  <a:cubicBezTo>
                    <a:pt x="2011" y="14077"/>
                    <a:pt x="2098" y="14069"/>
                    <a:pt x="2183" y="14051"/>
                  </a:cubicBezTo>
                  <a:cubicBezTo>
                    <a:pt x="3999" y="13708"/>
                    <a:pt x="5703" y="13571"/>
                    <a:pt x="7116" y="13516"/>
                  </a:cubicBezTo>
                  <a:cubicBezTo>
                    <a:pt x="7139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59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20" y="21555"/>
                  </a:cubicBezTo>
                  <a:cubicBezTo>
                    <a:pt x="10370" y="21580"/>
                    <a:pt x="11058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76" y="16315"/>
                    <a:pt x="14112" y="14491"/>
                  </a:cubicBezTo>
                  <a:cubicBezTo>
                    <a:pt x="13994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4" y="13050"/>
                  </a:cubicBezTo>
                  <a:cubicBezTo>
                    <a:pt x="16995" y="13159"/>
                    <a:pt x="18574" y="13365"/>
                    <a:pt x="20002" y="13420"/>
                  </a:cubicBezTo>
                  <a:cubicBezTo>
                    <a:pt x="20017" y="13420"/>
                    <a:pt x="20033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303" y="11252"/>
                    <a:pt x="21151" y="10443"/>
                    <a:pt x="21013" y="9565"/>
                  </a:cubicBezTo>
                  <a:cubicBezTo>
                    <a:pt x="20929" y="9002"/>
                    <a:pt x="20458" y="8564"/>
                    <a:pt x="19890" y="8495"/>
                  </a:cubicBezTo>
                  <a:cubicBezTo>
                    <a:pt x="18526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8" y="8221"/>
                    <a:pt x="13600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15" y="580"/>
                    <a:pt x="12603" y="86"/>
                    <a:pt x="11966" y="45"/>
                  </a:cubicBezTo>
                  <a:cubicBezTo>
                    <a:pt x="11537" y="18"/>
                    <a:pt x="11062" y="0"/>
                    <a:pt x="1058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80" name="Google Shape;5059;p33"/>
            <p:cNvSpPr/>
            <p:nvPr/>
          </p:nvSpPr>
          <p:spPr>
            <a:xfrm>
              <a:off x="2915671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6" y="0"/>
                    <a:pt x="14767" y="159"/>
                    <a:pt x="14506" y="460"/>
                  </a:cubicBezTo>
                  <a:cubicBezTo>
                    <a:pt x="13328" y="1829"/>
                    <a:pt x="12049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43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1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3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9" y="15412"/>
                    <a:pt x="11239" y="15193"/>
                    <a:pt x="11655" y="15193"/>
                  </a:cubicBezTo>
                  <a:cubicBezTo>
                    <a:pt x="11951" y="15193"/>
                    <a:pt x="12251" y="15304"/>
                    <a:pt x="12499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5" y="19746"/>
                    <a:pt x="18633" y="19562"/>
                    <a:pt x="18896" y="19215"/>
                  </a:cubicBezTo>
                  <a:cubicBezTo>
                    <a:pt x="19622" y="18238"/>
                    <a:pt x="20406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3" y="10097"/>
                  </a:cubicBezTo>
                  <a:cubicBezTo>
                    <a:pt x="15072" y="9627"/>
                    <a:pt x="14912" y="8502"/>
                    <a:pt x="15479" y="7787"/>
                  </a:cubicBezTo>
                  <a:cubicBezTo>
                    <a:pt x="16540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30" y="1730"/>
                  </a:cubicBezTo>
                  <a:cubicBezTo>
                    <a:pt x="17688" y="1128"/>
                    <a:pt x="16932" y="688"/>
                    <a:pt x="16105" y="184"/>
                  </a:cubicBezTo>
                  <a:cubicBezTo>
                    <a:pt x="15904" y="60"/>
                    <a:pt x="15686" y="0"/>
                    <a:pt x="154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81" name="Google Shape;5060;p33"/>
            <p:cNvSpPr/>
            <p:nvPr/>
          </p:nvSpPr>
          <p:spPr>
            <a:xfrm>
              <a:off x="0" y="10599777"/>
              <a:ext cx="1441541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3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3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1" y="7471"/>
                    <a:pt x="115" y="9332"/>
                  </a:cubicBezTo>
                  <a:cubicBezTo>
                    <a:pt x="-169" y="10248"/>
                    <a:pt x="115" y="10796"/>
                    <a:pt x="497" y="11459"/>
                  </a:cubicBezTo>
                  <a:cubicBezTo>
                    <a:pt x="624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49" y="20909"/>
                  </a:cubicBezTo>
                  <a:cubicBezTo>
                    <a:pt x="7038" y="21349"/>
                    <a:pt x="7860" y="21600"/>
                    <a:pt x="8710" y="21600"/>
                  </a:cubicBezTo>
                  <a:cubicBezTo>
                    <a:pt x="9581" y="21600"/>
                    <a:pt x="10480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51" y="3422"/>
                    <a:pt x="14021" y="2951"/>
                    <a:pt x="14588" y="2938"/>
                  </a:cubicBezTo>
                  <a:lnTo>
                    <a:pt x="17359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3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5" y="4109"/>
                  </a:cubicBezTo>
                  <a:cubicBezTo>
                    <a:pt x="21256" y="3065"/>
                    <a:pt x="20972" y="2110"/>
                    <a:pt x="20688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82" name="Google Shape;5061;p33"/>
            <p:cNvSpPr/>
            <p:nvPr/>
          </p:nvSpPr>
          <p:spPr>
            <a:xfrm>
              <a:off x="1810195" y="9948363"/>
              <a:ext cx="108486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098" y="0"/>
                  </a:moveTo>
                  <a:cubicBezTo>
                    <a:pt x="19052" y="0"/>
                    <a:pt x="19006" y="14"/>
                    <a:pt x="18958" y="35"/>
                  </a:cubicBezTo>
                  <a:cubicBezTo>
                    <a:pt x="17330" y="719"/>
                    <a:pt x="14216" y="831"/>
                    <a:pt x="10994" y="831"/>
                  </a:cubicBezTo>
                  <a:cubicBezTo>
                    <a:pt x="9561" y="831"/>
                    <a:pt x="8107" y="810"/>
                    <a:pt x="6750" y="810"/>
                  </a:cubicBezTo>
                  <a:cubicBezTo>
                    <a:pt x="4546" y="810"/>
                    <a:pt x="2602" y="866"/>
                    <a:pt x="1436" y="1152"/>
                  </a:cubicBezTo>
                  <a:cubicBezTo>
                    <a:pt x="856" y="1278"/>
                    <a:pt x="377" y="3023"/>
                    <a:pt x="236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193" y="19715"/>
                    <a:pt x="744" y="21579"/>
                    <a:pt x="1364" y="21579"/>
                  </a:cubicBezTo>
                  <a:cubicBezTo>
                    <a:pt x="1782" y="21572"/>
                    <a:pt x="2240" y="21565"/>
                    <a:pt x="2727" y="21565"/>
                  </a:cubicBezTo>
                  <a:cubicBezTo>
                    <a:pt x="4126" y="21565"/>
                    <a:pt x="5787" y="21600"/>
                    <a:pt x="7531" y="21600"/>
                  </a:cubicBezTo>
                  <a:cubicBezTo>
                    <a:pt x="11945" y="21600"/>
                    <a:pt x="16902" y="21384"/>
                    <a:pt x="19565" y="19841"/>
                  </a:cubicBezTo>
                  <a:cubicBezTo>
                    <a:pt x="21524" y="18682"/>
                    <a:pt x="21018" y="0"/>
                    <a:pt x="1909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83" name="Google Shape;5062;p33"/>
            <p:cNvSpPr/>
            <p:nvPr/>
          </p:nvSpPr>
          <p:spPr>
            <a:xfrm>
              <a:off x="1584698" y="8772041"/>
              <a:ext cx="818746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310" y="753"/>
                    <a:pt x="14157" y="872"/>
                    <a:pt x="10902" y="872"/>
                  </a:cubicBezTo>
                  <a:cubicBezTo>
                    <a:pt x="9351" y="872"/>
                    <a:pt x="7778" y="844"/>
                    <a:pt x="6333" y="844"/>
                  </a:cubicBezTo>
                  <a:cubicBezTo>
                    <a:pt x="4303" y="844"/>
                    <a:pt x="2532" y="893"/>
                    <a:pt x="1439" y="1151"/>
                  </a:cubicBezTo>
                  <a:cubicBezTo>
                    <a:pt x="858" y="1332"/>
                    <a:pt x="372" y="3013"/>
                    <a:pt x="223" y="5503"/>
                  </a:cubicBezTo>
                  <a:cubicBezTo>
                    <a:pt x="17" y="9297"/>
                    <a:pt x="-77" y="13656"/>
                    <a:pt x="74" y="17074"/>
                  </a:cubicBezTo>
                  <a:cubicBezTo>
                    <a:pt x="183" y="19710"/>
                    <a:pt x="728" y="21558"/>
                    <a:pt x="1334" y="21558"/>
                  </a:cubicBezTo>
                  <a:cubicBezTo>
                    <a:pt x="1345" y="21558"/>
                    <a:pt x="1355" y="21558"/>
                    <a:pt x="1364" y="21558"/>
                  </a:cubicBezTo>
                  <a:cubicBezTo>
                    <a:pt x="1586" y="21551"/>
                    <a:pt x="1816" y="21551"/>
                    <a:pt x="2058" y="21551"/>
                  </a:cubicBezTo>
                  <a:cubicBezTo>
                    <a:pt x="3578" y="21551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15"/>
                  </a:cubicBezTo>
                  <a:cubicBezTo>
                    <a:pt x="21523" y="18720"/>
                    <a:pt x="21011" y="0"/>
                    <a:pt x="190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84" name="Google Shape;5063;p33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85" name="Google Shape;5064;p33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grpSp>
        <p:nvGrpSpPr>
          <p:cNvPr id="5189" name="Google Shape;5065;p33"/>
          <p:cNvGrpSpPr/>
          <p:nvPr/>
        </p:nvGrpSpPr>
        <p:grpSpPr>
          <a:xfrm>
            <a:off x="-2484757" y="-218001"/>
            <a:ext cx="29353512" cy="14152192"/>
            <a:chOff x="0" y="0"/>
            <a:chExt cx="29353510" cy="14152190"/>
          </a:xfrm>
        </p:grpSpPr>
        <p:sp>
          <p:nvSpPr>
            <p:cNvPr id="5187" name="Google Shape;5066;p33"/>
            <p:cNvSpPr/>
            <p:nvPr/>
          </p:nvSpPr>
          <p:spPr>
            <a:xfrm>
              <a:off x="13603737" y="0"/>
              <a:ext cx="15749774" cy="14152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9922" y="21600"/>
                  </a:lnTo>
                  <a:cubicBezTo>
                    <a:pt x="10054" y="19976"/>
                    <a:pt x="10396" y="17968"/>
                    <a:pt x="11345" y="16874"/>
                  </a:cubicBezTo>
                  <a:cubicBezTo>
                    <a:pt x="11881" y="16254"/>
                    <a:pt x="12439" y="16125"/>
                    <a:pt x="12971" y="16125"/>
                  </a:cubicBezTo>
                  <a:cubicBezTo>
                    <a:pt x="13352" y="16125"/>
                    <a:pt x="13719" y="16191"/>
                    <a:pt x="14056" y="16191"/>
                  </a:cubicBezTo>
                  <a:cubicBezTo>
                    <a:pt x="14499" y="16191"/>
                    <a:pt x="14891" y="16076"/>
                    <a:pt x="15191" y="15547"/>
                  </a:cubicBezTo>
                  <a:cubicBezTo>
                    <a:pt x="16276" y="13619"/>
                    <a:pt x="14366" y="9394"/>
                    <a:pt x="15477" y="7328"/>
                  </a:cubicBezTo>
                  <a:cubicBezTo>
                    <a:pt x="15857" y="6621"/>
                    <a:pt x="16360" y="6599"/>
                    <a:pt x="16962" y="6599"/>
                  </a:cubicBezTo>
                  <a:cubicBezTo>
                    <a:pt x="17001" y="6599"/>
                    <a:pt x="17041" y="6600"/>
                    <a:pt x="17081" y="6600"/>
                  </a:cubicBezTo>
                  <a:cubicBezTo>
                    <a:pt x="17655" y="6600"/>
                    <a:pt x="18314" y="6581"/>
                    <a:pt x="19036" y="6002"/>
                  </a:cubicBezTo>
                  <a:cubicBezTo>
                    <a:pt x="20515" y="4813"/>
                    <a:pt x="21228" y="2095"/>
                    <a:pt x="21600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88" name="Google Shape;5067;p33"/>
            <p:cNvSpPr/>
            <p:nvPr/>
          </p:nvSpPr>
          <p:spPr>
            <a:xfrm flipH="1">
              <a:off x="-1" y="0"/>
              <a:ext cx="15749774" cy="14152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9922" y="21600"/>
                  </a:lnTo>
                  <a:cubicBezTo>
                    <a:pt x="10054" y="19976"/>
                    <a:pt x="10396" y="17968"/>
                    <a:pt x="11345" y="16874"/>
                  </a:cubicBezTo>
                  <a:cubicBezTo>
                    <a:pt x="11881" y="16254"/>
                    <a:pt x="12439" y="16125"/>
                    <a:pt x="12971" y="16125"/>
                  </a:cubicBezTo>
                  <a:cubicBezTo>
                    <a:pt x="13352" y="16125"/>
                    <a:pt x="13719" y="16191"/>
                    <a:pt x="14056" y="16191"/>
                  </a:cubicBezTo>
                  <a:cubicBezTo>
                    <a:pt x="14499" y="16191"/>
                    <a:pt x="14891" y="16076"/>
                    <a:pt x="15191" y="15547"/>
                  </a:cubicBezTo>
                  <a:cubicBezTo>
                    <a:pt x="16276" y="13619"/>
                    <a:pt x="14366" y="9394"/>
                    <a:pt x="15477" y="7328"/>
                  </a:cubicBezTo>
                  <a:cubicBezTo>
                    <a:pt x="15857" y="6621"/>
                    <a:pt x="16360" y="6599"/>
                    <a:pt x="16962" y="6599"/>
                  </a:cubicBezTo>
                  <a:cubicBezTo>
                    <a:pt x="17001" y="6599"/>
                    <a:pt x="17041" y="6600"/>
                    <a:pt x="17081" y="6600"/>
                  </a:cubicBezTo>
                  <a:cubicBezTo>
                    <a:pt x="17655" y="6600"/>
                    <a:pt x="18314" y="6581"/>
                    <a:pt x="19036" y="6002"/>
                  </a:cubicBezTo>
                  <a:cubicBezTo>
                    <a:pt x="20515" y="4813"/>
                    <a:pt x="21228" y="2095"/>
                    <a:pt x="21600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5190" name="xx%"/>
          <p:cNvSpPr txBox="1"/>
          <p:nvPr>
            <p:ph type="title" hasCustomPrompt="1"/>
          </p:nvPr>
        </p:nvSpPr>
        <p:spPr>
          <a:xfrm>
            <a:off x="4576400" y="4316266"/>
            <a:ext cx="15231201" cy="3207201"/>
          </a:xfrm>
          <a:prstGeom prst="rect">
            <a:avLst/>
          </a:prstGeom>
        </p:spPr>
        <p:txBody>
          <a:bodyPr/>
          <a:lstStyle>
            <a:lvl1pPr>
              <a:defRPr sz="20200"/>
            </a:lvl1pPr>
          </a:lstStyle>
          <a:p>
            <a:pPr/>
            <a:r>
              <a:t>xx%</a:t>
            </a:r>
          </a:p>
        </p:txBody>
      </p:sp>
      <p:sp>
        <p:nvSpPr>
          <p:cNvPr id="5191" name="مستوى النص الأول…"/>
          <p:cNvSpPr txBox="1"/>
          <p:nvPr>
            <p:ph type="body" sz="quarter" idx="1"/>
          </p:nvPr>
        </p:nvSpPr>
        <p:spPr>
          <a:xfrm>
            <a:off x="5624799" y="7654933"/>
            <a:ext cx="13134403" cy="1744801"/>
          </a:xfrm>
          <a:prstGeom prst="rect">
            <a:avLst/>
          </a:prstGeom>
        </p:spPr>
        <p:txBody>
          <a:bodyPr/>
          <a:lstStyle>
            <a:lvl1pPr marL="993775" indent="-866775">
              <a:buSzPts val="4200"/>
              <a:defRPr sz="4200"/>
            </a:lvl1pPr>
            <a:lvl2pPr marL="1450975" indent="-866775">
              <a:buSzPts val="4200"/>
              <a:defRPr sz="4200"/>
            </a:lvl2pPr>
            <a:lvl3pPr marL="1908175" indent="-866775">
              <a:buSzPts val="4200"/>
              <a:defRPr sz="4200"/>
            </a:lvl3pPr>
            <a:lvl4pPr marL="2365375" indent="-866775">
              <a:buSzPts val="4200"/>
              <a:defRPr sz="4200"/>
            </a:lvl4pPr>
            <a:lvl5pPr marL="2822575" indent="-866775">
              <a:buSzPts val="4200"/>
              <a:defRPr sz="4200"/>
            </a:lvl5pPr>
          </a:lstStyle>
          <a:p>
            <a:pPr rtl="0">
              <a:defRPr/>
            </a:pPr>
            <a:r>
              <a:t>مستوى النص الأول</a:t>
            </a:r>
          </a:p>
          <a:p>
            <a:pPr lvl="1" rtl="0">
              <a:defRPr/>
            </a:pPr>
            <a:r>
              <a:t>مستوى النص الثاني</a:t>
            </a:r>
          </a:p>
          <a:p>
            <a:pPr lvl="2" rtl="0">
              <a:defRPr/>
            </a:pPr>
            <a:r>
              <a:t>مستوى النص الثالث</a:t>
            </a:r>
          </a:p>
          <a:p>
            <a:pPr lvl="3" rtl="0">
              <a:defRPr/>
            </a:pPr>
            <a:r>
              <a:t>مستوى النص الرابع</a:t>
            </a:r>
          </a:p>
          <a:p>
            <a:pPr lvl="4" rtl="0">
              <a:defRPr/>
            </a:pPr>
            <a:r>
              <a:t>مستوى النص الخامس</a:t>
            </a:r>
          </a:p>
        </p:txBody>
      </p:sp>
      <p:sp>
        <p:nvSpPr>
          <p:cNvPr id="5192" name="رقم الشريحة"/>
          <p:cNvSpPr txBox="1"/>
          <p:nvPr>
            <p:ph type="sldNum" sz="quarter" idx="2"/>
          </p:nvPr>
        </p:nvSpPr>
        <p:spPr>
          <a:xfrm>
            <a:off x="11785599" y="12344399"/>
            <a:ext cx="5689601" cy="736601"/>
          </a:xfrm>
          <a:prstGeom prst="rect">
            <a:avLst/>
          </a:prstGeom>
        </p:spPr>
        <p:txBody>
          <a:bodyPr lIns="121919" tIns="121919" rIns="121919" bIns="121919"/>
          <a:lstStyle>
            <a:lvl1pPr algn="r">
              <a:defRPr sz="3200"/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USTOM_3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54" name="Google Shape;5071;p34"/>
          <p:cNvGrpSpPr/>
          <p:nvPr/>
        </p:nvGrpSpPr>
        <p:grpSpPr>
          <a:xfrm>
            <a:off x="-349845" y="-1299"/>
            <a:ext cx="25417589" cy="13716477"/>
            <a:chOff x="0" y="0"/>
            <a:chExt cx="25417587" cy="13716475"/>
          </a:xfrm>
        </p:grpSpPr>
        <p:sp>
          <p:nvSpPr>
            <p:cNvPr id="5199" name="Google Shape;5072;p34"/>
            <p:cNvSpPr/>
            <p:nvPr/>
          </p:nvSpPr>
          <p:spPr>
            <a:xfrm>
              <a:off x="22896176" y="1380229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12"/>
                  </a:cubicBezTo>
                  <a:cubicBezTo>
                    <a:pt x="871" y="1338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64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9" y="21579"/>
                    <a:pt x="5489" y="21600"/>
                    <a:pt x="6934" y="21600"/>
                  </a:cubicBezTo>
                  <a:cubicBezTo>
                    <a:pt x="11489" y="21600"/>
                    <a:pt x="16781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00" name="Google Shape;5073;p34"/>
            <p:cNvSpPr/>
            <p:nvPr/>
          </p:nvSpPr>
          <p:spPr>
            <a:xfrm>
              <a:off x="23975893" y="61642"/>
              <a:ext cx="144169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25"/>
                    <a:pt x="9718" y="10504"/>
                    <a:pt x="8932" y="16592"/>
                  </a:cubicBezTo>
                  <a:cubicBezTo>
                    <a:pt x="8903" y="16841"/>
                    <a:pt x="8726" y="16973"/>
                    <a:pt x="8549" y="16973"/>
                  </a:cubicBezTo>
                  <a:cubicBezTo>
                    <a:pt x="8392" y="16973"/>
                    <a:pt x="8236" y="16870"/>
                    <a:pt x="8178" y="16654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5" y="7176"/>
                    <a:pt x="4962" y="6860"/>
                    <a:pt x="4524" y="6860"/>
                  </a:cubicBezTo>
                  <a:cubicBezTo>
                    <a:pt x="4516" y="6860"/>
                    <a:pt x="4507" y="6860"/>
                    <a:pt x="4498" y="6860"/>
                  </a:cubicBezTo>
                  <a:cubicBezTo>
                    <a:pt x="2763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78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09"/>
                    <a:pt x="14032" y="2950"/>
                    <a:pt x="14589" y="2925"/>
                  </a:cubicBezTo>
                  <a:lnTo>
                    <a:pt x="17362" y="2835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34"/>
                    <a:pt x="18895" y="5358"/>
                    <a:pt x="19313" y="5358"/>
                  </a:cubicBezTo>
                  <a:cubicBezTo>
                    <a:pt x="19329" y="5358"/>
                    <a:pt x="19345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43"/>
                    <a:pt x="21436" y="4709"/>
                    <a:pt x="21381" y="4109"/>
                  </a:cubicBezTo>
                  <a:cubicBezTo>
                    <a:pt x="21272" y="3065"/>
                    <a:pt x="20977" y="2110"/>
                    <a:pt x="20704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01" name="Google Shape;5074;p34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02" name="Google Shape;5075;p34"/>
            <p:cNvSpPr/>
            <p:nvPr/>
          </p:nvSpPr>
          <p:spPr>
            <a:xfrm>
              <a:off x="20002468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6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03" name="Google Shape;5076;p34"/>
            <p:cNvSpPr/>
            <p:nvPr/>
          </p:nvSpPr>
          <p:spPr>
            <a:xfrm>
              <a:off x="21563798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9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4" y="10481"/>
                    <a:pt x="6794" y="11327"/>
                  </a:cubicBezTo>
                  <a:cubicBezTo>
                    <a:pt x="7216" y="11962"/>
                    <a:pt x="2537" y="18529"/>
                    <a:pt x="2885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71" y="20776"/>
                  </a:cubicBezTo>
                  <a:cubicBezTo>
                    <a:pt x="8743" y="18837"/>
                    <a:pt x="9702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9" y="18576"/>
                    <a:pt x="17246" y="19586"/>
                  </a:cubicBezTo>
                  <a:cubicBezTo>
                    <a:pt x="17437" y="19699"/>
                    <a:pt x="17645" y="19754"/>
                    <a:pt x="17852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04" name="Google Shape;5077;p34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05" name="Google Shape;5078;p34"/>
            <p:cNvSpPr/>
            <p:nvPr/>
          </p:nvSpPr>
          <p:spPr>
            <a:xfrm>
              <a:off x="22896176" y="8406147"/>
              <a:ext cx="81924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7"/>
                    <a:pt x="18947" y="28"/>
                  </a:cubicBezTo>
                  <a:cubicBezTo>
                    <a:pt x="17365" y="733"/>
                    <a:pt x="14370" y="852"/>
                    <a:pt x="11236" y="852"/>
                  </a:cubicBezTo>
                  <a:cubicBezTo>
                    <a:pt x="9595" y="852"/>
                    <a:pt x="7914" y="817"/>
                    <a:pt x="6380" y="817"/>
                  </a:cubicBezTo>
                  <a:cubicBezTo>
                    <a:pt x="4329" y="817"/>
                    <a:pt x="2537" y="880"/>
                    <a:pt x="1431" y="1152"/>
                  </a:cubicBezTo>
                  <a:cubicBezTo>
                    <a:pt x="871" y="1278"/>
                    <a:pt x="385" y="3016"/>
                    <a:pt x="234" y="5445"/>
                  </a:cubicBezTo>
                  <a:cubicBezTo>
                    <a:pt x="10" y="9306"/>
                    <a:pt x="-82" y="13669"/>
                    <a:pt x="86" y="17034"/>
                  </a:cubicBezTo>
                  <a:cubicBezTo>
                    <a:pt x="199" y="19708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8" y="21600"/>
                    <a:pt x="16906" y="21377"/>
                    <a:pt x="19565" y="19834"/>
                  </a:cubicBezTo>
                  <a:cubicBezTo>
                    <a:pt x="21518" y="18738"/>
                    <a:pt x="21011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06" name="Google Shape;5079;p34"/>
            <p:cNvSpPr/>
            <p:nvPr/>
          </p:nvSpPr>
          <p:spPr>
            <a:xfrm>
              <a:off x="23975893" y="7086817"/>
              <a:ext cx="144169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3"/>
                    <a:pt x="8932" y="16590"/>
                  </a:cubicBezTo>
                  <a:cubicBezTo>
                    <a:pt x="8903" y="16847"/>
                    <a:pt x="8726" y="16982"/>
                    <a:pt x="8550" y="16982"/>
                  </a:cubicBezTo>
                  <a:cubicBezTo>
                    <a:pt x="8393" y="16982"/>
                    <a:pt x="8236" y="16876"/>
                    <a:pt x="8178" y="16655"/>
                  </a:cubicBezTo>
                  <a:cubicBezTo>
                    <a:pt x="7141" y="12654"/>
                    <a:pt x="6901" y="11088"/>
                    <a:pt x="5546" y="7649"/>
                  </a:cubicBezTo>
                  <a:cubicBezTo>
                    <a:pt x="5361" y="7165"/>
                    <a:pt x="4947" y="6860"/>
                    <a:pt x="4498" y="6860"/>
                  </a:cubicBezTo>
                  <a:cubicBezTo>
                    <a:pt x="2763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2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3" y="10240"/>
                    <a:pt x="3803" y="10240"/>
                  </a:cubicBezTo>
                  <a:cubicBezTo>
                    <a:pt x="3993" y="10240"/>
                    <a:pt x="4125" y="10310"/>
                    <a:pt x="4170" y="10465"/>
                  </a:cubicBezTo>
                  <a:cubicBezTo>
                    <a:pt x="5022" y="13190"/>
                    <a:pt x="6125" y="19252"/>
                    <a:pt x="6846" y="20920"/>
                  </a:cubicBezTo>
                  <a:cubicBezTo>
                    <a:pt x="7040" y="21353"/>
                    <a:pt x="7857" y="21600"/>
                    <a:pt x="8704" y="21600"/>
                  </a:cubicBezTo>
                  <a:cubicBezTo>
                    <a:pt x="9578" y="21600"/>
                    <a:pt x="10484" y="21337"/>
                    <a:pt x="10767" y="20742"/>
                  </a:cubicBezTo>
                  <a:cubicBezTo>
                    <a:pt x="12569" y="16922"/>
                    <a:pt x="12514" y="8911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4" y="5038"/>
                    <a:pt x="18883" y="5361"/>
                    <a:pt x="19293" y="5361"/>
                  </a:cubicBezTo>
                  <a:cubicBezTo>
                    <a:pt x="19315" y="5361"/>
                    <a:pt x="19338" y="5359"/>
                    <a:pt x="19361" y="5358"/>
                  </a:cubicBezTo>
                  <a:cubicBezTo>
                    <a:pt x="19732" y="5332"/>
                    <a:pt x="20147" y="5306"/>
                    <a:pt x="20507" y="5294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78"/>
                    <a:pt x="20977" y="2123"/>
                    <a:pt x="20704" y="1396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07" name="Google Shape;5080;p34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08" name="Google Shape;5081;p34"/>
            <p:cNvSpPr/>
            <p:nvPr/>
          </p:nvSpPr>
          <p:spPr>
            <a:xfrm>
              <a:off x="20002462" y="8100988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09" name="Google Shape;5082;p34"/>
            <p:cNvSpPr/>
            <p:nvPr/>
          </p:nvSpPr>
          <p:spPr>
            <a:xfrm>
              <a:off x="21563798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9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4" y="10487"/>
                    <a:pt x="6794" y="11332"/>
                  </a:cubicBezTo>
                  <a:cubicBezTo>
                    <a:pt x="7216" y="11967"/>
                    <a:pt x="2537" y="18515"/>
                    <a:pt x="2885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71" y="20779"/>
                  </a:cubicBezTo>
                  <a:cubicBezTo>
                    <a:pt x="8743" y="18840"/>
                    <a:pt x="9702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9" y="18579"/>
                    <a:pt x="17246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10" name="Google Shape;5083;p34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11" name="Google Shape;5084;p34"/>
            <p:cNvSpPr/>
            <p:nvPr/>
          </p:nvSpPr>
          <p:spPr>
            <a:xfrm>
              <a:off x="20457982" y="6435487"/>
              <a:ext cx="1084872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4"/>
                    <a:pt x="14156" y="866"/>
                    <a:pt x="10900" y="866"/>
                  </a:cubicBezTo>
                  <a:cubicBezTo>
                    <a:pt x="9350" y="866"/>
                    <a:pt x="7775" y="845"/>
                    <a:pt x="6330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6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6" y="21586"/>
                    <a:pt x="1334" y="21586"/>
                  </a:cubicBezTo>
                  <a:cubicBezTo>
                    <a:pt x="1345" y="21586"/>
                    <a:pt x="1355" y="21579"/>
                    <a:pt x="1364" y="21579"/>
                  </a:cubicBezTo>
                  <a:cubicBezTo>
                    <a:pt x="1782" y="21572"/>
                    <a:pt x="2239" y="21565"/>
                    <a:pt x="2727" y="21565"/>
                  </a:cubicBezTo>
                  <a:cubicBezTo>
                    <a:pt x="4126" y="21565"/>
                    <a:pt x="5786" y="21600"/>
                    <a:pt x="7530" y="21600"/>
                  </a:cubicBezTo>
                  <a:cubicBezTo>
                    <a:pt x="11943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12" name="Google Shape;5085;p34"/>
            <p:cNvSpPr/>
            <p:nvPr/>
          </p:nvSpPr>
          <p:spPr>
            <a:xfrm>
              <a:off x="20232485" y="5259082"/>
              <a:ext cx="81880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1"/>
                    <a:pt x="10904" y="871"/>
                  </a:cubicBezTo>
                  <a:cubicBezTo>
                    <a:pt x="9353" y="871"/>
                    <a:pt x="7778" y="843"/>
                    <a:pt x="6333" y="843"/>
                  </a:cubicBezTo>
                  <a:cubicBezTo>
                    <a:pt x="4303" y="843"/>
                    <a:pt x="2532" y="892"/>
                    <a:pt x="1439" y="1150"/>
                  </a:cubicBezTo>
                  <a:cubicBezTo>
                    <a:pt x="858" y="1331"/>
                    <a:pt x="374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204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13" name="Google Shape;5086;p34"/>
            <p:cNvSpPr/>
            <p:nvPr/>
          </p:nvSpPr>
          <p:spPr>
            <a:xfrm>
              <a:off x="20232485" y="4893188"/>
              <a:ext cx="818802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2"/>
                    <a:pt x="10904" y="872"/>
                  </a:cubicBezTo>
                  <a:cubicBezTo>
                    <a:pt x="9353" y="872"/>
                    <a:pt x="7778" y="844"/>
                    <a:pt x="6333" y="844"/>
                  </a:cubicBezTo>
                  <a:cubicBezTo>
                    <a:pt x="4303" y="844"/>
                    <a:pt x="2532" y="899"/>
                    <a:pt x="1439" y="1150"/>
                  </a:cubicBezTo>
                  <a:cubicBezTo>
                    <a:pt x="858" y="1276"/>
                    <a:pt x="374" y="3012"/>
                    <a:pt x="223" y="5501"/>
                  </a:cubicBezTo>
                  <a:cubicBezTo>
                    <a:pt x="17" y="9294"/>
                    <a:pt x="-77" y="13652"/>
                    <a:pt x="74" y="17075"/>
                  </a:cubicBezTo>
                  <a:cubicBezTo>
                    <a:pt x="202" y="19704"/>
                    <a:pt x="730" y="21551"/>
                    <a:pt x="1334" y="21551"/>
                  </a:cubicBezTo>
                  <a:cubicBezTo>
                    <a:pt x="1345" y="21551"/>
                    <a:pt x="1355" y="21551"/>
                    <a:pt x="1364" y="21551"/>
                  </a:cubicBezTo>
                  <a:cubicBezTo>
                    <a:pt x="1586" y="21544"/>
                    <a:pt x="1816" y="21544"/>
                    <a:pt x="2058" y="21544"/>
                  </a:cubicBezTo>
                  <a:cubicBezTo>
                    <a:pt x="3578" y="21544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08"/>
                  </a:cubicBezTo>
                  <a:cubicBezTo>
                    <a:pt x="21523" y="18713"/>
                    <a:pt x="21011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14" name="Google Shape;5087;p34"/>
            <p:cNvSpPr/>
            <p:nvPr/>
          </p:nvSpPr>
          <p:spPr>
            <a:xfrm>
              <a:off x="22584655" y="4634488"/>
              <a:ext cx="982117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1" y="0"/>
                  </a:moveTo>
                  <a:cubicBezTo>
                    <a:pt x="16858" y="0"/>
                    <a:pt x="16422" y="178"/>
                    <a:pt x="16094" y="504"/>
                  </a:cubicBezTo>
                  <a:cubicBezTo>
                    <a:pt x="11992" y="4766"/>
                    <a:pt x="3466" y="13243"/>
                    <a:pt x="320" y="17441"/>
                  </a:cubicBezTo>
                  <a:cubicBezTo>
                    <a:pt x="-895" y="19076"/>
                    <a:pt x="1608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04"/>
                    <a:pt x="18978" y="838"/>
                    <a:pt x="18161" y="268"/>
                  </a:cubicBezTo>
                  <a:cubicBezTo>
                    <a:pt x="17895" y="85"/>
                    <a:pt x="17594" y="0"/>
                    <a:pt x="172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15" name="Google Shape;5088;p34"/>
            <p:cNvSpPr/>
            <p:nvPr/>
          </p:nvSpPr>
          <p:spPr>
            <a:xfrm>
              <a:off x="22666627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16" name="Google Shape;5089;p34"/>
            <p:cNvSpPr/>
            <p:nvPr/>
          </p:nvSpPr>
          <p:spPr>
            <a:xfrm>
              <a:off x="23251670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5" y="0"/>
                  </a:moveTo>
                  <a:cubicBezTo>
                    <a:pt x="2665" y="0"/>
                    <a:pt x="-1620" y="5733"/>
                    <a:pt x="601" y="16505"/>
                  </a:cubicBezTo>
                  <a:cubicBezTo>
                    <a:pt x="1310" y="20041"/>
                    <a:pt x="4171" y="21600"/>
                    <a:pt x="7360" y="21600"/>
                  </a:cubicBezTo>
                  <a:cubicBezTo>
                    <a:pt x="13132" y="21600"/>
                    <a:pt x="19980" y="16498"/>
                    <a:pt x="17145" y="8724"/>
                  </a:cubicBezTo>
                  <a:cubicBezTo>
                    <a:pt x="14980" y="2828"/>
                    <a:pt x="11139" y="0"/>
                    <a:pt x="764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17" name="Google Shape;5090;p34"/>
            <p:cNvSpPr/>
            <p:nvPr/>
          </p:nvSpPr>
          <p:spPr>
            <a:xfrm>
              <a:off x="22533254" y="6435487"/>
              <a:ext cx="1084827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4"/>
                    <a:pt x="14166" y="866"/>
                    <a:pt x="10911" y="866"/>
                  </a:cubicBezTo>
                  <a:cubicBezTo>
                    <a:pt x="9360" y="866"/>
                    <a:pt x="7785" y="845"/>
                    <a:pt x="6338" y="845"/>
                  </a:cubicBezTo>
                  <a:cubicBezTo>
                    <a:pt x="4308" y="845"/>
                    <a:pt x="2531" y="894"/>
                    <a:pt x="1434" y="1145"/>
                  </a:cubicBezTo>
                  <a:cubicBezTo>
                    <a:pt x="869" y="1271"/>
                    <a:pt x="375" y="3017"/>
                    <a:pt x="234" y="5510"/>
                  </a:cubicBezTo>
                  <a:cubicBezTo>
                    <a:pt x="8" y="9309"/>
                    <a:pt x="-76" y="13667"/>
                    <a:pt x="79" y="17096"/>
                  </a:cubicBezTo>
                  <a:cubicBezTo>
                    <a:pt x="204" y="19728"/>
                    <a:pt x="739" y="21586"/>
                    <a:pt x="1348" y="21586"/>
                  </a:cubicBezTo>
                  <a:cubicBezTo>
                    <a:pt x="1358" y="21586"/>
                    <a:pt x="1367" y="21579"/>
                    <a:pt x="1378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7" y="21600"/>
                    <a:pt x="7538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18" name="Google Shape;5091;p34"/>
            <p:cNvSpPr/>
            <p:nvPr/>
          </p:nvSpPr>
          <p:spPr>
            <a:xfrm>
              <a:off x="22974492" y="6144191"/>
              <a:ext cx="202237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19" name="Google Shape;5092;p34"/>
            <p:cNvSpPr/>
            <p:nvPr/>
          </p:nvSpPr>
          <p:spPr>
            <a:xfrm>
              <a:off x="22974507" y="6777780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20" name="Google Shape;5093;p34"/>
            <p:cNvSpPr/>
            <p:nvPr/>
          </p:nvSpPr>
          <p:spPr>
            <a:xfrm>
              <a:off x="23888517" y="5397138"/>
              <a:ext cx="1132688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96"/>
                    <a:pt x="577" y="8873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7" y="14079"/>
                    <a:pt x="2093" y="14071"/>
                    <a:pt x="2171" y="14057"/>
                  </a:cubicBezTo>
                  <a:cubicBezTo>
                    <a:pt x="3999" y="13700"/>
                    <a:pt x="5690" y="13577"/>
                    <a:pt x="7116" y="13508"/>
                  </a:cubicBezTo>
                  <a:cubicBezTo>
                    <a:pt x="7133" y="13508"/>
                    <a:pt x="7150" y="13508"/>
                    <a:pt x="7166" y="13508"/>
                  </a:cubicBezTo>
                  <a:cubicBezTo>
                    <a:pt x="7892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100" y="14497"/>
                  </a:cubicBezTo>
                  <a:cubicBezTo>
                    <a:pt x="13993" y="13717"/>
                    <a:pt x="14606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14" y="8352"/>
                    <a:pt x="17006" y="8199"/>
                    <a:pt x="15624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3" y="6994"/>
                  </a:cubicBezTo>
                  <a:cubicBezTo>
                    <a:pt x="13504" y="5361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21" name="Google Shape;5094;p34"/>
            <p:cNvSpPr/>
            <p:nvPr/>
          </p:nvSpPr>
          <p:spPr>
            <a:xfrm>
              <a:off x="24227609" y="3512959"/>
              <a:ext cx="1080347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20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595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52" y="15826"/>
                  </a:cubicBezTo>
                  <a:cubicBezTo>
                    <a:pt x="10813" y="15411"/>
                    <a:pt x="11225" y="15192"/>
                    <a:pt x="11640" y="15192"/>
                  </a:cubicBezTo>
                  <a:cubicBezTo>
                    <a:pt x="11943" y="15192"/>
                    <a:pt x="12250" y="15307"/>
                    <a:pt x="12501" y="15548"/>
                  </a:cubicBezTo>
                  <a:cubicBezTo>
                    <a:pt x="14011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393" y="17161"/>
                    <a:pt x="21090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501" y="11165"/>
                    <a:pt x="15815" y="10090"/>
                  </a:cubicBezTo>
                  <a:cubicBezTo>
                    <a:pt x="15073" y="9618"/>
                    <a:pt x="14914" y="8494"/>
                    <a:pt x="15481" y="7778"/>
                  </a:cubicBezTo>
                  <a:cubicBezTo>
                    <a:pt x="16527" y="6474"/>
                    <a:pt x="17718" y="5153"/>
                    <a:pt x="18663" y="3884"/>
                  </a:cubicBezTo>
                  <a:cubicBezTo>
                    <a:pt x="19158" y="3232"/>
                    <a:pt x="19041" y="2239"/>
                    <a:pt x="18417" y="1733"/>
                  </a:cubicBezTo>
                  <a:cubicBezTo>
                    <a:pt x="17675" y="1130"/>
                    <a:pt x="16919" y="690"/>
                    <a:pt x="16105" y="184"/>
                  </a:cubicBezTo>
                  <a:cubicBezTo>
                    <a:pt x="15904" y="60"/>
                    <a:pt x="15684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22" name="Google Shape;5095;p34"/>
            <p:cNvSpPr/>
            <p:nvPr/>
          </p:nvSpPr>
          <p:spPr>
            <a:xfrm>
              <a:off x="21311737" y="3573858"/>
              <a:ext cx="1441817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8"/>
                    <a:pt x="11024" y="415"/>
                  </a:cubicBezTo>
                  <a:cubicBezTo>
                    <a:pt x="9953" y="938"/>
                    <a:pt x="9724" y="10513"/>
                    <a:pt x="8939" y="16586"/>
                  </a:cubicBezTo>
                  <a:cubicBezTo>
                    <a:pt x="8903" y="16843"/>
                    <a:pt x="8725" y="16977"/>
                    <a:pt x="8546" y="16977"/>
                  </a:cubicBezTo>
                  <a:cubicBezTo>
                    <a:pt x="8388" y="16977"/>
                    <a:pt x="8231" y="16872"/>
                    <a:pt x="8174" y="16650"/>
                  </a:cubicBezTo>
                  <a:cubicBezTo>
                    <a:pt x="7138" y="12664"/>
                    <a:pt x="6897" y="11085"/>
                    <a:pt x="5544" y="7647"/>
                  </a:cubicBezTo>
                  <a:cubicBezTo>
                    <a:pt x="5359" y="7163"/>
                    <a:pt x="4944" y="6858"/>
                    <a:pt x="4496" y="6858"/>
                  </a:cubicBezTo>
                  <a:cubicBezTo>
                    <a:pt x="2760" y="6884"/>
                    <a:pt x="916" y="7469"/>
                    <a:pt x="109" y="9329"/>
                  </a:cubicBezTo>
                  <a:cubicBezTo>
                    <a:pt x="-164" y="10245"/>
                    <a:pt x="119" y="10806"/>
                    <a:pt x="502" y="11455"/>
                  </a:cubicBezTo>
                  <a:cubicBezTo>
                    <a:pt x="628" y="11682"/>
                    <a:pt x="833" y="11801"/>
                    <a:pt x="1044" y="11801"/>
                  </a:cubicBezTo>
                  <a:cubicBezTo>
                    <a:pt x="1198" y="11801"/>
                    <a:pt x="1354" y="11736"/>
                    <a:pt x="1484" y="11608"/>
                  </a:cubicBezTo>
                  <a:cubicBezTo>
                    <a:pt x="2296" y="10791"/>
                    <a:pt x="3275" y="10238"/>
                    <a:pt x="3808" y="10238"/>
                  </a:cubicBezTo>
                  <a:cubicBezTo>
                    <a:pt x="3997" y="10238"/>
                    <a:pt x="4131" y="10308"/>
                    <a:pt x="4179" y="10462"/>
                  </a:cubicBezTo>
                  <a:cubicBezTo>
                    <a:pt x="5031" y="13186"/>
                    <a:pt x="6122" y="19246"/>
                    <a:pt x="6843" y="20915"/>
                  </a:cubicBezTo>
                  <a:cubicBezTo>
                    <a:pt x="7035" y="21352"/>
                    <a:pt x="7849" y="21600"/>
                    <a:pt x="8693" y="21600"/>
                  </a:cubicBezTo>
                  <a:cubicBezTo>
                    <a:pt x="9569" y="21600"/>
                    <a:pt x="10478" y="21333"/>
                    <a:pt x="10761" y="20737"/>
                  </a:cubicBezTo>
                  <a:cubicBezTo>
                    <a:pt x="12562" y="16930"/>
                    <a:pt x="12508" y="8909"/>
                    <a:pt x="13424" y="4071"/>
                  </a:cubicBezTo>
                  <a:cubicBezTo>
                    <a:pt x="13544" y="3421"/>
                    <a:pt x="14025" y="2962"/>
                    <a:pt x="14593" y="2937"/>
                  </a:cubicBezTo>
                  <a:lnTo>
                    <a:pt x="17354" y="2847"/>
                  </a:lnTo>
                  <a:cubicBezTo>
                    <a:pt x="17976" y="3064"/>
                    <a:pt x="18271" y="3905"/>
                    <a:pt x="18413" y="4566"/>
                  </a:cubicBezTo>
                  <a:cubicBezTo>
                    <a:pt x="18518" y="5045"/>
                    <a:pt x="18887" y="5369"/>
                    <a:pt x="19305" y="5369"/>
                  </a:cubicBezTo>
                  <a:cubicBezTo>
                    <a:pt x="19321" y="5369"/>
                    <a:pt x="19335" y="5369"/>
                    <a:pt x="19351" y="5369"/>
                  </a:cubicBezTo>
                  <a:cubicBezTo>
                    <a:pt x="19723" y="5344"/>
                    <a:pt x="20149" y="5318"/>
                    <a:pt x="20509" y="5292"/>
                  </a:cubicBezTo>
                  <a:cubicBezTo>
                    <a:pt x="21032" y="5254"/>
                    <a:pt x="21436" y="4720"/>
                    <a:pt x="21371" y="4120"/>
                  </a:cubicBezTo>
                  <a:cubicBezTo>
                    <a:pt x="21262" y="3077"/>
                    <a:pt x="20967" y="2122"/>
                    <a:pt x="20695" y="1409"/>
                  </a:cubicBezTo>
                  <a:cubicBezTo>
                    <a:pt x="20378" y="594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23" name="Google Shape;5096;p34"/>
            <p:cNvSpPr/>
            <p:nvPr/>
          </p:nvSpPr>
          <p:spPr>
            <a:xfrm>
              <a:off x="23121630" y="2922528"/>
              <a:ext cx="108484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8" y="864"/>
                    <a:pt x="7782" y="843"/>
                    <a:pt x="6337" y="843"/>
                  </a:cubicBezTo>
                  <a:cubicBezTo>
                    <a:pt x="4305" y="843"/>
                    <a:pt x="2528" y="892"/>
                    <a:pt x="1431" y="1143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288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6" y="21579"/>
                    <a:pt x="2368" y="21579"/>
                    <a:pt x="2928" y="21579"/>
                  </a:cubicBezTo>
                  <a:cubicBezTo>
                    <a:pt x="4121" y="21579"/>
                    <a:pt x="5494" y="21600"/>
                    <a:pt x="6940" y="21600"/>
                  </a:cubicBezTo>
                  <a:cubicBezTo>
                    <a:pt x="11498" y="21600"/>
                    <a:pt x="16790" y="21405"/>
                    <a:pt x="19574" y="19795"/>
                  </a:cubicBezTo>
                  <a:cubicBezTo>
                    <a:pt x="21521" y="18694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24" name="Google Shape;5097;p34"/>
            <p:cNvSpPr/>
            <p:nvPr/>
          </p:nvSpPr>
          <p:spPr>
            <a:xfrm>
              <a:off x="22896176" y="1746123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05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1" y="21586"/>
                    <a:pt x="2359" y="21579"/>
                    <a:pt x="2912" y="21579"/>
                  </a:cubicBezTo>
                  <a:cubicBezTo>
                    <a:pt x="4150" y="21579"/>
                    <a:pt x="5581" y="21600"/>
                    <a:pt x="7087" y="21600"/>
                  </a:cubicBezTo>
                  <a:cubicBezTo>
                    <a:pt x="11606" y="21600"/>
                    <a:pt x="16813" y="21405"/>
                    <a:pt x="19561" y="19858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25" name="Google Shape;5098;p34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26" name="Google Shape;5099;p34"/>
            <p:cNvSpPr/>
            <p:nvPr/>
          </p:nvSpPr>
          <p:spPr>
            <a:xfrm>
              <a:off x="20587692" y="1873781"/>
              <a:ext cx="232013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0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318" y="20041"/>
                    <a:pt x="4189" y="21600"/>
                    <a:pt x="7383" y="21600"/>
                  </a:cubicBezTo>
                  <a:cubicBezTo>
                    <a:pt x="13157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27" name="Google Shape;5100;p34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28" name="Google Shape;5101;p34"/>
            <p:cNvSpPr/>
            <p:nvPr/>
          </p:nvSpPr>
          <p:spPr>
            <a:xfrm>
              <a:off x="20310537" y="2631232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29" name="Google Shape;5102;p34"/>
            <p:cNvSpPr/>
            <p:nvPr/>
          </p:nvSpPr>
          <p:spPr>
            <a:xfrm>
              <a:off x="20310537" y="3265068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30" name="Google Shape;5103;p34"/>
            <p:cNvSpPr/>
            <p:nvPr/>
          </p:nvSpPr>
          <p:spPr>
            <a:xfrm>
              <a:off x="21224357" y="1884179"/>
              <a:ext cx="1132690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3999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1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599" y="21093"/>
                    <a:pt x="9112" y="21531"/>
                    <a:pt x="9720" y="21558"/>
                  </a:cubicBezTo>
                  <a:cubicBezTo>
                    <a:pt x="10326" y="21582"/>
                    <a:pt x="10966" y="21600"/>
                    <a:pt x="11621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4" y="13041"/>
                  </a:cubicBezTo>
                  <a:cubicBezTo>
                    <a:pt x="16995" y="13164"/>
                    <a:pt x="18574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303" y="11244"/>
                    <a:pt x="21151" y="10449"/>
                    <a:pt x="21013" y="9572"/>
                  </a:cubicBezTo>
                  <a:cubicBezTo>
                    <a:pt x="20929" y="8995"/>
                    <a:pt x="20458" y="8571"/>
                    <a:pt x="19890" y="8502"/>
                  </a:cubicBezTo>
                  <a:cubicBezTo>
                    <a:pt x="18512" y="8351"/>
                    <a:pt x="17006" y="8199"/>
                    <a:pt x="15622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600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31" name="Google Shape;5104;p34"/>
            <p:cNvSpPr/>
            <p:nvPr/>
          </p:nvSpPr>
          <p:spPr>
            <a:xfrm>
              <a:off x="20457982" y="13460663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1" y="773"/>
                    <a:pt x="13963" y="871"/>
                    <a:pt x="10603" y="871"/>
                  </a:cubicBezTo>
                  <a:cubicBezTo>
                    <a:pt x="9350" y="871"/>
                    <a:pt x="8088" y="857"/>
                    <a:pt x="6900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8" y="21579"/>
                    <a:pt x="2904" y="21579"/>
                  </a:cubicBezTo>
                  <a:cubicBezTo>
                    <a:pt x="4145" y="21579"/>
                    <a:pt x="5575" y="21600"/>
                    <a:pt x="7082" y="21600"/>
                  </a:cubicBezTo>
                  <a:cubicBezTo>
                    <a:pt x="11605" y="21600"/>
                    <a:pt x="16811" y="21405"/>
                    <a:pt x="19562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32" name="Google Shape;5105;p34"/>
            <p:cNvSpPr/>
            <p:nvPr/>
          </p:nvSpPr>
          <p:spPr>
            <a:xfrm>
              <a:off x="20232485" y="12284917"/>
              <a:ext cx="81882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7" y="0"/>
                  </a:moveTo>
                  <a:cubicBezTo>
                    <a:pt x="19063" y="0"/>
                    <a:pt x="19015" y="14"/>
                    <a:pt x="18969" y="35"/>
                  </a:cubicBezTo>
                  <a:cubicBezTo>
                    <a:pt x="17377" y="733"/>
                    <a:pt x="14376" y="859"/>
                    <a:pt x="11237" y="859"/>
                  </a:cubicBezTo>
                  <a:cubicBezTo>
                    <a:pt x="9595" y="859"/>
                    <a:pt x="7913" y="824"/>
                    <a:pt x="6378" y="824"/>
                  </a:cubicBezTo>
                  <a:cubicBezTo>
                    <a:pt x="4329" y="824"/>
                    <a:pt x="2538" y="880"/>
                    <a:pt x="1439" y="1152"/>
                  </a:cubicBezTo>
                  <a:cubicBezTo>
                    <a:pt x="858" y="1278"/>
                    <a:pt x="374" y="3023"/>
                    <a:pt x="223" y="5452"/>
                  </a:cubicBezTo>
                  <a:cubicBezTo>
                    <a:pt x="17" y="9313"/>
                    <a:pt x="-77" y="13676"/>
                    <a:pt x="74" y="17034"/>
                  </a:cubicBezTo>
                  <a:cubicBezTo>
                    <a:pt x="204" y="19715"/>
                    <a:pt x="747" y="21586"/>
                    <a:pt x="1364" y="21586"/>
                  </a:cubicBezTo>
                  <a:cubicBezTo>
                    <a:pt x="1783" y="21572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84"/>
                    <a:pt x="19566" y="19841"/>
                  </a:cubicBezTo>
                  <a:cubicBezTo>
                    <a:pt x="21523" y="18682"/>
                    <a:pt x="21016" y="0"/>
                    <a:pt x="1910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33" name="Google Shape;5106;p34"/>
            <p:cNvSpPr/>
            <p:nvPr/>
          </p:nvSpPr>
          <p:spPr>
            <a:xfrm>
              <a:off x="20232485" y="11918363"/>
              <a:ext cx="818802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14"/>
                    <a:pt x="18967" y="28"/>
                  </a:cubicBezTo>
                  <a:cubicBezTo>
                    <a:pt x="17271" y="773"/>
                    <a:pt x="13968" y="877"/>
                    <a:pt x="10607" y="877"/>
                  </a:cubicBezTo>
                  <a:cubicBezTo>
                    <a:pt x="9353" y="877"/>
                    <a:pt x="8092" y="863"/>
                    <a:pt x="6901" y="863"/>
                  </a:cubicBezTo>
                  <a:cubicBezTo>
                    <a:pt x="4637" y="863"/>
                    <a:pt x="2632" y="912"/>
                    <a:pt x="1439" y="1211"/>
                  </a:cubicBezTo>
                  <a:cubicBezTo>
                    <a:pt x="858" y="1337"/>
                    <a:pt x="374" y="3070"/>
                    <a:pt x="223" y="5492"/>
                  </a:cubicBezTo>
                  <a:cubicBezTo>
                    <a:pt x="17" y="9342"/>
                    <a:pt x="-77" y="13630"/>
                    <a:pt x="74" y="17048"/>
                  </a:cubicBezTo>
                  <a:cubicBezTo>
                    <a:pt x="204" y="19714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1" y="21565"/>
                    <a:pt x="5792" y="21600"/>
                    <a:pt x="7537" y="21600"/>
                  </a:cubicBezTo>
                  <a:cubicBezTo>
                    <a:pt x="11951" y="21600"/>
                    <a:pt x="16906" y="21377"/>
                    <a:pt x="19565" y="19839"/>
                  </a:cubicBezTo>
                  <a:cubicBezTo>
                    <a:pt x="21523" y="18683"/>
                    <a:pt x="21011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34" name="Google Shape;5107;p34"/>
            <p:cNvSpPr/>
            <p:nvPr/>
          </p:nvSpPr>
          <p:spPr>
            <a:xfrm>
              <a:off x="22584641" y="11660158"/>
              <a:ext cx="982132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81" y="0"/>
                  </a:moveTo>
                  <a:cubicBezTo>
                    <a:pt x="16849" y="0"/>
                    <a:pt x="16419" y="178"/>
                    <a:pt x="16094" y="510"/>
                  </a:cubicBezTo>
                  <a:cubicBezTo>
                    <a:pt x="11992" y="4773"/>
                    <a:pt x="3466" y="13250"/>
                    <a:pt x="320" y="17449"/>
                  </a:cubicBezTo>
                  <a:cubicBezTo>
                    <a:pt x="-895" y="19073"/>
                    <a:pt x="1604" y="21600"/>
                    <a:pt x="3511" y="21600"/>
                  </a:cubicBezTo>
                  <a:cubicBezTo>
                    <a:pt x="4024" y="21600"/>
                    <a:pt x="4494" y="21417"/>
                    <a:pt x="4838" y="20982"/>
                  </a:cubicBezTo>
                  <a:cubicBezTo>
                    <a:pt x="7661" y="17465"/>
                    <a:pt x="17205" y="8163"/>
                    <a:pt x="20150" y="4789"/>
                  </a:cubicBezTo>
                  <a:cubicBezTo>
                    <a:pt x="20627" y="4234"/>
                    <a:pt x="20705" y="3442"/>
                    <a:pt x="20351" y="2808"/>
                  </a:cubicBezTo>
                  <a:cubicBezTo>
                    <a:pt x="19765" y="1810"/>
                    <a:pt x="18978" y="828"/>
                    <a:pt x="18161" y="274"/>
                  </a:cubicBezTo>
                  <a:cubicBezTo>
                    <a:pt x="17891" y="89"/>
                    <a:pt x="17587" y="0"/>
                    <a:pt x="1728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35" name="Google Shape;5108;p34"/>
            <p:cNvSpPr/>
            <p:nvPr/>
          </p:nvSpPr>
          <p:spPr>
            <a:xfrm>
              <a:off x="22666619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36" name="Google Shape;5109;p34"/>
            <p:cNvSpPr/>
            <p:nvPr/>
          </p:nvSpPr>
          <p:spPr>
            <a:xfrm>
              <a:off x="23251676" y="12412410"/>
              <a:ext cx="23218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9" y="0"/>
                  </a:moveTo>
                  <a:cubicBezTo>
                    <a:pt x="2670" y="0"/>
                    <a:pt x="-1620" y="5753"/>
                    <a:pt x="601" y="16542"/>
                  </a:cubicBezTo>
                  <a:cubicBezTo>
                    <a:pt x="1303" y="20047"/>
                    <a:pt x="4156" y="21600"/>
                    <a:pt x="7339" y="21600"/>
                  </a:cubicBezTo>
                  <a:cubicBezTo>
                    <a:pt x="13109" y="21600"/>
                    <a:pt x="19980" y="16507"/>
                    <a:pt x="17139" y="8753"/>
                  </a:cubicBezTo>
                  <a:cubicBezTo>
                    <a:pt x="14975" y="2830"/>
                    <a:pt x="11141" y="0"/>
                    <a:pt x="764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37" name="Google Shape;5110;p34"/>
            <p:cNvSpPr/>
            <p:nvPr/>
          </p:nvSpPr>
          <p:spPr>
            <a:xfrm>
              <a:off x="22533254" y="13460663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268" y="773"/>
                    <a:pt x="13972" y="871"/>
                    <a:pt x="10613" y="871"/>
                  </a:cubicBezTo>
                  <a:cubicBezTo>
                    <a:pt x="9360" y="871"/>
                    <a:pt x="8098" y="857"/>
                    <a:pt x="6908" y="857"/>
                  </a:cubicBezTo>
                  <a:cubicBezTo>
                    <a:pt x="4642" y="857"/>
                    <a:pt x="2632" y="913"/>
                    <a:pt x="1434" y="1205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351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5" y="21586"/>
                    <a:pt x="2363" y="21579"/>
                    <a:pt x="2918" y="21579"/>
                  </a:cubicBezTo>
                  <a:cubicBezTo>
                    <a:pt x="4156" y="21579"/>
                    <a:pt x="5587" y="21600"/>
                    <a:pt x="7092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38" name="Google Shape;5111;p34"/>
            <p:cNvSpPr/>
            <p:nvPr/>
          </p:nvSpPr>
          <p:spPr>
            <a:xfrm>
              <a:off x="22974484" y="13169532"/>
              <a:ext cx="20222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14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39" name="Google Shape;5112;p34"/>
            <p:cNvSpPr/>
            <p:nvPr/>
          </p:nvSpPr>
          <p:spPr>
            <a:xfrm>
              <a:off x="23888517" y="12422809"/>
              <a:ext cx="1132688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2" y="8330"/>
                  </a:cubicBezTo>
                  <a:cubicBezTo>
                    <a:pt x="7782" y="8988"/>
                    <a:pt x="577" y="8865"/>
                    <a:pt x="147" y="9607"/>
                  </a:cubicBezTo>
                  <a:cubicBezTo>
                    <a:pt x="-255" y="10306"/>
                    <a:pt x="245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71" y="14051"/>
                  </a:cubicBezTo>
                  <a:cubicBezTo>
                    <a:pt x="3999" y="13708"/>
                    <a:pt x="5690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3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5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100" y="14491"/>
                  </a:cubicBezTo>
                  <a:cubicBezTo>
                    <a:pt x="13994" y="13717"/>
                    <a:pt x="14595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1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3" y="6986"/>
                  </a:cubicBezTo>
                  <a:cubicBezTo>
                    <a:pt x="13504" y="5353"/>
                    <a:pt x="13337" y="3076"/>
                    <a:pt x="13157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40" name="Google Shape;5113;p34"/>
            <p:cNvSpPr/>
            <p:nvPr/>
          </p:nvSpPr>
          <p:spPr>
            <a:xfrm>
              <a:off x="24227609" y="10538217"/>
              <a:ext cx="1080347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8" y="5256"/>
                    <a:pt x="10435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595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4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52" y="15830"/>
                  </a:cubicBezTo>
                  <a:cubicBezTo>
                    <a:pt x="10814" y="15412"/>
                    <a:pt x="11231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11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393" y="17164"/>
                    <a:pt x="21090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501" y="11156"/>
                    <a:pt x="15815" y="10097"/>
                  </a:cubicBezTo>
                  <a:cubicBezTo>
                    <a:pt x="15073" y="9627"/>
                    <a:pt x="14914" y="8502"/>
                    <a:pt x="15481" y="7787"/>
                  </a:cubicBezTo>
                  <a:cubicBezTo>
                    <a:pt x="16527" y="6484"/>
                    <a:pt x="17718" y="5165"/>
                    <a:pt x="18663" y="3896"/>
                  </a:cubicBezTo>
                  <a:cubicBezTo>
                    <a:pt x="19158" y="3228"/>
                    <a:pt x="19041" y="2236"/>
                    <a:pt x="18417" y="1730"/>
                  </a:cubicBezTo>
                  <a:cubicBezTo>
                    <a:pt x="17675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41" name="Google Shape;5114;p34"/>
            <p:cNvSpPr/>
            <p:nvPr/>
          </p:nvSpPr>
          <p:spPr>
            <a:xfrm>
              <a:off x="21311737" y="10599777"/>
              <a:ext cx="1441817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4"/>
                    <a:pt x="8939" y="16592"/>
                  </a:cubicBezTo>
                  <a:cubicBezTo>
                    <a:pt x="8903" y="16847"/>
                    <a:pt x="8727" y="16977"/>
                    <a:pt x="8550" y="16977"/>
                  </a:cubicBezTo>
                  <a:cubicBezTo>
                    <a:pt x="8391" y="16977"/>
                    <a:pt x="8232" y="16871"/>
                    <a:pt x="8174" y="16656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59" y="7166"/>
                    <a:pt x="4944" y="6860"/>
                    <a:pt x="4496" y="6860"/>
                  </a:cubicBezTo>
                  <a:cubicBezTo>
                    <a:pt x="2760" y="6873"/>
                    <a:pt x="916" y="7471"/>
                    <a:pt x="109" y="9332"/>
                  </a:cubicBezTo>
                  <a:cubicBezTo>
                    <a:pt x="-164" y="10248"/>
                    <a:pt x="119" y="10796"/>
                    <a:pt x="502" y="11459"/>
                  </a:cubicBezTo>
                  <a:cubicBezTo>
                    <a:pt x="629" y="11682"/>
                    <a:pt x="837" y="11800"/>
                    <a:pt x="1050" y="11800"/>
                  </a:cubicBezTo>
                  <a:cubicBezTo>
                    <a:pt x="1201" y="11800"/>
                    <a:pt x="1356" y="11739"/>
                    <a:pt x="1484" y="11612"/>
                  </a:cubicBezTo>
                  <a:cubicBezTo>
                    <a:pt x="2299" y="10792"/>
                    <a:pt x="3281" y="10230"/>
                    <a:pt x="3812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31" y="13191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76" y="3065"/>
                    <a:pt x="18271" y="3906"/>
                    <a:pt x="18413" y="4567"/>
                  </a:cubicBezTo>
                  <a:cubicBezTo>
                    <a:pt x="18518" y="5046"/>
                    <a:pt x="18886" y="5360"/>
                    <a:pt x="19303" y="5360"/>
                  </a:cubicBezTo>
                  <a:cubicBezTo>
                    <a:pt x="19319" y="5360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42" name="Google Shape;5115;p34"/>
            <p:cNvSpPr/>
            <p:nvPr/>
          </p:nvSpPr>
          <p:spPr>
            <a:xfrm>
              <a:off x="23121630" y="9948363"/>
              <a:ext cx="108484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9" y="0"/>
                  </a:moveTo>
                  <a:cubicBezTo>
                    <a:pt x="19063" y="0"/>
                    <a:pt x="19017" y="14"/>
                    <a:pt x="18969" y="35"/>
                  </a:cubicBezTo>
                  <a:cubicBezTo>
                    <a:pt x="17341" y="719"/>
                    <a:pt x="14229" y="831"/>
                    <a:pt x="11003" y="831"/>
                  </a:cubicBezTo>
                  <a:cubicBezTo>
                    <a:pt x="9570" y="831"/>
                    <a:pt x="8114" y="810"/>
                    <a:pt x="6756" y="810"/>
                  </a:cubicBezTo>
                  <a:cubicBezTo>
                    <a:pt x="4551" y="810"/>
                    <a:pt x="2604" y="866"/>
                    <a:pt x="1431" y="1152"/>
                  </a:cubicBezTo>
                  <a:cubicBezTo>
                    <a:pt x="866" y="1278"/>
                    <a:pt x="372" y="3023"/>
                    <a:pt x="231" y="5452"/>
                  </a:cubicBezTo>
                  <a:cubicBezTo>
                    <a:pt x="19" y="9313"/>
                    <a:pt x="-79" y="13669"/>
                    <a:pt x="76" y="17034"/>
                  </a:cubicBezTo>
                  <a:cubicBezTo>
                    <a:pt x="203" y="19715"/>
                    <a:pt x="754" y="21579"/>
                    <a:pt x="1376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8" y="21565"/>
                    <a:pt x="5797" y="21600"/>
                    <a:pt x="7541" y="21600"/>
                  </a:cubicBezTo>
                  <a:cubicBezTo>
                    <a:pt x="11956" y="21600"/>
                    <a:pt x="16915" y="21384"/>
                    <a:pt x="19577" y="19841"/>
                  </a:cubicBezTo>
                  <a:cubicBezTo>
                    <a:pt x="21521" y="18682"/>
                    <a:pt x="21014" y="0"/>
                    <a:pt x="1910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43" name="Google Shape;5116;p34"/>
            <p:cNvSpPr/>
            <p:nvPr/>
          </p:nvSpPr>
          <p:spPr>
            <a:xfrm>
              <a:off x="22896176" y="8772041"/>
              <a:ext cx="81926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3"/>
                    <a:pt x="1431" y="1151"/>
                  </a:cubicBezTo>
                  <a:cubicBezTo>
                    <a:pt x="871" y="1332"/>
                    <a:pt x="385" y="3013"/>
                    <a:pt x="234" y="5503"/>
                  </a:cubicBezTo>
                  <a:cubicBezTo>
                    <a:pt x="10" y="9297"/>
                    <a:pt x="-82" y="13656"/>
                    <a:pt x="86" y="17074"/>
                  </a:cubicBezTo>
                  <a:cubicBezTo>
                    <a:pt x="197" y="19710"/>
                    <a:pt x="741" y="21558"/>
                    <a:pt x="1345" y="21558"/>
                  </a:cubicBezTo>
                  <a:cubicBezTo>
                    <a:pt x="1355" y="21558"/>
                    <a:pt x="1366" y="21558"/>
                    <a:pt x="1376" y="21558"/>
                  </a:cubicBezTo>
                  <a:cubicBezTo>
                    <a:pt x="1594" y="21551"/>
                    <a:pt x="1824" y="21551"/>
                    <a:pt x="2065" y="21551"/>
                  </a:cubicBezTo>
                  <a:cubicBezTo>
                    <a:pt x="3580" y="21551"/>
                    <a:pt x="5482" y="21600"/>
                    <a:pt x="7502" y="21600"/>
                  </a:cubicBezTo>
                  <a:cubicBezTo>
                    <a:pt x="11923" y="21600"/>
                    <a:pt x="16896" y="21356"/>
                    <a:pt x="19561" y="19815"/>
                  </a:cubicBezTo>
                  <a:cubicBezTo>
                    <a:pt x="21518" y="18720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44" name="Google Shape;5117;p34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45" name="Google Shape;5118;p34"/>
            <p:cNvSpPr/>
            <p:nvPr/>
          </p:nvSpPr>
          <p:spPr>
            <a:xfrm>
              <a:off x="20587701" y="8899452"/>
              <a:ext cx="232017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5" h="21600" fill="norm" stroke="1" extrusionOk="0">
                  <a:moveTo>
                    <a:pt x="7659" y="0"/>
                  </a:moveTo>
                  <a:cubicBezTo>
                    <a:pt x="2686" y="0"/>
                    <a:pt x="-1604" y="5745"/>
                    <a:pt x="588" y="16521"/>
                  </a:cubicBezTo>
                  <a:cubicBezTo>
                    <a:pt x="1311" y="20041"/>
                    <a:pt x="4168" y="21600"/>
                    <a:pt x="7355" y="21600"/>
                  </a:cubicBezTo>
                  <a:cubicBezTo>
                    <a:pt x="13134" y="21600"/>
                    <a:pt x="19996" y="16485"/>
                    <a:pt x="17151" y="8742"/>
                  </a:cubicBezTo>
                  <a:cubicBezTo>
                    <a:pt x="14984" y="2827"/>
                    <a:pt x="11151" y="0"/>
                    <a:pt x="76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46" name="Google Shape;5119;p34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47" name="Google Shape;5120;p34"/>
            <p:cNvSpPr/>
            <p:nvPr/>
          </p:nvSpPr>
          <p:spPr>
            <a:xfrm>
              <a:off x="20310554" y="9656903"/>
              <a:ext cx="202517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6" h="21600" fill="norm" stroke="1" extrusionOk="0">
                  <a:moveTo>
                    <a:pt x="7670" y="0"/>
                  </a:moveTo>
                  <a:cubicBezTo>
                    <a:pt x="2692" y="0"/>
                    <a:pt x="-1589" y="5725"/>
                    <a:pt x="577" y="16501"/>
                  </a:cubicBezTo>
                  <a:cubicBezTo>
                    <a:pt x="1289" y="20039"/>
                    <a:pt x="4160" y="21600"/>
                    <a:pt x="7358" y="21600"/>
                  </a:cubicBezTo>
                  <a:cubicBezTo>
                    <a:pt x="13150" y="21600"/>
                    <a:pt x="20011" y="16493"/>
                    <a:pt x="17177" y="8734"/>
                  </a:cubicBezTo>
                  <a:cubicBezTo>
                    <a:pt x="15003" y="2838"/>
                    <a:pt x="11166" y="0"/>
                    <a:pt x="767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48" name="Google Shape;5121;p34"/>
            <p:cNvSpPr/>
            <p:nvPr/>
          </p:nvSpPr>
          <p:spPr>
            <a:xfrm>
              <a:off x="20310530" y="10290409"/>
              <a:ext cx="202552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290" y="20054"/>
                    <a:pt x="4145" y="21600"/>
                    <a:pt x="7333" y="21600"/>
                  </a:cubicBezTo>
                  <a:cubicBezTo>
                    <a:pt x="13122" y="21600"/>
                    <a:pt x="20007" y="16505"/>
                    <a:pt x="17167" y="8773"/>
                  </a:cubicBezTo>
                  <a:cubicBezTo>
                    <a:pt x="15003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49" name="Google Shape;5122;p34"/>
            <p:cNvSpPr/>
            <p:nvPr/>
          </p:nvSpPr>
          <p:spPr>
            <a:xfrm>
              <a:off x="21224357" y="8910097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3999" y="13700"/>
                    <a:pt x="5703" y="13564"/>
                    <a:pt x="7116" y="13508"/>
                  </a:cubicBezTo>
                  <a:cubicBezTo>
                    <a:pt x="7139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599" y="21094"/>
                    <a:pt x="9112" y="21519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4" y="13724"/>
                    <a:pt x="14595" y="13038"/>
                    <a:pt x="15373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74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303" y="11245"/>
                    <a:pt x="21151" y="10436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3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8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50" name="Google Shape;5123;p34"/>
            <p:cNvSpPr/>
            <p:nvPr/>
          </p:nvSpPr>
          <p:spPr>
            <a:xfrm>
              <a:off x="17568357" y="1380229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12"/>
                  </a:cubicBezTo>
                  <a:cubicBezTo>
                    <a:pt x="857" y="1338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64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4" y="21586"/>
                    <a:pt x="2359" y="21579"/>
                    <a:pt x="2918" y="21579"/>
                  </a:cubicBezTo>
                  <a:cubicBezTo>
                    <a:pt x="4116" y="21579"/>
                    <a:pt x="5487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51" name="Google Shape;5124;p34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52" name="Google Shape;5125;p34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53" name="Google Shape;5126;p34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54" name="Google Shape;5127;p34"/>
            <p:cNvSpPr/>
            <p:nvPr/>
          </p:nvSpPr>
          <p:spPr>
            <a:xfrm>
              <a:off x="14674812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63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40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55" name="Google Shape;5128;p34"/>
            <p:cNvSpPr/>
            <p:nvPr/>
          </p:nvSpPr>
          <p:spPr>
            <a:xfrm>
              <a:off x="16235705" y="0"/>
              <a:ext cx="108009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72" y="0"/>
                  </a:moveTo>
                  <a:cubicBezTo>
                    <a:pt x="15117" y="0"/>
                    <a:pt x="14771" y="159"/>
                    <a:pt x="14518" y="462"/>
                  </a:cubicBezTo>
                  <a:cubicBezTo>
                    <a:pt x="13339" y="1815"/>
                    <a:pt x="12045" y="3362"/>
                    <a:pt x="11114" y="4844"/>
                  </a:cubicBezTo>
                  <a:cubicBezTo>
                    <a:pt x="10848" y="5261"/>
                    <a:pt x="10436" y="5485"/>
                    <a:pt x="10017" y="5485"/>
                  </a:cubicBezTo>
                  <a:cubicBezTo>
                    <a:pt x="9747" y="5485"/>
                    <a:pt x="9477" y="5394"/>
                    <a:pt x="9239" y="5202"/>
                  </a:cubicBezTo>
                  <a:cubicBezTo>
                    <a:pt x="7842" y="4079"/>
                    <a:pt x="5834" y="2597"/>
                    <a:pt x="4176" y="1408"/>
                  </a:cubicBezTo>
                  <a:cubicBezTo>
                    <a:pt x="3956" y="1251"/>
                    <a:pt x="3710" y="1176"/>
                    <a:pt x="3464" y="1176"/>
                  </a:cubicBezTo>
                  <a:cubicBezTo>
                    <a:pt x="3092" y="1176"/>
                    <a:pt x="2724" y="1349"/>
                    <a:pt x="2459" y="1684"/>
                  </a:cubicBezTo>
                  <a:cubicBezTo>
                    <a:pt x="1543" y="2841"/>
                    <a:pt x="423" y="4470"/>
                    <a:pt x="59" y="5692"/>
                  </a:cubicBezTo>
                  <a:cubicBezTo>
                    <a:pt x="-115" y="6311"/>
                    <a:pt x="103" y="7010"/>
                    <a:pt x="597" y="7370"/>
                  </a:cubicBezTo>
                  <a:cubicBezTo>
                    <a:pt x="2445" y="8721"/>
                    <a:pt x="6227" y="10481"/>
                    <a:pt x="6795" y="11327"/>
                  </a:cubicBezTo>
                  <a:cubicBezTo>
                    <a:pt x="7230" y="11962"/>
                    <a:pt x="2547" y="18529"/>
                    <a:pt x="2896" y="19456"/>
                  </a:cubicBezTo>
                  <a:cubicBezTo>
                    <a:pt x="3216" y="20320"/>
                    <a:pt x="5006" y="21134"/>
                    <a:pt x="6314" y="21542"/>
                  </a:cubicBezTo>
                  <a:cubicBezTo>
                    <a:pt x="6439" y="21580"/>
                    <a:pt x="6567" y="21600"/>
                    <a:pt x="6690" y="21600"/>
                  </a:cubicBezTo>
                  <a:cubicBezTo>
                    <a:pt x="7186" y="21600"/>
                    <a:pt x="7649" y="21297"/>
                    <a:pt x="7871" y="20776"/>
                  </a:cubicBezTo>
                  <a:cubicBezTo>
                    <a:pt x="8743" y="18837"/>
                    <a:pt x="9718" y="17192"/>
                    <a:pt x="10561" y="15824"/>
                  </a:cubicBezTo>
                  <a:cubicBezTo>
                    <a:pt x="10824" y="15417"/>
                    <a:pt x="11238" y="15202"/>
                    <a:pt x="11655" y="15202"/>
                  </a:cubicBezTo>
                  <a:cubicBezTo>
                    <a:pt x="11957" y="15202"/>
                    <a:pt x="12260" y="15315"/>
                    <a:pt x="12511" y="15547"/>
                  </a:cubicBezTo>
                  <a:cubicBezTo>
                    <a:pt x="14024" y="16964"/>
                    <a:pt x="15609" y="18576"/>
                    <a:pt x="17267" y="19586"/>
                  </a:cubicBezTo>
                  <a:cubicBezTo>
                    <a:pt x="17459" y="19699"/>
                    <a:pt x="17667" y="19754"/>
                    <a:pt x="17874" y="19754"/>
                  </a:cubicBezTo>
                  <a:cubicBezTo>
                    <a:pt x="18260" y="19754"/>
                    <a:pt x="18640" y="19562"/>
                    <a:pt x="18896" y="19212"/>
                  </a:cubicBezTo>
                  <a:cubicBezTo>
                    <a:pt x="19638" y="18251"/>
                    <a:pt x="20409" y="17159"/>
                    <a:pt x="21107" y="16036"/>
                  </a:cubicBezTo>
                  <a:cubicBezTo>
                    <a:pt x="21485" y="15417"/>
                    <a:pt x="21399" y="14570"/>
                    <a:pt x="20888" y="14080"/>
                  </a:cubicBezTo>
                  <a:cubicBezTo>
                    <a:pt x="19594" y="12777"/>
                    <a:pt x="17500" y="11164"/>
                    <a:pt x="15827" y="10089"/>
                  </a:cubicBezTo>
                  <a:cubicBezTo>
                    <a:pt x="15071" y="9618"/>
                    <a:pt x="14911" y="8493"/>
                    <a:pt x="15493" y="7793"/>
                  </a:cubicBezTo>
                  <a:cubicBezTo>
                    <a:pt x="16540" y="6473"/>
                    <a:pt x="17732" y="5169"/>
                    <a:pt x="18677" y="3884"/>
                  </a:cubicBezTo>
                  <a:cubicBezTo>
                    <a:pt x="19173" y="3232"/>
                    <a:pt x="19056" y="2239"/>
                    <a:pt x="18431" y="1733"/>
                  </a:cubicBezTo>
                  <a:cubicBezTo>
                    <a:pt x="17689" y="1130"/>
                    <a:pt x="16933" y="690"/>
                    <a:pt x="16118" y="184"/>
                  </a:cubicBezTo>
                  <a:cubicBezTo>
                    <a:pt x="15912" y="60"/>
                    <a:pt x="15690" y="0"/>
                    <a:pt x="1547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56" name="Google Shape;5129;p34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57" name="Google Shape;5130;p34"/>
            <p:cNvSpPr/>
            <p:nvPr/>
          </p:nvSpPr>
          <p:spPr>
            <a:xfrm>
              <a:off x="17568357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106" y="0"/>
                  </a:moveTo>
                  <a:cubicBezTo>
                    <a:pt x="19060" y="0"/>
                    <a:pt x="19014" y="7"/>
                    <a:pt x="18968" y="28"/>
                  </a:cubicBezTo>
                  <a:cubicBezTo>
                    <a:pt x="17384" y="733"/>
                    <a:pt x="14384" y="852"/>
                    <a:pt x="11242" y="852"/>
                  </a:cubicBezTo>
                  <a:cubicBezTo>
                    <a:pt x="9600" y="852"/>
                    <a:pt x="7918" y="817"/>
                    <a:pt x="6381" y="817"/>
                  </a:cubicBezTo>
                  <a:cubicBezTo>
                    <a:pt x="4330" y="817"/>
                    <a:pt x="2537" y="880"/>
                    <a:pt x="1438" y="1152"/>
                  </a:cubicBezTo>
                  <a:cubicBezTo>
                    <a:pt x="857" y="1278"/>
                    <a:pt x="371" y="3016"/>
                    <a:pt x="241" y="5445"/>
                  </a:cubicBezTo>
                  <a:cubicBezTo>
                    <a:pt x="16" y="9306"/>
                    <a:pt x="-78" y="13669"/>
                    <a:pt x="73" y="17034"/>
                  </a:cubicBezTo>
                  <a:cubicBezTo>
                    <a:pt x="203" y="19708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4" y="21377"/>
                    <a:pt x="19565" y="19834"/>
                  </a:cubicBezTo>
                  <a:cubicBezTo>
                    <a:pt x="21522" y="18738"/>
                    <a:pt x="21012" y="0"/>
                    <a:pt x="1910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58" name="Google Shape;5131;p34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59" name="Google Shape;5132;p34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60" name="Google Shape;5133;p34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61" name="Google Shape;5134;p34"/>
            <p:cNvSpPr/>
            <p:nvPr/>
          </p:nvSpPr>
          <p:spPr>
            <a:xfrm>
              <a:off x="14674805" y="8100988"/>
              <a:ext cx="23220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62" name="Google Shape;5135;p34"/>
            <p:cNvSpPr/>
            <p:nvPr/>
          </p:nvSpPr>
          <p:spPr>
            <a:xfrm>
              <a:off x="16235705" y="7025505"/>
              <a:ext cx="108009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69" y="0"/>
                  </a:moveTo>
                  <a:cubicBezTo>
                    <a:pt x="15115" y="0"/>
                    <a:pt x="14769" y="153"/>
                    <a:pt x="14518" y="455"/>
                  </a:cubicBezTo>
                  <a:cubicBezTo>
                    <a:pt x="13339" y="1824"/>
                    <a:pt x="12045" y="3353"/>
                    <a:pt x="11114" y="4852"/>
                  </a:cubicBezTo>
                  <a:cubicBezTo>
                    <a:pt x="10851" y="5264"/>
                    <a:pt x="10445" y="5482"/>
                    <a:pt x="10030" y="5482"/>
                  </a:cubicBezTo>
                  <a:cubicBezTo>
                    <a:pt x="9757" y="5482"/>
                    <a:pt x="9480" y="5387"/>
                    <a:pt x="9239" y="5193"/>
                  </a:cubicBezTo>
                  <a:cubicBezTo>
                    <a:pt x="7842" y="4071"/>
                    <a:pt x="5834" y="2605"/>
                    <a:pt x="4176" y="1417"/>
                  </a:cubicBezTo>
                  <a:cubicBezTo>
                    <a:pt x="3958" y="1254"/>
                    <a:pt x="3712" y="1177"/>
                    <a:pt x="3467" y="1177"/>
                  </a:cubicBezTo>
                  <a:cubicBezTo>
                    <a:pt x="3094" y="1177"/>
                    <a:pt x="2724" y="1358"/>
                    <a:pt x="2459" y="1692"/>
                  </a:cubicBezTo>
                  <a:cubicBezTo>
                    <a:pt x="1543" y="2833"/>
                    <a:pt x="423" y="4461"/>
                    <a:pt x="59" y="5682"/>
                  </a:cubicBezTo>
                  <a:cubicBezTo>
                    <a:pt x="-115" y="6318"/>
                    <a:pt x="103" y="7000"/>
                    <a:pt x="597" y="7360"/>
                  </a:cubicBezTo>
                  <a:cubicBezTo>
                    <a:pt x="2445" y="8711"/>
                    <a:pt x="6227" y="10487"/>
                    <a:pt x="6795" y="11332"/>
                  </a:cubicBezTo>
                  <a:cubicBezTo>
                    <a:pt x="7230" y="11967"/>
                    <a:pt x="2547" y="18515"/>
                    <a:pt x="2896" y="19442"/>
                  </a:cubicBezTo>
                  <a:cubicBezTo>
                    <a:pt x="3216" y="20322"/>
                    <a:pt x="5006" y="21136"/>
                    <a:pt x="6314" y="21543"/>
                  </a:cubicBezTo>
                  <a:cubicBezTo>
                    <a:pt x="6436" y="21582"/>
                    <a:pt x="6560" y="21600"/>
                    <a:pt x="6681" y="21600"/>
                  </a:cubicBezTo>
                  <a:cubicBezTo>
                    <a:pt x="7181" y="21600"/>
                    <a:pt x="7649" y="21290"/>
                    <a:pt x="7871" y="20779"/>
                  </a:cubicBezTo>
                  <a:cubicBezTo>
                    <a:pt x="8743" y="18840"/>
                    <a:pt x="9718" y="17179"/>
                    <a:pt x="10561" y="15828"/>
                  </a:cubicBezTo>
                  <a:cubicBezTo>
                    <a:pt x="10825" y="15410"/>
                    <a:pt x="11241" y="15191"/>
                    <a:pt x="11660" y="15191"/>
                  </a:cubicBezTo>
                  <a:cubicBezTo>
                    <a:pt x="11960" y="15191"/>
                    <a:pt x="12262" y="15302"/>
                    <a:pt x="12511" y="15534"/>
                  </a:cubicBezTo>
                  <a:cubicBezTo>
                    <a:pt x="14024" y="16951"/>
                    <a:pt x="15609" y="18579"/>
                    <a:pt x="17267" y="19572"/>
                  </a:cubicBezTo>
                  <a:cubicBezTo>
                    <a:pt x="17464" y="19689"/>
                    <a:pt x="17676" y="19745"/>
                    <a:pt x="17888" y="19745"/>
                  </a:cubicBezTo>
                  <a:cubicBezTo>
                    <a:pt x="18270" y="19745"/>
                    <a:pt x="18643" y="19561"/>
                    <a:pt x="18896" y="19214"/>
                  </a:cubicBezTo>
                  <a:cubicBezTo>
                    <a:pt x="19638" y="18238"/>
                    <a:pt x="20409" y="17162"/>
                    <a:pt x="21107" y="16023"/>
                  </a:cubicBezTo>
                  <a:cubicBezTo>
                    <a:pt x="21485" y="15405"/>
                    <a:pt x="21399" y="14574"/>
                    <a:pt x="20888" y="14068"/>
                  </a:cubicBezTo>
                  <a:cubicBezTo>
                    <a:pt x="19594" y="12765"/>
                    <a:pt x="17500" y="11153"/>
                    <a:pt x="15827" y="10094"/>
                  </a:cubicBezTo>
                  <a:cubicBezTo>
                    <a:pt x="15071" y="9624"/>
                    <a:pt x="14911" y="8499"/>
                    <a:pt x="15493" y="7784"/>
                  </a:cubicBezTo>
                  <a:cubicBezTo>
                    <a:pt x="16540" y="6480"/>
                    <a:pt x="17732" y="5160"/>
                    <a:pt x="18677" y="3892"/>
                  </a:cubicBezTo>
                  <a:cubicBezTo>
                    <a:pt x="19173" y="3240"/>
                    <a:pt x="19056" y="2245"/>
                    <a:pt x="18431" y="1741"/>
                  </a:cubicBezTo>
                  <a:cubicBezTo>
                    <a:pt x="17689" y="1139"/>
                    <a:pt x="16933" y="683"/>
                    <a:pt x="16118" y="179"/>
                  </a:cubicBezTo>
                  <a:cubicBezTo>
                    <a:pt x="15912" y="60"/>
                    <a:pt x="15689" y="0"/>
                    <a:pt x="154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63" name="Google Shape;5136;p34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64" name="Google Shape;5137;p34"/>
            <p:cNvSpPr/>
            <p:nvPr/>
          </p:nvSpPr>
          <p:spPr>
            <a:xfrm>
              <a:off x="15129816" y="6435487"/>
              <a:ext cx="108465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9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5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3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65" name="Google Shape;5138;p34"/>
            <p:cNvSpPr/>
            <p:nvPr/>
          </p:nvSpPr>
          <p:spPr>
            <a:xfrm>
              <a:off x="14904364" y="5259082"/>
              <a:ext cx="81909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1"/>
                    <a:pt x="10906" y="871"/>
                  </a:cubicBezTo>
                  <a:cubicBezTo>
                    <a:pt x="9353" y="871"/>
                    <a:pt x="7779" y="843"/>
                    <a:pt x="6334" y="843"/>
                  </a:cubicBezTo>
                  <a:cubicBezTo>
                    <a:pt x="4303" y="843"/>
                    <a:pt x="2529" y="892"/>
                    <a:pt x="1431" y="1150"/>
                  </a:cubicBezTo>
                  <a:cubicBezTo>
                    <a:pt x="871" y="1331"/>
                    <a:pt x="366" y="3073"/>
                    <a:pt x="236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6" y="21586"/>
                    <a:pt x="2365" y="21579"/>
                    <a:pt x="2925" y="21579"/>
                  </a:cubicBezTo>
                  <a:cubicBezTo>
                    <a:pt x="4117" y="21579"/>
                    <a:pt x="5487" y="21600"/>
                    <a:pt x="6931" y="21600"/>
                  </a:cubicBezTo>
                  <a:cubicBezTo>
                    <a:pt x="11480" y="21600"/>
                    <a:pt x="16764" y="21405"/>
                    <a:pt x="19544" y="19795"/>
                  </a:cubicBezTo>
                  <a:cubicBezTo>
                    <a:pt x="21518" y="18701"/>
                    <a:pt x="21007" y="0"/>
                    <a:pt x="190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66" name="Google Shape;5139;p34"/>
            <p:cNvSpPr/>
            <p:nvPr/>
          </p:nvSpPr>
          <p:spPr>
            <a:xfrm>
              <a:off x="14904364" y="4893188"/>
              <a:ext cx="81909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2"/>
                    <a:pt x="10906" y="872"/>
                  </a:cubicBezTo>
                  <a:cubicBezTo>
                    <a:pt x="9353" y="872"/>
                    <a:pt x="7779" y="844"/>
                    <a:pt x="6334" y="844"/>
                  </a:cubicBezTo>
                  <a:cubicBezTo>
                    <a:pt x="4303" y="844"/>
                    <a:pt x="2529" y="899"/>
                    <a:pt x="1431" y="1150"/>
                  </a:cubicBezTo>
                  <a:cubicBezTo>
                    <a:pt x="871" y="1276"/>
                    <a:pt x="366" y="3012"/>
                    <a:pt x="236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6" y="21544"/>
                    <a:pt x="1825" y="21544"/>
                    <a:pt x="2066" y="21544"/>
                  </a:cubicBezTo>
                  <a:cubicBezTo>
                    <a:pt x="3581" y="21544"/>
                    <a:pt x="5481" y="21600"/>
                    <a:pt x="7499" y="21600"/>
                  </a:cubicBezTo>
                  <a:cubicBezTo>
                    <a:pt x="11913" y="21600"/>
                    <a:pt x="16879" y="21356"/>
                    <a:pt x="19544" y="19808"/>
                  </a:cubicBezTo>
                  <a:cubicBezTo>
                    <a:pt x="21518" y="18713"/>
                    <a:pt x="21007" y="0"/>
                    <a:pt x="190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67" name="Google Shape;5140;p34"/>
            <p:cNvSpPr/>
            <p:nvPr/>
          </p:nvSpPr>
          <p:spPr>
            <a:xfrm>
              <a:off x="17256819" y="4634488"/>
              <a:ext cx="982178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71" y="0"/>
                  </a:moveTo>
                  <a:cubicBezTo>
                    <a:pt x="16840" y="0"/>
                    <a:pt x="16408" y="178"/>
                    <a:pt x="16090" y="504"/>
                  </a:cubicBezTo>
                  <a:cubicBezTo>
                    <a:pt x="11991" y="4766"/>
                    <a:pt x="3467" y="13243"/>
                    <a:pt x="325" y="17441"/>
                  </a:cubicBezTo>
                  <a:cubicBezTo>
                    <a:pt x="-903" y="19076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39" y="20989"/>
                  </a:cubicBezTo>
                  <a:cubicBezTo>
                    <a:pt x="7644" y="17457"/>
                    <a:pt x="17199" y="8157"/>
                    <a:pt x="20142" y="4782"/>
                  </a:cubicBezTo>
                  <a:cubicBezTo>
                    <a:pt x="20621" y="4244"/>
                    <a:pt x="20697" y="3436"/>
                    <a:pt x="20327" y="2802"/>
                  </a:cubicBezTo>
                  <a:cubicBezTo>
                    <a:pt x="19757" y="1804"/>
                    <a:pt x="18971" y="838"/>
                    <a:pt x="18139" y="268"/>
                  </a:cubicBezTo>
                  <a:cubicBezTo>
                    <a:pt x="17874" y="85"/>
                    <a:pt x="17572" y="0"/>
                    <a:pt x="1727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68" name="Google Shape;5141;p34"/>
            <p:cNvSpPr/>
            <p:nvPr/>
          </p:nvSpPr>
          <p:spPr>
            <a:xfrm>
              <a:off x="17339047" y="4588442"/>
              <a:ext cx="231923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3" h="21600" fill="norm" stroke="1" extrusionOk="0">
                  <a:moveTo>
                    <a:pt x="7662" y="0"/>
                  </a:moveTo>
                  <a:cubicBezTo>
                    <a:pt x="2681" y="0"/>
                    <a:pt x="-1604" y="5758"/>
                    <a:pt x="589" y="16537"/>
                  </a:cubicBezTo>
                  <a:cubicBezTo>
                    <a:pt x="1292" y="20047"/>
                    <a:pt x="4145" y="21600"/>
                    <a:pt x="7333" y="21600"/>
                  </a:cubicBezTo>
                  <a:cubicBezTo>
                    <a:pt x="13113" y="21600"/>
                    <a:pt x="19996" y="16501"/>
                    <a:pt x="17150" y="8758"/>
                  </a:cubicBezTo>
                  <a:cubicBezTo>
                    <a:pt x="14983" y="2837"/>
                    <a:pt x="11154" y="0"/>
                    <a:pt x="76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69" name="Google Shape;5142;p34"/>
            <p:cNvSpPr/>
            <p:nvPr/>
          </p:nvSpPr>
          <p:spPr>
            <a:xfrm>
              <a:off x="17923535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70" name="Google Shape;5143;p34"/>
            <p:cNvSpPr/>
            <p:nvPr/>
          </p:nvSpPr>
          <p:spPr>
            <a:xfrm>
              <a:off x="17205619" y="6435487"/>
              <a:ext cx="108483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2" y="21572"/>
                    <a:pt x="2238" y="21565"/>
                    <a:pt x="2727" y="21565"/>
                  </a:cubicBezTo>
                  <a:cubicBezTo>
                    <a:pt x="4126" y="21565"/>
                    <a:pt x="5786" y="21600"/>
                    <a:pt x="7529" y="21600"/>
                  </a:cubicBezTo>
                  <a:cubicBezTo>
                    <a:pt x="11944" y="21600"/>
                    <a:pt x="16901" y="21384"/>
                    <a:pt x="19563" y="19840"/>
                  </a:cubicBezTo>
                  <a:cubicBezTo>
                    <a:pt x="21524" y="18737"/>
                    <a:pt x="21014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71" name="Google Shape;5144;p34"/>
            <p:cNvSpPr/>
            <p:nvPr/>
          </p:nvSpPr>
          <p:spPr>
            <a:xfrm>
              <a:off x="17646910" y="6144191"/>
              <a:ext cx="20202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47" y="0"/>
                  </a:moveTo>
                  <a:cubicBezTo>
                    <a:pt x="2671" y="0"/>
                    <a:pt x="-1614" y="5740"/>
                    <a:pt x="598" y="16495"/>
                  </a:cubicBezTo>
                  <a:cubicBezTo>
                    <a:pt x="1311" y="20037"/>
                    <a:pt x="4177" y="21600"/>
                    <a:pt x="7371" y="21600"/>
                  </a:cubicBezTo>
                  <a:cubicBezTo>
                    <a:pt x="13140" y="21600"/>
                    <a:pt x="19986" y="16487"/>
                    <a:pt x="17149" y="8720"/>
                  </a:cubicBezTo>
                  <a:cubicBezTo>
                    <a:pt x="14981" y="2825"/>
                    <a:pt x="11147" y="0"/>
                    <a:pt x="76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72" name="Google Shape;5145;p34"/>
            <p:cNvSpPr/>
            <p:nvPr/>
          </p:nvSpPr>
          <p:spPr>
            <a:xfrm>
              <a:off x="17646902" y="6777780"/>
              <a:ext cx="20202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71" y="21600"/>
                  </a:cubicBezTo>
                  <a:cubicBezTo>
                    <a:pt x="13140" y="21600"/>
                    <a:pt x="19986" y="16493"/>
                    <a:pt x="17149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73" name="Google Shape;5146;p34"/>
            <p:cNvSpPr/>
            <p:nvPr/>
          </p:nvSpPr>
          <p:spPr>
            <a:xfrm>
              <a:off x="18560305" y="5397138"/>
              <a:ext cx="1133287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27" y="0"/>
                  </a:moveTo>
                  <a:cubicBezTo>
                    <a:pt x="9541" y="0"/>
                    <a:pt x="8536" y="83"/>
                    <a:pt x="7848" y="327"/>
                  </a:cubicBezTo>
                  <a:cubicBezTo>
                    <a:pt x="7308" y="520"/>
                    <a:pt x="6976" y="1041"/>
                    <a:pt x="7016" y="1604"/>
                  </a:cubicBezTo>
                  <a:cubicBezTo>
                    <a:pt x="7182" y="3688"/>
                    <a:pt x="8209" y="7460"/>
                    <a:pt x="7973" y="8338"/>
                  </a:cubicBezTo>
                  <a:cubicBezTo>
                    <a:pt x="7793" y="8996"/>
                    <a:pt x="574" y="8873"/>
                    <a:pt x="145" y="9600"/>
                  </a:cubicBezTo>
                  <a:cubicBezTo>
                    <a:pt x="-257" y="10300"/>
                    <a:pt x="256" y="12069"/>
                    <a:pt x="740" y="13276"/>
                  </a:cubicBezTo>
                  <a:cubicBezTo>
                    <a:pt x="945" y="13765"/>
                    <a:pt x="1423" y="14079"/>
                    <a:pt x="1947" y="14079"/>
                  </a:cubicBezTo>
                  <a:cubicBezTo>
                    <a:pt x="2024" y="14079"/>
                    <a:pt x="2102" y="14071"/>
                    <a:pt x="2181" y="14057"/>
                  </a:cubicBezTo>
                  <a:cubicBezTo>
                    <a:pt x="4011" y="13700"/>
                    <a:pt x="5701" y="13577"/>
                    <a:pt x="7128" y="13508"/>
                  </a:cubicBezTo>
                  <a:cubicBezTo>
                    <a:pt x="7143" y="13508"/>
                    <a:pt x="7160" y="13508"/>
                    <a:pt x="7176" y="13508"/>
                  </a:cubicBezTo>
                  <a:cubicBezTo>
                    <a:pt x="7903" y="13508"/>
                    <a:pt x="8485" y="14102"/>
                    <a:pt x="8457" y="14826"/>
                  </a:cubicBezTo>
                  <a:cubicBezTo>
                    <a:pt x="8389" y="16705"/>
                    <a:pt x="8209" y="18734"/>
                    <a:pt x="8513" y="20504"/>
                  </a:cubicBezTo>
                  <a:cubicBezTo>
                    <a:pt x="8609" y="21094"/>
                    <a:pt x="9110" y="21532"/>
                    <a:pt x="9718" y="21546"/>
                  </a:cubicBezTo>
                  <a:cubicBezTo>
                    <a:pt x="10354" y="21578"/>
                    <a:pt x="11020" y="21600"/>
                    <a:pt x="11698" y="21600"/>
                  </a:cubicBezTo>
                  <a:cubicBezTo>
                    <a:pt x="12189" y="21600"/>
                    <a:pt x="12688" y="21589"/>
                    <a:pt x="13182" y="21560"/>
                  </a:cubicBezTo>
                  <a:cubicBezTo>
                    <a:pt x="13820" y="21532"/>
                    <a:pt x="14332" y="21011"/>
                    <a:pt x="14387" y="20381"/>
                  </a:cubicBezTo>
                  <a:cubicBezTo>
                    <a:pt x="14499" y="18720"/>
                    <a:pt x="14374" y="16320"/>
                    <a:pt x="14110" y="14497"/>
                  </a:cubicBezTo>
                  <a:cubicBezTo>
                    <a:pt x="13991" y="13717"/>
                    <a:pt x="14615" y="13039"/>
                    <a:pt x="15392" y="13039"/>
                  </a:cubicBezTo>
                  <a:cubicBezTo>
                    <a:pt x="15421" y="13039"/>
                    <a:pt x="15452" y="13041"/>
                    <a:pt x="15482" y="13042"/>
                  </a:cubicBezTo>
                  <a:cubicBezTo>
                    <a:pt x="16993" y="13165"/>
                    <a:pt x="18586" y="13371"/>
                    <a:pt x="19998" y="13427"/>
                  </a:cubicBezTo>
                  <a:cubicBezTo>
                    <a:pt x="20015" y="13427"/>
                    <a:pt x="20031" y="13427"/>
                    <a:pt x="20046" y="13427"/>
                  </a:cubicBezTo>
                  <a:cubicBezTo>
                    <a:pt x="20759" y="13427"/>
                    <a:pt x="21343" y="12835"/>
                    <a:pt x="21329" y="12123"/>
                  </a:cubicBezTo>
                  <a:cubicBezTo>
                    <a:pt x="21301" y="11245"/>
                    <a:pt x="21163" y="10450"/>
                    <a:pt x="21011" y="9558"/>
                  </a:cubicBezTo>
                  <a:cubicBezTo>
                    <a:pt x="20927" y="8996"/>
                    <a:pt x="20470" y="8558"/>
                    <a:pt x="19888" y="8502"/>
                  </a:cubicBezTo>
                  <a:cubicBezTo>
                    <a:pt x="18510" y="8352"/>
                    <a:pt x="17013" y="8199"/>
                    <a:pt x="15632" y="8199"/>
                  </a:cubicBezTo>
                  <a:cubicBezTo>
                    <a:pt x="15389" y="8199"/>
                    <a:pt x="15149" y="8204"/>
                    <a:pt x="14913" y="8215"/>
                  </a:cubicBezTo>
                  <a:cubicBezTo>
                    <a:pt x="14888" y="8216"/>
                    <a:pt x="14864" y="8216"/>
                    <a:pt x="14840" y="8216"/>
                  </a:cubicBezTo>
                  <a:cubicBezTo>
                    <a:pt x="14152" y="8216"/>
                    <a:pt x="13596" y="7669"/>
                    <a:pt x="13570" y="6994"/>
                  </a:cubicBezTo>
                  <a:cubicBezTo>
                    <a:pt x="13514" y="5361"/>
                    <a:pt x="13334" y="3070"/>
                    <a:pt x="13168" y="1205"/>
                  </a:cubicBezTo>
                  <a:cubicBezTo>
                    <a:pt x="13113" y="575"/>
                    <a:pt x="12601" y="95"/>
                    <a:pt x="11976" y="54"/>
                  </a:cubicBezTo>
                  <a:cubicBezTo>
                    <a:pt x="11528" y="22"/>
                    <a:pt x="11031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74" name="Google Shape;5147;p34"/>
            <p:cNvSpPr/>
            <p:nvPr/>
          </p:nvSpPr>
          <p:spPr>
            <a:xfrm>
              <a:off x="18899630" y="3512959"/>
              <a:ext cx="1080108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7" y="0"/>
                    <a:pt x="14760" y="155"/>
                    <a:pt x="14500" y="446"/>
                  </a:cubicBezTo>
                  <a:cubicBezTo>
                    <a:pt x="13323" y="1815"/>
                    <a:pt x="12044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8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3" y="1176"/>
                    <a:pt x="3457" y="1176"/>
                  </a:cubicBezTo>
                  <a:cubicBezTo>
                    <a:pt x="3081" y="1176"/>
                    <a:pt x="2712" y="1350"/>
                    <a:pt x="2450" y="1684"/>
                  </a:cubicBezTo>
                  <a:cubicBezTo>
                    <a:pt x="1549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4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50" y="15192"/>
                  </a:cubicBezTo>
                  <a:cubicBezTo>
                    <a:pt x="11953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6" y="19752"/>
                    <a:pt x="17868" y="19752"/>
                  </a:cubicBezTo>
                  <a:cubicBezTo>
                    <a:pt x="18251" y="19752"/>
                    <a:pt x="1862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2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13" y="5153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75" name="Google Shape;5148;p34"/>
            <p:cNvSpPr/>
            <p:nvPr/>
          </p:nvSpPr>
          <p:spPr>
            <a:xfrm>
              <a:off x="15984078" y="3573858"/>
              <a:ext cx="1441092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4" y="16843"/>
                    <a:pt x="8728" y="16977"/>
                    <a:pt x="8549" y="16977"/>
                  </a:cubicBezTo>
                  <a:cubicBezTo>
                    <a:pt x="8390" y="16977"/>
                    <a:pt x="8229" y="16872"/>
                    <a:pt x="8168" y="16650"/>
                  </a:cubicBezTo>
                  <a:cubicBezTo>
                    <a:pt x="7130" y="12664"/>
                    <a:pt x="6901" y="11085"/>
                    <a:pt x="5548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06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38" y="11801"/>
                  </a:cubicBezTo>
                  <a:cubicBezTo>
                    <a:pt x="1193" y="11801"/>
                    <a:pt x="1349" y="11736"/>
                    <a:pt x="1474" y="11608"/>
                  </a:cubicBezTo>
                  <a:cubicBezTo>
                    <a:pt x="2287" y="10791"/>
                    <a:pt x="3266" y="10238"/>
                    <a:pt x="3800" y="10238"/>
                  </a:cubicBezTo>
                  <a:cubicBezTo>
                    <a:pt x="3989" y="10238"/>
                    <a:pt x="4123" y="10308"/>
                    <a:pt x="4172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34" y="21352"/>
                    <a:pt x="7848" y="21600"/>
                    <a:pt x="8693" y="21600"/>
                  </a:cubicBezTo>
                  <a:cubicBezTo>
                    <a:pt x="9571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2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69" y="3905"/>
                    <a:pt x="18411" y="4566"/>
                  </a:cubicBezTo>
                  <a:cubicBezTo>
                    <a:pt x="18517" y="5045"/>
                    <a:pt x="18895" y="5369"/>
                    <a:pt x="19304" y="5369"/>
                  </a:cubicBezTo>
                  <a:cubicBezTo>
                    <a:pt x="19320" y="5369"/>
                    <a:pt x="19334" y="5369"/>
                    <a:pt x="19350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70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76" name="Google Shape;5149;p34"/>
            <p:cNvSpPr/>
            <p:nvPr/>
          </p:nvSpPr>
          <p:spPr>
            <a:xfrm>
              <a:off x="17793820" y="2922528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5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5" y="1143"/>
                  </a:cubicBezTo>
                  <a:cubicBezTo>
                    <a:pt x="870" y="1331"/>
                    <a:pt x="377" y="3073"/>
                    <a:pt x="234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81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77" name="Google Shape;5150;p34"/>
            <p:cNvSpPr/>
            <p:nvPr/>
          </p:nvSpPr>
          <p:spPr>
            <a:xfrm>
              <a:off x="17568357" y="1746123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05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2" y="21586"/>
                    <a:pt x="2350" y="21579"/>
                    <a:pt x="2906" y="21579"/>
                  </a:cubicBezTo>
                  <a:cubicBezTo>
                    <a:pt x="4147" y="21579"/>
                    <a:pt x="5579" y="21600"/>
                    <a:pt x="7087" y="21600"/>
                  </a:cubicBezTo>
                  <a:cubicBezTo>
                    <a:pt x="11612" y="21600"/>
                    <a:pt x="16812" y="21405"/>
                    <a:pt x="19564" y="19858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78" name="Google Shape;5151;p34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79" name="Google Shape;5152;p34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80" name="Google Shape;5153;p34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81" name="Google Shape;5154;p34"/>
            <p:cNvSpPr/>
            <p:nvPr/>
          </p:nvSpPr>
          <p:spPr>
            <a:xfrm>
              <a:off x="15259378" y="1873781"/>
              <a:ext cx="23265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0" y="0"/>
                  </a:moveTo>
                  <a:cubicBezTo>
                    <a:pt x="2673" y="0"/>
                    <a:pt x="-1601" y="5733"/>
                    <a:pt x="587" y="16505"/>
                  </a:cubicBezTo>
                  <a:cubicBezTo>
                    <a:pt x="1308" y="20041"/>
                    <a:pt x="4178" y="21600"/>
                    <a:pt x="7378" y="21600"/>
                  </a:cubicBezTo>
                  <a:cubicBezTo>
                    <a:pt x="13157" y="21600"/>
                    <a:pt x="19999" y="16498"/>
                    <a:pt x="17166" y="8724"/>
                  </a:cubicBezTo>
                  <a:cubicBezTo>
                    <a:pt x="14978" y="2828"/>
                    <a:pt x="11140" y="0"/>
                    <a:pt x="765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82" name="Google Shape;5155;p34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83" name="Google Shape;5156;p34"/>
            <p:cNvSpPr/>
            <p:nvPr/>
          </p:nvSpPr>
          <p:spPr>
            <a:xfrm>
              <a:off x="14982677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84" name="Google Shape;5157;p34"/>
            <p:cNvSpPr/>
            <p:nvPr/>
          </p:nvSpPr>
          <p:spPr>
            <a:xfrm>
              <a:off x="14982677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85" name="Google Shape;5158;p34"/>
            <p:cNvSpPr/>
            <p:nvPr/>
          </p:nvSpPr>
          <p:spPr>
            <a:xfrm>
              <a:off x="15896736" y="1884179"/>
              <a:ext cx="1132731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4" y="10299"/>
                    <a:pt x="245" y="12082"/>
                    <a:pt x="729" y="13275"/>
                  </a:cubicBezTo>
                  <a:cubicBezTo>
                    <a:pt x="934" y="13775"/>
                    <a:pt x="1409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7" y="13507"/>
                  </a:cubicBezTo>
                  <a:cubicBezTo>
                    <a:pt x="7133" y="13507"/>
                    <a:pt x="7150" y="13507"/>
                    <a:pt x="7166" y="13507"/>
                  </a:cubicBezTo>
                  <a:cubicBezTo>
                    <a:pt x="7891" y="13507"/>
                    <a:pt x="8473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18" y="21600"/>
                  </a:cubicBezTo>
                  <a:cubicBezTo>
                    <a:pt x="12133" y="21600"/>
                    <a:pt x="12653" y="21589"/>
                    <a:pt x="13172" y="21558"/>
                  </a:cubicBezTo>
                  <a:cubicBezTo>
                    <a:pt x="13822" y="21531"/>
                    <a:pt x="14335" y="21023"/>
                    <a:pt x="14377" y="20379"/>
                  </a:cubicBezTo>
                  <a:cubicBezTo>
                    <a:pt x="14501" y="18733"/>
                    <a:pt x="14363" y="16319"/>
                    <a:pt x="14100" y="14496"/>
                  </a:cubicBezTo>
                  <a:cubicBezTo>
                    <a:pt x="13993" y="13716"/>
                    <a:pt x="14607" y="13038"/>
                    <a:pt x="15382" y="13038"/>
                  </a:cubicBezTo>
                  <a:cubicBezTo>
                    <a:pt x="15411" y="13038"/>
                    <a:pt x="15441" y="13040"/>
                    <a:pt x="15472" y="13041"/>
                  </a:cubicBezTo>
                  <a:cubicBezTo>
                    <a:pt x="16982" y="13164"/>
                    <a:pt x="18575" y="13370"/>
                    <a:pt x="20003" y="13426"/>
                  </a:cubicBezTo>
                  <a:cubicBezTo>
                    <a:pt x="20018" y="13426"/>
                    <a:pt x="20035" y="13426"/>
                    <a:pt x="20051" y="13426"/>
                  </a:cubicBezTo>
                  <a:cubicBezTo>
                    <a:pt x="20764" y="13426"/>
                    <a:pt x="21346" y="12834"/>
                    <a:pt x="21320" y="12122"/>
                  </a:cubicBezTo>
                  <a:cubicBezTo>
                    <a:pt x="21292" y="11244"/>
                    <a:pt x="21153" y="10449"/>
                    <a:pt x="21014" y="9572"/>
                  </a:cubicBezTo>
                  <a:cubicBezTo>
                    <a:pt x="20917" y="8995"/>
                    <a:pt x="20461" y="8571"/>
                    <a:pt x="19892" y="8502"/>
                  </a:cubicBezTo>
                  <a:cubicBezTo>
                    <a:pt x="18515" y="8351"/>
                    <a:pt x="17006" y="8199"/>
                    <a:pt x="15624" y="8199"/>
                  </a:cubicBezTo>
                  <a:cubicBezTo>
                    <a:pt x="15379" y="8199"/>
                    <a:pt x="15140" y="8203"/>
                    <a:pt x="14903" y="8214"/>
                  </a:cubicBezTo>
                  <a:cubicBezTo>
                    <a:pt x="14879" y="8216"/>
                    <a:pt x="14852" y="8216"/>
                    <a:pt x="14827" y="8216"/>
                  </a:cubicBezTo>
                  <a:cubicBezTo>
                    <a:pt x="14142" y="8216"/>
                    <a:pt x="13586" y="7681"/>
                    <a:pt x="13560" y="6993"/>
                  </a:cubicBezTo>
                  <a:cubicBezTo>
                    <a:pt x="13504" y="5361"/>
                    <a:pt x="13324" y="3084"/>
                    <a:pt x="13158" y="1205"/>
                  </a:cubicBezTo>
                  <a:cubicBezTo>
                    <a:pt x="13102" y="589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86" name="Google Shape;5159;p34"/>
            <p:cNvSpPr/>
            <p:nvPr/>
          </p:nvSpPr>
          <p:spPr>
            <a:xfrm>
              <a:off x="15129816" y="13460663"/>
              <a:ext cx="108465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70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30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5" y="21579"/>
                  </a:cubicBezTo>
                  <a:cubicBezTo>
                    <a:pt x="4153" y="21579"/>
                    <a:pt x="5584" y="21600"/>
                    <a:pt x="7090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87" name="Google Shape;5160;p34"/>
            <p:cNvSpPr/>
            <p:nvPr/>
          </p:nvSpPr>
          <p:spPr>
            <a:xfrm>
              <a:off x="14904364" y="12284917"/>
              <a:ext cx="81911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7" y="733"/>
                    <a:pt x="14370" y="859"/>
                    <a:pt x="11236" y="859"/>
                  </a:cubicBezTo>
                  <a:cubicBezTo>
                    <a:pt x="9595" y="859"/>
                    <a:pt x="7916" y="824"/>
                    <a:pt x="6380" y="824"/>
                  </a:cubicBezTo>
                  <a:cubicBezTo>
                    <a:pt x="4331" y="824"/>
                    <a:pt x="2537" y="880"/>
                    <a:pt x="1431" y="1152"/>
                  </a:cubicBezTo>
                  <a:cubicBezTo>
                    <a:pt x="871" y="1278"/>
                    <a:pt x="366" y="3023"/>
                    <a:pt x="237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3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38" y="21600"/>
                    <a:pt x="16887" y="21384"/>
                    <a:pt x="19546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88" name="Google Shape;5161;p34"/>
            <p:cNvSpPr/>
            <p:nvPr/>
          </p:nvSpPr>
          <p:spPr>
            <a:xfrm>
              <a:off x="14904364" y="11918363"/>
              <a:ext cx="81909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14"/>
                    <a:pt x="18945" y="28"/>
                  </a:cubicBezTo>
                  <a:cubicBezTo>
                    <a:pt x="17258" y="773"/>
                    <a:pt x="13965" y="877"/>
                    <a:pt x="10606" y="877"/>
                  </a:cubicBezTo>
                  <a:cubicBezTo>
                    <a:pt x="9355" y="877"/>
                    <a:pt x="8094" y="863"/>
                    <a:pt x="6904" y="863"/>
                  </a:cubicBezTo>
                  <a:cubicBezTo>
                    <a:pt x="4639" y="863"/>
                    <a:pt x="2629" y="912"/>
                    <a:pt x="1431" y="1211"/>
                  </a:cubicBezTo>
                  <a:cubicBezTo>
                    <a:pt x="871" y="1337"/>
                    <a:pt x="366" y="3070"/>
                    <a:pt x="236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3" y="21565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0" y="21600"/>
                  </a:cubicBezTo>
                  <a:cubicBezTo>
                    <a:pt x="11936" y="21600"/>
                    <a:pt x="16885" y="21377"/>
                    <a:pt x="19544" y="19839"/>
                  </a:cubicBezTo>
                  <a:cubicBezTo>
                    <a:pt x="21518" y="18683"/>
                    <a:pt x="21007" y="0"/>
                    <a:pt x="190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89" name="Google Shape;5162;p34"/>
            <p:cNvSpPr/>
            <p:nvPr/>
          </p:nvSpPr>
          <p:spPr>
            <a:xfrm>
              <a:off x="17256827" y="11660158"/>
              <a:ext cx="982170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3" y="0"/>
                  </a:moveTo>
                  <a:cubicBezTo>
                    <a:pt x="16833" y="0"/>
                    <a:pt x="16408" y="178"/>
                    <a:pt x="16092" y="510"/>
                  </a:cubicBezTo>
                  <a:cubicBezTo>
                    <a:pt x="11992" y="4773"/>
                    <a:pt x="3468" y="13250"/>
                    <a:pt x="326" y="17449"/>
                  </a:cubicBezTo>
                  <a:cubicBezTo>
                    <a:pt x="-901" y="19073"/>
                    <a:pt x="1602" y="21600"/>
                    <a:pt x="3511" y="21600"/>
                  </a:cubicBezTo>
                  <a:cubicBezTo>
                    <a:pt x="4026" y="21600"/>
                    <a:pt x="4498" y="21417"/>
                    <a:pt x="4840" y="20982"/>
                  </a:cubicBezTo>
                  <a:cubicBezTo>
                    <a:pt x="7645" y="17465"/>
                    <a:pt x="17201" y="8163"/>
                    <a:pt x="20144" y="4789"/>
                  </a:cubicBezTo>
                  <a:cubicBezTo>
                    <a:pt x="20623" y="4234"/>
                    <a:pt x="20699" y="3442"/>
                    <a:pt x="20329" y="2808"/>
                  </a:cubicBezTo>
                  <a:cubicBezTo>
                    <a:pt x="19759" y="1810"/>
                    <a:pt x="18973" y="828"/>
                    <a:pt x="18140" y="274"/>
                  </a:cubicBezTo>
                  <a:cubicBezTo>
                    <a:pt x="17873" y="89"/>
                    <a:pt x="17567" y="0"/>
                    <a:pt x="1726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90" name="Google Shape;5163;p34"/>
            <p:cNvSpPr/>
            <p:nvPr/>
          </p:nvSpPr>
          <p:spPr>
            <a:xfrm>
              <a:off x="17339045" y="11613947"/>
              <a:ext cx="23191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58" y="0"/>
                  </a:moveTo>
                  <a:cubicBezTo>
                    <a:pt x="2681" y="0"/>
                    <a:pt x="-1605" y="5733"/>
                    <a:pt x="589" y="16498"/>
                  </a:cubicBezTo>
                  <a:cubicBezTo>
                    <a:pt x="1292" y="20034"/>
                    <a:pt x="4158" y="21600"/>
                    <a:pt x="7353" y="21600"/>
                  </a:cubicBezTo>
                  <a:cubicBezTo>
                    <a:pt x="13135" y="21600"/>
                    <a:pt x="19995" y="16498"/>
                    <a:pt x="17155" y="8724"/>
                  </a:cubicBezTo>
                  <a:cubicBezTo>
                    <a:pt x="14986" y="2828"/>
                    <a:pt x="11151" y="0"/>
                    <a:pt x="765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91" name="Google Shape;5164;p34"/>
            <p:cNvSpPr/>
            <p:nvPr/>
          </p:nvSpPr>
          <p:spPr>
            <a:xfrm>
              <a:off x="17923543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63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92" name="Google Shape;5165;p34"/>
            <p:cNvSpPr/>
            <p:nvPr/>
          </p:nvSpPr>
          <p:spPr>
            <a:xfrm>
              <a:off x="17205619" y="13460663"/>
              <a:ext cx="108483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9" y="21579"/>
                    <a:pt x="2904" y="21579"/>
                  </a:cubicBezTo>
                  <a:cubicBezTo>
                    <a:pt x="4143" y="21579"/>
                    <a:pt x="5576" y="21600"/>
                    <a:pt x="7082" y="21600"/>
                  </a:cubicBezTo>
                  <a:cubicBezTo>
                    <a:pt x="11606" y="21600"/>
                    <a:pt x="16811" y="21405"/>
                    <a:pt x="19563" y="19858"/>
                  </a:cubicBezTo>
                  <a:cubicBezTo>
                    <a:pt x="21524" y="18701"/>
                    <a:pt x="21014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93" name="Google Shape;5166;p34"/>
            <p:cNvSpPr/>
            <p:nvPr/>
          </p:nvSpPr>
          <p:spPr>
            <a:xfrm>
              <a:off x="17646902" y="13169532"/>
              <a:ext cx="20204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22" y="21600"/>
                    <a:pt x="19987" y="16505"/>
                    <a:pt x="17143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94" name="Google Shape;5167;p34"/>
            <p:cNvSpPr/>
            <p:nvPr/>
          </p:nvSpPr>
          <p:spPr>
            <a:xfrm>
              <a:off x="18560305" y="12422809"/>
              <a:ext cx="1133287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85" y="0"/>
                  </a:moveTo>
                  <a:cubicBezTo>
                    <a:pt x="9580" y="0"/>
                    <a:pt x="8550" y="78"/>
                    <a:pt x="7848" y="318"/>
                  </a:cubicBezTo>
                  <a:cubicBezTo>
                    <a:pt x="7308" y="511"/>
                    <a:pt x="6976" y="1046"/>
                    <a:pt x="7016" y="1609"/>
                  </a:cubicBezTo>
                  <a:cubicBezTo>
                    <a:pt x="7182" y="3694"/>
                    <a:pt x="8209" y="7466"/>
                    <a:pt x="7973" y="8330"/>
                  </a:cubicBezTo>
                  <a:cubicBezTo>
                    <a:pt x="7793" y="8988"/>
                    <a:pt x="574" y="8865"/>
                    <a:pt x="145" y="9607"/>
                  </a:cubicBezTo>
                  <a:cubicBezTo>
                    <a:pt x="-257" y="10306"/>
                    <a:pt x="256" y="12076"/>
                    <a:pt x="740" y="13284"/>
                  </a:cubicBezTo>
                  <a:cubicBezTo>
                    <a:pt x="942" y="13766"/>
                    <a:pt x="1411" y="14077"/>
                    <a:pt x="1925" y="14077"/>
                  </a:cubicBezTo>
                  <a:cubicBezTo>
                    <a:pt x="2009" y="14077"/>
                    <a:pt x="2096" y="14069"/>
                    <a:pt x="2181" y="14051"/>
                  </a:cubicBezTo>
                  <a:cubicBezTo>
                    <a:pt x="4011" y="13708"/>
                    <a:pt x="5701" y="13571"/>
                    <a:pt x="7128" y="13516"/>
                  </a:cubicBezTo>
                  <a:cubicBezTo>
                    <a:pt x="7151" y="13514"/>
                    <a:pt x="7174" y="13514"/>
                    <a:pt x="7198" y="13514"/>
                  </a:cubicBezTo>
                  <a:cubicBezTo>
                    <a:pt x="7914" y="13514"/>
                    <a:pt x="8485" y="14116"/>
                    <a:pt x="8457" y="14834"/>
                  </a:cubicBezTo>
                  <a:cubicBezTo>
                    <a:pt x="8389" y="16713"/>
                    <a:pt x="8209" y="18743"/>
                    <a:pt x="8513" y="20499"/>
                  </a:cubicBezTo>
                  <a:cubicBezTo>
                    <a:pt x="8609" y="21089"/>
                    <a:pt x="9110" y="21528"/>
                    <a:pt x="9718" y="21555"/>
                  </a:cubicBezTo>
                  <a:cubicBezTo>
                    <a:pt x="10375" y="21580"/>
                    <a:pt x="11066" y="21600"/>
                    <a:pt x="11770" y="21600"/>
                  </a:cubicBezTo>
                  <a:cubicBezTo>
                    <a:pt x="12237" y="21600"/>
                    <a:pt x="12711" y="21591"/>
                    <a:pt x="13182" y="21569"/>
                  </a:cubicBezTo>
                  <a:cubicBezTo>
                    <a:pt x="13820" y="21528"/>
                    <a:pt x="14332" y="21020"/>
                    <a:pt x="14387" y="20390"/>
                  </a:cubicBezTo>
                  <a:cubicBezTo>
                    <a:pt x="14499" y="18729"/>
                    <a:pt x="14374" y="16315"/>
                    <a:pt x="14110" y="14491"/>
                  </a:cubicBezTo>
                  <a:cubicBezTo>
                    <a:pt x="13991" y="13717"/>
                    <a:pt x="14604" y="13045"/>
                    <a:pt x="15371" y="13045"/>
                  </a:cubicBezTo>
                  <a:cubicBezTo>
                    <a:pt x="15407" y="13045"/>
                    <a:pt x="15444" y="13047"/>
                    <a:pt x="15482" y="13050"/>
                  </a:cubicBezTo>
                  <a:cubicBezTo>
                    <a:pt x="16993" y="13159"/>
                    <a:pt x="18586" y="13365"/>
                    <a:pt x="19998" y="13420"/>
                  </a:cubicBezTo>
                  <a:cubicBezTo>
                    <a:pt x="20015" y="13420"/>
                    <a:pt x="20031" y="13420"/>
                    <a:pt x="20046" y="13420"/>
                  </a:cubicBezTo>
                  <a:cubicBezTo>
                    <a:pt x="20759" y="13420"/>
                    <a:pt x="21343" y="12828"/>
                    <a:pt x="21329" y="12116"/>
                  </a:cubicBezTo>
                  <a:cubicBezTo>
                    <a:pt x="21301" y="11252"/>
                    <a:pt x="21163" y="10443"/>
                    <a:pt x="21011" y="9565"/>
                  </a:cubicBezTo>
                  <a:cubicBezTo>
                    <a:pt x="20927" y="9002"/>
                    <a:pt x="20470" y="8564"/>
                    <a:pt x="19888" y="8495"/>
                  </a:cubicBezTo>
                  <a:cubicBezTo>
                    <a:pt x="18524" y="8346"/>
                    <a:pt x="17044" y="8204"/>
                    <a:pt x="15676" y="8204"/>
                  </a:cubicBezTo>
                  <a:cubicBezTo>
                    <a:pt x="15418" y="8204"/>
                    <a:pt x="15163" y="8210"/>
                    <a:pt x="14913" y="8221"/>
                  </a:cubicBezTo>
                  <a:cubicBezTo>
                    <a:pt x="14896" y="8221"/>
                    <a:pt x="14879" y="8221"/>
                    <a:pt x="14862" y="8221"/>
                  </a:cubicBezTo>
                  <a:cubicBezTo>
                    <a:pt x="14165" y="8221"/>
                    <a:pt x="13598" y="7683"/>
                    <a:pt x="13570" y="6986"/>
                  </a:cubicBezTo>
                  <a:cubicBezTo>
                    <a:pt x="13514" y="5353"/>
                    <a:pt x="13334" y="3076"/>
                    <a:pt x="13168" y="1196"/>
                  </a:cubicBezTo>
                  <a:cubicBezTo>
                    <a:pt x="13113" y="580"/>
                    <a:pt x="12601" y="86"/>
                    <a:pt x="11976" y="45"/>
                  </a:cubicBezTo>
                  <a:cubicBezTo>
                    <a:pt x="11545" y="18"/>
                    <a:pt x="11068" y="0"/>
                    <a:pt x="105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95" name="Google Shape;5168;p34"/>
            <p:cNvSpPr/>
            <p:nvPr/>
          </p:nvSpPr>
          <p:spPr>
            <a:xfrm>
              <a:off x="18899630" y="10538217"/>
              <a:ext cx="1080108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0"/>
                  </a:cubicBezTo>
                  <a:cubicBezTo>
                    <a:pt x="13323" y="1829"/>
                    <a:pt x="12044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3" y="1183"/>
                    <a:pt x="3455" y="1183"/>
                  </a:cubicBezTo>
                  <a:cubicBezTo>
                    <a:pt x="3081" y="1183"/>
                    <a:pt x="2712" y="1358"/>
                    <a:pt x="2450" y="1681"/>
                  </a:cubicBezTo>
                  <a:cubicBezTo>
                    <a:pt x="1549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21" y="20323"/>
                    <a:pt x="5008" y="21120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7" y="21600"/>
                    <a:pt x="7638" y="21286"/>
                    <a:pt x="7871" y="20762"/>
                  </a:cubicBezTo>
                  <a:cubicBezTo>
                    <a:pt x="8744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8" y="19746"/>
                    <a:pt x="17868" y="19746"/>
                  </a:cubicBezTo>
                  <a:cubicBezTo>
                    <a:pt x="18251" y="19746"/>
                    <a:pt x="1862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2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13" y="5165"/>
                    <a:pt x="18673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96" name="Google Shape;5169;p34"/>
            <p:cNvSpPr/>
            <p:nvPr/>
          </p:nvSpPr>
          <p:spPr>
            <a:xfrm>
              <a:off x="15984078" y="10599777"/>
              <a:ext cx="144109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1" y="16977"/>
                  </a:cubicBezTo>
                  <a:cubicBezTo>
                    <a:pt x="8392" y="16977"/>
                    <a:pt x="8229" y="16871"/>
                    <a:pt x="8168" y="16656"/>
                  </a:cubicBezTo>
                  <a:cubicBezTo>
                    <a:pt x="7130" y="12655"/>
                    <a:pt x="6901" y="11076"/>
                    <a:pt x="5548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06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4" y="11800"/>
                  </a:cubicBezTo>
                  <a:cubicBezTo>
                    <a:pt x="1197" y="11800"/>
                    <a:pt x="1351" y="11739"/>
                    <a:pt x="1474" y="11612"/>
                  </a:cubicBezTo>
                  <a:cubicBezTo>
                    <a:pt x="2289" y="10792"/>
                    <a:pt x="3272" y="10230"/>
                    <a:pt x="3804" y="10230"/>
                  </a:cubicBezTo>
                  <a:cubicBezTo>
                    <a:pt x="3992" y="10230"/>
                    <a:pt x="4123" y="10300"/>
                    <a:pt x="4172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35" y="21349"/>
                    <a:pt x="7857" y="21600"/>
                    <a:pt x="8709" y="21600"/>
                  </a:cubicBezTo>
                  <a:cubicBezTo>
                    <a:pt x="9582" y="21600"/>
                    <a:pt x="10485" y="21337"/>
                    <a:pt x="10767" y="20743"/>
                  </a:cubicBezTo>
                  <a:cubicBezTo>
                    <a:pt x="12569" y="16923"/>
                    <a:pt x="12514" y="8899"/>
                    <a:pt x="13432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69" y="3906"/>
                    <a:pt x="18411" y="4567"/>
                  </a:cubicBezTo>
                  <a:cubicBezTo>
                    <a:pt x="18515" y="5046"/>
                    <a:pt x="18895" y="5360"/>
                    <a:pt x="19302" y="5360"/>
                  </a:cubicBezTo>
                  <a:cubicBezTo>
                    <a:pt x="19318" y="5360"/>
                    <a:pt x="19334" y="5358"/>
                    <a:pt x="19350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70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97" name="Google Shape;5170;p34"/>
            <p:cNvSpPr/>
            <p:nvPr/>
          </p:nvSpPr>
          <p:spPr>
            <a:xfrm>
              <a:off x="17793820" y="9948363"/>
              <a:ext cx="10848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7" y="14"/>
                    <a:pt x="18960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7" y="831"/>
                    <a:pt x="8111" y="810"/>
                    <a:pt x="6754" y="810"/>
                  </a:cubicBezTo>
                  <a:cubicBezTo>
                    <a:pt x="4548" y="810"/>
                    <a:pt x="2602" y="866"/>
                    <a:pt x="1436" y="1152"/>
                  </a:cubicBezTo>
                  <a:cubicBezTo>
                    <a:pt x="871" y="1278"/>
                    <a:pt x="377" y="3023"/>
                    <a:pt x="234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2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2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98" name="Google Shape;5171;p34"/>
            <p:cNvSpPr/>
            <p:nvPr/>
          </p:nvSpPr>
          <p:spPr>
            <a:xfrm>
              <a:off x="17568357" y="8772041"/>
              <a:ext cx="81877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326" y="753"/>
                    <a:pt x="14170" y="872"/>
                    <a:pt x="10912" y="872"/>
                  </a:cubicBezTo>
                  <a:cubicBezTo>
                    <a:pt x="9358" y="872"/>
                    <a:pt x="7781" y="844"/>
                    <a:pt x="6336" y="844"/>
                  </a:cubicBezTo>
                  <a:cubicBezTo>
                    <a:pt x="4304" y="844"/>
                    <a:pt x="2528" y="893"/>
                    <a:pt x="1438" y="1151"/>
                  </a:cubicBezTo>
                  <a:cubicBezTo>
                    <a:pt x="857" y="1332"/>
                    <a:pt x="371" y="3013"/>
                    <a:pt x="241" y="5503"/>
                  </a:cubicBezTo>
                  <a:cubicBezTo>
                    <a:pt x="16" y="9297"/>
                    <a:pt x="-78" y="13656"/>
                    <a:pt x="73" y="17074"/>
                  </a:cubicBezTo>
                  <a:cubicBezTo>
                    <a:pt x="201" y="19710"/>
                    <a:pt x="727" y="21558"/>
                    <a:pt x="1333" y="21558"/>
                  </a:cubicBezTo>
                  <a:cubicBezTo>
                    <a:pt x="1344" y="21558"/>
                    <a:pt x="1352" y="21558"/>
                    <a:pt x="1363" y="21558"/>
                  </a:cubicBezTo>
                  <a:cubicBezTo>
                    <a:pt x="1583" y="21551"/>
                    <a:pt x="1815" y="21551"/>
                    <a:pt x="2057" y="21551"/>
                  </a:cubicBezTo>
                  <a:cubicBezTo>
                    <a:pt x="3577" y="21551"/>
                    <a:pt x="5483" y="21600"/>
                    <a:pt x="7504" y="21600"/>
                  </a:cubicBezTo>
                  <a:cubicBezTo>
                    <a:pt x="11927" y="21600"/>
                    <a:pt x="16896" y="21356"/>
                    <a:pt x="19564" y="19815"/>
                  </a:cubicBezTo>
                  <a:cubicBezTo>
                    <a:pt x="21522" y="18720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99" name="Google Shape;5172;p34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00" name="Google Shape;5173;p34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01" name="Google Shape;5174;p34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02" name="Google Shape;5175;p34"/>
            <p:cNvSpPr/>
            <p:nvPr/>
          </p:nvSpPr>
          <p:spPr>
            <a:xfrm>
              <a:off x="15259378" y="8899452"/>
              <a:ext cx="232665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4" y="0"/>
                  </a:moveTo>
                  <a:cubicBezTo>
                    <a:pt x="2673" y="0"/>
                    <a:pt x="-1600" y="5745"/>
                    <a:pt x="587" y="16521"/>
                  </a:cubicBezTo>
                  <a:cubicBezTo>
                    <a:pt x="1308" y="20041"/>
                    <a:pt x="4165" y="21600"/>
                    <a:pt x="7351" y="21600"/>
                  </a:cubicBezTo>
                  <a:cubicBezTo>
                    <a:pt x="13135" y="21600"/>
                    <a:pt x="20000" y="16485"/>
                    <a:pt x="17162" y="8742"/>
                  </a:cubicBezTo>
                  <a:cubicBezTo>
                    <a:pt x="14981" y="2827"/>
                    <a:pt x="11144" y="0"/>
                    <a:pt x="765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03" name="Google Shape;5176;p34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04" name="Google Shape;5177;p34"/>
            <p:cNvSpPr/>
            <p:nvPr/>
          </p:nvSpPr>
          <p:spPr>
            <a:xfrm>
              <a:off x="14982693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81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05" name="Google Shape;5178;p34"/>
            <p:cNvSpPr/>
            <p:nvPr/>
          </p:nvSpPr>
          <p:spPr>
            <a:xfrm>
              <a:off x="14982700" y="10290409"/>
              <a:ext cx="20219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0" h="21600" fill="norm" stroke="1" extrusionOk="0">
                  <a:moveTo>
                    <a:pt x="7628" y="0"/>
                  </a:moveTo>
                  <a:cubicBezTo>
                    <a:pt x="2662" y="0"/>
                    <a:pt x="-1607" y="5754"/>
                    <a:pt x="593" y="16546"/>
                  </a:cubicBezTo>
                  <a:cubicBezTo>
                    <a:pt x="1312" y="20054"/>
                    <a:pt x="4165" y="21600"/>
                    <a:pt x="7345" y="21600"/>
                  </a:cubicBezTo>
                  <a:cubicBezTo>
                    <a:pt x="13125" y="21600"/>
                    <a:pt x="19993" y="16505"/>
                    <a:pt x="17111" y="8773"/>
                  </a:cubicBezTo>
                  <a:cubicBezTo>
                    <a:pt x="14947" y="2849"/>
                    <a:pt x="11113" y="0"/>
                    <a:pt x="762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06" name="Google Shape;5179;p34"/>
            <p:cNvSpPr/>
            <p:nvPr/>
          </p:nvSpPr>
          <p:spPr>
            <a:xfrm>
              <a:off x="15896736" y="8910097"/>
              <a:ext cx="113273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4" y="10300"/>
                    <a:pt x="245" y="12069"/>
                    <a:pt x="729" y="13276"/>
                  </a:cubicBezTo>
                  <a:cubicBezTo>
                    <a:pt x="931" y="13759"/>
                    <a:pt x="1399" y="14069"/>
                    <a:pt x="1914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7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73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10" y="21600"/>
                    <a:pt x="11688" y="21600"/>
                  </a:cubicBezTo>
                  <a:cubicBezTo>
                    <a:pt x="12179" y="21600"/>
                    <a:pt x="12676" y="21589"/>
                    <a:pt x="13172" y="21560"/>
                  </a:cubicBezTo>
                  <a:cubicBezTo>
                    <a:pt x="13822" y="21519"/>
                    <a:pt x="14335" y="21011"/>
                    <a:pt x="14377" y="20381"/>
                  </a:cubicBezTo>
                  <a:cubicBezTo>
                    <a:pt x="14501" y="18720"/>
                    <a:pt x="14363" y="16306"/>
                    <a:pt x="14100" y="14497"/>
                  </a:cubicBezTo>
                  <a:cubicBezTo>
                    <a:pt x="13995" y="13724"/>
                    <a:pt x="14596" y="13038"/>
                    <a:pt x="15363" y="13038"/>
                  </a:cubicBezTo>
                  <a:cubicBezTo>
                    <a:pt x="15399" y="13038"/>
                    <a:pt x="15435" y="13039"/>
                    <a:pt x="15472" y="13042"/>
                  </a:cubicBezTo>
                  <a:cubicBezTo>
                    <a:pt x="16982" y="13152"/>
                    <a:pt x="18575" y="13371"/>
                    <a:pt x="20003" y="13413"/>
                  </a:cubicBezTo>
                  <a:cubicBezTo>
                    <a:pt x="20018" y="13413"/>
                    <a:pt x="20035" y="13413"/>
                    <a:pt x="20051" y="13413"/>
                  </a:cubicBezTo>
                  <a:cubicBezTo>
                    <a:pt x="20764" y="13413"/>
                    <a:pt x="21346" y="12821"/>
                    <a:pt x="21320" y="12109"/>
                  </a:cubicBezTo>
                  <a:cubicBezTo>
                    <a:pt x="21292" y="11245"/>
                    <a:pt x="21153" y="10436"/>
                    <a:pt x="21014" y="9558"/>
                  </a:cubicBezTo>
                  <a:cubicBezTo>
                    <a:pt x="20917" y="8996"/>
                    <a:pt x="20461" y="8558"/>
                    <a:pt x="19892" y="8502"/>
                  </a:cubicBezTo>
                  <a:cubicBezTo>
                    <a:pt x="18527" y="8341"/>
                    <a:pt x="17034" y="8199"/>
                    <a:pt x="15663" y="8199"/>
                  </a:cubicBezTo>
                  <a:cubicBezTo>
                    <a:pt x="15405" y="8199"/>
                    <a:pt x="15152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55" y="8215"/>
                    <a:pt x="13586" y="7677"/>
                    <a:pt x="13560" y="6994"/>
                  </a:cubicBezTo>
                  <a:cubicBezTo>
                    <a:pt x="13504" y="5347"/>
                    <a:pt x="13324" y="3070"/>
                    <a:pt x="13158" y="1205"/>
                  </a:cubicBezTo>
                  <a:cubicBezTo>
                    <a:pt x="13102" y="575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07" name="Google Shape;5180;p34"/>
            <p:cNvSpPr/>
            <p:nvPr/>
          </p:nvSpPr>
          <p:spPr>
            <a:xfrm>
              <a:off x="12240532" y="1380229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12"/>
                  </a:cubicBezTo>
                  <a:cubicBezTo>
                    <a:pt x="864" y="1338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64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42" y="21586"/>
                    <a:pt x="2364" y="21579"/>
                    <a:pt x="2924" y="21579"/>
                  </a:cubicBezTo>
                  <a:cubicBezTo>
                    <a:pt x="4121" y="21579"/>
                    <a:pt x="5495" y="21600"/>
                    <a:pt x="6942" y="21600"/>
                  </a:cubicBezTo>
                  <a:cubicBezTo>
                    <a:pt x="11501" y="21600"/>
                    <a:pt x="16790" y="21405"/>
                    <a:pt x="19572" y="19795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08" name="Google Shape;5181;p34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09" name="Google Shape;5182;p34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10" name="Google Shape;5183;p34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11" name="Google Shape;5184;p34"/>
            <p:cNvSpPr/>
            <p:nvPr/>
          </p:nvSpPr>
          <p:spPr>
            <a:xfrm>
              <a:off x="9346497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0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12" name="Google Shape;5185;p34"/>
            <p:cNvSpPr/>
            <p:nvPr/>
          </p:nvSpPr>
          <p:spPr>
            <a:xfrm>
              <a:off x="10907826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8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4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2" y="10481"/>
                    <a:pt x="6794" y="11327"/>
                  </a:cubicBezTo>
                  <a:cubicBezTo>
                    <a:pt x="7231" y="11962"/>
                    <a:pt x="2550" y="18529"/>
                    <a:pt x="2884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69" y="20776"/>
                  </a:cubicBezTo>
                  <a:cubicBezTo>
                    <a:pt x="8743" y="18837"/>
                    <a:pt x="9701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8" y="18576"/>
                    <a:pt x="17245" y="19586"/>
                  </a:cubicBezTo>
                  <a:cubicBezTo>
                    <a:pt x="17437" y="19699"/>
                    <a:pt x="17645" y="19754"/>
                    <a:pt x="17851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13" name="Google Shape;5186;p34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14" name="Google Shape;5187;p34"/>
            <p:cNvSpPr/>
            <p:nvPr/>
          </p:nvSpPr>
          <p:spPr>
            <a:xfrm>
              <a:off x="12240532" y="8406147"/>
              <a:ext cx="818920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3" h="21600" fill="norm" stroke="1" extrusionOk="0">
                  <a:moveTo>
                    <a:pt x="19096" y="0"/>
                  </a:moveTo>
                  <a:cubicBezTo>
                    <a:pt x="19050" y="0"/>
                    <a:pt x="19004" y="7"/>
                    <a:pt x="18956" y="28"/>
                  </a:cubicBezTo>
                  <a:cubicBezTo>
                    <a:pt x="17372" y="733"/>
                    <a:pt x="14375" y="852"/>
                    <a:pt x="11238" y="852"/>
                  </a:cubicBezTo>
                  <a:cubicBezTo>
                    <a:pt x="9595" y="852"/>
                    <a:pt x="7913" y="817"/>
                    <a:pt x="6376" y="817"/>
                  </a:cubicBezTo>
                  <a:cubicBezTo>
                    <a:pt x="4325" y="817"/>
                    <a:pt x="2530" y="880"/>
                    <a:pt x="1424" y="1152"/>
                  </a:cubicBezTo>
                  <a:cubicBezTo>
                    <a:pt x="864" y="1278"/>
                    <a:pt x="378" y="3016"/>
                    <a:pt x="227" y="5445"/>
                  </a:cubicBezTo>
                  <a:cubicBezTo>
                    <a:pt x="2" y="9306"/>
                    <a:pt x="-71" y="13669"/>
                    <a:pt x="78" y="17034"/>
                  </a:cubicBezTo>
                  <a:cubicBezTo>
                    <a:pt x="189" y="19708"/>
                    <a:pt x="751" y="21579"/>
                    <a:pt x="1368" y="21579"/>
                  </a:cubicBezTo>
                  <a:cubicBezTo>
                    <a:pt x="1787" y="21565"/>
                    <a:pt x="2244" y="21565"/>
                    <a:pt x="2735" y="21565"/>
                  </a:cubicBezTo>
                  <a:cubicBezTo>
                    <a:pt x="4136" y="21565"/>
                    <a:pt x="5797" y="21600"/>
                    <a:pt x="7542" y="21600"/>
                  </a:cubicBezTo>
                  <a:cubicBezTo>
                    <a:pt x="11959" y="21600"/>
                    <a:pt x="16913" y="21377"/>
                    <a:pt x="19574" y="19834"/>
                  </a:cubicBezTo>
                  <a:cubicBezTo>
                    <a:pt x="21529" y="18738"/>
                    <a:pt x="21021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15" name="Google Shape;5188;p34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16" name="Google Shape;5189;p34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17" name="Google Shape;5190;p34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18" name="Google Shape;5191;p34"/>
            <p:cNvSpPr/>
            <p:nvPr/>
          </p:nvSpPr>
          <p:spPr>
            <a:xfrm>
              <a:off x="9346489" y="8100988"/>
              <a:ext cx="23273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19" name="Google Shape;5192;p34"/>
            <p:cNvSpPr/>
            <p:nvPr/>
          </p:nvSpPr>
          <p:spPr>
            <a:xfrm>
              <a:off x="10907826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8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4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2" y="10487"/>
                    <a:pt x="6794" y="11332"/>
                  </a:cubicBezTo>
                  <a:cubicBezTo>
                    <a:pt x="7231" y="11967"/>
                    <a:pt x="2550" y="18515"/>
                    <a:pt x="2884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69" y="20779"/>
                  </a:cubicBezTo>
                  <a:cubicBezTo>
                    <a:pt x="8743" y="18840"/>
                    <a:pt x="9701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8" y="18579"/>
                    <a:pt x="17245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20" name="Google Shape;5193;p34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21" name="Google Shape;5194;p34"/>
            <p:cNvSpPr/>
            <p:nvPr/>
          </p:nvSpPr>
          <p:spPr>
            <a:xfrm>
              <a:off x="9802006" y="6435487"/>
              <a:ext cx="108486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8" y="754"/>
                    <a:pt x="14162" y="866"/>
                    <a:pt x="10907" y="866"/>
                  </a:cubicBezTo>
                  <a:cubicBezTo>
                    <a:pt x="9354" y="866"/>
                    <a:pt x="7778" y="845"/>
                    <a:pt x="6333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3" y="21572"/>
                    <a:pt x="2241" y="21565"/>
                    <a:pt x="2730" y="21565"/>
                  </a:cubicBezTo>
                  <a:cubicBezTo>
                    <a:pt x="4132" y="21565"/>
                    <a:pt x="5792" y="21600"/>
                    <a:pt x="7534" y="21600"/>
                  </a:cubicBezTo>
                  <a:cubicBezTo>
                    <a:pt x="11950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22" name="Google Shape;5195;p34"/>
            <p:cNvSpPr/>
            <p:nvPr/>
          </p:nvSpPr>
          <p:spPr>
            <a:xfrm>
              <a:off x="9576541" y="5259082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1"/>
                    <a:pt x="10903" y="871"/>
                  </a:cubicBezTo>
                  <a:cubicBezTo>
                    <a:pt x="9352" y="871"/>
                    <a:pt x="7777" y="843"/>
                    <a:pt x="6332" y="843"/>
                  </a:cubicBezTo>
                  <a:cubicBezTo>
                    <a:pt x="4302" y="843"/>
                    <a:pt x="2528" y="892"/>
                    <a:pt x="1438" y="1150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6" y="21586"/>
                    <a:pt x="2359" y="21579"/>
                    <a:pt x="2918" y="21579"/>
                  </a:cubicBezTo>
                  <a:cubicBezTo>
                    <a:pt x="4116" y="21579"/>
                    <a:pt x="5489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23" name="Google Shape;5196;p34"/>
            <p:cNvSpPr/>
            <p:nvPr/>
          </p:nvSpPr>
          <p:spPr>
            <a:xfrm>
              <a:off x="9576541" y="4893188"/>
              <a:ext cx="81877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2"/>
                    <a:pt x="10903" y="872"/>
                  </a:cubicBezTo>
                  <a:cubicBezTo>
                    <a:pt x="9352" y="872"/>
                    <a:pt x="7777" y="844"/>
                    <a:pt x="6332" y="844"/>
                  </a:cubicBezTo>
                  <a:cubicBezTo>
                    <a:pt x="4302" y="844"/>
                    <a:pt x="2528" y="899"/>
                    <a:pt x="1438" y="1150"/>
                  </a:cubicBezTo>
                  <a:cubicBezTo>
                    <a:pt x="857" y="1276"/>
                    <a:pt x="371" y="3012"/>
                    <a:pt x="241" y="5501"/>
                  </a:cubicBezTo>
                  <a:cubicBezTo>
                    <a:pt x="16" y="9294"/>
                    <a:pt x="-78" y="13652"/>
                    <a:pt x="73" y="17075"/>
                  </a:cubicBezTo>
                  <a:cubicBezTo>
                    <a:pt x="201" y="19704"/>
                    <a:pt x="727" y="21551"/>
                    <a:pt x="1333" y="21551"/>
                  </a:cubicBezTo>
                  <a:cubicBezTo>
                    <a:pt x="1344" y="21551"/>
                    <a:pt x="1352" y="21551"/>
                    <a:pt x="1363" y="21551"/>
                  </a:cubicBezTo>
                  <a:cubicBezTo>
                    <a:pt x="1583" y="21544"/>
                    <a:pt x="1815" y="21544"/>
                    <a:pt x="2057" y="21544"/>
                  </a:cubicBezTo>
                  <a:cubicBezTo>
                    <a:pt x="3577" y="21544"/>
                    <a:pt x="5483" y="21600"/>
                    <a:pt x="7504" y="21600"/>
                  </a:cubicBezTo>
                  <a:cubicBezTo>
                    <a:pt x="11927" y="21600"/>
                    <a:pt x="16898" y="21356"/>
                    <a:pt x="19564" y="19808"/>
                  </a:cubicBezTo>
                  <a:cubicBezTo>
                    <a:pt x="21522" y="18713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24" name="Google Shape;5197;p34"/>
            <p:cNvSpPr/>
            <p:nvPr/>
          </p:nvSpPr>
          <p:spPr>
            <a:xfrm>
              <a:off x="11928682" y="4634488"/>
              <a:ext cx="982411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1" y="178"/>
                    <a:pt x="16082" y="504"/>
                  </a:cubicBezTo>
                  <a:cubicBezTo>
                    <a:pt x="11999" y="4766"/>
                    <a:pt x="3464" y="13243"/>
                    <a:pt x="320" y="17441"/>
                  </a:cubicBezTo>
                  <a:cubicBezTo>
                    <a:pt x="-894" y="19076"/>
                    <a:pt x="1607" y="21600"/>
                    <a:pt x="3514" y="21600"/>
                  </a:cubicBezTo>
                  <a:cubicBezTo>
                    <a:pt x="4025" y="21600"/>
                    <a:pt x="4493" y="21419"/>
                    <a:pt x="4835" y="20989"/>
                  </a:cubicBezTo>
                  <a:cubicBezTo>
                    <a:pt x="7654" y="17457"/>
                    <a:pt x="17207" y="8157"/>
                    <a:pt x="20134" y="4782"/>
                  </a:cubicBezTo>
                  <a:cubicBezTo>
                    <a:pt x="20613" y="4244"/>
                    <a:pt x="20706" y="3436"/>
                    <a:pt x="20335" y="2802"/>
                  </a:cubicBezTo>
                  <a:cubicBezTo>
                    <a:pt x="19749" y="1804"/>
                    <a:pt x="18963" y="838"/>
                    <a:pt x="18148" y="268"/>
                  </a:cubicBezTo>
                  <a:cubicBezTo>
                    <a:pt x="17882" y="85"/>
                    <a:pt x="17582" y="0"/>
                    <a:pt x="1727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25" name="Google Shape;5198;p34"/>
            <p:cNvSpPr/>
            <p:nvPr/>
          </p:nvSpPr>
          <p:spPr>
            <a:xfrm>
              <a:off x="12010654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26" name="Google Shape;5199;p34"/>
            <p:cNvSpPr/>
            <p:nvPr/>
          </p:nvSpPr>
          <p:spPr>
            <a:xfrm>
              <a:off x="12595878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9" y="20041"/>
                    <a:pt x="4164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27" name="Google Shape;5200;p34"/>
            <p:cNvSpPr/>
            <p:nvPr/>
          </p:nvSpPr>
          <p:spPr>
            <a:xfrm>
              <a:off x="11877454" y="6435487"/>
              <a:ext cx="1084655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28" name="Google Shape;5201;p34"/>
            <p:cNvSpPr/>
            <p:nvPr/>
          </p:nvSpPr>
          <p:spPr>
            <a:xfrm>
              <a:off x="12318700" y="6144191"/>
              <a:ext cx="202584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0" h="21600" fill="norm" stroke="1" extrusionOk="0">
                  <a:moveTo>
                    <a:pt x="7654" y="0"/>
                  </a:moveTo>
                  <a:cubicBezTo>
                    <a:pt x="2686" y="0"/>
                    <a:pt x="-1592" y="5740"/>
                    <a:pt x="580" y="16495"/>
                  </a:cubicBezTo>
                  <a:cubicBezTo>
                    <a:pt x="1299" y="20037"/>
                    <a:pt x="4160" y="21600"/>
                    <a:pt x="7363" y="21600"/>
                  </a:cubicBezTo>
                  <a:cubicBezTo>
                    <a:pt x="13145" y="21600"/>
                    <a:pt x="20008" y="16487"/>
                    <a:pt x="17168" y="8720"/>
                  </a:cubicBezTo>
                  <a:cubicBezTo>
                    <a:pt x="14975" y="2825"/>
                    <a:pt x="11147" y="0"/>
                    <a:pt x="765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29" name="Google Shape;5202;p34"/>
            <p:cNvSpPr/>
            <p:nvPr/>
          </p:nvSpPr>
          <p:spPr>
            <a:xfrm>
              <a:off x="12318716" y="6777780"/>
              <a:ext cx="20256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40" y="0"/>
                  </a:moveTo>
                  <a:cubicBezTo>
                    <a:pt x="2671" y="0"/>
                    <a:pt x="-1587" y="5725"/>
                    <a:pt x="578" y="16501"/>
                  </a:cubicBezTo>
                  <a:cubicBezTo>
                    <a:pt x="1297" y="20039"/>
                    <a:pt x="4160" y="21600"/>
                    <a:pt x="7364" y="21600"/>
                  </a:cubicBezTo>
                  <a:cubicBezTo>
                    <a:pt x="13147" y="21600"/>
                    <a:pt x="20013" y="16493"/>
                    <a:pt x="17172" y="8734"/>
                  </a:cubicBezTo>
                  <a:cubicBezTo>
                    <a:pt x="14978" y="2838"/>
                    <a:pt x="11135" y="0"/>
                    <a:pt x="764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30" name="Google Shape;5203;p34"/>
            <p:cNvSpPr/>
            <p:nvPr/>
          </p:nvSpPr>
          <p:spPr>
            <a:xfrm>
              <a:off x="13232531" y="5397138"/>
              <a:ext cx="113270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1" y="8338"/>
                  </a:cubicBezTo>
                  <a:cubicBezTo>
                    <a:pt x="7781" y="8996"/>
                    <a:pt x="577" y="8873"/>
                    <a:pt x="147" y="9600"/>
                  </a:cubicBezTo>
                  <a:cubicBezTo>
                    <a:pt x="-255" y="10300"/>
                    <a:pt x="244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6" y="14079"/>
                    <a:pt x="2093" y="14071"/>
                    <a:pt x="2169" y="14057"/>
                  </a:cubicBezTo>
                  <a:cubicBezTo>
                    <a:pt x="3999" y="13700"/>
                    <a:pt x="5689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098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31" name="Google Shape;5204;p34"/>
            <p:cNvSpPr/>
            <p:nvPr/>
          </p:nvSpPr>
          <p:spPr>
            <a:xfrm>
              <a:off x="13571644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19" y="15411"/>
                    <a:pt x="11226" y="15192"/>
                    <a:pt x="11642" y="15192"/>
                  </a:cubicBezTo>
                  <a:cubicBezTo>
                    <a:pt x="11943" y="15192"/>
                    <a:pt x="12248" y="15307"/>
                    <a:pt x="12501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8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5" y="10090"/>
                  </a:cubicBezTo>
                  <a:cubicBezTo>
                    <a:pt x="15073" y="9618"/>
                    <a:pt x="14912" y="8494"/>
                    <a:pt x="15479" y="7778"/>
                  </a:cubicBezTo>
                  <a:cubicBezTo>
                    <a:pt x="16541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15" y="1733"/>
                  </a:cubicBezTo>
                  <a:cubicBezTo>
                    <a:pt x="17674" y="1130"/>
                    <a:pt x="16919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32" name="Google Shape;5205;p34"/>
            <p:cNvSpPr/>
            <p:nvPr/>
          </p:nvSpPr>
          <p:spPr>
            <a:xfrm>
              <a:off x="10655975" y="3573858"/>
              <a:ext cx="1441605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5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4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3" y="7469"/>
                    <a:pt x="115" y="9329"/>
                  </a:cubicBezTo>
                  <a:cubicBezTo>
                    <a:pt x="-169" y="10245"/>
                    <a:pt x="115" y="10806"/>
                    <a:pt x="498" y="11455"/>
                  </a:cubicBezTo>
                  <a:cubicBezTo>
                    <a:pt x="624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1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39" y="20915"/>
                  </a:cubicBezTo>
                  <a:cubicBezTo>
                    <a:pt x="7031" y="21352"/>
                    <a:pt x="7845" y="21600"/>
                    <a:pt x="8689" y="21600"/>
                  </a:cubicBezTo>
                  <a:cubicBezTo>
                    <a:pt x="9565" y="21600"/>
                    <a:pt x="10474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40" y="3421"/>
                    <a:pt x="14021" y="2962"/>
                    <a:pt x="14588" y="2937"/>
                  </a:cubicBezTo>
                  <a:lnTo>
                    <a:pt x="17350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3" y="5369"/>
                    <a:pt x="19300" y="5369"/>
                  </a:cubicBezTo>
                  <a:cubicBezTo>
                    <a:pt x="19316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6" y="4120"/>
                  </a:cubicBezTo>
                  <a:cubicBezTo>
                    <a:pt x="21256" y="3077"/>
                    <a:pt x="20962" y="2122"/>
                    <a:pt x="20690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33" name="Google Shape;5206;p34"/>
            <p:cNvSpPr/>
            <p:nvPr/>
          </p:nvSpPr>
          <p:spPr>
            <a:xfrm>
              <a:off x="12465685" y="2922528"/>
              <a:ext cx="1085369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2" y="0"/>
                    <a:pt x="18997" y="7"/>
                    <a:pt x="18953" y="28"/>
                  </a:cubicBezTo>
                  <a:cubicBezTo>
                    <a:pt x="17310" y="753"/>
                    <a:pt x="14156" y="864"/>
                    <a:pt x="10903" y="864"/>
                  </a:cubicBezTo>
                  <a:cubicBezTo>
                    <a:pt x="9353" y="864"/>
                    <a:pt x="7779" y="843"/>
                    <a:pt x="6335" y="843"/>
                  </a:cubicBezTo>
                  <a:cubicBezTo>
                    <a:pt x="4307" y="843"/>
                    <a:pt x="2534" y="892"/>
                    <a:pt x="1443" y="1143"/>
                  </a:cubicBezTo>
                  <a:cubicBezTo>
                    <a:pt x="864" y="1331"/>
                    <a:pt x="371" y="3073"/>
                    <a:pt x="244" y="5498"/>
                  </a:cubicBezTo>
                  <a:cubicBezTo>
                    <a:pt x="18" y="9288"/>
                    <a:pt x="-80" y="13636"/>
                    <a:pt x="75" y="17057"/>
                  </a:cubicBezTo>
                  <a:cubicBezTo>
                    <a:pt x="202" y="19733"/>
                    <a:pt x="752" y="21593"/>
                    <a:pt x="1372" y="21593"/>
                  </a:cubicBezTo>
                  <a:cubicBezTo>
                    <a:pt x="1843" y="21579"/>
                    <a:pt x="2365" y="21579"/>
                    <a:pt x="2923" y="21579"/>
                  </a:cubicBezTo>
                  <a:cubicBezTo>
                    <a:pt x="4118" y="21579"/>
                    <a:pt x="5489" y="21600"/>
                    <a:pt x="6934" y="21600"/>
                  </a:cubicBezTo>
                  <a:cubicBezTo>
                    <a:pt x="11489" y="21600"/>
                    <a:pt x="16778" y="21405"/>
                    <a:pt x="19560" y="19795"/>
                  </a:cubicBezTo>
                  <a:cubicBezTo>
                    <a:pt x="21520" y="18694"/>
                    <a:pt x="21009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34" name="Google Shape;5207;p34"/>
            <p:cNvSpPr/>
            <p:nvPr/>
          </p:nvSpPr>
          <p:spPr>
            <a:xfrm>
              <a:off x="12240532" y="1746123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05"/>
                  </a:cubicBezTo>
                  <a:cubicBezTo>
                    <a:pt x="864" y="1331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57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37" y="21586"/>
                    <a:pt x="2355" y="21579"/>
                    <a:pt x="2913" y="21579"/>
                  </a:cubicBezTo>
                  <a:cubicBezTo>
                    <a:pt x="4155" y="21579"/>
                    <a:pt x="5587" y="21600"/>
                    <a:pt x="7095" y="21600"/>
                  </a:cubicBezTo>
                  <a:cubicBezTo>
                    <a:pt x="11618" y="21600"/>
                    <a:pt x="16821" y="21405"/>
                    <a:pt x="19572" y="19858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35" name="Google Shape;5208;p34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36" name="Google Shape;5209;p34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37" name="Google Shape;5210;p34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38" name="Google Shape;5211;p34"/>
            <p:cNvSpPr/>
            <p:nvPr/>
          </p:nvSpPr>
          <p:spPr>
            <a:xfrm>
              <a:off x="9931720" y="1873781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505"/>
                  </a:cubicBezTo>
                  <a:cubicBezTo>
                    <a:pt x="1309" y="20041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39" name="Google Shape;5212;p34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40" name="Google Shape;5213;p34"/>
            <p:cNvSpPr/>
            <p:nvPr/>
          </p:nvSpPr>
          <p:spPr>
            <a:xfrm>
              <a:off x="9654564" y="2631232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41" name="Google Shape;5214;p34"/>
            <p:cNvSpPr/>
            <p:nvPr/>
          </p:nvSpPr>
          <p:spPr>
            <a:xfrm>
              <a:off x="9654564" y="3265068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42" name="Google Shape;5215;p34"/>
            <p:cNvSpPr/>
            <p:nvPr/>
          </p:nvSpPr>
          <p:spPr>
            <a:xfrm>
              <a:off x="10568384" y="1884179"/>
              <a:ext cx="1133394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4013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905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611" y="21093"/>
                    <a:pt x="9112" y="21531"/>
                    <a:pt x="9720" y="21558"/>
                  </a:cubicBezTo>
                  <a:cubicBezTo>
                    <a:pt x="10326" y="21582"/>
                    <a:pt x="10969" y="21600"/>
                    <a:pt x="11626" y="21600"/>
                  </a:cubicBezTo>
                  <a:cubicBezTo>
                    <a:pt x="12142" y="21600"/>
                    <a:pt x="12666" y="21589"/>
                    <a:pt x="13184" y="21558"/>
                  </a:cubicBezTo>
                  <a:cubicBezTo>
                    <a:pt x="13822" y="21531"/>
                    <a:pt x="14334" y="21023"/>
                    <a:pt x="14390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17" y="13038"/>
                    <a:pt x="15394" y="13038"/>
                  </a:cubicBezTo>
                  <a:cubicBezTo>
                    <a:pt x="15425" y="13038"/>
                    <a:pt x="15454" y="13040"/>
                    <a:pt x="15484" y="13041"/>
                  </a:cubicBezTo>
                  <a:cubicBezTo>
                    <a:pt x="16995" y="13164"/>
                    <a:pt x="18588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1" y="13426"/>
                    <a:pt x="21345" y="12834"/>
                    <a:pt x="21331" y="12122"/>
                  </a:cubicBezTo>
                  <a:cubicBezTo>
                    <a:pt x="21303" y="11244"/>
                    <a:pt x="21165" y="10449"/>
                    <a:pt x="21013" y="9572"/>
                  </a:cubicBezTo>
                  <a:cubicBezTo>
                    <a:pt x="20929" y="8995"/>
                    <a:pt x="20472" y="8571"/>
                    <a:pt x="19890" y="8502"/>
                  </a:cubicBezTo>
                  <a:cubicBezTo>
                    <a:pt x="18512" y="8351"/>
                    <a:pt x="17004" y="8199"/>
                    <a:pt x="15631" y="8199"/>
                  </a:cubicBezTo>
                  <a:cubicBezTo>
                    <a:pt x="15387" y="8199"/>
                    <a:pt x="15150" y="8203"/>
                    <a:pt x="14917" y="8214"/>
                  </a:cubicBezTo>
                  <a:cubicBezTo>
                    <a:pt x="14890" y="8216"/>
                    <a:pt x="14866" y="8216"/>
                    <a:pt x="14841" y="8216"/>
                  </a:cubicBezTo>
                  <a:cubicBezTo>
                    <a:pt x="14154" y="8216"/>
                    <a:pt x="13598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43" name="Google Shape;5216;p34"/>
            <p:cNvSpPr/>
            <p:nvPr/>
          </p:nvSpPr>
          <p:spPr>
            <a:xfrm>
              <a:off x="9802006" y="13460663"/>
              <a:ext cx="108486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7" y="773"/>
                    <a:pt x="13969" y="871"/>
                    <a:pt x="10608" y="871"/>
                  </a:cubicBezTo>
                  <a:cubicBezTo>
                    <a:pt x="9354" y="871"/>
                    <a:pt x="8093" y="857"/>
                    <a:pt x="6901" y="857"/>
                  </a:cubicBezTo>
                  <a:cubicBezTo>
                    <a:pt x="4635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4" y="21586"/>
                    <a:pt x="2352" y="21579"/>
                    <a:pt x="2907" y="21579"/>
                  </a:cubicBezTo>
                  <a:cubicBezTo>
                    <a:pt x="4149" y="21579"/>
                    <a:pt x="5582" y="21600"/>
                    <a:pt x="7088" y="21600"/>
                  </a:cubicBezTo>
                  <a:cubicBezTo>
                    <a:pt x="11611" y="21600"/>
                    <a:pt x="16810" y="21405"/>
                    <a:pt x="19562" y="19858"/>
                  </a:cubicBezTo>
                  <a:cubicBezTo>
                    <a:pt x="21524" y="18701"/>
                    <a:pt x="21013" y="0"/>
                    <a:pt x="190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44" name="Google Shape;5217;p34"/>
            <p:cNvSpPr/>
            <p:nvPr/>
          </p:nvSpPr>
          <p:spPr>
            <a:xfrm>
              <a:off x="9576541" y="12284917"/>
              <a:ext cx="818793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106" y="0"/>
                  </a:moveTo>
                  <a:cubicBezTo>
                    <a:pt x="19060" y="0"/>
                    <a:pt x="19014" y="14"/>
                    <a:pt x="18968" y="35"/>
                  </a:cubicBezTo>
                  <a:cubicBezTo>
                    <a:pt x="17376" y="733"/>
                    <a:pt x="14375" y="859"/>
                    <a:pt x="11236" y="859"/>
                  </a:cubicBezTo>
                  <a:cubicBezTo>
                    <a:pt x="9594" y="859"/>
                    <a:pt x="7912" y="824"/>
                    <a:pt x="6377" y="824"/>
                  </a:cubicBezTo>
                  <a:cubicBezTo>
                    <a:pt x="4328" y="824"/>
                    <a:pt x="2537" y="880"/>
                    <a:pt x="1438" y="1152"/>
                  </a:cubicBezTo>
                  <a:cubicBezTo>
                    <a:pt x="857" y="1278"/>
                    <a:pt x="371" y="3023"/>
                    <a:pt x="241" y="5452"/>
                  </a:cubicBezTo>
                  <a:cubicBezTo>
                    <a:pt x="16" y="9313"/>
                    <a:pt x="-78" y="13676"/>
                    <a:pt x="73" y="17034"/>
                  </a:cubicBezTo>
                  <a:cubicBezTo>
                    <a:pt x="203" y="19715"/>
                    <a:pt x="746" y="21586"/>
                    <a:pt x="1363" y="21586"/>
                  </a:cubicBezTo>
                  <a:cubicBezTo>
                    <a:pt x="1782" y="21572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6" y="21384"/>
                    <a:pt x="19565" y="19841"/>
                  </a:cubicBezTo>
                  <a:cubicBezTo>
                    <a:pt x="21522" y="18682"/>
                    <a:pt x="21015" y="0"/>
                    <a:pt x="1910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45" name="Google Shape;5218;p34"/>
            <p:cNvSpPr/>
            <p:nvPr/>
          </p:nvSpPr>
          <p:spPr>
            <a:xfrm>
              <a:off x="9576541" y="11918363"/>
              <a:ext cx="81877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14"/>
                    <a:pt x="18966" y="28"/>
                  </a:cubicBezTo>
                  <a:cubicBezTo>
                    <a:pt x="17267" y="773"/>
                    <a:pt x="13967" y="877"/>
                    <a:pt x="10606" y="877"/>
                  </a:cubicBezTo>
                  <a:cubicBezTo>
                    <a:pt x="9352" y="877"/>
                    <a:pt x="8091" y="863"/>
                    <a:pt x="6900" y="863"/>
                  </a:cubicBezTo>
                  <a:cubicBezTo>
                    <a:pt x="4636" y="863"/>
                    <a:pt x="2631" y="912"/>
                    <a:pt x="1438" y="1211"/>
                  </a:cubicBezTo>
                  <a:cubicBezTo>
                    <a:pt x="857" y="1337"/>
                    <a:pt x="371" y="3070"/>
                    <a:pt x="241" y="5492"/>
                  </a:cubicBezTo>
                  <a:cubicBezTo>
                    <a:pt x="16" y="9342"/>
                    <a:pt x="-78" y="13630"/>
                    <a:pt x="73" y="17048"/>
                  </a:cubicBezTo>
                  <a:cubicBezTo>
                    <a:pt x="203" y="19714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0" y="21565"/>
                    <a:pt x="5791" y="21600"/>
                    <a:pt x="7534" y="21600"/>
                  </a:cubicBezTo>
                  <a:cubicBezTo>
                    <a:pt x="11950" y="21600"/>
                    <a:pt x="16905" y="21377"/>
                    <a:pt x="19564" y="19839"/>
                  </a:cubicBezTo>
                  <a:cubicBezTo>
                    <a:pt x="21522" y="18683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46" name="Google Shape;5219;p34"/>
            <p:cNvSpPr/>
            <p:nvPr/>
          </p:nvSpPr>
          <p:spPr>
            <a:xfrm>
              <a:off x="11928668" y="11660158"/>
              <a:ext cx="98242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9" y="0"/>
                  </a:moveTo>
                  <a:cubicBezTo>
                    <a:pt x="16837" y="0"/>
                    <a:pt x="16407" y="178"/>
                    <a:pt x="16082" y="510"/>
                  </a:cubicBezTo>
                  <a:cubicBezTo>
                    <a:pt x="11999" y="4773"/>
                    <a:pt x="3464" y="13250"/>
                    <a:pt x="320" y="17449"/>
                  </a:cubicBezTo>
                  <a:cubicBezTo>
                    <a:pt x="-894" y="19073"/>
                    <a:pt x="1603" y="21600"/>
                    <a:pt x="3509" y="21600"/>
                  </a:cubicBezTo>
                  <a:cubicBezTo>
                    <a:pt x="4022" y="21600"/>
                    <a:pt x="4491" y="21417"/>
                    <a:pt x="4835" y="20982"/>
                  </a:cubicBezTo>
                  <a:cubicBezTo>
                    <a:pt x="7654" y="17465"/>
                    <a:pt x="17207" y="8163"/>
                    <a:pt x="20134" y="4789"/>
                  </a:cubicBezTo>
                  <a:cubicBezTo>
                    <a:pt x="20613" y="4234"/>
                    <a:pt x="20706" y="3442"/>
                    <a:pt x="20335" y="2808"/>
                  </a:cubicBezTo>
                  <a:cubicBezTo>
                    <a:pt x="19749" y="1810"/>
                    <a:pt x="18963" y="828"/>
                    <a:pt x="18148" y="274"/>
                  </a:cubicBezTo>
                  <a:cubicBezTo>
                    <a:pt x="17879" y="89"/>
                    <a:pt x="17573" y="0"/>
                    <a:pt x="172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47" name="Google Shape;5220;p34"/>
            <p:cNvSpPr/>
            <p:nvPr/>
          </p:nvSpPr>
          <p:spPr>
            <a:xfrm>
              <a:off x="12010646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09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48" name="Google Shape;5221;p34"/>
            <p:cNvSpPr/>
            <p:nvPr/>
          </p:nvSpPr>
          <p:spPr>
            <a:xfrm>
              <a:off x="12595885" y="12412410"/>
              <a:ext cx="231999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59" y="0"/>
                  </a:moveTo>
                  <a:cubicBezTo>
                    <a:pt x="2686" y="0"/>
                    <a:pt x="-1604" y="5753"/>
                    <a:pt x="588" y="16542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7"/>
                    <a:pt x="17151" y="8753"/>
                  </a:cubicBezTo>
                  <a:cubicBezTo>
                    <a:pt x="14984" y="2830"/>
                    <a:pt x="11157" y="0"/>
                    <a:pt x="76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49" name="Google Shape;5222;p34"/>
            <p:cNvSpPr/>
            <p:nvPr/>
          </p:nvSpPr>
          <p:spPr>
            <a:xfrm>
              <a:off x="11877454" y="13460663"/>
              <a:ext cx="108465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69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4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50" name="Google Shape;5223;p34"/>
            <p:cNvSpPr/>
            <p:nvPr/>
          </p:nvSpPr>
          <p:spPr>
            <a:xfrm>
              <a:off x="12318693" y="13169532"/>
              <a:ext cx="202573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51" name="Google Shape;5224;p34"/>
            <p:cNvSpPr/>
            <p:nvPr/>
          </p:nvSpPr>
          <p:spPr>
            <a:xfrm>
              <a:off x="13232531" y="12422809"/>
              <a:ext cx="1132701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1" y="8330"/>
                  </a:cubicBezTo>
                  <a:cubicBezTo>
                    <a:pt x="7781" y="8988"/>
                    <a:pt x="577" y="8865"/>
                    <a:pt x="147" y="9607"/>
                  </a:cubicBezTo>
                  <a:cubicBezTo>
                    <a:pt x="-255" y="10306"/>
                    <a:pt x="244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69" y="14051"/>
                  </a:cubicBezTo>
                  <a:cubicBezTo>
                    <a:pt x="3999" y="13708"/>
                    <a:pt x="5689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3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098" y="14491"/>
                  </a:cubicBezTo>
                  <a:cubicBezTo>
                    <a:pt x="13993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0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52" name="Google Shape;5225;p34"/>
            <p:cNvSpPr/>
            <p:nvPr/>
          </p:nvSpPr>
          <p:spPr>
            <a:xfrm>
              <a:off x="13571644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1" y="15412"/>
                    <a:pt x="11233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408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5" y="10097"/>
                  </a:cubicBezTo>
                  <a:cubicBezTo>
                    <a:pt x="15073" y="9627"/>
                    <a:pt x="14912" y="8502"/>
                    <a:pt x="15479" y="7787"/>
                  </a:cubicBezTo>
                  <a:cubicBezTo>
                    <a:pt x="16541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15" y="1730"/>
                  </a:cubicBezTo>
                  <a:cubicBezTo>
                    <a:pt x="17674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53" name="Google Shape;5226;p34"/>
            <p:cNvSpPr/>
            <p:nvPr/>
          </p:nvSpPr>
          <p:spPr>
            <a:xfrm>
              <a:off x="10655975" y="10599777"/>
              <a:ext cx="144160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5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4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3" y="7471"/>
                    <a:pt x="115" y="9332"/>
                  </a:cubicBezTo>
                  <a:cubicBezTo>
                    <a:pt x="-169" y="10248"/>
                    <a:pt x="115" y="10796"/>
                    <a:pt x="498" y="11459"/>
                  </a:cubicBezTo>
                  <a:cubicBezTo>
                    <a:pt x="625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39" y="20909"/>
                  </a:cubicBezTo>
                  <a:cubicBezTo>
                    <a:pt x="7032" y="21349"/>
                    <a:pt x="7854" y="21600"/>
                    <a:pt x="8705" y="21600"/>
                  </a:cubicBezTo>
                  <a:cubicBezTo>
                    <a:pt x="9576" y="21600"/>
                    <a:pt x="10475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40" y="3422"/>
                    <a:pt x="14021" y="2951"/>
                    <a:pt x="14588" y="2938"/>
                  </a:cubicBezTo>
                  <a:lnTo>
                    <a:pt x="17350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4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6" y="4109"/>
                  </a:cubicBezTo>
                  <a:cubicBezTo>
                    <a:pt x="21256" y="3065"/>
                    <a:pt x="20962" y="2110"/>
                    <a:pt x="20690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54" name="Google Shape;5227;p34"/>
            <p:cNvSpPr/>
            <p:nvPr/>
          </p:nvSpPr>
          <p:spPr>
            <a:xfrm>
              <a:off x="12465685" y="9948363"/>
              <a:ext cx="108536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8" y="719"/>
                    <a:pt x="14217" y="831"/>
                    <a:pt x="10996" y="831"/>
                  </a:cubicBezTo>
                  <a:cubicBezTo>
                    <a:pt x="9564" y="831"/>
                    <a:pt x="8111" y="810"/>
                    <a:pt x="6755" y="810"/>
                  </a:cubicBezTo>
                  <a:cubicBezTo>
                    <a:pt x="4553" y="810"/>
                    <a:pt x="2609" y="866"/>
                    <a:pt x="1443" y="1152"/>
                  </a:cubicBezTo>
                  <a:cubicBezTo>
                    <a:pt x="864" y="1278"/>
                    <a:pt x="371" y="3023"/>
                    <a:pt x="244" y="5452"/>
                  </a:cubicBezTo>
                  <a:cubicBezTo>
                    <a:pt x="18" y="9313"/>
                    <a:pt x="-80" y="13669"/>
                    <a:pt x="75" y="17034"/>
                  </a:cubicBezTo>
                  <a:cubicBezTo>
                    <a:pt x="202" y="19715"/>
                    <a:pt x="752" y="21579"/>
                    <a:pt x="1372" y="21579"/>
                  </a:cubicBezTo>
                  <a:cubicBezTo>
                    <a:pt x="1790" y="21572"/>
                    <a:pt x="2247" y="21565"/>
                    <a:pt x="2734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7" y="21600"/>
                    <a:pt x="16903" y="21384"/>
                    <a:pt x="19563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55" name="Google Shape;5228;p34"/>
            <p:cNvSpPr/>
            <p:nvPr/>
          </p:nvSpPr>
          <p:spPr>
            <a:xfrm>
              <a:off x="12240532" y="8772041"/>
              <a:ext cx="818900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316" y="753"/>
                    <a:pt x="14162" y="872"/>
                    <a:pt x="10905" y="872"/>
                  </a:cubicBezTo>
                  <a:cubicBezTo>
                    <a:pt x="9353" y="872"/>
                    <a:pt x="7778" y="844"/>
                    <a:pt x="6331" y="844"/>
                  </a:cubicBezTo>
                  <a:cubicBezTo>
                    <a:pt x="4299" y="844"/>
                    <a:pt x="2523" y="893"/>
                    <a:pt x="1424" y="1151"/>
                  </a:cubicBezTo>
                  <a:cubicBezTo>
                    <a:pt x="864" y="1332"/>
                    <a:pt x="378" y="3013"/>
                    <a:pt x="227" y="5503"/>
                  </a:cubicBezTo>
                  <a:cubicBezTo>
                    <a:pt x="2" y="9297"/>
                    <a:pt x="-71" y="13656"/>
                    <a:pt x="78" y="17074"/>
                  </a:cubicBezTo>
                  <a:cubicBezTo>
                    <a:pt x="189" y="19710"/>
                    <a:pt x="732" y="21558"/>
                    <a:pt x="1338" y="21558"/>
                  </a:cubicBezTo>
                  <a:cubicBezTo>
                    <a:pt x="1349" y="21558"/>
                    <a:pt x="1359" y="21558"/>
                    <a:pt x="1368" y="21558"/>
                  </a:cubicBezTo>
                  <a:cubicBezTo>
                    <a:pt x="1590" y="21551"/>
                    <a:pt x="1821" y="21551"/>
                    <a:pt x="2062" y="21551"/>
                  </a:cubicBezTo>
                  <a:cubicBezTo>
                    <a:pt x="3582" y="21551"/>
                    <a:pt x="5488" y="21600"/>
                    <a:pt x="7510" y="21600"/>
                  </a:cubicBezTo>
                  <a:cubicBezTo>
                    <a:pt x="11933" y="21600"/>
                    <a:pt x="16905" y="21356"/>
                    <a:pt x="19572" y="19815"/>
                  </a:cubicBezTo>
                  <a:cubicBezTo>
                    <a:pt x="21529" y="18720"/>
                    <a:pt x="21017" y="0"/>
                    <a:pt x="190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56" name="Google Shape;5229;p34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57" name="Google Shape;5230;p34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58" name="Google Shape;5231;p34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59" name="Google Shape;5232;p34"/>
            <p:cNvSpPr/>
            <p:nvPr/>
          </p:nvSpPr>
          <p:spPr>
            <a:xfrm>
              <a:off x="9931727" y="8899452"/>
              <a:ext cx="232180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45"/>
                    <a:pt x="587" y="16521"/>
                  </a:cubicBezTo>
                  <a:cubicBezTo>
                    <a:pt x="1308" y="20041"/>
                    <a:pt x="4168" y="21600"/>
                    <a:pt x="7357" y="21600"/>
                  </a:cubicBezTo>
                  <a:cubicBezTo>
                    <a:pt x="13140" y="21600"/>
                    <a:pt x="19998" y="16485"/>
                    <a:pt x="17126" y="8742"/>
                  </a:cubicBezTo>
                  <a:cubicBezTo>
                    <a:pt x="14962" y="2827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60" name="Google Shape;5233;p34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61" name="Google Shape;5234;p34"/>
            <p:cNvSpPr/>
            <p:nvPr/>
          </p:nvSpPr>
          <p:spPr>
            <a:xfrm>
              <a:off x="9654550" y="9656903"/>
              <a:ext cx="202565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70" y="0"/>
                  </a:moveTo>
                  <a:cubicBezTo>
                    <a:pt x="2694" y="0"/>
                    <a:pt x="-1593" y="5725"/>
                    <a:pt x="579" y="16501"/>
                  </a:cubicBezTo>
                  <a:cubicBezTo>
                    <a:pt x="1320" y="20039"/>
                    <a:pt x="4190" y="21600"/>
                    <a:pt x="7387" y="21600"/>
                  </a:cubicBezTo>
                  <a:cubicBezTo>
                    <a:pt x="13170" y="21600"/>
                    <a:pt x="20007" y="16493"/>
                    <a:pt x="17173" y="8734"/>
                  </a:cubicBezTo>
                  <a:cubicBezTo>
                    <a:pt x="15001" y="2838"/>
                    <a:pt x="11165" y="0"/>
                    <a:pt x="767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62" name="Google Shape;5235;p34"/>
            <p:cNvSpPr/>
            <p:nvPr/>
          </p:nvSpPr>
          <p:spPr>
            <a:xfrm>
              <a:off x="9654557" y="10290409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312" y="20054"/>
                    <a:pt x="4174" y="21600"/>
                    <a:pt x="7362" y="21600"/>
                  </a:cubicBezTo>
                  <a:cubicBezTo>
                    <a:pt x="13151" y="21600"/>
                    <a:pt x="20007" y="16505"/>
                    <a:pt x="17167" y="8773"/>
                  </a:cubicBezTo>
                  <a:cubicBezTo>
                    <a:pt x="14996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63" name="Google Shape;5236;p34"/>
            <p:cNvSpPr/>
            <p:nvPr/>
          </p:nvSpPr>
          <p:spPr>
            <a:xfrm>
              <a:off x="10568384" y="8910097"/>
              <a:ext cx="1133394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4013" y="13700"/>
                    <a:pt x="5703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16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611" y="21094"/>
                    <a:pt x="9112" y="21519"/>
                    <a:pt x="9720" y="21546"/>
                  </a:cubicBezTo>
                  <a:cubicBezTo>
                    <a:pt x="10348" y="21578"/>
                    <a:pt x="11016" y="21600"/>
                    <a:pt x="11696" y="21600"/>
                  </a:cubicBezTo>
                  <a:cubicBezTo>
                    <a:pt x="12190" y="21600"/>
                    <a:pt x="12690" y="21589"/>
                    <a:pt x="13184" y="21560"/>
                  </a:cubicBezTo>
                  <a:cubicBezTo>
                    <a:pt x="13822" y="21519"/>
                    <a:pt x="14334" y="21011"/>
                    <a:pt x="14390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3" y="13724"/>
                    <a:pt x="14608" y="13038"/>
                    <a:pt x="15375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88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1" y="13413"/>
                    <a:pt x="21345" y="12821"/>
                    <a:pt x="21331" y="12109"/>
                  </a:cubicBezTo>
                  <a:cubicBezTo>
                    <a:pt x="21303" y="11245"/>
                    <a:pt x="21165" y="10436"/>
                    <a:pt x="21013" y="9558"/>
                  </a:cubicBezTo>
                  <a:cubicBezTo>
                    <a:pt x="20929" y="8996"/>
                    <a:pt x="20472" y="8558"/>
                    <a:pt x="19890" y="8502"/>
                  </a:cubicBezTo>
                  <a:cubicBezTo>
                    <a:pt x="18525" y="8341"/>
                    <a:pt x="17032" y="8199"/>
                    <a:pt x="15669" y="8199"/>
                  </a:cubicBezTo>
                  <a:cubicBezTo>
                    <a:pt x="15412" y="8199"/>
                    <a:pt x="15162" y="8204"/>
                    <a:pt x="14917" y="8215"/>
                  </a:cubicBezTo>
                  <a:cubicBezTo>
                    <a:pt x="14898" y="8215"/>
                    <a:pt x="14881" y="8215"/>
                    <a:pt x="14864" y="8215"/>
                  </a:cubicBezTo>
                  <a:cubicBezTo>
                    <a:pt x="14167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64" name="Google Shape;5237;p34"/>
            <p:cNvSpPr/>
            <p:nvPr/>
          </p:nvSpPr>
          <p:spPr>
            <a:xfrm>
              <a:off x="6912357" y="1380229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12"/>
                  </a:cubicBezTo>
                  <a:cubicBezTo>
                    <a:pt x="858" y="1338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64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2" y="21586"/>
                    <a:pt x="2374" y="21579"/>
                    <a:pt x="2932" y="21579"/>
                  </a:cubicBezTo>
                  <a:cubicBezTo>
                    <a:pt x="4125" y="21579"/>
                    <a:pt x="5497" y="21600"/>
                    <a:pt x="6941" y="21600"/>
                  </a:cubicBezTo>
                  <a:cubicBezTo>
                    <a:pt x="11494" y="21600"/>
                    <a:pt x="16784" y="21405"/>
                    <a:pt x="19565" y="19795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65" name="Google Shape;5238;p34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66" name="Google Shape;5239;p34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67" name="Google Shape;5240;p34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68" name="Google Shape;5241;p34"/>
            <p:cNvSpPr/>
            <p:nvPr/>
          </p:nvSpPr>
          <p:spPr>
            <a:xfrm>
              <a:off x="4018839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57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69" name="Google Shape;5242;p34"/>
            <p:cNvSpPr/>
            <p:nvPr/>
          </p:nvSpPr>
          <p:spPr>
            <a:xfrm>
              <a:off x="5579821" y="0"/>
              <a:ext cx="108003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70" y="0"/>
                  </a:moveTo>
                  <a:cubicBezTo>
                    <a:pt x="15115" y="0"/>
                    <a:pt x="14767" y="159"/>
                    <a:pt x="14516" y="462"/>
                  </a:cubicBezTo>
                  <a:cubicBezTo>
                    <a:pt x="13337" y="1815"/>
                    <a:pt x="12043" y="3362"/>
                    <a:pt x="11112" y="4844"/>
                  </a:cubicBezTo>
                  <a:cubicBezTo>
                    <a:pt x="10856" y="5261"/>
                    <a:pt x="10442" y="5485"/>
                    <a:pt x="10018" y="5485"/>
                  </a:cubicBezTo>
                  <a:cubicBezTo>
                    <a:pt x="9749" y="5485"/>
                    <a:pt x="9475" y="5394"/>
                    <a:pt x="9235" y="5202"/>
                  </a:cubicBezTo>
                  <a:cubicBezTo>
                    <a:pt x="7854" y="4079"/>
                    <a:pt x="5832" y="2597"/>
                    <a:pt x="4174" y="1408"/>
                  </a:cubicBezTo>
                  <a:cubicBezTo>
                    <a:pt x="3954" y="1251"/>
                    <a:pt x="3708" y="1176"/>
                    <a:pt x="3462" y="1176"/>
                  </a:cubicBezTo>
                  <a:cubicBezTo>
                    <a:pt x="3090" y="1176"/>
                    <a:pt x="2722" y="1349"/>
                    <a:pt x="2457" y="1684"/>
                  </a:cubicBezTo>
                  <a:cubicBezTo>
                    <a:pt x="1541" y="2841"/>
                    <a:pt x="421" y="4470"/>
                    <a:pt x="57" y="5692"/>
                  </a:cubicBezTo>
                  <a:cubicBezTo>
                    <a:pt x="-117" y="6311"/>
                    <a:pt x="116" y="7010"/>
                    <a:pt x="596" y="7370"/>
                  </a:cubicBezTo>
                  <a:cubicBezTo>
                    <a:pt x="2443" y="8721"/>
                    <a:pt x="6225" y="10481"/>
                    <a:pt x="6807" y="11327"/>
                  </a:cubicBezTo>
                  <a:cubicBezTo>
                    <a:pt x="7228" y="11962"/>
                    <a:pt x="2546" y="18529"/>
                    <a:pt x="2894" y="19456"/>
                  </a:cubicBezTo>
                  <a:cubicBezTo>
                    <a:pt x="3214" y="20320"/>
                    <a:pt x="5003" y="21134"/>
                    <a:pt x="6312" y="21542"/>
                  </a:cubicBezTo>
                  <a:cubicBezTo>
                    <a:pt x="6437" y="21580"/>
                    <a:pt x="6563" y="21600"/>
                    <a:pt x="6688" y="21600"/>
                  </a:cubicBezTo>
                  <a:cubicBezTo>
                    <a:pt x="7186" y="21600"/>
                    <a:pt x="7650" y="21297"/>
                    <a:pt x="7884" y="20776"/>
                  </a:cubicBezTo>
                  <a:cubicBezTo>
                    <a:pt x="8741" y="18837"/>
                    <a:pt x="9716" y="17192"/>
                    <a:pt x="10559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5" y="15202"/>
                    <a:pt x="12258" y="15315"/>
                    <a:pt x="12509" y="15547"/>
                  </a:cubicBezTo>
                  <a:cubicBezTo>
                    <a:pt x="14021" y="16964"/>
                    <a:pt x="15607" y="18576"/>
                    <a:pt x="17265" y="19586"/>
                  </a:cubicBezTo>
                  <a:cubicBezTo>
                    <a:pt x="17457" y="19699"/>
                    <a:pt x="17665" y="19754"/>
                    <a:pt x="17872" y="19754"/>
                  </a:cubicBezTo>
                  <a:cubicBezTo>
                    <a:pt x="18260" y="19754"/>
                    <a:pt x="18643" y="19562"/>
                    <a:pt x="18909" y="19212"/>
                  </a:cubicBezTo>
                  <a:cubicBezTo>
                    <a:pt x="19636" y="18251"/>
                    <a:pt x="20407" y="17159"/>
                    <a:pt x="21105" y="16036"/>
                  </a:cubicBezTo>
                  <a:cubicBezTo>
                    <a:pt x="21483" y="15417"/>
                    <a:pt x="21395" y="14570"/>
                    <a:pt x="20901" y="14080"/>
                  </a:cubicBezTo>
                  <a:cubicBezTo>
                    <a:pt x="19592" y="12777"/>
                    <a:pt x="17498" y="11164"/>
                    <a:pt x="15825" y="10089"/>
                  </a:cubicBezTo>
                  <a:cubicBezTo>
                    <a:pt x="15084" y="9618"/>
                    <a:pt x="14909" y="8493"/>
                    <a:pt x="15491" y="7793"/>
                  </a:cubicBezTo>
                  <a:cubicBezTo>
                    <a:pt x="16538" y="6473"/>
                    <a:pt x="17730" y="5169"/>
                    <a:pt x="18675" y="3884"/>
                  </a:cubicBezTo>
                  <a:cubicBezTo>
                    <a:pt x="19171" y="3232"/>
                    <a:pt x="19054" y="2239"/>
                    <a:pt x="18429" y="1733"/>
                  </a:cubicBezTo>
                  <a:cubicBezTo>
                    <a:pt x="17687" y="1130"/>
                    <a:pt x="16931" y="690"/>
                    <a:pt x="16116" y="184"/>
                  </a:cubicBezTo>
                  <a:cubicBezTo>
                    <a:pt x="15910" y="60"/>
                    <a:pt x="15688" y="0"/>
                    <a:pt x="1547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70" name="Google Shape;5243;p34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71" name="Google Shape;5244;p34"/>
            <p:cNvSpPr/>
            <p:nvPr/>
          </p:nvSpPr>
          <p:spPr>
            <a:xfrm>
              <a:off x="6912357" y="8406147"/>
              <a:ext cx="81899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5" h="21600" fill="norm" stroke="1" extrusionOk="0">
                  <a:moveTo>
                    <a:pt x="19109" y="0"/>
                  </a:moveTo>
                  <a:cubicBezTo>
                    <a:pt x="19063" y="0"/>
                    <a:pt x="19017" y="7"/>
                    <a:pt x="18971" y="28"/>
                  </a:cubicBezTo>
                  <a:cubicBezTo>
                    <a:pt x="17387" y="733"/>
                    <a:pt x="14386" y="852"/>
                    <a:pt x="11244" y="852"/>
                  </a:cubicBezTo>
                  <a:cubicBezTo>
                    <a:pt x="9600" y="852"/>
                    <a:pt x="7920" y="817"/>
                    <a:pt x="6383" y="817"/>
                  </a:cubicBezTo>
                  <a:cubicBezTo>
                    <a:pt x="4332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42" y="5445"/>
                  </a:cubicBezTo>
                  <a:cubicBezTo>
                    <a:pt x="17" y="9306"/>
                    <a:pt x="-77" y="13669"/>
                    <a:pt x="72" y="17034"/>
                  </a:cubicBezTo>
                  <a:cubicBezTo>
                    <a:pt x="204" y="19708"/>
                    <a:pt x="747" y="21579"/>
                    <a:pt x="1383" y="21579"/>
                  </a:cubicBezTo>
                  <a:cubicBezTo>
                    <a:pt x="1800" y="21565"/>
                    <a:pt x="2255" y="21565"/>
                    <a:pt x="2744" y="21565"/>
                  </a:cubicBezTo>
                  <a:cubicBezTo>
                    <a:pt x="4141" y="21565"/>
                    <a:pt x="5800" y="21600"/>
                    <a:pt x="7542" y="21600"/>
                  </a:cubicBezTo>
                  <a:cubicBezTo>
                    <a:pt x="11953" y="21600"/>
                    <a:pt x="16907" y="21377"/>
                    <a:pt x="19568" y="19834"/>
                  </a:cubicBezTo>
                  <a:cubicBezTo>
                    <a:pt x="21523" y="18738"/>
                    <a:pt x="21034" y="0"/>
                    <a:pt x="1910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72" name="Google Shape;5245;p34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73" name="Google Shape;5246;p34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74" name="Google Shape;5247;p34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75" name="Google Shape;5248;p34"/>
            <p:cNvSpPr/>
            <p:nvPr/>
          </p:nvSpPr>
          <p:spPr>
            <a:xfrm>
              <a:off x="4018832" y="8100988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76" name="Google Shape;5249;p34"/>
            <p:cNvSpPr/>
            <p:nvPr/>
          </p:nvSpPr>
          <p:spPr>
            <a:xfrm>
              <a:off x="5579821" y="7025505"/>
              <a:ext cx="108003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67" y="0"/>
                  </a:moveTo>
                  <a:cubicBezTo>
                    <a:pt x="15113" y="0"/>
                    <a:pt x="14767" y="153"/>
                    <a:pt x="14516" y="455"/>
                  </a:cubicBezTo>
                  <a:cubicBezTo>
                    <a:pt x="13337" y="1824"/>
                    <a:pt x="12043" y="3353"/>
                    <a:pt x="11112" y="4852"/>
                  </a:cubicBezTo>
                  <a:cubicBezTo>
                    <a:pt x="10857" y="5264"/>
                    <a:pt x="10450" y="5482"/>
                    <a:pt x="10032" y="5482"/>
                  </a:cubicBezTo>
                  <a:cubicBezTo>
                    <a:pt x="9757" y="5482"/>
                    <a:pt x="9478" y="5387"/>
                    <a:pt x="9235" y="5193"/>
                  </a:cubicBezTo>
                  <a:cubicBezTo>
                    <a:pt x="7854" y="4071"/>
                    <a:pt x="5832" y="2605"/>
                    <a:pt x="4174" y="1417"/>
                  </a:cubicBezTo>
                  <a:cubicBezTo>
                    <a:pt x="3956" y="1254"/>
                    <a:pt x="3710" y="1177"/>
                    <a:pt x="3465" y="1177"/>
                  </a:cubicBezTo>
                  <a:cubicBezTo>
                    <a:pt x="3092" y="1177"/>
                    <a:pt x="2722" y="1358"/>
                    <a:pt x="2457" y="1692"/>
                  </a:cubicBezTo>
                  <a:cubicBezTo>
                    <a:pt x="1541" y="2833"/>
                    <a:pt x="421" y="4461"/>
                    <a:pt x="57" y="5682"/>
                  </a:cubicBezTo>
                  <a:cubicBezTo>
                    <a:pt x="-117" y="6318"/>
                    <a:pt x="116" y="7000"/>
                    <a:pt x="596" y="7360"/>
                  </a:cubicBezTo>
                  <a:cubicBezTo>
                    <a:pt x="2443" y="8711"/>
                    <a:pt x="6225" y="10487"/>
                    <a:pt x="6807" y="11332"/>
                  </a:cubicBezTo>
                  <a:cubicBezTo>
                    <a:pt x="7228" y="11967"/>
                    <a:pt x="2546" y="18515"/>
                    <a:pt x="2894" y="19442"/>
                  </a:cubicBezTo>
                  <a:cubicBezTo>
                    <a:pt x="3214" y="20322"/>
                    <a:pt x="5003" y="21136"/>
                    <a:pt x="6312" y="21543"/>
                  </a:cubicBezTo>
                  <a:cubicBezTo>
                    <a:pt x="6434" y="21582"/>
                    <a:pt x="6558" y="21600"/>
                    <a:pt x="6679" y="21600"/>
                  </a:cubicBezTo>
                  <a:cubicBezTo>
                    <a:pt x="7179" y="21600"/>
                    <a:pt x="7649" y="21290"/>
                    <a:pt x="7884" y="20779"/>
                  </a:cubicBezTo>
                  <a:cubicBezTo>
                    <a:pt x="8741" y="18840"/>
                    <a:pt x="9716" y="17179"/>
                    <a:pt x="10559" y="15828"/>
                  </a:cubicBezTo>
                  <a:cubicBezTo>
                    <a:pt x="10822" y="15410"/>
                    <a:pt x="11239" y="15191"/>
                    <a:pt x="11658" y="15191"/>
                  </a:cubicBezTo>
                  <a:cubicBezTo>
                    <a:pt x="11958" y="15191"/>
                    <a:pt x="12260" y="15302"/>
                    <a:pt x="12509" y="15534"/>
                  </a:cubicBezTo>
                  <a:cubicBezTo>
                    <a:pt x="14021" y="16951"/>
                    <a:pt x="15607" y="18579"/>
                    <a:pt x="17265" y="19572"/>
                  </a:cubicBezTo>
                  <a:cubicBezTo>
                    <a:pt x="17461" y="19689"/>
                    <a:pt x="17674" y="19745"/>
                    <a:pt x="17886" y="19745"/>
                  </a:cubicBezTo>
                  <a:cubicBezTo>
                    <a:pt x="18269" y="19745"/>
                    <a:pt x="18646" y="19561"/>
                    <a:pt x="18909" y="19214"/>
                  </a:cubicBezTo>
                  <a:cubicBezTo>
                    <a:pt x="19636" y="18238"/>
                    <a:pt x="20407" y="17162"/>
                    <a:pt x="21105" y="16023"/>
                  </a:cubicBezTo>
                  <a:cubicBezTo>
                    <a:pt x="21483" y="15405"/>
                    <a:pt x="21395" y="14574"/>
                    <a:pt x="20901" y="14068"/>
                  </a:cubicBezTo>
                  <a:cubicBezTo>
                    <a:pt x="19592" y="12765"/>
                    <a:pt x="17498" y="11153"/>
                    <a:pt x="15825" y="10094"/>
                  </a:cubicBezTo>
                  <a:cubicBezTo>
                    <a:pt x="15084" y="9624"/>
                    <a:pt x="14909" y="8499"/>
                    <a:pt x="15491" y="7784"/>
                  </a:cubicBezTo>
                  <a:cubicBezTo>
                    <a:pt x="16538" y="6480"/>
                    <a:pt x="17730" y="5160"/>
                    <a:pt x="18675" y="3892"/>
                  </a:cubicBezTo>
                  <a:cubicBezTo>
                    <a:pt x="19171" y="3240"/>
                    <a:pt x="19054" y="2245"/>
                    <a:pt x="18429" y="1741"/>
                  </a:cubicBezTo>
                  <a:cubicBezTo>
                    <a:pt x="17687" y="1139"/>
                    <a:pt x="16931" y="683"/>
                    <a:pt x="16116" y="179"/>
                  </a:cubicBezTo>
                  <a:cubicBezTo>
                    <a:pt x="15910" y="60"/>
                    <a:pt x="15687" y="0"/>
                    <a:pt x="1546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77" name="Google Shape;5250;p34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78" name="Google Shape;5251;p34"/>
            <p:cNvSpPr/>
            <p:nvPr/>
          </p:nvSpPr>
          <p:spPr>
            <a:xfrm>
              <a:off x="4473842" y="6435487"/>
              <a:ext cx="1084710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4"/>
                    <a:pt x="14166" y="866"/>
                    <a:pt x="10909" y="866"/>
                  </a:cubicBezTo>
                  <a:cubicBezTo>
                    <a:pt x="9358" y="866"/>
                    <a:pt x="7782" y="845"/>
                    <a:pt x="6337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79" name="Google Shape;5252;p34"/>
            <p:cNvSpPr/>
            <p:nvPr/>
          </p:nvSpPr>
          <p:spPr>
            <a:xfrm>
              <a:off x="4248388" y="5259082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1"/>
                    <a:pt x="10902" y="871"/>
                  </a:cubicBezTo>
                  <a:cubicBezTo>
                    <a:pt x="9352" y="871"/>
                    <a:pt x="7779" y="843"/>
                    <a:pt x="6333" y="843"/>
                  </a:cubicBezTo>
                  <a:cubicBezTo>
                    <a:pt x="4303" y="843"/>
                    <a:pt x="2528" y="892"/>
                    <a:pt x="1431" y="1150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6" y="21579"/>
                    <a:pt x="5487" y="21600"/>
                    <a:pt x="6930" y="21600"/>
                  </a:cubicBezTo>
                  <a:cubicBezTo>
                    <a:pt x="11481" y="21600"/>
                    <a:pt x="16769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80" name="Google Shape;5253;p34"/>
            <p:cNvSpPr/>
            <p:nvPr/>
          </p:nvSpPr>
          <p:spPr>
            <a:xfrm>
              <a:off x="4248388" y="4893188"/>
              <a:ext cx="81926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9"/>
                    <a:pt x="1431" y="1150"/>
                  </a:cubicBezTo>
                  <a:cubicBezTo>
                    <a:pt x="871" y="1276"/>
                    <a:pt x="385" y="3012"/>
                    <a:pt x="234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4" y="21544"/>
                    <a:pt x="1824" y="21544"/>
                    <a:pt x="2065" y="21544"/>
                  </a:cubicBezTo>
                  <a:cubicBezTo>
                    <a:pt x="3580" y="21544"/>
                    <a:pt x="5480" y="21600"/>
                    <a:pt x="7498" y="21600"/>
                  </a:cubicBezTo>
                  <a:cubicBezTo>
                    <a:pt x="11914" y="21600"/>
                    <a:pt x="16884" y="21356"/>
                    <a:pt x="19561" y="19808"/>
                  </a:cubicBezTo>
                  <a:cubicBezTo>
                    <a:pt x="21518" y="18713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81" name="Google Shape;5254;p34"/>
            <p:cNvSpPr/>
            <p:nvPr/>
          </p:nvSpPr>
          <p:spPr>
            <a:xfrm>
              <a:off x="6601033" y="4634488"/>
              <a:ext cx="981965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8" h="21600" fill="norm" stroke="1" extrusionOk="0">
                  <a:moveTo>
                    <a:pt x="17278" y="0"/>
                  </a:moveTo>
                  <a:cubicBezTo>
                    <a:pt x="16844" y="0"/>
                    <a:pt x="16413" y="178"/>
                    <a:pt x="16095" y="504"/>
                  </a:cubicBezTo>
                  <a:cubicBezTo>
                    <a:pt x="11994" y="4766"/>
                    <a:pt x="3466" y="13243"/>
                    <a:pt x="320" y="17441"/>
                  </a:cubicBezTo>
                  <a:cubicBezTo>
                    <a:pt x="-895" y="19076"/>
                    <a:pt x="1609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45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35" y="2802"/>
                  </a:cubicBezTo>
                  <a:cubicBezTo>
                    <a:pt x="19765" y="1804"/>
                    <a:pt x="18978" y="838"/>
                    <a:pt x="18145" y="268"/>
                  </a:cubicBezTo>
                  <a:cubicBezTo>
                    <a:pt x="17881" y="85"/>
                    <a:pt x="17578" y="0"/>
                    <a:pt x="1727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82" name="Google Shape;5255;p34"/>
            <p:cNvSpPr/>
            <p:nvPr/>
          </p:nvSpPr>
          <p:spPr>
            <a:xfrm>
              <a:off x="6682998" y="4588442"/>
              <a:ext cx="231999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66" y="0"/>
                  </a:moveTo>
                  <a:cubicBezTo>
                    <a:pt x="2686" y="0"/>
                    <a:pt x="-1604" y="5758"/>
                    <a:pt x="588" y="16537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1"/>
                    <a:pt x="17151" y="8758"/>
                  </a:cubicBezTo>
                  <a:cubicBezTo>
                    <a:pt x="14984" y="2837"/>
                    <a:pt x="11157" y="0"/>
                    <a:pt x="766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83" name="Google Shape;5256;p34"/>
            <p:cNvSpPr/>
            <p:nvPr/>
          </p:nvSpPr>
          <p:spPr>
            <a:xfrm>
              <a:off x="7267562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84" name="Google Shape;5257;p34"/>
            <p:cNvSpPr/>
            <p:nvPr/>
          </p:nvSpPr>
          <p:spPr>
            <a:xfrm>
              <a:off x="6549645" y="6435487"/>
              <a:ext cx="108480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5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4" y="21572"/>
                    <a:pt x="2241" y="21565"/>
                    <a:pt x="2730" y="21565"/>
                  </a:cubicBezTo>
                  <a:cubicBezTo>
                    <a:pt x="4132" y="21565"/>
                    <a:pt x="5791" y="21600"/>
                    <a:pt x="7535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85" name="Google Shape;5258;p34"/>
            <p:cNvSpPr/>
            <p:nvPr/>
          </p:nvSpPr>
          <p:spPr>
            <a:xfrm>
              <a:off x="6990907" y="6144191"/>
              <a:ext cx="202002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6" y="0"/>
                  </a:moveTo>
                  <a:cubicBezTo>
                    <a:pt x="2672" y="0"/>
                    <a:pt x="-1619" y="5740"/>
                    <a:pt x="599" y="16495"/>
                  </a:cubicBezTo>
                  <a:cubicBezTo>
                    <a:pt x="1312" y="20037"/>
                    <a:pt x="4177" y="21600"/>
                    <a:pt x="7363" y="21600"/>
                  </a:cubicBezTo>
                  <a:cubicBezTo>
                    <a:pt x="13137" y="21600"/>
                    <a:pt x="19981" y="16487"/>
                    <a:pt x="17137" y="8720"/>
                  </a:cubicBezTo>
                  <a:cubicBezTo>
                    <a:pt x="14970" y="2825"/>
                    <a:pt x="11145" y="0"/>
                    <a:pt x="764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86" name="Google Shape;5259;p34"/>
            <p:cNvSpPr/>
            <p:nvPr/>
          </p:nvSpPr>
          <p:spPr>
            <a:xfrm>
              <a:off x="6990929" y="6777780"/>
              <a:ext cx="20198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64" y="21600"/>
                  </a:cubicBezTo>
                  <a:cubicBezTo>
                    <a:pt x="13140" y="21600"/>
                    <a:pt x="19986" y="16493"/>
                    <a:pt x="17141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87" name="Google Shape;5260;p34"/>
            <p:cNvSpPr/>
            <p:nvPr/>
          </p:nvSpPr>
          <p:spPr>
            <a:xfrm>
              <a:off x="7904605" y="5397138"/>
              <a:ext cx="1133012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29" y="0"/>
                  </a:moveTo>
                  <a:cubicBezTo>
                    <a:pt x="9543" y="0"/>
                    <a:pt x="8532" y="83"/>
                    <a:pt x="7844" y="327"/>
                  </a:cubicBezTo>
                  <a:cubicBezTo>
                    <a:pt x="7304" y="520"/>
                    <a:pt x="6971" y="1041"/>
                    <a:pt x="7012" y="1604"/>
                  </a:cubicBezTo>
                  <a:cubicBezTo>
                    <a:pt x="7178" y="3688"/>
                    <a:pt x="8204" y="7460"/>
                    <a:pt x="7968" y="8338"/>
                  </a:cubicBezTo>
                  <a:cubicBezTo>
                    <a:pt x="7788" y="8996"/>
                    <a:pt x="569" y="8873"/>
                    <a:pt x="153" y="9600"/>
                  </a:cubicBezTo>
                  <a:cubicBezTo>
                    <a:pt x="-262" y="10300"/>
                    <a:pt x="251" y="12069"/>
                    <a:pt x="735" y="13276"/>
                  </a:cubicBezTo>
                  <a:cubicBezTo>
                    <a:pt x="940" y="13765"/>
                    <a:pt x="1419" y="14079"/>
                    <a:pt x="1942" y="14079"/>
                  </a:cubicBezTo>
                  <a:cubicBezTo>
                    <a:pt x="2020" y="14079"/>
                    <a:pt x="2097" y="14071"/>
                    <a:pt x="2176" y="14057"/>
                  </a:cubicBezTo>
                  <a:cubicBezTo>
                    <a:pt x="4005" y="13700"/>
                    <a:pt x="5696" y="13577"/>
                    <a:pt x="7123" y="13508"/>
                  </a:cubicBezTo>
                  <a:cubicBezTo>
                    <a:pt x="7139" y="13508"/>
                    <a:pt x="7156" y="13508"/>
                    <a:pt x="7171" y="13508"/>
                  </a:cubicBezTo>
                  <a:cubicBezTo>
                    <a:pt x="7897" y="13508"/>
                    <a:pt x="8481" y="14102"/>
                    <a:pt x="8453" y="14826"/>
                  </a:cubicBezTo>
                  <a:cubicBezTo>
                    <a:pt x="8383" y="16705"/>
                    <a:pt x="8204" y="18734"/>
                    <a:pt x="8509" y="20504"/>
                  </a:cubicBezTo>
                  <a:cubicBezTo>
                    <a:pt x="8605" y="21094"/>
                    <a:pt x="9118" y="21532"/>
                    <a:pt x="9714" y="21546"/>
                  </a:cubicBezTo>
                  <a:cubicBezTo>
                    <a:pt x="10349" y="21578"/>
                    <a:pt x="11016" y="21600"/>
                    <a:pt x="11694" y="21600"/>
                  </a:cubicBezTo>
                  <a:cubicBezTo>
                    <a:pt x="12185" y="21600"/>
                    <a:pt x="12684" y="21589"/>
                    <a:pt x="13178" y="21560"/>
                  </a:cubicBezTo>
                  <a:cubicBezTo>
                    <a:pt x="13828" y="21532"/>
                    <a:pt x="14329" y="21011"/>
                    <a:pt x="14383" y="20381"/>
                  </a:cubicBezTo>
                  <a:cubicBezTo>
                    <a:pt x="14495" y="18720"/>
                    <a:pt x="14369" y="16320"/>
                    <a:pt x="14106" y="14497"/>
                  </a:cubicBezTo>
                  <a:cubicBezTo>
                    <a:pt x="13999" y="13717"/>
                    <a:pt x="14613" y="13039"/>
                    <a:pt x="15388" y="13039"/>
                  </a:cubicBezTo>
                  <a:cubicBezTo>
                    <a:pt x="15417" y="13039"/>
                    <a:pt x="15448" y="13041"/>
                    <a:pt x="15478" y="13042"/>
                  </a:cubicBezTo>
                  <a:cubicBezTo>
                    <a:pt x="16988" y="13165"/>
                    <a:pt x="18581" y="13371"/>
                    <a:pt x="20008" y="13427"/>
                  </a:cubicBezTo>
                  <a:cubicBezTo>
                    <a:pt x="20026" y="13427"/>
                    <a:pt x="20041" y="13427"/>
                    <a:pt x="20057" y="13427"/>
                  </a:cubicBezTo>
                  <a:cubicBezTo>
                    <a:pt x="20770" y="13427"/>
                    <a:pt x="21338" y="12835"/>
                    <a:pt x="21326" y="12123"/>
                  </a:cubicBezTo>
                  <a:cubicBezTo>
                    <a:pt x="21298" y="11245"/>
                    <a:pt x="21159" y="10450"/>
                    <a:pt x="21020" y="9558"/>
                  </a:cubicBezTo>
                  <a:cubicBezTo>
                    <a:pt x="20923" y="8996"/>
                    <a:pt x="20467" y="8558"/>
                    <a:pt x="19898" y="8502"/>
                  </a:cubicBezTo>
                  <a:cubicBezTo>
                    <a:pt x="18521" y="8352"/>
                    <a:pt x="17012" y="8199"/>
                    <a:pt x="15630" y="8199"/>
                  </a:cubicBezTo>
                  <a:cubicBezTo>
                    <a:pt x="15385" y="8199"/>
                    <a:pt x="15145" y="8204"/>
                    <a:pt x="14909" y="8215"/>
                  </a:cubicBezTo>
                  <a:cubicBezTo>
                    <a:pt x="14885" y="8216"/>
                    <a:pt x="14860" y="8216"/>
                    <a:pt x="14836" y="8216"/>
                  </a:cubicBezTo>
                  <a:cubicBezTo>
                    <a:pt x="14148" y="8216"/>
                    <a:pt x="13592" y="7669"/>
                    <a:pt x="13566" y="6994"/>
                  </a:cubicBezTo>
                  <a:cubicBezTo>
                    <a:pt x="13510" y="5361"/>
                    <a:pt x="13330" y="3070"/>
                    <a:pt x="13164" y="1205"/>
                  </a:cubicBezTo>
                  <a:cubicBezTo>
                    <a:pt x="13109" y="575"/>
                    <a:pt x="12595" y="95"/>
                    <a:pt x="11972" y="54"/>
                  </a:cubicBezTo>
                  <a:cubicBezTo>
                    <a:pt x="11528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88" name="Google Shape;5261;p34"/>
            <p:cNvSpPr/>
            <p:nvPr/>
          </p:nvSpPr>
          <p:spPr>
            <a:xfrm>
              <a:off x="8243658" y="3512959"/>
              <a:ext cx="1080102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9" y="0"/>
                    <a:pt x="14765" y="155"/>
                    <a:pt x="14514" y="446"/>
                  </a:cubicBezTo>
                  <a:cubicBezTo>
                    <a:pt x="13323" y="1815"/>
                    <a:pt x="12042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6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6" y="1176"/>
                    <a:pt x="3460" y="1176"/>
                  </a:cubicBezTo>
                  <a:cubicBezTo>
                    <a:pt x="3087" y="1176"/>
                    <a:pt x="2720" y="1350"/>
                    <a:pt x="2450" y="1684"/>
                  </a:cubicBezTo>
                  <a:cubicBezTo>
                    <a:pt x="1547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19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3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48" y="15192"/>
                  </a:cubicBezTo>
                  <a:cubicBezTo>
                    <a:pt x="11951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8" y="19752"/>
                    <a:pt x="17871" y="19752"/>
                  </a:cubicBezTo>
                  <a:cubicBezTo>
                    <a:pt x="18257" y="19752"/>
                    <a:pt x="1863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1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28" y="5153"/>
                    <a:pt x="18671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098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89" name="Google Shape;5262;p34"/>
            <p:cNvSpPr/>
            <p:nvPr/>
          </p:nvSpPr>
          <p:spPr>
            <a:xfrm>
              <a:off x="5328105" y="3573858"/>
              <a:ext cx="1441696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3" y="16843"/>
                    <a:pt x="8726" y="16977"/>
                    <a:pt x="8550" y="16977"/>
                  </a:cubicBezTo>
                  <a:cubicBezTo>
                    <a:pt x="8393" y="16977"/>
                    <a:pt x="8236" y="16872"/>
                    <a:pt x="8178" y="16650"/>
                  </a:cubicBezTo>
                  <a:cubicBezTo>
                    <a:pt x="7141" y="12664"/>
                    <a:pt x="6901" y="11085"/>
                    <a:pt x="5546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17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40" y="11801"/>
                  </a:cubicBezTo>
                  <a:cubicBezTo>
                    <a:pt x="1197" y="11801"/>
                    <a:pt x="1355" y="11736"/>
                    <a:pt x="1485" y="11608"/>
                  </a:cubicBezTo>
                  <a:cubicBezTo>
                    <a:pt x="2289" y="10791"/>
                    <a:pt x="3273" y="10238"/>
                    <a:pt x="3803" y="10238"/>
                  </a:cubicBezTo>
                  <a:cubicBezTo>
                    <a:pt x="3993" y="10238"/>
                    <a:pt x="4125" y="10308"/>
                    <a:pt x="4170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40" y="21352"/>
                    <a:pt x="7852" y="21600"/>
                    <a:pt x="8697" y="21600"/>
                  </a:cubicBezTo>
                  <a:cubicBezTo>
                    <a:pt x="9574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1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79" y="3905"/>
                    <a:pt x="18421" y="4566"/>
                  </a:cubicBezTo>
                  <a:cubicBezTo>
                    <a:pt x="18517" y="5045"/>
                    <a:pt x="18895" y="5369"/>
                    <a:pt x="19313" y="5369"/>
                  </a:cubicBezTo>
                  <a:cubicBezTo>
                    <a:pt x="19329" y="5369"/>
                    <a:pt x="19345" y="5369"/>
                    <a:pt x="19361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81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90" name="Google Shape;5263;p34"/>
            <p:cNvSpPr/>
            <p:nvPr/>
          </p:nvSpPr>
          <p:spPr>
            <a:xfrm>
              <a:off x="7137828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6" y="864"/>
                    <a:pt x="10911" y="864"/>
                  </a:cubicBezTo>
                  <a:cubicBezTo>
                    <a:pt x="9360" y="864"/>
                    <a:pt x="7785" y="843"/>
                    <a:pt x="6340" y="843"/>
                  </a:cubicBezTo>
                  <a:cubicBezTo>
                    <a:pt x="4308" y="843"/>
                    <a:pt x="2532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91" name="Google Shape;5264;p34"/>
            <p:cNvSpPr/>
            <p:nvPr/>
          </p:nvSpPr>
          <p:spPr>
            <a:xfrm>
              <a:off x="6912357" y="1746123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05"/>
                  </a:cubicBezTo>
                  <a:cubicBezTo>
                    <a:pt x="858" y="1331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57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0" y="21586"/>
                    <a:pt x="2366" y="21579"/>
                    <a:pt x="2919" y="21579"/>
                  </a:cubicBezTo>
                  <a:cubicBezTo>
                    <a:pt x="4159" y="21579"/>
                    <a:pt x="5589" y="21600"/>
                    <a:pt x="7094" y="21600"/>
                  </a:cubicBezTo>
                  <a:cubicBezTo>
                    <a:pt x="11613" y="21600"/>
                    <a:pt x="16813" y="21405"/>
                    <a:pt x="19565" y="19858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92" name="Google Shape;5265;p34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93" name="Google Shape;5266;p34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94" name="Google Shape;5267;p34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95" name="Google Shape;5268;p34"/>
            <p:cNvSpPr/>
            <p:nvPr/>
          </p:nvSpPr>
          <p:spPr>
            <a:xfrm>
              <a:off x="4603359" y="1873781"/>
              <a:ext cx="232700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1" h="21600" fill="norm" stroke="1" extrusionOk="0">
                  <a:moveTo>
                    <a:pt x="7647" y="0"/>
                  </a:moveTo>
                  <a:cubicBezTo>
                    <a:pt x="2677" y="0"/>
                    <a:pt x="-1597" y="5733"/>
                    <a:pt x="584" y="16505"/>
                  </a:cubicBezTo>
                  <a:cubicBezTo>
                    <a:pt x="1312" y="20041"/>
                    <a:pt x="4182" y="21600"/>
                    <a:pt x="7382" y="21600"/>
                  </a:cubicBezTo>
                  <a:cubicBezTo>
                    <a:pt x="13161" y="21600"/>
                    <a:pt x="20003" y="16498"/>
                    <a:pt x="17170" y="8724"/>
                  </a:cubicBezTo>
                  <a:cubicBezTo>
                    <a:pt x="14982" y="2828"/>
                    <a:pt x="11144" y="0"/>
                    <a:pt x="76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96" name="Google Shape;5269;p34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97" name="Google Shape;5270;p34"/>
            <p:cNvSpPr/>
            <p:nvPr/>
          </p:nvSpPr>
          <p:spPr>
            <a:xfrm>
              <a:off x="4326704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98" name="Google Shape;5271;p34"/>
            <p:cNvSpPr/>
            <p:nvPr/>
          </p:nvSpPr>
          <p:spPr>
            <a:xfrm>
              <a:off x="4326704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99" name="Google Shape;5272;p34"/>
            <p:cNvSpPr/>
            <p:nvPr/>
          </p:nvSpPr>
          <p:spPr>
            <a:xfrm>
              <a:off x="5240728" y="1884179"/>
              <a:ext cx="1132689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5" y="10299"/>
                    <a:pt x="245" y="12082"/>
                    <a:pt x="730" y="13275"/>
                  </a:cubicBezTo>
                  <a:cubicBezTo>
                    <a:pt x="933" y="13775"/>
                    <a:pt x="1410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2" y="13507"/>
                    <a:pt x="8487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20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62" y="16319"/>
                    <a:pt x="14100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5" y="13041"/>
                  </a:cubicBezTo>
                  <a:cubicBezTo>
                    <a:pt x="16981" y="13164"/>
                    <a:pt x="18574" y="13370"/>
                    <a:pt x="20002" y="13426"/>
                  </a:cubicBezTo>
                  <a:cubicBezTo>
                    <a:pt x="20017" y="13426"/>
                    <a:pt x="20034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291" y="11244"/>
                    <a:pt x="21151" y="10449"/>
                    <a:pt x="21013" y="9572"/>
                  </a:cubicBezTo>
                  <a:cubicBezTo>
                    <a:pt x="20916" y="8995"/>
                    <a:pt x="20458" y="8571"/>
                    <a:pt x="19891" y="8502"/>
                  </a:cubicBezTo>
                  <a:cubicBezTo>
                    <a:pt x="18514" y="8351"/>
                    <a:pt x="17006" y="8199"/>
                    <a:pt x="15624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586" y="7681"/>
                    <a:pt x="13573" y="6993"/>
                  </a:cubicBezTo>
                  <a:cubicBezTo>
                    <a:pt x="13504" y="5361"/>
                    <a:pt x="13337" y="3084"/>
                    <a:pt x="13157" y="1205"/>
                  </a:cubicBezTo>
                  <a:cubicBezTo>
                    <a:pt x="13101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00" name="Google Shape;5273;p34"/>
            <p:cNvSpPr/>
            <p:nvPr/>
          </p:nvSpPr>
          <p:spPr>
            <a:xfrm>
              <a:off x="4473842" y="13460663"/>
              <a:ext cx="108471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272" y="773"/>
                    <a:pt x="13973" y="871"/>
                    <a:pt x="10612" y="871"/>
                  </a:cubicBezTo>
                  <a:cubicBezTo>
                    <a:pt x="9358" y="871"/>
                    <a:pt x="8097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01" name="Google Shape;5274;p34"/>
            <p:cNvSpPr/>
            <p:nvPr/>
          </p:nvSpPr>
          <p:spPr>
            <a:xfrm>
              <a:off x="4248388" y="12284917"/>
              <a:ext cx="81924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5" y="733"/>
                    <a:pt x="14370" y="859"/>
                    <a:pt x="11236" y="859"/>
                  </a:cubicBezTo>
                  <a:cubicBezTo>
                    <a:pt x="9595" y="859"/>
                    <a:pt x="7914" y="824"/>
                    <a:pt x="6378" y="824"/>
                  </a:cubicBezTo>
                  <a:cubicBezTo>
                    <a:pt x="4329" y="824"/>
                    <a:pt x="2537" y="880"/>
                    <a:pt x="1431" y="1152"/>
                  </a:cubicBezTo>
                  <a:cubicBezTo>
                    <a:pt x="871" y="1278"/>
                    <a:pt x="385" y="3023"/>
                    <a:pt x="234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1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40" y="21600"/>
                    <a:pt x="16893" y="21384"/>
                    <a:pt x="19565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02" name="Google Shape;5275;p34"/>
            <p:cNvSpPr/>
            <p:nvPr/>
          </p:nvSpPr>
          <p:spPr>
            <a:xfrm>
              <a:off x="4248388" y="11918363"/>
              <a:ext cx="81926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14"/>
                    <a:pt x="18943" y="28"/>
                  </a:cubicBezTo>
                  <a:cubicBezTo>
                    <a:pt x="17257" y="773"/>
                    <a:pt x="13963" y="877"/>
                    <a:pt x="10605" y="877"/>
                  </a:cubicBezTo>
                  <a:cubicBezTo>
                    <a:pt x="9354" y="877"/>
                    <a:pt x="8093" y="863"/>
                    <a:pt x="6903" y="863"/>
                  </a:cubicBezTo>
                  <a:cubicBezTo>
                    <a:pt x="4636" y="863"/>
                    <a:pt x="2629" y="912"/>
                    <a:pt x="1431" y="1211"/>
                  </a:cubicBezTo>
                  <a:cubicBezTo>
                    <a:pt x="871" y="1337"/>
                    <a:pt x="385" y="3070"/>
                    <a:pt x="234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1" y="21565"/>
                    <a:pt x="5788" y="21600"/>
                    <a:pt x="7529" y="21600"/>
                  </a:cubicBezTo>
                  <a:cubicBezTo>
                    <a:pt x="11937" y="21600"/>
                    <a:pt x="16890" y="21377"/>
                    <a:pt x="19561" y="19839"/>
                  </a:cubicBezTo>
                  <a:cubicBezTo>
                    <a:pt x="21518" y="18683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03" name="Google Shape;5276;p34"/>
            <p:cNvSpPr/>
            <p:nvPr/>
          </p:nvSpPr>
          <p:spPr>
            <a:xfrm>
              <a:off x="6601042" y="11660158"/>
              <a:ext cx="98195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68" y="0"/>
                  </a:moveTo>
                  <a:cubicBezTo>
                    <a:pt x="16837" y="0"/>
                    <a:pt x="16411" y="178"/>
                    <a:pt x="16096" y="510"/>
                  </a:cubicBezTo>
                  <a:cubicBezTo>
                    <a:pt x="11994" y="4773"/>
                    <a:pt x="3465" y="13250"/>
                    <a:pt x="319" y="17449"/>
                  </a:cubicBezTo>
                  <a:cubicBezTo>
                    <a:pt x="-894" y="19073"/>
                    <a:pt x="1604" y="21600"/>
                    <a:pt x="3510" y="21600"/>
                  </a:cubicBezTo>
                  <a:cubicBezTo>
                    <a:pt x="4024" y="21600"/>
                    <a:pt x="4496" y="21417"/>
                    <a:pt x="4838" y="20982"/>
                  </a:cubicBezTo>
                  <a:cubicBezTo>
                    <a:pt x="7645" y="17465"/>
                    <a:pt x="17206" y="8163"/>
                    <a:pt x="20151" y="4789"/>
                  </a:cubicBezTo>
                  <a:cubicBezTo>
                    <a:pt x="20628" y="4234"/>
                    <a:pt x="20706" y="3442"/>
                    <a:pt x="20336" y="2808"/>
                  </a:cubicBezTo>
                  <a:cubicBezTo>
                    <a:pt x="19766" y="1810"/>
                    <a:pt x="18979" y="828"/>
                    <a:pt x="18146" y="274"/>
                  </a:cubicBezTo>
                  <a:cubicBezTo>
                    <a:pt x="17878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04" name="Google Shape;5277;p34"/>
            <p:cNvSpPr/>
            <p:nvPr/>
          </p:nvSpPr>
          <p:spPr>
            <a:xfrm>
              <a:off x="6683027" y="11613947"/>
              <a:ext cx="231959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1" h="21600" fill="norm" stroke="1" extrusionOk="0">
                  <a:moveTo>
                    <a:pt x="7662" y="0"/>
                  </a:moveTo>
                  <a:cubicBezTo>
                    <a:pt x="2685" y="0"/>
                    <a:pt x="-1601" y="5733"/>
                    <a:pt x="586" y="16498"/>
                  </a:cubicBezTo>
                  <a:cubicBezTo>
                    <a:pt x="1296" y="20034"/>
                    <a:pt x="4162" y="21600"/>
                    <a:pt x="7357" y="21600"/>
                  </a:cubicBezTo>
                  <a:cubicBezTo>
                    <a:pt x="13139" y="21600"/>
                    <a:pt x="19999" y="16498"/>
                    <a:pt x="17159" y="8724"/>
                  </a:cubicBezTo>
                  <a:cubicBezTo>
                    <a:pt x="14990" y="2828"/>
                    <a:pt x="11155" y="0"/>
                    <a:pt x="76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05" name="Google Shape;5278;p34"/>
            <p:cNvSpPr/>
            <p:nvPr/>
          </p:nvSpPr>
          <p:spPr>
            <a:xfrm>
              <a:off x="7267569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57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06" name="Google Shape;5279;p34"/>
            <p:cNvSpPr/>
            <p:nvPr/>
          </p:nvSpPr>
          <p:spPr>
            <a:xfrm>
              <a:off x="6549645" y="13460663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5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2" y="21593"/>
                    <a:pt x="1364" y="21593"/>
                  </a:cubicBezTo>
                  <a:cubicBezTo>
                    <a:pt x="1833" y="21586"/>
                    <a:pt x="2352" y="21579"/>
                    <a:pt x="2907" y="21579"/>
                  </a:cubicBezTo>
                  <a:cubicBezTo>
                    <a:pt x="4150" y="21579"/>
                    <a:pt x="5582" y="21600"/>
                    <a:pt x="7089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07" name="Google Shape;5280;p34"/>
            <p:cNvSpPr/>
            <p:nvPr/>
          </p:nvSpPr>
          <p:spPr>
            <a:xfrm>
              <a:off x="6990930" y="13169532"/>
              <a:ext cx="201990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14" y="21600"/>
                    <a:pt x="19987" y="16505"/>
                    <a:pt x="17136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08" name="Google Shape;5281;p34"/>
            <p:cNvSpPr/>
            <p:nvPr/>
          </p:nvSpPr>
          <p:spPr>
            <a:xfrm>
              <a:off x="7904605" y="12422809"/>
              <a:ext cx="1133012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87" y="0"/>
                  </a:moveTo>
                  <a:cubicBezTo>
                    <a:pt x="9582" y="0"/>
                    <a:pt x="8546" y="78"/>
                    <a:pt x="7844" y="318"/>
                  </a:cubicBezTo>
                  <a:cubicBezTo>
                    <a:pt x="7304" y="511"/>
                    <a:pt x="6971" y="1046"/>
                    <a:pt x="7012" y="1609"/>
                  </a:cubicBezTo>
                  <a:cubicBezTo>
                    <a:pt x="7178" y="3694"/>
                    <a:pt x="8204" y="7466"/>
                    <a:pt x="7968" y="8330"/>
                  </a:cubicBezTo>
                  <a:cubicBezTo>
                    <a:pt x="7788" y="8988"/>
                    <a:pt x="569" y="8865"/>
                    <a:pt x="153" y="9607"/>
                  </a:cubicBezTo>
                  <a:cubicBezTo>
                    <a:pt x="-262" y="10306"/>
                    <a:pt x="251" y="12076"/>
                    <a:pt x="735" y="13284"/>
                  </a:cubicBezTo>
                  <a:cubicBezTo>
                    <a:pt x="937" y="13766"/>
                    <a:pt x="1406" y="14077"/>
                    <a:pt x="1920" y="14077"/>
                  </a:cubicBezTo>
                  <a:cubicBezTo>
                    <a:pt x="2004" y="14077"/>
                    <a:pt x="2090" y="14069"/>
                    <a:pt x="2176" y="14051"/>
                  </a:cubicBezTo>
                  <a:cubicBezTo>
                    <a:pt x="4005" y="13708"/>
                    <a:pt x="5696" y="13571"/>
                    <a:pt x="7123" y="13516"/>
                  </a:cubicBezTo>
                  <a:cubicBezTo>
                    <a:pt x="7147" y="13514"/>
                    <a:pt x="7170" y="13514"/>
                    <a:pt x="7193" y="13514"/>
                  </a:cubicBezTo>
                  <a:cubicBezTo>
                    <a:pt x="7909" y="13514"/>
                    <a:pt x="8479" y="14116"/>
                    <a:pt x="8453" y="14834"/>
                  </a:cubicBezTo>
                  <a:cubicBezTo>
                    <a:pt x="8383" y="16713"/>
                    <a:pt x="8204" y="18743"/>
                    <a:pt x="8509" y="20499"/>
                  </a:cubicBezTo>
                  <a:cubicBezTo>
                    <a:pt x="8605" y="21089"/>
                    <a:pt x="9118" y="21528"/>
                    <a:pt x="9714" y="21555"/>
                  </a:cubicBezTo>
                  <a:cubicBezTo>
                    <a:pt x="10371" y="21580"/>
                    <a:pt x="11062" y="21600"/>
                    <a:pt x="11766" y="21600"/>
                  </a:cubicBezTo>
                  <a:cubicBezTo>
                    <a:pt x="12233" y="21600"/>
                    <a:pt x="12707" y="21591"/>
                    <a:pt x="13178" y="21569"/>
                  </a:cubicBezTo>
                  <a:cubicBezTo>
                    <a:pt x="13828" y="21528"/>
                    <a:pt x="14329" y="21020"/>
                    <a:pt x="14383" y="20390"/>
                  </a:cubicBezTo>
                  <a:cubicBezTo>
                    <a:pt x="14495" y="18729"/>
                    <a:pt x="14369" y="16315"/>
                    <a:pt x="14106" y="14491"/>
                  </a:cubicBezTo>
                  <a:cubicBezTo>
                    <a:pt x="14001" y="13717"/>
                    <a:pt x="14602" y="13045"/>
                    <a:pt x="15368" y="13045"/>
                  </a:cubicBezTo>
                  <a:cubicBezTo>
                    <a:pt x="15403" y="13045"/>
                    <a:pt x="15441" y="13047"/>
                    <a:pt x="15478" y="13050"/>
                  </a:cubicBezTo>
                  <a:cubicBezTo>
                    <a:pt x="16988" y="13159"/>
                    <a:pt x="18581" y="13365"/>
                    <a:pt x="20008" y="13420"/>
                  </a:cubicBezTo>
                  <a:cubicBezTo>
                    <a:pt x="20026" y="13420"/>
                    <a:pt x="20041" y="13420"/>
                    <a:pt x="20057" y="13420"/>
                  </a:cubicBezTo>
                  <a:cubicBezTo>
                    <a:pt x="20770" y="13420"/>
                    <a:pt x="21338" y="12828"/>
                    <a:pt x="21326" y="12116"/>
                  </a:cubicBezTo>
                  <a:cubicBezTo>
                    <a:pt x="21298" y="11252"/>
                    <a:pt x="21159" y="10443"/>
                    <a:pt x="21020" y="9565"/>
                  </a:cubicBezTo>
                  <a:cubicBezTo>
                    <a:pt x="20923" y="9002"/>
                    <a:pt x="20467" y="8564"/>
                    <a:pt x="19898" y="8495"/>
                  </a:cubicBezTo>
                  <a:cubicBezTo>
                    <a:pt x="18535" y="8346"/>
                    <a:pt x="17043" y="8204"/>
                    <a:pt x="15672" y="8204"/>
                  </a:cubicBezTo>
                  <a:cubicBezTo>
                    <a:pt x="15414" y="8204"/>
                    <a:pt x="15159" y="8210"/>
                    <a:pt x="14909" y="8221"/>
                  </a:cubicBezTo>
                  <a:cubicBezTo>
                    <a:pt x="14892" y="8221"/>
                    <a:pt x="14875" y="8221"/>
                    <a:pt x="14858" y="8221"/>
                  </a:cubicBezTo>
                  <a:cubicBezTo>
                    <a:pt x="14161" y="8221"/>
                    <a:pt x="13592" y="7683"/>
                    <a:pt x="13566" y="6986"/>
                  </a:cubicBezTo>
                  <a:cubicBezTo>
                    <a:pt x="13510" y="5353"/>
                    <a:pt x="13330" y="3076"/>
                    <a:pt x="13164" y="1196"/>
                  </a:cubicBezTo>
                  <a:cubicBezTo>
                    <a:pt x="13109" y="580"/>
                    <a:pt x="12595" y="86"/>
                    <a:pt x="11972" y="45"/>
                  </a:cubicBezTo>
                  <a:cubicBezTo>
                    <a:pt x="11545" y="18"/>
                    <a:pt x="11070" y="0"/>
                    <a:pt x="105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09" name="Google Shape;5282;p34"/>
            <p:cNvSpPr/>
            <p:nvPr/>
          </p:nvSpPr>
          <p:spPr>
            <a:xfrm>
              <a:off x="8243658" y="10538217"/>
              <a:ext cx="1080102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2" y="0"/>
                    <a:pt x="14767" y="159"/>
                    <a:pt x="14514" y="460"/>
                  </a:cubicBezTo>
                  <a:cubicBezTo>
                    <a:pt x="13323" y="1829"/>
                    <a:pt x="12042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5" y="1183"/>
                    <a:pt x="3459" y="1183"/>
                  </a:cubicBezTo>
                  <a:cubicBezTo>
                    <a:pt x="3087" y="1183"/>
                    <a:pt x="2720" y="1358"/>
                    <a:pt x="2450" y="1681"/>
                  </a:cubicBezTo>
                  <a:cubicBezTo>
                    <a:pt x="1547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19" y="20323"/>
                    <a:pt x="5008" y="21120"/>
                    <a:pt x="6317" y="21543"/>
                  </a:cubicBezTo>
                  <a:cubicBezTo>
                    <a:pt x="6436" y="21582"/>
                    <a:pt x="6554" y="21600"/>
                    <a:pt x="6675" y="21600"/>
                  </a:cubicBezTo>
                  <a:cubicBezTo>
                    <a:pt x="7167" y="21600"/>
                    <a:pt x="7636" y="21286"/>
                    <a:pt x="7871" y="20762"/>
                  </a:cubicBezTo>
                  <a:cubicBezTo>
                    <a:pt x="8743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9" y="19746"/>
                    <a:pt x="17871" y="19746"/>
                  </a:cubicBezTo>
                  <a:cubicBezTo>
                    <a:pt x="18257" y="19746"/>
                    <a:pt x="1863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1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28" y="5165"/>
                    <a:pt x="18671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098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10" name="Google Shape;5283;p34"/>
            <p:cNvSpPr/>
            <p:nvPr/>
          </p:nvSpPr>
          <p:spPr>
            <a:xfrm>
              <a:off x="5328105" y="10599777"/>
              <a:ext cx="1441696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3" y="16977"/>
                  </a:cubicBezTo>
                  <a:cubicBezTo>
                    <a:pt x="8395" y="16977"/>
                    <a:pt x="8236" y="16871"/>
                    <a:pt x="8178" y="16656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17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7" y="11800"/>
                  </a:cubicBezTo>
                  <a:cubicBezTo>
                    <a:pt x="1201" y="11800"/>
                    <a:pt x="1358" y="11739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46"/>
                    <a:pt x="18894" y="5360"/>
                    <a:pt x="19312" y="5360"/>
                  </a:cubicBezTo>
                  <a:cubicBezTo>
                    <a:pt x="19328" y="5360"/>
                    <a:pt x="19344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11" name="Google Shape;5284;p34"/>
            <p:cNvSpPr/>
            <p:nvPr/>
          </p:nvSpPr>
          <p:spPr>
            <a:xfrm>
              <a:off x="7137828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7" y="831"/>
                    <a:pt x="11004" y="831"/>
                  </a:cubicBezTo>
                  <a:cubicBezTo>
                    <a:pt x="9572" y="831"/>
                    <a:pt x="8117" y="810"/>
                    <a:pt x="6759" y="810"/>
                  </a:cubicBezTo>
                  <a:cubicBezTo>
                    <a:pt x="4554" y="810"/>
                    <a:pt x="2607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12" name="Google Shape;5285;p34"/>
            <p:cNvSpPr/>
            <p:nvPr/>
          </p:nvSpPr>
          <p:spPr>
            <a:xfrm>
              <a:off x="6912357" y="8772041"/>
              <a:ext cx="819012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27" y="753"/>
                    <a:pt x="14171" y="872"/>
                    <a:pt x="10913" y="872"/>
                  </a:cubicBezTo>
                  <a:cubicBezTo>
                    <a:pt x="9359" y="872"/>
                    <a:pt x="7782" y="844"/>
                    <a:pt x="6337" y="844"/>
                  </a:cubicBezTo>
                  <a:cubicBezTo>
                    <a:pt x="4303" y="844"/>
                    <a:pt x="2529" y="893"/>
                    <a:pt x="1439" y="1151"/>
                  </a:cubicBezTo>
                  <a:cubicBezTo>
                    <a:pt x="858" y="1332"/>
                    <a:pt x="372" y="3013"/>
                    <a:pt x="242" y="5503"/>
                  </a:cubicBezTo>
                  <a:cubicBezTo>
                    <a:pt x="17" y="9297"/>
                    <a:pt x="-77" y="13656"/>
                    <a:pt x="72" y="17074"/>
                  </a:cubicBezTo>
                  <a:cubicBezTo>
                    <a:pt x="202" y="19710"/>
                    <a:pt x="728" y="21558"/>
                    <a:pt x="1351" y="21558"/>
                  </a:cubicBezTo>
                  <a:cubicBezTo>
                    <a:pt x="1361" y="21558"/>
                    <a:pt x="1372" y="21558"/>
                    <a:pt x="1382" y="21558"/>
                  </a:cubicBezTo>
                  <a:cubicBezTo>
                    <a:pt x="1603" y="21551"/>
                    <a:pt x="1833" y="21551"/>
                    <a:pt x="2072" y="21551"/>
                  </a:cubicBezTo>
                  <a:cubicBezTo>
                    <a:pt x="3588" y="21551"/>
                    <a:pt x="5490" y="21600"/>
                    <a:pt x="7510" y="21600"/>
                  </a:cubicBezTo>
                  <a:cubicBezTo>
                    <a:pt x="11928" y="21600"/>
                    <a:pt x="16897" y="21356"/>
                    <a:pt x="19565" y="19815"/>
                  </a:cubicBezTo>
                  <a:cubicBezTo>
                    <a:pt x="21523" y="18720"/>
                    <a:pt x="21028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13" name="Google Shape;5286;p34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14" name="Google Shape;5287;p34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15" name="Google Shape;5288;p34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16" name="Google Shape;5289;p34"/>
            <p:cNvSpPr/>
            <p:nvPr/>
          </p:nvSpPr>
          <p:spPr>
            <a:xfrm>
              <a:off x="4603329" y="8899452"/>
              <a:ext cx="232741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2" y="0"/>
                  </a:moveTo>
                  <a:cubicBezTo>
                    <a:pt x="2678" y="0"/>
                    <a:pt x="-1600" y="5745"/>
                    <a:pt x="587" y="16521"/>
                  </a:cubicBezTo>
                  <a:cubicBezTo>
                    <a:pt x="1313" y="20041"/>
                    <a:pt x="4170" y="21600"/>
                    <a:pt x="7355" y="21600"/>
                  </a:cubicBezTo>
                  <a:cubicBezTo>
                    <a:pt x="13137" y="21600"/>
                    <a:pt x="20000" y="16485"/>
                    <a:pt x="17163" y="8742"/>
                  </a:cubicBezTo>
                  <a:cubicBezTo>
                    <a:pt x="14976" y="2827"/>
                    <a:pt x="11146" y="0"/>
                    <a:pt x="765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17" name="Google Shape;5290;p34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18" name="Google Shape;5291;p34"/>
            <p:cNvSpPr/>
            <p:nvPr/>
          </p:nvSpPr>
          <p:spPr>
            <a:xfrm>
              <a:off x="4326720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07" y="0"/>
                    <a:pt x="762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19" name="Google Shape;5292;p34"/>
            <p:cNvSpPr/>
            <p:nvPr/>
          </p:nvSpPr>
          <p:spPr>
            <a:xfrm>
              <a:off x="4326697" y="10290409"/>
              <a:ext cx="202227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07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20" name="Google Shape;5293;p34"/>
            <p:cNvSpPr/>
            <p:nvPr/>
          </p:nvSpPr>
          <p:spPr>
            <a:xfrm>
              <a:off x="5240728" y="8910097"/>
              <a:ext cx="1132689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2" y="13759"/>
                    <a:pt x="1399" y="14069"/>
                    <a:pt x="1913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62" y="16306"/>
                    <a:pt x="14100" y="14497"/>
                  </a:cubicBezTo>
                  <a:cubicBezTo>
                    <a:pt x="13993" y="13724"/>
                    <a:pt x="14595" y="13038"/>
                    <a:pt x="15375" y="13038"/>
                  </a:cubicBezTo>
                  <a:cubicBezTo>
                    <a:pt x="15411" y="13038"/>
                    <a:pt x="15448" y="13039"/>
                    <a:pt x="15485" y="13042"/>
                  </a:cubicBezTo>
                  <a:cubicBezTo>
                    <a:pt x="16981" y="13152"/>
                    <a:pt x="18574" y="13371"/>
                    <a:pt x="20002" y="13413"/>
                  </a:cubicBezTo>
                  <a:cubicBezTo>
                    <a:pt x="20017" y="13413"/>
                    <a:pt x="20034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291" y="11245"/>
                    <a:pt x="21151" y="10436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5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7" y="8215"/>
                    <a:pt x="13586" y="7677"/>
                    <a:pt x="13573" y="6994"/>
                  </a:cubicBezTo>
                  <a:cubicBezTo>
                    <a:pt x="13504" y="5347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21" name="Google Shape;5294;p34"/>
            <p:cNvSpPr/>
            <p:nvPr/>
          </p:nvSpPr>
          <p:spPr>
            <a:xfrm>
              <a:off x="1584698" y="1380229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12"/>
                  </a:cubicBezTo>
                  <a:cubicBezTo>
                    <a:pt x="858" y="1338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64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22" name="Google Shape;5295;p34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23" name="Google Shape;5296;p34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24" name="Google Shape;5297;p34"/>
            <p:cNvSpPr/>
            <p:nvPr/>
          </p:nvSpPr>
          <p:spPr>
            <a:xfrm>
              <a:off x="251843" y="0"/>
              <a:ext cx="1080108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2"/>
                  </a:cubicBezTo>
                  <a:cubicBezTo>
                    <a:pt x="13323" y="1815"/>
                    <a:pt x="12044" y="3362"/>
                    <a:pt x="11114" y="4844"/>
                  </a:cubicBezTo>
                  <a:cubicBezTo>
                    <a:pt x="10846" y="5261"/>
                    <a:pt x="10436" y="5485"/>
                    <a:pt x="10015" y="5485"/>
                  </a:cubicBezTo>
                  <a:cubicBezTo>
                    <a:pt x="9748" y="5485"/>
                    <a:pt x="9476" y="5394"/>
                    <a:pt x="9238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6" y="1251"/>
                    <a:pt x="3698" y="1176"/>
                    <a:pt x="3454" y="1176"/>
                  </a:cubicBezTo>
                  <a:cubicBezTo>
                    <a:pt x="3081" y="1176"/>
                    <a:pt x="2712" y="1349"/>
                    <a:pt x="2450" y="1684"/>
                  </a:cubicBezTo>
                  <a:cubicBezTo>
                    <a:pt x="1549" y="2841"/>
                    <a:pt x="415" y="4470"/>
                    <a:pt x="66" y="5692"/>
                  </a:cubicBezTo>
                  <a:cubicBezTo>
                    <a:pt x="-123" y="6311"/>
                    <a:pt x="108" y="7010"/>
                    <a:pt x="604" y="7370"/>
                  </a:cubicBezTo>
                  <a:cubicBezTo>
                    <a:pt x="2435" y="8721"/>
                    <a:pt x="6229" y="10481"/>
                    <a:pt x="6796" y="11327"/>
                  </a:cubicBezTo>
                  <a:cubicBezTo>
                    <a:pt x="7232" y="11962"/>
                    <a:pt x="2551" y="18529"/>
                    <a:pt x="2885" y="19456"/>
                  </a:cubicBezTo>
                  <a:cubicBezTo>
                    <a:pt x="3221" y="20320"/>
                    <a:pt x="5008" y="21134"/>
                    <a:pt x="6317" y="21542"/>
                  </a:cubicBezTo>
                  <a:cubicBezTo>
                    <a:pt x="6439" y="21580"/>
                    <a:pt x="6563" y="21600"/>
                    <a:pt x="6685" y="21600"/>
                  </a:cubicBezTo>
                  <a:cubicBezTo>
                    <a:pt x="7174" y="21600"/>
                    <a:pt x="7640" y="21297"/>
                    <a:pt x="7871" y="20776"/>
                  </a:cubicBezTo>
                  <a:cubicBezTo>
                    <a:pt x="8744" y="18837"/>
                    <a:pt x="9703" y="17192"/>
                    <a:pt x="10561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4" y="15202"/>
                    <a:pt x="12259" y="15315"/>
                    <a:pt x="12509" y="15547"/>
                  </a:cubicBezTo>
                  <a:cubicBezTo>
                    <a:pt x="14021" y="16964"/>
                    <a:pt x="15604" y="18576"/>
                    <a:pt x="17247" y="19586"/>
                  </a:cubicBezTo>
                  <a:cubicBezTo>
                    <a:pt x="17439" y="19699"/>
                    <a:pt x="17648" y="19754"/>
                    <a:pt x="17853" y="19754"/>
                  </a:cubicBezTo>
                  <a:cubicBezTo>
                    <a:pt x="18241" y="19754"/>
                    <a:pt x="18624" y="19562"/>
                    <a:pt x="18889" y="19212"/>
                  </a:cubicBezTo>
                  <a:cubicBezTo>
                    <a:pt x="19616" y="18251"/>
                    <a:pt x="20402" y="17159"/>
                    <a:pt x="21099" y="16036"/>
                  </a:cubicBezTo>
                  <a:cubicBezTo>
                    <a:pt x="21477" y="15417"/>
                    <a:pt x="21376" y="14570"/>
                    <a:pt x="20882" y="14080"/>
                  </a:cubicBezTo>
                  <a:cubicBezTo>
                    <a:pt x="19588" y="12777"/>
                    <a:pt x="17495" y="11164"/>
                    <a:pt x="15808" y="10089"/>
                  </a:cubicBezTo>
                  <a:cubicBezTo>
                    <a:pt x="15067" y="9618"/>
                    <a:pt x="14907" y="8493"/>
                    <a:pt x="15489" y="7793"/>
                  </a:cubicBezTo>
                  <a:cubicBezTo>
                    <a:pt x="16535" y="6473"/>
                    <a:pt x="17713" y="5169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25" name="Google Shape;5298;p34"/>
            <p:cNvSpPr/>
            <p:nvPr/>
          </p:nvSpPr>
          <p:spPr>
            <a:xfrm>
              <a:off x="1584698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090" y="0"/>
                  </a:moveTo>
                  <a:cubicBezTo>
                    <a:pt x="19044" y="0"/>
                    <a:pt x="18998" y="7"/>
                    <a:pt x="18950" y="28"/>
                  </a:cubicBezTo>
                  <a:cubicBezTo>
                    <a:pt x="17367" y="733"/>
                    <a:pt x="14370" y="852"/>
                    <a:pt x="11233" y="852"/>
                  </a:cubicBezTo>
                  <a:cubicBezTo>
                    <a:pt x="9593" y="852"/>
                    <a:pt x="7913" y="817"/>
                    <a:pt x="6378" y="817"/>
                  </a:cubicBezTo>
                  <a:cubicBezTo>
                    <a:pt x="4329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23" y="5445"/>
                  </a:cubicBezTo>
                  <a:cubicBezTo>
                    <a:pt x="17" y="9306"/>
                    <a:pt x="-77" y="13669"/>
                    <a:pt x="74" y="17034"/>
                  </a:cubicBezTo>
                  <a:cubicBezTo>
                    <a:pt x="185" y="19708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77"/>
                    <a:pt x="19566" y="19834"/>
                  </a:cubicBezTo>
                  <a:cubicBezTo>
                    <a:pt x="21523" y="18738"/>
                    <a:pt x="21016" y="0"/>
                    <a:pt x="190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26" name="Google Shape;5299;p34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27" name="Google Shape;5300;p34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28" name="Google Shape;5301;p34"/>
            <p:cNvSpPr/>
            <p:nvPr/>
          </p:nvSpPr>
          <p:spPr>
            <a:xfrm>
              <a:off x="251843" y="7025505"/>
              <a:ext cx="1080108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1" y="0"/>
                  </a:moveTo>
                  <a:cubicBezTo>
                    <a:pt x="15109" y="0"/>
                    <a:pt x="14760" y="153"/>
                    <a:pt x="14500" y="455"/>
                  </a:cubicBezTo>
                  <a:cubicBezTo>
                    <a:pt x="13323" y="1824"/>
                    <a:pt x="12044" y="3353"/>
                    <a:pt x="11114" y="4852"/>
                  </a:cubicBezTo>
                  <a:cubicBezTo>
                    <a:pt x="10850" y="5264"/>
                    <a:pt x="10444" y="5482"/>
                    <a:pt x="10030" y="5482"/>
                  </a:cubicBezTo>
                  <a:cubicBezTo>
                    <a:pt x="9756" y="5482"/>
                    <a:pt x="9479" y="5387"/>
                    <a:pt x="9238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1" y="1177"/>
                    <a:pt x="3457" y="1177"/>
                  </a:cubicBezTo>
                  <a:cubicBezTo>
                    <a:pt x="3084" y="1177"/>
                    <a:pt x="2714" y="1358"/>
                    <a:pt x="2450" y="1692"/>
                  </a:cubicBezTo>
                  <a:cubicBezTo>
                    <a:pt x="1549" y="2833"/>
                    <a:pt x="415" y="4461"/>
                    <a:pt x="66" y="5682"/>
                  </a:cubicBezTo>
                  <a:cubicBezTo>
                    <a:pt x="-123" y="6318"/>
                    <a:pt x="108" y="7000"/>
                    <a:pt x="604" y="7360"/>
                  </a:cubicBezTo>
                  <a:cubicBezTo>
                    <a:pt x="2435" y="8711"/>
                    <a:pt x="6229" y="10487"/>
                    <a:pt x="6796" y="11332"/>
                  </a:cubicBezTo>
                  <a:cubicBezTo>
                    <a:pt x="7232" y="11967"/>
                    <a:pt x="2551" y="18515"/>
                    <a:pt x="2885" y="19442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9"/>
                  </a:cubicBezTo>
                  <a:cubicBezTo>
                    <a:pt x="8744" y="18840"/>
                    <a:pt x="9703" y="17179"/>
                    <a:pt x="10561" y="15828"/>
                  </a:cubicBezTo>
                  <a:cubicBezTo>
                    <a:pt x="10824" y="15410"/>
                    <a:pt x="11239" y="15191"/>
                    <a:pt x="11658" y="15191"/>
                  </a:cubicBezTo>
                  <a:cubicBezTo>
                    <a:pt x="11958" y="15191"/>
                    <a:pt x="12259" y="15302"/>
                    <a:pt x="12509" y="15534"/>
                  </a:cubicBezTo>
                  <a:cubicBezTo>
                    <a:pt x="14021" y="16951"/>
                    <a:pt x="15604" y="18579"/>
                    <a:pt x="17247" y="19572"/>
                  </a:cubicBezTo>
                  <a:cubicBezTo>
                    <a:pt x="17444" y="19689"/>
                    <a:pt x="17658" y="19745"/>
                    <a:pt x="17868" y="19745"/>
                  </a:cubicBezTo>
                  <a:cubicBezTo>
                    <a:pt x="18251" y="19745"/>
                    <a:pt x="18627" y="19561"/>
                    <a:pt x="18889" y="19214"/>
                  </a:cubicBezTo>
                  <a:cubicBezTo>
                    <a:pt x="19616" y="18238"/>
                    <a:pt x="20402" y="17162"/>
                    <a:pt x="21099" y="16023"/>
                  </a:cubicBezTo>
                  <a:cubicBezTo>
                    <a:pt x="21477" y="15405"/>
                    <a:pt x="21376" y="14574"/>
                    <a:pt x="20882" y="14068"/>
                  </a:cubicBezTo>
                  <a:cubicBezTo>
                    <a:pt x="19588" y="12765"/>
                    <a:pt x="17495" y="11153"/>
                    <a:pt x="15808" y="10094"/>
                  </a:cubicBezTo>
                  <a:cubicBezTo>
                    <a:pt x="15067" y="9624"/>
                    <a:pt x="14907" y="8499"/>
                    <a:pt x="15489" y="7784"/>
                  </a:cubicBezTo>
                  <a:cubicBezTo>
                    <a:pt x="16535" y="6480"/>
                    <a:pt x="17713" y="5160"/>
                    <a:pt x="18673" y="3892"/>
                  </a:cubicBezTo>
                  <a:cubicBezTo>
                    <a:pt x="19152" y="3240"/>
                    <a:pt x="19036" y="2245"/>
                    <a:pt x="18425" y="1741"/>
                  </a:cubicBezTo>
                  <a:cubicBezTo>
                    <a:pt x="17684" y="1139"/>
                    <a:pt x="16928" y="683"/>
                    <a:pt x="16100" y="179"/>
                  </a:cubicBezTo>
                  <a:cubicBezTo>
                    <a:pt x="15899" y="60"/>
                    <a:pt x="15679" y="0"/>
                    <a:pt x="154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29" name="Google Shape;5302;p34"/>
            <p:cNvSpPr/>
            <p:nvPr/>
          </p:nvSpPr>
          <p:spPr>
            <a:xfrm>
              <a:off x="1272682" y="4634488"/>
              <a:ext cx="982404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0" y="178"/>
                    <a:pt x="16082" y="504"/>
                  </a:cubicBezTo>
                  <a:cubicBezTo>
                    <a:pt x="11999" y="4766"/>
                    <a:pt x="3463" y="13243"/>
                    <a:pt x="320" y="17441"/>
                  </a:cubicBezTo>
                  <a:cubicBezTo>
                    <a:pt x="-896" y="19076"/>
                    <a:pt x="1607" y="21600"/>
                    <a:pt x="3520" y="21600"/>
                  </a:cubicBezTo>
                  <a:cubicBezTo>
                    <a:pt x="4033" y="21600"/>
                    <a:pt x="4505" y="21419"/>
                    <a:pt x="4850" y="20989"/>
                  </a:cubicBezTo>
                  <a:cubicBezTo>
                    <a:pt x="7653" y="17457"/>
                    <a:pt x="17206" y="8157"/>
                    <a:pt x="20134" y="4782"/>
                  </a:cubicBezTo>
                  <a:cubicBezTo>
                    <a:pt x="20612" y="4244"/>
                    <a:pt x="20704" y="3436"/>
                    <a:pt x="20334" y="2802"/>
                  </a:cubicBezTo>
                  <a:cubicBezTo>
                    <a:pt x="19764" y="1804"/>
                    <a:pt x="18963" y="838"/>
                    <a:pt x="18148" y="268"/>
                  </a:cubicBezTo>
                  <a:cubicBezTo>
                    <a:pt x="17882" y="85"/>
                    <a:pt x="17580" y="0"/>
                    <a:pt x="1727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30" name="Google Shape;5303;p34"/>
            <p:cNvSpPr/>
            <p:nvPr/>
          </p:nvSpPr>
          <p:spPr>
            <a:xfrm>
              <a:off x="1354682" y="4588442"/>
              <a:ext cx="232712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3" y="0"/>
                  </a:moveTo>
                  <a:cubicBezTo>
                    <a:pt x="2679" y="0"/>
                    <a:pt x="-1601" y="5758"/>
                    <a:pt x="586" y="16537"/>
                  </a:cubicBezTo>
                  <a:cubicBezTo>
                    <a:pt x="1307" y="20047"/>
                    <a:pt x="4170" y="21600"/>
                    <a:pt x="7356" y="21600"/>
                  </a:cubicBezTo>
                  <a:cubicBezTo>
                    <a:pt x="13140" y="21600"/>
                    <a:pt x="19999" y="16501"/>
                    <a:pt x="17167" y="8758"/>
                  </a:cubicBezTo>
                  <a:cubicBezTo>
                    <a:pt x="14980" y="2837"/>
                    <a:pt x="11143" y="0"/>
                    <a:pt x="765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31" name="Google Shape;5304;p34"/>
            <p:cNvSpPr/>
            <p:nvPr/>
          </p:nvSpPr>
          <p:spPr>
            <a:xfrm>
              <a:off x="1939905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2" y="20041"/>
                    <a:pt x="4157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32" name="Google Shape;5305;p34"/>
            <p:cNvSpPr/>
            <p:nvPr/>
          </p:nvSpPr>
          <p:spPr>
            <a:xfrm>
              <a:off x="1221445" y="6435487"/>
              <a:ext cx="1084691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6" y="845"/>
                  </a:cubicBezTo>
                  <a:cubicBezTo>
                    <a:pt x="4304" y="845"/>
                    <a:pt x="2528" y="894"/>
                    <a:pt x="1431" y="1145"/>
                  </a:cubicBezTo>
                  <a:cubicBezTo>
                    <a:pt x="866" y="1271"/>
                    <a:pt x="373" y="3017"/>
                    <a:pt x="232" y="5510"/>
                  </a:cubicBezTo>
                  <a:cubicBezTo>
                    <a:pt x="20" y="9309"/>
                    <a:pt x="-80" y="13667"/>
                    <a:pt x="77" y="17096"/>
                  </a:cubicBezTo>
                  <a:cubicBezTo>
                    <a:pt x="202" y="19728"/>
                    <a:pt x="737" y="21586"/>
                    <a:pt x="1344" y="21586"/>
                  </a:cubicBezTo>
                  <a:cubicBezTo>
                    <a:pt x="1355" y="21586"/>
                    <a:pt x="1365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7" y="21384"/>
                    <a:pt x="19559" y="19840"/>
                  </a:cubicBezTo>
                  <a:cubicBezTo>
                    <a:pt x="21520" y="18737"/>
                    <a:pt x="21009" y="0"/>
                    <a:pt x="190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33" name="Google Shape;5306;p34"/>
            <p:cNvSpPr/>
            <p:nvPr/>
          </p:nvSpPr>
          <p:spPr>
            <a:xfrm>
              <a:off x="1662727" y="6144191"/>
              <a:ext cx="202556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4" h="21600" fill="norm" stroke="1" extrusionOk="0">
                  <a:moveTo>
                    <a:pt x="7656" y="0"/>
                  </a:moveTo>
                  <a:cubicBezTo>
                    <a:pt x="2686" y="0"/>
                    <a:pt x="-1593" y="5740"/>
                    <a:pt x="579" y="16495"/>
                  </a:cubicBezTo>
                  <a:cubicBezTo>
                    <a:pt x="1291" y="20037"/>
                    <a:pt x="4161" y="21600"/>
                    <a:pt x="7358" y="21600"/>
                  </a:cubicBezTo>
                  <a:cubicBezTo>
                    <a:pt x="13148" y="21600"/>
                    <a:pt x="20007" y="16487"/>
                    <a:pt x="17173" y="8720"/>
                  </a:cubicBezTo>
                  <a:cubicBezTo>
                    <a:pt x="14979" y="2825"/>
                    <a:pt x="11150" y="0"/>
                    <a:pt x="765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34" name="Google Shape;5307;p34"/>
            <p:cNvSpPr/>
            <p:nvPr/>
          </p:nvSpPr>
          <p:spPr>
            <a:xfrm>
              <a:off x="1662743" y="6777780"/>
              <a:ext cx="20254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8" h="21600" fill="norm" stroke="1" extrusionOk="0">
                  <a:moveTo>
                    <a:pt x="7643" y="0"/>
                  </a:moveTo>
                  <a:cubicBezTo>
                    <a:pt x="2672" y="0"/>
                    <a:pt x="-1587" y="5725"/>
                    <a:pt x="579" y="16501"/>
                  </a:cubicBezTo>
                  <a:cubicBezTo>
                    <a:pt x="1291" y="20039"/>
                    <a:pt x="4162" y="21600"/>
                    <a:pt x="7360" y="21600"/>
                  </a:cubicBezTo>
                  <a:cubicBezTo>
                    <a:pt x="13152" y="21600"/>
                    <a:pt x="20013" y="16493"/>
                    <a:pt x="17179" y="8734"/>
                  </a:cubicBezTo>
                  <a:cubicBezTo>
                    <a:pt x="14984" y="2838"/>
                    <a:pt x="11139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35" name="Google Shape;5308;p34"/>
            <p:cNvSpPr/>
            <p:nvPr/>
          </p:nvSpPr>
          <p:spPr>
            <a:xfrm>
              <a:off x="2576569" y="5397138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81" y="8996"/>
                    <a:pt x="576" y="8873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6" y="13765"/>
                    <a:pt x="1424" y="14079"/>
                    <a:pt x="1949" y="14079"/>
                  </a:cubicBezTo>
                  <a:cubicBezTo>
                    <a:pt x="2026" y="14079"/>
                    <a:pt x="2106" y="14071"/>
                    <a:pt x="2183" y="14057"/>
                  </a:cubicBezTo>
                  <a:cubicBezTo>
                    <a:pt x="3999" y="13700"/>
                    <a:pt x="5703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59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76" y="16320"/>
                    <a:pt x="14112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4" y="13042"/>
                  </a:cubicBezTo>
                  <a:cubicBezTo>
                    <a:pt x="16995" y="13165"/>
                    <a:pt x="18574" y="13371"/>
                    <a:pt x="20002" y="13427"/>
                  </a:cubicBezTo>
                  <a:cubicBezTo>
                    <a:pt x="20017" y="13427"/>
                    <a:pt x="20033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303" y="11245"/>
                    <a:pt x="21151" y="10450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3" y="8216"/>
                    <a:pt x="14830" y="8216"/>
                  </a:cubicBezTo>
                  <a:cubicBezTo>
                    <a:pt x="14156" y="8216"/>
                    <a:pt x="13600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36" name="Google Shape;5309;p34"/>
            <p:cNvSpPr/>
            <p:nvPr/>
          </p:nvSpPr>
          <p:spPr>
            <a:xfrm>
              <a:off x="2915671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2" y="0"/>
                    <a:pt x="14765" y="155"/>
                    <a:pt x="14506" y="446"/>
                  </a:cubicBezTo>
                  <a:cubicBezTo>
                    <a:pt x="13328" y="1815"/>
                    <a:pt x="12049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6" y="5387"/>
                    <a:pt x="9243" y="5203"/>
                  </a:cubicBezTo>
                  <a:cubicBezTo>
                    <a:pt x="7849" y="4080"/>
                    <a:pt x="5843" y="2597"/>
                    <a:pt x="4171" y="1408"/>
                  </a:cubicBezTo>
                  <a:cubicBezTo>
                    <a:pt x="3951" y="1251"/>
                    <a:pt x="3704" y="1176"/>
                    <a:pt x="3459" y="1176"/>
                  </a:cubicBezTo>
                  <a:cubicBezTo>
                    <a:pt x="3086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1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27" y="15411"/>
                    <a:pt x="11235" y="15192"/>
                    <a:pt x="11645" y="15192"/>
                  </a:cubicBezTo>
                  <a:cubicBezTo>
                    <a:pt x="11945" y="15192"/>
                    <a:pt x="12248" y="15307"/>
                    <a:pt x="12499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1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6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3" y="10090"/>
                  </a:cubicBezTo>
                  <a:cubicBezTo>
                    <a:pt x="15072" y="9618"/>
                    <a:pt x="14912" y="8494"/>
                    <a:pt x="15479" y="7778"/>
                  </a:cubicBezTo>
                  <a:cubicBezTo>
                    <a:pt x="16540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30" y="1733"/>
                  </a:cubicBezTo>
                  <a:cubicBezTo>
                    <a:pt x="17688" y="1130"/>
                    <a:pt x="16932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37" name="Google Shape;5310;p34"/>
            <p:cNvSpPr/>
            <p:nvPr/>
          </p:nvSpPr>
          <p:spPr>
            <a:xfrm>
              <a:off x="0" y="3573858"/>
              <a:ext cx="1441541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3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3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1" y="7469"/>
                    <a:pt x="115" y="9329"/>
                  </a:cubicBezTo>
                  <a:cubicBezTo>
                    <a:pt x="-169" y="10245"/>
                    <a:pt x="115" y="10806"/>
                    <a:pt x="497" y="11455"/>
                  </a:cubicBezTo>
                  <a:cubicBezTo>
                    <a:pt x="623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0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49" y="20915"/>
                  </a:cubicBezTo>
                  <a:cubicBezTo>
                    <a:pt x="7037" y="21352"/>
                    <a:pt x="7849" y="21600"/>
                    <a:pt x="8694" y="21600"/>
                  </a:cubicBezTo>
                  <a:cubicBezTo>
                    <a:pt x="9570" y="21600"/>
                    <a:pt x="10479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51" y="3421"/>
                    <a:pt x="14021" y="2962"/>
                    <a:pt x="14588" y="2937"/>
                  </a:cubicBezTo>
                  <a:lnTo>
                    <a:pt x="17359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1" y="5369"/>
                    <a:pt x="19300" y="5369"/>
                  </a:cubicBezTo>
                  <a:cubicBezTo>
                    <a:pt x="19314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5" y="4120"/>
                  </a:cubicBezTo>
                  <a:cubicBezTo>
                    <a:pt x="21256" y="3077"/>
                    <a:pt x="20972" y="2122"/>
                    <a:pt x="20688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38" name="Google Shape;5311;p34"/>
            <p:cNvSpPr/>
            <p:nvPr/>
          </p:nvSpPr>
          <p:spPr>
            <a:xfrm>
              <a:off x="1810195" y="2922528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3"/>
                    <a:pt x="14156" y="864"/>
                    <a:pt x="10900" y="864"/>
                  </a:cubicBezTo>
                  <a:cubicBezTo>
                    <a:pt x="9350" y="864"/>
                    <a:pt x="7775" y="843"/>
                    <a:pt x="6330" y="843"/>
                  </a:cubicBezTo>
                  <a:cubicBezTo>
                    <a:pt x="4301" y="843"/>
                    <a:pt x="2527" y="892"/>
                    <a:pt x="1435" y="1143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6" y="21579"/>
                    <a:pt x="2356" y="21579"/>
                    <a:pt x="2917" y="21579"/>
                  </a:cubicBezTo>
                  <a:cubicBezTo>
                    <a:pt x="4111" y="21579"/>
                    <a:pt x="5483" y="21600"/>
                    <a:pt x="6930" y="21600"/>
                  </a:cubicBezTo>
                  <a:cubicBezTo>
                    <a:pt x="11488" y="21600"/>
                    <a:pt x="16780" y="21405"/>
                    <a:pt x="19562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39" name="Google Shape;5312;p34"/>
            <p:cNvSpPr/>
            <p:nvPr/>
          </p:nvSpPr>
          <p:spPr>
            <a:xfrm>
              <a:off x="1584698" y="1746123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05"/>
                  </a:cubicBezTo>
                  <a:cubicBezTo>
                    <a:pt x="858" y="1331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3" y="21586"/>
                    <a:pt x="2351" y="21579"/>
                    <a:pt x="2907" y="21579"/>
                  </a:cubicBezTo>
                  <a:cubicBezTo>
                    <a:pt x="4148" y="21579"/>
                    <a:pt x="5582" y="21600"/>
                    <a:pt x="7090" y="21600"/>
                  </a:cubicBezTo>
                  <a:cubicBezTo>
                    <a:pt x="11613" y="21600"/>
                    <a:pt x="16815" y="21405"/>
                    <a:pt x="19565" y="19858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40" name="Google Shape;5313;p34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41" name="Google Shape;5314;p34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42" name="Google Shape;5315;p34"/>
            <p:cNvSpPr/>
            <p:nvPr/>
          </p:nvSpPr>
          <p:spPr>
            <a:xfrm>
              <a:off x="1272697" y="11660158"/>
              <a:ext cx="982389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3" h="21600" fill="norm" stroke="1" extrusionOk="0">
                  <a:moveTo>
                    <a:pt x="17270" y="0"/>
                  </a:moveTo>
                  <a:cubicBezTo>
                    <a:pt x="16839" y="0"/>
                    <a:pt x="16408" y="178"/>
                    <a:pt x="16084" y="510"/>
                  </a:cubicBezTo>
                  <a:cubicBezTo>
                    <a:pt x="12000" y="4773"/>
                    <a:pt x="3464" y="13250"/>
                    <a:pt x="320" y="17449"/>
                  </a:cubicBezTo>
                  <a:cubicBezTo>
                    <a:pt x="-894" y="19073"/>
                    <a:pt x="1604" y="21600"/>
                    <a:pt x="3516" y="21600"/>
                  </a:cubicBezTo>
                  <a:cubicBezTo>
                    <a:pt x="4031" y="21600"/>
                    <a:pt x="4504" y="21417"/>
                    <a:pt x="4851" y="20982"/>
                  </a:cubicBezTo>
                  <a:cubicBezTo>
                    <a:pt x="7654" y="17465"/>
                    <a:pt x="17208" y="8163"/>
                    <a:pt x="20136" y="4789"/>
                  </a:cubicBezTo>
                  <a:cubicBezTo>
                    <a:pt x="20614" y="4234"/>
                    <a:pt x="20706" y="3442"/>
                    <a:pt x="20336" y="2808"/>
                  </a:cubicBezTo>
                  <a:cubicBezTo>
                    <a:pt x="19766" y="1810"/>
                    <a:pt x="18965" y="828"/>
                    <a:pt x="18150" y="274"/>
                  </a:cubicBezTo>
                  <a:cubicBezTo>
                    <a:pt x="17880" y="89"/>
                    <a:pt x="17574" y="0"/>
                    <a:pt x="1727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43" name="Google Shape;5316;p34"/>
            <p:cNvSpPr/>
            <p:nvPr/>
          </p:nvSpPr>
          <p:spPr>
            <a:xfrm>
              <a:off x="1354674" y="11613947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44" name="Google Shape;5317;p34"/>
            <p:cNvSpPr/>
            <p:nvPr/>
          </p:nvSpPr>
          <p:spPr>
            <a:xfrm>
              <a:off x="1939913" y="12412410"/>
              <a:ext cx="23197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61" y="0"/>
                  </a:moveTo>
                  <a:cubicBezTo>
                    <a:pt x="2686" y="0"/>
                    <a:pt x="-1605" y="5753"/>
                    <a:pt x="588" y="16542"/>
                  </a:cubicBezTo>
                  <a:cubicBezTo>
                    <a:pt x="1291" y="20047"/>
                    <a:pt x="4150" y="21600"/>
                    <a:pt x="7338" y="21600"/>
                  </a:cubicBezTo>
                  <a:cubicBezTo>
                    <a:pt x="13118" y="21600"/>
                    <a:pt x="19995" y="16507"/>
                    <a:pt x="17156" y="8753"/>
                  </a:cubicBezTo>
                  <a:cubicBezTo>
                    <a:pt x="14988" y="2830"/>
                    <a:pt x="11153" y="0"/>
                    <a:pt x="76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45" name="Google Shape;5318;p34"/>
            <p:cNvSpPr/>
            <p:nvPr/>
          </p:nvSpPr>
          <p:spPr>
            <a:xfrm>
              <a:off x="1221445" y="13460663"/>
              <a:ext cx="1084691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265" y="773"/>
                    <a:pt x="13968" y="871"/>
                    <a:pt x="10608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8" y="857"/>
                    <a:pt x="2629" y="913"/>
                    <a:pt x="1431" y="1205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351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3" y="21586"/>
                    <a:pt x="2359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7" y="21600"/>
                    <a:pt x="16807" y="21405"/>
                    <a:pt x="19559" y="19858"/>
                  </a:cubicBezTo>
                  <a:cubicBezTo>
                    <a:pt x="21520" y="18701"/>
                    <a:pt x="21009" y="0"/>
                    <a:pt x="190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46" name="Google Shape;5319;p34"/>
            <p:cNvSpPr/>
            <p:nvPr/>
          </p:nvSpPr>
          <p:spPr>
            <a:xfrm>
              <a:off x="1662720" y="13169532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47" name="Google Shape;5320;p34"/>
            <p:cNvSpPr/>
            <p:nvPr/>
          </p:nvSpPr>
          <p:spPr>
            <a:xfrm>
              <a:off x="2576569" y="12422809"/>
              <a:ext cx="1132690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86" y="3694"/>
                    <a:pt x="8211" y="7466"/>
                    <a:pt x="7961" y="8330"/>
                  </a:cubicBezTo>
                  <a:cubicBezTo>
                    <a:pt x="7781" y="8988"/>
                    <a:pt x="576" y="8865"/>
                    <a:pt x="147" y="9607"/>
                  </a:cubicBezTo>
                  <a:cubicBezTo>
                    <a:pt x="-255" y="10306"/>
                    <a:pt x="244" y="12076"/>
                    <a:pt x="742" y="13284"/>
                  </a:cubicBezTo>
                  <a:cubicBezTo>
                    <a:pt x="933" y="13766"/>
                    <a:pt x="1410" y="14077"/>
                    <a:pt x="1927" y="14077"/>
                  </a:cubicBezTo>
                  <a:cubicBezTo>
                    <a:pt x="2011" y="14077"/>
                    <a:pt x="2098" y="14069"/>
                    <a:pt x="2183" y="14051"/>
                  </a:cubicBezTo>
                  <a:cubicBezTo>
                    <a:pt x="3999" y="13708"/>
                    <a:pt x="5703" y="13571"/>
                    <a:pt x="7116" y="13516"/>
                  </a:cubicBezTo>
                  <a:cubicBezTo>
                    <a:pt x="7139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59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20" y="21555"/>
                  </a:cubicBezTo>
                  <a:cubicBezTo>
                    <a:pt x="10370" y="21580"/>
                    <a:pt x="11058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76" y="16315"/>
                    <a:pt x="14112" y="14491"/>
                  </a:cubicBezTo>
                  <a:cubicBezTo>
                    <a:pt x="13994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4" y="13050"/>
                  </a:cubicBezTo>
                  <a:cubicBezTo>
                    <a:pt x="16995" y="13159"/>
                    <a:pt x="18574" y="13365"/>
                    <a:pt x="20002" y="13420"/>
                  </a:cubicBezTo>
                  <a:cubicBezTo>
                    <a:pt x="20017" y="13420"/>
                    <a:pt x="20033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303" y="11252"/>
                    <a:pt x="21151" y="10443"/>
                    <a:pt x="21013" y="9565"/>
                  </a:cubicBezTo>
                  <a:cubicBezTo>
                    <a:pt x="20929" y="9002"/>
                    <a:pt x="20458" y="8564"/>
                    <a:pt x="19890" y="8495"/>
                  </a:cubicBezTo>
                  <a:cubicBezTo>
                    <a:pt x="18526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8" y="8221"/>
                    <a:pt x="13600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15" y="580"/>
                    <a:pt x="12603" y="86"/>
                    <a:pt x="11966" y="45"/>
                  </a:cubicBezTo>
                  <a:cubicBezTo>
                    <a:pt x="11537" y="18"/>
                    <a:pt x="11062" y="0"/>
                    <a:pt x="1058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48" name="Google Shape;5321;p34"/>
            <p:cNvSpPr/>
            <p:nvPr/>
          </p:nvSpPr>
          <p:spPr>
            <a:xfrm>
              <a:off x="2915671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6" y="0"/>
                    <a:pt x="14767" y="159"/>
                    <a:pt x="14506" y="460"/>
                  </a:cubicBezTo>
                  <a:cubicBezTo>
                    <a:pt x="13328" y="1829"/>
                    <a:pt x="12049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43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1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3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9" y="15412"/>
                    <a:pt x="11239" y="15193"/>
                    <a:pt x="11655" y="15193"/>
                  </a:cubicBezTo>
                  <a:cubicBezTo>
                    <a:pt x="11951" y="15193"/>
                    <a:pt x="12251" y="15304"/>
                    <a:pt x="12499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5" y="19746"/>
                    <a:pt x="18633" y="19562"/>
                    <a:pt x="18896" y="19215"/>
                  </a:cubicBezTo>
                  <a:cubicBezTo>
                    <a:pt x="19622" y="18238"/>
                    <a:pt x="20406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3" y="10097"/>
                  </a:cubicBezTo>
                  <a:cubicBezTo>
                    <a:pt x="15072" y="9627"/>
                    <a:pt x="14912" y="8502"/>
                    <a:pt x="15479" y="7787"/>
                  </a:cubicBezTo>
                  <a:cubicBezTo>
                    <a:pt x="16540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30" y="1730"/>
                  </a:cubicBezTo>
                  <a:cubicBezTo>
                    <a:pt x="17688" y="1128"/>
                    <a:pt x="16932" y="688"/>
                    <a:pt x="16105" y="184"/>
                  </a:cubicBezTo>
                  <a:cubicBezTo>
                    <a:pt x="15904" y="60"/>
                    <a:pt x="15686" y="0"/>
                    <a:pt x="154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49" name="Google Shape;5322;p34"/>
            <p:cNvSpPr/>
            <p:nvPr/>
          </p:nvSpPr>
          <p:spPr>
            <a:xfrm>
              <a:off x="0" y="10599777"/>
              <a:ext cx="1441541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3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3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1" y="7471"/>
                    <a:pt x="115" y="9332"/>
                  </a:cubicBezTo>
                  <a:cubicBezTo>
                    <a:pt x="-169" y="10248"/>
                    <a:pt x="115" y="10796"/>
                    <a:pt x="497" y="11459"/>
                  </a:cubicBezTo>
                  <a:cubicBezTo>
                    <a:pt x="624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49" y="20909"/>
                  </a:cubicBezTo>
                  <a:cubicBezTo>
                    <a:pt x="7038" y="21349"/>
                    <a:pt x="7860" y="21600"/>
                    <a:pt x="8710" y="21600"/>
                  </a:cubicBezTo>
                  <a:cubicBezTo>
                    <a:pt x="9581" y="21600"/>
                    <a:pt x="10480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51" y="3422"/>
                    <a:pt x="14021" y="2951"/>
                    <a:pt x="14588" y="2938"/>
                  </a:cubicBezTo>
                  <a:lnTo>
                    <a:pt x="17359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3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5" y="4109"/>
                  </a:cubicBezTo>
                  <a:cubicBezTo>
                    <a:pt x="21256" y="3065"/>
                    <a:pt x="20972" y="2110"/>
                    <a:pt x="20688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50" name="Google Shape;5323;p34"/>
            <p:cNvSpPr/>
            <p:nvPr/>
          </p:nvSpPr>
          <p:spPr>
            <a:xfrm>
              <a:off x="1810195" y="9948363"/>
              <a:ext cx="108486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098" y="0"/>
                  </a:moveTo>
                  <a:cubicBezTo>
                    <a:pt x="19052" y="0"/>
                    <a:pt x="19006" y="14"/>
                    <a:pt x="18958" y="35"/>
                  </a:cubicBezTo>
                  <a:cubicBezTo>
                    <a:pt x="17330" y="719"/>
                    <a:pt x="14216" y="831"/>
                    <a:pt x="10994" y="831"/>
                  </a:cubicBezTo>
                  <a:cubicBezTo>
                    <a:pt x="9561" y="831"/>
                    <a:pt x="8107" y="810"/>
                    <a:pt x="6750" y="810"/>
                  </a:cubicBezTo>
                  <a:cubicBezTo>
                    <a:pt x="4546" y="810"/>
                    <a:pt x="2602" y="866"/>
                    <a:pt x="1436" y="1152"/>
                  </a:cubicBezTo>
                  <a:cubicBezTo>
                    <a:pt x="856" y="1278"/>
                    <a:pt x="377" y="3023"/>
                    <a:pt x="236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193" y="19715"/>
                    <a:pt x="744" y="21579"/>
                    <a:pt x="1364" y="21579"/>
                  </a:cubicBezTo>
                  <a:cubicBezTo>
                    <a:pt x="1782" y="21572"/>
                    <a:pt x="2240" y="21565"/>
                    <a:pt x="2727" y="21565"/>
                  </a:cubicBezTo>
                  <a:cubicBezTo>
                    <a:pt x="4126" y="21565"/>
                    <a:pt x="5787" y="21600"/>
                    <a:pt x="7531" y="21600"/>
                  </a:cubicBezTo>
                  <a:cubicBezTo>
                    <a:pt x="11945" y="21600"/>
                    <a:pt x="16902" y="21384"/>
                    <a:pt x="19565" y="19841"/>
                  </a:cubicBezTo>
                  <a:cubicBezTo>
                    <a:pt x="21524" y="18682"/>
                    <a:pt x="21018" y="0"/>
                    <a:pt x="1909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51" name="Google Shape;5324;p34"/>
            <p:cNvSpPr/>
            <p:nvPr/>
          </p:nvSpPr>
          <p:spPr>
            <a:xfrm>
              <a:off x="1584698" y="8772041"/>
              <a:ext cx="818746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310" y="753"/>
                    <a:pt x="14157" y="872"/>
                    <a:pt x="10902" y="872"/>
                  </a:cubicBezTo>
                  <a:cubicBezTo>
                    <a:pt x="9351" y="872"/>
                    <a:pt x="7778" y="844"/>
                    <a:pt x="6333" y="844"/>
                  </a:cubicBezTo>
                  <a:cubicBezTo>
                    <a:pt x="4303" y="844"/>
                    <a:pt x="2532" y="893"/>
                    <a:pt x="1439" y="1151"/>
                  </a:cubicBezTo>
                  <a:cubicBezTo>
                    <a:pt x="858" y="1332"/>
                    <a:pt x="372" y="3013"/>
                    <a:pt x="223" y="5503"/>
                  </a:cubicBezTo>
                  <a:cubicBezTo>
                    <a:pt x="17" y="9297"/>
                    <a:pt x="-77" y="13656"/>
                    <a:pt x="74" y="17074"/>
                  </a:cubicBezTo>
                  <a:cubicBezTo>
                    <a:pt x="183" y="19710"/>
                    <a:pt x="728" y="21558"/>
                    <a:pt x="1334" y="21558"/>
                  </a:cubicBezTo>
                  <a:cubicBezTo>
                    <a:pt x="1345" y="21558"/>
                    <a:pt x="1355" y="21558"/>
                    <a:pt x="1364" y="21558"/>
                  </a:cubicBezTo>
                  <a:cubicBezTo>
                    <a:pt x="1586" y="21551"/>
                    <a:pt x="1816" y="21551"/>
                    <a:pt x="2058" y="21551"/>
                  </a:cubicBezTo>
                  <a:cubicBezTo>
                    <a:pt x="3578" y="21551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15"/>
                  </a:cubicBezTo>
                  <a:cubicBezTo>
                    <a:pt x="21523" y="18720"/>
                    <a:pt x="21011" y="0"/>
                    <a:pt x="190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52" name="Google Shape;5325;p34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53" name="Google Shape;5326;p34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5455" name="Google Shape;5327;p34"/>
          <p:cNvSpPr/>
          <p:nvPr/>
        </p:nvSpPr>
        <p:spPr>
          <a:xfrm flipH="1" rot="10800000">
            <a:off x="6966590" y="81"/>
            <a:ext cx="17417411" cy="137160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6123" y="0"/>
                </a:moveTo>
                <a:cubicBezTo>
                  <a:pt x="6444" y="703"/>
                  <a:pt x="6685" y="1537"/>
                  <a:pt x="6640" y="2443"/>
                </a:cubicBezTo>
                <a:cubicBezTo>
                  <a:pt x="6499" y="5023"/>
                  <a:pt x="4125" y="5422"/>
                  <a:pt x="3653" y="8430"/>
                </a:cubicBezTo>
                <a:cubicBezTo>
                  <a:pt x="3207" y="11300"/>
                  <a:pt x="5054" y="12793"/>
                  <a:pt x="4401" y="15040"/>
                </a:cubicBezTo>
                <a:cubicBezTo>
                  <a:pt x="3859" y="16903"/>
                  <a:pt x="2394" y="16548"/>
                  <a:pt x="959" y="19179"/>
                </a:cubicBezTo>
                <a:cubicBezTo>
                  <a:pt x="497" y="20027"/>
                  <a:pt x="196" y="20897"/>
                  <a:pt x="0" y="21600"/>
                </a:cubicBezTo>
                <a:lnTo>
                  <a:pt x="21600" y="21600"/>
                </a:lnTo>
                <a:lnTo>
                  <a:pt x="21600" y="0"/>
                </a:ln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121919" tIns="121919" rIns="121919" bIns="121919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5456" name="نص العنوان"/>
          <p:cNvSpPr txBox="1"/>
          <p:nvPr>
            <p:ph type="title"/>
          </p:nvPr>
        </p:nvSpPr>
        <p:spPr>
          <a:xfrm>
            <a:off x="12321200" y="4625199"/>
            <a:ext cx="10272002" cy="4168002"/>
          </a:xfrm>
          <a:prstGeom prst="rect">
            <a:avLst/>
          </a:prstGeom>
        </p:spPr>
        <p:txBody>
          <a:bodyPr/>
          <a:lstStyle>
            <a:lvl1pPr>
              <a:defRPr sz="12800"/>
            </a:lvl1pPr>
          </a:lstStyle>
          <a:p>
            <a:pPr/>
            <a:r>
              <a:t>نص العنوان</a:t>
            </a:r>
          </a:p>
        </p:txBody>
      </p:sp>
      <p:sp>
        <p:nvSpPr>
          <p:cNvPr id="5457" name="مستوى النص الأول…"/>
          <p:cNvSpPr txBox="1"/>
          <p:nvPr>
            <p:ph type="body" sz="quarter" idx="1"/>
          </p:nvPr>
        </p:nvSpPr>
        <p:spPr>
          <a:xfrm>
            <a:off x="12936032" y="8977501"/>
            <a:ext cx="9042401" cy="1794401"/>
          </a:xfrm>
          <a:prstGeom prst="rect">
            <a:avLst/>
          </a:prstGeom>
        </p:spPr>
        <p:txBody>
          <a:bodyPr/>
          <a:lstStyle>
            <a:lvl1pPr marL="880533" indent="-753533" algn="ctr">
              <a:buClrTx/>
              <a:buSzTx/>
              <a:buFontTx/>
              <a:buNone/>
              <a:defRPr sz="5200"/>
            </a:lvl1pPr>
            <a:lvl2pPr marL="880533" indent="-296333" algn="ctr">
              <a:buClrTx/>
              <a:buSzTx/>
              <a:buFontTx/>
              <a:buNone/>
              <a:defRPr sz="5200"/>
            </a:lvl2pPr>
            <a:lvl3pPr marL="880533" indent="160866" algn="ctr">
              <a:buClrTx/>
              <a:buSzTx/>
              <a:buFontTx/>
              <a:buNone/>
              <a:defRPr sz="5200"/>
            </a:lvl3pPr>
            <a:lvl4pPr marL="880533" indent="618066" algn="ctr">
              <a:buClrTx/>
              <a:buSzTx/>
              <a:buFontTx/>
              <a:buNone/>
              <a:defRPr sz="5200"/>
            </a:lvl4pPr>
            <a:lvl5pPr marL="880533" indent="1075266" algn="ctr">
              <a:buClrTx/>
              <a:buSzTx/>
              <a:buFontTx/>
              <a:buNone/>
              <a:defRPr sz="5200"/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5458" name="رقم الشريحة"/>
          <p:cNvSpPr txBox="1"/>
          <p:nvPr>
            <p:ph type="sldNum" sz="quarter" idx="2"/>
          </p:nvPr>
        </p:nvSpPr>
        <p:spPr>
          <a:xfrm>
            <a:off x="11785599" y="12344399"/>
            <a:ext cx="5689601" cy="736601"/>
          </a:xfrm>
          <a:prstGeom prst="rect">
            <a:avLst/>
          </a:prstGeom>
        </p:spPr>
        <p:txBody>
          <a:bodyPr lIns="121919" tIns="121919" rIns="121919" bIns="121919"/>
          <a:lstStyle>
            <a:lvl1pPr algn="r">
              <a:defRPr sz="3200"/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USTOM_4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65" name="نص العنوان"/>
          <p:cNvSpPr txBox="1"/>
          <p:nvPr>
            <p:ph type="title"/>
          </p:nvPr>
        </p:nvSpPr>
        <p:spPr>
          <a:xfrm>
            <a:off x="1601999" y="1439999"/>
            <a:ext cx="21180001" cy="1318401"/>
          </a:xfrm>
          <a:prstGeom prst="rect">
            <a:avLst/>
          </a:prstGeom>
        </p:spPr>
        <p:txBody>
          <a:bodyPr/>
          <a:lstStyle/>
          <a:p>
            <a:pPr/>
            <a:r>
              <a:t>نص العنوان</a:t>
            </a:r>
          </a:p>
        </p:txBody>
      </p:sp>
      <p:sp>
        <p:nvSpPr>
          <p:cNvPr id="5466" name="مستوى النص الأول…"/>
          <p:cNvSpPr txBox="1"/>
          <p:nvPr>
            <p:ph type="body" sz="quarter" idx="1"/>
          </p:nvPr>
        </p:nvSpPr>
        <p:spPr>
          <a:xfrm>
            <a:off x="8553776" y="5418933"/>
            <a:ext cx="6312001" cy="1671201"/>
          </a:xfrm>
          <a:prstGeom prst="rect">
            <a:avLst/>
          </a:prstGeom>
        </p:spPr>
        <p:txBody>
          <a:bodyPr/>
          <a:lstStyle>
            <a:lvl1pPr marL="880533" indent="-753533">
              <a:buClrTx/>
              <a:buSzTx/>
              <a:buFontTx/>
              <a:buNone/>
              <a:defRPr sz="4200"/>
            </a:lvl1pPr>
            <a:lvl2pPr marL="880533" indent="-296333">
              <a:buClrTx/>
              <a:buSzTx/>
              <a:buFontTx/>
              <a:buNone/>
              <a:defRPr sz="4200"/>
            </a:lvl2pPr>
            <a:lvl3pPr marL="880533" indent="160866">
              <a:buClrTx/>
              <a:buSzTx/>
              <a:buFontTx/>
              <a:buNone/>
              <a:defRPr sz="4200"/>
            </a:lvl3pPr>
            <a:lvl4pPr marL="880533" indent="618066">
              <a:buClrTx/>
              <a:buSzTx/>
              <a:buFontTx/>
              <a:buNone/>
              <a:defRPr sz="4200"/>
            </a:lvl4pPr>
            <a:lvl5pPr marL="880533" indent="1075266">
              <a:buClrTx/>
              <a:buSzTx/>
              <a:buFontTx/>
              <a:buNone/>
              <a:defRPr sz="4200"/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5467" name="رقم الشريحة"/>
          <p:cNvSpPr txBox="1"/>
          <p:nvPr>
            <p:ph type="sldNum" sz="quarter" idx="2"/>
          </p:nvPr>
        </p:nvSpPr>
        <p:spPr>
          <a:xfrm>
            <a:off x="11785599" y="12344399"/>
            <a:ext cx="5689601" cy="736601"/>
          </a:xfrm>
          <a:prstGeom prst="rect">
            <a:avLst/>
          </a:prstGeom>
        </p:spPr>
        <p:txBody>
          <a:bodyPr lIns="121919" tIns="121919" rIns="121919" bIns="121919"/>
          <a:lstStyle>
            <a:lvl1pPr algn="r">
              <a:defRPr sz="3200"/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USTOM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29" name="Google Shape;5342;p36"/>
          <p:cNvGrpSpPr/>
          <p:nvPr/>
        </p:nvGrpSpPr>
        <p:grpSpPr>
          <a:xfrm>
            <a:off x="-349845" y="-1299"/>
            <a:ext cx="25417589" cy="13716477"/>
            <a:chOff x="0" y="0"/>
            <a:chExt cx="25417587" cy="13716475"/>
          </a:xfrm>
        </p:grpSpPr>
        <p:sp>
          <p:nvSpPr>
            <p:cNvPr id="5474" name="Google Shape;5343;p36"/>
            <p:cNvSpPr/>
            <p:nvPr/>
          </p:nvSpPr>
          <p:spPr>
            <a:xfrm>
              <a:off x="22896176" y="1380229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12"/>
                  </a:cubicBezTo>
                  <a:cubicBezTo>
                    <a:pt x="871" y="1338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64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9" y="21579"/>
                    <a:pt x="5489" y="21600"/>
                    <a:pt x="6934" y="21600"/>
                  </a:cubicBezTo>
                  <a:cubicBezTo>
                    <a:pt x="11489" y="21600"/>
                    <a:pt x="16781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75" name="Google Shape;5344;p36"/>
            <p:cNvSpPr/>
            <p:nvPr/>
          </p:nvSpPr>
          <p:spPr>
            <a:xfrm>
              <a:off x="23975893" y="61642"/>
              <a:ext cx="144169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25"/>
                    <a:pt x="9718" y="10504"/>
                    <a:pt x="8932" y="16592"/>
                  </a:cubicBezTo>
                  <a:cubicBezTo>
                    <a:pt x="8903" y="16841"/>
                    <a:pt x="8726" y="16973"/>
                    <a:pt x="8549" y="16973"/>
                  </a:cubicBezTo>
                  <a:cubicBezTo>
                    <a:pt x="8392" y="16973"/>
                    <a:pt x="8236" y="16870"/>
                    <a:pt x="8178" y="16654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5" y="7176"/>
                    <a:pt x="4962" y="6860"/>
                    <a:pt x="4524" y="6860"/>
                  </a:cubicBezTo>
                  <a:cubicBezTo>
                    <a:pt x="4516" y="6860"/>
                    <a:pt x="4507" y="6860"/>
                    <a:pt x="4498" y="6860"/>
                  </a:cubicBezTo>
                  <a:cubicBezTo>
                    <a:pt x="2763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78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09"/>
                    <a:pt x="14032" y="2950"/>
                    <a:pt x="14589" y="2925"/>
                  </a:cubicBezTo>
                  <a:lnTo>
                    <a:pt x="17362" y="2835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34"/>
                    <a:pt x="18895" y="5358"/>
                    <a:pt x="19313" y="5358"/>
                  </a:cubicBezTo>
                  <a:cubicBezTo>
                    <a:pt x="19329" y="5358"/>
                    <a:pt x="19345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43"/>
                    <a:pt x="21436" y="4709"/>
                    <a:pt x="21381" y="4109"/>
                  </a:cubicBezTo>
                  <a:cubicBezTo>
                    <a:pt x="21272" y="3065"/>
                    <a:pt x="20977" y="2110"/>
                    <a:pt x="20704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76" name="Google Shape;5345;p36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77" name="Google Shape;5346;p36"/>
            <p:cNvSpPr/>
            <p:nvPr/>
          </p:nvSpPr>
          <p:spPr>
            <a:xfrm>
              <a:off x="20002468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6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78" name="Google Shape;5347;p36"/>
            <p:cNvSpPr/>
            <p:nvPr/>
          </p:nvSpPr>
          <p:spPr>
            <a:xfrm>
              <a:off x="21563798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9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4" y="10481"/>
                    <a:pt x="6794" y="11327"/>
                  </a:cubicBezTo>
                  <a:cubicBezTo>
                    <a:pt x="7216" y="11962"/>
                    <a:pt x="2537" y="18529"/>
                    <a:pt x="2885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71" y="20776"/>
                  </a:cubicBezTo>
                  <a:cubicBezTo>
                    <a:pt x="8743" y="18837"/>
                    <a:pt x="9702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9" y="18576"/>
                    <a:pt x="17246" y="19586"/>
                  </a:cubicBezTo>
                  <a:cubicBezTo>
                    <a:pt x="17437" y="19699"/>
                    <a:pt x="17645" y="19754"/>
                    <a:pt x="17852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79" name="Google Shape;5348;p36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80" name="Google Shape;5349;p36"/>
            <p:cNvSpPr/>
            <p:nvPr/>
          </p:nvSpPr>
          <p:spPr>
            <a:xfrm>
              <a:off x="22896176" y="8406147"/>
              <a:ext cx="81924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7"/>
                    <a:pt x="18947" y="28"/>
                  </a:cubicBezTo>
                  <a:cubicBezTo>
                    <a:pt x="17365" y="733"/>
                    <a:pt x="14370" y="852"/>
                    <a:pt x="11236" y="852"/>
                  </a:cubicBezTo>
                  <a:cubicBezTo>
                    <a:pt x="9595" y="852"/>
                    <a:pt x="7914" y="817"/>
                    <a:pt x="6380" y="817"/>
                  </a:cubicBezTo>
                  <a:cubicBezTo>
                    <a:pt x="4329" y="817"/>
                    <a:pt x="2537" y="880"/>
                    <a:pt x="1431" y="1152"/>
                  </a:cubicBezTo>
                  <a:cubicBezTo>
                    <a:pt x="871" y="1278"/>
                    <a:pt x="385" y="3016"/>
                    <a:pt x="234" y="5445"/>
                  </a:cubicBezTo>
                  <a:cubicBezTo>
                    <a:pt x="10" y="9306"/>
                    <a:pt x="-82" y="13669"/>
                    <a:pt x="86" y="17034"/>
                  </a:cubicBezTo>
                  <a:cubicBezTo>
                    <a:pt x="199" y="19708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8" y="21600"/>
                    <a:pt x="16906" y="21377"/>
                    <a:pt x="19565" y="19834"/>
                  </a:cubicBezTo>
                  <a:cubicBezTo>
                    <a:pt x="21518" y="18738"/>
                    <a:pt x="21011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81" name="Google Shape;5350;p36"/>
            <p:cNvSpPr/>
            <p:nvPr/>
          </p:nvSpPr>
          <p:spPr>
            <a:xfrm>
              <a:off x="23975893" y="7086817"/>
              <a:ext cx="144169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3"/>
                    <a:pt x="8932" y="16590"/>
                  </a:cubicBezTo>
                  <a:cubicBezTo>
                    <a:pt x="8903" y="16847"/>
                    <a:pt x="8726" y="16982"/>
                    <a:pt x="8550" y="16982"/>
                  </a:cubicBezTo>
                  <a:cubicBezTo>
                    <a:pt x="8393" y="16982"/>
                    <a:pt x="8236" y="16876"/>
                    <a:pt x="8178" y="16655"/>
                  </a:cubicBezTo>
                  <a:cubicBezTo>
                    <a:pt x="7141" y="12654"/>
                    <a:pt x="6901" y="11088"/>
                    <a:pt x="5546" y="7649"/>
                  </a:cubicBezTo>
                  <a:cubicBezTo>
                    <a:pt x="5361" y="7165"/>
                    <a:pt x="4947" y="6860"/>
                    <a:pt x="4498" y="6860"/>
                  </a:cubicBezTo>
                  <a:cubicBezTo>
                    <a:pt x="2763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2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3" y="10240"/>
                    <a:pt x="3803" y="10240"/>
                  </a:cubicBezTo>
                  <a:cubicBezTo>
                    <a:pt x="3993" y="10240"/>
                    <a:pt x="4125" y="10310"/>
                    <a:pt x="4170" y="10465"/>
                  </a:cubicBezTo>
                  <a:cubicBezTo>
                    <a:pt x="5022" y="13190"/>
                    <a:pt x="6125" y="19252"/>
                    <a:pt x="6846" y="20920"/>
                  </a:cubicBezTo>
                  <a:cubicBezTo>
                    <a:pt x="7040" y="21353"/>
                    <a:pt x="7857" y="21600"/>
                    <a:pt x="8704" y="21600"/>
                  </a:cubicBezTo>
                  <a:cubicBezTo>
                    <a:pt x="9578" y="21600"/>
                    <a:pt x="10484" y="21337"/>
                    <a:pt x="10767" y="20742"/>
                  </a:cubicBezTo>
                  <a:cubicBezTo>
                    <a:pt x="12569" y="16922"/>
                    <a:pt x="12514" y="8911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4" y="5038"/>
                    <a:pt x="18883" y="5361"/>
                    <a:pt x="19293" y="5361"/>
                  </a:cubicBezTo>
                  <a:cubicBezTo>
                    <a:pt x="19315" y="5361"/>
                    <a:pt x="19338" y="5359"/>
                    <a:pt x="19361" y="5358"/>
                  </a:cubicBezTo>
                  <a:cubicBezTo>
                    <a:pt x="19732" y="5332"/>
                    <a:pt x="20147" y="5306"/>
                    <a:pt x="20507" y="5294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78"/>
                    <a:pt x="20977" y="2123"/>
                    <a:pt x="20704" y="1396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82" name="Google Shape;5351;p36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83" name="Google Shape;5352;p36"/>
            <p:cNvSpPr/>
            <p:nvPr/>
          </p:nvSpPr>
          <p:spPr>
            <a:xfrm>
              <a:off x="20002462" y="8100988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84" name="Google Shape;5353;p36"/>
            <p:cNvSpPr/>
            <p:nvPr/>
          </p:nvSpPr>
          <p:spPr>
            <a:xfrm>
              <a:off x="21563798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9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4" y="10487"/>
                    <a:pt x="6794" y="11332"/>
                  </a:cubicBezTo>
                  <a:cubicBezTo>
                    <a:pt x="7216" y="11967"/>
                    <a:pt x="2537" y="18515"/>
                    <a:pt x="2885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71" y="20779"/>
                  </a:cubicBezTo>
                  <a:cubicBezTo>
                    <a:pt x="8743" y="18840"/>
                    <a:pt x="9702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9" y="18579"/>
                    <a:pt x="17246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85" name="Google Shape;5354;p36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86" name="Google Shape;5355;p36"/>
            <p:cNvSpPr/>
            <p:nvPr/>
          </p:nvSpPr>
          <p:spPr>
            <a:xfrm>
              <a:off x="20457982" y="6435487"/>
              <a:ext cx="1084872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4"/>
                    <a:pt x="14156" y="866"/>
                    <a:pt x="10900" y="866"/>
                  </a:cubicBezTo>
                  <a:cubicBezTo>
                    <a:pt x="9350" y="866"/>
                    <a:pt x="7775" y="845"/>
                    <a:pt x="6330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6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6" y="21586"/>
                    <a:pt x="1334" y="21586"/>
                  </a:cubicBezTo>
                  <a:cubicBezTo>
                    <a:pt x="1345" y="21586"/>
                    <a:pt x="1355" y="21579"/>
                    <a:pt x="1364" y="21579"/>
                  </a:cubicBezTo>
                  <a:cubicBezTo>
                    <a:pt x="1782" y="21572"/>
                    <a:pt x="2239" y="21565"/>
                    <a:pt x="2727" y="21565"/>
                  </a:cubicBezTo>
                  <a:cubicBezTo>
                    <a:pt x="4126" y="21565"/>
                    <a:pt x="5786" y="21600"/>
                    <a:pt x="7530" y="21600"/>
                  </a:cubicBezTo>
                  <a:cubicBezTo>
                    <a:pt x="11943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87" name="Google Shape;5356;p36"/>
            <p:cNvSpPr/>
            <p:nvPr/>
          </p:nvSpPr>
          <p:spPr>
            <a:xfrm>
              <a:off x="20232485" y="5259082"/>
              <a:ext cx="81880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1"/>
                    <a:pt x="10904" y="871"/>
                  </a:cubicBezTo>
                  <a:cubicBezTo>
                    <a:pt x="9353" y="871"/>
                    <a:pt x="7778" y="843"/>
                    <a:pt x="6333" y="843"/>
                  </a:cubicBezTo>
                  <a:cubicBezTo>
                    <a:pt x="4303" y="843"/>
                    <a:pt x="2532" y="892"/>
                    <a:pt x="1439" y="1150"/>
                  </a:cubicBezTo>
                  <a:cubicBezTo>
                    <a:pt x="858" y="1331"/>
                    <a:pt x="374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204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88" name="Google Shape;5357;p36"/>
            <p:cNvSpPr/>
            <p:nvPr/>
          </p:nvSpPr>
          <p:spPr>
            <a:xfrm>
              <a:off x="20232485" y="4893188"/>
              <a:ext cx="818802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2"/>
                    <a:pt x="10904" y="872"/>
                  </a:cubicBezTo>
                  <a:cubicBezTo>
                    <a:pt x="9353" y="872"/>
                    <a:pt x="7778" y="844"/>
                    <a:pt x="6333" y="844"/>
                  </a:cubicBezTo>
                  <a:cubicBezTo>
                    <a:pt x="4303" y="844"/>
                    <a:pt x="2532" y="899"/>
                    <a:pt x="1439" y="1150"/>
                  </a:cubicBezTo>
                  <a:cubicBezTo>
                    <a:pt x="858" y="1276"/>
                    <a:pt x="374" y="3012"/>
                    <a:pt x="223" y="5501"/>
                  </a:cubicBezTo>
                  <a:cubicBezTo>
                    <a:pt x="17" y="9294"/>
                    <a:pt x="-77" y="13652"/>
                    <a:pt x="74" y="17075"/>
                  </a:cubicBezTo>
                  <a:cubicBezTo>
                    <a:pt x="202" y="19704"/>
                    <a:pt x="730" y="21551"/>
                    <a:pt x="1334" y="21551"/>
                  </a:cubicBezTo>
                  <a:cubicBezTo>
                    <a:pt x="1345" y="21551"/>
                    <a:pt x="1355" y="21551"/>
                    <a:pt x="1364" y="21551"/>
                  </a:cubicBezTo>
                  <a:cubicBezTo>
                    <a:pt x="1586" y="21544"/>
                    <a:pt x="1816" y="21544"/>
                    <a:pt x="2058" y="21544"/>
                  </a:cubicBezTo>
                  <a:cubicBezTo>
                    <a:pt x="3578" y="21544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08"/>
                  </a:cubicBezTo>
                  <a:cubicBezTo>
                    <a:pt x="21523" y="18713"/>
                    <a:pt x="21011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89" name="Google Shape;5358;p36"/>
            <p:cNvSpPr/>
            <p:nvPr/>
          </p:nvSpPr>
          <p:spPr>
            <a:xfrm>
              <a:off x="22584655" y="4634488"/>
              <a:ext cx="982117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1" y="0"/>
                  </a:moveTo>
                  <a:cubicBezTo>
                    <a:pt x="16858" y="0"/>
                    <a:pt x="16422" y="178"/>
                    <a:pt x="16094" y="504"/>
                  </a:cubicBezTo>
                  <a:cubicBezTo>
                    <a:pt x="11992" y="4766"/>
                    <a:pt x="3466" y="13243"/>
                    <a:pt x="320" y="17441"/>
                  </a:cubicBezTo>
                  <a:cubicBezTo>
                    <a:pt x="-895" y="19076"/>
                    <a:pt x="1608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04"/>
                    <a:pt x="18978" y="838"/>
                    <a:pt x="18161" y="268"/>
                  </a:cubicBezTo>
                  <a:cubicBezTo>
                    <a:pt x="17895" y="85"/>
                    <a:pt x="17594" y="0"/>
                    <a:pt x="172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90" name="Google Shape;5359;p36"/>
            <p:cNvSpPr/>
            <p:nvPr/>
          </p:nvSpPr>
          <p:spPr>
            <a:xfrm>
              <a:off x="22666627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91" name="Google Shape;5360;p36"/>
            <p:cNvSpPr/>
            <p:nvPr/>
          </p:nvSpPr>
          <p:spPr>
            <a:xfrm>
              <a:off x="23251670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5" y="0"/>
                  </a:moveTo>
                  <a:cubicBezTo>
                    <a:pt x="2665" y="0"/>
                    <a:pt x="-1620" y="5733"/>
                    <a:pt x="601" y="16505"/>
                  </a:cubicBezTo>
                  <a:cubicBezTo>
                    <a:pt x="1310" y="20041"/>
                    <a:pt x="4171" y="21600"/>
                    <a:pt x="7360" y="21600"/>
                  </a:cubicBezTo>
                  <a:cubicBezTo>
                    <a:pt x="13132" y="21600"/>
                    <a:pt x="19980" y="16498"/>
                    <a:pt x="17145" y="8724"/>
                  </a:cubicBezTo>
                  <a:cubicBezTo>
                    <a:pt x="14980" y="2828"/>
                    <a:pt x="11139" y="0"/>
                    <a:pt x="764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92" name="Google Shape;5361;p36"/>
            <p:cNvSpPr/>
            <p:nvPr/>
          </p:nvSpPr>
          <p:spPr>
            <a:xfrm>
              <a:off x="22533254" y="6435487"/>
              <a:ext cx="1084827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4"/>
                    <a:pt x="14166" y="866"/>
                    <a:pt x="10911" y="866"/>
                  </a:cubicBezTo>
                  <a:cubicBezTo>
                    <a:pt x="9360" y="866"/>
                    <a:pt x="7785" y="845"/>
                    <a:pt x="6338" y="845"/>
                  </a:cubicBezTo>
                  <a:cubicBezTo>
                    <a:pt x="4308" y="845"/>
                    <a:pt x="2531" y="894"/>
                    <a:pt x="1434" y="1145"/>
                  </a:cubicBezTo>
                  <a:cubicBezTo>
                    <a:pt x="869" y="1271"/>
                    <a:pt x="375" y="3017"/>
                    <a:pt x="234" y="5510"/>
                  </a:cubicBezTo>
                  <a:cubicBezTo>
                    <a:pt x="8" y="9309"/>
                    <a:pt x="-76" y="13667"/>
                    <a:pt x="79" y="17096"/>
                  </a:cubicBezTo>
                  <a:cubicBezTo>
                    <a:pt x="204" y="19728"/>
                    <a:pt x="739" y="21586"/>
                    <a:pt x="1348" y="21586"/>
                  </a:cubicBezTo>
                  <a:cubicBezTo>
                    <a:pt x="1358" y="21586"/>
                    <a:pt x="1367" y="21579"/>
                    <a:pt x="1378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7" y="21600"/>
                    <a:pt x="7538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93" name="Google Shape;5362;p36"/>
            <p:cNvSpPr/>
            <p:nvPr/>
          </p:nvSpPr>
          <p:spPr>
            <a:xfrm>
              <a:off x="22974492" y="6144191"/>
              <a:ext cx="202237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94" name="Google Shape;5363;p36"/>
            <p:cNvSpPr/>
            <p:nvPr/>
          </p:nvSpPr>
          <p:spPr>
            <a:xfrm>
              <a:off x="22974507" y="6777780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95" name="Google Shape;5364;p36"/>
            <p:cNvSpPr/>
            <p:nvPr/>
          </p:nvSpPr>
          <p:spPr>
            <a:xfrm>
              <a:off x="23888517" y="5397138"/>
              <a:ext cx="1132688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96"/>
                    <a:pt x="577" y="8873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7" y="14079"/>
                    <a:pt x="2093" y="14071"/>
                    <a:pt x="2171" y="14057"/>
                  </a:cubicBezTo>
                  <a:cubicBezTo>
                    <a:pt x="3999" y="13700"/>
                    <a:pt x="5690" y="13577"/>
                    <a:pt x="7116" y="13508"/>
                  </a:cubicBezTo>
                  <a:cubicBezTo>
                    <a:pt x="7133" y="13508"/>
                    <a:pt x="7150" y="13508"/>
                    <a:pt x="7166" y="13508"/>
                  </a:cubicBezTo>
                  <a:cubicBezTo>
                    <a:pt x="7892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100" y="14497"/>
                  </a:cubicBezTo>
                  <a:cubicBezTo>
                    <a:pt x="13993" y="13717"/>
                    <a:pt x="14606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14" y="8352"/>
                    <a:pt x="17006" y="8199"/>
                    <a:pt x="15624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3" y="6994"/>
                  </a:cubicBezTo>
                  <a:cubicBezTo>
                    <a:pt x="13504" y="5361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96" name="Google Shape;5365;p36"/>
            <p:cNvSpPr/>
            <p:nvPr/>
          </p:nvSpPr>
          <p:spPr>
            <a:xfrm>
              <a:off x="24227609" y="3512959"/>
              <a:ext cx="1080347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20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595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52" y="15826"/>
                  </a:cubicBezTo>
                  <a:cubicBezTo>
                    <a:pt x="10813" y="15411"/>
                    <a:pt x="11225" y="15192"/>
                    <a:pt x="11640" y="15192"/>
                  </a:cubicBezTo>
                  <a:cubicBezTo>
                    <a:pt x="11943" y="15192"/>
                    <a:pt x="12250" y="15307"/>
                    <a:pt x="12501" y="15548"/>
                  </a:cubicBezTo>
                  <a:cubicBezTo>
                    <a:pt x="14011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393" y="17161"/>
                    <a:pt x="21090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501" y="11165"/>
                    <a:pt x="15815" y="10090"/>
                  </a:cubicBezTo>
                  <a:cubicBezTo>
                    <a:pt x="15073" y="9618"/>
                    <a:pt x="14914" y="8494"/>
                    <a:pt x="15481" y="7778"/>
                  </a:cubicBezTo>
                  <a:cubicBezTo>
                    <a:pt x="16527" y="6474"/>
                    <a:pt x="17718" y="5153"/>
                    <a:pt x="18663" y="3884"/>
                  </a:cubicBezTo>
                  <a:cubicBezTo>
                    <a:pt x="19158" y="3232"/>
                    <a:pt x="19041" y="2239"/>
                    <a:pt x="18417" y="1733"/>
                  </a:cubicBezTo>
                  <a:cubicBezTo>
                    <a:pt x="17675" y="1130"/>
                    <a:pt x="16919" y="690"/>
                    <a:pt x="16105" y="184"/>
                  </a:cubicBezTo>
                  <a:cubicBezTo>
                    <a:pt x="15904" y="60"/>
                    <a:pt x="15684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97" name="Google Shape;5366;p36"/>
            <p:cNvSpPr/>
            <p:nvPr/>
          </p:nvSpPr>
          <p:spPr>
            <a:xfrm>
              <a:off x="21311737" y="3573858"/>
              <a:ext cx="1441817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8"/>
                    <a:pt x="11024" y="415"/>
                  </a:cubicBezTo>
                  <a:cubicBezTo>
                    <a:pt x="9953" y="938"/>
                    <a:pt x="9724" y="10513"/>
                    <a:pt x="8939" y="16586"/>
                  </a:cubicBezTo>
                  <a:cubicBezTo>
                    <a:pt x="8903" y="16843"/>
                    <a:pt x="8725" y="16977"/>
                    <a:pt x="8546" y="16977"/>
                  </a:cubicBezTo>
                  <a:cubicBezTo>
                    <a:pt x="8388" y="16977"/>
                    <a:pt x="8231" y="16872"/>
                    <a:pt x="8174" y="16650"/>
                  </a:cubicBezTo>
                  <a:cubicBezTo>
                    <a:pt x="7138" y="12664"/>
                    <a:pt x="6897" y="11085"/>
                    <a:pt x="5544" y="7647"/>
                  </a:cubicBezTo>
                  <a:cubicBezTo>
                    <a:pt x="5359" y="7163"/>
                    <a:pt x="4944" y="6858"/>
                    <a:pt x="4496" y="6858"/>
                  </a:cubicBezTo>
                  <a:cubicBezTo>
                    <a:pt x="2760" y="6884"/>
                    <a:pt x="916" y="7469"/>
                    <a:pt x="109" y="9329"/>
                  </a:cubicBezTo>
                  <a:cubicBezTo>
                    <a:pt x="-164" y="10245"/>
                    <a:pt x="119" y="10806"/>
                    <a:pt x="502" y="11455"/>
                  </a:cubicBezTo>
                  <a:cubicBezTo>
                    <a:pt x="628" y="11682"/>
                    <a:pt x="833" y="11801"/>
                    <a:pt x="1044" y="11801"/>
                  </a:cubicBezTo>
                  <a:cubicBezTo>
                    <a:pt x="1198" y="11801"/>
                    <a:pt x="1354" y="11736"/>
                    <a:pt x="1484" y="11608"/>
                  </a:cubicBezTo>
                  <a:cubicBezTo>
                    <a:pt x="2296" y="10791"/>
                    <a:pt x="3275" y="10238"/>
                    <a:pt x="3808" y="10238"/>
                  </a:cubicBezTo>
                  <a:cubicBezTo>
                    <a:pt x="3997" y="10238"/>
                    <a:pt x="4131" y="10308"/>
                    <a:pt x="4179" y="10462"/>
                  </a:cubicBezTo>
                  <a:cubicBezTo>
                    <a:pt x="5031" y="13186"/>
                    <a:pt x="6122" y="19246"/>
                    <a:pt x="6843" y="20915"/>
                  </a:cubicBezTo>
                  <a:cubicBezTo>
                    <a:pt x="7035" y="21352"/>
                    <a:pt x="7849" y="21600"/>
                    <a:pt x="8693" y="21600"/>
                  </a:cubicBezTo>
                  <a:cubicBezTo>
                    <a:pt x="9569" y="21600"/>
                    <a:pt x="10478" y="21333"/>
                    <a:pt x="10761" y="20737"/>
                  </a:cubicBezTo>
                  <a:cubicBezTo>
                    <a:pt x="12562" y="16930"/>
                    <a:pt x="12508" y="8909"/>
                    <a:pt x="13424" y="4071"/>
                  </a:cubicBezTo>
                  <a:cubicBezTo>
                    <a:pt x="13544" y="3421"/>
                    <a:pt x="14025" y="2962"/>
                    <a:pt x="14593" y="2937"/>
                  </a:cubicBezTo>
                  <a:lnTo>
                    <a:pt x="17354" y="2847"/>
                  </a:lnTo>
                  <a:cubicBezTo>
                    <a:pt x="17976" y="3064"/>
                    <a:pt x="18271" y="3905"/>
                    <a:pt x="18413" y="4566"/>
                  </a:cubicBezTo>
                  <a:cubicBezTo>
                    <a:pt x="18518" y="5045"/>
                    <a:pt x="18887" y="5369"/>
                    <a:pt x="19305" y="5369"/>
                  </a:cubicBezTo>
                  <a:cubicBezTo>
                    <a:pt x="19321" y="5369"/>
                    <a:pt x="19335" y="5369"/>
                    <a:pt x="19351" y="5369"/>
                  </a:cubicBezTo>
                  <a:cubicBezTo>
                    <a:pt x="19723" y="5344"/>
                    <a:pt x="20149" y="5318"/>
                    <a:pt x="20509" y="5292"/>
                  </a:cubicBezTo>
                  <a:cubicBezTo>
                    <a:pt x="21032" y="5254"/>
                    <a:pt x="21436" y="4720"/>
                    <a:pt x="21371" y="4120"/>
                  </a:cubicBezTo>
                  <a:cubicBezTo>
                    <a:pt x="21262" y="3077"/>
                    <a:pt x="20967" y="2122"/>
                    <a:pt x="20695" y="1409"/>
                  </a:cubicBezTo>
                  <a:cubicBezTo>
                    <a:pt x="20378" y="594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98" name="Google Shape;5367;p36"/>
            <p:cNvSpPr/>
            <p:nvPr/>
          </p:nvSpPr>
          <p:spPr>
            <a:xfrm>
              <a:off x="23121630" y="2922528"/>
              <a:ext cx="108484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8" y="864"/>
                    <a:pt x="7782" y="843"/>
                    <a:pt x="6337" y="843"/>
                  </a:cubicBezTo>
                  <a:cubicBezTo>
                    <a:pt x="4305" y="843"/>
                    <a:pt x="2528" y="892"/>
                    <a:pt x="1431" y="1143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288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6" y="21579"/>
                    <a:pt x="2368" y="21579"/>
                    <a:pt x="2928" y="21579"/>
                  </a:cubicBezTo>
                  <a:cubicBezTo>
                    <a:pt x="4121" y="21579"/>
                    <a:pt x="5494" y="21600"/>
                    <a:pt x="6940" y="21600"/>
                  </a:cubicBezTo>
                  <a:cubicBezTo>
                    <a:pt x="11498" y="21600"/>
                    <a:pt x="16790" y="21405"/>
                    <a:pt x="19574" y="19795"/>
                  </a:cubicBezTo>
                  <a:cubicBezTo>
                    <a:pt x="21521" y="18694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99" name="Google Shape;5368;p36"/>
            <p:cNvSpPr/>
            <p:nvPr/>
          </p:nvSpPr>
          <p:spPr>
            <a:xfrm>
              <a:off x="22896176" y="1746123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05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1" y="21586"/>
                    <a:pt x="2359" y="21579"/>
                    <a:pt x="2912" y="21579"/>
                  </a:cubicBezTo>
                  <a:cubicBezTo>
                    <a:pt x="4150" y="21579"/>
                    <a:pt x="5581" y="21600"/>
                    <a:pt x="7087" y="21600"/>
                  </a:cubicBezTo>
                  <a:cubicBezTo>
                    <a:pt x="11606" y="21600"/>
                    <a:pt x="16813" y="21405"/>
                    <a:pt x="19561" y="19858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00" name="Google Shape;5369;p36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01" name="Google Shape;5370;p36"/>
            <p:cNvSpPr/>
            <p:nvPr/>
          </p:nvSpPr>
          <p:spPr>
            <a:xfrm>
              <a:off x="20587692" y="1873781"/>
              <a:ext cx="232013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0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318" y="20041"/>
                    <a:pt x="4189" y="21600"/>
                    <a:pt x="7383" y="21600"/>
                  </a:cubicBezTo>
                  <a:cubicBezTo>
                    <a:pt x="13157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02" name="Google Shape;5371;p36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03" name="Google Shape;5372;p36"/>
            <p:cNvSpPr/>
            <p:nvPr/>
          </p:nvSpPr>
          <p:spPr>
            <a:xfrm>
              <a:off x="20310537" y="2631232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04" name="Google Shape;5373;p36"/>
            <p:cNvSpPr/>
            <p:nvPr/>
          </p:nvSpPr>
          <p:spPr>
            <a:xfrm>
              <a:off x="20310537" y="3265068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05" name="Google Shape;5374;p36"/>
            <p:cNvSpPr/>
            <p:nvPr/>
          </p:nvSpPr>
          <p:spPr>
            <a:xfrm>
              <a:off x="21224357" y="1884179"/>
              <a:ext cx="1132690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3999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1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599" y="21093"/>
                    <a:pt x="9112" y="21531"/>
                    <a:pt x="9720" y="21558"/>
                  </a:cubicBezTo>
                  <a:cubicBezTo>
                    <a:pt x="10326" y="21582"/>
                    <a:pt x="10966" y="21600"/>
                    <a:pt x="11621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4" y="13041"/>
                  </a:cubicBezTo>
                  <a:cubicBezTo>
                    <a:pt x="16995" y="13164"/>
                    <a:pt x="18574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303" y="11244"/>
                    <a:pt x="21151" y="10449"/>
                    <a:pt x="21013" y="9572"/>
                  </a:cubicBezTo>
                  <a:cubicBezTo>
                    <a:pt x="20929" y="8995"/>
                    <a:pt x="20458" y="8571"/>
                    <a:pt x="19890" y="8502"/>
                  </a:cubicBezTo>
                  <a:cubicBezTo>
                    <a:pt x="18512" y="8351"/>
                    <a:pt x="17006" y="8199"/>
                    <a:pt x="15622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600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06" name="Google Shape;5375;p36"/>
            <p:cNvSpPr/>
            <p:nvPr/>
          </p:nvSpPr>
          <p:spPr>
            <a:xfrm>
              <a:off x="20457982" y="13460663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1" y="773"/>
                    <a:pt x="13963" y="871"/>
                    <a:pt x="10603" y="871"/>
                  </a:cubicBezTo>
                  <a:cubicBezTo>
                    <a:pt x="9350" y="871"/>
                    <a:pt x="8088" y="857"/>
                    <a:pt x="6900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8" y="21579"/>
                    <a:pt x="2904" y="21579"/>
                  </a:cubicBezTo>
                  <a:cubicBezTo>
                    <a:pt x="4145" y="21579"/>
                    <a:pt x="5575" y="21600"/>
                    <a:pt x="7082" y="21600"/>
                  </a:cubicBezTo>
                  <a:cubicBezTo>
                    <a:pt x="11605" y="21600"/>
                    <a:pt x="16811" y="21405"/>
                    <a:pt x="19562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07" name="Google Shape;5376;p36"/>
            <p:cNvSpPr/>
            <p:nvPr/>
          </p:nvSpPr>
          <p:spPr>
            <a:xfrm>
              <a:off x="20232485" y="12284917"/>
              <a:ext cx="81882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7" y="0"/>
                  </a:moveTo>
                  <a:cubicBezTo>
                    <a:pt x="19063" y="0"/>
                    <a:pt x="19015" y="14"/>
                    <a:pt x="18969" y="35"/>
                  </a:cubicBezTo>
                  <a:cubicBezTo>
                    <a:pt x="17377" y="733"/>
                    <a:pt x="14376" y="859"/>
                    <a:pt x="11237" y="859"/>
                  </a:cubicBezTo>
                  <a:cubicBezTo>
                    <a:pt x="9595" y="859"/>
                    <a:pt x="7913" y="824"/>
                    <a:pt x="6378" y="824"/>
                  </a:cubicBezTo>
                  <a:cubicBezTo>
                    <a:pt x="4329" y="824"/>
                    <a:pt x="2538" y="880"/>
                    <a:pt x="1439" y="1152"/>
                  </a:cubicBezTo>
                  <a:cubicBezTo>
                    <a:pt x="858" y="1278"/>
                    <a:pt x="374" y="3023"/>
                    <a:pt x="223" y="5452"/>
                  </a:cubicBezTo>
                  <a:cubicBezTo>
                    <a:pt x="17" y="9313"/>
                    <a:pt x="-77" y="13676"/>
                    <a:pt x="74" y="17034"/>
                  </a:cubicBezTo>
                  <a:cubicBezTo>
                    <a:pt x="204" y="19715"/>
                    <a:pt x="747" y="21586"/>
                    <a:pt x="1364" y="21586"/>
                  </a:cubicBezTo>
                  <a:cubicBezTo>
                    <a:pt x="1783" y="21572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84"/>
                    <a:pt x="19566" y="19841"/>
                  </a:cubicBezTo>
                  <a:cubicBezTo>
                    <a:pt x="21523" y="18682"/>
                    <a:pt x="21016" y="0"/>
                    <a:pt x="1910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08" name="Google Shape;5377;p36"/>
            <p:cNvSpPr/>
            <p:nvPr/>
          </p:nvSpPr>
          <p:spPr>
            <a:xfrm>
              <a:off x="20232485" y="11918363"/>
              <a:ext cx="818802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14"/>
                    <a:pt x="18967" y="28"/>
                  </a:cubicBezTo>
                  <a:cubicBezTo>
                    <a:pt x="17271" y="773"/>
                    <a:pt x="13968" y="877"/>
                    <a:pt x="10607" y="877"/>
                  </a:cubicBezTo>
                  <a:cubicBezTo>
                    <a:pt x="9353" y="877"/>
                    <a:pt x="8092" y="863"/>
                    <a:pt x="6901" y="863"/>
                  </a:cubicBezTo>
                  <a:cubicBezTo>
                    <a:pt x="4637" y="863"/>
                    <a:pt x="2632" y="912"/>
                    <a:pt x="1439" y="1211"/>
                  </a:cubicBezTo>
                  <a:cubicBezTo>
                    <a:pt x="858" y="1337"/>
                    <a:pt x="374" y="3070"/>
                    <a:pt x="223" y="5492"/>
                  </a:cubicBezTo>
                  <a:cubicBezTo>
                    <a:pt x="17" y="9342"/>
                    <a:pt x="-77" y="13630"/>
                    <a:pt x="74" y="17048"/>
                  </a:cubicBezTo>
                  <a:cubicBezTo>
                    <a:pt x="204" y="19714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1" y="21565"/>
                    <a:pt x="5792" y="21600"/>
                    <a:pt x="7537" y="21600"/>
                  </a:cubicBezTo>
                  <a:cubicBezTo>
                    <a:pt x="11951" y="21600"/>
                    <a:pt x="16906" y="21377"/>
                    <a:pt x="19565" y="19839"/>
                  </a:cubicBezTo>
                  <a:cubicBezTo>
                    <a:pt x="21523" y="18683"/>
                    <a:pt x="21011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09" name="Google Shape;5378;p36"/>
            <p:cNvSpPr/>
            <p:nvPr/>
          </p:nvSpPr>
          <p:spPr>
            <a:xfrm>
              <a:off x="22584641" y="11660158"/>
              <a:ext cx="982132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81" y="0"/>
                  </a:moveTo>
                  <a:cubicBezTo>
                    <a:pt x="16849" y="0"/>
                    <a:pt x="16419" y="178"/>
                    <a:pt x="16094" y="510"/>
                  </a:cubicBezTo>
                  <a:cubicBezTo>
                    <a:pt x="11992" y="4773"/>
                    <a:pt x="3466" y="13250"/>
                    <a:pt x="320" y="17449"/>
                  </a:cubicBezTo>
                  <a:cubicBezTo>
                    <a:pt x="-895" y="19073"/>
                    <a:pt x="1604" y="21600"/>
                    <a:pt x="3511" y="21600"/>
                  </a:cubicBezTo>
                  <a:cubicBezTo>
                    <a:pt x="4024" y="21600"/>
                    <a:pt x="4494" y="21417"/>
                    <a:pt x="4838" y="20982"/>
                  </a:cubicBezTo>
                  <a:cubicBezTo>
                    <a:pt x="7661" y="17465"/>
                    <a:pt x="17205" y="8163"/>
                    <a:pt x="20150" y="4789"/>
                  </a:cubicBezTo>
                  <a:cubicBezTo>
                    <a:pt x="20627" y="4234"/>
                    <a:pt x="20705" y="3442"/>
                    <a:pt x="20351" y="2808"/>
                  </a:cubicBezTo>
                  <a:cubicBezTo>
                    <a:pt x="19765" y="1810"/>
                    <a:pt x="18978" y="828"/>
                    <a:pt x="18161" y="274"/>
                  </a:cubicBezTo>
                  <a:cubicBezTo>
                    <a:pt x="17891" y="89"/>
                    <a:pt x="17587" y="0"/>
                    <a:pt x="172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10" name="Google Shape;5379;p36"/>
            <p:cNvSpPr/>
            <p:nvPr/>
          </p:nvSpPr>
          <p:spPr>
            <a:xfrm>
              <a:off x="22666619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11" name="Google Shape;5380;p36"/>
            <p:cNvSpPr/>
            <p:nvPr/>
          </p:nvSpPr>
          <p:spPr>
            <a:xfrm>
              <a:off x="23251676" y="12412410"/>
              <a:ext cx="23218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9" y="0"/>
                  </a:moveTo>
                  <a:cubicBezTo>
                    <a:pt x="2670" y="0"/>
                    <a:pt x="-1620" y="5753"/>
                    <a:pt x="601" y="16542"/>
                  </a:cubicBezTo>
                  <a:cubicBezTo>
                    <a:pt x="1303" y="20047"/>
                    <a:pt x="4156" y="21600"/>
                    <a:pt x="7339" y="21600"/>
                  </a:cubicBezTo>
                  <a:cubicBezTo>
                    <a:pt x="13109" y="21600"/>
                    <a:pt x="19980" y="16507"/>
                    <a:pt x="17139" y="8753"/>
                  </a:cubicBezTo>
                  <a:cubicBezTo>
                    <a:pt x="14975" y="2830"/>
                    <a:pt x="11141" y="0"/>
                    <a:pt x="764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12" name="Google Shape;5381;p36"/>
            <p:cNvSpPr/>
            <p:nvPr/>
          </p:nvSpPr>
          <p:spPr>
            <a:xfrm>
              <a:off x="22533254" y="13460663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268" y="773"/>
                    <a:pt x="13972" y="871"/>
                    <a:pt x="10613" y="871"/>
                  </a:cubicBezTo>
                  <a:cubicBezTo>
                    <a:pt x="9360" y="871"/>
                    <a:pt x="8098" y="857"/>
                    <a:pt x="6908" y="857"/>
                  </a:cubicBezTo>
                  <a:cubicBezTo>
                    <a:pt x="4642" y="857"/>
                    <a:pt x="2632" y="913"/>
                    <a:pt x="1434" y="1205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351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5" y="21586"/>
                    <a:pt x="2363" y="21579"/>
                    <a:pt x="2918" y="21579"/>
                  </a:cubicBezTo>
                  <a:cubicBezTo>
                    <a:pt x="4156" y="21579"/>
                    <a:pt x="5587" y="21600"/>
                    <a:pt x="7092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13" name="Google Shape;5382;p36"/>
            <p:cNvSpPr/>
            <p:nvPr/>
          </p:nvSpPr>
          <p:spPr>
            <a:xfrm>
              <a:off x="22974484" y="13169532"/>
              <a:ext cx="20222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14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14" name="Google Shape;5383;p36"/>
            <p:cNvSpPr/>
            <p:nvPr/>
          </p:nvSpPr>
          <p:spPr>
            <a:xfrm>
              <a:off x="23888517" y="12422809"/>
              <a:ext cx="1132688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2" y="8330"/>
                  </a:cubicBezTo>
                  <a:cubicBezTo>
                    <a:pt x="7782" y="8988"/>
                    <a:pt x="577" y="8865"/>
                    <a:pt x="147" y="9607"/>
                  </a:cubicBezTo>
                  <a:cubicBezTo>
                    <a:pt x="-255" y="10306"/>
                    <a:pt x="245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71" y="14051"/>
                  </a:cubicBezTo>
                  <a:cubicBezTo>
                    <a:pt x="3999" y="13708"/>
                    <a:pt x="5690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3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5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100" y="14491"/>
                  </a:cubicBezTo>
                  <a:cubicBezTo>
                    <a:pt x="13994" y="13717"/>
                    <a:pt x="14595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1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3" y="6986"/>
                  </a:cubicBezTo>
                  <a:cubicBezTo>
                    <a:pt x="13504" y="5353"/>
                    <a:pt x="13337" y="3076"/>
                    <a:pt x="13157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15" name="Google Shape;5384;p36"/>
            <p:cNvSpPr/>
            <p:nvPr/>
          </p:nvSpPr>
          <p:spPr>
            <a:xfrm>
              <a:off x="24227609" y="10538217"/>
              <a:ext cx="1080347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8" y="5256"/>
                    <a:pt x="10435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595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4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52" y="15830"/>
                  </a:cubicBezTo>
                  <a:cubicBezTo>
                    <a:pt x="10814" y="15412"/>
                    <a:pt x="11231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11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393" y="17164"/>
                    <a:pt x="21090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501" y="11156"/>
                    <a:pt x="15815" y="10097"/>
                  </a:cubicBezTo>
                  <a:cubicBezTo>
                    <a:pt x="15073" y="9627"/>
                    <a:pt x="14914" y="8502"/>
                    <a:pt x="15481" y="7787"/>
                  </a:cubicBezTo>
                  <a:cubicBezTo>
                    <a:pt x="16527" y="6484"/>
                    <a:pt x="17718" y="5165"/>
                    <a:pt x="18663" y="3896"/>
                  </a:cubicBezTo>
                  <a:cubicBezTo>
                    <a:pt x="19158" y="3228"/>
                    <a:pt x="19041" y="2236"/>
                    <a:pt x="18417" y="1730"/>
                  </a:cubicBezTo>
                  <a:cubicBezTo>
                    <a:pt x="17675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16" name="Google Shape;5385;p36"/>
            <p:cNvSpPr/>
            <p:nvPr/>
          </p:nvSpPr>
          <p:spPr>
            <a:xfrm>
              <a:off x="21311737" y="10599777"/>
              <a:ext cx="1441817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4"/>
                    <a:pt x="8939" y="16592"/>
                  </a:cubicBezTo>
                  <a:cubicBezTo>
                    <a:pt x="8903" y="16847"/>
                    <a:pt x="8727" y="16977"/>
                    <a:pt x="8550" y="16977"/>
                  </a:cubicBezTo>
                  <a:cubicBezTo>
                    <a:pt x="8391" y="16977"/>
                    <a:pt x="8232" y="16871"/>
                    <a:pt x="8174" y="16656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59" y="7166"/>
                    <a:pt x="4944" y="6860"/>
                    <a:pt x="4496" y="6860"/>
                  </a:cubicBezTo>
                  <a:cubicBezTo>
                    <a:pt x="2760" y="6873"/>
                    <a:pt x="916" y="7471"/>
                    <a:pt x="109" y="9332"/>
                  </a:cubicBezTo>
                  <a:cubicBezTo>
                    <a:pt x="-164" y="10248"/>
                    <a:pt x="119" y="10796"/>
                    <a:pt x="502" y="11459"/>
                  </a:cubicBezTo>
                  <a:cubicBezTo>
                    <a:pt x="629" y="11682"/>
                    <a:pt x="837" y="11800"/>
                    <a:pt x="1050" y="11800"/>
                  </a:cubicBezTo>
                  <a:cubicBezTo>
                    <a:pt x="1201" y="11800"/>
                    <a:pt x="1356" y="11739"/>
                    <a:pt x="1484" y="11612"/>
                  </a:cubicBezTo>
                  <a:cubicBezTo>
                    <a:pt x="2299" y="10792"/>
                    <a:pt x="3281" y="10230"/>
                    <a:pt x="3812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31" y="13191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76" y="3065"/>
                    <a:pt x="18271" y="3906"/>
                    <a:pt x="18413" y="4567"/>
                  </a:cubicBezTo>
                  <a:cubicBezTo>
                    <a:pt x="18518" y="5046"/>
                    <a:pt x="18886" y="5360"/>
                    <a:pt x="19303" y="5360"/>
                  </a:cubicBezTo>
                  <a:cubicBezTo>
                    <a:pt x="19319" y="5360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17" name="Google Shape;5386;p36"/>
            <p:cNvSpPr/>
            <p:nvPr/>
          </p:nvSpPr>
          <p:spPr>
            <a:xfrm>
              <a:off x="23121630" y="9948363"/>
              <a:ext cx="108484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9" y="0"/>
                  </a:moveTo>
                  <a:cubicBezTo>
                    <a:pt x="19063" y="0"/>
                    <a:pt x="19017" y="14"/>
                    <a:pt x="18969" y="35"/>
                  </a:cubicBezTo>
                  <a:cubicBezTo>
                    <a:pt x="17341" y="719"/>
                    <a:pt x="14229" y="831"/>
                    <a:pt x="11003" y="831"/>
                  </a:cubicBezTo>
                  <a:cubicBezTo>
                    <a:pt x="9570" y="831"/>
                    <a:pt x="8114" y="810"/>
                    <a:pt x="6756" y="810"/>
                  </a:cubicBezTo>
                  <a:cubicBezTo>
                    <a:pt x="4551" y="810"/>
                    <a:pt x="2604" y="866"/>
                    <a:pt x="1431" y="1152"/>
                  </a:cubicBezTo>
                  <a:cubicBezTo>
                    <a:pt x="866" y="1278"/>
                    <a:pt x="372" y="3023"/>
                    <a:pt x="231" y="5452"/>
                  </a:cubicBezTo>
                  <a:cubicBezTo>
                    <a:pt x="19" y="9313"/>
                    <a:pt x="-79" y="13669"/>
                    <a:pt x="76" y="17034"/>
                  </a:cubicBezTo>
                  <a:cubicBezTo>
                    <a:pt x="203" y="19715"/>
                    <a:pt x="754" y="21579"/>
                    <a:pt x="1376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8" y="21565"/>
                    <a:pt x="5797" y="21600"/>
                    <a:pt x="7541" y="21600"/>
                  </a:cubicBezTo>
                  <a:cubicBezTo>
                    <a:pt x="11956" y="21600"/>
                    <a:pt x="16915" y="21384"/>
                    <a:pt x="19577" y="19841"/>
                  </a:cubicBezTo>
                  <a:cubicBezTo>
                    <a:pt x="21521" y="18682"/>
                    <a:pt x="21014" y="0"/>
                    <a:pt x="1910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18" name="Google Shape;5387;p36"/>
            <p:cNvSpPr/>
            <p:nvPr/>
          </p:nvSpPr>
          <p:spPr>
            <a:xfrm>
              <a:off x="22896176" y="8772041"/>
              <a:ext cx="81926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3"/>
                    <a:pt x="1431" y="1151"/>
                  </a:cubicBezTo>
                  <a:cubicBezTo>
                    <a:pt x="871" y="1332"/>
                    <a:pt x="385" y="3013"/>
                    <a:pt x="234" y="5503"/>
                  </a:cubicBezTo>
                  <a:cubicBezTo>
                    <a:pt x="10" y="9297"/>
                    <a:pt x="-82" y="13656"/>
                    <a:pt x="86" y="17074"/>
                  </a:cubicBezTo>
                  <a:cubicBezTo>
                    <a:pt x="197" y="19710"/>
                    <a:pt x="741" y="21558"/>
                    <a:pt x="1345" y="21558"/>
                  </a:cubicBezTo>
                  <a:cubicBezTo>
                    <a:pt x="1355" y="21558"/>
                    <a:pt x="1366" y="21558"/>
                    <a:pt x="1376" y="21558"/>
                  </a:cubicBezTo>
                  <a:cubicBezTo>
                    <a:pt x="1594" y="21551"/>
                    <a:pt x="1824" y="21551"/>
                    <a:pt x="2065" y="21551"/>
                  </a:cubicBezTo>
                  <a:cubicBezTo>
                    <a:pt x="3580" y="21551"/>
                    <a:pt x="5482" y="21600"/>
                    <a:pt x="7502" y="21600"/>
                  </a:cubicBezTo>
                  <a:cubicBezTo>
                    <a:pt x="11923" y="21600"/>
                    <a:pt x="16896" y="21356"/>
                    <a:pt x="19561" y="19815"/>
                  </a:cubicBezTo>
                  <a:cubicBezTo>
                    <a:pt x="21518" y="18720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19" name="Google Shape;5388;p36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20" name="Google Shape;5389;p36"/>
            <p:cNvSpPr/>
            <p:nvPr/>
          </p:nvSpPr>
          <p:spPr>
            <a:xfrm>
              <a:off x="20587701" y="8899452"/>
              <a:ext cx="232017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5" h="21600" fill="norm" stroke="1" extrusionOk="0">
                  <a:moveTo>
                    <a:pt x="7659" y="0"/>
                  </a:moveTo>
                  <a:cubicBezTo>
                    <a:pt x="2686" y="0"/>
                    <a:pt x="-1604" y="5745"/>
                    <a:pt x="588" y="16521"/>
                  </a:cubicBezTo>
                  <a:cubicBezTo>
                    <a:pt x="1311" y="20041"/>
                    <a:pt x="4168" y="21600"/>
                    <a:pt x="7355" y="21600"/>
                  </a:cubicBezTo>
                  <a:cubicBezTo>
                    <a:pt x="13134" y="21600"/>
                    <a:pt x="19996" y="16485"/>
                    <a:pt x="17151" y="8742"/>
                  </a:cubicBezTo>
                  <a:cubicBezTo>
                    <a:pt x="14984" y="2827"/>
                    <a:pt x="11151" y="0"/>
                    <a:pt x="76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21" name="Google Shape;5390;p36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22" name="Google Shape;5391;p36"/>
            <p:cNvSpPr/>
            <p:nvPr/>
          </p:nvSpPr>
          <p:spPr>
            <a:xfrm>
              <a:off x="20310554" y="9656903"/>
              <a:ext cx="202517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6" h="21600" fill="norm" stroke="1" extrusionOk="0">
                  <a:moveTo>
                    <a:pt x="7670" y="0"/>
                  </a:moveTo>
                  <a:cubicBezTo>
                    <a:pt x="2692" y="0"/>
                    <a:pt x="-1589" y="5725"/>
                    <a:pt x="577" y="16501"/>
                  </a:cubicBezTo>
                  <a:cubicBezTo>
                    <a:pt x="1289" y="20039"/>
                    <a:pt x="4160" y="21600"/>
                    <a:pt x="7358" y="21600"/>
                  </a:cubicBezTo>
                  <a:cubicBezTo>
                    <a:pt x="13150" y="21600"/>
                    <a:pt x="20011" y="16493"/>
                    <a:pt x="17177" y="8734"/>
                  </a:cubicBezTo>
                  <a:cubicBezTo>
                    <a:pt x="15003" y="2838"/>
                    <a:pt x="11166" y="0"/>
                    <a:pt x="76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23" name="Google Shape;5392;p36"/>
            <p:cNvSpPr/>
            <p:nvPr/>
          </p:nvSpPr>
          <p:spPr>
            <a:xfrm>
              <a:off x="20310530" y="10290409"/>
              <a:ext cx="202552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290" y="20054"/>
                    <a:pt x="4145" y="21600"/>
                    <a:pt x="7333" y="21600"/>
                  </a:cubicBezTo>
                  <a:cubicBezTo>
                    <a:pt x="13122" y="21600"/>
                    <a:pt x="20007" y="16505"/>
                    <a:pt x="17167" y="8773"/>
                  </a:cubicBezTo>
                  <a:cubicBezTo>
                    <a:pt x="15003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24" name="Google Shape;5393;p36"/>
            <p:cNvSpPr/>
            <p:nvPr/>
          </p:nvSpPr>
          <p:spPr>
            <a:xfrm>
              <a:off x="21224357" y="8910097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3999" y="13700"/>
                    <a:pt x="5703" y="13564"/>
                    <a:pt x="7116" y="13508"/>
                  </a:cubicBezTo>
                  <a:cubicBezTo>
                    <a:pt x="7139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599" y="21094"/>
                    <a:pt x="9112" y="21519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4" y="13724"/>
                    <a:pt x="14595" y="13038"/>
                    <a:pt x="15373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74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303" y="11245"/>
                    <a:pt x="21151" y="10436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3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8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25" name="Google Shape;5394;p36"/>
            <p:cNvSpPr/>
            <p:nvPr/>
          </p:nvSpPr>
          <p:spPr>
            <a:xfrm>
              <a:off x="17568357" y="1380229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12"/>
                  </a:cubicBezTo>
                  <a:cubicBezTo>
                    <a:pt x="857" y="1338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64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4" y="21586"/>
                    <a:pt x="2359" y="21579"/>
                    <a:pt x="2918" y="21579"/>
                  </a:cubicBezTo>
                  <a:cubicBezTo>
                    <a:pt x="4116" y="21579"/>
                    <a:pt x="5487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26" name="Google Shape;5395;p36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27" name="Google Shape;5396;p36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28" name="Google Shape;5397;p36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29" name="Google Shape;5398;p36"/>
            <p:cNvSpPr/>
            <p:nvPr/>
          </p:nvSpPr>
          <p:spPr>
            <a:xfrm>
              <a:off x="14674812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63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40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30" name="Google Shape;5399;p36"/>
            <p:cNvSpPr/>
            <p:nvPr/>
          </p:nvSpPr>
          <p:spPr>
            <a:xfrm>
              <a:off x="16235705" y="0"/>
              <a:ext cx="108009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72" y="0"/>
                  </a:moveTo>
                  <a:cubicBezTo>
                    <a:pt x="15117" y="0"/>
                    <a:pt x="14771" y="159"/>
                    <a:pt x="14518" y="462"/>
                  </a:cubicBezTo>
                  <a:cubicBezTo>
                    <a:pt x="13339" y="1815"/>
                    <a:pt x="12045" y="3362"/>
                    <a:pt x="11114" y="4844"/>
                  </a:cubicBezTo>
                  <a:cubicBezTo>
                    <a:pt x="10848" y="5261"/>
                    <a:pt x="10436" y="5485"/>
                    <a:pt x="10017" y="5485"/>
                  </a:cubicBezTo>
                  <a:cubicBezTo>
                    <a:pt x="9747" y="5485"/>
                    <a:pt x="9477" y="5394"/>
                    <a:pt x="9239" y="5202"/>
                  </a:cubicBezTo>
                  <a:cubicBezTo>
                    <a:pt x="7842" y="4079"/>
                    <a:pt x="5834" y="2597"/>
                    <a:pt x="4176" y="1408"/>
                  </a:cubicBezTo>
                  <a:cubicBezTo>
                    <a:pt x="3956" y="1251"/>
                    <a:pt x="3710" y="1176"/>
                    <a:pt x="3464" y="1176"/>
                  </a:cubicBezTo>
                  <a:cubicBezTo>
                    <a:pt x="3092" y="1176"/>
                    <a:pt x="2724" y="1349"/>
                    <a:pt x="2459" y="1684"/>
                  </a:cubicBezTo>
                  <a:cubicBezTo>
                    <a:pt x="1543" y="2841"/>
                    <a:pt x="423" y="4470"/>
                    <a:pt x="59" y="5692"/>
                  </a:cubicBezTo>
                  <a:cubicBezTo>
                    <a:pt x="-115" y="6311"/>
                    <a:pt x="103" y="7010"/>
                    <a:pt x="597" y="7370"/>
                  </a:cubicBezTo>
                  <a:cubicBezTo>
                    <a:pt x="2445" y="8721"/>
                    <a:pt x="6227" y="10481"/>
                    <a:pt x="6795" y="11327"/>
                  </a:cubicBezTo>
                  <a:cubicBezTo>
                    <a:pt x="7230" y="11962"/>
                    <a:pt x="2547" y="18529"/>
                    <a:pt x="2896" y="19456"/>
                  </a:cubicBezTo>
                  <a:cubicBezTo>
                    <a:pt x="3216" y="20320"/>
                    <a:pt x="5006" y="21134"/>
                    <a:pt x="6314" y="21542"/>
                  </a:cubicBezTo>
                  <a:cubicBezTo>
                    <a:pt x="6439" y="21580"/>
                    <a:pt x="6567" y="21600"/>
                    <a:pt x="6690" y="21600"/>
                  </a:cubicBezTo>
                  <a:cubicBezTo>
                    <a:pt x="7186" y="21600"/>
                    <a:pt x="7649" y="21297"/>
                    <a:pt x="7871" y="20776"/>
                  </a:cubicBezTo>
                  <a:cubicBezTo>
                    <a:pt x="8743" y="18837"/>
                    <a:pt x="9718" y="17192"/>
                    <a:pt x="10561" y="15824"/>
                  </a:cubicBezTo>
                  <a:cubicBezTo>
                    <a:pt x="10824" y="15417"/>
                    <a:pt x="11238" y="15202"/>
                    <a:pt x="11655" y="15202"/>
                  </a:cubicBezTo>
                  <a:cubicBezTo>
                    <a:pt x="11957" y="15202"/>
                    <a:pt x="12260" y="15315"/>
                    <a:pt x="12511" y="15547"/>
                  </a:cubicBezTo>
                  <a:cubicBezTo>
                    <a:pt x="14024" y="16964"/>
                    <a:pt x="15609" y="18576"/>
                    <a:pt x="17267" y="19586"/>
                  </a:cubicBezTo>
                  <a:cubicBezTo>
                    <a:pt x="17459" y="19699"/>
                    <a:pt x="17667" y="19754"/>
                    <a:pt x="17874" y="19754"/>
                  </a:cubicBezTo>
                  <a:cubicBezTo>
                    <a:pt x="18260" y="19754"/>
                    <a:pt x="18640" y="19562"/>
                    <a:pt x="18896" y="19212"/>
                  </a:cubicBezTo>
                  <a:cubicBezTo>
                    <a:pt x="19638" y="18251"/>
                    <a:pt x="20409" y="17159"/>
                    <a:pt x="21107" y="16036"/>
                  </a:cubicBezTo>
                  <a:cubicBezTo>
                    <a:pt x="21485" y="15417"/>
                    <a:pt x="21399" y="14570"/>
                    <a:pt x="20888" y="14080"/>
                  </a:cubicBezTo>
                  <a:cubicBezTo>
                    <a:pt x="19594" y="12777"/>
                    <a:pt x="17500" y="11164"/>
                    <a:pt x="15827" y="10089"/>
                  </a:cubicBezTo>
                  <a:cubicBezTo>
                    <a:pt x="15071" y="9618"/>
                    <a:pt x="14911" y="8493"/>
                    <a:pt x="15493" y="7793"/>
                  </a:cubicBezTo>
                  <a:cubicBezTo>
                    <a:pt x="16540" y="6473"/>
                    <a:pt x="17732" y="5169"/>
                    <a:pt x="18677" y="3884"/>
                  </a:cubicBezTo>
                  <a:cubicBezTo>
                    <a:pt x="19173" y="3232"/>
                    <a:pt x="19056" y="2239"/>
                    <a:pt x="18431" y="1733"/>
                  </a:cubicBezTo>
                  <a:cubicBezTo>
                    <a:pt x="17689" y="1130"/>
                    <a:pt x="16933" y="690"/>
                    <a:pt x="16118" y="184"/>
                  </a:cubicBezTo>
                  <a:cubicBezTo>
                    <a:pt x="15912" y="60"/>
                    <a:pt x="15690" y="0"/>
                    <a:pt x="1547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31" name="Google Shape;5400;p36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32" name="Google Shape;5401;p36"/>
            <p:cNvSpPr/>
            <p:nvPr/>
          </p:nvSpPr>
          <p:spPr>
            <a:xfrm>
              <a:off x="17568357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106" y="0"/>
                  </a:moveTo>
                  <a:cubicBezTo>
                    <a:pt x="19060" y="0"/>
                    <a:pt x="19014" y="7"/>
                    <a:pt x="18968" y="28"/>
                  </a:cubicBezTo>
                  <a:cubicBezTo>
                    <a:pt x="17384" y="733"/>
                    <a:pt x="14384" y="852"/>
                    <a:pt x="11242" y="852"/>
                  </a:cubicBezTo>
                  <a:cubicBezTo>
                    <a:pt x="9600" y="852"/>
                    <a:pt x="7918" y="817"/>
                    <a:pt x="6381" y="817"/>
                  </a:cubicBezTo>
                  <a:cubicBezTo>
                    <a:pt x="4330" y="817"/>
                    <a:pt x="2537" y="880"/>
                    <a:pt x="1438" y="1152"/>
                  </a:cubicBezTo>
                  <a:cubicBezTo>
                    <a:pt x="857" y="1278"/>
                    <a:pt x="371" y="3016"/>
                    <a:pt x="241" y="5445"/>
                  </a:cubicBezTo>
                  <a:cubicBezTo>
                    <a:pt x="16" y="9306"/>
                    <a:pt x="-78" y="13669"/>
                    <a:pt x="73" y="17034"/>
                  </a:cubicBezTo>
                  <a:cubicBezTo>
                    <a:pt x="203" y="19708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4" y="21377"/>
                    <a:pt x="19565" y="19834"/>
                  </a:cubicBezTo>
                  <a:cubicBezTo>
                    <a:pt x="21522" y="18738"/>
                    <a:pt x="21012" y="0"/>
                    <a:pt x="1910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33" name="Google Shape;5402;p36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34" name="Google Shape;5403;p36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35" name="Google Shape;5404;p36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36" name="Google Shape;5405;p36"/>
            <p:cNvSpPr/>
            <p:nvPr/>
          </p:nvSpPr>
          <p:spPr>
            <a:xfrm>
              <a:off x="14674805" y="8100988"/>
              <a:ext cx="23220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37" name="Google Shape;5406;p36"/>
            <p:cNvSpPr/>
            <p:nvPr/>
          </p:nvSpPr>
          <p:spPr>
            <a:xfrm>
              <a:off x="16235705" y="7025505"/>
              <a:ext cx="108009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69" y="0"/>
                  </a:moveTo>
                  <a:cubicBezTo>
                    <a:pt x="15115" y="0"/>
                    <a:pt x="14769" y="153"/>
                    <a:pt x="14518" y="455"/>
                  </a:cubicBezTo>
                  <a:cubicBezTo>
                    <a:pt x="13339" y="1824"/>
                    <a:pt x="12045" y="3353"/>
                    <a:pt x="11114" y="4852"/>
                  </a:cubicBezTo>
                  <a:cubicBezTo>
                    <a:pt x="10851" y="5264"/>
                    <a:pt x="10445" y="5482"/>
                    <a:pt x="10030" y="5482"/>
                  </a:cubicBezTo>
                  <a:cubicBezTo>
                    <a:pt x="9757" y="5482"/>
                    <a:pt x="9480" y="5387"/>
                    <a:pt x="9239" y="5193"/>
                  </a:cubicBezTo>
                  <a:cubicBezTo>
                    <a:pt x="7842" y="4071"/>
                    <a:pt x="5834" y="2605"/>
                    <a:pt x="4176" y="1417"/>
                  </a:cubicBezTo>
                  <a:cubicBezTo>
                    <a:pt x="3958" y="1254"/>
                    <a:pt x="3712" y="1177"/>
                    <a:pt x="3467" y="1177"/>
                  </a:cubicBezTo>
                  <a:cubicBezTo>
                    <a:pt x="3094" y="1177"/>
                    <a:pt x="2724" y="1358"/>
                    <a:pt x="2459" y="1692"/>
                  </a:cubicBezTo>
                  <a:cubicBezTo>
                    <a:pt x="1543" y="2833"/>
                    <a:pt x="423" y="4461"/>
                    <a:pt x="59" y="5682"/>
                  </a:cubicBezTo>
                  <a:cubicBezTo>
                    <a:pt x="-115" y="6318"/>
                    <a:pt x="103" y="7000"/>
                    <a:pt x="597" y="7360"/>
                  </a:cubicBezTo>
                  <a:cubicBezTo>
                    <a:pt x="2445" y="8711"/>
                    <a:pt x="6227" y="10487"/>
                    <a:pt x="6795" y="11332"/>
                  </a:cubicBezTo>
                  <a:cubicBezTo>
                    <a:pt x="7230" y="11967"/>
                    <a:pt x="2547" y="18515"/>
                    <a:pt x="2896" y="19442"/>
                  </a:cubicBezTo>
                  <a:cubicBezTo>
                    <a:pt x="3216" y="20322"/>
                    <a:pt x="5006" y="21136"/>
                    <a:pt x="6314" y="21543"/>
                  </a:cubicBezTo>
                  <a:cubicBezTo>
                    <a:pt x="6436" y="21582"/>
                    <a:pt x="6560" y="21600"/>
                    <a:pt x="6681" y="21600"/>
                  </a:cubicBezTo>
                  <a:cubicBezTo>
                    <a:pt x="7181" y="21600"/>
                    <a:pt x="7649" y="21290"/>
                    <a:pt x="7871" y="20779"/>
                  </a:cubicBezTo>
                  <a:cubicBezTo>
                    <a:pt x="8743" y="18840"/>
                    <a:pt x="9718" y="17179"/>
                    <a:pt x="10561" y="15828"/>
                  </a:cubicBezTo>
                  <a:cubicBezTo>
                    <a:pt x="10825" y="15410"/>
                    <a:pt x="11241" y="15191"/>
                    <a:pt x="11660" y="15191"/>
                  </a:cubicBezTo>
                  <a:cubicBezTo>
                    <a:pt x="11960" y="15191"/>
                    <a:pt x="12262" y="15302"/>
                    <a:pt x="12511" y="15534"/>
                  </a:cubicBezTo>
                  <a:cubicBezTo>
                    <a:pt x="14024" y="16951"/>
                    <a:pt x="15609" y="18579"/>
                    <a:pt x="17267" y="19572"/>
                  </a:cubicBezTo>
                  <a:cubicBezTo>
                    <a:pt x="17464" y="19689"/>
                    <a:pt x="17676" y="19745"/>
                    <a:pt x="17888" y="19745"/>
                  </a:cubicBezTo>
                  <a:cubicBezTo>
                    <a:pt x="18270" y="19745"/>
                    <a:pt x="18643" y="19561"/>
                    <a:pt x="18896" y="19214"/>
                  </a:cubicBezTo>
                  <a:cubicBezTo>
                    <a:pt x="19638" y="18238"/>
                    <a:pt x="20409" y="17162"/>
                    <a:pt x="21107" y="16023"/>
                  </a:cubicBezTo>
                  <a:cubicBezTo>
                    <a:pt x="21485" y="15405"/>
                    <a:pt x="21399" y="14574"/>
                    <a:pt x="20888" y="14068"/>
                  </a:cubicBezTo>
                  <a:cubicBezTo>
                    <a:pt x="19594" y="12765"/>
                    <a:pt x="17500" y="11153"/>
                    <a:pt x="15827" y="10094"/>
                  </a:cubicBezTo>
                  <a:cubicBezTo>
                    <a:pt x="15071" y="9624"/>
                    <a:pt x="14911" y="8499"/>
                    <a:pt x="15493" y="7784"/>
                  </a:cubicBezTo>
                  <a:cubicBezTo>
                    <a:pt x="16540" y="6480"/>
                    <a:pt x="17732" y="5160"/>
                    <a:pt x="18677" y="3892"/>
                  </a:cubicBezTo>
                  <a:cubicBezTo>
                    <a:pt x="19173" y="3240"/>
                    <a:pt x="19056" y="2245"/>
                    <a:pt x="18431" y="1741"/>
                  </a:cubicBezTo>
                  <a:cubicBezTo>
                    <a:pt x="17689" y="1139"/>
                    <a:pt x="16933" y="683"/>
                    <a:pt x="16118" y="179"/>
                  </a:cubicBezTo>
                  <a:cubicBezTo>
                    <a:pt x="15912" y="60"/>
                    <a:pt x="15689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38" name="Google Shape;5407;p36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39" name="Google Shape;5408;p36"/>
            <p:cNvSpPr/>
            <p:nvPr/>
          </p:nvSpPr>
          <p:spPr>
            <a:xfrm>
              <a:off x="15129816" y="6435487"/>
              <a:ext cx="108465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9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5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3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40" name="Google Shape;5409;p36"/>
            <p:cNvSpPr/>
            <p:nvPr/>
          </p:nvSpPr>
          <p:spPr>
            <a:xfrm>
              <a:off x="14904364" y="5259082"/>
              <a:ext cx="81909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1"/>
                    <a:pt x="10906" y="871"/>
                  </a:cubicBezTo>
                  <a:cubicBezTo>
                    <a:pt x="9353" y="871"/>
                    <a:pt x="7779" y="843"/>
                    <a:pt x="6334" y="843"/>
                  </a:cubicBezTo>
                  <a:cubicBezTo>
                    <a:pt x="4303" y="843"/>
                    <a:pt x="2529" y="892"/>
                    <a:pt x="1431" y="1150"/>
                  </a:cubicBezTo>
                  <a:cubicBezTo>
                    <a:pt x="871" y="1331"/>
                    <a:pt x="366" y="3073"/>
                    <a:pt x="236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6" y="21586"/>
                    <a:pt x="2365" y="21579"/>
                    <a:pt x="2925" y="21579"/>
                  </a:cubicBezTo>
                  <a:cubicBezTo>
                    <a:pt x="4117" y="21579"/>
                    <a:pt x="5487" y="21600"/>
                    <a:pt x="6931" y="21600"/>
                  </a:cubicBezTo>
                  <a:cubicBezTo>
                    <a:pt x="11480" y="21600"/>
                    <a:pt x="16764" y="21405"/>
                    <a:pt x="19544" y="19795"/>
                  </a:cubicBezTo>
                  <a:cubicBezTo>
                    <a:pt x="21518" y="18701"/>
                    <a:pt x="21007" y="0"/>
                    <a:pt x="190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41" name="Google Shape;5410;p36"/>
            <p:cNvSpPr/>
            <p:nvPr/>
          </p:nvSpPr>
          <p:spPr>
            <a:xfrm>
              <a:off x="14904364" y="4893188"/>
              <a:ext cx="81909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2"/>
                    <a:pt x="10906" y="872"/>
                  </a:cubicBezTo>
                  <a:cubicBezTo>
                    <a:pt x="9353" y="872"/>
                    <a:pt x="7779" y="844"/>
                    <a:pt x="6334" y="844"/>
                  </a:cubicBezTo>
                  <a:cubicBezTo>
                    <a:pt x="4303" y="844"/>
                    <a:pt x="2529" y="899"/>
                    <a:pt x="1431" y="1150"/>
                  </a:cubicBezTo>
                  <a:cubicBezTo>
                    <a:pt x="871" y="1276"/>
                    <a:pt x="366" y="3012"/>
                    <a:pt x="236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6" y="21544"/>
                    <a:pt x="1825" y="21544"/>
                    <a:pt x="2066" y="21544"/>
                  </a:cubicBezTo>
                  <a:cubicBezTo>
                    <a:pt x="3581" y="21544"/>
                    <a:pt x="5481" y="21600"/>
                    <a:pt x="7499" y="21600"/>
                  </a:cubicBezTo>
                  <a:cubicBezTo>
                    <a:pt x="11913" y="21600"/>
                    <a:pt x="16879" y="21356"/>
                    <a:pt x="19544" y="19808"/>
                  </a:cubicBezTo>
                  <a:cubicBezTo>
                    <a:pt x="21518" y="18713"/>
                    <a:pt x="21007" y="0"/>
                    <a:pt x="190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42" name="Google Shape;5411;p36"/>
            <p:cNvSpPr/>
            <p:nvPr/>
          </p:nvSpPr>
          <p:spPr>
            <a:xfrm>
              <a:off x="17256819" y="4634488"/>
              <a:ext cx="982178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71" y="0"/>
                  </a:moveTo>
                  <a:cubicBezTo>
                    <a:pt x="16840" y="0"/>
                    <a:pt x="16408" y="178"/>
                    <a:pt x="16090" y="504"/>
                  </a:cubicBezTo>
                  <a:cubicBezTo>
                    <a:pt x="11991" y="4766"/>
                    <a:pt x="3467" y="13243"/>
                    <a:pt x="325" y="17441"/>
                  </a:cubicBezTo>
                  <a:cubicBezTo>
                    <a:pt x="-903" y="19076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39" y="20989"/>
                  </a:cubicBezTo>
                  <a:cubicBezTo>
                    <a:pt x="7644" y="17457"/>
                    <a:pt x="17199" y="8157"/>
                    <a:pt x="20142" y="4782"/>
                  </a:cubicBezTo>
                  <a:cubicBezTo>
                    <a:pt x="20621" y="4244"/>
                    <a:pt x="20697" y="3436"/>
                    <a:pt x="20327" y="2802"/>
                  </a:cubicBezTo>
                  <a:cubicBezTo>
                    <a:pt x="19757" y="1804"/>
                    <a:pt x="18971" y="838"/>
                    <a:pt x="18139" y="268"/>
                  </a:cubicBezTo>
                  <a:cubicBezTo>
                    <a:pt x="17874" y="85"/>
                    <a:pt x="17572" y="0"/>
                    <a:pt x="1727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43" name="Google Shape;5412;p36"/>
            <p:cNvSpPr/>
            <p:nvPr/>
          </p:nvSpPr>
          <p:spPr>
            <a:xfrm>
              <a:off x="17339047" y="4588442"/>
              <a:ext cx="231923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3" h="21600" fill="norm" stroke="1" extrusionOk="0">
                  <a:moveTo>
                    <a:pt x="7662" y="0"/>
                  </a:moveTo>
                  <a:cubicBezTo>
                    <a:pt x="2681" y="0"/>
                    <a:pt x="-1604" y="5758"/>
                    <a:pt x="589" y="16537"/>
                  </a:cubicBezTo>
                  <a:cubicBezTo>
                    <a:pt x="1292" y="20047"/>
                    <a:pt x="4145" y="21600"/>
                    <a:pt x="7333" y="21600"/>
                  </a:cubicBezTo>
                  <a:cubicBezTo>
                    <a:pt x="13113" y="21600"/>
                    <a:pt x="19996" y="16501"/>
                    <a:pt x="17150" y="8758"/>
                  </a:cubicBezTo>
                  <a:cubicBezTo>
                    <a:pt x="14983" y="2837"/>
                    <a:pt x="11154" y="0"/>
                    <a:pt x="76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44" name="Google Shape;5413;p36"/>
            <p:cNvSpPr/>
            <p:nvPr/>
          </p:nvSpPr>
          <p:spPr>
            <a:xfrm>
              <a:off x="17923535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45" name="Google Shape;5414;p36"/>
            <p:cNvSpPr/>
            <p:nvPr/>
          </p:nvSpPr>
          <p:spPr>
            <a:xfrm>
              <a:off x="17205619" y="6435487"/>
              <a:ext cx="108483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2" y="21572"/>
                    <a:pt x="2238" y="21565"/>
                    <a:pt x="2727" y="21565"/>
                  </a:cubicBezTo>
                  <a:cubicBezTo>
                    <a:pt x="4126" y="21565"/>
                    <a:pt x="5786" y="21600"/>
                    <a:pt x="7529" y="21600"/>
                  </a:cubicBezTo>
                  <a:cubicBezTo>
                    <a:pt x="11944" y="21600"/>
                    <a:pt x="16901" y="21384"/>
                    <a:pt x="19563" y="19840"/>
                  </a:cubicBezTo>
                  <a:cubicBezTo>
                    <a:pt x="21524" y="18737"/>
                    <a:pt x="21014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46" name="Google Shape;5415;p36"/>
            <p:cNvSpPr/>
            <p:nvPr/>
          </p:nvSpPr>
          <p:spPr>
            <a:xfrm>
              <a:off x="17646910" y="6144191"/>
              <a:ext cx="20202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47" y="0"/>
                  </a:moveTo>
                  <a:cubicBezTo>
                    <a:pt x="2671" y="0"/>
                    <a:pt x="-1614" y="5740"/>
                    <a:pt x="598" y="16495"/>
                  </a:cubicBezTo>
                  <a:cubicBezTo>
                    <a:pt x="1311" y="20037"/>
                    <a:pt x="4177" y="21600"/>
                    <a:pt x="7371" y="21600"/>
                  </a:cubicBezTo>
                  <a:cubicBezTo>
                    <a:pt x="13140" y="21600"/>
                    <a:pt x="19986" y="16487"/>
                    <a:pt x="17149" y="8720"/>
                  </a:cubicBezTo>
                  <a:cubicBezTo>
                    <a:pt x="14981" y="2825"/>
                    <a:pt x="11147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47" name="Google Shape;5416;p36"/>
            <p:cNvSpPr/>
            <p:nvPr/>
          </p:nvSpPr>
          <p:spPr>
            <a:xfrm>
              <a:off x="17646902" y="6777780"/>
              <a:ext cx="20202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71" y="21600"/>
                  </a:cubicBezTo>
                  <a:cubicBezTo>
                    <a:pt x="13140" y="21600"/>
                    <a:pt x="19986" y="16493"/>
                    <a:pt x="17149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48" name="Google Shape;5417;p36"/>
            <p:cNvSpPr/>
            <p:nvPr/>
          </p:nvSpPr>
          <p:spPr>
            <a:xfrm>
              <a:off x="18560305" y="5397138"/>
              <a:ext cx="1133287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27" y="0"/>
                  </a:moveTo>
                  <a:cubicBezTo>
                    <a:pt x="9541" y="0"/>
                    <a:pt x="8536" y="83"/>
                    <a:pt x="7848" y="327"/>
                  </a:cubicBezTo>
                  <a:cubicBezTo>
                    <a:pt x="7308" y="520"/>
                    <a:pt x="6976" y="1041"/>
                    <a:pt x="7016" y="1604"/>
                  </a:cubicBezTo>
                  <a:cubicBezTo>
                    <a:pt x="7182" y="3688"/>
                    <a:pt x="8209" y="7460"/>
                    <a:pt x="7973" y="8338"/>
                  </a:cubicBezTo>
                  <a:cubicBezTo>
                    <a:pt x="7793" y="8996"/>
                    <a:pt x="574" y="8873"/>
                    <a:pt x="145" y="9600"/>
                  </a:cubicBezTo>
                  <a:cubicBezTo>
                    <a:pt x="-257" y="10300"/>
                    <a:pt x="256" y="12069"/>
                    <a:pt x="740" y="13276"/>
                  </a:cubicBezTo>
                  <a:cubicBezTo>
                    <a:pt x="945" y="13765"/>
                    <a:pt x="1423" y="14079"/>
                    <a:pt x="1947" y="14079"/>
                  </a:cubicBezTo>
                  <a:cubicBezTo>
                    <a:pt x="2024" y="14079"/>
                    <a:pt x="2102" y="14071"/>
                    <a:pt x="2181" y="14057"/>
                  </a:cubicBezTo>
                  <a:cubicBezTo>
                    <a:pt x="4011" y="13700"/>
                    <a:pt x="5701" y="13577"/>
                    <a:pt x="7128" y="13508"/>
                  </a:cubicBezTo>
                  <a:cubicBezTo>
                    <a:pt x="7143" y="13508"/>
                    <a:pt x="7160" y="13508"/>
                    <a:pt x="7176" y="13508"/>
                  </a:cubicBezTo>
                  <a:cubicBezTo>
                    <a:pt x="7903" y="13508"/>
                    <a:pt x="8485" y="14102"/>
                    <a:pt x="8457" y="14826"/>
                  </a:cubicBezTo>
                  <a:cubicBezTo>
                    <a:pt x="8389" y="16705"/>
                    <a:pt x="8209" y="18734"/>
                    <a:pt x="8513" y="20504"/>
                  </a:cubicBezTo>
                  <a:cubicBezTo>
                    <a:pt x="8609" y="21094"/>
                    <a:pt x="9110" y="21532"/>
                    <a:pt x="9718" y="21546"/>
                  </a:cubicBezTo>
                  <a:cubicBezTo>
                    <a:pt x="10354" y="21578"/>
                    <a:pt x="11020" y="21600"/>
                    <a:pt x="11698" y="21600"/>
                  </a:cubicBezTo>
                  <a:cubicBezTo>
                    <a:pt x="12189" y="21600"/>
                    <a:pt x="12688" y="21589"/>
                    <a:pt x="13182" y="21560"/>
                  </a:cubicBezTo>
                  <a:cubicBezTo>
                    <a:pt x="13820" y="21532"/>
                    <a:pt x="14332" y="21011"/>
                    <a:pt x="14387" y="20381"/>
                  </a:cubicBezTo>
                  <a:cubicBezTo>
                    <a:pt x="14499" y="18720"/>
                    <a:pt x="14374" y="16320"/>
                    <a:pt x="14110" y="14497"/>
                  </a:cubicBezTo>
                  <a:cubicBezTo>
                    <a:pt x="13991" y="13717"/>
                    <a:pt x="14615" y="13039"/>
                    <a:pt x="15392" y="13039"/>
                  </a:cubicBezTo>
                  <a:cubicBezTo>
                    <a:pt x="15421" y="13039"/>
                    <a:pt x="15452" y="13041"/>
                    <a:pt x="15482" y="13042"/>
                  </a:cubicBezTo>
                  <a:cubicBezTo>
                    <a:pt x="16993" y="13165"/>
                    <a:pt x="18586" y="13371"/>
                    <a:pt x="19998" y="13427"/>
                  </a:cubicBezTo>
                  <a:cubicBezTo>
                    <a:pt x="20015" y="13427"/>
                    <a:pt x="20031" y="13427"/>
                    <a:pt x="20046" y="13427"/>
                  </a:cubicBezTo>
                  <a:cubicBezTo>
                    <a:pt x="20759" y="13427"/>
                    <a:pt x="21343" y="12835"/>
                    <a:pt x="21329" y="12123"/>
                  </a:cubicBezTo>
                  <a:cubicBezTo>
                    <a:pt x="21301" y="11245"/>
                    <a:pt x="21163" y="10450"/>
                    <a:pt x="21011" y="9558"/>
                  </a:cubicBezTo>
                  <a:cubicBezTo>
                    <a:pt x="20927" y="8996"/>
                    <a:pt x="20470" y="8558"/>
                    <a:pt x="19888" y="8502"/>
                  </a:cubicBezTo>
                  <a:cubicBezTo>
                    <a:pt x="18510" y="8352"/>
                    <a:pt x="17013" y="8199"/>
                    <a:pt x="15632" y="8199"/>
                  </a:cubicBezTo>
                  <a:cubicBezTo>
                    <a:pt x="15389" y="8199"/>
                    <a:pt x="15149" y="8204"/>
                    <a:pt x="14913" y="8215"/>
                  </a:cubicBezTo>
                  <a:cubicBezTo>
                    <a:pt x="14888" y="8216"/>
                    <a:pt x="14864" y="8216"/>
                    <a:pt x="14840" y="8216"/>
                  </a:cubicBezTo>
                  <a:cubicBezTo>
                    <a:pt x="14152" y="8216"/>
                    <a:pt x="13596" y="7669"/>
                    <a:pt x="13570" y="6994"/>
                  </a:cubicBezTo>
                  <a:cubicBezTo>
                    <a:pt x="13514" y="5361"/>
                    <a:pt x="13334" y="3070"/>
                    <a:pt x="13168" y="1205"/>
                  </a:cubicBezTo>
                  <a:cubicBezTo>
                    <a:pt x="13113" y="575"/>
                    <a:pt x="12601" y="95"/>
                    <a:pt x="11976" y="54"/>
                  </a:cubicBezTo>
                  <a:cubicBezTo>
                    <a:pt x="11528" y="22"/>
                    <a:pt x="11031" y="0"/>
                    <a:pt x="1052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49" name="Google Shape;5418;p36"/>
            <p:cNvSpPr/>
            <p:nvPr/>
          </p:nvSpPr>
          <p:spPr>
            <a:xfrm>
              <a:off x="18899630" y="3512959"/>
              <a:ext cx="1080108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7" y="0"/>
                    <a:pt x="14760" y="155"/>
                    <a:pt x="14500" y="446"/>
                  </a:cubicBezTo>
                  <a:cubicBezTo>
                    <a:pt x="13323" y="1815"/>
                    <a:pt x="12044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8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3" y="1176"/>
                    <a:pt x="3457" y="1176"/>
                  </a:cubicBezTo>
                  <a:cubicBezTo>
                    <a:pt x="3081" y="1176"/>
                    <a:pt x="2712" y="1350"/>
                    <a:pt x="2450" y="1684"/>
                  </a:cubicBezTo>
                  <a:cubicBezTo>
                    <a:pt x="1549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4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50" y="15192"/>
                  </a:cubicBezTo>
                  <a:cubicBezTo>
                    <a:pt x="11953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6" y="19752"/>
                    <a:pt x="17868" y="19752"/>
                  </a:cubicBezTo>
                  <a:cubicBezTo>
                    <a:pt x="18251" y="19752"/>
                    <a:pt x="1862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2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13" y="5153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50" name="Google Shape;5419;p36"/>
            <p:cNvSpPr/>
            <p:nvPr/>
          </p:nvSpPr>
          <p:spPr>
            <a:xfrm>
              <a:off x="15984078" y="3573858"/>
              <a:ext cx="1441092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4" y="16843"/>
                    <a:pt x="8728" y="16977"/>
                    <a:pt x="8549" y="16977"/>
                  </a:cubicBezTo>
                  <a:cubicBezTo>
                    <a:pt x="8390" y="16977"/>
                    <a:pt x="8229" y="16872"/>
                    <a:pt x="8168" y="16650"/>
                  </a:cubicBezTo>
                  <a:cubicBezTo>
                    <a:pt x="7130" y="12664"/>
                    <a:pt x="6901" y="11085"/>
                    <a:pt x="5548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06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38" y="11801"/>
                  </a:cubicBezTo>
                  <a:cubicBezTo>
                    <a:pt x="1193" y="11801"/>
                    <a:pt x="1349" y="11736"/>
                    <a:pt x="1474" y="11608"/>
                  </a:cubicBezTo>
                  <a:cubicBezTo>
                    <a:pt x="2287" y="10791"/>
                    <a:pt x="3266" y="10238"/>
                    <a:pt x="3800" y="10238"/>
                  </a:cubicBezTo>
                  <a:cubicBezTo>
                    <a:pt x="3989" y="10238"/>
                    <a:pt x="4123" y="10308"/>
                    <a:pt x="4172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34" y="21352"/>
                    <a:pt x="7848" y="21600"/>
                    <a:pt x="8693" y="21600"/>
                  </a:cubicBezTo>
                  <a:cubicBezTo>
                    <a:pt x="9571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2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69" y="3905"/>
                    <a:pt x="18411" y="4566"/>
                  </a:cubicBezTo>
                  <a:cubicBezTo>
                    <a:pt x="18517" y="5045"/>
                    <a:pt x="18895" y="5369"/>
                    <a:pt x="19304" y="5369"/>
                  </a:cubicBezTo>
                  <a:cubicBezTo>
                    <a:pt x="19320" y="5369"/>
                    <a:pt x="19334" y="5369"/>
                    <a:pt x="19350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70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51" name="Google Shape;5420;p36"/>
            <p:cNvSpPr/>
            <p:nvPr/>
          </p:nvSpPr>
          <p:spPr>
            <a:xfrm>
              <a:off x="17793820" y="2922528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5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5" y="1143"/>
                  </a:cubicBezTo>
                  <a:cubicBezTo>
                    <a:pt x="870" y="1331"/>
                    <a:pt x="377" y="3073"/>
                    <a:pt x="234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81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52" name="Google Shape;5421;p36"/>
            <p:cNvSpPr/>
            <p:nvPr/>
          </p:nvSpPr>
          <p:spPr>
            <a:xfrm>
              <a:off x="17568357" y="1746123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05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2" y="21586"/>
                    <a:pt x="2350" y="21579"/>
                    <a:pt x="2906" y="21579"/>
                  </a:cubicBezTo>
                  <a:cubicBezTo>
                    <a:pt x="4147" y="21579"/>
                    <a:pt x="5579" y="21600"/>
                    <a:pt x="7087" y="21600"/>
                  </a:cubicBezTo>
                  <a:cubicBezTo>
                    <a:pt x="11612" y="21600"/>
                    <a:pt x="16812" y="21405"/>
                    <a:pt x="19564" y="19858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53" name="Google Shape;5422;p36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54" name="Google Shape;5423;p36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55" name="Google Shape;5424;p36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56" name="Google Shape;5425;p36"/>
            <p:cNvSpPr/>
            <p:nvPr/>
          </p:nvSpPr>
          <p:spPr>
            <a:xfrm>
              <a:off x="15259378" y="1873781"/>
              <a:ext cx="23265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0" y="0"/>
                  </a:moveTo>
                  <a:cubicBezTo>
                    <a:pt x="2673" y="0"/>
                    <a:pt x="-1601" y="5733"/>
                    <a:pt x="587" y="16505"/>
                  </a:cubicBezTo>
                  <a:cubicBezTo>
                    <a:pt x="1308" y="20041"/>
                    <a:pt x="4178" y="21600"/>
                    <a:pt x="7378" y="21600"/>
                  </a:cubicBezTo>
                  <a:cubicBezTo>
                    <a:pt x="13157" y="21600"/>
                    <a:pt x="19999" y="16498"/>
                    <a:pt x="17166" y="8724"/>
                  </a:cubicBezTo>
                  <a:cubicBezTo>
                    <a:pt x="14978" y="2828"/>
                    <a:pt x="11140" y="0"/>
                    <a:pt x="765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57" name="Google Shape;5426;p36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58" name="Google Shape;5427;p36"/>
            <p:cNvSpPr/>
            <p:nvPr/>
          </p:nvSpPr>
          <p:spPr>
            <a:xfrm>
              <a:off x="14982677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59" name="Google Shape;5428;p36"/>
            <p:cNvSpPr/>
            <p:nvPr/>
          </p:nvSpPr>
          <p:spPr>
            <a:xfrm>
              <a:off x="14982677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60" name="Google Shape;5429;p36"/>
            <p:cNvSpPr/>
            <p:nvPr/>
          </p:nvSpPr>
          <p:spPr>
            <a:xfrm>
              <a:off x="15896736" y="1884179"/>
              <a:ext cx="1132731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4" y="10299"/>
                    <a:pt x="245" y="12082"/>
                    <a:pt x="729" y="13275"/>
                  </a:cubicBezTo>
                  <a:cubicBezTo>
                    <a:pt x="934" y="13775"/>
                    <a:pt x="1409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7" y="13507"/>
                  </a:cubicBezTo>
                  <a:cubicBezTo>
                    <a:pt x="7133" y="13507"/>
                    <a:pt x="7150" y="13507"/>
                    <a:pt x="7166" y="13507"/>
                  </a:cubicBezTo>
                  <a:cubicBezTo>
                    <a:pt x="7891" y="13507"/>
                    <a:pt x="8473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18" y="21600"/>
                  </a:cubicBezTo>
                  <a:cubicBezTo>
                    <a:pt x="12133" y="21600"/>
                    <a:pt x="12653" y="21589"/>
                    <a:pt x="13172" y="21558"/>
                  </a:cubicBezTo>
                  <a:cubicBezTo>
                    <a:pt x="13822" y="21531"/>
                    <a:pt x="14335" y="21023"/>
                    <a:pt x="14377" y="20379"/>
                  </a:cubicBezTo>
                  <a:cubicBezTo>
                    <a:pt x="14501" y="18733"/>
                    <a:pt x="14363" y="16319"/>
                    <a:pt x="14100" y="14496"/>
                  </a:cubicBezTo>
                  <a:cubicBezTo>
                    <a:pt x="13993" y="13716"/>
                    <a:pt x="14607" y="13038"/>
                    <a:pt x="15382" y="13038"/>
                  </a:cubicBezTo>
                  <a:cubicBezTo>
                    <a:pt x="15411" y="13038"/>
                    <a:pt x="15441" y="13040"/>
                    <a:pt x="15472" y="13041"/>
                  </a:cubicBezTo>
                  <a:cubicBezTo>
                    <a:pt x="16982" y="13164"/>
                    <a:pt x="18575" y="13370"/>
                    <a:pt x="20003" y="13426"/>
                  </a:cubicBezTo>
                  <a:cubicBezTo>
                    <a:pt x="20018" y="13426"/>
                    <a:pt x="20035" y="13426"/>
                    <a:pt x="20051" y="13426"/>
                  </a:cubicBezTo>
                  <a:cubicBezTo>
                    <a:pt x="20764" y="13426"/>
                    <a:pt x="21346" y="12834"/>
                    <a:pt x="21320" y="12122"/>
                  </a:cubicBezTo>
                  <a:cubicBezTo>
                    <a:pt x="21292" y="11244"/>
                    <a:pt x="21153" y="10449"/>
                    <a:pt x="21014" y="9572"/>
                  </a:cubicBezTo>
                  <a:cubicBezTo>
                    <a:pt x="20917" y="8995"/>
                    <a:pt x="20461" y="8571"/>
                    <a:pt x="19892" y="8502"/>
                  </a:cubicBezTo>
                  <a:cubicBezTo>
                    <a:pt x="18515" y="8351"/>
                    <a:pt x="17006" y="8199"/>
                    <a:pt x="15624" y="8199"/>
                  </a:cubicBezTo>
                  <a:cubicBezTo>
                    <a:pt x="15379" y="8199"/>
                    <a:pt x="15140" y="8203"/>
                    <a:pt x="14903" y="8214"/>
                  </a:cubicBezTo>
                  <a:cubicBezTo>
                    <a:pt x="14879" y="8216"/>
                    <a:pt x="14852" y="8216"/>
                    <a:pt x="14827" y="8216"/>
                  </a:cubicBezTo>
                  <a:cubicBezTo>
                    <a:pt x="14142" y="8216"/>
                    <a:pt x="13586" y="7681"/>
                    <a:pt x="13560" y="6993"/>
                  </a:cubicBezTo>
                  <a:cubicBezTo>
                    <a:pt x="13504" y="5361"/>
                    <a:pt x="13324" y="3084"/>
                    <a:pt x="13158" y="1205"/>
                  </a:cubicBezTo>
                  <a:cubicBezTo>
                    <a:pt x="13102" y="589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61" name="Google Shape;5430;p36"/>
            <p:cNvSpPr/>
            <p:nvPr/>
          </p:nvSpPr>
          <p:spPr>
            <a:xfrm>
              <a:off x="15129816" y="13460663"/>
              <a:ext cx="108465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70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30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5" y="21579"/>
                  </a:cubicBezTo>
                  <a:cubicBezTo>
                    <a:pt x="4153" y="21579"/>
                    <a:pt x="5584" y="21600"/>
                    <a:pt x="7090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62" name="Google Shape;5431;p36"/>
            <p:cNvSpPr/>
            <p:nvPr/>
          </p:nvSpPr>
          <p:spPr>
            <a:xfrm>
              <a:off x="14904364" y="12284917"/>
              <a:ext cx="81911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7" y="733"/>
                    <a:pt x="14370" y="859"/>
                    <a:pt x="11236" y="859"/>
                  </a:cubicBezTo>
                  <a:cubicBezTo>
                    <a:pt x="9595" y="859"/>
                    <a:pt x="7916" y="824"/>
                    <a:pt x="6380" y="824"/>
                  </a:cubicBezTo>
                  <a:cubicBezTo>
                    <a:pt x="4331" y="824"/>
                    <a:pt x="2537" y="880"/>
                    <a:pt x="1431" y="1152"/>
                  </a:cubicBezTo>
                  <a:cubicBezTo>
                    <a:pt x="871" y="1278"/>
                    <a:pt x="366" y="3023"/>
                    <a:pt x="237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3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38" y="21600"/>
                    <a:pt x="16887" y="21384"/>
                    <a:pt x="19546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63" name="Google Shape;5432;p36"/>
            <p:cNvSpPr/>
            <p:nvPr/>
          </p:nvSpPr>
          <p:spPr>
            <a:xfrm>
              <a:off x="14904364" y="11918363"/>
              <a:ext cx="81909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14"/>
                    <a:pt x="18945" y="28"/>
                  </a:cubicBezTo>
                  <a:cubicBezTo>
                    <a:pt x="17258" y="773"/>
                    <a:pt x="13965" y="877"/>
                    <a:pt x="10606" y="877"/>
                  </a:cubicBezTo>
                  <a:cubicBezTo>
                    <a:pt x="9355" y="877"/>
                    <a:pt x="8094" y="863"/>
                    <a:pt x="6904" y="863"/>
                  </a:cubicBezTo>
                  <a:cubicBezTo>
                    <a:pt x="4639" y="863"/>
                    <a:pt x="2629" y="912"/>
                    <a:pt x="1431" y="1211"/>
                  </a:cubicBezTo>
                  <a:cubicBezTo>
                    <a:pt x="871" y="1337"/>
                    <a:pt x="366" y="3070"/>
                    <a:pt x="236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3" y="21565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0" y="21600"/>
                  </a:cubicBezTo>
                  <a:cubicBezTo>
                    <a:pt x="11936" y="21600"/>
                    <a:pt x="16885" y="21377"/>
                    <a:pt x="19544" y="19839"/>
                  </a:cubicBezTo>
                  <a:cubicBezTo>
                    <a:pt x="21518" y="18683"/>
                    <a:pt x="21007" y="0"/>
                    <a:pt x="190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64" name="Google Shape;5433;p36"/>
            <p:cNvSpPr/>
            <p:nvPr/>
          </p:nvSpPr>
          <p:spPr>
            <a:xfrm>
              <a:off x="17256827" y="11660158"/>
              <a:ext cx="982170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3" y="0"/>
                  </a:moveTo>
                  <a:cubicBezTo>
                    <a:pt x="16833" y="0"/>
                    <a:pt x="16408" y="178"/>
                    <a:pt x="16092" y="510"/>
                  </a:cubicBezTo>
                  <a:cubicBezTo>
                    <a:pt x="11992" y="4773"/>
                    <a:pt x="3468" y="13250"/>
                    <a:pt x="326" y="17449"/>
                  </a:cubicBezTo>
                  <a:cubicBezTo>
                    <a:pt x="-901" y="19073"/>
                    <a:pt x="1602" y="21600"/>
                    <a:pt x="3511" y="21600"/>
                  </a:cubicBezTo>
                  <a:cubicBezTo>
                    <a:pt x="4026" y="21600"/>
                    <a:pt x="4498" y="21417"/>
                    <a:pt x="4840" y="20982"/>
                  </a:cubicBezTo>
                  <a:cubicBezTo>
                    <a:pt x="7645" y="17465"/>
                    <a:pt x="17201" y="8163"/>
                    <a:pt x="20144" y="4789"/>
                  </a:cubicBezTo>
                  <a:cubicBezTo>
                    <a:pt x="20623" y="4234"/>
                    <a:pt x="20699" y="3442"/>
                    <a:pt x="20329" y="2808"/>
                  </a:cubicBezTo>
                  <a:cubicBezTo>
                    <a:pt x="19759" y="1810"/>
                    <a:pt x="18973" y="828"/>
                    <a:pt x="18140" y="274"/>
                  </a:cubicBezTo>
                  <a:cubicBezTo>
                    <a:pt x="17873" y="89"/>
                    <a:pt x="17567" y="0"/>
                    <a:pt x="1726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65" name="Google Shape;5434;p36"/>
            <p:cNvSpPr/>
            <p:nvPr/>
          </p:nvSpPr>
          <p:spPr>
            <a:xfrm>
              <a:off x="17339045" y="11613947"/>
              <a:ext cx="23191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58" y="0"/>
                  </a:moveTo>
                  <a:cubicBezTo>
                    <a:pt x="2681" y="0"/>
                    <a:pt x="-1605" y="5733"/>
                    <a:pt x="589" y="16498"/>
                  </a:cubicBezTo>
                  <a:cubicBezTo>
                    <a:pt x="1292" y="20034"/>
                    <a:pt x="4158" y="21600"/>
                    <a:pt x="7353" y="21600"/>
                  </a:cubicBezTo>
                  <a:cubicBezTo>
                    <a:pt x="13135" y="21600"/>
                    <a:pt x="19995" y="16498"/>
                    <a:pt x="17155" y="8724"/>
                  </a:cubicBezTo>
                  <a:cubicBezTo>
                    <a:pt x="14986" y="2828"/>
                    <a:pt x="11151" y="0"/>
                    <a:pt x="765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66" name="Google Shape;5435;p36"/>
            <p:cNvSpPr/>
            <p:nvPr/>
          </p:nvSpPr>
          <p:spPr>
            <a:xfrm>
              <a:off x="17923543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63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67" name="Google Shape;5436;p36"/>
            <p:cNvSpPr/>
            <p:nvPr/>
          </p:nvSpPr>
          <p:spPr>
            <a:xfrm>
              <a:off x="17205619" y="13460663"/>
              <a:ext cx="108483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9" y="21579"/>
                    <a:pt x="2904" y="21579"/>
                  </a:cubicBezTo>
                  <a:cubicBezTo>
                    <a:pt x="4143" y="21579"/>
                    <a:pt x="5576" y="21600"/>
                    <a:pt x="7082" y="21600"/>
                  </a:cubicBezTo>
                  <a:cubicBezTo>
                    <a:pt x="11606" y="21600"/>
                    <a:pt x="16811" y="21405"/>
                    <a:pt x="19563" y="19858"/>
                  </a:cubicBezTo>
                  <a:cubicBezTo>
                    <a:pt x="21524" y="18701"/>
                    <a:pt x="21014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68" name="Google Shape;5437;p36"/>
            <p:cNvSpPr/>
            <p:nvPr/>
          </p:nvSpPr>
          <p:spPr>
            <a:xfrm>
              <a:off x="17646902" y="13169532"/>
              <a:ext cx="20204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22" y="21600"/>
                    <a:pt x="19987" y="16505"/>
                    <a:pt x="17143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69" name="Google Shape;5438;p36"/>
            <p:cNvSpPr/>
            <p:nvPr/>
          </p:nvSpPr>
          <p:spPr>
            <a:xfrm>
              <a:off x="18560305" y="12422809"/>
              <a:ext cx="1133287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85" y="0"/>
                  </a:moveTo>
                  <a:cubicBezTo>
                    <a:pt x="9580" y="0"/>
                    <a:pt x="8550" y="78"/>
                    <a:pt x="7848" y="318"/>
                  </a:cubicBezTo>
                  <a:cubicBezTo>
                    <a:pt x="7308" y="511"/>
                    <a:pt x="6976" y="1046"/>
                    <a:pt x="7016" y="1609"/>
                  </a:cubicBezTo>
                  <a:cubicBezTo>
                    <a:pt x="7182" y="3694"/>
                    <a:pt x="8209" y="7466"/>
                    <a:pt x="7973" y="8330"/>
                  </a:cubicBezTo>
                  <a:cubicBezTo>
                    <a:pt x="7793" y="8988"/>
                    <a:pt x="574" y="8865"/>
                    <a:pt x="145" y="9607"/>
                  </a:cubicBezTo>
                  <a:cubicBezTo>
                    <a:pt x="-257" y="10306"/>
                    <a:pt x="256" y="12076"/>
                    <a:pt x="740" y="13284"/>
                  </a:cubicBezTo>
                  <a:cubicBezTo>
                    <a:pt x="942" y="13766"/>
                    <a:pt x="1411" y="14077"/>
                    <a:pt x="1925" y="14077"/>
                  </a:cubicBezTo>
                  <a:cubicBezTo>
                    <a:pt x="2009" y="14077"/>
                    <a:pt x="2096" y="14069"/>
                    <a:pt x="2181" y="14051"/>
                  </a:cubicBezTo>
                  <a:cubicBezTo>
                    <a:pt x="4011" y="13708"/>
                    <a:pt x="5701" y="13571"/>
                    <a:pt x="7128" y="13516"/>
                  </a:cubicBezTo>
                  <a:cubicBezTo>
                    <a:pt x="7151" y="13514"/>
                    <a:pt x="7174" y="13514"/>
                    <a:pt x="7198" y="13514"/>
                  </a:cubicBezTo>
                  <a:cubicBezTo>
                    <a:pt x="7914" y="13514"/>
                    <a:pt x="8485" y="14116"/>
                    <a:pt x="8457" y="14834"/>
                  </a:cubicBezTo>
                  <a:cubicBezTo>
                    <a:pt x="8389" y="16713"/>
                    <a:pt x="8209" y="18743"/>
                    <a:pt x="8513" y="20499"/>
                  </a:cubicBezTo>
                  <a:cubicBezTo>
                    <a:pt x="8609" y="21089"/>
                    <a:pt x="9110" y="21528"/>
                    <a:pt x="9718" y="21555"/>
                  </a:cubicBezTo>
                  <a:cubicBezTo>
                    <a:pt x="10375" y="21580"/>
                    <a:pt x="11066" y="21600"/>
                    <a:pt x="11770" y="21600"/>
                  </a:cubicBezTo>
                  <a:cubicBezTo>
                    <a:pt x="12237" y="21600"/>
                    <a:pt x="12711" y="21591"/>
                    <a:pt x="13182" y="21569"/>
                  </a:cubicBezTo>
                  <a:cubicBezTo>
                    <a:pt x="13820" y="21528"/>
                    <a:pt x="14332" y="21020"/>
                    <a:pt x="14387" y="20390"/>
                  </a:cubicBezTo>
                  <a:cubicBezTo>
                    <a:pt x="14499" y="18729"/>
                    <a:pt x="14374" y="16315"/>
                    <a:pt x="14110" y="14491"/>
                  </a:cubicBezTo>
                  <a:cubicBezTo>
                    <a:pt x="13991" y="13717"/>
                    <a:pt x="14604" y="13045"/>
                    <a:pt x="15371" y="13045"/>
                  </a:cubicBezTo>
                  <a:cubicBezTo>
                    <a:pt x="15407" y="13045"/>
                    <a:pt x="15444" y="13047"/>
                    <a:pt x="15482" y="13050"/>
                  </a:cubicBezTo>
                  <a:cubicBezTo>
                    <a:pt x="16993" y="13159"/>
                    <a:pt x="18586" y="13365"/>
                    <a:pt x="19998" y="13420"/>
                  </a:cubicBezTo>
                  <a:cubicBezTo>
                    <a:pt x="20015" y="13420"/>
                    <a:pt x="20031" y="13420"/>
                    <a:pt x="20046" y="13420"/>
                  </a:cubicBezTo>
                  <a:cubicBezTo>
                    <a:pt x="20759" y="13420"/>
                    <a:pt x="21343" y="12828"/>
                    <a:pt x="21329" y="12116"/>
                  </a:cubicBezTo>
                  <a:cubicBezTo>
                    <a:pt x="21301" y="11252"/>
                    <a:pt x="21163" y="10443"/>
                    <a:pt x="21011" y="9565"/>
                  </a:cubicBezTo>
                  <a:cubicBezTo>
                    <a:pt x="20927" y="9002"/>
                    <a:pt x="20470" y="8564"/>
                    <a:pt x="19888" y="8495"/>
                  </a:cubicBezTo>
                  <a:cubicBezTo>
                    <a:pt x="18524" y="8346"/>
                    <a:pt x="17044" y="8204"/>
                    <a:pt x="15676" y="8204"/>
                  </a:cubicBezTo>
                  <a:cubicBezTo>
                    <a:pt x="15418" y="8204"/>
                    <a:pt x="15163" y="8210"/>
                    <a:pt x="14913" y="8221"/>
                  </a:cubicBezTo>
                  <a:cubicBezTo>
                    <a:pt x="14896" y="8221"/>
                    <a:pt x="14879" y="8221"/>
                    <a:pt x="14862" y="8221"/>
                  </a:cubicBezTo>
                  <a:cubicBezTo>
                    <a:pt x="14165" y="8221"/>
                    <a:pt x="13598" y="7683"/>
                    <a:pt x="13570" y="6986"/>
                  </a:cubicBezTo>
                  <a:cubicBezTo>
                    <a:pt x="13514" y="5353"/>
                    <a:pt x="13334" y="3076"/>
                    <a:pt x="13168" y="1196"/>
                  </a:cubicBezTo>
                  <a:cubicBezTo>
                    <a:pt x="13113" y="580"/>
                    <a:pt x="12601" y="86"/>
                    <a:pt x="11976" y="45"/>
                  </a:cubicBezTo>
                  <a:cubicBezTo>
                    <a:pt x="11545" y="18"/>
                    <a:pt x="11068" y="0"/>
                    <a:pt x="105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70" name="Google Shape;5439;p36"/>
            <p:cNvSpPr/>
            <p:nvPr/>
          </p:nvSpPr>
          <p:spPr>
            <a:xfrm>
              <a:off x="18899630" y="10538217"/>
              <a:ext cx="1080108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0"/>
                  </a:cubicBezTo>
                  <a:cubicBezTo>
                    <a:pt x="13323" y="1829"/>
                    <a:pt x="12044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3" y="1183"/>
                    <a:pt x="3455" y="1183"/>
                  </a:cubicBezTo>
                  <a:cubicBezTo>
                    <a:pt x="3081" y="1183"/>
                    <a:pt x="2712" y="1358"/>
                    <a:pt x="2450" y="1681"/>
                  </a:cubicBezTo>
                  <a:cubicBezTo>
                    <a:pt x="1549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21" y="20323"/>
                    <a:pt x="5008" y="21120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7" y="21600"/>
                    <a:pt x="7638" y="21286"/>
                    <a:pt x="7871" y="20762"/>
                  </a:cubicBezTo>
                  <a:cubicBezTo>
                    <a:pt x="8744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8" y="19746"/>
                    <a:pt x="17868" y="19746"/>
                  </a:cubicBezTo>
                  <a:cubicBezTo>
                    <a:pt x="18251" y="19746"/>
                    <a:pt x="1862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2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13" y="5165"/>
                    <a:pt x="18673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71" name="Google Shape;5440;p36"/>
            <p:cNvSpPr/>
            <p:nvPr/>
          </p:nvSpPr>
          <p:spPr>
            <a:xfrm>
              <a:off x="15984078" y="10599777"/>
              <a:ext cx="144109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1" y="16977"/>
                  </a:cubicBezTo>
                  <a:cubicBezTo>
                    <a:pt x="8392" y="16977"/>
                    <a:pt x="8229" y="16871"/>
                    <a:pt x="8168" y="16656"/>
                  </a:cubicBezTo>
                  <a:cubicBezTo>
                    <a:pt x="7130" y="12655"/>
                    <a:pt x="6901" y="11076"/>
                    <a:pt x="5548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06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4" y="11800"/>
                  </a:cubicBezTo>
                  <a:cubicBezTo>
                    <a:pt x="1197" y="11800"/>
                    <a:pt x="1351" y="11739"/>
                    <a:pt x="1474" y="11612"/>
                  </a:cubicBezTo>
                  <a:cubicBezTo>
                    <a:pt x="2289" y="10792"/>
                    <a:pt x="3272" y="10230"/>
                    <a:pt x="3804" y="10230"/>
                  </a:cubicBezTo>
                  <a:cubicBezTo>
                    <a:pt x="3992" y="10230"/>
                    <a:pt x="4123" y="10300"/>
                    <a:pt x="4172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35" y="21349"/>
                    <a:pt x="7857" y="21600"/>
                    <a:pt x="8709" y="21600"/>
                  </a:cubicBezTo>
                  <a:cubicBezTo>
                    <a:pt x="9582" y="21600"/>
                    <a:pt x="10485" y="21337"/>
                    <a:pt x="10767" y="20743"/>
                  </a:cubicBezTo>
                  <a:cubicBezTo>
                    <a:pt x="12569" y="16923"/>
                    <a:pt x="12514" y="8899"/>
                    <a:pt x="13432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69" y="3906"/>
                    <a:pt x="18411" y="4567"/>
                  </a:cubicBezTo>
                  <a:cubicBezTo>
                    <a:pt x="18515" y="5046"/>
                    <a:pt x="18895" y="5360"/>
                    <a:pt x="19302" y="5360"/>
                  </a:cubicBezTo>
                  <a:cubicBezTo>
                    <a:pt x="19318" y="5360"/>
                    <a:pt x="19334" y="5358"/>
                    <a:pt x="19350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70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72" name="Google Shape;5441;p36"/>
            <p:cNvSpPr/>
            <p:nvPr/>
          </p:nvSpPr>
          <p:spPr>
            <a:xfrm>
              <a:off x="17793820" y="9948363"/>
              <a:ext cx="10848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7" y="14"/>
                    <a:pt x="18960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7" y="831"/>
                    <a:pt x="8111" y="810"/>
                    <a:pt x="6754" y="810"/>
                  </a:cubicBezTo>
                  <a:cubicBezTo>
                    <a:pt x="4548" y="810"/>
                    <a:pt x="2602" y="866"/>
                    <a:pt x="1436" y="1152"/>
                  </a:cubicBezTo>
                  <a:cubicBezTo>
                    <a:pt x="871" y="1278"/>
                    <a:pt x="377" y="3023"/>
                    <a:pt x="234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2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2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73" name="Google Shape;5442;p36"/>
            <p:cNvSpPr/>
            <p:nvPr/>
          </p:nvSpPr>
          <p:spPr>
            <a:xfrm>
              <a:off x="17568357" y="8772041"/>
              <a:ext cx="81877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326" y="753"/>
                    <a:pt x="14170" y="872"/>
                    <a:pt x="10912" y="872"/>
                  </a:cubicBezTo>
                  <a:cubicBezTo>
                    <a:pt x="9358" y="872"/>
                    <a:pt x="7781" y="844"/>
                    <a:pt x="6336" y="844"/>
                  </a:cubicBezTo>
                  <a:cubicBezTo>
                    <a:pt x="4304" y="844"/>
                    <a:pt x="2528" y="893"/>
                    <a:pt x="1438" y="1151"/>
                  </a:cubicBezTo>
                  <a:cubicBezTo>
                    <a:pt x="857" y="1332"/>
                    <a:pt x="371" y="3013"/>
                    <a:pt x="241" y="5503"/>
                  </a:cubicBezTo>
                  <a:cubicBezTo>
                    <a:pt x="16" y="9297"/>
                    <a:pt x="-78" y="13656"/>
                    <a:pt x="73" y="17074"/>
                  </a:cubicBezTo>
                  <a:cubicBezTo>
                    <a:pt x="201" y="19710"/>
                    <a:pt x="727" y="21558"/>
                    <a:pt x="1333" y="21558"/>
                  </a:cubicBezTo>
                  <a:cubicBezTo>
                    <a:pt x="1344" y="21558"/>
                    <a:pt x="1352" y="21558"/>
                    <a:pt x="1363" y="21558"/>
                  </a:cubicBezTo>
                  <a:cubicBezTo>
                    <a:pt x="1583" y="21551"/>
                    <a:pt x="1815" y="21551"/>
                    <a:pt x="2057" y="21551"/>
                  </a:cubicBezTo>
                  <a:cubicBezTo>
                    <a:pt x="3577" y="21551"/>
                    <a:pt x="5483" y="21600"/>
                    <a:pt x="7504" y="21600"/>
                  </a:cubicBezTo>
                  <a:cubicBezTo>
                    <a:pt x="11927" y="21600"/>
                    <a:pt x="16896" y="21356"/>
                    <a:pt x="19564" y="19815"/>
                  </a:cubicBezTo>
                  <a:cubicBezTo>
                    <a:pt x="21522" y="18720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74" name="Google Shape;5443;p36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75" name="Google Shape;5444;p36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76" name="Google Shape;5445;p36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77" name="Google Shape;5446;p36"/>
            <p:cNvSpPr/>
            <p:nvPr/>
          </p:nvSpPr>
          <p:spPr>
            <a:xfrm>
              <a:off x="15259378" y="8899452"/>
              <a:ext cx="232665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4" y="0"/>
                  </a:moveTo>
                  <a:cubicBezTo>
                    <a:pt x="2673" y="0"/>
                    <a:pt x="-1600" y="5745"/>
                    <a:pt x="587" y="16521"/>
                  </a:cubicBezTo>
                  <a:cubicBezTo>
                    <a:pt x="1308" y="20041"/>
                    <a:pt x="4165" y="21600"/>
                    <a:pt x="7351" y="21600"/>
                  </a:cubicBezTo>
                  <a:cubicBezTo>
                    <a:pt x="13135" y="21600"/>
                    <a:pt x="20000" y="16485"/>
                    <a:pt x="17162" y="8742"/>
                  </a:cubicBezTo>
                  <a:cubicBezTo>
                    <a:pt x="14981" y="2827"/>
                    <a:pt x="11144" y="0"/>
                    <a:pt x="765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78" name="Google Shape;5447;p36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79" name="Google Shape;5448;p36"/>
            <p:cNvSpPr/>
            <p:nvPr/>
          </p:nvSpPr>
          <p:spPr>
            <a:xfrm>
              <a:off x="14982693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81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80" name="Google Shape;5449;p36"/>
            <p:cNvSpPr/>
            <p:nvPr/>
          </p:nvSpPr>
          <p:spPr>
            <a:xfrm>
              <a:off x="14982700" y="10290409"/>
              <a:ext cx="20219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0" h="21600" fill="norm" stroke="1" extrusionOk="0">
                  <a:moveTo>
                    <a:pt x="7628" y="0"/>
                  </a:moveTo>
                  <a:cubicBezTo>
                    <a:pt x="2662" y="0"/>
                    <a:pt x="-1607" y="5754"/>
                    <a:pt x="593" y="16546"/>
                  </a:cubicBezTo>
                  <a:cubicBezTo>
                    <a:pt x="1312" y="20054"/>
                    <a:pt x="4165" y="21600"/>
                    <a:pt x="7345" y="21600"/>
                  </a:cubicBezTo>
                  <a:cubicBezTo>
                    <a:pt x="13125" y="21600"/>
                    <a:pt x="19993" y="16505"/>
                    <a:pt x="17111" y="8773"/>
                  </a:cubicBezTo>
                  <a:cubicBezTo>
                    <a:pt x="14947" y="2849"/>
                    <a:pt x="11113" y="0"/>
                    <a:pt x="762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81" name="Google Shape;5450;p36"/>
            <p:cNvSpPr/>
            <p:nvPr/>
          </p:nvSpPr>
          <p:spPr>
            <a:xfrm>
              <a:off x="15896736" y="8910097"/>
              <a:ext cx="113273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4" y="10300"/>
                    <a:pt x="245" y="12069"/>
                    <a:pt x="729" y="13276"/>
                  </a:cubicBezTo>
                  <a:cubicBezTo>
                    <a:pt x="931" y="13759"/>
                    <a:pt x="1399" y="14069"/>
                    <a:pt x="1914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7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73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10" y="21600"/>
                    <a:pt x="11688" y="21600"/>
                  </a:cubicBezTo>
                  <a:cubicBezTo>
                    <a:pt x="12179" y="21600"/>
                    <a:pt x="12676" y="21589"/>
                    <a:pt x="13172" y="21560"/>
                  </a:cubicBezTo>
                  <a:cubicBezTo>
                    <a:pt x="13822" y="21519"/>
                    <a:pt x="14335" y="21011"/>
                    <a:pt x="14377" y="20381"/>
                  </a:cubicBezTo>
                  <a:cubicBezTo>
                    <a:pt x="14501" y="18720"/>
                    <a:pt x="14363" y="16306"/>
                    <a:pt x="14100" y="14497"/>
                  </a:cubicBezTo>
                  <a:cubicBezTo>
                    <a:pt x="13995" y="13724"/>
                    <a:pt x="14596" y="13038"/>
                    <a:pt x="15363" y="13038"/>
                  </a:cubicBezTo>
                  <a:cubicBezTo>
                    <a:pt x="15399" y="13038"/>
                    <a:pt x="15435" y="13039"/>
                    <a:pt x="15472" y="13042"/>
                  </a:cubicBezTo>
                  <a:cubicBezTo>
                    <a:pt x="16982" y="13152"/>
                    <a:pt x="18575" y="13371"/>
                    <a:pt x="20003" y="13413"/>
                  </a:cubicBezTo>
                  <a:cubicBezTo>
                    <a:pt x="20018" y="13413"/>
                    <a:pt x="20035" y="13413"/>
                    <a:pt x="20051" y="13413"/>
                  </a:cubicBezTo>
                  <a:cubicBezTo>
                    <a:pt x="20764" y="13413"/>
                    <a:pt x="21346" y="12821"/>
                    <a:pt x="21320" y="12109"/>
                  </a:cubicBezTo>
                  <a:cubicBezTo>
                    <a:pt x="21292" y="11245"/>
                    <a:pt x="21153" y="10436"/>
                    <a:pt x="21014" y="9558"/>
                  </a:cubicBezTo>
                  <a:cubicBezTo>
                    <a:pt x="20917" y="8996"/>
                    <a:pt x="20461" y="8558"/>
                    <a:pt x="19892" y="8502"/>
                  </a:cubicBezTo>
                  <a:cubicBezTo>
                    <a:pt x="18527" y="8341"/>
                    <a:pt x="17034" y="8199"/>
                    <a:pt x="15663" y="8199"/>
                  </a:cubicBezTo>
                  <a:cubicBezTo>
                    <a:pt x="15405" y="8199"/>
                    <a:pt x="15152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55" y="8215"/>
                    <a:pt x="13586" y="7677"/>
                    <a:pt x="13560" y="6994"/>
                  </a:cubicBezTo>
                  <a:cubicBezTo>
                    <a:pt x="13504" y="5347"/>
                    <a:pt x="13324" y="3070"/>
                    <a:pt x="13158" y="1205"/>
                  </a:cubicBezTo>
                  <a:cubicBezTo>
                    <a:pt x="13102" y="575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82" name="Google Shape;5451;p36"/>
            <p:cNvSpPr/>
            <p:nvPr/>
          </p:nvSpPr>
          <p:spPr>
            <a:xfrm>
              <a:off x="12240532" y="1380229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12"/>
                  </a:cubicBezTo>
                  <a:cubicBezTo>
                    <a:pt x="864" y="1338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64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42" y="21586"/>
                    <a:pt x="2364" y="21579"/>
                    <a:pt x="2924" y="21579"/>
                  </a:cubicBezTo>
                  <a:cubicBezTo>
                    <a:pt x="4121" y="21579"/>
                    <a:pt x="5495" y="21600"/>
                    <a:pt x="6942" y="21600"/>
                  </a:cubicBezTo>
                  <a:cubicBezTo>
                    <a:pt x="11501" y="21600"/>
                    <a:pt x="16790" y="21405"/>
                    <a:pt x="19572" y="19795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83" name="Google Shape;5452;p36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84" name="Google Shape;5453;p36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85" name="Google Shape;5454;p36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86" name="Google Shape;5455;p36"/>
            <p:cNvSpPr/>
            <p:nvPr/>
          </p:nvSpPr>
          <p:spPr>
            <a:xfrm>
              <a:off x="9346497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0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87" name="Google Shape;5456;p36"/>
            <p:cNvSpPr/>
            <p:nvPr/>
          </p:nvSpPr>
          <p:spPr>
            <a:xfrm>
              <a:off x="10907826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8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4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2" y="10481"/>
                    <a:pt x="6794" y="11327"/>
                  </a:cubicBezTo>
                  <a:cubicBezTo>
                    <a:pt x="7231" y="11962"/>
                    <a:pt x="2550" y="18529"/>
                    <a:pt x="2884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69" y="20776"/>
                  </a:cubicBezTo>
                  <a:cubicBezTo>
                    <a:pt x="8743" y="18837"/>
                    <a:pt x="9701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8" y="18576"/>
                    <a:pt x="17245" y="19586"/>
                  </a:cubicBezTo>
                  <a:cubicBezTo>
                    <a:pt x="17437" y="19699"/>
                    <a:pt x="17645" y="19754"/>
                    <a:pt x="17851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88" name="Google Shape;5457;p36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89" name="Google Shape;5458;p36"/>
            <p:cNvSpPr/>
            <p:nvPr/>
          </p:nvSpPr>
          <p:spPr>
            <a:xfrm>
              <a:off x="12240532" y="8406147"/>
              <a:ext cx="818920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3" h="21600" fill="norm" stroke="1" extrusionOk="0">
                  <a:moveTo>
                    <a:pt x="19096" y="0"/>
                  </a:moveTo>
                  <a:cubicBezTo>
                    <a:pt x="19050" y="0"/>
                    <a:pt x="19004" y="7"/>
                    <a:pt x="18956" y="28"/>
                  </a:cubicBezTo>
                  <a:cubicBezTo>
                    <a:pt x="17372" y="733"/>
                    <a:pt x="14375" y="852"/>
                    <a:pt x="11238" y="852"/>
                  </a:cubicBezTo>
                  <a:cubicBezTo>
                    <a:pt x="9595" y="852"/>
                    <a:pt x="7913" y="817"/>
                    <a:pt x="6376" y="817"/>
                  </a:cubicBezTo>
                  <a:cubicBezTo>
                    <a:pt x="4325" y="817"/>
                    <a:pt x="2530" y="880"/>
                    <a:pt x="1424" y="1152"/>
                  </a:cubicBezTo>
                  <a:cubicBezTo>
                    <a:pt x="864" y="1278"/>
                    <a:pt x="378" y="3016"/>
                    <a:pt x="227" y="5445"/>
                  </a:cubicBezTo>
                  <a:cubicBezTo>
                    <a:pt x="2" y="9306"/>
                    <a:pt x="-71" y="13669"/>
                    <a:pt x="78" y="17034"/>
                  </a:cubicBezTo>
                  <a:cubicBezTo>
                    <a:pt x="189" y="19708"/>
                    <a:pt x="751" y="21579"/>
                    <a:pt x="1368" y="21579"/>
                  </a:cubicBezTo>
                  <a:cubicBezTo>
                    <a:pt x="1787" y="21565"/>
                    <a:pt x="2244" y="21565"/>
                    <a:pt x="2735" y="21565"/>
                  </a:cubicBezTo>
                  <a:cubicBezTo>
                    <a:pt x="4136" y="21565"/>
                    <a:pt x="5797" y="21600"/>
                    <a:pt x="7542" y="21600"/>
                  </a:cubicBezTo>
                  <a:cubicBezTo>
                    <a:pt x="11959" y="21600"/>
                    <a:pt x="16913" y="21377"/>
                    <a:pt x="19574" y="19834"/>
                  </a:cubicBezTo>
                  <a:cubicBezTo>
                    <a:pt x="21529" y="18738"/>
                    <a:pt x="21021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90" name="Google Shape;5459;p36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91" name="Google Shape;5460;p36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92" name="Google Shape;5461;p36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93" name="Google Shape;5462;p36"/>
            <p:cNvSpPr/>
            <p:nvPr/>
          </p:nvSpPr>
          <p:spPr>
            <a:xfrm>
              <a:off x="9346489" y="8100988"/>
              <a:ext cx="23273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94" name="Google Shape;5463;p36"/>
            <p:cNvSpPr/>
            <p:nvPr/>
          </p:nvSpPr>
          <p:spPr>
            <a:xfrm>
              <a:off x="10907826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8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4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2" y="10487"/>
                    <a:pt x="6794" y="11332"/>
                  </a:cubicBezTo>
                  <a:cubicBezTo>
                    <a:pt x="7231" y="11967"/>
                    <a:pt x="2550" y="18515"/>
                    <a:pt x="2884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69" y="20779"/>
                  </a:cubicBezTo>
                  <a:cubicBezTo>
                    <a:pt x="8743" y="18840"/>
                    <a:pt x="9701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8" y="18579"/>
                    <a:pt x="17245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95" name="Google Shape;5464;p36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96" name="Google Shape;5465;p36"/>
            <p:cNvSpPr/>
            <p:nvPr/>
          </p:nvSpPr>
          <p:spPr>
            <a:xfrm>
              <a:off x="9802006" y="6435487"/>
              <a:ext cx="108486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8" y="754"/>
                    <a:pt x="14162" y="866"/>
                    <a:pt x="10907" y="866"/>
                  </a:cubicBezTo>
                  <a:cubicBezTo>
                    <a:pt x="9354" y="866"/>
                    <a:pt x="7778" y="845"/>
                    <a:pt x="6333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3" y="21572"/>
                    <a:pt x="2241" y="21565"/>
                    <a:pt x="2730" y="21565"/>
                  </a:cubicBezTo>
                  <a:cubicBezTo>
                    <a:pt x="4132" y="21565"/>
                    <a:pt x="5792" y="21600"/>
                    <a:pt x="7534" y="21600"/>
                  </a:cubicBezTo>
                  <a:cubicBezTo>
                    <a:pt x="11950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97" name="Google Shape;5466;p36"/>
            <p:cNvSpPr/>
            <p:nvPr/>
          </p:nvSpPr>
          <p:spPr>
            <a:xfrm>
              <a:off x="9576541" y="5259082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1"/>
                    <a:pt x="10903" y="871"/>
                  </a:cubicBezTo>
                  <a:cubicBezTo>
                    <a:pt x="9352" y="871"/>
                    <a:pt x="7777" y="843"/>
                    <a:pt x="6332" y="843"/>
                  </a:cubicBezTo>
                  <a:cubicBezTo>
                    <a:pt x="4302" y="843"/>
                    <a:pt x="2528" y="892"/>
                    <a:pt x="1438" y="1150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6" y="21586"/>
                    <a:pt x="2359" y="21579"/>
                    <a:pt x="2918" y="21579"/>
                  </a:cubicBezTo>
                  <a:cubicBezTo>
                    <a:pt x="4116" y="21579"/>
                    <a:pt x="5489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98" name="Google Shape;5467;p36"/>
            <p:cNvSpPr/>
            <p:nvPr/>
          </p:nvSpPr>
          <p:spPr>
            <a:xfrm>
              <a:off x="9576541" y="4893188"/>
              <a:ext cx="81877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2"/>
                    <a:pt x="10903" y="872"/>
                  </a:cubicBezTo>
                  <a:cubicBezTo>
                    <a:pt x="9352" y="872"/>
                    <a:pt x="7777" y="844"/>
                    <a:pt x="6332" y="844"/>
                  </a:cubicBezTo>
                  <a:cubicBezTo>
                    <a:pt x="4302" y="844"/>
                    <a:pt x="2528" y="899"/>
                    <a:pt x="1438" y="1150"/>
                  </a:cubicBezTo>
                  <a:cubicBezTo>
                    <a:pt x="857" y="1276"/>
                    <a:pt x="371" y="3012"/>
                    <a:pt x="241" y="5501"/>
                  </a:cubicBezTo>
                  <a:cubicBezTo>
                    <a:pt x="16" y="9294"/>
                    <a:pt x="-78" y="13652"/>
                    <a:pt x="73" y="17075"/>
                  </a:cubicBezTo>
                  <a:cubicBezTo>
                    <a:pt x="201" y="19704"/>
                    <a:pt x="727" y="21551"/>
                    <a:pt x="1333" y="21551"/>
                  </a:cubicBezTo>
                  <a:cubicBezTo>
                    <a:pt x="1344" y="21551"/>
                    <a:pt x="1352" y="21551"/>
                    <a:pt x="1363" y="21551"/>
                  </a:cubicBezTo>
                  <a:cubicBezTo>
                    <a:pt x="1583" y="21544"/>
                    <a:pt x="1815" y="21544"/>
                    <a:pt x="2057" y="21544"/>
                  </a:cubicBezTo>
                  <a:cubicBezTo>
                    <a:pt x="3577" y="21544"/>
                    <a:pt x="5483" y="21600"/>
                    <a:pt x="7504" y="21600"/>
                  </a:cubicBezTo>
                  <a:cubicBezTo>
                    <a:pt x="11927" y="21600"/>
                    <a:pt x="16898" y="21356"/>
                    <a:pt x="19564" y="19808"/>
                  </a:cubicBezTo>
                  <a:cubicBezTo>
                    <a:pt x="21522" y="18713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99" name="Google Shape;5468;p36"/>
            <p:cNvSpPr/>
            <p:nvPr/>
          </p:nvSpPr>
          <p:spPr>
            <a:xfrm>
              <a:off x="11928682" y="4634488"/>
              <a:ext cx="982411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1" y="178"/>
                    <a:pt x="16082" y="504"/>
                  </a:cubicBezTo>
                  <a:cubicBezTo>
                    <a:pt x="11999" y="4766"/>
                    <a:pt x="3464" y="13243"/>
                    <a:pt x="320" y="17441"/>
                  </a:cubicBezTo>
                  <a:cubicBezTo>
                    <a:pt x="-894" y="19076"/>
                    <a:pt x="1607" y="21600"/>
                    <a:pt x="3514" y="21600"/>
                  </a:cubicBezTo>
                  <a:cubicBezTo>
                    <a:pt x="4025" y="21600"/>
                    <a:pt x="4493" y="21419"/>
                    <a:pt x="4835" y="20989"/>
                  </a:cubicBezTo>
                  <a:cubicBezTo>
                    <a:pt x="7654" y="17457"/>
                    <a:pt x="17207" y="8157"/>
                    <a:pt x="20134" y="4782"/>
                  </a:cubicBezTo>
                  <a:cubicBezTo>
                    <a:pt x="20613" y="4244"/>
                    <a:pt x="20706" y="3436"/>
                    <a:pt x="20335" y="2802"/>
                  </a:cubicBezTo>
                  <a:cubicBezTo>
                    <a:pt x="19749" y="1804"/>
                    <a:pt x="18963" y="838"/>
                    <a:pt x="18148" y="268"/>
                  </a:cubicBezTo>
                  <a:cubicBezTo>
                    <a:pt x="17882" y="85"/>
                    <a:pt x="17582" y="0"/>
                    <a:pt x="1727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00" name="Google Shape;5469;p36"/>
            <p:cNvSpPr/>
            <p:nvPr/>
          </p:nvSpPr>
          <p:spPr>
            <a:xfrm>
              <a:off x="12010654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01" name="Google Shape;5470;p36"/>
            <p:cNvSpPr/>
            <p:nvPr/>
          </p:nvSpPr>
          <p:spPr>
            <a:xfrm>
              <a:off x="12595878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9" y="20041"/>
                    <a:pt x="4164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02" name="Google Shape;5471;p36"/>
            <p:cNvSpPr/>
            <p:nvPr/>
          </p:nvSpPr>
          <p:spPr>
            <a:xfrm>
              <a:off x="11877454" y="6435487"/>
              <a:ext cx="1084655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03" name="Google Shape;5472;p36"/>
            <p:cNvSpPr/>
            <p:nvPr/>
          </p:nvSpPr>
          <p:spPr>
            <a:xfrm>
              <a:off x="12318700" y="6144191"/>
              <a:ext cx="202584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0" h="21600" fill="norm" stroke="1" extrusionOk="0">
                  <a:moveTo>
                    <a:pt x="7654" y="0"/>
                  </a:moveTo>
                  <a:cubicBezTo>
                    <a:pt x="2686" y="0"/>
                    <a:pt x="-1592" y="5740"/>
                    <a:pt x="580" y="16495"/>
                  </a:cubicBezTo>
                  <a:cubicBezTo>
                    <a:pt x="1299" y="20037"/>
                    <a:pt x="4160" y="21600"/>
                    <a:pt x="7363" y="21600"/>
                  </a:cubicBezTo>
                  <a:cubicBezTo>
                    <a:pt x="13145" y="21600"/>
                    <a:pt x="20008" y="16487"/>
                    <a:pt x="17168" y="8720"/>
                  </a:cubicBezTo>
                  <a:cubicBezTo>
                    <a:pt x="14975" y="2825"/>
                    <a:pt x="11147" y="0"/>
                    <a:pt x="765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04" name="Google Shape;5473;p36"/>
            <p:cNvSpPr/>
            <p:nvPr/>
          </p:nvSpPr>
          <p:spPr>
            <a:xfrm>
              <a:off x="12318716" y="6777780"/>
              <a:ext cx="20256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40" y="0"/>
                  </a:moveTo>
                  <a:cubicBezTo>
                    <a:pt x="2671" y="0"/>
                    <a:pt x="-1587" y="5725"/>
                    <a:pt x="578" y="16501"/>
                  </a:cubicBezTo>
                  <a:cubicBezTo>
                    <a:pt x="1297" y="20039"/>
                    <a:pt x="4160" y="21600"/>
                    <a:pt x="7364" y="21600"/>
                  </a:cubicBezTo>
                  <a:cubicBezTo>
                    <a:pt x="13147" y="21600"/>
                    <a:pt x="20013" y="16493"/>
                    <a:pt x="17172" y="8734"/>
                  </a:cubicBezTo>
                  <a:cubicBezTo>
                    <a:pt x="14978" y="2838"/>
                    <a:pt x="11135" y="0"/>
                    <a:pt x="764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05" name="Google Shape;5474;p36"/>
            <p:cNvSpPr/>
            <p:nvPr/>
          </p:nvSpPr>
          <p:spPr>
            <a:xfrm>
              <a:off x="13232531" y="5397138"/>
              <a:ext cx="113270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1" y="8338"/>
                  </a:cubicBezTo>
                  <a:cubicBezTo>
                    <a:pt x="7781" y="8996"/>
                    <a:pt x="577" y="8873"/>
                    <a:pt x="147" y="9600"/>
                  </a:cubicBezTo>
                  <a:cubicBezTo>
                    <a:pt x="-255" y="10300"/>
                    <a:pt x="244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6" y="14079"/>
                    <a:pt x="2093" y="14071"/>
                    <a:pt x="2169" y="14057"/>
                  </a:cubicBezTo>
                  <a:cubicBezTo>
                    <a:pt x="3999" y="13700"/>
                    <a:pt x="5689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098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06" name="Google Shape;5475;p36"/>
            <p:cNvSpPr/>
            <p:nvPr/>
          </p:nvSpPr>
          <p:spPr>
            <a:xfrm>
              <a:off x="13571644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19" y="15411"/>
                    <a:pt x="11226" y="15192"/>
                    <a:pt x="11642" y="15192"/>
                  </a:cubicBezTo>
                  <a:cubicBezTo>
                    <a:pt x="11943" y="15192"/>
                    <a:pt x="12248" y="15307"/>
                    <a:pt x="12501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8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5" y="10090"/>
                  </a:cubicBezTo>
                  <a:cubicBezTo>
                    <a:pt x="15073" y="9618"/>
                    <a:pt x="14912" y="8494"/>
                    <a:pt x="15479" y="7778"/>
                  </a:cubicBezTo>
                  <a:cubicBezTo>
                    <a:pt x="16541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15" y="1733"/>
                  </a:cubicBezTo>
                  <a:cubicBezTo>
                    <a:pt x="17674" y="1130"/>
                    <a:pt x="16919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07" name="Google Shape;5476;p36"/>
            <p:cNvSpPr/>
            <p:nvPr/>
          </p:nvSpPr>
          <p:spPr>
            <a:xfrm>
              <a:off x="10655975" y="3573858"/>
              <a:ext cx="1441605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5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4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3" y="7469"/>
                    <a:pt x="115" y="9329"/>
                  </a:cubicBezTo>
                  <a:cubicBezTo>
                    <a:pt x="-169" y="10245"/>
                    <a:pt x="115" y="10806"/>
                    <a:pt x="498" y="11455"/>
                  </a:cubicBezTo>
                  <a:cubicBezTo>
                    <a:pt x="624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1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39" y="20915"/>
                  </a:cubicBezTo>
                  <a:cubicBezTo>
                    <a:pt x="7031" y="21352"/>
                    <a:pt x="7845" y="21600"/>
                    <a:pt x="8689" y="21600"/>
                  </a:cubicBezTo>
                  <a:cubicBezTo>
                    <a:pt x="9565" y="21600"/>
                    <a:pt x="10474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40" y="3421"/>
                    <a:pt x="14021" y="2962"/>
                    <a:pt x="14588" y="2937"/>
                  </a:cubicBezTo>
                  <a:lnTo>
                    <a:pt x="17350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3" y="5369"/>
                    <a:pt x="19300" y="5369"/>
                  </a:cubicBezTo>
                  <a:cubicBezTo>
                    <a:pt x="19316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6" y="4120"/>
                  </a:cubicBezTo>
                  <a:cubicBezTo>
                    <a:pt x="21256" y="3077"/>
                    <a:pt x="20962" y="2122"/>
                    <a:pt x="20690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08" name="Google Shape;5477;p36"/>
            <p:cNvSpPr/>
            <p:nvPr/>
          </p:nvSpPr>
          <p:spPr>
            <a:xfrm>
              <a:off x="12465685" y="2922528"/>
              <a:ext cx="1085369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2" y="0"/>
                    <a:pt x="18997" y="7"/>
                    <a:pt x="18953" y="28"/>
                  </a:cubicBezTo>
                  <a:cubicBezTo>
                    <a:pt x="17310" y="753"/>
                    <a:pt x="14156" y="864"/>
                    <a:pt x="10903" y="864"/>
                  </a:cubicBezTo>
                  <a:cubicBezTo>
                    <a:pt x="9353" y="864"/>
                    <a:pt x="7779" y="843"/>
                    <a:pt x="6335" y="843"/>
                  </a:cubicBezTo>
                  <a:cubicBezTo>
                    <a:pt x="4307" y="843"/>
                    <a:pt x="2534" y="892"/>
                    <a:pt x="1443" y="1143"/>
                  </a:cubicBezTo>
                  <a:cubicBezTo>
                    <a:pt x="864" y="1331"/>
                    <a:pt x="371" y="3073"/>
                    <a:pt x="244" y="5498"/>
                  </a:cubicBezTo>
                  <a:cubicBezTo>
                    <a:pt x="18" y="9288"/>
                    <a:pt x="-80" y="13636"/>
                    <a:pt x="75" y="17057"/>
                  </a:cubicBezTo>
                  <a:cubicBezTo>
                    <a:pt x="202" y="19733"/>
                    <a:pt x="752" y="21593"/>
                    <a:pt x="1372" y="21593"/>
                  </a:cubicBezTo>
                  <a:cubicBezTo>
                    <a:pt x="1843" y="21579"/>
                    <a:pt x="2365" y="21579"/>
                    <a:pt x="2923" y="21579"/>
                  </a:cubicBezTo>
                  <a:cubicBezTo>
                    <a:pt x="4118" y="21579"/>
                    <a:pt x="5489" y="21600"/>
                    <a:pt x="6934" y="21600"/>
                  </a:cubicBezTo>
                  <a:cubicBezTo>
                    <a:pt x="11489" y="21600"/>
                    <a:pt x="16778" y="21405"/>
                    <a:pt x="19560" y="19795"/>
                  </a:cubicBezTo>
                  <a:cubicBezTo>
                    <a:pt x="21520" y="18694"/>
                    <a:pt x="21009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09" name="Google Shape;5478;p36"/>
            <p:cNvSpPr/>
            <p:nvPr/>
          </p:nvSpPr>
          <p:spPr>
            <a:xfrm>
              <a:off x="12240532" y="1746123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05"/>
                  </a:cubicBezTo>
                  <a:cubicBezTo>
                    <a:pt x="864" y="1331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57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37" y="21586"/>
                    <a:pt x="2355" y="21579"/>
                    <a:pt x="2913" y="21579"/>
                  </a:cubicBezTo>
                  <a:cubicBezTo>
                    <a:pt x="4155" y="21579"/>
                    <a:pt x="5587" y="21600"/>
                    <a:pt x="7095" y="21600"/>
                  </a:cubicBezTo>
                  <a:cubicBezTo>
                    <a:pt x="11618" y="21600"/>
                    <a:pt x="16821" y="21405"/>
                    <a:pt x="19572" y="19858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10" name="Google Shape;5479;p36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11" name="Google Shape;5480;p36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12" name="Google Shape;5481;p36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13" name="Google Shape;5482;p36"/>
            <p:cNvSpPr/>
            <p:nvPr/>
          </p:nvSpPr>
          <p:spPr>
            <a:xfrm>
              <a:off x="9931720" y="1873781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505"/>
                  </a:cubicBezTo>
                  <a:cubicBezTo>
                    <a:pt x="1309" y="20041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14" name="Google Shape;5483;p36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15" name="Google Shape;5484;p36"/>
            <p:cNvSpPr/>
            <p:nvPr/>
          </p:nvSpPr>
          <p:spPr>
            <a:xfrm>
              <a:off x="9654564" y="2631232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16" name="Google Shape;5485;p36"/>
            <p:cNvSpPr/>
            <p:nvPr/>
          </p:nvSpPr>
          <p:spPr>
            <a:xfrm>
              <a:off x="9654564" y="3265068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17" name="Google Shape;5486;p36"/>
            <p:cNvSpPr/>
            <p:nvPr/>
          </p:nvSpPr>
          <p:spPr>
            <a:xfrm>
              <a:off x="10568384" y="1884179"/>
              <a:ext cx="1133394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4013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905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611" y="21093"/>
                    <a:pt x="9112" y="21531"/>
                    <a:pt x="9720" y="21558"/>
                  </a:cubicBezTo>
                  <a:cubicBezTo>
                    <a:pt x="10326" y="21582"/>
                    <a:pt x="10969" y="21600"/>
                    <a:pt x="11626" y="21600"/>
                  </a:cubicBezTo>
                  <a:cubicBezTo>
                    <a:pt x="12142" y="21600"/>
                    <a:pt x="12666" y="21589"/>
                    <a:pt x="13184" y="21558"/>
                  </a:cubicBezTo>
                  <a:cubicBezTo>
                    <a:pt x="13822" y="21531"/>
                    <a:pt x="14334" y="21023"/>
                    <a:pt x="14390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17" y="13038"/>
                    <a:pt x="15394" y="13038"/>
                  </a:cubicBezTo>
                  <a:cubicBezTo>
                    <a:pt x="15425" y="13038"/>
                    <a:pt x="15454" y="13040"/>
                    <a:pt x="15484" y="13041"/>
                  </a:cubicBezTo>
                  <a:cubicBezTo>
                    <a:pt x="16995" y="13164"/>
                    <a:pt x="18588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1" y="13426"/>
                    <a:pt x="21345" y="12834"/>
                    <a:pt x="21331" y="12122"/>
                  </a:cubicBezTo>
                  <a:cubicBezTo>
                    <a:pt x="21303" y="11244"/>
                    <a:pt x="21165" y="10449"/>
                    <a:pt x="21013" y="9572"/>
                  </a:cubicBezTo>
                  <a:cubicBezTo>
                    <a:pt x="20929" y="8995"/>
                    <a:pt x="20472" y="8571"/>
                    <a:pt x="19890" y="8502"/>
                  </a:cubicBezTo>
                  <a:cubicBezTo>
                    <a:pt x="18512" y="8351"/>
                    <a:pt x="17004" y="8199"/>
                    <a:pt x="15631" y="8199"/>
                  </a:cubicBezTo>
                  <a:cubicBezTo>
                    <a:pt x="15387" y="8199"/>
                    <a:pt x="15150" y="8203"/>
                    <a:pt x="14917" y="8214"/>
                  </a:cubicBezTo>
                  <a:cubicBezTo>
                    <a:pt x="14890" y="8216"/>
                    <a:pt x="14866" y="8216"/>
                    <a:pt x="14841" y="8216"/>
                  </a:cubicBezTo>
                  <a:cubicBezTo>
                    <a:pt x="14154" y="8216"/>
                    <a:pt x="13598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18" name="Google Shape;5487;p36"/>
            <p:cNvSpPr/>
            <p:nvPr/>
          </p:nvSpPr>
          <p:spPr>
            <a:xfrm>
              <a:off x="9802006" y="13460663"/>
              <a:ext cx="108486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7" y="773"/>
                    <a:pt x="13969" y="871"/>
                    <a:pt x="10608" y="871"/>
                  </a:cubicBezTo>
                  <a:cubicBezTo>
                    <a:pt x="9354" y="871"/>
                    <a:pt x="8093" y="857"/>
                    <a:pt x="6901" y="857"/>
                  </a:cubicBezTo>
                  <a:cubicBezTo>
                    <a:pt x="4635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4" y="21586"/>
                    <a:pt x="2352" y="21579"/>
                    <a:pt x="2907" y="21579"/>
                  </a:cubicBezTo>
                  <a:cubicBezTo>
                    <a:pt x="4149" y="21579"/>
                    <a:pt x="5582" y="21600"/>
                    <a:pt x="7088" y="21600"/>
                  </a:cubicBezTo>
                  <a:cubicBezTo>
                    <a:pt x="11611" y="21600"/>
                    <a:pt x="16810" y="21405"/>
                    <a:pt x="19562" y="19858"/>
                  </a:cubicBezTo>
                  <a:cubicBezTo>
                    <a:pt x="21524" y="18701"/>
                    <a:pt x="21013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19" name="Google Shape;5488;p36"/>
            <p:cNvSpPr/>
            <p:nvPr/>
          </p:nvSpPr>
          <p:spPr>
            <a:xfrm>
              <a:off x="9576541" y="12284917"/>
              <a:ext cx="818793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106" y="0"/>
                  </a:moveTo>
                  <a:cubicBezTo>
                    <a:pt x="19060" y="0"/>
                    <a:pt x="19014" y="14"/>
                    <a:pt x="18968" y="35"/>
                  </a:cubicBezTo>
                  <a:cubicBezTo>
                    <a:pt x="17376" y="733"/>
                    <a:pt x="14375" y="859"/>
                    <a:pt x="11236" y="859"/>
                  </a:cubicBezTo>
                  <a:cubicBezTo>
                    <a:pt x="9594" y="859"/>
                    <a:pt x="7912" y="824"/>
                    <a:pt x="6377" y="824"/>
                  </a:cubicBezTo>
                  <a:cubicBezTo>
                    <a:pt x="4328" y="824"/>
                    <a:pt x="2537" y="880"/>
                    <a:pt x="1438" y="1152"/>
                  </a:cubicBezTo>
                  <a:cubicBezTo>
                    <a:pt x="857" y="1278"/>
                    <a:pt x="371" y="3023"/>
                    <a:pt x="241" y="5452"/>
                  </a:cubicBezTo>
                  <a:cubicBezTo>
                    <a:pt x="16" y="9313"/>
                    <a:pt x="-78" y="13676"/>
                    <a:pt x="73" y="17034"/>
                  </a:cubicBezTo>
                  <a:cubicBezTo>
                    <a:pt x="203" y="19715"/>
                    <a:pt x="746" y="21586"/>
                    <a:pt x="1363" y="21586"/>
                  </a:cubicBezTo>
                  <a:cubicBezTo>
                    <a:pt x="1782" y="21572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6" y="21384"/>
                    <a:pt x="19565" y="19841"/>
                  </a:cubicBezTo>
                  <a:cubicBezTo>
                    <a:pt x="21522" y="18682"/>
                    <a:pt x="21015" y="0"/>
                    <a:pt x="1910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20" name="Google Shape;5489;p36"/>
            <p:cNvSpPr/>
            <p:nvPr/>
          </p:nvSpPr>
          <p:spPr>
            <a:xfrm>
              <a:off x="9576541" y="11918363"/>
              <a:ext cx="81877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14"/>
                    <a:pt x="18966" y="28"/>
                  </a:cubicBezTo>
                  <a:cubicBezTo>
                    <a:pt x="17267" y="773"/>
                    <a:pt x="13967" y="877"/>
                    <a:pt x="10606" y="877"/>
                  </a:cubicBezTo>
                  <a:cubicBezTo>
                    <a:pt x="9352" y="877"/>
                    <a:pt x="8091" y="863"/>
                    <a:pt x="6900" y="863"/>
                  </a:cubicBezTo>
                  <a:cubicBezTo>
                    <a:pt x="4636" y="863"/>
                    <a:pt x="2631" y="912"/>
                    <a:pt x="1438" y="1211"/>
                  </a:cubicBezTo>
                  <a:cubicBezTo>
                    <a:pt x="857" y="1337"/>
                    <a:pt x="371" y="3070"/>
                    <a:pt x="241" y="5492"/>
                  </a:cubicBezTo>
                  <a:cubicBezTo>
                    <a:pt x="16" y="9342"/>
                    <a:pt x="-78" y="13630"/>
                    <a:pt x="73" y="17048"/>
                  </a:cubicBezTo>
                  <a:cubicBezTo>
                    <a:pt x="203" y="19714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0" y="21565"/>
                    <a:pt x="5791" y="21600"/>
                    <a:pt x="7534" y="21600"/>
                  </a:cubicBezTo>
                  <a:cubicBezTo>
                    <a:pt x="11950" y="21600"/>
                    <a:pt x="16905" y="21377"/>
                    <a:pt x="19564" y="19839"/>
                  </a:cubicBezTo>
                  <a:cubicBezTo>
                    <a:pt x="21522" y="18683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21" name="Google Shape;5490;p36"/>
            <p:cNvSpPr/>
            <p:nvPr/>
          </p:nvSpPr>
          <p:spPr>
            <a:xfrm>
              <a:off x="11928668" y="11660158"/>
              <a:ext cx="98242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9" y="0"/>
                  </a:moveTo>
                  <a:cubicBezTo>
                    <a:pt x="16837" y="0"/>
                    <a:pt x="16407" y="178"/>
                    <a:pt x="16082" y="510"/>
                  </a:cubicBezTo>
                  <a:cubicBezTo>
                    <a:pt x="11999" y="4773"/>
                    <a:pt x="3464" y="13250"/>
                    <a:pt x="320" y="17449"/>
                  </a:cubicBezTo>
                  <a:cubicBezTo>
                    <a:pt x="-894" y="19073"/>
                    <a:pt x="1603" y="21600"/>
                    <a:pt x="3509" y="21600"/>
                  </a:cubicBezTo>
                  <a:cubicBezTo>
                    <a:pt x="4022" y="21600"/>
                    <a:pt x="4491" y="21417"/>
                    <a:pt x="4835" y="20982"/>
                  </a:cubicBezTo>
                  <a:cubicBezTo>
                    <a:pt x="7654" y="17465"/>
                    <a:pt x="17207" y="8163"/>
                    <a:pt x="20134" y="4789"/>
                  </a:cubicBezTo>
                  <a:cubicBezTo>
                    <a:pt x="20613" y="4234"/>
                    <a:pt x="20706" y="3442"/>
                    <a:pt x="20335" y="2808"/>
                  </a:cubicBezTo>
                  <a:cubicBezTo>
                    <a:pt x="19749" y="1810"/>
                    <a:pt x="18963" y="828"/>
                    <a:pt x="18148" y="274"/>
                  </a:cubicBezTo>
                  <a:cubicBezTo>
                    <a:pt x="17879" y="89"/>
                    <a:pt x="17573" y="0"/>
                    <a:pt x="172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22" name="Google Shape;5491;p36"/>
            <p:cNvSpPr/>
            <p:nvPr/>
          </p:nvSpPr>
          <p:spPr>
            <a:xfrm>
              <a:off x="12010646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09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23" name="Google Shape;5492;p36"/>
            <p:cNvSpPr/>
            <p:nvPr/>
          </p:nvSpPr>
          <p:spPr>
            <a:xfrm>
              <a:off x="12595885" y="12412410"/>
              <a:ext cx="231999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59" y="0"/>
                  </a:moveTo>
                  <a:cubicBezTo>
                    <a:pt x="2686" y="0"/>
                    <a:pt x="-1604" y="5753"/>
                    <a:pt x="588" y="16542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7"/>
                    <a:pt x="17151" y="8753"/>
                  </a:cubicBezTo>
                  <a:cubicBezTo>
                    <a:pt x="14984" y="2830"/>
                    <a:pt x="11157" y="0"/>
                    <a:pt x="76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24" name="Google Shape;5493;p36"/>
            <p:cNvSpPr/>
            <p:nvPr/>
          </p:nvSpPr>
          <p:spPr>
            <a:xfrm>
              <a:off x="11877454" y="13460663"/>
              <a:ext cx="108465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69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4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25" name="Google Shape;5494;p36"/>
            <p:cNvSpPr/>
            <p:nvPr/>
          </p:nvSpPr>
          <p:spPr>
            <a:xfrm>
              <a:off x="12318693" y="13169532"/>
              <a:ext cx="202573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26" name="Google Shape;5495;p36"/>
            <p:cNvSpPr/>
            <p:nvPr/>
          </p:nvSpPr>
          <p:spPr>
            <a:xfrm>
              <a:off x="13232531" y="12422809"/>
              <a:ext cx="1132701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1" y="8330"/>
                  </a:cubicBezTo>
                  <a:cubicBezTo>
                    <a:pt x="7781" y="8988"/>
                    <a:pt x="577" y="8865"/>
                    <a:pt x="147" y="9607"/>
                  </a:cubicBezTo>
                  <a:cubicBezTo>
                    <a:pt x="-255" y="10306"/>
                    <a:pt x="244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69" y="14051"/>
                  </a:cubicBezTo>
                  <a:cubicBezTo>
                    <a:pt x="3999" y="13708"/>
                    <a:pt x="5689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3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098" y="14491"/>
                  </a:cubicBezTo>
                  <a:cubicBezTo>
                    <a:pt x="13993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0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27" name="Google Shape;5496;p36"/>
            <p:cNvSpPr/>
            <p:nvPr/>
          </p:nvSpPr>
          <p:spPr>
            <a:xfrm>
              <a:off x="13571644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1" y="15412"/>
                    <a:pt x="11233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408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5" y="10097"/>
                  </a:cubicBezTo>
                  <a:cubicBezTo>
                    <a:pt x="15073" y="9627"/>
                    <a:pt x="14912" y="8502"/>
                    <a:pt x="15479" y="7787"/>
                  </a:cubicBezTo>
                  <a:cubicBezTo>
                    <a:pt x="16541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15" y="1730"/>
                  </a:cubicBezTo>
                  <a:cubicBezTo>
                    <a:pt x="17674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28" name="Google Shape;5497;p36"/>
            <p:cNvSpPr/>
            <p:nvPr/>
          </p:nvSpPr>
          <p:spPr>
            <a:xfrm>
              <a:off x="10655975" y="10599777"/>
              <a:ext cx="144160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5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4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3" y="7471"/>
                    <a:pt x="115" y="9332"/>
                  </a:cubicBezTo>
                  <a:cubicBezTo>
                    <a:pt x="-169" y="10248"/>
                    <a:pt x="115" y="10796"/>
                    <a:pt x="498" y="11459"/>
                  </a:cubicBezTo>
                  <a:cubicBezTo>
                    <a:pt x="625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39" y="20909"/>
                  </a:cubicBezTo>
                  <a:cubicBezTo>
                    <a:pt x="7032" y="21349"/>
                    <a:pt x="7854" y="21600"/>
                    <a:pt x="8705" y="21600"/>
                  </a:cubicBezTo>
                  <a:cubicBezTo>
                    <a:pt x="9576" y="21600"/>
                    <a:pt x="10475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40" y="3422"/>
                    <a:pt x="14021" y="2951"/>
                    <a:pt x="14588" y="2938"/>
                  </a:cubicBezTo>
                  <a:lnTo>
                    <a:pt x="17350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4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6" y="4109"/>
                  </a:cubicBezTo>
                  <a:cubicBezTo>
                    <a:pt x="21256" y="3065"/>
                    <a:pt x="20962" y="2110"/>
                    <a:pt x="20690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29" name="Google Shape;5498;p36"/>
            <p:cNvSpPr/>
            <p:nvPr/>
          </p:nvSpPr>
          <p:spPr>
            <a:xfrm>
              <a:off x="12465685" y="9948363"/>
              <a:ext cx="108536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8" y="719"/>
                    <a:pt x="14217" y="831"/>
                    <a:pt x="10996" y="831"/>
                  </a:cubicBezTo>
                  <a:cubicBezTo>
                    <a:pt x="9564" y="831"/>
                    <a:pt x="8111" y="810"/>
                    <a:pt x="6755" y="810"/>
                  </a:cubicBezTo>
                  <a:cubicBezTo>
                    <a:pt x="4553" y="810"/>
                    <a:pt x="2609" y="866"/>
                    <a:pt x="1443" y="1152"/>
                  </a:cubicBezTo>
                  <a:cubicBezTo>
                    <a:pt x="864" y="1278"/>
                    <a:pt x="371" y="3023"/>
                    <a:pt x="244" y="5452"/>
                  </a:cubicBezTo>
                  <a:cubicBezTo>
                    <a:pt x="18" y="9313"/>
                    <a:pt x="-80" y="13669"/>
                    <a:pt x="75" y="17034"/>
                  </a:cubicBezTo>
                  <a:cubicBezTo>
                    <a:pt x="202" y="19715"/>
                    <a:pt x="752" y="21579"/>
                    <a:pt x="1372" y="21579"/>
                  </a:cubicBezTo>
                  <a:cubicBezTo>
                    <a:pt x="1790" y="21572"/>
                    <a:pt x="2247" y="21565"/>
                    <a:pt x="2734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7" y="21600"/>
                    <a:pt x="16903" y="21384"/>
                    <a:pt x="19563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30" name="Google Shape;5499;p36"/>
            <p:cNvSpPr/>
            <p:nvPr/>
          </p:nvSpPr>
          <p:spPr>
            <a:xfrm>
              <a:off x="12240532" y="8772041"/>
              <a:ext cx="818900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316" y="753"/>
                    <a:pt x="14162" y="872"/>
                    <a:pt x="10905" y="872"/>
                  </a:cubicBezTo>
                  <a:cubicBezTo>
                    <a:pt x="9353" y="872"/>
                    <a:pt x="7778" y="844"/>
                    <a:pt x="6331" y="844"/>
                  </a:cubicBezTo>
                  <a:cubicBezTo>
                    <a:pt x="4299" y="844"/>
                    <a:pt x="2523" y="893"/>
                    <a:pt x="1424" y="1151"/>
                  </a:cubicBezTo>
                  <a:cubicBezTo>
                    <a:pt x="864" y="1332"/>
                    <a:pt x="378" y="3013"/>
                    <a:pt x="227" y="5503"/>
                  </a:cubicBezTo>
                  <a:cubicBezTo>
                    <a:pt x="2" y="9297"/>
                    <a:pt x="-71" y="13656"/>
                    <a:pt x="78" y="17074"/>
                  </a:cubicBezTo>
                  <a:cubicBezTo>
                    <a:pt x="189" y="19710"/>
                    <a:pt x="732" y="21558"/>
                    <a:pt x="1338" y="21558"/>
                  </a:cubicBezTo>
                  <a:cubicBezTo>
                    <a:pt x="1349" y="21558"/>
                    <a:pt x="1359" y="21558"/>
                    <a:pt x="1368" y="21558"/>
                  </a:cubicBezTo>
                  <a:cubicBezTo>
                    <a:pt x="1590" y="21551"/>
                    <a:pt x="1821" y="21551"/>
                    <a:pt x="2062" y="21551"/>
                  </a:cubicBezTo>
                  <a:cubicBezTo>
                    <a:pt x="3582" y="21551"/>
                    <a:pt x="5488" y="21600"/>
                    <a:pt x="7510" y="21600"/>
                  </a:cubicBezTo>
                  <a:cubicBezTo>
                    <a:pt x="11933" y="21600"/>
                    <a:pt x="16905" y="21356"/>
                    <a:pt x="19572" y="19815"/>
                  </a:cubicBezTo>
                  <a:cubicBezTo>
                    <a:pt x="21529" y="18720"/>
                    <a:pt x="21017" y="0"/>
                    <a:pt x="190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31" name="Google Shape;5500;p36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32" name="Google Shape;5501;p36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33" name="Google Shape;5502;p36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34" name="Google Shape;5503;p36"/>
            <p:cNvSpPr/>
            <p:nvPr/>
          </p:nvSpPr>
          <p:spPr>
            <a:xfrm>
              <a:off x="9931727" y="8899452"/>
              <a:ext cx="232180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45"/>
                    <a:pt x="587" y="16521"/>
                  </a:cubicBezTo>
                  <a:cubicBezTo>
                    <a:pt x="1308" y="20041"/>
                    <a:pt x="4168" y="21600"/>
                    <a:pt x="7357" y="21600"/>
                  </a:cubicBezTo>
                  <a:cubicBezTo>
                    <a:pt x="13140" y="21600"/>
                    <a:pt x="19998" y="16485"/>
                    <a:pt x="17126" y="8742"/>
                  </a:cubicBezTo>
                  <a:cubicBezTo>
                    <a:pt x="14962" y="2827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35" name="Google Shape;5504;p36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36" name="Google Shape;5505;p36"/>
            <p:cNvSpPr/>
            <p:nvPr/>
          </p:nvSpPr>
          <p:spPr>
            <a:xfrm>
              <a:off x="9654550" y="9656903"/>
              <a:ext cx="202565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70" y="0"/>
                  </a:moveTo>
                  <a:cubicBezTo>
                    <a:pt x="2694" y="0"/>
                    <a:pt x="-1593" y="5725"/>
                    <a:pt x="579" y="16501"/>
                  </a:cubicBezTo>
                  <a:cubicBezTo>
                    <a:pt x="1320" y="20039"/>
                    <a:pt x="4190" y="21600"/>
                    <a:pt x="7387" y="21600"/>
                  </a:cubicBezTo>
                  <a:cubicBezTo>
                    <a:pt x="13170" y="21600"/>
                    <a:pt x="20007" y="16493"/>
                    <a:pt x="17173" y="8734"/>
                  </a:cubicBezTo>
                  <a:cubicBezTo>
                    <a:pt x="15001" y="2838"/>
                    <a:pt x="11165" y="0"/>
                    <a:pt x="76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37" name="Google Shape;5506;p36"/>
            <p:cNvSpPr/>
            <p:nvPr/>
          </p:nvSpPr>
          <p:spPr>
            <a:xfrm>
              <a:off x="9654557" y="10290409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312" y="20054"/>
                    <a:pt x="4174" y="21600"/>
                    <a:pt x="7362" y="21600"/>
                  </a:cubicBezTo>
                  <a:cubicBezTo>
                    <a:pt x="13151" y="21600"/>
                    <a:pt x="20007" y="16505"/>
                    <a:pt x="17167" y="8773"/>
                  </a:cubicBezTo>
                  <a:cubicBezTo>
                    <a:pt x="14996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38" name="Google Shape;5507;p36"/>
            <p:cNvSpPr/>
            <p:nvPr/>
          </p:nvSpPr>
          <p:spPr>
            <a:xfrm>
              <a:off x="10568384" y="8910097"/>
              <a:ext cx="1133394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4013" y="13700"/>
                    <a:pt x="5703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16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611" y="21094"/>
                    <a:pt x="9112" y="21519"/>
                    <a:pt x="9720" y="21546"/>
                  </a:cubicBezTo>
                  <a:cubicBezTo>
                    <a:pt x="10348" y="21578"/>
                    <a:pt x="11016" y="21600"/>
                    <a:pt x="11696" y="21600"/>
                  </a:cubicBezTo>
                  <a:cubicBezTo>
                    <a:pt x="12190" y="21600"/>
                    <a:pt x="12690" y="21589"/>
                    <a:pt x="13184" y="21560"/>
                  </a:cubicBezTo>
                  <a:cubicBezTo>
                    <a:pt x="13822" y="21519"/>
                    <a:pt x="14334" y="21011"/>
                    <a:pt x="14390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3" y="13724"/>
                    <a:pt x="14608" y="13038"/>
                    <a:pt x="15375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88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1" y="13413"/>
                    <a:pt x="21345" y="12821"/>
                    <a:pt x="21331" y="12109"/>
                  </a:cubicBezTo>
                  <a:cubicBezTo>
                    <a:pt x="21303" y="11245"/>
                    <a:pt x="21165" y="10436"/>
                    <a:pt x="21013" y="9558"/>
                  </a:cubicBezTo>
                  <a:cubicBezTo>
                    <a:pt x="20929" y="8996"/>
                    <a:pt x="20472" y="8558"/>
                    <a:pt x="19890" y="8502"/>
                  </a:cubicBezTo>
                  <a:cubicBezTo>
                    <a:pt x="18525" y="8341"/>
                    <a:pt x="17032" y="8199"/>
                    <a:pt x="15669" y="8199"/>
                  </a:cubicBezTo>
                  <a:cubicBezTo>
                    <a:pt x="15412" y="8199"/>
                    <a:pt x="15162" y="8204"/>
                    <a:pt x="14917" y="8215"/>
                  </a:cubicBezTo>
                  <a:cubicBezTo>
                    <a:pt x="14898" y="8215"/>
                    <a:pt x="14881" y="8215"/>
                    <a:pt x="14864" y="8215"/>
                  </a:cubicBezTo>
                  <a:cubicBezTo>
                    <a:pt x="14167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39" name="Google Shape;5508;p36"/>
            <p:cNvSpPr/>
            <p:nvPr/>
          </p:nvSpPr>
          <p:spPr>
            <a:xfrm>
              <a:off x="6912357" y="1380229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12"/>
                  </a:cubicBezTo>
                  <a:cubicBezTo>
                    <a:pt x="858" y="1338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64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2" y="21586"/>
                    <a:pt x="2374" y="21579"/>
                    <a:pt x="2932" y="21579"/>
                  </a:cubicBezTo>
                  <a:cubicBezTo>
                    <a:pt x="4125" y="21579"/>
                    <a:pt x="5497" y="21600"/>
                    <a:pt x="6941" y="21600"/>
                  </a:cubicBezTo>
                  <a:cubicBezTo>
                    <a:pt x="11494" y="21600"/>
                    <a:pt x="16784" y="21405"/>
                    <a:pt x="19565" y="19795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40" name="Google Shape;5509;p36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41" name="Google Shape;5510;p36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42" name="Google Shape;5511;p36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43" name="Google Shape;5512;p36"/>
            <p:cNvSpPr/>
            <p:nvPr/>
          </p:nvSpPr>
          <p:spPr>
            <a:xfrm>
              <a:off x="4018839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57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44" name="Google Shape;5513;p36"/>
            <p:cNvSpPr/>
            <p:nvPr/>
          </p:nvSpPr>
          <p:spPr>
            <a:xfrm>
              <a:off x="5579821" y="0"/>
              <a:ext cx="108003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70" y="0"/>
                  </a:moveTo>
                  <a:cubicBezTo>
                    <a:pt x="15115" y="0"/>
                    <a:pt x="14767" y="159"/>
                    <a:pt x="14516" y="462"/>
                  </a:cubicBezTo>
                  <a:cubicBezTo>
                    <a:pt x="13337" y="1815"/>
                    <a:pt x="12043" y="3362"/>
                    <a:pt x="11112" y="4844"/>
                  </a:cubicBezTo>
                  <a:cubicBezTo>
                    <a:pt x="10856" y="5261"/>
                    <a:pt x="10442" y="5485"/>
                    <a:pt x="10018" y="5485"/>
                  </a:cubicBezTo>
                  <a:cubicBezTo>
                    <a:pt x="9749" y="5485"/>
                    <a:pt x="9475" y="5394"/>
                    <a:pt x="9235" y="5202"/>
                  </a:cubicBezTo>
                  <a:cubicBezTo>
                    <a:pt x="7854" y="4079"/>
                    <a:pt x="5832" y="2597"/>
                    <a:pt x="4174" y="1408"/>
                  </a:cubicBezTo>
                  <a:cubicBezTo>
                    <a:pt x="3954" y="1251"/>
                    <a:pt x="3708" y="1176"/>
                    <a:pt x="3462" y="1176"/>
                  </a:cubicBezTo>
                  <a:cubicBezTo>
                    <a:pt x="3090" y="1176"/>
                    <a:pt x="2722" y="1349"/>
                    <a:pt x="2457" y="1684"/>
                  </a:cubicBezTo>
                  <a:cubicBezTo>
                    <a:pt x="1541" y="2841"/>
                    <a:pt x="421" y="4470"/>
                    <a:pt x="57" y="5692"/>
                  </a:cubicBezTo>
                  <a:cubicBezTo>
                    <a:pt x="-117" y="6311"/>
                    <a:pt x="116" y="7010"/>
                    <a:pt x="596" y="7370"/>
                  </a:cubicBezTo>
                  <a:cubicBezTo>
                    <a:pt x="2443" y="8721"/>
                    <a:pt x="6225" y="10481"/>
                    <a:pt x="6807" y="11327"/>
                  </a:cubicBezTo>
                  <a:cubicBezTo>
                    <a:pt x="7228" y="11962"/>
                    <a:pt x="2546" y="18529"/>
                    <a:pt x="2894" y="19456"/>
                  </a:cubicBezTo>
                  <a:cubicBezTo>
                    <a:pt x="3214" y="20320"/>
                    <a:pt x="5003" y="21134"/>
                    <a:pt x="6312" y="21542"/>
                  </a:cubicBezTo>
                  <a:cubicBezTo>
                    <a:pt x="6437" y="21580"/>
                    <a:pt x="6563" y="21600"/>
                    <a:pt x="6688" y="21600"/>
                  </a:cubicBezTo>
                  <a:cubicBezTo>
                    <a:pt x="7186" y="21600"/>
                    <a:pt x="7650" y="21297"/>
                    <a:pt x="7884" y="20776"/>
                  </a:cubicBezTo>
                  <a:cubicBezTo>
                    <a:pt x="8741" y="18837"/>
                    <a:pt x="9716" y="17192"/>
                    <a:pt x="10559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5" y="15202"/>
                    <a:pt x="12258" y="15315"/>
                    <a:pt x="12509" y="15547"/>
                  </a:cubicBezTo>
                  <a:cubicBezTo>
                    <a:pt x="14021" y="16964"/>
                    <a:pt x="15607" y="18576"/>
                    <a:pt x="17265" y="19586"/>
                  </a:cubicBezTo>
                  <a:cubicBezTo>
                    <a:pt x="17457" y="19699"/>
                    <a:pt x="17665" y="19754"/>
                    <a:pt x="17872" y="19754"/>
                  </a:cubicBezTo>
                  <a:cubicBezTo>
                    <a:pt x="18260" y="19754"/>
                    <a:pt x="18643" y="19562"/>
                    <a:pt x="18909" y="19212"/>
                  </a:cubicBezTo>
                  <a:cubicBezTo>
                    <a:pt x="19636" y="18251"/>
                    <a:pt x="20407" y="17159"/>
                    <a:pt x="21105" y="16036"/>
                  </a:cubicBezTo>
                  <a:cubicBezTo>
                    <a:pt x="21483" y="15417"/>
                    <a:pt x="21395" y="14570"/>
                    <a:pt x="20901" y="14080"/>
                  </a:cubicBezTo>
                  <a:cubicBezTo>
                    <a:pt x="19592" y="12777"/>
                    <a:pt x="17498" y="11164"/>
                    <a:pt x="15825" y="10089"/>
                  </a:cubicBezTo>
                  <a:cubicBezTo>
                    <a:pt x="15084" y="9618"/>
                    <a:pt x="14909" y="8493"/>
                    <a:pt x="15491" y="7793"/>
                  </a:cubicBezTo>
                  <a:cubicBezTo>
                    <a:pt x="16538" y="6473"/>
                    <a:pt x="17730" y="5169"/>
                    <a:pt x="18675" y="3884"/>
                  </a:cubicBezTo>
                  <a:cubicBezTo>
                    <a:pt x="19171" y="3232"/>
                    <a:pt x="19054" y="2239"/>
                    <a:pt x="18429" y="1733"/>
                  </a:cubicBezTo>
                  <a:cubicBezTo>
                    <a:pt x="17687" y="1130"/>
                    <a:pt x="16931" y="690"/>
                    <a:pt x="16116" y="184"/>
                  </a:cubicBezTo>
                  <a:cubicBezTo>
                    <a:pt x="15910" y="60"/>
                    <a:pt x="15688" y="0"/>
                    <a:pt x="154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45" name="Google Shape;5514;p36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46" name="Google Shape;5515;p36"/>
            <p:cNvSpPr/>
            <p:nvPr/>
          </p:nvSpPr>
          <p:spPr>
            <a:xfrm>
              <a:off x="6912357" y="8406147"/>
              <a:ext cx="81899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5" h="21600" fill="norm" stroke="1" extrusionOk="0">
                  <a:moveTo>
                    <a:pt x="19109" y="0"/>
                  </a:moveTo>
                  <a:cubicBezTo>
                    <a:pt x="19063" y="0"/>
                    <a:pt x="19017" y="7"/>
                    <a:pt x="18971" y="28"/>
                  </a:cubicBezTo>
                  <a:cubicBezTo>
                    <a:pt x="17387" y="733"/>
                    <a:pt x="14386" y="852"/>
                    <a:pt x="11244" y="852"/>
                  </a:cubicBezTo>
                  <a:cubicBezTo>
                    <a:pt x="9600" y="852"/>
                    <a:pt x="7920" y="817"/>
                    <a:pt x="6383" y="817"/>
                  </a:cubicBezTo>
                  <a:cubicBezTo>
                    <a:pt x="4332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42" y="5445"/>
                  </a:cubicBezTo>
                  <a:cubicBezTo>
                    <a:pt x="17" y="9306"/>
                    <a:pt x="-77" y="13669"/>
                    <a:pt x="72" y="17034"/>
                  </a:cubicBezTo>
                  <a:cubicBezTo>
                    <a:pt x="204" y="19708"/>
                    <a:pt x="747" y="21579"/>
                    <a:pt x="1383" y="21579"/>
                  </a:cubicBezTo>
                  <a:cubicBezTo>
                    <a:pt x="1800" y="21565"/>
                    <a:pt x="2255" y="21565"/>
                    <a:pt x="2744" y="21565"/>
                  </a:cubicBezTo>
                  <a:cubicBezTo>
                    <a:pt x="4141" y="21565"/>
                    <a:pt x="5800" y="21600"/>
                    <a:pt x="7542" y="21600"/>
                  </a:cubicBezTo>
                  <a:cubicBezTo>
                    <a:pt x="11953" y="21600"/>
                    <a:pt x="16907" y="21377"/>
                    <a:pt x="19568" y="19834"/>
                  </a:cubicBezTo>
                  <a:cubicBezTo>
                    <a:pt x="21523" y="18738"/>
                    <a:pt x="21034" y="0"/>
                    <a:pt x="1910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47" name="Google Shape;5516;p36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48" name="Google Shape;5517;p36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49" name="Google Shape;5518;p36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50" name="Google Shape;5519;p36"/>
            <p:cNvSpPr/>
            <p:nvPr/>
          </p:nvSpPr>
          <p:spPr>
            <a:xfrm>
              <a:off x="4018832" y="8100988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51" name="Google Shape;5520;p36"/>
            <p:cNvSpPr/>
            <p:nvPr/>
          </p:nvSpPr>
          <p:spPr>
            <a:xfrm>
              <a:off x="5579821" y="7025505"/>
              <a:ext cx="108003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67" y="0"/>
                  </a:moveTo>
                  <a:cubicBezTo>
                    <a:pt x="15113" y="0"/>
                    <a:pt x="14767" y="153"/>
                    <a:pt x="14516" y="455"/>
                  </a:cubicBezTo>
                  <a:cubicBezTo>
                    <a:pt x="13337" y="1824"/>
                    <a:pt x="12043" y="3353"/>
                    <a:pt x="11112" y="4852"/>
                  </a:cubicBezTo>
                  <a:cubicBezTo>
                    <a:pt x="10857" y="5264"/>
                    <a:pt x="10450" y="5482"/>
                    <a:pt x="10032" y="5482"/>
                  </a:cubicBezTo>
                  <a:cubicBezTo>
                    <a:pt x="9757" y="5482"/>
                    <a:pt x="9478" y="5387"/>
                    <a:pt x="9235" y="5193"/>
                  </a:cubicBezTo>
                  <a:cubicBezTo>
                    <a:pt x="7854" y="4071"/>
                    <a:pt x="5832" y="2605"/>
                    <a:pt x="4174" y="1417"/>
                  </a:cubicBezTo>
                  <a:cubicBezTo>
                    <a:pt x="3956" y="1254"/>
                    <a:pt x="3710" y="1177"/>
                    <a:pt x="3465" y="1177"/>
                  </a:cubicBezTo>
                  <a:cubicBezTo>
                    <a:pt x="3092" y="1177"/>
                    <a:pt x="2722" y="1358"/>
                    <a:pt x="2457" y="1692"/>
                  </a:cubicBezTo>
                  <a:cubicBezTo>
                    <a:pt x="1541" y="2833"/>
                    <a:pt x="421" y="4461"/>
                    <a:pt x="57" y="5682"/>
                  </a:cubicBezTo>
                  <a:cubicBezTo>
                    <a:pt x="-117" y="6318"/>
                    <a:pt x="116" y="7000"/>
                    <a:pt x="596" y="7360"/>
                  </a:cubicBezTo>
                  <a:cubicBezTo>
                    <a:pt x="2443" y="8711"/>
                    <a:pt x="6225" y="10487"/>
                    <a:pt x="6807" y="11332"/>
                  </a:cubicBezTo>
                  <a:cubicBezTo>
                    <a:pt x="7228" y="11967"/>
                    <a:pt x="2546" y="18515"/>
                    <a:pt x="2894" y="19442"/>
                  </a:cubicBezTo>
                  <a:cubicBezTo>
                    <a:pt x="3214" y="20322"/>
                    <a:pt x="5003" y="21136"/>
                    <a:pt x="6312" y="21543"/>
                  </a:cubicBezTo>
                  <a:cubicBezTo>
                    <a:pt x="6434" y="21582"/>
                    <a:pt x="6558" y="21600"/>
                    <a:pt x="6679" y="21600"/>
                  </a:cubicBezTo>
                  <a:cubicBezTo>
                    <a:pt x="7179" y="21600"/>
                    <a:pt x="7649" y="21290"/>
                    <a:pt x="7884" y="20779"/>
                  </a:cubicBezTo>
                  <a:cubicBezTo>
                    <a:pt x="8741" y="18840"/>
                    <a:pt x="9716" y="17179"/>
                    <a:pt x="10559" y="15828"/>
                  </a:cubicBezTo>
                  <a:cubicBezTo>
                    <a:pt x="10822" y="15410"/>
                    <a:pt x="11239" y="15191"/>
                    <a:pt x="11658" y="15191"/>
                  </a:cubicBezTo>
                  <a:cubicBezTo>
                    <a:pt x="11958" y="15191"/>
                    <a:pt x="12260" y="15302"/>
                    <a:pt x="12509" y="15534"/>
                  </a:cubicBezTo>
                  <a:cubicBezTo>
                    <a:pt x="14021" y="16951"/>
                    <a:pt x="15607" y="18579"/>
                    <a:pt x="17265" y="19572"/>
                  </a:cubicBezTo>
                  <a:cubicBezTo>
                    <a:pt x="17461" y="19689"/>
                    <a:pt x="17674" y="19745"/>
                    <a:pt x="17886" y="19745"/>
                  </a:cubicBezTo>
                  <a:cubicBezTo>
                    <a:pt x="18269" y="19745"/>
                    <a:pt x="18646" y="19561"/>
                    <a:pt x="18909" y="19214"/>
                  </a:cubicBezTo>
                  <a:cubicBezTo>
                    <a:pt x="19636" y="18238"/>
                    <a:pt x="20407" y="17162"/>
                    <a:pt x="21105" y="16023"/>
                  </a:cubicBezTo>
                  <a:cubicBezTo>
                    <a:pt x="21483" y="15405"/>
                    <a:pt x="21395" y="14574"/>
                    <a:pt x="20901" y="14068"/>
                  </a:cubicBezTo>
                  <a:cubicBezTo>
                    <a:pt x="19592" y="12765"/>
                    <a:pt x="17498" y="11153"/>
                    <a:pt x="15825" y="10094"/>
                  </a:cubicBezTo>
                  <a:cubicBezTo>
                    <a:pt x="15084" y="9624"/>
                    <a:pt x="14909" y="8499"/>
                    <a:pt x="15491" y="7784"/>
                  </a:cubicBezTo>
                  <a:cubicBezTo>
                    <a:pt x="16538" y="6480"/>
                    <a:pt x="17730" y="5160"/>
                    <a:pt x="18675" y="3892"/>
                  </a:cubicBezTo>
                  <a:cubicBezTo>
                    <a:pt x="19171" y="3240"/>
                    <a:pt x="19054" y="2245"/>
                    <a:pt x="18429" y="1741"/>
                  </a:cubicBezTo>
                  <a:cubicBezTo>
                    <a:pt x="17687" y="1139"/>
                    <a:pt x="16931" y="683"/>
                    <a:pt x="16116" y="179"/>
                  </a:cubicBezTo>
                  <a:cubicBezTo>
                    <a:pt x="15910" y="60"/>
                    <a:pt x="15687" y="0"/>
                    <a:pt x="1546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52" name="Google Shape;5521;p36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53" name="Google Shape;5522;p36"/>
            <p:cNvSpPr/>
            <p:nvPr/>
          </p:nvSpPr>
          <p:spPr>
            <a:xfrm>
              <a:off x="4473842" y="6435487"/>
              <a:ext cx="1084710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4"/>
                    <a:pt x="14166" y="866"/>
                    <a:pt x="10909" y="866"/>
                  </a:cubicBezTo>
                  <a:cubicBezTo>
                    <a:pt x="9358" y="866"/>
                    <a:pt x="7782" y="845"/>
                    <a:pt x="6337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54" name="Google Shape;5523;p36"/>
            <p:cNvSpPr/>
            <p:nvPr/>
          </p:nvSpPr>
          <p:spPr>
            <a:xfrm>
              <a:off x="4248388" y="5259082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1"/>
                    <a:pt x="10902" y="871"/>
                  </a:cubicBezTo>
                  <a:cubicBezTo>
                    <a:pt x="9352" y="871"/>
                    <a:pt x="7779" y="843"/>
                    <a:pt x="6333" y="843"/>
                  </a:cubicBezTo>
                  <a:cubicBezTo>
                    <a:pt x="4303" y="843"/>
                    <a:pt x="2528" y="892"/>
                    <a:pt x="1431" y="1150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6" y="21579"/>
                    <a:pt x="5487" y="21600"/>
                    <a:pt x="6930" y="21600"/>
                  </a:cubicBezTo>
                  <a:cubicBezTo>
                    <a:pt x="11481" y="21600"/>
                    <a:pt x="16769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55" name="Google Shape;5524;p36"/>
            <p:cNvSpPr/>
            <p:nvPr/>
          </p:nvSpPr>
          <p:spPr>
            <a:xfrm>
              <a:off x="4248388" y="4893188"/>
              <a:ext cx="81926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9"/>
                    <a:pt x="1431" y="1150"/>
                  </a:cubicBezTo>
                  <a:cubicBezTo>
                    <a:pt x="871" y="1276"/>
                    <a:pt x="385" y="3012"/>
                    <a:pt x="234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4" y="21544"/>
                    <a:pt x="1824" y="21544"/>
                    <a:pt x="2065" y="21544"/>
                  </a:cubicBezTo>
                  <a:cubicBezTo>
                    <a:pt x="3580" y="21544"/>
                    <a:pt x="5480" y="21600"/>
                    <a:pt x="7498" y="21600"/>
                  </a:cubicBezTo>
                  <a:cubicBezTo>
                    <a:pt x="11914" y="21600"/>
                    <a:pt x="16884" y="21356"/>
                    <a:pt x="19561" y="19808"/>
                  </a:cubicBezTo>
                  <a:cubicBezTo>
                    <a:pt x="21518" y="18713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56" name="Google Shape;5525;p36"/>
            <p:cNvSpPr/>
            <p:nvPr/>
          </p:nvSpPr>
          <p:spPr>
            <a:xfrm>
              <a:off x="6601033" y="4634488"/>
              <a:ext cx="981965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8" h="21600" fill="norm" stroke="1" extrusionOk="0">
                  <a:moveTo>
                    <a:pt x="17278" y="0"/>
                  </a:moveTo>
                  <a:cubicBezTo>
                    <a:pt x="16844" y="0"/>
                    <a:pt x="16413" y="178"/>
                    <a:pt x="16095" y="504"/>
                  </a:cubicBezTo>
                  <a:cubicBezTo>
                    <a:pt x="11994" y="4766"/>
                    <a:pt x="3466" y="13243"/>
                    <a:pt x="320" y="17441"/>
                  </a:cubicBezTo>
                  <a:cubicBezTo>
                    <a:pt x="-895" y="19076"/>
                    <a:pt x="1609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45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35" y="2802"/>
                  </a:cubicBezTo>
                  <a:cubicBezTo>
                    <a:pt x="19765" y="1804"/>
                    <a:pt x="18978" y="838"/>
                    <a:pt x="18145" y="268"/>
                  </a:cubicBezTo>
                  <a:cubicBezTo>
                    <a:pt x="17881" y="85"/>
                    <a:pt x="17578" y="0"/>
                    <a:pt x="1727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57" name="Google Shape;5526;p36"/>
            <p:cNvSpPr/>
            <p:nvPr/>
          </p:nvSpPr>
          <p:spPr>
            <a:xfrm>
              <a:off x="6682998" y="4588442"/>
              <a:ext cx="231999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66" y="0"/>
                  </a:moveTo>
                  <a:cubicBezTo>
                    <a:pt x="2686" y="0"/>
                    <a:pt x="-1604" y="5758"/>
                    <a:pt x="588" y="16537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1"/>
                    <a:pt x="17151" y="8758"/>
                  </a:cubicBezTo>
                  <a:cubicBezTo>
                    <a:pt x="14984" y="2837"/>
                    <a:pt x="11157" y="0"/>
                    <a:pt x="766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58" name="Google Shape;5527;p36"/>
            <p:cNvSpPr/>
            <p:nvPr/>
          </p:nvSpPr>
          <p:spPr>
            <a:xfrm>
              <a:off x="7267562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59" name="Google Shape;5528;p36"/>
            <p:cNvSpPr/>
            <p:nvPr/>
          </p:nvSpPr>
          <p:spPr>
            <a:xfrm>
              <a:off x="6549645" y="6435487"/>
              <a:ext cx="108480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5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4" y="21572"/>
                    <a:pt x="2241" y="21565"/>
                    <a:pt x="2730" y="21565"/>
                  </a:cubicBezTo>
                  <a:cubicBezTo>
                    <a:pt x="4132" y="21565"/>
                    <a:pt x="5791" y="21600"/>
                    <a:pt x="7535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60" name="Google Shape;5529;p36"/>
            <p:cNvSpPr/>
            <p:nvPr/>
          </p:nvSpPr>
          <p:spPr>
            <a:xfrm>
              <a:off x="6990907" y="6144191"/>
              <a:ext cx="202002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6" y="0"/>
                  </a:moveTo>
                  <a:cubicBezTo>
                    <a:pt x="2672" y="0"/>
                    <a:pt x="-1619" y="5740"/>
                    <a:pt x="599" y="16495"/>
                  </a:cubicBezTo>
                  <a:cubicBezTo>
                    <a:pt x="1312" y="20037"/>
                    <a:pt x="4177" y="21600"/>
                    <a:pt x="7363" y="21600"/>
                  </a:cubicBezTo>
                  <a:cubicBezTo>
                    <a:pt x="13137" y="21600"/>
                    <a:pt x="19981" y="16487"/>
                    <a:pt x="17137" y="8720"/>
                  </a:cubicBezTo>
                  <a:cubicBezTo>
                    <a:pt x="14970" y="2825"/>
                    <a:pt x="11145" y="0"/>
                    <a:pt x="764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61" name="Google Shape;5530;p36"/>
            <p:cNvSpPr/>
            <p:nvPr/>
          </p:nvSpPr>
          <p:spPr>
            <a:xfrm>
              <a:off x="6990929" y="6777780"/>
              <a:ext cx="20198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64" y="21600"/>
                  </a:cubicBezTo>
                  <a:cubicBezTo>
                    <a:pt x="13140" y="21600"/>
                    <a:pt x="19986" y="16493"/>
                    <a:pt x="17141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62" name="Google Shape;5531;p36"/>
            <p:cNvSpPr/>
            <p:nvPr/>
          </p:nvSpPr>
          <p:spPr>
            <a:xfrm>
              <a:off x="7904605" y="5397138"/>
              <a:ext cx="1133012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29" y="0"/>
                  </a:moveTo>
                  <a:cubicBezTo>
                    <a:pt x="9543" y="0"/>
                    <a:pt x="8532" y="83"/>
                    <a:pt x="7844" y="327"/>
                  </a:cubicBezTo>
                  <a:cubicBezTo>
                    <a:pt x="7304" y="520"/>
                    <a:pt x="6971" y="1041"/>
                    <a:pt x="7012" y="1604"/>
                  </a:cubicBezTo>
                  <a:cubicBezTo>
                    <a:pt x="7178" y="3688"/>
                    <a:pt x="8204" y="7460"/>
                    <a:pt x="7968" y="8338"/>
                  </a:cubicBezTo>
                  <a:cubicBezTo>
                    <a:pt x="7788" y="8996"/>
                    <a:pt x="569" y="8873"/>
                    <a:pt x="153" y="9600"/>
                  </a:cubicBezTo>
                  <a:cubicBezTo>
                    <a:pt x="-262" y="10300"/>
                    <a:pt x="251" y="12069"/>
                    <a:pt x="735" y="13276"/>
                  </a:cubicBezTo>
                  <a:cubicBezTo>
                    <a:pt x="940" y="13765"/>
                    <a:pt x="1419" y="14079"/>
                    <a:pt x="1942" y="14079"/>
                  </a:cubicBezTo>
                  <a:cubicBezTo>
                    <a:pt x="2020" y="14079"/>
                    <a:pt x="2097" y="14071"/>
                    <a:pt x="2176" y="14057"/>
                  </a:cubicBezTo>
                  <a:cubicBezTo>
                    <a:pt x="4005" y="13700"/>
                    <a:pt x="5696" y="13577"/>
                    <a:pt x="7123" y="13508"/>
                  </a:cubicBezTo>
                  <a:cubicBezTo>
                    <a:pt x="7139" y="13508"/>
                    <a:pt x="7156" y="13508"/>
                    <a:pt x="7171" y="13508"/>
                  </a:cubicBezTo>
                  <a:cubicBezTo>
                    <a:pt x="7897" y="13508"/>
                    <a:pt x="8481" y="14102"/>
                    <a:pt x="8453" y="14826"/>
                  </a:cubicBezTo>
                  <a:cubicBezTo>
                    <a:pt x="8383" y="16705"/>
                    <a:pt x="8204" y="18734"/>
                    <a:pt x="8509" y="20504"/>
                  </a:cubicBezTo>
                  <a:cubicBezTo>
                    <a:pt x="8605" y="21094"/>
                    <a:pt x="9118" y="21532"/>
                    <a:pt x="9714" y="21546"/>
                  </a:cubicBezTo>
                  <a:cubicBezTo>
                    <a:pt x="10349" y="21578"/>
                    <a:pt x="11016" y="21600"/>
                    <a:pt x="11694" y="21600"/>
                  </a:cubicBezTo>
                  <a:cubicBezTo>
                    <a:pt x="12185" y="21600"/>
                    <a:pt x="12684" y="21589"/>
                    <a:pt x="13178" y="21560"/>
                  </a:cubicBezTo>
                  <a:cubicBezTo>
                    <a:pt x="13828" y="21532"/>
                    <a:pt x="14329" y="21011"/>
                    <a:pt x="14383" y="20381"/>
                  </a:cubicBezTo>
                  <a:cubicBezTo>
                    <a:pt x="14495" y="18720"/>
                    <a:pt x="14369" y="16320"/>
                    <a:pt x="14106" y="14497"/>
                  </a:cubicBezTo>
                  <a:cubicBezTo>
                    <a:pt x="13999" y="13717"/>
                    <a:pt x="14613" y="13039"/>
                    <a:pt x="15388" y="13039"/>
                  </a:cubicBezTo>
                  <a:cubicBezTo>
                    <a:pt x="15417" y="13039"/>
                    <a:pt x="15448" y="13041"/>
                    <a:pt x="15478" y="13042"/>
                  </a:cubicBezTo>
                  <a:cubicBezTo>
                    <a:pt x="16988" y="13165"/>
                    <a:pt x="18581" y="13371"/>
                    <a:pt x="20008" y="13427"/>
                  </a:cubicBezTo>
                  <a:cubicBezTo>
                    <a:pt x="20026" y="13427"/>
                    <a:pt x="20041" y="13427"/>
                    <a:pt x="20057" y="13427"/>
                  </a:cubicBezTo>
                  <a:cubicBezTo>
                    <a:pt x="20770" y="13427"/>
                    <a:pt x="21338" y="12835"/>
                    <a:pt x="21326" y="12123"/>
                  </a:cubicBezTo>
                  <a:cubicBezTo>
                    <a:pt x="21298" y="11245"/>
                    <a:pt x="21159" y="10450"/>
                    <a:pt x="21020" y="9558"/>
                  </a:cubicBezTo>
                  <a:cubicBezTo>
                    <a:pt x="20923" y="8996"/>
                    <a:pt x="20467" y="8558"/>
                    <a:pt x="19898" y="8502"/>
                  </a:cubicBezTo>
                  <a:cubicBezTo>
                    <a:pt x="18521" y="8352"/>
                    <a:pt x="17012" y="8199"/>
                    <a:pt x="15630" y="8199"/>
                  </a:cubicBezTo>
                  <a:cubicBezTo>
                    <a:pt x="15385" y="8199"/>
                    <a:pt x="15145" y="8204"/>
                    <a:pt x="14909" y="8215"/>
                  </a:cubicBezTo>
                  <a:cubicBezTo>
                    <a:pt x="14885" y="8216"/>
                    <a:pt x="14860" y="8216"/>
                    <a:pt x="14836" y="8216"/>
                  </a:cubicBezTo>
                  <a:cubicBezTo>
                    <a:pt x="14148" y="8216"/>
                    <a:pt x="13592" y="7669"/>
                    <a:pt x="13566" y="6994"/>
                  </a:cubicBezTo>
                  <a:cubicBezTo>
                    <a:pt x="13510" y="5361"/>
                    <a:pt x="13330" y="3070"/>
                    <a:pt x="13164" y="1205"/>
                  </a:cubicBezTo>
                  <a:cubicBezTo>
                    <a:pt x="13109" y="575"/>
                    <a:pt x="12595" y="95"/>
                    <a:pt x="11972" y="54"/>
                  </a:cubicBezTo>
                  <a:cubicBezTo>
                    <a:pt x="11528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63" name="Google Shape;5532;p36"/>
            <p:cNvSpPr/>
            <p:nvPr/>
          </p:nvSpPr>
          <p:spPr>
            <a:xfrm>
              <a:off x="8243658" y="3512959"/>
              <a:ext cx="1080102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9" y="0"/>
                    <a:pt x="14765" y="155"/>
                    <a:pt x="14514" y="446"/>
                  </a:cubicBezTo>
                  <a:cubicBezTo>
                    <a:pt x="13323" y="1815"/>
                    <a:pt x="12042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6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6" y="1176"/>
                    <a:pt x="3460" y="1176"/>
                  </a:cubicBezTo>
                  <a:cubicBezTo>
                    <a:pt x="3087" y="1176"/>
                    <a:pt x="2720" y="1350"/>
                    <a:pt x="2450" y="1684"/>
                  </a:cubicBezTo>
                  <a:cubicBezTo>
                    <a:pt x="1547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19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3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48" y="15192"/>
                  </a:cubicBezTo>
                  <a:cubicBezTo>
                    <a:pt x="11951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8" y="19752"/>
                    <a:pt x="17871" y="19752"/>
                  </a:cubicBezTo>
                  <a:cubicBezTo>
                    <a:pt x="18257" y="19752"/>
                    <a:pt x="1863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1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28" y="5153"/>
                    <a:pt x="18671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098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64" name="Google Shape;5533;p36"/>
            <p:cNvSpPr/>
            <p:nvPr/>
          </p:nvSpPr>
          <p:spPr>
            <a:xfrm>
              <a:off x="5328105" y="3573858"/>
              <a:ext cx="1441696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3" y="16843"/>
                    <a:pt x="8726" y="16977"/>
                    <a:pt x="8550" y="16977"/>
                  </a:cubicBezTo>
                  <a:cubicBezTo>
                    <a:pt x="8393" y="16977"/>
                    <a:pt x="8236" y="16872"/>
                    <a:pt x="8178" y="16650"/>
                  </a:cubicBezTo>
                  <a:cubicBezTo>
                    <a:pt x="7141" y="12664"/>
                    <a:pt x="6901" y="11085"/>
                    <a:pt x="5546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17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40" y="11801"/>
                  </a:cubicBezTo>
                  <a:cubicBezTo>
                    <a:pt x="1197" y="11801"/>
                    <a:pt x="1355" y="11736"/>
                    <a:pt x="1485" y="11608"/>
                  </a:cubicBezTo>
                  <a:cubicBezTo>
                    <a:pt x="2289" y="10791"/>
                    <a:pt x="3273" y="10238"/>
                    <a:pt x="3803" y="10238"/>
                  </a:cubicBezTo>
                  <a:cubicBezTo>
                    <a:pt x="3993" y="10238"/>
                    <a:pt x="4125" y="10308"/>
                    <a:pt x="4170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40" y="21352"/>
                    <a:pt x="7852" y="21600"/>
                    <a:pt x="8697" y="21600"/>
                  </a:cubicBezTo>
                  <a:cubicBezTo>
                    <a:pt x="9574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1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79" y="3905"/>
                    <a:pt x="18421" y="4566"/>
                  </a:cubicBezTo>
                  <a:cubicBezTo>
                    <a:pt x="18517" y="5045"/>
                    <a:pt x="18895" y="5369"/>
                    <a:pt x="19313" y="5369"/>
                  </a:cubicBezTo>
                  <a:cubicBezTo>
                    <a:pt x="19329" y="5369"/>
                    <a:pt x="19345" y="5369"/>
                    <a:pt x="19361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81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65" name="Google Shape;5534;p36"/>
            <p:cNvSpPr/>
            <p:nvPr/>
          </p:nvSpPr>
          <p:spPr>
            <a:xfrm>
              <a:off x="7137828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6" y="864"/>
                    <a:pt x="10911" y="864"/>
                  </a:cubicBezTo>
                  <a:cubicBezTo>
                    <a:pt x="9360" y="864"/>
                    <a:pt x="7785" y="843"/>
                    <a:pt x="6340" y="843"/>
                  </a:cubicBezTo>
                  <a:cubicBezTo>
                    <a:pt x="4308" y="843"/>
                    <a:pt x="2532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66" name="Google Shape;5535;p36"/>
            <p:cNvSpPr/>
            <p:nvPr/>
          </p:nvSpPr>
          <p:spPr>
            <a:xfrm>
              <a:off x="6912357" y="1746123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05"/>
                  </a:cubicBezTo>
                  <a:cubicBezTo>
                    <a:pt x="858" y="1331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57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0" y="21586"/>
                    <a:pt x="2366" y="21579"/>
                    <a:pt x="2919" y="21579"/>
                  </a:cubicBezTo>
                  <a:cubicBezTo>
                    <a:pt x="4159" y="21579"/>
                    <a:pt x="5589" y="21600"/>
                    <a:pt x="7094" y="21600"/>
                  </a:cubicBezTo>
                  <a:cubicBezTo>
                    <a:pt x="11613" y="21600"/>
                    <a:pt x="16813" y="21405"/>
                    <a:pt x="19565" y="19858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67" name="Google Shape;5536;p36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68" name="Google Shape;5537;p36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69" name="Google Shape;5538;p36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70" name="Google Shape;5539;p36"/>
            <p:cNvSpPr/>
            <p:nvPr/>
          </p:nvSpPr>
          <p:spPr>
            <a:xfrm>
              <a:off x="4603359" y="1873781"/>
              <a:ext cx="232700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1" h="21600" fill="norm" stroke="1" extrusionOk="0">
                  <a:moveTo>
                    <a:pt x="7647" y="0"/>
                  </a:moveTo>
                  <a:cubicBezTo>
                    <a:pt x="2677" y="0"/>
                    <a:pt x="-1597" y="5733"/>
                    <a:pt x="584" y="16505"/>
                  </a:cubicBezTo>
                  <a:cubicBezTo>
                    <a:pt x="1312" y="20041"/>
                    <a:pt x="4182" y="21600"/>
                    <a:pt x="7382" y="21600"/>
                  </a:cubicBezTo>
                  <a:cubicBezTo>
                    <a:pt x="13161" y="21600"/>
                    <a:pt x="20003" y="16498"/>
                    <a:pt x="17170" y="8724"/>
                  </a:cubicBezTo>
                  <a:cubicBezTo>
                    <a:pt x="14982" y="2828"/>
                    <a:pt x="11144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71" name="Google Shape;5540;p36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72" name="Google Shape;5541;p36"/>
            <p:cNvSpPr/>
            <p:nvPr/>
          </p:nvSpPr>
          <p:spPr>
            <a:xfrm>
              <a:off x="4326704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73" name="Google Shape;5542;p36"/>
            <p:cNvSpPr/>
            <p:nvPr/>
          </p:nvSpPr>
          <p:spPr>
            <a:xfrm>
              <a:off x="4326704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74" name="Google Shape;5543;p36"/>
            <p:cNvSpPr/>
            <p:nvPr/>
          </p:nvSpPr>
          <p:spPr>
            <a:xfrm>
              <a:off x="5240728" y="1884179"/>
              <a:ext cx="1132689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5" y="10299"/>
                    <a:pt x="245" y="12082"/>
                    <a:pt x="730" y="13275"/>
                  </a:cubicBezTo>
                  <a:cubicBezTo>
                    <a:pt x="933" y="13775"/>
                    <a:pt x="1410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2" y="13507"/>
                    <a:pt x="8487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20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62" y="16319"/>
                    <a:pt x="14100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5" y="13041"/>
                  </a:cubicBezTo>
                  <a:cubicBezTo>
                    <a:pt x="16981" y="13164"/>
                    <a:pt x="18574" y="13370"/>
                    <a:pt x="20002" y="13426"/>
                  </a:cubicBezTo>
                  <a:cubicBezTo>
                    <a:pt x="20017" y="13426"/>
                    <a:pt x="20034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291" y="11244"/>
                    <a:pt x="21151" y="10449"/>
                    <a:pt x="21013" y="9572"/>
                  </a:cubicBezTo>
                  <a:cubicBezTo>
                    <a:pt x="20916" y="8995"/>
                    <a:pt x="20458" y="8571"/>
                    <a:pt x="19891" y="8502"/>
                  </a:cubicBezTo>
                  <a:cubicBezTo>
                    <a:pt x="18514" y="8351"/>
                    <a:pt x="17006" y="8199"/>
                    <a:pt x="15624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586" y="7681"/>
                    <a:pt x="13573" y="6993"/>
                  </a:cubicBezTo>
                  <a:cubicBezTo>
                    <a:pt x="13504" y="5361"/>
                    <a:pt x="13337" y="3084"/>
                    <a:pt x="13157" y="1205"/>
                  </a:cubicBezTo>
                  <a:cubicBezTo>
                    <a:pt x="13101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75" name="Google Shape;5544;p36"/>
            <p:cNvSpPr/>
            <p:nvPr/>
          </p:nvSpPr>
          <p:spPr>
            <a:xfrm>
              <a:off x="4473842" y="13460663"/>
              <a:ext cx="108471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272" y="773"/>
                    <a:pt x="13973" y="871"/>
                    <a:pt x="10612" y="871"/>
                  </a:cubicBezTo>
                  <a:cubicBezTo>
                    <a:pt x="9358" y="871"/>
                    <a:pt x="8097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76" name="Google Shape;5545;p36"/>
            <p:cNvSpPr/>
            <p:nvPr/>
          </p:nvSpPr>
          <p:spPr>
            <a:xfrm>
              <a:off x="4248388" y="12284917"/>
              <a:ext cx="81924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5" y="733"/>
                    <a:pt x="14370" y="859"/>
                    <a:pt x="11236" y="859"/>
                  </a:cubicBezTo>
                  <a:cubicBezTo>
                    <a:pt x="9595" y="859"/>
                    <a:pt x="7914" y="824"/>
                    <a:pt x="6378" y="824"/>
                  </a:cubicBezTo>
                  <a:cubicBezTo>
                    <a:pt x="4329" y="824"/>
                    <a:pt x="2537" y="880"/>
                    <a:pt x="1431" y="1152"/>
                  </a:cubicBezTo>
                  <a:cubicBezTo>
                    <a:pt x="871" y="1278"/>
                    <a:pt x="385" y="3023"/>
                    <a:pt x="234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1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40" y="21600"/>
                    <a:pt x="16893" y="21384"/>
                    <a:pt x="19565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77" name="Google Shape;5546;p36"/>
            <p:cNvSpPr/>
            <p:nvPr/>
          </p:nvSpPr>
          <p:spPr>
            <a:xfrm>
              <a:off x="4248388" y="11918363"/>
              <a:ext cx="81926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14"/>
                    <a:pt x="18943" y="28"/>
                  </a:cubicBezTo>
                  <a:cubicBezTo>
                    <a:pt x="17257" y="773"/>
                    <a:pt x="13963" y="877"/>
                    <a:pt x="10605" y="877"/>
                  </a:cubicBezTo>
                  <a:cubicBezTo>
                    <a:pt x="9354" y="877"/>
                    <a:pt x="8093" y="863"/>
                    <a:pt x="6903" y="863"/>
                  </a:cubicBezTo>
                  <a:cubicBezTo>
                    <a:pt x="4636" y="863"/>
                    <a:pt x="2629" y="912"/>
                    <a:pt x="1431" y="1211"/>
                  </a:cubicBezTo>
                  <a:cubicBezTo>
                    <a:pt x="871" y="1337"/>
                    <a:pt x="385" y="3070"/>
                    <a:pt x="234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1" y="21565"/>
                    <a:pt x="5788" y="21600"/>
                    <a:pt x="7529" y="21600"/>
                  </a:cubicBezTo>
                  <a:cubicBezTo>
                    <a:pt x="11937" y="21600"/>
                    <a:pt x="16890" y="21377"/>
                    <a:pt x="19561" y="19839"/>
                  </a:cubicBezTo>
                  <a:cubicBezTo>
                    <a:pt x="21518" y="18683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78" name="Google Shape;5547;p36"/>
            <p:cNvSpPr/>
            <p:nvPr/>
          </p:nvSpPr>
          <p:spPr>
            <a:xfrm>
              <a:off x="6601042" y="11660158"/>
              <a:ext cx="98195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68" y="0"/>
                  </a:moveTo>
                  <a:cubicBezTo>
                    <a:pt x="16837" y="0"/>
                    <a:pt x="16411" y="178"/>
                    <a:pt x="16096" y="510"/>
                  </a:cubicBezTo>
                  <a:cubicBezTo>
                    <a:pt x="11994" y="4773"/>
                    <a:pt x="3465" y="13250"/>
                    <a:pt x="319" y="17449"/>
                  </a:cubicBezTo>
                  <a:cubicBezTo>
                    <a:pt x="-894" y="19073"/>
                    <a:pt x="1604" y="21600"/>
                    <a:pt x="3510" y="21600"/>
                  </a:cubicBezTo>
                  <a:cubicBezTo>
                    <a:pt x="4024" y="21600"/>
                    <a:pt x="4496" y="21417"/>
                    <a:pt x="4838" y="20982"/>
                  </a:cubicBezTo>
                  <a:cubicBezTo>
                    <a:pt x="7645" y="17465"/>
                    <a:pt x="17206" y="8163"/>
                    <a:pt x="20151" y="4789"/>
                  </a:cubicBezTo>
                  <a:cubicBezTo>
                    <a:pt x="20628" y="4234"/>
                    <a:pt x="20706" y="3442"/>
                    <a:pt x="20336" y="2808"/>
                  </a:cubicBezTo>
                  <a:cubicBezTo>
                    <a:pt x="19766" y="1810"/>
                    <a:pt x="18979" y="828"/>
                    <a:pt x="18146" y="274"/>
                  </a:cubicBezTo>
                  <a:cubicBezTo>
                    <a:pt x="17878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79" name="Google Shape;5548;p36"/>
            <p:cNvSpPr/>
            <p:nvPr/>
          </p:nvSpPr>
          <p:spPr>
            <a:xfrm>
              <a:off x="6683027" y="11613947"/>
              <a:ext cx="231959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1" h="21600" fill="norm" stroke="1" extrusionOk="0">
                  <a:moveTo>
                    <a:pt x="7662" y="0"/>
                  </a:moveTo>
                  <a:cubicBezTo>
                    <a:pt x="2685" y="0"/>
                    <a:pt x="-1601" y="5733"/>
                    <a:pt x="586" y="16498"/>
                  </a:cubicBezTo>
                  <a:cubicBezTo>
                    <a:pt x="1296" y="20034"/>
                    <a:pt x="4162" y="21600"/>
                    <a:pt x="7357" y="21600"/>
                  </a:cubicBezTo>
                  <a:cubicBezTo>
                    <a:pt x="13139" y="21600"/>
                    <a:pt x="19999" y="16498"/>
                    <a:pt x="17159" y="8724"/>
                  </a:cubicBezTo>
                  <a:cubicBezTo>
                    <a:pt x="14990" y="2828"/>
                    <a:pt x="11155" y="0"/>
                    <a:pt x="76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80" name="Google Shape;5549;p36"/>
            <p:cNvSpPr/>
            <p:nvPr/>
          </p:nvSpPr>
          <p:spPr>
            <a:xfrm>
              <a:off x="7267569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57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81" name="Google Shape;5550;p36"/>
            <p:cNvSpPr/>
            <p:nvPr/>
          </p:nvSpPr>
          <p:spPr>
            <a:xfrm>
              <a:off x="6549645" y="13460663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5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2" y="21593"/>
                    <a:pt x="1364" y="21593"/>
                  </a:cubicBezTo>
                  <a:cubicBezTo>
                    <a:pt x="1833" y="21586"/>
                    <a:pt x="2352" y="21579"/>
                    <a:pt x="2907" y="21579"/>
                  </a:cubicBezTo>
                  <a:cubicBezTo>
                    <a:pt x="4150" y="21579"/>
                    <a:pt x="5582" y="21600"/>
                    <a:pt x="7089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82" name="Google Shape;5551;p36"/>
            <p:cNvSpPr/>
            <p:nvPr/>
          </p:nvSpPr>
          <p:spPr>
            <a:xfrm>
              <a:off x="6990930" y="13169532"/>
              <a:ext cx="201990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14" y="21600"/>
                    <a:pt x="19987" y="16505"/>
                    <a:pt x="17136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83" name="Google Shape;5552;p36"/>
            <p:cNvSpPr/>
            <p:nvPr/>
          </p:nvSpPr>
          <p:spPr>
            <a:xfrm>
              <a:off x="7904605" y="12422809"/>
              <a:ext cx="1133012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87" y="0"/>
                  </a:moveTo>
                  <a:cubicBezTo>
                    <a:pt x="9582" y="0"/>
                    <a:pt x="8546" y="78"/>
                    <a:pt x="7844" y="318"/>
                  </a:cubicBezTo>
                  <a:cubicBezTo>
                    <a:pt x="7304" y="511"/>
                    <a:pt x="6971" y="1046"/>
                    <a:pt x="7012" y="1609"/>
                  </a:cubicBezTo>
                  <a:cubicBezTo>
                    <a:pt x="7178" y="3694"/>
                    <a:pt x="8204" y="7466"/>
                    <a:pt x="7968" y="8330"/>
                  </a:cubicBezTo>
                  <a:cubicBezTo>
                    <a:pt x="7788" y="8988"/>
                    <a:pt x="569" y="8865"/>
                    <a:pt x="153" y="9607"/>
                  </a:cubicBezTo>
                  <a:cubicBezTo>
                    <a:pt x="-262" y="10306"/>
                    <a:pt x="251" y="12076"/>
                    <a:pt x="735" y="13284"/>
                  </a:cubicBezTo>
                  <a:cubicBezTo>
                    <a:pt x="937" y="13766"/>
                    <a:pt x="1406" y="14077"/>
                    <a:pt x="1920" y="14077"/>
                  </a:cubicBezTo>
                  <a:cubicBezTo>
                    <a:pt x="2004" y="14077"/>
                    <a:pt x="2090" y="14069"/>
                    <a:pt x="2176" y="14051"/>
                  </a:cubicBezTo>
                  <a:cubicBezTo>
                    <a:pt x="4005" y="13708"/>
                    <a:pt x="5696" y="13571"/>
                    <a:pt x="7123" y="13516"/>
                  </a:cubicBezTo>
                  <a:cubicBezTo>
                    <a:pt x="7147" y="13514"/>
                    <a:pt x="7170" y="13514"/>
                    <a:pt x="7193" y="13514"/>
                  </a:cubicBezTo>
                  <a:cubicBezTo>
                    <a:pt x="7909" y="13514"/>
                    <a:pt x="8479" y="14116"/>
                    <a:pt x="8453" y="14834"/>
                  </a:cubicBezTo>
                  <a:cubicBezTo>
                    <a:pt x="8383" y="16713"/>
                    <a:pt x="8204" y="18743"/>
                    <a:pt x="8509" y="20499"/>
                  </a:cubicBezTo>
                  <a:cubicBezTo>
                    <a:pt x="8605" y="21089"/>
                    <a:pt x="9118" y="21528"/>
                    <a:pt x="9714" y="21555"/>
                  </a:cubicBezTo>
                  <a:cubicBezTo>
                    <a:pt x="10371" y="21580"/>
                    <a:pt x="11062" y="21600"/>
                    <a:pt x="11766" y="21600"/>
                  </a:cubicBezTo>
                  <a:cubicBezTo>
                    <a:pt x="12233" y="21600"/>
                    <a:pt x="12707" y="21591"/>
                    <a:pt x="13178" y="21569"/>
                  </a:cubicBezTo>
                  <a:cubicBezTo>
                    <a:pt x="13828" y="21528"/>
                    <a:pt x="14329" y="21020"/>
                    <a:pt x="14383" y="20390"/>
                  </a:cubicBezTo>
                  <a:cubicBezTo>
                    <a:pt x="14495" y="18729"/>
                    <a:pt x="14369" y="16315"/>
                    <a:pt x="14106" y="14491"/>
                  </a:cubicBezTo>
                  <a:cubicBezTo>
                    <a:pt x="14001" y="13717"/>
                    <a:pt x="14602" y="13045"/>
                    <a:pt x="15368" y="13045"/>
                  </a:cubicBezTo>
                  <a:cubicBezTo>
                    <a:pt x="15403" y="13045"/>
                    <a:pt x="15441" y="13047"/>
                    <a:pt x="15478" y="13050"/>
                  </a:cubicBezTo>
                  <a:cubicBezTo>
                    <a:pt x="16988" y="13159"/>
                    <a:pt x="18581" y="13365"/>
                    <a:pt x="20008" y="13420"/>
                  </a:cubicBezTo>
                  <a:cubicBezTo>
                    <a:pt x="20026" y="13420"/>
                    <a:pt x="20041" y="13420"/>
                    <a:pt x="20057" y="13420"/>
                  </a:cubicBezTo>
                  <a:cubicBezTo>
                    <a:pt x="20770" y="13420"/>
                    <a:pt x="21338" y="12828"/>
                    <a:pt x="21326" y="12116"/>
                  </a:cubicBezTo>
                  <a:cubicBezTo>
                    <a:pt x="21298" y="11252"/>
                    <a:pt x="21159" y="10443"/>
                    <a:pt x="21020" y="9565"/>
                  </a:cubicBezTo>
                  <a:cubicBezTo>
                    <a:pt x="20923" y="9002"/>
                    <a:pt x="20467" y="8564"/>
                    <a:pt x="19898" y="8495"/>
                  </a:cubicBezTo>
                  <a:cubicBezTo>
                    <a:pt x="18535" y="8346"/>
                    <a:pt x="17043" y="8204"/>
                    <a:pt x="15672" y="8204"/>
                  </a:cubicBezTo>
                  <a:cubicBezTo>
                    <a:pt x="15414" y="8204"/>
                    <a:pt x="15159" y="8210"/>
                    <a:pt x="14909" y="8221"/>
                  </a:cubicBezTo>
                  <a:cubicBezTo>
                    <a:pt x="14892" y="8221"/>
                    <a:pt x="14875" y="8221"/>
                    <a:pt x="14858" y="8221"/>
                  </a:cubicBezTo>
                  <a:cubicBezTo>
                    <a:pt x="14161" y="8221"/>
                    <a:pt x="13592" y="7683"/>
                    <a:pt x="13566" y="6986"/>
                  </a:cubicBezTo>
                  <a:cubicBezTo>
                    <a:pt x="13510" y="5353"/>
                    <a:pt x="13330" y="3076"/>
                    <a:pt x="13164" y="1196"/>
                  </a:cubicBezTo>
                  <a:cubicBezTo>
                    <a:pt x="13109" y="580"/>
                    <a:pt x="12595" y="86"/>
                    <a:pt x="11972" y="45"/>
                  </a:cubicBezTo>
                  <a:cubicBezTo>
                    <a:pt x="11545" y="18"/>
                    <a:pt x="11070" y="0"/>
                    <a:pt x="105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84" name="Google Shape;5553;p36"/>
            <p:cNvSpPr/>
            <p:nvPr/>
          </p:nvSpPr>
          <p:spPr>
            <a:xfrm>
              <a:off x="8243658" y="10538217"/>
              <a:ext cx="1080102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2" y="0"/>
                    <a:pt x="14767" y="159"/>
                    <a:pt x="14514" y="460"/>
                  </a:cubicBezTo>
                  <a:cubicBezTo>
                    <a:pt x="13323" y="1829"/>
                    <a:pt x="12042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5" y="1183"/>
                    <a:pt x="3459" y="1183"/>
                  </a:cubicBezTo>
                  <a:cubicBezTo>
                    <a:pt x="3087" y="1183"/>
                    <a:pt x="2720" y="1358"/>
                    <a:pt x="2450" y="1681"/>
                  </a:cubicBezTo>
                  <a:cubicBezTo>
                    <a:pt x="1547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19" y="20323"/>
                    <a:pt x="5008" y="21120"/>
                    <a:pt x="6317" y="21543"/>
                  </a:cubicBezTo>
                  <a:cubicBezTo>
                    <a:pt x="6436" y="21582"/>
                    <a:pt x="6554" y="21600"/>
                    <a:pt x="6675" y="21600"/>
                  </a:cubicBezTo>
                  <a:cubicBezTo>
                    <a:pt x="7167" y="21600"/>
                    <a:pt x="7636" y="21286"/>
                    <a:pt x="7871" y="20762"/>
                  </a:cubicBezTo>
                  <a:cubicBezTo>
                    <a:pt x="8743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9" y="19746"/>
                    <a:pt x="17871" y="19746"/>
                  </a:cubicBezTo>
                  <a:cubicBezTo>
                    <a:pt x="18257" y="19746"/>
                    <a:pt x="1863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1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28" y="5165"/>
                    <a:pt x="18671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098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85" name="Google Shape;5554;p36"/>
            <p:cNvSpPr/>
            <p:nvPr/>
          </p:nvSpPr>
          <p:spPr>
            <a:xfrm>
              <a:off x="5328105" y="10599777"/>
              <a:ext cx="1441696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3" y="16977"/>
                  </a:cubicBezTo>
                  <a:cubicBezTo>
                    <a:pt x="8395" y="16977"/>
                    <a:pt x="8236" y="16871"/>
                    <a:pt x="8178" y="16656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17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7" y="11800"/>
                  </a:cubicBezTo>
                  <a:cubicBezTo>
                    <a:pt x="1201" y="11800"/>
                    <a:pt x="1358" y="11739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46"/>
                    <a:pt x="18894" y="5360"/>
                    <a:pt x="19312" y="5360"/>
                  </a:cubicBezTo>
                  <a:cubicBezTo>
                    <a:pt x="19328" y="5360"/>
                    <a:pt x="19344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86" name="Google Shape;5555;p36"/>
            <p:cNvSpPr/>
            <p:nvPr/>
          </p:nvSpPr>
          <p:spPr>
            <a:xfrm>
              <a:off x="7137828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7" y="831"/>
                    <a:pt x="11004" y="831"/>
                  </a:cubicBezTo>
                  <a:cubicBezTo>
                    <a:pt x="9572" y="831"/>
                    <a:pt x="8117" y="810"/>
                    <a:pt x="6759" y="810"/>
                  </a:cubicBezTo>
                  <a:cubicBezTo>
                    <a:pt x="4554" y="810"/>
                    <a:pt x="2607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87" name="Google Shape;5556;p36"/>
            <p:cNvSpPr/>
            <p:nvPr/>
          </p:nvSpPr>
          <p:spPr>
            <a:xfrm>
              <a:off x="6912357" y="8772041"/>
              <a:ext cx="819012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27" y="753"/>
                    <a:pt x="14171" y="872"/>
                    <a:pt x="10913" y="872"/>
                  </a:cubicBezTo>
                  <a:cubicBezTo>
                    <a:pt x="9359" y="872"/>
                    <a:pt x="7782" y="844"/>
                    <a:pt x="6337" y="844"/>
                  </a:cubicBezTo>
                  <a:cubicBezTo>
                    <a:pt x="4303" y="844"/>
                    <a:pt x="2529" y="893"/>
                    <a:pt x="1439" y="1151"/>
                  </a:cubicBezTo>
                  <a:cubicBezTo>
                    <a:pt x="858" y="1332"/>
                    <a:pt x="372" y="3013"/>
                    <a:pt x="242" y="5503"/>
                  </a:cubicBezTo>
                  <a:cubicBezTo>
                    <a:pt x="17" y="9297"/>
                    <a:pt x="-77" y="13656"/>
                    <a:pt x="72" y="17074"/>
                  </a:cubicBezTo>
                  <a:cubicBezTo>
                    <a:pt x="202" y="19710"/>
                    <a:pt x="728" y="21558"/>
                    <a:pt x="1351" y="21558"/>
                  </a:cubicBezTo>
                  <a:cubicBezTo>
                    <a:pt x="1361" y="21558"/>
                    <a:pt x="1372" y="21558"/>
                    <a:pt x="1382" y="21558"/>
                  </a:cubicBezTo>
                  <a:cubicBezTo>
                    <a:pt x="1603" y="21551"/>
                    <a:pt x="1833" y="21551"/>
                    <a:pt x="2072" y="21551"/>
                  </a:cubicBezTo>
                  <a:cubicBezTo>
                    <a:pt x="3588" y="21551"/>
                    <a:pt x="5490" y="21600"/>
                    <a:pt x="7510" y="21600"/>
                  </a:cubicBezTo>
                  <a:cubicBezTo>
                    <a:pt x="11928" y="21600"/>
                    <a:pt x="16897" y="21356"/>
                    <a:pt x="19565" y="19815"/>
                  </a:cubicBezTo>
                  <a:cubicBezTo>
                    <a:pt x="21523" y="18720"/>
                    <a:pt x="21028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88" name="Google Shape;5557;p36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89" name="Google Shape;5558;p36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90" name="Google Shape;5559;p36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91" name="Google Shape;5560;p36"/>
            <p:cNvSpPr/>
            <p:nvPr/>
          </p:nvSpPr>
          <p:spPr>
            <a:xfrm>
              <a:off x="4603329" y="8899452"/>
              <a:ext cx="232741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2" y="0"/>
                  </a:moveTo>
                  <a:cubicBezTo>
                    <a:pt x="2678" y="0"/>
                    <a:pt x="-1600" y="5745"/>
                    <a:pt x="587" y="16521"/>
                  </a:cubicBezTo>
                  <a:cubicBezTo>
                    <a:pt x="1313" y="20041"/>
                    <a:pt x="4170" y="21600"/>
                    <a:pt x="7355" y="21600"/>
                  </a:cubicBezTo>
                  <a:cubicBezTo>
                    <a:pt x="13137" y="21600"/>
                    <a:pt x="20000" y="16485"/>
                    <a:pt x="17163" y="8742"/>
                  </a:cubicBezTo>
                  <a:cubicBezTo>
                    <a:pt x="14976" y="2827"/>
                    <a:pt x="11146" y="0"/>
                    <a:pt x="765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92" name="Google Shape;5561;p36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93" name="Google Shape;5562;p36"/>
            <p:cNvSpPr/>
            <p:nvPr/>
          </p:nvSpPr>
          <p:spPr>
            <a:xfrm>
              <a:off x="4326720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07" y="0"/>
                    <a:pt x="762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94" name="Google Shape;5563;p36"/>
            <p:cNvSpPr/>
            <p:nvPr/>
          </p:nvSpPr>
          <p:spPr>
            <a:xfrm>
              <a:off x="4326697" y="10290409"/>
              <a:ext cx="202227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07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95" name="Google Shape;5564;p36"/>
            <p:cNvSpPr/>
            <p:nvPr/>
          </p:nvSpPr>
          <p:spPr>
            <a:xfrm>
              <a:off x="5240728" y="8910097"/>
              <a:ext cx="1132689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2" y="13759"/>
                    <a:pt x="1399" y="14069"/>
                    <a:pt x="1913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62" y="16306"/>
                    <a:pt x="14100" y="14497"/>
                  </a:cubicBezTo>
                  <a:cubicBezTo>
                    <a:pt x="13993" y="13724"/>
                    <a:pt x="14595" y="13038"/>
                    <a:pt x="15375" y="13038"/>
                  </a:cubicBezTo>
                  <a:cubicBezTo>
                    <a:pt x="15411" y="13038"/>
                    <a:pt x="15448" y="13039"/>
                    <a:pt x="15485" y="13042"/>
                  </a:cubicBezTo>
                  <a:cubicBezTo>
                    <a:pt x="16981" y="13152"/>
                    <a:pt x="18574" y="13371"/>
                    <a:pt x="20002" y="13413"/>
                  </a:cubicBezTo>
                  <a:cubicBezTo>
                    <a:pt x="20017" y="13413"/>
                    <a:pt x="20034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291" y="11245"/>
                    <a:pt x="21151" y="10436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5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7" y="8215"/>
                    <a:pt x="13586" y="7677"/>
                    <a:pt x="13573" y="6994"/>
                  </a:cubicBezTo>
                  <a:cubicBezTo>
                    <a:pt x="13504" y="5347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96" name="Google Shape;5565;p36"/>
            <p:cNvSpPr/>
            <p:nvPr/>
          </p:nvSpPr>
          <p:spPr>
            <a:xfrm>
              <a:off x="1584698" y="1380229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12"/>
                  </a:cubicBezTo>
                  <a:cubicBezTo>
                    <a:pt x="858" y="1338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64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97" name="Google Shape;5566;p36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98" name="Google Shape;5567;p36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99" name="Google Shape;5568;p36"/>
            <p:cNvSpPr/>
            <p:nvPr/>
          </p:nvSpPr>
          <p:spPr>
            <a:xfrm>
              <a:off x="251843" y="0"/>
              <a:ext cx="1080108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2"/>
                  </a:cubicBezTo>
                  <a:cubicBezTo>
                    <a:pt x="13323" y="1815"/>
                    <a:pt x="12044" y="3362"/>
                    <a:pt x="11114" y="4844"/>
                  </a:cubicBezTo>
                  <a:cubicBezTo>
                    <a:pt x="10846" y="5261"/>
                    <a:pt x="10436" y="5485"/>
                    <a:pt x="10015" y="5485"/>
                  </a:cubicBezTo>
                  <a:cubicBezTo>
                    <a:pt x="9748" y="5485"/>
                    <a:pt x="9476" y="5394"/>
                    <a:pt x="9238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6" y="1251"/>
                    <a:pt x="3698" y="1176"/>
                    <a:pt x="3454" y="1176"/>
                  </a:cubicBezTo>
                  <a:cubicBezTo>
                    <a:pt x="3081" y="1176"/>
                    <a:pt x="2712" y="1349"/>
                    <a:pt x="2450" y="1684"/>
                  </a:cubicBezTo>
                  <a:cubicBezTo>
                    <a:pt x="1549" y="2841"/>
                    <a:pt x="415" y="4470"/>
                    <a:pt x="66" y="5692"/>
                  </a:cubicBezTo>
                  <a:cubicBezTo>
                    <a:pt x="-123" y="6311"/>
                    <a:pt x="108" y="7010"/>
                    <a:pt x="604" y="7370"/>
                  </a:cubicBezTo>
                  <a:cubicBezTo>
                    <a:pt x="2435" y="8721"/>
                    <a:pt x="6229" y="10481"/>
                    <a:pt x="6796" y="11327"/>
                  </a:cubicBezTo>
                  <a:cubicBezTo>
                    <a:pt x="7232" y="11962"/>
                    <a:pt x="2551" y="18529"/>
                    <a:pt x="2885" y="19456"/>
                  </a:cubicBezTo>
                  <a:cubicBezTo>
                    <a:pt x="3221" y="20320"/>
                    <a:pt x="5008" y="21134"/>
                    <a:pt x="6317" y="21542"/>
                  </a:cubicBezTo>
                  <a:cubicBezTo>
                    <a:pt x="6439" y="21580"/>
                    <a:pt x="6563" y="21600"/>
                    <a:pt x="6685" y="21600"/>
                  </a:cubicBezTo>
                  <a:cubicBezTo>
                    <a:pt x="7174" y="21600"/>
                    <a:pt x="7640" y="21297"/>
                    <a:pt x="7871" y="20776"/>
                  </a:cubicBezTo>
                  <a:cubicBezTo>
                    <a:pt x="8744" y="18837"/>
                    <a:pt x="9703" y="17192"/>
                    <a:pt x="10561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4" y="15202"/>
                    <a:pt x="12259" y="15315"/>
                    <a:pt x="12509" y="15547"/>
                  </a:cubicBezTo>
                  <a:cubicBezTo>
                    <a:pt x="14021" y="16964"/>
                    <a:pt x="15604" y="18576"/>
                    <a:pt x="17247" y="19586"/>
                  </a:cubicBezTo>
                  <a:cubicBezTo>
                    <a:pt x="17439" y="19699"/>
                    <a:pt x="17648" y="19754"/>
                    <a:pt x="17853" y="19754"/>
                  </a:cubicBezTo>
                  <a:cubicBezTo>
                    <a:pt x="18241" y="19754"/>
                    <a:pt x="18624" y="19562"/>
                    <a:pt x="18889" y="19212"/>
                  </a:cubicBezTo>
                  <a:cubicBezTo>
                    <a:pt x="19616" y="18251"/>
                    <a:pt x="20402" y="17159"/>
                    <a:pt x="21099" y="16036"/>
                  </a:cubicBezTo>
                  <a:cubicBezTo>
                    <a:pt x="21477" y="15417"/>
                    <a:pt x="21376" y="14570"/>
                    <a:pt x="20882" y="14080"/>
                  </a:cubicBezTo>
                  <a:cubicBezTo>
                    <a:pt x="19588" y="12777"/>
                    <a:pt x="17495" y="11164"/>
                    <a:pt x="15808" y="10089"/>
                  </a:cubicBezTo>
                  <a:cubicBezTo>
                    <a:pt x="15067" y="9618"/>
                    <a:pt x="14907" y="8493"/>
                    <a:pt x="15489" y="7793"/>
                  </a:cubicBezTo>
                  <a:cubicBezTo>
                    <a:pt x="16535" y="6473"/>
                    <a:pt x="17713" y="5169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00" name="Google Shape;5569;p36"/>
            <p:cNvSpPr/>
            <p:nvPr/>
          </p:nvSpPr>
          <p:spPr>
            <a:xfrm>
              <a:off x="1584698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090" y="0"/>
                  </a:moveTo>
                  <a:cubicBezTo>
                    <a:pt x="19044" y="0"/>
                    <a:pt x="18998" y="7"/>
                    <a:pt x="18950" y="28"/>
                  </a:cubicBezTo>
                  <a:cubicBezTo>
                    <a:pt x="17367" y="733"/>
                    <a:pt x="14370" y="852"/>
                    <a:pt x="11233" y="852"/>
                  </a:cubicBezTo>
                  <a:cubicBezTo>
                    <a:pt x="9593" y="852"/>
                    <a:pt x="7913" y="817"/>
                    <a:pt x="6378" y="817"/>
                  </a:cubicBezTo>
                  <a:cubicBezTo>
                    <a:pt x="4329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23" y="5445"/>
                  </a:cubicBezTo>
                  <a:cubicBezTo>
                    <a:pt x="17" y="9306"/>
                    <a:pt x="-77" y="13669"/>
                    <a:pt x="74" y="17034"/>
                  </a:cubicBezTo>
                  <a:cubicBezTo>
                    <a:pt x="185" y="19708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77"/>
                    <a:pt x="19566" y="19834"/>
                  </a:cubicBezTo>
                  <a:cubicBezTo>
                    <a:pt x="21523" y="18738"/>
                    <a:pt x="21016" y="0"/>
                    <a:pt x="190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01" name="Google Shape;5570;p36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02" name="Google Shape;5571;p36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03" name="Google Shape;5572;p36"/>
            <p:cNvSpPr/>
            <p:nvPr/>
          </p:nvSpPr>
          <p:spPr>
            <a:xfrm>
              <a:off x="251843" y="7025505"/>
              <a:ext cx="1080108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1" y="0"/>
                  </a:moveTo>
                  <a:cubicBezTo>
                    <a:pt x="15109" y="0"/>
                    <a:pt x="14760" y="153"/>
                    <a:pt x="14500" y="455"/>
                  </a:cubicBezTo>
                  <a:cubicBezTo>
                    <a:pt x="13323" y="1824"/>
                    <a:pt x="12044" y="3353"/>
                    <a:pt x="11114" y="4852"/>
                  </a:cubicBezTo>
                  <a:cubicBezTo>
                    <a:pt x="10850" y="5264"/>
                    <a:pt x="10444" y="5482"/>
                    <a:pt x="10030" y="5482"/>
                  </a:cubicBezTo>
                  <a:cubicBezTo>
                    <a:pt x="9756" y="5482"/>
                    <a:pt x="9479" y="5387"/>
                    <a:pt x="9238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1" y="1177"/>
                    <a:pt x="3457" y="1177"/>
                  </a:cubicBezTo>
                  <a:cubicBezTo>
                    <a:pt x="3084" y="1177"/>
                    <a:pt x="2714" y="1358"/>
                    <a:pt x="2450" y="1692"/>
                  </a:cubicBezTo>
                  <a:cubicBezTo>
                    <a:pt x="1549" y="2833"/>
                    <a:pt x="415" y="4461"/>
                    <a:pt x="66" y="5682"/>
                  </a:cubicBezTo>
                  <a:cubicBezTo>
                    <a:pt x="-123" y="6318"/>
                    <a:pt x="108" y="7000"/>
                    <a:pt x="604" y="7360"/>
                  </a:cubicBezTo>
                  <a:cubicBezTo>
                    <a:pt x="2435" y="8711"/>
                    <a:pt x="6229" y="10487"/>
                    <a:pt x="6796" y="11332"/>
                  </a:cubicBezTo>
                  <a:cubicBezTo>
                    <a:pt x="7232" y="11967"/>
                    <a:pt x="2551" y="18515"/>
                    <a:pt x="2885" y="19442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9"/>
                  </a:cubicBezTo>
                  <a:cubicBezTo>
                    <a:pt x="8744" y="18840"/>
                    <a:pt x="9703" y="17179"/>
                    <a:pt x="10561" y="15828"/>
                  </a:cubicBezTo>
                  <a:cubicBezTo>
                    <a:pt x="10824" y="15410"/>
                    <a:pt x="11239" y="15191"/>
                    <a:pt x="11658" y="15191"/>
                  </a:cubicBezTo>
                  <a:cubicBezTo>
                    <a:pt x="11958" y="15191"/>
                    <a:pt x="12259" y="15302"/>
                    <a:pt x="12509" y="15534"/>
                  </a:cubicBezTo>
                  <a:cubicBezTo>
                    <a:pt x="14021" y="16951"/>
                    <a:pt x="15604" y="18579"/>
                    <a:pt x="17247" y="19572"/>
                  </a:cubicBezTo>
                  <a:cubicBezTo>
                    <a:pt x="17444" y="19689"/>
                    <a:pt x="17658" y="19745"/>
                    <a:pt x="17868" y="19745"/>
                  </a:cubicBezTo>
                  <a:cubicBezTo>
                    <a:pt x="18251" y="19745"/>
                    <a:pt x="18627" y="19561"/>
                    <a:pt x="18889" y="19214"/>
                  </a:cubicBezTo>
                  <a:cubicBezTo>
                    <a:pt x="19616" y="18238"/>
                    <a:pt x="20402" y="17162"/>
                    <a:pt x="21099" y="16023"/>
                  </a:cubicBezTo>
                  <a:cubicBezTo>
                    <a:pt x="21477" y="15405"/>
                    <a:pt x="21376" y="14574"/>
                    <a:pt x="20882" y="14068"/>
                  </a:cubicBezTo>
                  <a:cubicBezTo>
                    <a:pt x="19588" y="12765"/>
                    <a:pt x="17495" y="11153"/>
                    <a:pt x="15808" y="10094"/>
                  </a:cubicBezTo>
                  <a:cubicBezTo>
                    <a:pt x="15067" y="9624"/>
                    <a:pt x="14907" y="8499"/>
                    <a:pt x="15489" y="7784"/>
                  </a:cubicBezTo>
                  <a:cubicBezTo>
                    <a:pt x="16535" y="6480"/>
                    <a:pt x="17713" y="5160"/>
                    <a:pt x="18673" y="3892"/>
                  </a:cubicBezTo>
                  <a:cubicBezTo>
                    <a:pt x="19152" y="3240"/>
                    <a:pt x="19036" y="2245"/>
                    <a:pt x="18425" y="1741"/>
                  </a:cubicBezTo>
                  <a:cubicBezTo>
                    <a:pt x="17684" y="1139"/>
                    <a:pt x="16928" y="683"/>
                    <a:pt x="16100" y="179"/>
                  </a:cubicBezTo>
                  <a:cubicBezTo>
                    <a:pt x="15899" y="60"/>
                    <a:pt x="15679" y="0"/>
                    <a:pt x="154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04" name="Google Shape;5573;p36"/>
            <p:cNvSpPr/>
            <p:nvPr/>
          </p:nvSpPr>
          <p:spPr>
            <a:xfrm>
              <a:off x="1272682" y="4634488"/>
              <a:ext cx="982404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0" y="178"/>
                    <a:pt x="16082" y="504"/>
                  </a:cubicBezTo>
                  <a:cubicBezTo>
                    <a:pt x="11999" y="4766"/>
                    <a:pt x="3463" y="13243"/>
                    <a:pt x="320" y="17441"/>
                  </a:cubicBezTo>
                  <a:cubicBezTo>
                    <a:pt x="-896" y="19076"/>
                    <a:pt x="1607" y="21600"/>
                    <a:pt x="3520" y="21600"/>
                  </a:cubicBezTo>
                  <a:cubicBezTo>
                    <a:pt x="4033" y="21600"/>
                    <a:pt x="4505" y="21419"/>
                    <a:pt x="4850" y="20989"/>
                  </a:cubicBezTo>
                  <a:cubicBezTo>
                    <a:pt x="7653" y="17457"/>
                    <a:pt x="17206" y="8157"/>
                    <a:pt x="20134" y="4782"/>
                  </a:cubicBezTo>
                  <a:cubicBezTo>
                    <a:pt x="20612" y="4244"/>
                    <a:pt x="20704" y="3436"/>
                    <a:pt x="20334" y="2802"/>
                  </a:cubicBezTo>
                  <a:cubicBezTo>
                    <a:pt x="19764" y="1804"/>
                    <a:pt x="18963" y="838"/>
                    <a:pt x="18148" y="268"/>
                  </a:cubicBezTo>
                  <a:cubicBezTo>
                    <a:pt x="17882" y="85"/>
                    <a:pt x="17580" y="0"/>
                    <a:pt x="1727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05" name="Google Shape;5574;p36"/>
            <p:cNvSpPr/>
            <p:nvPr/>
          </p:nvSpPr>
          <p:spPr>
            <a:xfrm>
              <a:off x="1354682" y="4588442"/>
              <a:ext cx="232712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3" y="0"/>
                  </a:moveTo>
                  <a:cubicBezTo>
                    <a:pt x="2679" y="0"/>
                    <a:pt x="-1601" y="5758"/>
                    <a:pt x="586" y="16537"/>
                  </a:cubicBezTo>
                  <a:cubicBezTo>
                    <a:pt x="1307" y="20047"/>
                    <a:pt x="4170" y="21600"/>
                    <a:pt x="7356" y="21600"/>
                  </a:cubicBezTo>
                  <a:cubicBezTo>
                    <a:pt x="13140" y="21600"/>
                    <a:pt x="19999" y="16501"/>
                    <a:pt x="17167" y="8758"/>
                  </a:cubicBezTo>
                  <a:cubicBezTo>
                    <a:pt x="14980" y="2837"/>
                    <a:pt x="11143" y="0"/>
                    <a:pt x="765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06" name="Google Shape;5575;p36"/>
            <p:cNvSpPr/>
            <p:nvPr/>
          </p:nvSpPr>
          <p:spPr>
            <a:xfrm>
              <a:off x="1939905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2" y="20041"/>
                    <a:pt x="4157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07" name="Google Shape;5576;p36"/>
            <p:cNvSpPr/>
            <p:nvPr/>
          </p:nvSpPr>
          <p:spPr>
            <a:xfrm>
              <a:off x="1221445" y="6435487"/>
              <a:ext cx="1084691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6" y="845"/>
                  </a:cubicBezTo>
                  <a:cubicBezTo>
                    <a:pt x="4304" y="845"/>
                    <a:pt x="2528" y="894"/>
                    <a:pt x="1431" y="1145"/>
                  </a:cubicBezTo>
                  <a:cubicBezTo>
                    <a:pt x="866" y="1271"/>
                    <a:pt x="373" y="3017"/>
                    <a:pt x="232" y="5510"/>
                  </a:cubicBezTo>
                  <a:cubicBezTo>
                    <a:pt x="20" y="9309"/>
                    <a:pt x="-80" y="13667"/>
                    <a:pt x="77" y="17096"/>
                  </a:cubicBezTo>
                  <a:cubicBezTo>
                    <a:pt x="202" y="19728"/>
                    <a:pt x="737" y="21586"/>
                    <a:pt x="1344" y="21586"/>
                  </a:cubicBezTo>
                  <a:cubicBezTo>
                    <a:pt x="1355" y="21586"/>
                    <a:pt x="1365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7" y="21384"/>
                    <a:pt x="19559" y="19840"/>
                  </a:cubicBezTo>
                  <a:cubicBezTo>
                    <a:pt x="21520" y="18737"/>
                    <a:pt x="21009" y="0"/>
                    <a:pt x="190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08" name="Google Shape;5577;p36"/>
            <p:cNvSpPr/>
            <p:nvPr/>
          </p:nvSpPr>
          <p:spPr>
            <a:xfrm>
              <a:off x="1662727" y="6144191"/>
              <a:ext cx="202556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4" h="21600" fill="norm" stroke="1" extrusionOk="0">
                  <a:moveTo>
                    <a:pt x="7656" y="0"/>
                  </a:moveTo>
                  <a:cubicBezTo>
                    <a:pt x="2686" y="0"/>
                    <a:pt x="-1593" y="5740"/>
                    <a:pt x="579" y="16495"/>
                  </a:cubicBezTo>
                  <a:cubicBezTo>
                    <a:pt x="1291" y="20037"/>
                    <a:pt x="4161" y="21600"/>
                    <a:pt x="7358" y="21600"/>
                  </a:cubicBezTo>
                  <a:cubicBezTo>
                    <a:pt x="13148" y="21600"/>
                    <a:pt x="20007" y="16487"/>
                    <a:pt x="17173" y="8720"/>
                  </a:cubicBezTo>
                  <a:cubicBezTo>
                    <a:pt x="14979" y="2825"/>
                    <a:pt x="11150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09" name="Google Shape;5578;p36"/>
            <p:cNvSpPr/>
            <p:nvPr/>
          </p:nvSpPr>
          <p:spPr>
            <a:xfrm>
              <a:off x="1662743" y="6777780"/>
              <a:ext cx="20254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8" h="21600" fill="norm" stroke="1" extrusionOk="0">
                  <a:moveTo>
                    <a:pt x="7643" y="0"/>
                  </a:moveTo>
                  <a:cubicBezTo>
                    <a:pt x="2672" y="0"/>
                    <a:pt x="-1587" y="5725"/>
                    <a:pt x="579" y="16501"/>
                  </a:cubicBezTo>
                  <a:cubicBezTo>
                    <a:pt x="1291" y="20039"/>
                    <a:pt x="4162" y="21600"/>
                    <a:pt x="7360" y="21600"/>
                  </a:cubicBezTo>
                  <a:cubicBezTo>
                    <a:pt x="13152" y="21600"/>
                    <a:pt x="20013" y="16493"/>
                    <a:pt x="17179" y="8734"/>
                  </a:cubicBezTo>
                  <a:cubicBezTo>
                    <a:pt x="14984" y="2838"/>
                    <a:pt x="11139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10" name="Google Shape;5579;p36"/>
            <p:cNvSpPr/>
            <p:nvPr/>
          </p:nvSpPr>
          <p:spPr>
            <a:xfrm>
              <a:off x="2576569" y="5397138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81" y="8996"/>
                    <a:pt x="576" y="8873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6" y="13765"/>
                    <a:pt x="1424" y="14079"/>
                    <a:pt x="1949" y="14079"/>
                  </a:cubicBezTo>
                  <a:cubicBezTo>
                    <a:pt x="2026" y="14079"/>
                    <a:pt x="2106" y="14071"/>
                    <a:pt x="2183" y="14057"/>
                  </a:cubicBezTo>
                  <a:cubicBezTo>
                    <a:pt x="3999" y="13700"/>
                    <a:pt x="5703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59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76" y="16320"/>
                    <a:pt x="14112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4" y="13042"/>
                  </a:cubicBezTo>
                  <a:cubicBezTo>
                    <a:pt x="16995" y="13165"/>
                    <a:pt x="18574" y="13371"/>
                    <a:pt x="20002" y="13427"/>
                  </a:cubicBezTo>
                  <a:cubicBezTo>
                    <a:pt x="20017" y="13427"/>
                    <a:pt x="20033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303" y="11245"/>
                    <a:pt x="21151" y="10450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3" y="8216"/>
                    <a:pt x="14830" y="8216"/>
                  </a:cubicBezTo>
                  <a:cubicBezTo>
                    <a:pt x="14156" y="8216"/>
                    <a:pt x="13600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11" name="Google Shape;5580;p36"/>
            <p:cNvSpPr/>
            <p:nvPr/>
          </p:nvSpPr>
          <p:spPr>
            <a:xfrm>
              <a:off x="2915671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2" y="0"/>
                    <a:pt x="14765" y="155"/>
                    <a:pt x="14506" y="446"/>
                  </a:cubicBezTo>
                  <a:cubicBezTo>
                    <a:pt x="13328" y="1815"/>
                    <a:pt x="12049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6" y="5387"/>
                    <a:pt x="9243" y="5203"/>
                  </a:cubicBezTo>
                  <a:cubicBezTo>
                    <a:pt x="7849" y="4080"/>
                    <a:pt x="5843" y="2597"/>
                    <a:pt x="4171" y="1408"/>
                  </a:cubicBezTo>
                  <a:cubicBezTo>
                    <a:pt x="3951" y="1251"/>
                    <a:pt x="3704" y="1176"/>
                    <a:pt x="3459" y="1176"/>
                  </a:cubicBezTo>
                  <a:cubicBezTo>
                    <a:pt x="3086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1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27" y="15411"/>
                    <a:pt x="11235" y="15192"/>
                    <a:pt x="11645" y="15192"/>
                  </a:cubicBezTo>
                  <a:cubicBezTo>
                    <a:pt x="11945" y="15192"/>
                    <a:pt x="12248" y="15307"/>
                    <a:pt x="12499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1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6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3" y="10090"/>
                  </a:cubicBezTo>
                  <a:cubicBezTo>
                    <a:pt x="15072" y="9618"/>
                    <a:pt x="14912" y="8494"/>
                    <a:pt x="15479" y="7778"/>
                  </a:cubicBezTo>
                  <a:cubicBezTo>
                    <a:pt x="16540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30" y="1733"/>
                  </a:cubicBezTo>
                  <a:cubicBezTo>
                    <a:pt x="17688" y="1130"/>
                    <a:pt x="16932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12" name="Google Shape;5581;p36"/>
            <p:cNvSpPr/>
            <p:nvPr/>
          </p:nvSpPr>
          <p:spPr>
            <a:xfrm>
              <a:off x="0" y="3573858"/>
              <a:ext cx="1441541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3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3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1" y="7469"/>
                    <a:pt x="115" y="9329"/>
                  </a:cubicBezTo>
                  <a:cubicBezTo>
                    <a:pt x="-169" y="10245"/>
                    <a:pt x="115" y="10806"/>
                    <a:pt x="497" y="11455"/>
                  </a:cubicBezTo>
                  <a:cubicBezTo>
                    <a:pt x="623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0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49" y="20915"/>
                  </a:cubicBezTo>
                  <a:cubicBezTo>
                    <a:pt x="7037" y="21352"/>
                    <a:pt x="7849" y="21600"/>
                    <a:pt x="8694" y="21600"/>
                  </a:cubicBezTo>
                  <a:cubicBezTo>
                    <a:pt x="9570" y="21600"/>
                    <a:pt x="10479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51" y="3421"/>
                    <a:pt x="14021" y="2962"/>
                    <a:pt x="14588" y="2937"/>
                  </a:cubicBezTo>
                  <a:lnTo>
                    <a:pt x="17359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1" y="5369"/>
                    <a:pt x="19300" y="5369"/>
                  </a:cubicBezTo>
                  <a:cubicBezTo>
                    <a:pt x="19314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5" y="4120"/>
                  </a:cubicBezTo>
                  <a:cubicBezTo>
                    <a:pt x="21256" y="3077"/>
                    <a:pt x="20972" y="2122"/>
                    <a:pt x="20688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13" name="Google Shape;5582;p36"/>
            <p:cNvSpPr/>
            <p:nvPr/>
          </p:nvSpPr>
          <p:spPr>
            <a:xfrm>
              <a:off x="1810195" y="2922528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3"/>
                    <a:pt x="14156" y="864"/>
                    <a:pt x="10900" y="864"/>
                  </a:cubicBezTo>
                  <a:cubicBezTo>
                    <a:pt x="9350" y="864"/>
                    <a:pt x="7775" y="843"/>
                    <a:pt x="6330" y="843"/>
                  </a:cubicBezTo>
                  <a:cubicBezTo>
                    <a:pt x="4301" y="843"/>
                    <a:pt x="2527" y="892"/>
                    <a:pt x="1435" y="1143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6" y="21579"/>
                    <a:pt x="2356" y="21579"/>
                    <a:pt x="2917" y="21579"/>
                  </a:cubicBezTo>
                  <a:cubicBezTo>
                    <a:pt x="4111" y="21579"/>
                    <a:pt x="5483" y="21600"/>
                    <a:pt x="6930" y="21600"/>
                  </a:cubicBezTo>
                  <a:cubicBezTo>
                    <a:pt x="11488" y="21600"/>
                    <a:pt x="16780" y="21405"/>
                    <a:pt x="19562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14" name="Google Shape;5583;p36"/>
            <p:cNvSpPr/>
            <p:nvPr/>
          </p:nvSpPr>
          <p:spPr>
            <a:xfrm>
              <a:off x="1584698" y="1746123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05"/>
                  </a:cubicBezTo>
                  <a:cubicBezTo>
                    <a:pt x="858" y="1331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3" y="21586"/>
                    <a:pt x="2351" y="21579"/>
                    <a:pt x="2907" y="21579"/>
                  </a:cubicBezTo>
                  <a:cubicBezTo>
                    <a:pt x="4148" y="21579"/>
                    <a:pt x="5582" y="21600"/>
                    <a:pt x="7090" y="21600"/>
                  </a:cubicBezTo>
                  <a:cubicBezTo>
                    <a:pt x="11613" y="21600"/>
                    <a:pt x="16815" y="21405"/>
                    <a:pt x="19565" y="19858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15" name="Google Shape;5584;p36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16" name="Google Shape;5585;p36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17" name="Google Shape;5586;p36"/>
            <p:cNvSpPr/>
            <p:nvPr/>
          </p:nvSpPr>
          <p:spPr>
            <a:xfrm>
              <a:off x="1272697" y="11660158"/>
              <a:ext cx="982389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3" h="21600" fill="norm" stroke="1" extrusionOk="0">
                  <a:moveTo>
                    <a:pt x="17270" y="0"/>
                  </a:moveTo>
                  <a:cubicBezTo>
                    <a:pt x="16839" y="0"/>
                    <a:pt x="16408" y="178"/>
                    <a:pt x="16084" y="510"/>
                  </a:cubicBezTo>
                  <a:cubicBezTo>
                    <a:pt x="12000" y="4773"/>
                    <a:pt x="3464" y="13250"/>
                    <a:pt x="320" y="17449"/>
                  </a:cubicBezTo>
                  <a:cubicBezTo>
                    <a:pt x="-894" y="19073"/>
                    <a:pt x="1604" y="21600"/>
                    <a:pt x="3516" y="21600"/>
                  </a:cubicBezTo>
                  <a:cubicBezTo>
                    <a:pt x="4031" y="21600"/>
                    <a:pt x="4504" y="21417"/>
                    <a:pt x="4851" y="20982"/>
                  </a:cubicBezTo>
                  <a:cubicBezTo>
                    <a:pt x="7654" y="17465"/>
                    <a:pt x="17208" y="8163"/>
                    <a:pt x="20136" y="4789"/>
                  </a:cubicBezTo>
                  <a:cubicBezTo>
                    <a:pt x="20614" y="4234"/>
                    <a:pt x="20706" y="3442"/>
                    <a:pt x="20336" y="2808"/>
                  </a:cubicBezTo>
                  <a:cubicBezTo>
                    <a:pt x="19766" y="1810"/>
                    <a:pt x="18965" y="828"/>
                    <a:pt x="18150" y="274"/>
                  </a:cubicBezTo>
                  <a:cubicBezTo>
                    <a:pt x="17880" y="89"/>
                    <a:pt x="17574" y="0"/>
                    <a:pt x="172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18" name="Google Shape;5587;p36"/>
            <p:cNvSpPr/>
            <p:nvPr/>
          </p:nvSpPr>
          <p:spPr>
            <a:xfrm>
              <a:off x="1354674" y="11613947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19" name="Google Shape;5588;p36"/>
            <p:cNvSpPr/>
            <p:nvPr/>
          </p:nvSpPr>
          <p:spPr>
            <a:xfrm>
              <a:off x="1939913" y="12412410"/>
              <a:ext cx="23197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61" y="0"/>
                  </a:moveTo>
                  <a:cubicBezTo>
                    <a:pt x="2686" y="0"/>
                    <a:pt x="-1605" y="5753"/>
                    <a:pt x="588" y="16542"/>
                  </a:cubicBezTo>
                  <a:cubicBezTo>
                    <a:pt x="1291" y="20047"/>
                    <a:pt x="4150" y="21600"/>
                    <a:pt x="7338" y="21600"/>
                  </a:cubicBezTo>
                  <a:cubicBezTo>
                    <a:pt x="13118" y="21600"/>
                    <a:pt x="19995" y="16507"/>
                    <a:pt x="17156" y="8753"/>
                  </a:cubicBezTo>
                  <a:cubicBezTo>
                    <a:pt x="14988" y="2830"/>
                    <a:pt x="11153" y="0"/>
                    <a:pt x="76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20" name="Google Shape;5589;p36"/>
            <p:cNvSpPr/>
            <p:nvPr/>
          </p:nvSpPr>
          <p:spPr>
            <a:xfrm>
              <a:off x="1221445" y="13460663"/>
              <a:ext cx="1084691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265" y="773"/>
                    <a:pt x="13968" y="871"/>
                    <a:pt x="10608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8" y="857"/>
                    <a:pt x="2629" y="913"/>
                    <a:pt x="1431" y="1205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351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3" y="21586"/>
                    <a:pt x="2359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7" y="21600"/>
                    <a:pt x="16807" y="21405"/>
                    <a:pt x="19559" y="19858"/>
                  </a:cubicBezTo>
                  <a:cubicBezTo>
                    <a:pt x="21520" y="18701"/>
                    <a:pt x="21009" y="0"/>
                    <a:pt x="190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21" name="Google Shape;5590;p36"/>
            <p:cNvSpPr/>
            <p:nvPr/>
          </p:nvSpPr>
          <p:spPr>
            <a:xfrm>
              <a:off x="1662720" y="13169532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22" name="Google Shape;5591;p36"/>
            <p:cNvSpPr/>
            <p:nvPr/>
          </p:nvSpPr>
          <p:spPr>
            <a:xfrm>
              <a:off x="2576569" y="12422809"/>
              <a:ext cx="1132690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86" y="3694"/>
                    <a:pt x="8211" y="7466"/>
                    <a:pt x="7961" y="8330"/>
                  </a:cubicBezTo>
                  <a:cubicBezTo>
                    <a:pt x="7781" y="8988"/>
                    <a:pt x="576" y="8865"/>
                    <a:pt x="147" y="9607"/>
                  </a:cubicBezTo>
                  <a:cubicBezTo>
                    <a:pt x="-255" y="10306"/>
                    <a:pt x="244" y="12076"/>
                    <a:pt x="742" y="13284"/>
                  </a:cubicBezTo>
                  <a:cubicBezTo>
                    <a:pt x="933" y="13766"/>
                    <a:pt x="1410" y="14077"/>
                    <a:pt x="1927" y="14077"/>
                  </a:cubicBezTo>
                  <a:cubicBezTo>
                    <a:pt x="2011" y="14077"/>
                    <a:pt x="2098" y="14069"/>
                    <a:pt x="2183" y="14051"/>
                  </a:cubicBezTo>
                  <a:cubicBezTo>
                    <a:pt x="3999" y="13708"/>
                    <a:pt x="5703" y="13571"/>
                    <a:pt x="7116" y="13516"/>
                  </a:cubicBezTo>
                  <a:cubicBezTo>
                    <a:pt x="7139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59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20" y="21555"/>
                  </a:cubicBezTo>
                  <a:cubicBezTo>
                    <a:pt x="10370" y="21580"/>
                    <a:pt x="11058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76" y="16315"/>
                    <a:pt x="14112" y="14491"/>
                  </a:cubicBezTo>
                  <a:cubicBezTo>
                    <a:pt x="13994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4" y="13050"/>
                  </a:cubicBezTo>
                  <a:cubicBezTo>
                    <a:pt x="16995" y="13159"/>
                    <a:pt x="18574" y="13365"/>
                    <a:pt x="20002" y="13420"/>
                  </a:cubicBezTo>
                  <a:cubicBezTo>
                    <a:pt x="20017" y="13420"/>
                    <a:pt x="20033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303" y="11252"/>
                    <a:pt x="21151" y="10443"/>
                    <a:pt x="21013" y="9565"/>
                  </a:cubicBezTo>
                  <a:cubicBezTo>
                    <a:pt x="20929" y="9002"/>
                    <a:pt x="20458" y="8564"/>
                    <a:pt x="19890" y="8495"/>
                  </a:cubicBezTo>
                  <a:cubicBezTo>
                    <a:pt x="18526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8" y="8221"/>
                    <a:pt x="13600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15" y="580"/>
                    <a:pt x="12603" y="86"/>
                    <a:pt x="11966" y="45"/>
                  </a:cubicBezTo>
                  <a:cubicBezTo>
                    <a:pt x="11537" y="18"/>
                    <a:pt x="11062" y="0"/>
                    <a:pt x="105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23" name="Google Shape;5592;p36"/>
            <p:cNvSpPr/>
            <p:nvPr/>
          </p:nvSpPr>
          <p:spPr>
            <a:xfrm>
              <a:off x="2915671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6" y="0"/>
                    <a:pt x="14767" y="159"/>
                    <a:pt x="14506" y="460"/>
                  </a:cubicBezTo>
                  <a:cubicBezTo>
                    <a:pt x="13328" y="1829"/>
                    <a:pt x="12049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43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1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3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9" y="15412"/>
                    <a:pt x="11239" y="15193"/>
                    <a:pt x="11655" y="15193"/>
                  </a:cubicBezTo>
                  <a:cubicBezTo>
                    <a:pt x="11951" y="15193"/>
                    <a:pt x="12251" y="15304"/>
                    <a:pt x="12499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5" y="19746"/>
                    <a:pt x="18633" y="19562"/>
                    <a:pt x="18896" y="19215"/>
                  </a:cubicBezTo>
                  <a:cubicBezTo>
                    <a:pt x="19622" y="18238"/>
                    <a:pt x="20406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3" y="10097"/>
                  </a:cubicBezTo>
                  <a:cubicBezTo>
                    <a:pt x="15072" y="9627"/>
                    <a:pt x="14912" y="8502"/>
                    <a:pt x="15479" y="7787"/>
                  </a:cubicBezTo>
                  <a:cubicBezTo>
                    <a:pt x="16540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30" y="1730"/>
                  </a:cubicBezTo>
                  <a:cubicBezTo>
                    <a:pt x="17688" y="1128"/>
                    <a:pt x="16932" y="688"/>
                    <a:pt x="16105" y="184"/>
                  </a:cubicBezTo>
                  <a:cubicBezTo>
                    <a:pt x="15904" y="60"/>
                    <a:pt x="15686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24" name="Google Shape;5593;p36"/>
            <p:cNvSpPr/>
            <p:nvPr/>
          </p:nvSpPr>
          <p:spPr>
            <a:xfrm>
              <a:off x="0" y="10599777"/>
              <a:ext cx="1441541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3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3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1" y="7471"/>
                    <a:pt x="115" y="9332"/>
                  </a:cubicBezTo>
                  <a:cubicBezTo>
                    <a:pt x="-169" y="10248"/>
                    <a:pt x="115" y="10796"/>
                    <a:pt x="497" y="11459"/>
                  </a:cubicBezTo>
                  <a:cubicBezTo>
                    <a:pt x="624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49" y="20909"/>
                  </a:cubicBezTo>
                  <a:cubicBezTo>
                    <a:pt x="7038" y="21349"/>
                    <a:pt x="7860" y="21600"/>
                    <a:pt x="8710" y="21600"/>
                  </a:cubicBezTo>
                  <a:cubicBezTo>
                    <a:pt x="9581" y="21600"/>
                    <a:pt x="10480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51" y="3422"/>
                    <a:pt x="14021" y="2951"/>
                    <a:pt x="14588" y="2938"/>
                  </a:cubicBezTo>
                  <a:lnTo>
                    <a:pt x="17359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3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5" y="4109"/>
                  </a:cubicBezTo>
                  <a:cubicBezTo>
                    <a:pt x="21256" y="3065"/>
                    <a:pt x="20972" y="2110"/>
                    <a:pt x="20688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25" name="Google Shape;5594;p36"/>
            <p:cNvSpPr/>
            <p:nvPr/>
          </p:nvSpPr>
          <p:spPr>
            <a:xfrm>
              <a:off x="1810195" y="9948363"/>
              <a:ext cx="108486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098" y="0"/>
                  </a:moveTo>
                  <a:cubicBezTo>
                    <a:pt x="19052" y="0"/>
                    <a:pt x="19006" y="14"/>
                    <a:pt x="18958" y="35"/>
                  </a:cubicBezTo>
                  <a:cubicBezTo>
                    <a:pt x="17330" y="719"/>
                    <a:pt x="14216" y="831"/>
                    <a:pt x="10994" y="831"/>
                  </a:cubicBezTo>
                  <a:cubicBezTo>
                    <a:pt x="9561" y="831"/>
                    <a:pt x="8107" y="810"/>
                    <a:pt x="6750" y="810"/>
                  </a:cubicBezTo>
                  <a:cubicBezTo>
                    <a:pt x="4546" y="810"/>
                    <a:pt x="2602" y="866"/>
                    <a:pt x="1436" y="1152"/>
                  </a:cubicBezTo>
                  <a:cubicBezTo>
                    <a:pt x="856" y="1278"/>
                    <a:pt x="377" y="3023"/>
                    <a:pt x="236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193" y="19715"/>
                    <a:pt x="744" y="21579"/>
                    <a:pt x="1364" y="21579"/>
                  </a:cubicBezTo>
                  <a:cubicBezTo>
                    <a:pt x="1782" y="21572"/>
                    <a:pt x="2240" y="21565"/>
                    <a:pt x="2727" y="21565"/>
                  </a:cubicBezTo>
                  <a:cubicBezTo>
                    <a:pt x="4126" y="21565"/>
                    <a:pt x="5787" y="21600"/>
                    <a:pt x="7531" y="21600"/>
                  </a:cubicBezTo>
                  <a:cubicBezTo>
                    <a:pt x="11945" y="21600"/>
                    <a:pt x="16902" y="21384"/>
                    <a:pt x="19565" y="19841"/>
                  </a:cubicBezTo>
                  <a:cubicBezTo>
                    <a:pt x="21524" y="18682"/>
                    <a:pt x="21018" y="0"/>
                    <a:pt x="1909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26" name="Google Shape;5595;p36"/>
            <p:cNvSpPr/>
            <p:nvPr/>
          </p:nvSpPr>
          <p:spPr>
            <a:xfrm>
              <a:off x="1584698" y="8772041"/>
              <a:ext cx="818746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310" y="753"/>
                    <a:pt x="14157" y="872"/>
                    <a:pt x="10902" y="872"/>
                  </a:cubicBezTo>
                  <a:cubicBezTo>
                    <a:pt x="9351" y="872"/>
                    <a:pt x="7778" y="844"/>
                    <a:pt x="6333" y="844"/>
                  </a:cubicBezTo>
                  <a:cubicBezTo>
                    <a:pt x="4303" y="844"/>
                    <a:pt x="2532" y="893"/>
                    <a:pt x="1439" y="1151"/>
                  </a:cubicBezTo>
                  <a:cubicBezTo>
                    <a:pt x="858" y="1332"/>
                    <a:pt x="372" y="3013"/>
                    <a:pt x="223" y="5503"/>
                  </a:cubicBezTo>
                  <a:cubicBezTo>
                    <a:pt x="17" y="9297"/>
                    <a:pt x="-77" y="13656"/>
                    <a:pt x="74" y="17074"/>
                  </a:cubicBezTo>
                  <a:cubicBezTo>
                    <a:pt x="183" y="19710"/>
                    <a:pt x="728" y="21558"/>
                    <a:pt x="1334" y="21558"/>
                  </a:cubicBezTo>
                  <a:cubicBezTo>
                    <a:pt x="1345" y="21558"/>
                    <a:pt x="1355" y="21558"/>
                    <a:pt x="1364" y="21558"/>
                  </a:cubicBezTo>
                  <a:cubicBezTo>
                    <a:pt x="1586" y="21551"/>
                    <a:pt x="1816" y="21551"/>
                    <a:pt x="2058" y="21551"/>
                  </a:cubicBezTo>
                  <a:cubicBezTo>
                    <a:pt x="3578" y="21551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15"/>
                  </a:cubicBezTo>
                  <a:cubicBezTo>
                    <a:pt x="21523" y="18720"/>
                    <a:pt x="21011" y="0"/>
                    <a:pt x="190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27" name="Google Shape;5596;p36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28" name="Google Shape;5597;p36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5730" name="Google Shape;5598;p36"/>
          <p:cNvSpPr/>
          <p:nvPr/>
        </p:nvSpPr>
        <p:spPr>
          <a:xfrm>
            <a:off x="8084353" y="-201"/>
            <a:ext cx="16300598" cy="137160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6123" y="0"/>
                </a:moveTo>
                <a:cubicBezTo>
                  <a:pt x="6444" y="703"/>
                  <a:pt x="6685" y="1537"/>
                  <a:pt x="6640" y="2443"/>
                </a:cubicBezTo>
                <a:cubicBezTo>
                  <a:pt x="6499" y="5023"/>
                  <a:pt x="4125" y="5422"/>
                  <a:pt x="3653" y="8430"/>
                </a:cubicBezTo>
                <a:cubicBezTo>
                  <a:pt x="3207" y="11300"/>
                  <a:pt x="5054" y="12793"/>
                  <a:pt x="4401" y="15040"/>
                </a:cubicBezTo>
                <a:cubicBezTo>
                  <a:pt x="3859" y="16903"/>
                  <a:pt x="2394" y="16548"/>
                  <a:pt x="959" y="19179"/>
                </a:cubicBezTo>
                <a:cubicBezTo>
                  <a:pt x="497" y="20027"/>
                  <a:pt x="196" y="20897"/>
                  <a:pt x="0" y="21600"/>
                </a:cubicBezTo>
                <a:lnTo>
                  <a:pt x="21600" y="21600"/>
                </a:lnTo>
                <a:lnTo>
                  <a:pt x="21600" y="0"/>
                </a:ln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121919" tIns="121919" rIns="121919" bIns="121919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5731" name="xx%"/>
          <p:cNvSpPr txBox="1"/>
          <p:nvPr>
            <p:ph type="title" hasCustomPrompt="1"/>
          </p:nvPr>
        </p:nvSpPr>
        <p:spPr>
          <a:xfrm>
            <a:off x="12192000" y="5004301"/>
            <a:ext cx="10272001" cy="2403201"/>
          </a:xfrm>
          <a:prstGeom prst="rect">
            <a:avLst/>
          </a:prstGeom>
        </p:spPr>
        <p:txBody>
          <a:bodyPr anchor="ctr"/>
          <a:lstStyle>
            <a:lvl1pPr algn="r">
              <a:defRPr sz="12800"/>
            </a:lvl1pPr>
          </a:lstStyle>
          <a:p>
            <a:pPr/>
            <a:r>
              <a:t>xx%</a:t>
            </a:r>
          </a:p>
        </p:txBody>
      </p:sp>
      <p:sp>
        <p:nvSpPr>
          <p:cNvPr id="5732" name="مستوى النص الأول…"/>
          <p:cNvSpPr txBox="1"/>
          <p:nvPr>
            <p:ph type="body" sz="quarter" idx="1"/>
          </p:nvPr>
        </p:nvSpPr>
        <p:spPr>
          <a:xfrm>
            <a:off x="12192000" y="7407533"/>
            <a:ext cx="10272001" cy="1260001"/>
          </a:xfrm>
          <a:prstGeom prst="rect">
            <a:avLst/>
          </a:prstGeom>
        </p:spPr>
        <p:txBody>
          <a:bodyPr/>
          <a:lstStyle>
            <a:lvl1pPr marL="880533" indent="-753533" algn="r">
              <a:buClrTx/>
              <a:buSzTx/>
              <a:buFontTx/>
              <a:buNone/>
              <a:defRPr sz="4200"/>
            </a:lvl1pPr>
            <a:lvl2pPr marL="880533" indent="-296333" algn="r">
              <a:buClrTx/>
              <a:buSzTx/>
              <a:buFontTx/>
              <a:buNone/>
              <a:defRPr sz="4200"/>
            </a:lvl2pPr>
            <a:lvl3pPr marL="880533" indent="160866" algn="r">
              <a:buClrTx/>
              <a:buSzTx/>
              <a:buFontTx/>
              <a:buNone/>
              <a:defRPr sz="4200"/>
            </a:lvl3pPr>
            <a:lvl4pPr marL="880533" indent="618066" algn="r">
              <a:buClrTx/>
              <a:buSzTx/>
              <a:buFontTx/>
              <a:buNone/>
              <a:defRPr sz="4200"/>
            </a:lvl4pPr>
            <a:lvl5pPr marL="880533" indent="1075266" algn="r">
              <a:buClrTx/>
              <a:buSzTx/>
              <a:buFontTx/>
              <a:buNone/>
              <a:defRPr sz="4200"/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5733" name="رقم الشريحة"/>
          <p:cNvSpPr txBox="1"/>
          <p:nvPr>
            <p:ph type="sldNum" sz="quarter" idx="2"/>
          </p:nvPr>
        </p:nvSpPr>
        <p:spPr>
          <a:xfrm>
            <a:off x="11785599" y="12344399"/>
            <a:ext cx="5689601" cy="736601"/>
          </a:xfrm>
          <a:prstGeom prst="rect">
            <a:avLst/>
          </a:prstGeom>
        </p:spPr>
        <p:txBody>
          <a:bodyPr lIns="121919" tIns="121919" rIns="121919" bIns="121919"/>
          <a:lstStyle>
            <a:lvl1pPr algn="r">
              <a:defRPr sz="3200"/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USTOM_3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40" name="مستوى النص الأول…"/>
          <p:cNvSpPr txBox="1"/>
          <p:nvPr>
            <p:ph type="body" sz="quarter" idx="1"/>
          </p:nvPr>
        </p:nvSpPr>
        <p:spPr>
          <a:xfrm>
            <a:off x="5271549" y="4985605"/>
            <a:ext cx="6184001" cy="1746401"/>
          </a:xfrm>
          <a:prstGeom prst="rect">
            <a:avLst/>
          </a:prstGeom>
        </p:spPr>
        <p:txBody>
          <a:bodyPr/>
          <a:lstStyle>
            <a:lvl1pPr marL="880533" indent="-753533" algn="ctr">
              <a:buClrTx/>
              <a:buSzTx/>
              <a:buFontTx/>
              <a:buNone/>
              <a:defRPr sz="4200"/>
            </a:lvl1pPr>
            <a:lvl2pPr marL="880533" indent="-296333" algn="ctr">
              <a:buClrTx/>
              <a:buSzTx/>
              <a:buFontTx/>
              <a:buNone/>
              <a:defRPr sz="4200"/>
            </a:lvl2pPr>
            <a:lvl3pPr marL="880533" indent="160866" algn="ctr">
              <a:buClrTx/>
              <a:buSzTx/>
              <a:buFontTx/>
              <a:buNone/>
              <a:defRPr sz="4200"/>
            </a:lvl3pPr>
            <a:lvl4pPr marL="880533" indent="618066" algn="ctr">
              <a:buClrTx/>
              <a:buSzTx/>
              <a:buFontTx/>
              <a:buNone/>
              <a:defRPr sz="4200"/>
            </a:lvl4pPr>
            <a:lvl5pPr marL="880533" indent="1075266" algn="ctr">
              <a:buClrTx/>
              <a:buSzTx/>
              <a:buFontTx/>
              <a:buNone/>
              <a:defRPr sz="4200"/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5741" name="xx%"/>
          <p:cNvSpPr txBox="1"/>
          <p:nvPr>
            <p:ph type="title" hasCustomPrompt="1"/>
          </p:nvPr>
        </p:nvSpPr>
        <p:spPr>
          <a:xfrm>
            <a:off x="5271517" y="1756229"/>
            <a:ext cx="6184001" cy="3207201"/>
          </a:xfrm>
          <a:prstGeom prst="rect">
            <a:avLst/>
          </a:prstGeom>
        </p:spPr>
        <p:txBody>
          <a:bodyPr/>
          <a:lstStyle>
            <a:lvl1pPr>
              <a:defRPr sz="20200">
                <a:solidFill>
                  <a:srgbClr val="FBB040"/>
                </a:solidFill>
              </a:defRPr>
            </a:lvl1pPr>
          </a:lstStyle>
          <a:p>
            <a:pPr/>
            <a:r>
              <a:t>xx%</a:t>
            </a:r>
          </a:p>
        </p:txBody>
      </p:sp>
      <p:sp>
        <p:nvSpPr>
          <p:cNvPr id="5742" name="رقم الشريحة"/>
          <p:cNvSpPr txBox="1"/>
          <p:nvPr>
            <p:ph type="sldNum" sz="quarter" idx="2"/>
          </p:nvPr>
        </p:nvSpPr>
        <p:spPr>
          <a:xfrm>
            <a:off x="11785599" y="12344399"/>
            <a:ext cx="5689601" cy="736601"/>
          </a:xfrm>
          <a:prstGeom prst="rect">
            <a:avLst/>
          </a:prstGeom>
        </p:spPr>
        <p:txBody>
          <a:bodyPr lIns="121919" tIns="121919" rIns="121919" bIns="121919"/>
          <a:lstStyle>
            <a:lvl1pPr algn="r">
              <a:defRPr sz="3200"/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USTOM_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04" name="Google Shape;5615;p38"/>
          <p:cNvGrpSpPr/>
          <p:nvPr/>
        </p:nvGrpSpPr>
        <p:grpSpPr>
          <a:xfrm>
            <a:off x="-349845" y="-1299"/>
            <a:ext cx="25417589" cy="13716477"/>
            <a:chOff x="0" y="0"/>
            <a:chExt cx="25417587" cy="13716475"/>
          </a:xfrm>
        </p:grpSpPr>
        <p:sp>
          <p:nvSpPr>
            <p:cNvPr id="5749" name="Google Shape;5616;p38"/>
            <p:cNvSpPr/>
            <p:nvPr/>
          </p:nvSpPr>
          <p:spPr>
            <a:xfrm>
              <a:off x="22896176" y="1380229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12"/>
                  </a:cubicBezTo>
                  <a:cubicBezTo>
                    <a:pt x="871" y="1338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64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9" y="21579"/>
                    <a:pt x="5489" y="21600"/>
                    <a:pt x="6934" y="21600"/>
                  </a:cubicBezTo>
                  <a:cubicBezTo>
                    <a:pt x="11489" y="21600"/>
                    <a:pt x="16781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50" name="Google Shape;5617;p38"/>
            <p:cNvSpPr/>
            <p:nvPr/>
          </p:nvSpPr>
          <p:spPr>
            <a:xfrm>
              <a:off x="23975893" y="61642"/>
              <a:ext cx="144169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25"/>
                    <a:pt x="9718" y="10504"/>
                    <a:pt x="8932" y="16592"/>
                  </a:cubicBezTo>
                  <a:cubicBezTo>
                    <a:pt x="8903" y="16841"/>
                    <a:pt x="8726" y="16973"/>
                    <a:pt x="8549" y="16973"/>
                  </a:cubicBezTo>
                  <a:cubicBezTo>
                    <a:pt x="8392" y="16973"/>
                    <a:pt x="8236" y="16870"/>
                    <a:pt x="8178" y="16654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5" y="7176"/>
                    <a:pt x="4962" y="6860"/>
                    <a:pt x="4524" y="6860"/>
                  </a:cubicBezTo>
                  <a:cubicBezTo>
                    <a:pt x="4516" y="6860"/>
                    <a:pt x="4507" y="6860"/>
                    <a:pt x="4498" y="6860"/>
                  </a:cubicBezTo>
                  <a:cubicBezTo>
                    <a:pt x="2763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78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09"/>
                    <a:pt x="14032" y="2950"/>
                    <a:pt x="14589" y="2925"/>
                  </a:cubicBezTo>
                  <a:lnTo>
                    <a:pt x="17362" y="2835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34"/>
                    <a:pt x="18895" y="5358"/>
                    <a:pt x="19313" y="5358"/>
                  </a:cubicBezTo>
                  <a:cubicBezTo>
                    <a:pt x="19329" y="5358"/>
                    <a:pt x="19345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43"/>
                    <a:pt x="21436" y="4709"/>
                    <a:pt x="21381" y="4109"/>
                  </a:cubicBezTo>
                  <a:cubicBezTo>
                    <a:pt x="21272" y="3065"/>
                    <a:pt x="20977" y="2110"/>
                    <a:pt x="20704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51" name="Google Shape;5618;p38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52" name="Google Shape;5619;p38"/>
            <p:cNvSpPr/>
            <p:nvPr/>
          </p:nvSpPr>
          <p:spPr>
            <a:xfrm>
              <a:off x="20002468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6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53" name="Google Shape;5620;p38"/>
            <p:cNvSpPr/>
            <p:nvPr/>
          </p:nvSpPr>
          <p:spPr>
            <a:xfrm>
              <a:off x="21563798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9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4" y="10481"/>
                    <a:pt x="6794" y="11327"/>
                  </a:cubicBezTo>
                  <a:cubicBezTo>
                    <a:pt x="7216" y="11962"/>
                    <a:pt x="2537" y="18529"/>
                    <a:pt x="2885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71" y="20776"/>
                  </a:cubicBezTo>
                  <a:cubicBezTo>
                    <a:pt x="8743" y="18837"/>
                    <a:pt x="9702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9" y="18576"/>
                    <a:pt x="17246" y="19586"/>
                  </a:cubicBezTo>
                  <a:cubicBezTo>
                    <a:pt x="17437" y="19699"/>
                    <a:pt x="17645" y="19754"/>
                    <a:pt x="17852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54" name="Google Shape;5621;p38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55" name="Google Shape;5622;p38"/>
            <p:cNvSpPr/>
            <p:nvPr/>
          </p:nvSpPr>
          <p:spPr>
            <a:xfrm>
              <a:off x="22896176" y="8406147"/>
              <a:ext cx="81924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7"/>
                    <a:pt x="18947" y="28"/>
                  </a:cubicBezTo>
                  <a:cubicBezTo>
                    <a:pt x="17365" y="733"/>
                    <a:pt x="14370" y="852"/>
                    <a:pt x="11236" y="852"/>
                  </a:cubicBezTo>
                  <a:cubicBezTo>
                    <a:pt x="9595" y="852"/>
                    <a:pt x="7914" y="817"/>
                    <a:pt x="6380" y="817"/>
                  </a:cubicBezTo>
                  <a:cubicBezTo>
                    <a:pt x="4329" y="817"/>
                    <a:pt x="2537" y="880"/>
                    <a:pt x="1431" y="1152"/>
                  </a:cubicBezTo>
                  <a:cubicBezTo>
                    <a:pt x="871" y="1278"/>
                    <a:pt x="385" y="3016"/>
                    <a:pt x="234" y="5445"/>
                  </a:cubicBezTo>
                  <a:cubicBezTo>
                    <a:pt x="10" y="9306"/>
                    <a:pt x="-82" y="13669"/>
                    <a:pt x="86" y="17034"/>
                  </a:cubicBezTo>
                  <a:cubicBezTo>
                    <a:pt x="199" y="19708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8" y="21600"/>
                    <a:pt x="16906" y="21377"/>
                    <a:pt x="19565" y="19834"/>
                  </a:cubicBezTo>
                  <a:cubicBezTo>
                    <a:pt x="21518" y="18738"/>
                    <a:pt x="21011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56" name="Google Shape;5623;p38"/>
            <p:cNvSpPr/>
            <p:nvPr/>
          </p:nvSpPr>
          <p:spPr>
            <a:xfrm>
              <a:off x="23975893" y="7086817"/>
              <a:ext cx="144169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3"/>
                    <a:pt x="8932" y="16590"/>
                  </a:cubicBezTo>
                  <a:cubicBezTo>
                    <a:pt x="8903" y="16847"/>
                    <a:pt x="8726" y="16982"/>
                    <a:pt x="8550" y="16982"/>
                  </a:cubicBezTo>
                  <a:cubicBezTo>
                    <a:pt x="8393" y="16982"/>
                    <a:pt x="8236" y="16876"/>
                    <a:pt x="8178" y="16655"/>
                  </a:cubicBezTo>
                  <a:cubicBezTo>
                    <a:pt x="7141" y="12654"/>
                    <a:pt x="6901" y="11088"/>
                    <a:pt x="5546" y="7649"/>
                  </a:cubicBezTo>
                  <a:cubicBezTo>
                    <a:pt x="5361" y="7165"/>
                    <a:pt x="4947" y="6860"/>
                    <a:pt x="4498" y="6860"/>
                  </a:cubicBezTo>
                  <a:cubicBezTo>
                    <a:pt x="2763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2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3" y="10240"/>
                    <a:pt x="3803" y="10240"/>
                  </a:cubicBezTo>
                  <a:cubicBezTo>
                    <a:pt x="3993" y="10240"/>
                    <a:pt x="4125" y="10310"/>
                    <a:pt x="4170" y="10465"/>
                  </a:cubicBezTo>
                  <a:cubicBezTo>
                    <a:pt x="5022" y="13190"/>
                    <a:pt x="6125" y="19252"/>
                    <a:pt x="6846" y="20920"/>
                  </a:cubicBezTo>
                  <a:cubicBezTo>
                    <a:pt x="7040" y="21353"/>
                    <a:pt x="7857" y="21600"/>
                    <a:pt x="8704" y="21600"/>
                  </a:cubicBezTo>
                  <a:cubicBezTo>
                    <a:pt x="9578" y="21600"/>
                    <a:pt x="10484" y="21337"/>
                    <a:pt x="10767" y="20742"/>
                  </a:cubicBezTo>
                  <a:cubicBezTo>
                    <a:pt x="12569" y="16922"/>
                    <a:pt x="12514" y="8911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4" y="5038"/>
                    <a:pt x="18883" y="5361"/>
                    <a:pt x="19293" y="5361"/>
                  </a:cubicBezTo>
                  <a:cubicBezTo>
                    <a:pt x="19315" y="5361"/>
                    <a:pt x="19338" y="5359"/>
                    <a:pt x="19361" y="5358"/>
                  </a:cubicBezTo>
                  <a:cubicBezTo>
                    <a:pt x="19732" y="5332"/>
                    <a:pt x="20147" y="5306"/>
                    <a:pt x="20507" y="5294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78"/>
                    <a:pt x="20977" y="2123"/>
                    <a:pt x="20704" y="1396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57" name="Google Shape;5624;p38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58" name="Google Shape;5625;p38"/>
            <p:cNvSpPr/>
            <p:nvPr/>
          </p:nvSpPr>
          <p:spPr>
            <a:xfrm>
              <a:off x="20002462" y="8100988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59" name="Google Shape;5626;p38"/>
            <p:cNvSpPr/>
            <p:nvPr/>
          </p:nvSpPr>
          <p:spPr>
            <a:xfrm>
              <a:off x="21563798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9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4" y="10487"/>
                    <a:pt x="6794" y="11332"/>
                  </a:cubicBezTo>
                  <a:cubicBezTo>
                    <a:pt x="7216" y="11967"/>
                    <a:pt x="2537" y="18515"/>
                    <a:pt x="2885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71" y="20779"/>
                  </a:cubicBezTo>
                  <a:cubicBezTo>
                    <a:pt x="8743" y="18840"/>
                    <a:pt x="9702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9" y="18579"/>
                    <a:pt x="17246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60" name="Google Shape;5627;p38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61" name="Google Shape;5628;p38"/>
            <p:cNvSpPr/>
            <p:nvPr/>
          </p:nvSpPr>
          <p:spPr>
            <a:xfrm>
              <a:off x="20457982" y="6435487"/>
              <a:ext cx="1084872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4"/>
                    <a:pt x="14156" y="866"/>
                    <a:pt x="10900" y="866"/>
                  </a:cubicBezTo>
                  <a:cubicBezTo>
                    <a:pt x="9350" y="866"/>
                    <a:pt x="7775" y="845"/>
                    <a:pt x="6330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6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6" y="21586"/>
                    <a:pt x="1334" y="21586"/>
                  </a:cubicBezTo>
                  <a:cubicBezTo>
                    <a:pt x="1345" y="21586"/>
                    <a:pt x="1355" y="21579"/>
                    <a:pt x="1364" y="21579"/>
                  </a:cubicBezTo>
                  <a:cubicBezTo>
                    <a:pt x="1782" y="21572"/>
                    <a:pt x="2239" y="21565"/>
                    <a:pt x="2727" y="21565"/>
                  </a:cubicBezTo>
                  <a:cubicBezTo>
                    <a:pt x="4126" y="21565"/>
                    <a:pt x="5786" y="21600"/>
                    <a:pt x="7530" y="21600"/>
                  </a:cubicBezTo>
                  <a:cubicBezTo>
                    <a:pt x="11943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62" name="Google Shape;5629;p38"/>
            <p:cNvSpPr/>
            <p:nvPr/>
          </p:nvSpPr>
          <p:spPr>
            <a:xfrm>
              <a:off x="20232485" y="5259082"/>
              <a:ext cx="81880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1"/>
                    <a:pt x="10904" y="871"/>
                  </a:cubicBezTo>
                  <a:cubicBezTo>
                    <a:pt x="9353" y="871"/>
                    <a:pt x="7778" y="843"/>
                    <a:pt x="6333" y="843"/>
                  </a:cubicBezTo>
                  <a:cubicBezTo>
                    <a:pt x="4303" y="843"/>
                    <a:pt x="2532" y="892"/>
                    <a:pt x="1439" y="1150"/>
                  </a:cubicBezTo>
                  <a:cubicBezTo>
                    <a:pt x="858" y="1331"/>
                    <a:pt x="374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204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63" name="Google Shape;5630;p38"/>
            <p:cNvSpPr/>
            <p:nvPr/>
          </p:nvSpPr>
          <p:spPr>
            <a:xfrm>
              <a:off x="20232485" y="4893188"/>
              <a:ext cx="818802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2"/>
                    <a:pt x="10904" y="872"/>
                  </a:cubicBezTo>
                  <a:cubicBezTo>
                    <a:pt x="9353" y="872"/>
                    <a:pt x="7778" y="844"/>
                    <a:pt x="6333" y="844"/>
                  </a:cubicBezTo>
                  <a:cubicBezTo>
                    <a:pt x="4303" y="844"/>
                    <a:pt x="2532" y="899"/>
                    <a:pt x="1439" y="1150"/>
                  </a:cubicBezTo>
                  <a:cubicBezTo>
                    <a:pt x="858" y="1276"/>
                    <a:pt x="374" y="3012"/>
                    <a:pt x="223" y="5501"/>
                  </a:cubicBezTo>
                  <a:cubicBezTo>
                    <a:pt x="17" y="9294"/>
                    <a:pt x="-77" y="13652"/>
                    <a:pt x="74" y="17075"/>
                  </a:cubicBezTo>
                  <a:cubicBezTo>
                    <a:pt x="202" y="19704"/>
                    <a:pt x="730" y="21551"/>
                    <a:pt x="1334" y="21551"/>
                  </a:cubicBezTo>
                  <a:cubicBezTo>
                    <a:pt x="1345" y="21551"/>
                    <a:pt x="1355" y="21551"/>
                    <a:pt x="1364" y="21551"/>
                  </a:cubicBezTo>
                  <a:cubicBezTo>
                    <a:pt x="1586" y="21544"/>
                    <a:pt x="1816" y="21544"/>
                    <a:pt x="2058" y="21544"/>
                  </a:cubicBezTo>
                  <a:cubicBezTo>
                    <a:pt x="3578" y="21544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08"/>
                  </a:cubicBezTo>
                  <a:cubicBezTo>
                    <a:pt x="21523" y="18713"/>
                    <a:pt x="21011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64" name="Google Shape;5631;p38"/>
            <p:cNvSpPr/>
            <p:nvPr/>
          </p:nvSpPr>
          <p:spPr>
            <a:xfrm>
              <a:off x="22584655" y="4634488"/>
              <a:ext cx="982117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1" y="0"/>
                  </a:moveTo>
                  <a:cubicBezTo>
                    <a:pt x="16858" y="0"/>
                    <a:pt x="16422" y="178"/>
                    <a:pt x="16094" y="504"/>
                  </a:cubicBezTo>
                  <a:cubicBezTo>
                    <a:pt x="11992" y="4766"/>
                    <a:pt x="3466" y="13243"/>
                    <a:pt x="320" y="17441"/>
                  </a:cubicBezTo>
                  <a:cubicBezTo>
                    <a:pt x="-895" y="19076"/>
                    <a:pt x="1608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04"/>
                    <a:pt x="18978" y="838"/>
                    <a:pt x="18161" y="268"/>
                  </a:cubicBezTo>
                  <a:cubicBezTo>
                    <a:pt x="17895" y="85"/>
                    <a:pt x="17594" y="0"/>
                    <a:pt x="172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65" name="Google Shape;5632;p38"/>
            <p:cNvSpPr/>
            <p:nvPr/>
          </p:nvSpPr>
          <p:spPr>
            <a:xfrm>
              <a:off x="22666627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66" name="Google Shape;5633;p38"/>
            <p:cNvSpPr/>
            <p:nvPr/>
          </p:nvSpPr>
          <p:spPr>
            <a:xfrm>
              <a:off x="23251670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5" y="0"/>
                  </a:moveTo>
                  <a:cubicBezTo>
                    <a:pt x="2665" y="0"/>
                    <a:pt x="-1620" y="5733"/>
                    <a:pt x="601" y="16505"/>
                  </a:cubicBezTo>
                  <a:cubicBezTo>
                    <a:pt x="1310" y="20041"/>
                    <a:pt x="4171" y="21600"/>
                    <a:pt x="7360" y="21600"/>
                  </a:cubicBezTo>
                  <a:cubicBezTo>
                    <a:pt x="13132" y="21600"/>
                    <a:pt x="19980" y="16498"/>
                    <a:pt x="17145" y="8724"/>
                  </a:cubicBezTo>
                  <a:cubicBezTo>
                    <a:pt x="14980" y="2828"/>
                    <a:pt x="11139" y="0"/>
                    <a:pt x="764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67" name="Google Shape;5634;p38"/>
            <p:cNvSpPr/>
            <p:nvPr/>
          </p:nvSpPr>
          <p:spPr>
            <a:xfrm>
              <a:off x="22533254" y="6435487"/>
              <a:ext cx="1084827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4"/>
                    <a:pt x="14166" y="866"/>
                    <a:pt x="10911" y="866"/>
                  </a:cubicBezTo>
                  <a:cubicBezTo>
                    <a:pt x="9360" y="866"/>
                    <a:pt x="7785" y="845"/>
                    <a:pt x="6338" y="845"/>
                  </a:cubicBezTo>
                  <a:cubicBezTo>
                    <a:pt x="4308" y="845"/>
                    <a:pt x="2531" y="894"/>
                    <a:pt x="1434" y="1145"/>
                  </a:cubicBezTo>
                  <a:cubicBezTo>
                    <a:pt x="869" y="1271"/>
                    <a:pt x="375" y="3017"/>
                    <a:pt x="234" y="5510"/>
                  </a:cubicBezTo>
                  <a:cubicBezTo>
                    <a:pt x="8" y="9309"/>
                    <a:pt x="-76" y="13667"/>
                    <a:pt x="79" y="17096"/>
                  </a:cubicBezTo>
                  <a:cubicBezTo>
                    <a:pt x="204" y="19728"/>
                    <a:pt x="739" y="21586"/>
                    <a:pt x="1348" y="21586"/>
                  </a:cubicBezTo>
                  <a:cubicBezTo>
                    <a:pt x="1358" y="21586"/>
                    <a:pt x="1367" y="21579"/>
                    <a:pt x="1378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7" y="21600"/>
                    <a:pt x="7538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68" name="Google Shape;5635;p38"/>
            <p:cNvSpPr/>
            <p:nvPr/>
          </p:nvSpPr>
          <p:spPr>
            <a:xfrm>
              <a:off x="22974492" y="6144191"/>
              <a:ext cx="202237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69" name="Google Shape;5636;p38"/>
            <p:cNvSpPr/>
            <p:nvPr/>
          </p:nvSpPr>
          <p:spPr>
            <a:xfrm>
              <a:off x="22974507" y="6777780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70" name="Google Shape;5637;p38"/>
            <p:cNvSpPr/>
            <p:nvPr/>
          </p:nvSpPr>
          <p:spPr>
            <a:xfrm>
              <a:off x="23888517" y="5397138"/>
              <a:ext cx="1132688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96"/>
                    <a:pt x="577" y="8873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7" y="14079"/>
                    <a:pt x="2093" y="14071"/>
                    <a:pt x="2171" y="14057"/>
                  </a:cubicBezTo>
                  <a:cubicBezTo>
                    <a:pt x="3999" y="13700"/>
                    <a:pt x="5690" y="13577"/>
                    <a:pt x="7116" y="13508"/>
                  </a:cubicBezTo>
                  <a:cubicBezTo>
                    <a:pt x="7133" y="13508"/>
                    <a:pt x="7150" y="13508"/>
                    <a:pt x="7166" y="13508"/>
                  </a:cubicBezTo>
                  <a:cubicBezTo>
                    <a:pt x="7892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100" y="14497"/>
                  </a:cubicBezTo>
                  <a:cubicBezTo>
                    <a:pt x="13993" y="13717"/>
                    <a:pt x="14606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14" y="8352"/>
                    <a:pt x="17006" y="8199"/>
                    <a:pt x="15624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3" y="6994"/>
                  </a:cubicBezTo>
                  <a:cubicBezTo>
                    <a:pt x="13504" y="5361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71" name="Google Shape;5638;p38"/>
            <p:cNvSpPr/>
            <p:nvPr/>
          </p:nvSpPr>
          <p:spPr>
            <a:xfrm>
              <a:off x="24227609" y="3512959"/>
              <a:ext cx="1080347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20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595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52" y="15826"/>
                  </a:cubicBezTo>
                  <a:cubicBezTo>
                    <a:pt x="10813" y="15411"/>
                    <a:pt x="11225" y="15192"/>
                    <a:pt x="11640" y="15192"/>
                  </a:cubicBezTo>
                  <a:cubicBezTo>
                    <a:pt x="11943" y="15192"/>
                    <a:pt x="12250" y="15307"/>
                    <a:pt x="12501" y="15548"/>
                  </a:cubicBezTo>
                  <a:cubicBezTo>
                    <a:pt x="14011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393" y="17161"/>
                    <a:pt x="21090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501" y="11165"/>
                    <a:pt x="15815" y="10090"/>
                  </a:cubicBezTo>
                  <a:cubicBezTo>
                    <a:pt x="15073" y="9618"/>
                    <a:pt x="14914" y="8494"/>
                    <a:pt x="15481" y="7778"/>
                  </a:cubicBezTo>
                  <a:cubicBezTo>
                    <a:pt x="16527" y="6474"/>
                    <a:pt x="17718" y="5153"/>
                    <a:pt x="18663" y="3884"/>
                  </a:cubicBezTo>
                  <a:cubicBezTo>
                    <a:pt x="19158" y="3232"/>
                    <a:pt x="19041" y="2239"/>
                    <a:pt x="18417" y="1733"/>
                  </a:cubicBezTo>
                  <a:cubicBezTo>
                    <a:pt x="17675" y="1130"/>
                    <a:pt x="16919" y="690"/>
                    <a:pt x="16105" y="184"/>
                  </a:cubicBezTo>
                  <a:cubicBezTo>
                    <a:pt x="15904" y="60"/>
                    <a:pt x="15684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72" name="Google Shape;5639;p38"/>
            <p:cNvSpPr/>
            <p:nvPr/>
          </p:nvSpPr>
          <p:spPr>
            <a:xfrm>
              <a:off x="21311737" y="3573858"/>
              <a:ext cx="1441817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8"/>
                    <a:pt x="11024" y="415"/>
                  </a:cubicBezTo>
                  <a:cubicBezTo>
                    <a:pt x="9953" y="938"/>
                    <a:pt x="9724" y="10513"/>
                    <a:pt x="8939" y="16586"/>
                  </a:cubicBezTo>
                  <a:cubicBezTo>
                    <a:pt x="8903" y="16843"/>
                    <a:pt x="8725" y="16977"/>
                    <a:pt x="8546" y="16977"/>
                  </a:cubicBezTo>
                  <a:cubicBezTo>
                    <a:pt x="8388" y="16977"/>
                    <a:pt x="8231" y="16872"/>
                    <a:pt x="8174" y="16650"/>
                  </a:cubicBezTo>
                  <a:cubicBezTo>
                    <a:pt x="7138" y="12664"/>
                    <a:pt x="6897" y="11085"/>
                    <a:pt x="5544" y="7647"/>
                  </a:cubicBezTo>
                  <a:cubicBezTo>
                    <a:pt x="5359" y="7163"/>
                    <a:pt x="4944" y="6858"/>
                    <a:pt x="4496" y="6858"/>
                  </a:cubicBezTo>
                  <a:cubicBezTo>
                    <a:pt x="2760" y="6884"/>
                    <a:pt x="916" y="7469"/>
                    <a:pt x="109" y="9329"/>
                  </a:cubicBezTo>
                  <a:cubicBezTo>
                    <a:pt x="-164" y="10245"/>
                    <a:pt x="119" y="10806"/>
                    <a:pt x="502" y="11455"/>
                  </a:cubicBezTo>
                  <a:cubicBezTo>
                    <a:pt x="628" y="11682"/>
                    <a:pt x="833" y="11801"/>
                    <a:pt x="1044" y="11801"/>
                  </a:cubicBezTo>
                  <a:cubicBezTo>
                    <a:pt x="1198" y="11801"/>
                    <a:pt x="1354" y="11736"/>
                    <a:pt x="1484" y="11608"/>
                  </a:cubicBezTo>
                  <a:cubicBezTo>
                    <a:pt x="2296" y="10791"/>
                    <a:pt x="3275" y="10238"/>
                    <a:pt x="3808" y="10238"/>
                  </a:cubicBezTo>
                  <a:cubicBezTo>
                    <a:pt x="3997" y="10238"/>
                    <a:pt x="4131" y="10308"/>
                    <a:pt x="4179" y="10462"/>
                  </a:cubicBezTo>
                  <a:cubicBezTo>
                    <a:pt x="5031" y="13186"/>
                    <a:pt x="6122" y="19246"/>
                    <a:pt x="6843" y="20915"/>
                  </a:cubicBezTo>
                  <a:cubicBezTo>
                    <a:pt x="7035" y="21352"/>
                    <a:pt x="7849" y="21600"/>
                    <a:pt x="8693" y="21600"/>
                  </a:cubicBezTo>
                  <a:cubicBezTo>
                    <a:pt x="9569" y="21600"/>
                    <a:pt x="10478" y="21333"/>
                    <a:pt x="10761" y="20737"/>
                  </a:cubicBezTo>
                  <a:cubicBezTo>
                    <a:pt x="12562" y="16930"/>
                    <a:pt x="12508" y="8909"/>
                    <a:pt x="13424" y="4071"/>
                  </a:cubicBezTo>
                  <a:cubicBezTo>
                    <a:pt x="13544" y="3421"/>
                    <a:pt x="14025" y="2962"/>
                    <a:pt x="14593" y="2937"/>
                  </a:cubicBezTo>
                  <a:lnTo>
                    <a:pt x="17354" y="2847"/>
                  </a:lnTo>
                  <a:cubicBezTo>
                    <a:pt x="17976" y="3064"/>
                    <a:pt x="18271" y="3905"/>
                    <a:pt x="18413" y="4566"/>
                  </a:cubicBezTo>
                  <a:cubicBezTo>
                    <a:pt x="18518" y="5045"/>
                    <a:pt x="18887" y="5369"/>
                    <a:pt x="19305" y="5369"/>
                  </a:cubicBezTo>
                  <a:cubicBezTo>
                    <a:pt x="19321" y="5369"/>
                    <a:pt x="19335" y="5369"/>
                    <a:pt x="19351" y="5369"/>
                  </a:cubicBezTo>
                  <a:cubicBezTo>
                    <a:pt x="19723" y="5344"/>
                    <a:pt x="20149" y="5318"/>
                    <a:pt x="20509" y="5292"/>
                  </a:cubicBezTo>
                  <a:cubicBezTo>
                    <a:pt x="21032" y="5254"/>
                    <a:pt x="21436" y="4720"/>
                    <a:pt x="21371" y="4120"/>
                  </a:cubicBezTo>
                  <a:cubicBezTo>
                    <a:pt x="21262" y="3077"/>
                    <a:pt x="20967" y="2122"/>
                    <a:pt x="20695" y="1409"/>
                  </a:cubicBezTo>
                  <a:cubicBezTo>
                    <a:pt x="20378" y="594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73" name="Google Shape;5640;p38"/>
            <p:cNvSpPr/>
            <p:nvPr/>
          </p:nvSpPr>
          <p:spPr>
            <a:xfrm>
              <a:off x="23121630" y="2922528"/>
              <a:ext cx="108484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8" y="864"/>
                    <a:pt x="7782" y="843"/>
                    <a:pt x="6337" y="843"/>
                  </a:cubicBezTo>
                  <a:cubicBezTo>
                    <a:pt x="4305" y="843"/>
                    <a:pt x="2528" y="892"/>
                    <a:pt x="1431" y="1143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288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6" y="21579"/>
                    <a:pt x="2368" y="21579"/>
                    <a:pt x="2928" y="21579"/>
                  </a:cubicBezTo>
                  <a:cubicBezTo>
                    <a:pt x="4121" y="21579"/>
                    <a:pt x="5494" y="21600"/>
                    <a:pt x="6940" y="21600"/>
                  </a:cubicBezTo>
                  <a:cubicBezTo>
                    <a:pt x="11498" y="21600"/>
                    <a:pt x="16790" y="21405"/>
                    <a:pt x="19574" y="19795"/>
                  </a:cubicBezTo>
                  <a:cubicBezTo>
                    <a:pt x="21521" y="18694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74" name="Google Shape;5641;p38"/>
            <p:cNvSpPr/>
            <p:nvPr/>
          </p:nvSpPr>
          <p:spPr>
            <a:xfrm>
              <a:off x="22896176" y="1746123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05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1" y="21586"/>
                    <a:pt x="2359" y="21579"/>
                    <a:pt x="2912" y="21579"/>
                  </a:cubicBezTo>
                  <a:cubicBezTo>
                    <a:pt x="4150" y="21579"/>
                    <a:pt x="5581" y="21600"/>
                    <a:pt x="7087" y="21600"/>
                  </a:cubicBezTo>
                  <a:cubicBezTo>
                    <a:pt x="11606" y="21600"/>
                    <a:pt x="16813" y="21405"/>
                    <a:pt x="19561" y="19858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75" name="Google Shape;5642;p38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76" name="Google Shape;5643;p38"/>
            <p:cNvSpPr/>
            <p:nvPr/>
          </p:nvSpPr>
          <p:spPr>
            <a:xfrm>
              <a:off x="20587692" y="1873781"/>
              <a:ext cx="232013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0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318" y="20041"/>
                    <a:pt x="4189" y="21600"/>
                    <a:pt x="7383" y="21600"/>
                  </a:cubicBezTo>
                  <a:cubicBezTo>
                    <a:pt x="13157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77" name="Google Shape;5644;p38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78" name="Google Shape;5645;p38"/>
            <p:cNvSpPr/>
            <p:nvPr/>
          </p:nvSpPr>
          <p:spPr>
            <a:xfrm>
              <a:off x="20310537" y="2631232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79" name="Google Shape;5646;p38"/>
            <p:cNvSpPr/>
            <p:nvPr/>
          </p:nvSpPr>
          <p:spPr>
            <a:xfrm>
              <a:off x="20310537" y="3265068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80" name="Google Shape;5647;p38"/>
            <p:cNvSpPr/>
            <p:nvPr/>
          </p:nvSpPr>
          <p:spPr>
            <a:xfrm>
              <a:off x="21224357" y="1884179"/>
              <a:ext cx="1132690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3999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1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599" y="21093"/>
                    <a:pt x="9112" y="21531"/>
                    <a:pt x="9720" y="21558"/>
                  </a:cubicBezTo>
                  <a:cubicBezTo>
                    <a:pt x="10326" y="21582"/>
                    <a:pt x="10966" y="21600"/>
                    <a:pt x="11621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4" y="13041"/>
                  </a:cubicBezTo>
                  <a:cubicBezTo>
                    <a:pt x="16995" y="13164"/>
                    <a:pt x="18574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303" y="11244"/>
                    <a:pt x="21151" y="10449"/>
                    <a:pt x="21013" y="9572"/>
                  </a:cubicBezTo>
                  <a:cubicBezTo>
                    <a:pt x="20929" y="8995"/>
                    <a:pt x="20458" y="8571"/>
                    <a:pt x="19890" y="8502"/>
                  </a:cubicBezTo>
                  <a:cubicBezTo>
                    <a:pt x="18512" y="8351"/>
                    <a:pt x="17006" y="8199"/>
                    <a:pt x="15622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600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81" name="Google Shape;5648;p38"/>
            <p:cNvSpPr/>
            <p:nvPr/>
          </p:nvSpPr>
          <p:spPr>
            <a:xfrm>
              <a:off x="20457982" y="13460663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1" y="773"/>
                    <a:pt x="13963" y="871"/>
                    <a:pt x="10603" y="871"/>
                  </a:cubicBezTo>
                  <a:cubicBezTo>
                    <a:pt x="9350" y="871"/>
                    <a:pt x="8088" y="857"/>
                    <a:pt x="6900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8" y="21579"/>
                    <a:pt x="2904" y="21579"/>
                  </a:cubicBezTo>
                  <a:cubicBezTo>
                    <a:pt x="4145" y="21579"/>
                    <a:pt x="5575" y="21600"/>
                    <a:pt x="7082" y="21600"/>
                  </a:cubicBezTo>
                  <a:cubicBezTo>
                    <a:pt x="11605" y="21600"/>
                    <a:pt x="16811" y="21405"/>
                    <a:pt x="19562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82" name="Google Shape;5649;p38"/>
            <p:cNvSpPr/>
            <p:nvPr/>
          </p:nvSpPr>
          <p:spPr>
            <a:xfrm>
              <a:off x="20232485" y="12284917"/>
              <a:ext cx="81882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7" y="0"/>
                  </a:moveTo>
                  <a:cubicBezTo>
                    <a:pt x="19063" y="0"/>
                    <a:pt x="19015" y="14"/>
                    <a:pt x="18969" y="35"/>
                  </a:cubicBezTo>
                  <a:cubicBezTo>
                    <a:pt x="17377" y="733"/>
                    <a:pt x="14376" y="859"/>
                    <a:pt x="11237" y="859"/>
                  </a:cubicBezTo>
                  <a:cubicBezTo>
                    <a:pt x="9595" y="859"/>
                    <a:pt x="7913" y="824"/>
                    <a:pt x="6378" y="824"/>
                  </a:cubicBezTo>
                  <a:cubicBezTo>
                    <a:pt x="4329" y="824"/>
                    <a:pt x="2538" y="880"/>
                    <a:pt x="1439" y="1152"/>
                  </a:cubicBezTo>
                  <a:cubicBezTo>
                    <a:pt x="858" y="1278"/>
                    <a:pt x="374" y="3023"/>
                    <a:pt x="223" y="5452"/>
                  </a:cubicBezTo>
                  <a:cubicBezTo>
                    <a:pt x="17" y="9313"/>
                    <a:pt x="-77" y="13676"/>
                    <a:pt x="74" y="17034"/>
                  </a:cubicBezTo>
                  <a:cubicBezTo>
                    <a:pt x="204" y="19715"/>
                    <a:pt x="747" y="21586"/>
                    <a:pt x="1364" y="21586"/>
                  </a:cubicBezTo>
                  <a:cubicBezTo>
                    <a:pt x="1783" y="21572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84"/>
                    <a:pt x="19566" y="19841"/>
                  </a:cubicBezTo>
                  <a:cubicBezTo>
                    <a:pt x="21523" y="18682"/>
                    <a:pt x="21016" y="0"/>
                    <a:pt x="1910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83" name="Google Shape;5650;p38"/>
            <p:cNvSpPr/>
            <p:nvPr/>
          </p:nvSpPr>
          <p:spPr>
            <a:xfrm>
              <a:off x="20232485" y="11918363"/>
              <a:ext cx="818802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14"/>
                    <a:pt x="18967" y="28"/>
                  </a:cubicBezTo>
                  <a:cubicBezTo>
                    <a:pt x="17271" y="773"/>
                    <a:pt x="13968" y="877"/>
                    <a:pt x="10607" y="877"/>
                  </a:cubicBezTo>
                  <a:cubicBezTo>
                    <a:pt x="9353" y="877"/>
                    <a:pt x="8092" y="863"/>
                    <a:pt x="6901" y="863"/>
                  </a:cubicBezTo>
                  <a:cubicBezTo>
                    <a:pt x="4637" y="863"/>
                    <a:pt x="2632" y="912"/>
                    <a:pt x="1439" y="1211"/>
                  </a:cubicBezTo>
                  <a:cubicBezTo>
                    <a:pt x="858" y="1337"/>
                    <a:pt x="374" y="3070"/>
                    <a:pt x="223" y="5492"/>
                  </a:cubicBezTo>
                  <a:cubicBezTo>
                    <a:pt x="17" y="9342"/>
                    <a:pt x="-77" y="13630"/>
                    <a:pt x="74" y="17048"/>
                  </a:cubicBezTo>
                  <a:cubicBezTo>
                    <a:pt x="204" y="19714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1" y="21565"/>
                    <a:pt x="5792" y="21600"/>
                    <a:pt x="7537" y="21600"/>
                  </a:cubicBezTo>
                  <a:cubicBezTo>
                    <a:pt x="11951" y="21600"/>
                    <a:pt x="16906" y="21377"/>
                    <a:pt x="19565" y="19839"/>
                  </a:cubicBezTo>
                  <a:cubicBezTo>
                    <a:pt x="21523" y="18683"/>
                    <a:pt x="21011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84" name="Google Shape;5651;p38"/>
            <p:cNvSpPr/>
            <p:nvPr/>
          </p:nvSpPr>
          <p:spPr>
            <a:xfrm>
              <a:off x="22584641" y="11660158"/>
              <a:ext cx="982132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81" y="0"/>
                  </a:moveTo>
                  <a:cubicBezTo>
                    <a:pt x="16849" y="0"/>
                    <a:pt x="16419" y="178"/>
                    <a:pt x="16094" y="510"/>
                  </a:cubicBezTo>
                  <a:cubicBezTo>
                    <a:pt x="11992" y="4773"/>
                    <a:pt x="3466" y="13250"/>
                    <a:pt x="320" y="17449"/>
                  </a:cubicBezTo>
                  <a:cubicBezTo>
                    <a:pt x="-895" y="19073"/>
                    <a:pt x="1604" y="21600"/>
                    <a:pt x="3511" y="21600"/>
                  </a:cubicBezTo>
                  <a:cubicBezTo>
                    <a:pt x="4024" y="21600"/>
                    <a:pt x="4494" y="21417"/>
                    <a:pt x="4838" y="20982"/>
                  </a:cubicBezTo>
                  <a:cubicBezTo>
                    <a:pt x="7661" y="17465"/>
                    <a:pt x="17205" y="8163"/>
                    <a:pt x="20150" y="4789"/>
                  </a:cubicBezTo>
                  <a:cubicBezTo>
                    <a:pt x="20627" y="4234"/>
                    <a:pt x="20705" y="3442"/>
                    <a:pt x="20351" y="2808"/>
                  </a:cubicBezTo>
                  <a:cubicBezTo>
                    <a:pt x="19765" y="1810"/>
                    <a:pt x="18978" y="828"/>
                    <a:pt x="18161" y="274"/>
                  </a:cubicBezTo>
                  <a:cubicBezTo>
                    <a:pt x="17891" y="89"/>
                    <a:pt x="17587" y="0"/>
                    <a:pt x="172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85" name="Google Shape;5652;p38"/>
            <p:cNvSpPr/>
            <p:nvPr/>
          </p:nvSpPr>
          <p:spPr>
            <a:xfrm>
              <a:off x="22666619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86" name="Google Shape;5653;p38"/>
            <p:cNvSpPr/>
            <p:nvPr/>
          </p:nvSpPr>
          <p:spPr>
            <a:xfrm>
              <a:off x="23251676" y="12412410"/>
              <a:ext cx="23218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9" y="0"/>
                  </a:moveTo>
                  <a:cubicBezTo>
                    <a:pt x="2670" y="0"/>
                    <a:pt x="-1620" y="5753"/>
                    <a:pt x="601" y="16542"/>
                  </a:cubicBezTo>
                  <a:cubicBezTo>
                    <a:pt x="1303" y="20047"/>
                    <a:pt x="4156" y="21600"/>
                    <a:pt x="7339" y="21600"/>
                  </a:cubicBezTo>
                  <a:cubicBezTo>
                    <a:pt x="13109" y="21600"/>
                    <a:pt x="19980" y="16507"/>
                    <a:pt x="17139" y="8753"/>
                  </a:cubicBezTo>
                  <a:cubicBezTo>
                    <a:pt x="14975" y="2830"/>
                    <a:pt x="11141" y="0"/>
                    <a:pt x="764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87" name="Google Shape;5654;p38"/>
            <p:cNvSpPr/>
            <p:nvPr/>
          </p:nvSpPr>
          <p:spPr>
            <a:xfrm>
              <a:off x="22533254" y="13460663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268" y="773"/>
                    <a:pt x="13972" y="871"/>
                    <a:pt x="10613" y="871"/>
                  </a:cubicBezTo>
                  <a:cubicBezTo>
                    <a:pt x="9360" y="871"/>
                    <a:pt x="8098" y="857"/>
                    <a:pt x="6908" y="857"/>
                  </a:cubicBezTo>
                  <a:cubicBezTo>
                    <a:pt x="4642" y="857"/>
                    <a:pt x="2632" y="913"/>
                    <a:pt x="1434" y="1205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351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5" y="21586"/>
                    <a:pt x="2363" y="21579"/>
                    <a:pt x="2918" y="21579"/>
                  </a:cubicBezTo>
                  <a:cubicBezTo>
                    <a:pt x="4156" y="21579"/>
                    <a:pt x="5587" y="21600"/>
                    <a:pt x="7092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88" name="Google Shape;5655;p38"/>
            <p:cNvSpPr/>
            <p:nvPr/>
          </p:nvSpPr>
          <p:spPr>
            <a:xfrm>
              <a:off x="22974484" y="13169532"/>
              <a:ext cx="20222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14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89" name="Google Shape;5656;p38"/>
            <p:cNvSpPr/>
            <p:nvPr/>
          </p:nvSpPr>
          <p:spPr>
            <a:xfrm>
              <a:off x="23888517" y="12422809"/>
              <a:ext cx="1132688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2" y="8330"/>
                  </a:cubicBezTo>
                  <a:cubicBezTo>
                    <a:pt x="7782" y="8988"/>
                    <a:pt x="577" y="8865"/>
                    <a:pt x="147" y="9607"/>
                  </a:cubicBezTo>
                  <a:cubicBezTo>
                    <a:pt x="-255" y="10306"/>
                    <a:pt x="245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71" y="14051"/>
                  </a:cubicBezTo>
                  <a:cubicBezTo>
                    <a:pt x="3999" y="13708"/>
                    <a:pt x="5690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3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5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100" y="14491"/>
                  </a:cubicBezTo>
                  <a:cubicBezTo>
                    <a:pt x="13994" y="13717"/>
                    <a:pt x="14595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1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3" y="6986"/>
                  </a:cubicBezTo>
                  <a:cubicBezTo>
                    <a:pt x="13504" y="5353"/>
                    <a:pt x="13337" y="3076"/>
                    <a:pt x="13157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90" name="Google Shape;5657;p38"/>
            <p:cNvSpPr/>
            <p:nvPr/>
          </p:nvSpPr>
          <p:spPr>
            <a:xfrm>
              <a:off x="24227609" y="10538217"/>
              <a:ext cx="1080347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8" y="5256"/>
                    <a:pt x="10435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595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4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52" y="15830"/>
                  </a:cubicBezTo>
                  <a:cubicBezTo>
                    <a:pt x="10814" y="15412"/>
                    <a:pt x="11231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11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393" y="17164"/>
                    <a:pt x="21090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501" y="11156"/>
                    <a:pt x="15815" y="10097"/>
                  </a:cubicBezTo>
                  <a:cubicBezTo>
                    <a:pt x="15073" y="9627"/>
                    <a:pt x="14914" y="8502"/>
                    <a:pt x="15481" y="7787"/>
                  </a:cubicBezTo>
                  <a:cubicBezTo>
                    <a:pt x="16527" y="6484"/>
                    <a:pt x="17718" y="5165"/>
                    <a:pt x="18663" y="3896"/>
                  </a:cubicBezTo>
                  <a:cubicBezTo>
                    <a:pt x="19158" y="3228"/>
                    <a:pt x="19041" y="2236"/>
                    <a:pt x="18417" y="1730"/>
                  </a:cubicBezTo>
                  <a:cubicBezTo>
                    <a:pt x="17675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91" name="Google Shape;5658;p38"/>
            <p:cNvSpPr/>
            <p:nvPr/>
          </p:nvSpPr>
          <p:spPr>
            <a:xfrm>
              <a:off x="21311737" y="10599777"/>
              <a:ext cx="1441817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4"/>
                    <a:pt x="8939" y="16592"/>
                  </a:cubicBezTo>
                  <a:cubicBezTo>
                    <a:pt x="8903" y="16847"/>
                    <a:pt x="8727" y="16977"/>
                    <a:pt x="8550" y="16977"/>
                  </a:cubicBezTo>
                  <a:cubicBezTo>
                    <a:pt x="8391" y="16977"/>
                    <a:pt x="8232" y="16871"/>
                    <a:pt x="8174" y="16656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59" y="7166"/>
                    <a:pt x="4944" y="6860"/>
                    <a:pt x="4496" y="6860"/>
                  </a:cubicBezTo>
                  <a:cubicBezTo>
                    <a:pt x="2760" y="6873"/>
                    <a:pt x="916" y="7471"/>
                    <a:pt x="109" y="9332"/>
                  </a:cubicBezTo>
                  <a:cubicBezTo>
                    <a:pt x="-164" y="10248"/>
                    <a:pt x="119" y="10796"/>
                    <a:pt x="502" y="11459"/>
                  </a:cubicBezTo>
                  <a:cubicBezTo>
                    <a:pt x="629" y="11682"/>
                    <a:pt x="837" y="11800"/>
                    <a:pt x="1050" y="11800"/>
                  </a:cubicBezTo>
                  <a:cubicBezTo>
                    <a:pt x="1201" y="11800"/>
                    <a:pt x="1356" y="11739"/>
                    <a:pt x="1484" y="11612"/>
                  </a:cubicBezTo>
                  <a:cubicBezTo>
                    <a:pt x="2299" y="10792"/>
                    <a:pt x="3281" y="10230"/>
                    <a:pt x="3812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31" y="13191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76" y="3065"/>
                    <a:pt x="18271" y="3906"/>
                    <a:pt x="18413" y="4567"/>
                  </a:cubicBezTo>
                  <a:cubicBezTo>
                    <a:pt x="18518" y="5046"/>
                    <a:pt x="18886" y="5360"/>
                    <a:pt x="19303" y="5360"/>
                  </a:cubicBezTo>
                  <a:cubicBezTo>
                    <a:pt x="19319" y="5360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92" name="Google Shape;5659;p38"/>
            <p:cNvSpPr/>
            <p:nvPr/>
          </p:nvSpPr>
          <p:spPr>
            <a:xfrm>
              <a:off x="23121630" y="9948363"/>
              <a:ext cx="108484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9" y="0"/>
                  </a:moveTo>
                  <a:cubicBezTo>
                    <a:pt x="19063" y="0"/>
                    <a:pt x="19017" y="14"/>
                    <a:pt x="18969" y="35"/>
                  </a:cubicBezTo>
                  <a:cubicBezTo>
                    <a:pt x="17341" y="719"/>
                    <a:pt x="14229" y="831"/>
                    <a:pt x="11003" y="831"/>
                  </a:cubicBezTo>
                  <a:cubicBezTo>
                    <a:pt x="9570" y="831"/>
                    <a:pt x="8114" y="810"/>
                    <a:pt x="6756" y="810"/>
                  </a:cubicBezTo>
                  <a:cubicBezTo>
                    <a:pt x="4551" y="810"/>
                    <a:pt x="2604" y="866"/>
                    <a:pt x="1431" y="1152"/>
                  </a:cubicBezTo>
                  <a:cubicBezTo>
                    <a:pt x="866" y="1278"/>
                    <a:pt x="372" y="3023"/>
                    <a:pt x="231" y="5452"/>
                  </a:cubicBezTo>
                  <a:cubicBezTo>
                    <a:pt x="19" y="9313"/>
                    <a:pt x="-79" y="13669"/>
                    <a:pt x="76" y="17034"/>
                  </a:cubicBezTo>
                  <a:cubicBezTo>
                    <a:pt x="203" y="19715"/>
                    <a:pt x="754" y="21579"/>
                    <a:pt x="1376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8" y="21565"/>
                    <a:pt x="5797" y="21600"/>
                    <a:pt x="7541" y="21600"/>
                  </a:cubicBezTo>
                  <a:cubicBezTo>
                    <a:pt x="11956" y="21600"/>
                    <a:pt x="16915" y="21384"/>
                    <a:pt x="19577" y="19841"/>
                  </a:cubicBezTo>
                  <a:cubicBezTo>
                    <a:pt x="21521" y="18682"/>
                    <a:pt x="21014" y="0"/>
                    <a:pt x="1910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93" name="Google Shape;5660;p38"/>
            <p:cNvSpPr/>
            <p:nvPr/>
          </p:nvSpPr>
          <p:spPr>
            <a:xfrm>
              <a:off x="22896176" y="8772041"/>
              <a:ext cx="81926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3"/>
                    <a:pt x="1431" y="1151"/>
                  </a:cubicBezTo>
                  <a:cubicBezTo>
                    <a:pt x="871" y="1332"/>
                    <a:pt x="385" y="3013"/>
                    <a:pt x="234" y="5503"/>
                  </a:cubicBezTo>
                  <a:cubicBezTo>
                    <a:pt x="10" y="9297"/>
                    <a:pt x="-82" y="13656"/>
                    <a:pt x="86" y="17074"/>
                  </a:cubicBezTo>
                  <a:cubicBezTo>
                    <a:pt x="197" y="19710"/>
                    <a:pt x="741" y="21558"/>
                    <a:pt x="1345" y="21558"/>
                  </a:cubicBezTo>
                  <a:cubicBezTo>
                    <a:pt x="1355" y="21558"/>
                    <a:pt x="1366" y="21558"/>
                    <a:pt x="1376" y="21558"/>
                  </a:cubicBezTo>
                  <a:cubicBezTo>
                    <a:pt x="1594" y="21551"/>
                    <a:pt x="1824" y="21551"/>
                    <a:pt x="2065" y="21551"/>
                  </a:cubicBezTo>
                  <a:cubicBezTo>
                    <a:pt x="3580" y="21551"/>
                    <a:pt x="5482" y="21600"/>
                    <a:pt x="7502" y="21600"/>
                  </a:cubicBezTo>
                  <a:cubicBezTo>
                    <a:pt x="11923" y="21600"/>
                    <a:pt x="16896" y="21356"/>
                    <a:pt x="19561" y="19815"/>
                  </a:cubicBezTo>
                  <a:cubicBezTo>
                    <a:pt x="21518" y="18720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94" name="Google Shape;5661;p38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95" name="Google Shape;5662;p38"/>
            <p:cNvSpPr/>
            <p:nvPr/>
          </p:nvSpPr>
          <p:spPr>
            <a:xfrm>
              <a:off x="20587701" y="8899452"/>
              <a:ext cx="232017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5" h="21600" fill="norm" stroke="1" extrusionOk="0">
                  <a:moveTo>
                    <a:pt x="7659" y="0"/>
                  </a:moveTo>
                  <a:cubicBezTo>
                    <a:pt x="2686" y="0"/>
                    <a:pt x="-1604" y="5745"/>
                    <a:pt x="588" y="16521"/>
                  </a:cubicBezTo>
                  <a:cubicBezTo>
                    <a:pt x="1311" y="20041"/>
                    <a:pt x="4168" y="21600"/>
                    <a:pt x="7355" y="21600"/>
                  </a:cubicBezTo>
                  <a:cubicBezTo>
                    <a:pt x="13134" y="21600"/>
                    <a:pt x="19996" y="16485"/>
                    <a:pt x="17151" y="8742"/>
                  </a:cubicBezTo>
                  <a:cubicBezTo>
                    <a:pt x="14984" y="2827"/>
                    <a:pt x="11151" y="0"/>
                    <a:pt x="76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96" name="Google Shape;5663;p38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97" name="Google Shape;5664;p38"/>
            <p:cNvSpPr/>
            <p:nvPr/>
          </p:nvSpPr>
          <p:spPr>
            <a:xfrm>
              <a:off x="20310554" y="9656903"/>
              <a:ext cx="202517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6" h="21600" fill="norm" stroke="1" extrusionOk="0">
                  <a:moveTo>
                    <a:pt x="7670" y="0"/>
                  </a:moveTo>
                  <a:cubicBezTo>
                    <a:pt x="2692" y="0"/>
                    <a:pt x="-1589" y="5725"/>
                    <a:pt x="577" y="16501"/>
                  </a:cubicBezTo>
                  <a:cubicBezTo>
                    <a:pt x="1289" y="20039"/>
                    <a:pt x="4160" y="21600"/>
                    <a:pt x="7358" y="21600"/>
                  </a:cubicBezTo>
                  <a:cubicBezTo>
                    <a:pt x="13150" y="21600"/>
                    <a:pt x="20011" y="16493"/>
                    <a:pt x="17177" y="8734"/>
                  </a:cubicBezTo>
                  <a:cubicBezTo>
                    <a:pt x="15003" y="2838"/>
                    <a:pt x="11166" y="0"/>
                    <a:pt x="76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98" name="Google Shape;5665;p38"/>
            <p:cNvSpPr/>
            <p:nvPr/>
          </p:nvSpPr>
          <p:spPr>
            <a:xfrm>
              <a:off x="20310530" y="10290409"/>
              <a:ext cx="202552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290" y="20054"/>
                    <a:pt x="4145" y="21600"/>
                    <a:pt x="7333" y="21600"/>
                  </a:cubicBezTo>
                  <a:cubicBezTo>
                    <a:pt x="13122" y="21600"/>
                    <a:pt x="20007" y="16505"/>
                    <a:pt x="17167" y="8773"/>
                  </a:cubicBezTo>
                  <a:cubicBezTo>
                    <a:pt x="15003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99" name="Google Shape;5666;p38"/>
            <p:cNvSpPr/>
            <p:nvPr/>
          </p:nvSpPr>
          <p:spPr>
            <a:xfrm>
              <a:off x="21224357" y="8910097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3999" y="13700"/>
                    <a:pt x="5703" y="13564"/>
                    <a:pt x="7116" y="13508"/>
                  </a:cubicBezTo>
                  <a:cubicBezTo>
                    <a:pt x="7139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599" y="21094"/>
                    <a:pt x="9112" y="21519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4" y="13724"/>
                    <a:pt x="14595" y="13038"/>
                    <a:pt x="15373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74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303" y="11245"/>
                    <a:pt x="21151" y="10436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3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8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00" name="Google Shape;5667;p38"/>
            <p:cNvSpPr/>
            <p:nvPr/>
          </p:nvSpPr>
          <p:spPr>
            <a:xfrm>
              <a:off x="17568357" y="1380229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12"/>
                  </a:cubicBezTo>
                  <a:cubicBezTo>
                    <a:pt x="857" y="1338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64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4" y="21586"/>
                    <a:pt x="2359" y="21579"/>
                    <a:pt x="2918" y="21579"/>
                  </a:cubicBezTo>
                  <a:cubicBezTo>
                    <a:pt x="4116" y="21579"/>
                    <a:pt x="5487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01" name="Google Shape;5668;p38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02" name="Google Shape;5669;p38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03" name="Google Shape;5670;p38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04" name="Google Shape;5671;p38"/>
            <p:cNvSpPr/>
            <p:nvPr/>
          </p:nvSpPr>
          <p:spPr>
            <a:xfrm>
              <a:off x="14674812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63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40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05" name="Google Shape;5672;p38"/>
            <p:cNvSpPr/>
            <p:nvPr/>
          </p:nvSpPr>
          <p:spPr>
            <a:xfrm>
              <a:off x="16235705" y="0"/>
              <a:ext cx="108009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72" y="0"/>
                  </a:moveTo>
                  <a:cubicBezTo>
                    <a:pt x="15117" y="0"/>
                    <a:pt x="14771" y="159"/>
                    <a:pt x="14518" y="462"/>
                  </a:cubicBezTo>
                  <a:cubicBezTo>
                    <a:pt x="13339" y="1815"/>
                    <a:pt x="12045" y="3362"/>
                    <a:pt x="11114" y="4844"/>
                  </a:cubicBezTo>
                  <a:cubicBezTo>
                    <a:pt x="10848" y="5261"/>
                    <a:pt x="10436" y="5485"/>
                    <a:pt x="10017" y="5485"/>
                  </a:cubicBezTo>
                  <a:cubicBezTo>
                    <a:pt x="9747" y="5485"/>
                    <a:pt x="9477" y="5394"/>
                    <a:pt x="9239" y="5202"/>
                  </a:cubicBezTo>
                  <a:cubicBezTo>
                    <a:pt x="7842" y="4079"/>
                    <a:pt x="5834" y="2597"/>
                    <a:pt x="4176" y="1408"/>
                  </a:cubicBezTo>
                  <a:cubicBezTo>
                    <a:pt x="3956" y="1251"/>
                    <a:pt x="3710" y="1176"/>
                    <a:pt x="3464" y="1176"/>
                  </a:cubicBezTo>
                  <a:cubicBezTo>
                    <a:pt x="3092" y="1176"/>
                    <a:pt x="2724" y="1349"/>
                    <a:pt x="2459" y="1684"/>
                  </a:cubicBezTo>
                  <a:cubicBezTo>
                    <a:pt x="1543" y="2841"/>
                    <a:pt x="423" y="4470"/>
                    <a:pt x="59" y="5692"/>
                  </a:cubicBezTo>
                  <a:cubicBezTo>
                    <a:pt x="-115" y="6311"/>
                    <a:pt x="103" y="7010"/>
                    <a:pt x="597" y="7370"/>
                  </a:cubicBezTo>
                  <a:cubicBezTo>
                    <a:pt x="2445" y="8721"/>
                    <a:pt x="6227" y="10481"/>
                    <a:pt x="6795" y="11327"/>
                  </a:cubicBezTo>
                  <a:cubicBezTo>
                    <a:pt x="7230" y="11962"/>
                    <a:pt x="2547" y="18529"/>
                    <a:pt x="2896" y="19456"/>
                  </a:cubicBezTo>
                  <a:cubicBezTo>
                    <a:pt x="3216" y="20320"/>
                    <a:pt x="5006" y="21134"/>
                    <a:pt x="6314" y="21542"/>
                  </a:cubicBezTo>
                  <a:cubicBezTo>
                    <a:pt x="6439" y="21580"/>
                    <a:pt x="6567" y="21600"/>
                    <a:pt x="6690" y="21600"/>
                  </a:cubicBezTo>
                  <a:cubicBezTo>
                    <a:pt x="7186" y="21600"/>
                    <a:pt x="7649" y="21297"/>
                    <a:pt x="7871" y="20776"/>
                  </a:cubicBezTo>
                  <a:cubicBezTo>
                    <a:pt x="8743" y="18837"/>
                    <a:pt x="9718" y="17192"/>
                    <a:pt x="10561" y="15824"/>
                  </a:cubicBezTo>
                  <a:cubicBezTo>
                    <a:pt x="10824" y="15417"/>
                    <a:pt x="11238" y="15202"/>
                    <a:pt x="11655" y="15202"/>
                  </a:cubicBezTo>
                  <a:cubicBezTo>
                    <a:pt x="11957" y="15202"/>
                    <a:pt x="12260" y="15315"/>
                    <a:pt x="12511" y="15547"/>
                  </a:cubicBezTo>
                  <a:cubicBezTo>
                    <a:pt x="14024" y="16964"/>
                    <a:pt x="15609" y="18576"/>
                    <a:pt x="17267" y="19586"/>
                  </a:cubicBezTo>
                  <a:cubicBezTo>
                    <a:pt x="17459" y="19699"/>
                    <a:pt x="17667" y="19754"/>
                    <a:pt x="17874" y="19754"/>
                  </a:cubicBezTo>
                  <a:cubicBezTo>
                    <a:pt x="18260" y="19754"/>
                    <a:pt x="18640" y="19562"/>
                    <a:pt x="18896" y="19212"/>
                  </a:cubicBezTo>
                  <a:cubicBezTo>
                    <a:pt x="19638" y="18251"/>
                    <a:pt x="20409" y="17159"/>
                    <a:pt x="21107" y="16036"/>
                  </a:cubicBezTo>
                  <a:cubicBezTo>
                    <a:pt x="21485" y="15417"/>
                    <a:pt x="21399" y="14570"/>
                    <a:pt x="20888" y="14080"/>
                  </a:cubicBezTo>
                  <a:cubicBezTo>
                    <a:pt x="19594" y="12777"/>
                    <a:pt x="17500" y="11164"/>
                    <a:pt x="15827" y="10089"/>
                  </a:cubicBezTo>
                  <a:cubicBezTo>
                    <a:pt x="15071" y="9618"/>
                    <a:pt x="14911" y="8493"/>
                    <a:pt x="15493" y="7793"/>
                  </a:cubicBezTo>
                  <a:cubicBezTo>
                    <a:pt x="16540" y="6473"/>
                    <a:pt x="17732" y="5169"/>
                    <a:pt x="18677" y="3884"/>
                  </a:cubicBezTo>
                  <a:cubicBezTo>
                    <a:pt x="19173" y="3232"/>
                    <a:pt x="19056" y="2239"/>
                    <a:pt x="18431" y="1733"/>
                  </a:cubicBezTo>
                  <a:cubicBezTo>
                    <a:pt x="17689" y="1130"/>
                    <a:pt x="16933" y="690"/>
                    <a:pt x="16118" y="184"/>
                  </a:cubicBezTo>
                  <a:cubicBezTo>
                    <a:pt x="15912" y="60"/>
                    <a:pt x="15690" y="0"/>
                    <a:pt x="1547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06" name="Google Shape;5673;p38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07" name="Google Shape;5674;p38"/>
            <p:cNvSpPr/>
            <p:nvPr/>
          </p:nvSpPr>
          <p:spPr>
            <a:xfrm>
              <a:off x="17568357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106" y="0"/>
                  </a:moveTo>
                  <a:cubicBezTo>
                    <a:pt x="19060" y="0"/>
                    <a:pt x="19014" y="7"/>
                    <a:pt x="18968" y="28"/>
                  </a:cubicBezTo>
                  <a:cubicBezTo>
                    <a:pt x="17384" y="733"/>
                    <a:pt x="14384" y="852"/>
                    <a:pt x="11242" y="852"/>
                  </a:cubicBezTo>
                  <a:cubicBezTo>
                    <a:pt x="9600" y="852"/>
                    <a:pt x="7918" y="817"/>
                    <a:pt x="6381" y="817"/>
                  </a:cubicBezTo>
                  <a:cubicBezTo>
                    <a:pt x="4330" y="817"/>
                    <a:pt x="2537" y="880"/>
                    <a:pt x="1438" y="1152"/>
                  </a:cubicBezTo>
                  <a:cubicBezTo>
                    <a:pt x="857" y="1278"/>
                    <a:pt x="371" y="3016"/>
                    <a:pt x="241" y="5445"/>
                  </a:cubicBezTo>
                  <a:cubicBezTo>
                    <a:pt x="16" y="9306"/>
                    <a:pt x="-78" y="13669"/>
                    <a:pt x="73" y="17034"/>
                  </a:cubicBezTo>
                  <a:cubicBezTo>
                    <a:pt x="203" y="19708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4" y="21377"/>
                    <a:pt x="19565" y="19834"/>
                  </a:cubicBezTo>
                  <a:cubicBezTo>
                    <a:pt x="21522" y="18738"/>
                    <a:pt x="21012" y="0"/>
                    <a:pt x="1910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08" name="Google Shape;5675;p38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09" name="Google Shape;5676;p38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10" name="Google Shape;5677;p38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11" name="Google Shape;5678;p38"/>
            <p:cNvSpPr/>
            <p:nvPr/>
          </p:nvSpPr>
          <p:spPr>
            <a:xfrm>
              <a:off x="14674805" y="8100988"/>
              <a:ext cx="23220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12" name="Google Shape;5679;p38"/>
            <p:cNvSpPr/>
            <p:nvPr/>
          </p:nvSpPr>
          <p:spPr>
            <a:xfrm>
              <a:off x="16235705" y="7025505"/>
              <a:ext cx="108009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69" y="0"/>
                  </a:moveTo>
                  <a:cubicBezTo>
                    <a:pt x="15115" y="0"/>
                    <a:pt x="14769" y="153"/>
                    <a:pt x="14518" y="455"/>
                  </a:cubicBezTo>
                  <a:cubicBezTo>
                    <a:pt x="13339" y="1824"/>
                    <a:pt x="12045" y="3353"/>
                    <a:pt x="11114" y="4852"/>
                  </a:cubicBezTo>
                  <a:cubicBezTo>
                    <a:pt x="10851" y="5264"/>
                    <a:pt x="10445" y="5482"/>
                    <a:pt x="10030" y="5482"/>
                  </a:cubicBezTo>
                  <a:cubicBezTo>
                    <a:pt x="9757" y="5482"/>
                    <a:pt x="9480" y="5387"/>
                    <a:pt x="9239" y="5193"/>
                  </a:cubicBezTo>
                  <a:cubicBezTo>
                    <a:pt x="7842" y="4071"/>
                    <a:pt x="5834" y="2605"/>
                    <a:pt x="4176" y="1417"/>
                  </a:cubicBezTo>
                  <a:cubicBezTo>
                    <a:pt x="3958" y="1254"/>
                    <a:pt x="3712" y="1177"/>
                    <a:pt x="3467" y="1177"/>
                  </a:cubicBezTo>
                  <a:cubicBezTo>
                    <a:pt x="3094" y="1177"/>
                    <a:pt x="2724" y="1358"/>
                    <a:pt x="2459" y="1692"/>
                  </a:cubicBezTo>
                  <a:cubicBezTo>
                    <a:pt x="1543" y="2833"/>
                    <a:pt x="423" y="4461"/>
                    <a:pt x="59" y="5682"/>
                  </a:cubicBezTo>
                  <a:cubicBezTo>
                    <a:pt x="-115" y="6318"/>
                    <a:pt x="103" y="7000"/>
                    <a:pt x="597" y="7360"/>
                  </a:cubicBezTo>
                  <a:cubicBezTo>
                    <a:pt x="2445" y="8711"/>
                    <a:pt x="6227" y="10487"/>
                    <a:pt x="6795" y="11332"/>
                  </a:cubicBezTo>
                  <a:cubicBezTo>
                    <a:pt x="7230" y="11967"/>
                    <a:pt x="2547" y="18515"/>
                    <a:pt x="2896" y="19442"/>
                  </a:cubicBezTo>
                  <a:cubicBezTo>
                    <a:pt x="3216" y="20322"/>
                    <a:pt x="5006" y="21136"/>
                    <a:pt x="6314" y="21543"/>
                  </a:cubicBezTo>
                  <a:cubicBezTo>
                    <a:pt x="6436" y="21582"/>
                    <a:pt x="6560" y="21600"/>
                    <a:pt x="6681" y="21600"/>
                  </a:cubicBezTo>
                  <a:cubicBezTo>
                    <a:pt x="7181" y="21600"/>
                    <a:pt x="7649" y="21290"/>
                    <a:pt x="7871" y="20779"/>
                  </a:cubicBezTo>
                  <a:cubicBezTo>
                    <a:pt x="8743" y="18840"/>
                    <a:pt x="9718" y="17179"/>
                    <a:pt x="10561" y="15828"/>
                  </a:cubicBezTo>
                  <a:cubicBezTo>
                    <a:pt x="10825" y="15410"/>
                    <a:pt x="11241" y="15191"/>
                    <a:pt x="11660" y="15191"/>
                  </a:cubicBezTo>
                  <a:cubicBezTo>
                    <a:pt x="11960" y="15191"/>
                    <a:pt x="12262" y="15302"/>
                    <a:pt x="12511" y="15534"/>
                  </a:cubicBezTo>
                  <a:cubicBezTo>
                    <a:pt x="14024" y="16951"/>
                    <a:pt x="15609" y="18579"/>
                    <a:pt x="17267" y="19572"/>
                  </a:cubicBezTo>
                  <a:cubicBezTo>
                    <a:pt x="17464" y="19689"/>
                    <a:pt x="17676" y="19745"/>
                    <a:pt x="17888" y="19745"/>
                  </a:cubicBezTo>
                  <a:cubicBezTo>
                    <a:pt x="18270" y="19745"/>
                    <a:pt x="18643" y="19561"/>
                    <a:pt x="18896" y="19214"/>
                  </a:cubicBezTo>
                  <a:cubicBezTo>
                    <a:pt x="19638" y="18238"/>
                    <a:pt x="20409" y="17162"/>
                    <a:pt x="21107" y="16023"/>
                  </a:cubicBezTo>
                  <a:cubicBezTo>
                    <a:pt x="21485" y="15405"/>
                    <a:pt x="21399" y="14574"/>
                    <a:pt x="20888" y="14068"/>
                  </a:cubicBezTo>
                  <a:cubicBezTo>
                    <a:pt x="19594" y="12765"/>
                    <a:pt x="17500" y="11153"/>
                    <a:pt x="15827" y="10094"/>
                  </a:cubicBezTo>
                  <a:cubicBezTo>
                    <a:pt x="15071" y="9624"/>
                    <a:pt x="14911" y="8499"/>
                    <a:pt x="15493" y="7784"/>
                  </a:cubicBezTo>
                  <a:cubicBezTo>
                    <a:pt x="16540" y="6480"/>
                    <a:pt x="17732" y="5160"/>
                    <a:pt x="18677" y="3892"/>
                  </a:cubicBezTo>
                  <a:cubicBezTo>
                    <a:pt x="19173" y="3240"/>
                    <a:pt x="19056" y="2245"/>
                    <a:pt x="18431" y="1741"/>
                  </a:cubicBezTo>
                  <a:cubicBezTo>
                    <a:pt x="17689" y="1139"/>
                    <a:pt x="16933" y="683"/>
                    <a:pt x="16118" y="179"/>
                  </a:cubicBezTo>
                  <a:cubicBezTo>
                    <a:pt x="15912" y="60"/>
                    <a:pt x="15689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13" name="Google Shape;5680;p38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14" name="Google Shape;5681;p38"/>
            <p:cNvSpPr/>
            <p:nvPr/>
          </p:nvSpPr>
          <p:spPr>
            <a:xfrm>
              <a:off x="15129816" y="6435487"/>
              <a:ext cx="108465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9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5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3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15" name="Google Shape;5682;p38"/>
            <p:cNvSpPr/>
            <p:nvPr/>
          </p:nvSpPr>
          <p:spPr>
            <a:xfrm>
              <a:off x="14904364" y="5259082"/>
              <a:ext cx="81909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1"/>
                    <a:pt x="10906" y="871"/>
                  </a:cubicBezTo>
                  <a:cubicBezTo>
                    <a:pt x="9353" y="871"/>
                    <a:pt x="7779" y="843"/>
                    <a:pt x="6334" y="843"/>
                  </a:cubicBezTo>
                  <a:cubicBezTo>
                    <a:pt x="4303" y="843"/>
                    <a:pt x="2529" y="892"/>
                    <a:pt x="1431" y="1150"/>
                  </a:cubicBezTo>
                  <a:cubicBezTo>
                    <a:pt x="871" y="1331"/>
                    <a:pt x="366" y="3073"/>
                    <a:pt x="236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6" y="21586"/>
                    <a:pt x="2365" y="21579"/>
                    <a:pt x="2925" y="21579"/>
                  </a:cubicBezTo>
                  <a:cubicBezTo>
                    <a:pt x="4117" y="21579"/>
                    <a:pt x="5487" y="21600"/>
                    <a:pt x="6931" y="21600"/>
                  </a:cubicBezTo>
                  <a:cubicBezTo>
                    <a:pt x="11480" y="21600"/>
                    <a:pt x="16764" y="21405"/>
                    <a:pt x="19544" y="19795"/>
                  </a:cubicBezTo>
                  <a:cubicBezTo>
                    <a:pt x="21518" y="18701"/>
                    <a:pt x="21007" y="0"/>
                    <a:pt x="190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16" name="Google Shape;5683;p38"/>
            <p:cNvSpPr/>
            <p:nvPr/>
          </p:nvSpPr>
          <p:spPr>
            <a:xfrm>
              <a:off x="14904364" y="4893188"/>
              <a:ext cx="81909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2"/>
                    <a:pt x="10906" y="872"/>
                  </a:cubicBezTo>
                  <a:cubicBezTo>
                    <a:pt x="9353" y="872"/>
                    <a:pt x="7779" y="844"/>
                    <a:pt x="6334" y="844"/>
                  </a:cubicBezTo>
                  <a:cubicBezTo>
                    <a:pt x="4303" y="844"/>
                    <a:pt x="2529" y="899"/>
                    <a:pt x="1431" y="1150"/>
                  </a:cubicBezTo>
                  <a:cubicBezTo>
                    <a:pt x="871" y="1276"/>
                    <a:pt x="366" y="3012"/>
                    <a:pt x="236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6" y="21544"/>
                    <a:pt x="1825" y="21544"/>
                    <a:pt x="2066" y="21544"/>
                  </a:cubicBezTo>
                  <a:cubicBezTo>
                    <a:pt x="3581" y="21544"/>
                    <a:pt x="5481" y="21600"/>
                    <a:pt x="7499" y="21600"/>
                  </a:cubicBezTo>
                  <a:cubicBezTo>
                    <a:pt x="11913" y="21600"/>
                    <a:pt x="16879" y="21356"/>
                    <a:pt x="19544" y="19808"/>
                  </a:cubicBezTo>
                  <a:cubicBezTo>
                    <a:pt x="21518" y="18713"/>
                    <a:pt x="21007" y="0"/>
                    <a:pt x="190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17" name="Google Shape;5684;p38"/>
            <p:cNvSpPr/>
            <p:nvPr/>
          </p:nvSpPr>
          <p:spPr>
            <a:xfrm>
              <a:off x="17256819" y="4634488"/>
              <a:ext cx="982178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71" y="0"/>
                  </a:moveTo>
                  <a:cubicBezTo>
                    <a:pt x="16840" y="0"/>
                    <a:pt x="16408" y="178"/>
                    <a:pt x="16090" y="504"/>
                  </a:cubicBezTo>
                  <a:cubicBezTo>
                    <a:pt x="11991" y="4766"/>
                    <a:pt x="3467" y="13243"/>
                    <a:pt x="325" y="17441"/>
                  </a:cubicBezTo>
                  <a:cubicBezTo>
                    <a:pt x="-903" y="19076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39" y="20989"/>
                  </a:cubicBezTo>
                  <a:cubicBezTo>
                    <a:pt x="7644" y="17457"/>
                    <a:pt x="17199" y="8157"/>
                    <a:pt x="20142" y="4782"/>
                  </a:cubicBezTo>
                  <a:cubicBezTo>
                    <a:pt x="20621" y="4244"/>
                    <a:pt x="20697" y="3436"/>
                    <a:pt x="20327" y="2802"/>
                  </a:cubicBezTo>
                  <a:cubicBezTo>
                    <a:pt x="19757" y="1804"/>
                    <a:pt x="18971" y="838"/>
                    <a:pt x="18139" y="268"/>
                  </a:cubicBezTo>
                  <a:cubicBezTo>
                    <a:pt x="17874" y="85"/>
                    <a:pt x="17572" y="0"/>
                    <a:pt x="1727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18" name="Google Shape;5685;p38"/>
            <p:cNvSpPr/>
            <p:nvPr/>
          </p:nvSpPr>
          <p:spPr>
            <a:xfrm>
              <a:off x="17339047" y="4588442"/>
              <a:ext cx="231923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3" h="21600" fill="norm" stroke="1" extrusionOk="0">
                  <a:moveTo>
                    <a:pt x="7662" y="0"/>
                  </a:moveTo>
                  <a:cubicBezTo>
                    <a:pt x="2681" y="0"/>
                    <a:pt x="-1604" y="5758"/>
                    <a:pt x="589" y="16537"/>
                  </a:cubicBezTo>
                  <a:cubicBezTo>
                    <a:pt x="1292" y="20047"/>
                    <a:pt x="4145" y="21600"/>
                    <a:pt x="7333" y="21600"/>
                  </a:cubicBezTo>
                  <a:cubicBezTo>
                    <a:pt x="13113" y="21600"/>
                    <a:pt x="19996" y="16501"/>
                    <a:pt x="17150" y="8758"/>
                  </a:cubicBezTo>
                  <a:cubicBezTo>
                    <a:pt x="14983" y="2837"/>
                    <a:pt x="11154" y="0"/>
                    <a:pt x="76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19" name="Google Shape;5686;p38"/>
            <p:cNvSpPr/>
            <p:nvPr/>
          </p:nvSpPr>
          <p:spPr>
            <a:xfrm>
              <a:off x="17923535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20" name="Google Shape;5687;p38"/>
            <p:cNvSpPr/>
            <p:nvPr/>
          </p:nvSpPr>
          <p:spPr>
            <a:xfrm>
              <a:off x="17205619" y="6435487"/>
              <a:ext cx="108483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2" y="21572"/>
                    <a:pt x="2238" y="21565"/>
                    <a:pt x="2727" y="21565"/>
                  </a:cubicBezTo>
                  <a:cubicBezTo>
                    <a:pt x="4126" y="21565"/>
                    <a:pt x="5786" y="21600"/>
                    <a:pt x="7529" y="21600"/>
                  </a:cubicBezTo>
                  <a:cubicBezTo>
                    <a:pt x="11944" y="21600"/>
                    <a:pt x="16901" y="21384"/>
                    <a:pt x="19563" y="19840"/>
                  </a:cubicBezTo>
                  <a:cubicBezTo>
                    <a:pt x="21524" y="18737"/>
                    <a:pt x="21014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21" name="Google Shape;5688;p38"/>
            <p:cNvSpPr/>
            <p:nvPr/>
          </p:nvSpPr>
          <p:spPr>
            <a:xfrm>
              <a:off x="17646910" y="6144191"/>
              <a:ext cx="20202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47" y="0"/>
                  </a:moveTo>
                  <a:cubicBezTo>
                    <a:pt x="2671" y="0"/>
                    <a:pt x="-1614" y="5740"/>
                    <a:pt x="598" y="16495"/>
                  </a:cubicBezTo>
                  <a:cubicBezTo>
                    <a:pt x="1311" y="20037"/>
                    <a:pt x="4177" y="21600"/>
                    <a:pt x="7371" y="21600"/>
                  </a:cubicBezTo>
                  <a:cubicBezTo>
                    <a:pt x="13140" y="21600"/>
                    <a:pt x="19986" y="16487"/>
                    <a:pt x="17149" y="8720"/>
                  </a:cubicBezTo>
                  <a:cubicBezTo>
                    <a:pt x="14981" y="2825"/>
                    <a:pt x="11147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22" name="Google Shape;5689;p38"/>
            <p:cNvSpPr/>
            <p:nvPr/>
          </p:nvSpPr>
          <p:spPr>
            <a:xfrm>
              <a:off x="17646902" y="6777780"/>
              <a:ext cx="20202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71" y="21600"/>
                  </a:cubicBezTo>
                  <a:cubicBezTo>
                    <a:pt x="13140" y="21600"/>
                    <a:pt x="19986" y="16493"/>
                    <a:pt x="17149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23" name="Google Shape;5690;p38"/>
            <p:cNvSpPr/>
            <p:nvPr/>
          </p:nvSpPr>
          <p:spPr>
            <a:xfrm>
              <a:off x="18560305" y="5397138"/>
              <a:ext cx="1133287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27" y="0"/>
                  </a:moveTo>
                  <a:cubicBezTo>
                    <a:pt x="9541" y="0"/>
                    <a:pt x="8536" y="83"/>
                    <a:pt x="7848" y="327"/>
                  </a:cubicBezTo>
                  <a:cubicBezTo>
                    <a:pt x="7308" y="520"/>
                    <a:pt x="6976" y="1041"/>
                    <a:pt x="7016" y="1604"/>
                  </a:cubicBezTo>
                  <a:cubicBezTo>
                    <a:pt x="7182" y="3688"/>
                    <a:pt x="8209" y="7460"/>
                    <a:pt x="7973" y="8338"/>
                  </a:cubicBezTo>
                  <a:cubicBezTo>
                    <a:pt x="7793" y="8996"/>
                    <a:pt x="574" y="8873"/>
                    <a:pt x="145" y="9600"/>
                  </a:cubicBezTo>
                  <a:cubicBezTo>
                    <a:pt x="-257" y="10300"/>
                    <a:pt x="256" y="12069"/>
                    <a:pt x="740" y="13276"/>
                  </a:cubicBezTo>
                  <a:cubicBezTo>
                    <a:pt x="945" y="13765"/>
                    <a:pt x="1423" y="14079"/>
                    <a:pt x="1947" y="14079"/>
                  </a:cubicBezTo>
                  <a:cubicBezTo>
                    <a:pt x="2024" y="14079"/>
                    <a:pt x="2102" y="14071"/>
                    <a:pt x="2181" y="14057"/>
                  </a:cubicBezTo>
                  <a:cubicBezTo>
                    <a:pt x="4011" y="13700"/>
                    <a:pt x="5701" y="13577"/>
                    <a:pt x="7128" y="13508"/>
                  </a:cubicBezTo>
                  <a:cubicBezTo>
                    <a:pt x="7143" y="13508"/>
                    <a:pt x="7160" y="13508"/>
                    <a:pt x="7176" y="13508"/>
                  </a:cubicBezTo>
                  <a:cubicBezTo>
                    <a:pt x="7903" y="13508"/>
                    <a:pt x="8485" y="14102"/>
                    <a:pt x="8457" y="14826"/>
                  </a:cubicBezTo>
                  <a:cubicBezTo>
                    <a:pt x="8389" y="16705"/>
                    <a:pt x="8209" y="18734"/>
                    <a:pt x="8513" y="20504"/>
                  </a:cubicBezTo>
                  <a:cubicBezTo>
                    <a:pt x="8609" y="21094"/>
                    <a:pt x="9110" y="21532"/>
                    <a:pt x="9718" y="21546"/>
                  </a:cubicBezTo>
                  <a:cubicBezTo>
                    <a:pt x="10354" y="21578"/>
                    <a:pt x="11020" y="21600"/>
                    <a:pt x="11698" y="21600"/>
                  </a:cubicBezTo>
                  <a:cubicBezTo>
                    <a:pt x="12189" y="21600"/>
                    <a:pt x="12688" y="21589"/>
                    <a:pt x="13182" y="21560"/>
                  </a:cubicBezTo>
                  <a:cubicBezTo>
                    <a:pt x="13820" y="21532"/>
                    <a:pt x="14332" y="21011"/>
                    <a:pt x="14387" y="20381"/>
                  </a:cubicBezTo>
                  <a:cubicBezTo>
                    <a:pt x="14499" y="18720"/>
                    <a:pt x="14374" y="16320"/>
                    <a:pt x="14110" y="14497"/>
                  </a:cubicBezTo>
                  <a:cubicBezTo>
                    <a:pt x="13991" y="13717"/>
                    <a:pt x="14615" y="13039"/>
                    <a:pt x="15392" y="13039"/>
                  </a:cubicBezTo>
                  <a:cubicBezTo>
                    <a:pt x="15421" y="13039"/>
                    <a:pt x="15452" y="13041"/>
                    <a:pt x="15482" y="13042"/>
                  </a:cubicBezTo>
                  <a:cubicBezTo>
                    <a:pt x="16993" y="13165"/>
                    <a:pt x="18586" y="13371"/>
                    <a:pt x="19998" y="13427"/>
                  </a:cubicBezTo>
                  <a:cubicBezTo>
                    <a:pt x="20015" y="13427"/>
                    <a:pt x="20031" y="13427"/>
                    <a:pt x="20046" y="13427"/>
                  </a:cubicBezTo>
                  <a:cubicBezTo>
                    <a:pt x="20759" y="13427"/>
                    <a:pt x="21343" y="12835"/>
                    <a:pt x="21329" y="12123"/>
                  </a:cubicBezTo>
                  <a:cubicBezTo>
                    <a:pt x="21301" y="11245"/>
                    <a:pt x="21163" y="10450"/>
                    <a:pt x="21011" y="9558"/>
                  </a:cubicBezTo>
                  <a:cubicBezTo>
                    <a:pt x="20927" y="8996"/>
                    <a:pt x="20470" y="8558"/>
                    <a:pt x="19888" y="8502"/>
                  </a:cubicBezTo>
                  <a:cubicBezTo>
                    <a:pt x="18510" y="8352"/>
                    <a:pt x="17013" y="8199"/>
                    <a:pt x="15632" y="8199"/>
                  </a:cubicBezTo>
                  <a:cubicBezTo>
                    <a:pt x="15389" y="8199"/>
                    <a:pt x="15149" y="8204"/>
                    <a:pt x="14913" y="8215"/>
                  </a:cubicBezTo>
                  <a:cubicBezTo>
                    <a:pt x="14888" y="8216"/>
                    <a:pt x="14864" y="8216"/>
                    <a:pt x="14840" y="8216"/>
                  </a:cubicBezTo>
                  <a:cubicBezTo>
                    <a:pt x="14152" y="8216"/>
                    <a:pt x="13596" y="7669"/>
                    <a:pt x="13570" y="6994"/>
                  </a:cubicBezTo>
                  <a:cubicBezTo>
                    <a:pt x="13514" y="5361"/>
                    <a:pt x="13334" y="3070"/>
                    <a:pt x="13168" y="1205"/>
                  </a:cubicBezTo>
                  <a:cubicBezTo>
                    <a:pt x="13113" y="575"/>
                    <a:pt x="12601" y="95"/>
                    <a:pt x="11976" y="54"/>
                  </a:cubicBezTo>
                  <a:cubicBezTo>
                    <a:pt x="11528" y="22"/>
                    <a:pt x="11031" y="0"/>
                    <a:pt x="1052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24" name="Google Shape;5691;p38"/>
            <p:cNvSpPr/>
            <p:nvPr/>
          </p:nvSpPr>
          <p:spPr>
            <a:xfrm>
              <a:off x="18899630" y="3512959"/>
              <a:ext cx="1080108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7" y="0"/>
                    <a:pt x="14760" y="155"/>
                    <a:pt x="14500" y="446"/>
                  </a:cubicBezTo>
                  <a:cubicBezTo>
                    <a:pt x="13323" y="1815"/>
                    <a:pt x="12044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8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3" y="1176"/>
                    <a:pt x="3457" y="1176"/>
                  </a:cubicBezTo>
                  <a:cubicBezTo>
                    <a:pt x="3081" y="1176"/>
                    <a:pt x="2712" y="1350"/>
                    <a:pt x="2450" y="1684"/>
                  </a:cubicBezTo>
                  <a:cubicBezTo>
                    <a:pt x="1549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4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50" y="15192"/>
                  </a:cubicBezTo>
                  <a:cubicBezTo>
                    <a:pt x="11953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6" y="19752"/>
                    <a:pt x="17868" y="19752"/>
                  </a:cubicBezTo>
                  <a:cubicBezTo>
                    <a:pt x="18251" y="19752"/>
                    <a:pt x="1862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2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13" y="5153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25" name="Google Shape;5692;p38"/>
            <p:cNvSpPr/>
            <p:nvPr/>
          </p:nvSpPr>
          <p:spPr>
            <a:xfrm>
              <a:off x="15984078" y="3573858"/>
              <a:ext cx="1441092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4" y="16843"/>
                    <a:pt x="8728" y="16977"/>
                    <a:pt x="8549" y="16977"/>
                  </a:cubicBezTo>
                  <a:cubicBezTo>
                    <a:pt x="8390" y="16977"/>
                    <a:pt x="8229" y="16872"/>
                    <a:pt x="8168" y="16650"/>
                  </a:cubicBezTo>
                  <a:cubicBezTo>
                    <a:pt x="7130" y="12664"/>
                    <a:pt x="6901" y="11085"/>
                    <a:pt x="5548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06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38" y="11801"/>
                  </a:cubicBezTo>
                  <a:cubicBezTo>
                    <a:pt x="1193" y="11801"/>
                    <a:pt x="1349" y="11736"/>
                    <a:pt x="1474" y="11608"/>
                  </a:cubicBezTo>
                  <a:cubicBezTo>
                    <a:pt x="2287" y="10791"/>
                    <a:pt x="3266" y="10238"/>
                    <a:pt x="3800" y="10238"/>
                  </a:cubicBezTo>
                  <a:cubicBezTo>
                    <a:pt x="3989" y="10238"/>
                    <a:pt x="4123" y="10308"/>
                    <a:pt x="4172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34" y="21352"/>
                    <a:pt x="7848" y="21600"/>
                    <a:pt x="8693" y="21600"/>
                  </a:cubicBezTo>
                  <a:cubicBezTo>
                    <a:pt x="9571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2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69" y="3905"/>
                    <a:pt x="18411" y="4566"/>
                  </a:cubicBezTo>
                  <a:cubicBezTo>
                    <a:pt x="18517" y="5045"/>
                    <a:pt x="18895" y="5369"/>
                    <a:pt x="19304" y="5369"/>
                  </a:cubicBezTo>
                  <a:cubicBezTo>
                    <a:pt x="19320" y="5369"/>
                    <a:pt x="19334" y="5369"/>
                    <a:pt x="19350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70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26" name="Google Shape;5693;p38"/>
            <p:cNvSpPr/>
            <p:nvPr/>
          </p:nvSpPr>
          <p:spPr>
            <a:xfrm>
              <a:off x="17793820" y="2922528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5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5" y="1143"/>
                  </a:cubicBezTo>
                  <a:cubicBezTo>
                    <a:pt x="870" y="1331"/>
                    <a:pt x="377" y="3073"/>
                    <a:pt x="234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81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27" name="Google Shape;5694;p38"/>
            <p:cNvSpPr/>
            <p:nvPr/>
          </p:nvSpPr>
          <p:spPr>
            <a:xfrm>
              <a:off x="17568357" y="1746123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05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2" y="21586"/>
                    <a:pt x="2350" y="21579"/>
                    <a:pt x="2906" y="21579"/>
                  </a:cubicBezTo>
                  <a:cubicBezTo>
                    <a:pt x="4147" y="21579"/>
                    <a:pt x="5579" y="21600"/>
                    <a:pt x="7087" y="21600"/>
                  </a:cubicBezTo>
                  <a:cubicBezTo>
                    <a:pt x="11612" y="21600"/>
                    <a:pt x="16812" y="21405"/>
                    <a:pt x="19564" y="19858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28" name="Google Shape;5695;p38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29" name="Google Shape;5696;p38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30" name="Google Shape;5697;p38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31" name="Google Shape;5698;p38"/>
            <p:cNvSpPr/>
            <p:nvPr/>
          </p:nvSpPr>
          <p:spPr>
            <a:xfrm>
              <a:off x="15259378" y="1873781"/>
              <a:ext cx="23265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0" y="0"/>
                  </a:moveTo>
                  <a:cubicBezTo>
                    <a:pt x="2673" y="0"/>
                    <a:pt x="-1601" y="5733"/>
                    <a:pt x="587" y="16505"/>
                  </a:cubicBezTo>
                  <a:cubicBezTo>
                    <a:pt x="1308" y="20041"/>
                    <a:pt x="4178" y="21600"/>
                    <a:pt x="7378" y="21600"/>
                  </a:cubicBezTo>
                  <a:cubicBezTo>
                    <a:pt x="13157" y="21600"/>
                    <a:pt x="19999" y="16498"/>
                    <a:pt x="17166" y="8724"/>
                  </a:cubicBezTo>
                  <a:cubicBezTo>
                    <a:pt x="14978" y="2828"/>
                    <a:pt x="11140" y="0"/>
                    <a:pt x="765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32" name="Google Shape;5699;p38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33" name="Google Shape;5700;p38"/>
            <p:cNvSpPr/>
            <p:nvPr/>
          </p:nvSpPr>
          <p:spPr>
            <a:xfrm>
              <a:off x="14982677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34" name="Google Shape;5701;p38"/>
            <p:cNvSpPr/>
            <p:nvPr/>
          </p:nvSpPr>
          <p:spPr>
            <a:xfrm>
              <a:off x="14982677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35" name="Google Shape;5702;p38"/>
            <p:cNvSpPr/>
            <p:nvPr/>
          </p:nvSpPr>
          <p:spPr>
            <a:xfrm>
              <a:off x="15896736" y="1884179"/>
              <a:ext cx="1132731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4" y="10299"/>
                    <a:pt x="245" y="12082"/>
                    <a:pt x="729" y="13275"/>
                  </a:cubicBezTo>
                  <a:cubicBezTo>
                    <a:pt x="934" y="13775"/>
                    <a:pt x="1409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7" y="13507"/>
                  </a:cubicBezTo>
                  <a:cubicBezTo>
                    <a:pt x="7133" y="13507"/>
                    <a:pt x="7150" y="13507"/>
                    <a:pt x="7166" y="13507"/>
                  </a:cubicBezTo>
                  <a:cubicBezTo>
                    <a:pt x="7891" y="13507"/>
                    <a:pt x="8473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18" y="21600"/>
                  </a:cubicBezTo>
                  <a:cubicBezTo>
                    <a:pt x="12133" y="21600"/>
                    <a:pt x="12653" y="21589"/>
                    <a:pt x="13172" y="21558"/>
                  </a:cubicBezTo>
                  <a:cubicBezTo>
                    <a:pt x="13822" y="21531"/>
                    <a:pt x="14335" y="21023"/>
                    <a:pt x="14377" y="20379"/>
                  </a:cubicBezTo>
                  <a:cubicBezTo>
                    <a:pt x="14501" y="18733"/>
                    <a:pt x="14363" y="16319"/>
                    <a:pt x="14100" y="14496"/>
                  </a:cubicBezTo>
                  <a:cubicBezTo>
                    <a:pt x="13993" y="13716"/>
                    <a:pt x="14607" y="13038"/>
                    <a:pt x="15382" y="13038"/>
                  </a:cubicBezTo>
                  <a:cubicBezTo>
                    <a:pt x="15411" y="13038"/>
                    <a:pt x="15441" y="13040"/>
                    <a:pt x="15472" y="13041"/>
                  </a:cubicBezTo>
                  <a:cubicBezTo>
                    <a:pt x="16982" y="13164"/>
                    <a:pt x="18575" y="13370"/>
                    <a:pt x="20003" y="13426"/>
                  </a:cubicBezTo>
                  <a:cubicBezTo>
                    <a:pt x="20018" y="13426"/>
                    <a:pt x="20035" y="13426"/>
                    <a:pt x="20051" y="13426"/>
                  </a:cubicBezTo>
                  <a:cubicBezTo>
                    <a:pt x="20764" y="13426"/>
                    <a:pt x="21346" y="12834"/>
                    <a:pt x="21320" y="12122"/>
                  </a:cubicBezTo>
                  <a:cubicBezTo>
                    <a:pt x="21292" y="11244"/>
                    <a:pt x="21153" y="10449"/>
                    <a:pt x="21014" y="9572"/>
                  </a:cubicBezTo>
                  <a:cubicBezTo>
                    <a:pt x="20917" y="8995"/>
                    <a:pt x="20461" y="8571"/>
                    <a:pt x="19892" y="8502"/>
                  </a:cubicBezTo>
                  <a:cubicBezTo>
                    <a:pt x="18515" y="8351"/>
                    <a:pt x="17006" y="8199"/>
                    <a:pt x="15624" y="8199"/>
                  </a:cubicBezTo>
                  <a:cubicBezTo>
                    <a:pt x="15379" y="8199"/>
                    <a:pt x="15140" y="8203"/>
                    <a:pt x="14903" y="8214"/>
                  </a:cubicBezTo>
                  <a:cubicBezTo>
                    <a:pt x="14879" y="8216"/>
                    <a:pt x="14852" y="8216"/>
                    <a:pt x="14827" y="8216"/>
                  </a:cubicBezTo>
                  <a:cubicBezTo>
                    <a:pt x="14142" y="8216"/>
                    <a:pt x="13586" y="7681"/>
                    <a:pt x="13560" y="6993"/>
                  </a:cubicBezTo>
                  <a:cubicBezTo>
                    <a:pt x="13504" y="5361"/>
                    <a:pt x="13324" y="3084"/>
                    <a:pt x="13158" y="1205"/>
                  </a:cubicBezTo>
                  <a:cubicBezTo>
                    <a:pt x="13102" y="589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36" name="Google Shape;5703;p38"/>
            <p:cNvSpPr/>
            <p:nvPr/>
          </p:nvSpPr>
          <p:spPr>
            <a:xfrm>
              <a:off x="15129816" y="13460663"/>
              <a:ext cx="108465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70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30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5" y="21579"/>
                  </a:cubicBezTo>
                  <a:cubicBezTo>
                    <a:pt x="4153" y="21579"/>
                    <a:pt x="5584" y="21600"/>
                    <a:pt x="7090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37" name="Google Shape;5704;p38"/>
            <p:cNvSpPr/>
            <p:nvPr/>
          </p:nvSpPr>
          <p:spPr>
            <a:xfrm>
              <a:off x="14904364" y="12284917"/>
              <a:ext cx="81911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7" y="733"/>
                    <a:pt x="14370" y="859"/>
                    <a:pt x="11236" y="859"/>
                  </a:cubicBezTo>
                  <a:cubicBezTo>
                    <a:pt x="9595" y="859"/>
                    <a:pt x="7916" y="824"/>
                    <a:pt x="6380" y="824"/>
                  </a:cubicBezTo>
                  <a:cubicBezTo>
                    <a:pt x="4331" y="824"/>
                    <a:pt x="2537" y="880"/>
                    <a:pt x="1431" y="1152"/>
                  </a:cubicBezTo>
                  <a:cubicBezTo>
                    <a:pt x="871" y="1278"/>
                    <a:pt x="366" y="3023"/>
                    <a:pt x="237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3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38" y="21600"/>
                    <a:pt x="16887" y="21384"/>
                    <a:pt x="19546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38" name="Google Shape;5705;p38"/>
            <p:cNvSpPr/>
            <p:nvPr/>
          </p:nvSpPr>
          <p:spPr>
            <a:xfrm>
              <a:off x="14904364" y="11918363"/>
              <a:ext cx="81909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14"/>
                    <a:pt x="18945" y="28"/>
                  </a:cubicBezTo>
                  <a:cubicBezTo>
                    <a:pt x="17258" y="773"/>
                    <a:pt x="13965" y="877"/>
                    <a:pt x="10606" y="877"/>
                  </a:cubicBezTo>
                  <a:cubicBezTo>
                    <a:pt x="9355" y="877"/>
                    <a:pt x="8094" y="863"/>
                    <a:pt x="6904" y="863"/>
                  </a:cubicBezTo>
                  <a:cubicBezTo>
                    <a:pt x="4639" y="863"/>
                    <a:pt x="2629" y="912"/>
                    <a:pt x="1431" y="1211"/>
                  </a:cubicBezTo>
                  <a:cubicBezTo>
                    <a:pt x="871" y="1337"/>
                    <a:pt x="366" y="3070"/>
                    <a:pt x="236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3" y="21565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0" y="21600"/>
                  </a:cubicBezTo>
                  <a:cubicBezTo>
                    <a:pt x="11936" y="21600"/>
                    <a:pt x="16885" y="21377"/>
                    <a:pt x="19544" y="19839"/>
                  </a:cubicBezTo>
                  <a:cubicBezTo>
                    <a:pt x="21518" y="18683"/>
                    <a:pt x="21007" y="0"/>
                    <a:pt x="190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39" name="Google Shape;5706;p38"/>
            <p:cNvSpPr/>
            <p:nvPr/>
          </p:nvSpPr>
          <p:spPr>
            <a:xfrm>
              <a:off x="17256827" y="11660158"/>
              <a:ext cx="982170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3" y="0"/>
                  </a:moveTo>
                  <a:cubicBezTo>
                    <a:pt x="16833" y="0"/>
                    <a:pt x="16408" y="178"/>
                    <a:pt x="16092" y="510"/>
                  </a:cubicBezTo>
                  <a:cubicBezTo>
                    <a:pt x="11992" y="4773"/>
                    <a:pt x="3468" y="13250"/>
                    <a:pt x="326" y="17449"/>
                  </a:cubicBezTo>
                  <a:cubicBezTo>
                    <a:pt x="-901" y="19073"/>
                    <a:pt x="1602" y="21600"/>
                    <a:pt x="3511" y="21600"/>
                  </a:cubicBezTo>
                  <a:cubicBezTo>
                    <a:pt x="4026" y="21600"/>
                    <a:pt x="4498" y="21417"/>
                    <a:pt x="4840" y="20982"/>
                  </a:cubicBezTo>
                  <a:cubicBezTo>
                    <a:pt x="7645" y="17465"/>
                    <a:pt x="17201" y="8163"/>
                    <a:pt x="20144" y="4789"/>
                  </a:cubicBezTo>
                  <a:cubicBezTo>
                    <a:pt x="20623" y="4234"/>
                    <a:pt x="20699" y="3442"/>
                    <a:pt x="20329" y="2808"/>
                  </a:cubicBezTo>
                  <a:cubicBezTo>
                    <a:pt x="19759" y="1810"/>
                    <a:pt x="18973" y="828"/>
                    <a:pt x="18140" y="274"/>
                  </a:cubicBezTo>
                  <a:cubicBezTo>
                    <a:pt x="17873" y="89"/>
                    <a:pt x="17567" y="0"/>
                    <a:pt x="1726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40" name="Google Shape;5707;p38"/>
            <p:cNvSpPr/>
            <p:nvPr/>
          </p:nvSpPr>
          <p:spPr>
            <a:xfrm>
              <a:off x="17339045" y="11613947"/>
              <a:ext cx="23191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58" y="0"/>
                  </a:moveTo>
                  <a:cubicBezTo>
                    <a:pt x="2681" y="0"/>
                    <a:pt x="-1605" y="5733"/>
                    <a:pt x="589" y="16498"/>
                  </a:cubicBezTo>
                  <a:cubicBezTo>
                    <a:pt x="1292" y="20034"/>
                    <a:pt x="4158" y="21600"/>
                    <a:pt x="7353" y="21600"/>
                  </a:cubicBezTo>
                  <a:cubicBezTo>
                    <a:pt x="13135" y="21600"/>
                    <a:pt x="19995" y="16498"/>
                    <a:pt x="17155" y="8724"/>
                  </a:cubicBezTo>
                  <a:cubicBezTo>
                    <a:pt x="14986" y="2828"/>
                    <a:pt x="11151" y="0"/>
                    <a:pt x="765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41" name="Google Shape;5708;p38"/>
            <p:cNvSpPr/>
            <p:nvPr/>
          </p:nvSpPr>
          <p:spPr>
            <a:xfrm>
              <a:off x="17923543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63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42" name="Google Shape;5709;p38"/>
            <p:cNvSpPr/>
            <p:nvPr/>
          </p:nvSpPr>
          <p:spPr>
            <a:xfrm>
              <a:off x="17205619" y="13460663"/>
              <a:ext cx="108483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9" y="21579"/>
                    <a:pt x="2904" y="21579"/>
                  </a:cubicBezTo>
                  <a:cubicBezTo>
                    <a:pt x="4143" y="21579"/>
                    <a:pt x="5576" y="21600"/>
                    <a:pt x="7082" y="21600"/>
                  </a:cubicBezTo>
                  <a:cubicBezTo>
                    <a:pt x="11606" y="21600"/>
                    <a:pt x="16811" y="21405"/>
                    <a:pt x="19563" y="19858"/>
                  </a:cubicBezTo>
                  <a:cubicBezTo>
                    <a:pt x="21524" y="18701"/>
                    <a:pt x="21014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43" name="Google Shape;5710;p38"/>
            <p:cNvSpPr/>
            <p:nvPr/>
          </p:nvSpPr>
          <p:spPr>
            <a:xfrm>
              <a:off x="17646902" y="13169532"/>
              <a:ext cx="20204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22" y="21600"/>
                    <a:pt x="19987" y="16505"/>
                    <a:pt x="17143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44" name="Google Shape;5711;p38"/>
            <p:cNvSpPr/>
            <p:nvPr/>
          </p:nvSpPr>
          <p:spPr>
            <a:xfrm>
              <a:off x="18560305" y="12422809"/>
              <a:ext cx="1133287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85" y="0"/>
                  </a:moveTo>
                  <a:cubicBezTo>
                    <a:pt x="9580" y="0"/>
                    <a:pt x="8550" y="78"/>
                    <a:pt x="7848" y="318"/>
                  </a:cubicBezTo>
                  <a:cubicBezTo>
                    <a:pt x="7308" y="511"/>
                    <a:pt x="6976" y="1046"/>
                    <a:pt x="7016" y="1609"/>
                  </a:cubicBezTo>
                  <a:cubicBezTo>
                    <a:pt x="7182" y="3694"/>
                    <a:pt x="8209" y="7466"/>
                    <a:pt x="7973" y="8330"/>
                  </a:cubicBezTo>
                  <a:cubicBezTo>
                    <a:pt x="7793" y="8988"/>
                    <a:pt x="574" y="8865"/>
                    <a:pt x="145" y="9607"/>
                  </a:cubicBezTo>
                  <a:cubicBezTo>
                    <a:pt x="-257" y="10306"/>
                    <a:pt x="256" y="12076"/>
                    <a:pt x="740" y="13284"/>
                  </a:cubicBezTo>
                  <a:cubicBezTo>
                    <a:pt x="942" y="13766"/>
                    <a:pt x="1411" y="14077"/>
                    <a:pt x="1925" y="14077"/>
                  </a:cubicBezTo>
                  <a:cubicBezTo>
                    <a:pt x="2009" y="14077"/>
                    <a:pt x="2096" y="14069"/>
                    <a:pt x="2181" y="14051"/>
                  </a:cubicBezTo>
                  <a:cubicBezTo>
                    <a:pt x="4011" y="13708"/>
                    <a:pt x="5701" y="13571"/>
                    <a:pt x="7128" y="13516"/>
                  </a:cubicBezTo>
                  <a:cubicBezTo>
                    <a:pt x="7151" y="13514"/>
                    <a:pt x="7174" y="13514"/>
                    <a:pt x="7198" y="13514"/>
                  </a:cubicBezTo>
                  <a:cubicBezTo>
                    <a:pt x="7914" y="13514"/>
                    <a:pt x="8485" y="14116"/>
                    <a:pt x="8457" y="14834"/>
                  </a:cubicBezTo>
                  <a:cubicBezTo>
                    <a:pt x="8389" y="16713"/>
                    <a:pt x="8209" y="18743"/>
                    <a:pt x="8513" y="20499"/>
                  </a:cubicBezTo>
                  <a:cubicBezTo>
                    <a:pt x="8609" y="21089"/>
                    <a:pt x="9110" y="21528"/>
                    <a:pt x="9718" y="21555"/>
                  </a:cubicBezTo>
                  <a:cubicBezTo>
                    <a:pt x="10375" y="21580"/>
                    <a:pt x="11066" y="21600"/>
                    <a:pt x="11770" y="21600"/>
                  </a:cubicBezTo>
                  <a:cubicBezTo>
                    <a:pt x="12237" y="21600"/>
                    <a:pt x="12711" y="21591"/>
                    <a:pt x="13182" y="21569"/>
                  </a:cubicBezTo>
                  <a:cubicBezTo>
                    <a:pt x="13820" y="21528"/>
                    <a:pt x="14332" y="21020"/>
                    <a:pt x="14387" y="20390"/>
                  </a:cubicBezTo>
                  <a:cubicBezTo>
                    <a:pt x="14499" y="18729"/>
                    <a:pt x="14374" y="16315"/>
                    <a:pt x="14110" y="14491"/>
                  </a:cubicBezTo>
                  <a:cubicBezTo>
                    <a:pt x="13991" y="13717"/>
                    <a:pt x="14604" y="13045"/>
                    <a:pt x="15371" y="13045"/>
                  </a:cubicBezTo>
                  <a:cubicBezTo>
                    <a:pt x="15407" y="13045"/>
                    <a:pt x="15444" y="13047"/>
                    <a:pt x="15482" y="13050"/>
                  </a:cubicBezTo>
                  <a:cubicBezTo>
                    <a:pt x="16993" y="13159"/>
                    <a:pt x="18586" y="13365"/>
                    <a:pt x="19998" y="13420"/>
                  </a:cubicBezTo>
                  <a:cubicBezTo>
                    <a:pt x="20015" y="13420"/>
                    <a:pt x="20031" y="13420"/>
                    <a:pt x="20046" y="13420"/>
                  </a:cubicBezTo>
                  <a:cubicBezTo>
                    <a:pt x="20759" y="13420"/>
                    <a:pt x="21343" y="12828"/>
                    <a:pt x="21329" y="12116"/>
                  </a:cubicBezTo>
                  <a:cubicBezTo>
                    <a:pt x="21301" y="11252"/>
                    <a:pt x="21163" y="10443"/>
                    <a:pt x="21011" y="9565"/>
                  </a:cubicBezTo>
                  <a:cubicBezTo>
                    <a:pt x="20927" y="9002"/>
                    <a:pt x="20470" y="8564"/>
                    <a:pt x="19888" y="8495"/>
                  </a:cubicBezTo>
                  <a:cubicBezTo>
                    <a:pt x="18524" y="8346"/>
                    <a:pt x="17044" y="8204"/>
                    <a:pt x="15676" y="8204"/>
                  </a:cubicBezTo>
                  <a:cubicBezTo>
                    <a:pt x="15418" y="8204"/>
                    <a:pt x="15163" y="8210"/>
                    <a:pt x="14913" y="8221"/>
                  </a:cubicBezTo>
                  <a:cubicBezTo>
                    <a:pt x="14896" y="8221"/>
                    <a:pt x="14879" y="8221"/>
                    <a:pt x="14862" y="8221"/>
                  </a:cubicBezTo>
                  <a:cubicBezTo>
                    <a:pt x="14165" y="8221"/>
                    <a:pt x="13598" y="7683"/>
                    <a:pt x="13570" y="6986"/>
                  </a:cubicBezTo>
                  <a:cubicBezTo>
                    <a:pt x="13514" y="5353"/>
                    <a:pt x="13334" y="3076"/>
                    <a:pt x="13168" y="1196"/>
                  </a:cubicBezTo>
                  <a:cubicBezTo>
                    <a:pt x="13113" y="580"/>
                    <a:pt x="12601" y="86"/>
                    <a:pt x="11976" y="45"/>
                  </a:cubicBezTo>
                  <a:cubicBezTo>
                    <a:pt x="11545" y="18"/>
                    <a:pt x="11068" y="0"/>
                    <a:pt x="105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45" name="Google Shape;5712;p38"/>
            <p:cNvSpPr/>
            <p:nvPr/>
          </p:nvSpPr>
          <p:spPr>
            <a:xfrm>
              <a:off x="18899630" y="10538217"/>
              <a:ext cx="1080108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0"/>
                  </a:cubicBezTo>
                  <a:cubicBezTo>
                    <a:pt x="13323" y="1829"/>
                    <a:pt x="12044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3" y="1183"/>
                    <a:pt x="3455" y="1183"/>
                  </a:cubicBezTo>
                  <a:cubicBezTo>
                    <a:pt x="3081" y="1183"/>
                    <a:pt x="2712" y="1358"/>
                    <a:pt x="2450" y="1681"/>
                  </a:cubicBezTo>
                  <a:cubicBezTo>
                    <a:pt x="1549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21" y="20323"/>
                    <a:pt x="5008" y="21120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7" y="21600"/>
                    <a:pt x="7638" y="21286"/>
                    <a:pt x="7871" y="20762"/>
                  </a:cubicBezTo>
                  <a:cubicBezTo>
                    <a:pt x="8744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8" y="19746"/>
                    <a:pt x="17868" y="19746"/>
                  </a:cubicBezTo>
                  <a:cubicBezTo>
                    <a:pt x="18251" y="19746"/>
                    <a:pt x="1862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2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13" y="5165"/>
                    <a:pt x="18673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46" name="Google Shape;5713;p38"/>
            <p:cNvSpPr/>
            <p:nvPr/>
          </p:nvSpPr>
          <p:spPr>
            <a:xfrm>
              <a:off x="15984078" y="10599777"/>
              <a:ext cx="144109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1" y="16977"/>
                  </a:cubicBezTo>
                  <a:cubicBezTo>
                    <a:pt x="8392" y="16977"/>
                    <a:pt x="8229" y="16871"/>
                    <a:pt x="8168" y="16656"/>
                  </a:cubicBezTo>
                  <a:cubicBezTo>
                    <a:pt x="7130" y="12655"/>
                    <a:pt x="6901" y="11076"/>
                    <a:pt x="5548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06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4" y="11800"/>
                  </a:cubicBezTo>
                  <a:cubicBezTo>
                    <a:pt x="1197" y="11800"/>
                    <a:pt x="1351" y="11739"/>
                    <a:pt x="1474" y="11612"/>
                  </a:cubicBezTo>
                  <a:cubicBezTo>
                    <a:pt x="2289" y="10792"/>
                    <a:pt x="3272" y="10230"/>
                    <a:pt x="3804" y="10230"/>
                  </a:cubicBezTo>
                  <a:cubicBezTo>
                    <a:pt x="3992" y="10230"/>
                    <a:pt x="4123" y="10300"/>
                    <a:pt x="4172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35" y="21349"/>
                    <a:pt x="7857" y="21600"/>
                    <a:pt x="8709" y="21600"/>
                  </a:cubicBezTo>
                  <a:cubicBezTo>
                    <a:pt x="9582" y="21600"/>
                    <a:pt x="10485" y="21337"/>
                    <a:pt x="10767" y="20743"/>
                  </a:cubicBezTo>
                  <a:cubicBezTo>
                    <a:pt x="12569" y="16923"/>
                    <a:pt x="12514" y="8899"/>
                    <a:pt x="13432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69" y="3906"/>
                    <a:pt x="18411" y="4567"/>
                  </a:cubicBezTo>
                  <a:cubicBezTo>
                    <a:pt x="18515" y="5046"/>
                    <a:pt x="18895" y="5360"/>
                    <a:pt x="19302" y="5360"/>
                  </a:cubicBezTo>
                  <a:cubicBezTo>
                    <a:pt x="19318" y="5360"/>
                    <a:pt x="19334" y="5358"/>
                    <a:pt x="19350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70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47" name="Google Shape;5714;p38"/>
            <p:cNvSpPr/>
            <p:nvPr/>
          </p:nvSpPr>
          <p:spPr>
            <a:xfrm>
              <a:off x="17793820" y="9948363"/>
              <a:ext cx="10848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7" y="14"/>
                    <a:pt x="18960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7" y="831"/>
                    <a:pt x="8111" y="810"/>
                    <a:pt x="6754" y="810"/>
                  </a:cubicBezTo>
                  <a:cubicBezTo>
                    <a:pt x="4548" y="810"/>
                    <a:pt x="2602" y="866"/>
                    <a:pt x="1436" y="1152"/>
                  </a:cubicBezTo>
                  <a:cubicBezTo>
                    <a:pt x="871" y="1278"/>
                    <a:pt x="377" y="3023"/>
                    <a:pt x="234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2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2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48" name="Google Shape;5715;p38"/>
            <p:cNvSpPr/>
            <p:nvPr/>
          </p:nvSpPr>
          <p:spPr>
            <a:xfrm>
              <a:off x="17568357" y="8772041"/>
              <a:ext cx="81877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326" y="753"/>
                    <a:pt x="14170" y="872"/>
                    <a:pt x="10912" y="872"/>
                  </a:cubicBezTo>
                  <a:cubicBezTo>
                    <a:pt x="9358" y="872"/>
                    <a:pt x="7781" y="844"/>
                    <a:pt x="6336" y="844"/>
                  </a:cubicBezTo>
                  <a:cubicBezTo>
                    <a:pt x="4304" y="844"/>
                    <a:pt x="2528" y="893"/>
                    <a:pt x="1438" y="1151"/>
                  </a:cubicBezTo>
                  <a:cubicBezTo>
                    <a:pt x="857" y="1332"/>
                    <a:pt x="371" y="3013"/>
                    <a:pt x="241" y="5503"/>
                  </a:cubicBezTo>
                  <a:cubicBezTo>
                    <a:pt x="16" y="9297"/>
                    <a:pt x="-78" y="13656"/>
                    <a:pt x="73" y="17074"/>
                  </a:cubicBezTo>
                  <a:cubicBezTo>
                    <a:pt x="201" y="19710"/>
                    <a:pt x="727" y="21558"/>
                    <a:pt x="1333" y="21558"/>
                  </a:cubicBezTo>
                  <a:cubicBezTo>
                    <a:pt x="1344" y="21558"/>
                    <a:pt x="1352" y="21558"/>
                    <a:pt x="1363" y="21558"/>
                  </a:cubicBezTo>
                  <a:cubicBezTo>
                    <a:pt x="1583" y="21551"/>
                    <a:pt x="1815" y="21551"/>
                    <a:pt x="2057" y="21551"/>
                  </a:cubicBezTo>
                  <a:cubicBezTo>
                    <a:pt x="3577" y="21551"/>
                    <a:pt x="5483" y="21600"/>
                    <a:pt x="7504" y="21600"/>
                  </a:cubicBezTo>
                  <a:cubicBezTo>
                    <a:pt x="11927" y="21600"/>
                    <a:pt x="16896" y="21356"/>
                    <a:pt x="19564" y="19815"/>
                  </a:cubicBezTo>
                  <a:cubicBezTo>
                    <a:pt x="21522" y="18720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49" name="Google Shape;5716;p38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50" name="Google Shape;5717;p38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51" name="Google Shape;5718;p38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52" name="Google Shape;5719;p38"/>
            <p:cNvSpPr/>
            <p:nvPr/>
          </p:nvSpPr>
          <p:spPr>
            <a:xfrm>
              <a:off x="15259378" y="8899452"/>
              <a:ext cx="232665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4" y="0"/>
                  </a:moveTo>
                  <a:cubicBezTo>
                    <a:pt x="2673" y="0"/>
                    <a:pt x="-1600" y="5745"/>
                    <a:pt x="587" y="16521"/>
                  </a:cubicBezTo>
                  <a:cubicBezTo>
                    <a:pt x="1308" y="20041"/>
                    <a:pt x="4165" y="21600"/>
                    <a:pt x="7351" y="21600"/>
                  </a:cubicBezTo>
                  <a:cubicBezTo>
                    <a:pt x="13135" y="21600"/>
                    <a:pt x="20000" y="16485"/>
                    <a:pt x="17162" y="8742"/>
                  </a:cubicBezTo>
                  <a:cubicBezTo>
                    <a:pt x="14981" y="2827"/>
                    <a:pt x="11144" y="0"/>
                    <a:pt x="765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53" name="Google Shape;5720;p38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54" name="Google Shape;5721;p38"/>
            <p:cNvSpPr/>
            <p:nvPr/>
          </p:nvSpPr>
          <p:spPr>
            <a:xfrm>
              <a:off x="14982693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81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55" name="Google Shape;5722;p38"/>
            <p:cNvSpPr/>
            <p:nvPr/>
          </p:nvSpPr>
          <p:spPr>
            <a:xfrm>
              <a:off x="14982700" y="10290409"/>
              <a:ext cx="20219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0" h="21600" fill="norm" stroke="1" extrusionOk="0">
                  <a:moveTo>
                    <a:pt x="7628" y="0"/>
                  </a:moveTo>
                  <a:cubicBezTo>
                    <a:pt x="2662" y="0"/>
                    <a:pt x="-1607" y="5754"/>
                    <a:pt x="593" y="16546"/>
                  </a:cubicBezTo>
                  <a:cubicBezTo>
                    <a:pt x="1312" y="20054"/>
                    <a:pt x="4165" y="21600"/>
                    <a:pt x="7345" y="21600"/>
                  </a:cubicBezTo>
                  <a:cubicBezTo>
                    <a:pt x="13125" y="21600"/>
                    <a:pt x="19993" y="16505"/>
                    <a:pt x="17111" y="8773"/>
                  </a:cubicBezTo>
                  <a:cubicBezTo>
                    <a:pt x="14947" y="2849"/>
                    <a:pt x="11113" y="0"/>
                    <a:pt x="762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56" name="Google Shape;5723;p38"/>
            <p:cNvSpPr/>
            <p:nvPr/>
          </p:nvSpPr>
          <p:spPr>
            <a:xfrm>
              <a:off x="15896736" y="8910097"/>
              <a:ext cx="113273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4" y="10300"/>
                    <a:pt x="245" y="12069"/>
                    <a:pt x="729" y="13276"/>
                  </a:cubicBezTo>
                  <a:cubicBezTo>
                    <a:pt x="931" y="13759"/>
                    <a:pt x="1399" y="14069"/>
                    <a:pt x="1914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7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73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10" y="21600"/>
                    <a:pt x="11688" y="21600"/>
                  </a:cubicBezTo>
                  <a:cubicBezTo>
                    <a:pt x="12179" y="21600"/>
                    <a:pt x="12676" y="21589"/>
                    <a:pt x="13172" y="21560"/>
                  </a:cubicBezTo>
                  <a:cubicBezTo>
                    <a:pt x="13822" y="21519"/>
                    <a:pt x="14335" y="21011"/>
                    <a:pt x="14377" y="20381"/>
                  </a:cubicBezTo>
                  <a:cubicBezTo>
                    <a:pt x="14501" y="18720"/>
                    <a:pt x="14363" y="16306"/>
                    <a:pt x="14100" y="14497"/>
                  </a:cubicBezTo>
                  <a:cubicBezTo>
                    <a:pt x="13995" y="13724"/>
                    <a:pt x="14596" y="13038"/>
                    <a:pt x="15363" y="13038"/>
                  </a:cubicBezTo>
                  <a:cubicBezTo>
                    <a:pt x="15399" y="13038"/>
                    <a:pt x="15435" y="13039"/>
                    <a:pt x="15472" y="13042"/>
                  </a:cubicBezTo>
                  <a:cubicBezTo>
                    <a:pt x="16982" y="13152"/>
                    <a:pt x="18575" y="13371"/>
                    <a:pt x="20003" y="13413"/>
                  </a:cubicBezTo>
                  <a:cubicBezTo>
                    <a:pt x="20018" y="13413"/>
                    <a:pt x="20035" y="13413"/>
                    <a:pt x="20051" y="13413"/>
                  </a:cubicBezTo>
                  <a:cubicBezTo>
                    <a:pt x="20764" y="13413"/>
                    <a:pt x="21346" y="12821"/>
                    <a:pt x="21320" y="12109"/>
                  </a:cubicBezTo>
                  <a:cubicBezTo>
                    <a:pt x="21292" y="11245"/>
                    <a:pt x="21153" y="10436"/>
                    <a:pt x="21014" y="9558"/>
                  </a:cubicBezTo>
                  <a:cubicBezTo>
                    <a:pt x="20917" y="8996"/>
                    <a:pt x="20461" y="8558"/>
                    <a:pt x="19892" y="8502"/>
                  </a:cubicBezTo>
                  <a:cubicBezTo>
                    <a:pt x="18527" y="8341"/>
                    <a:pt x="17034" y="8199"/>
                    <a:pt x="15663" y="8199"/>
                  </a:cubicBezTo>
                  <a:cubicBezTo>
                    <a:pt x="15405" y="8199"/>
                    <a:pt x="15152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55" y="8215"/>
                    <a:pt x="13586" y="7677"/>
                    <a:pt x="13560" y="6994"/>
                  </a:cubicBezTo>
                  <a:cubicBezTo>
                    <a:pt x="13504" y="5347"/>
                    <a:pt x="13324" y="3070"/>
                    <a:pt x="13158" y="1205"/>
                  </a:cubicBezTo>
                  <a:cubicBezTo>
                    <a:pt x="13102" y="575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57" name="Google Shape;5724;p38"/>
            <p:cNvSpPr/>
            <p:nvPr/>
          </p:nvSpPr>
          <p:spPr>
            <a:xfrm>
              <a:off x="12240532" y="1380229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12"/>
                  </a:cubicBezTo>
                  <a:cubicBezTo>
                    <a:pt x="864" y="1338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64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42" y="21586"/>
                    <a:pt x="2364" y="21579"/>
                    <a:pt x="2924" y="21579"/>
                  </a:cubicBezTo>
                  <a:cubicBezTo>
                    <a:pt x="4121" y="21579"/>
                    <a:pt x="5495" y="21600"/>
                    <a:pt x="6942" y="21600"/>
                  </a:cubicBezTo>
                  <a:cubicBezTo>
                    <a:pt x="11501" y="21600"/>
                    <a:pt x="16790" y="21405"/>
                    <a:pt x="19572" y="19795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58" name="Google Shape;5725;p38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59" name="Google Shape;5726;p38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60" name="Google Shape;5727;p38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61" name="Google Shape;5728;p38"/>
            <p:cNvSpPr/>
            <p:nvPr/>
          </p:nvSpPr>
          <p:spPr>
            <a:xfrm>
              <a:off x="9346497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0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62" name="Google Shape;5729;p38"/>
            <p:cNvSpPr/>
            <p:nvPr/>
          </p:nvSpPr>
          <p:spPr>
            <a:xfrm>
              <a:off x="10907826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8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4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2" y="10481"/>
                    <a:pt x="6794" y="11327"/>
                  </a:cubicBezTo>
                  <a:cubicBezTo>
                    <a:pt x="7231" y="11962"/>
                    <a:pt x="2550" y="18529"/>
                    <a:pt x="2884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69" y="20776"/>
                  </a:cubicBezTo>
                  <a:cubicBezTo>
                    <a:pt x="8743" y="18837"/>
                    <a:pt x="9701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8" y="18576"/>
                    <a:pt x="17245" y="19586"/>
                  </a:cubicBezTo>
                  <a:cubicBezTo>
                    <a:pt x="17437" y="19699"/>
                    <a:pt x="17645" y="19754"/>
                    <a:pt x="17851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63" name="Google Shape;5730;p38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64" name="Google Shape;5731;p38"/>
            <p:cNvSpPr/>
            <p:nvPr/>
          </p:nvSpPr>
          <p:spPr>
            <a:xfrm>
              <a:off x="12240532" y="8406147"/>
              <a:ext cx="818920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3" h="21600" fill="norm" stroke="1" extrusionOk="0">
                  <a:moveTo>
                    <a:pt x="19096" y="0"/>
                  </a:moveTo>
                  <a:cubicBezTo>
                    <a:pt x="19050" y="0"/>
                    <a:pt x="19004" y="7"/>
                    <a:pt x="18956" y="28"/>
                  </a:cubicBezTo>
                  <a:cubicBezTo>
                    <a:pt x="17372" y="733"/>
                    <a:pt x="14375" y="852"/>
                    <a:pt x="11238" y="852"/>
                  </a:cubicBezTo>
                  <a:cubicBezTo>
                    <a:pt x="9595" y="852"/>
                    <a:pt x="7913" y="817"/>
                    <a:pt x="6376" y="817"/>
                  </a:cubicBezTo>
                  <a:cubicBezTo>
                    <a:pt x="4325" y="817"/>
                    <a:pt x="2530" y="880"/>
                    <a:pt x="1424" y="1152"/>
                  </a:cubicBezTo>
                  <a:cubicBezTo>
                    <a:pt x="864" y="1278"/>
                    <a:pt x="378" y="3016"/>
                    <a:pt x="227" y="5445"/>
                  </a:cubicBezTo>
                  <a:cubicBezTo>
                    <a:pt x="2" y="9306"/>
                    <a:pt x="-71" y="13669"/>
                    <a:pt x="78" y="17034"/>
                  </a:cubicBezTo>
                  <a:cubicBezTo>
                    <a:pt x="189" y="19708"/>
                    <a:pt x="751" y="21579"/>
                    <a:pt x="1368" y="21579"/>
                  </a:cubicBezTo>
                  <a:cubicBezTo>
                    <a:pt x="1787" y="21565"/>
                    <a:pt x="2244" y="21565"/>
                    <a:pt x="2735" y="21565"/>
                  </a:cubicBezTo>
                  <a:cubicBezTo>
                    <a:pt x="4136" y="21565"/>
                    <a:pt x="5797" y="21600"/>
                    <a:pt x="7542" y="21600"/>
                  </a:cubicBezTo>
                  <a:cubicBezTo>
                    <a:pt x="11959" y="21600"/>
                    <a:pt x="16913" y="21377"/>
                    <a:pt x="19574" y="19834"/>
                  </a:cubicBezTo>
                  <a:cubicBezTo>
                    <a:pt x="21529" y="18738"/>
                    <a:pt x="21021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65" name="Google Shape;5732;p38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66" name="Google Shape;5733;p38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67" name="Google Shape;5734;p38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68" name="Google Shape;5735;p38"/>
            <p:cNvSpPr/>
            <p:nvPr/>
          </p:nvSpPr>
          <p:spPr>
            <a:xfrm>
              <a:off x="9346489" y="8100988"/>
              <a:ext cx="23273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69" name="Google Shape;5736;p38"/>
            <p:cNvSpPr/>
            <p:nvPr/>
          </p:nvSpPr>
          <p:spPr>
            <a:xfrm>
              <a:off x="10907826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8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4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2" y="10487"/>
                    <a:pt x="6794" y="11332"/>
                  </a:cubicBezTo>
                  <a:cubicBezTo>
                    <a:pt x="7231" y="11967"/>
                    <a:pt x="2550" y="18515"/>
                    <a:pt x="2884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69" y="20779"/>
                  </a:cubicBezTo>
                  <a:cubicBezTo>
                    <a:pt x="8743" y="18840"/>
                    <a:pt x="9701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8" y="18579"/>
                    <a:pt x="17245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70" name="Google Shape;5737;p38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71" name="Google Shape;5738;p38"/>
            <p:cNvSpPr/>
            <p:nvPr/>
          </p:nvSpPr>
          <p:spPr>
            <a:xfrm>
              <a:off x="9802006" y="6435487"/>
              <a:ext cx="108486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8" y="754"/>
                    <a:pt x="14162" y="866"/>
                    <a:pt x="10907" y="866"/>
                  </a:cubicBezTo>
                  <a:cubicBezTo>
                    <a:pt x="9354" y="866"/>
                    <a:pt x="7778" y="845"/>
                    <a:pt x="6333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3" y="21572"/>
                    <a:pt x="2241" y="21565"/>
                    <a:pt x="2730" y="21565"/>
                  </a:cubicBezTo>
                  <a:cubicBezTo>
                    <a:pt x="4132" y="21565"/>
                    <a:pt x="5792" y="21600"/>
                    <a:pt x="7534" y="21600"/>
                  </a:cubicBezTo>
                  <a:cubicBezTo>
                    <a:pt x="11950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72" name="Google Shape;5739;p38"/>
            <p:cNvSpPr/>
            <p:nvPr/>
          </p:nvSpPr>
          <p:spPr>
            <a:xfrm>
              <a:off x="9576541" y="5259082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1"/>
                    <a:pt x="10903" y="871"/>
                  </a:cubicBezTo>
                  <a:cubicBezTo>
                    <a:pt x="9352" y="871"/>
                    <a:pt x="7777" y="843"/>
                    <a:pt x="6332" y="843"/>
                  </a:cubicBezTo>
                  <a:cubicBezTo>
                    <a:pt x="4302" y="843"/>
                    <a:pt x="2528" y="892"/>
                    <a:pt x="1438" y="1150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6" y="21586"/>
                    <a:pt x="2359" y="21579"/>
                    <a:pt x="2918" y="21579"/>
                  </a:cubicBezTo>
                  <a:cubicBezTo>
                    <a:pt x="4116" y="21579"/>
                    <a:pt x="5489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73" name="Google Shape;5740;p38"/>
            <p:cNvSpPr/>
            <p:nvPr/>
          </p:nvSpPr>
          <p:spPr>
            <a:xfrm>
              <a:off x="9576541" y="4893188"/>
              <a:ext cx="81877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2"/>
                    <a:pt x="10903" y="872"/>
                  </a:cubicBezTo>
                  <a:cubicBezTo>
                    <a:pt x="9352" y="872"/>
                    <a:pt x="7777" y="844"/>
                    <a:pt x="6332" y="844"/>
                  </a:cubicBezTo>
                  <a:cubicBezTo>
                    <a:pt x="4302" y="844"/>
                    <a:pt x="2528" y="899"/>
                    <a:pt x="1438" y="1150"/>
                  </a:cubicBezTo>
                  <a:cubicBezTo>
                    <a:pt x="857" y="1276"/>
                    <a:pt x="371" y="3012"/>
                    <a:pt x="241" y="5501"/>
                  </a:cubicBezTo>
                  <a:cubicBezTo>
                    <a:pt x="16" y="9294"/>
                    <a:pt x="-78" y="13652"/>
                    <a:pt x="73" y="17075"/>
                  </a:cubicBezTo>
                  <a:cubicBezTo>
                    <a:pt x="201" y="19704"/>
                    <a:pt x="727" y="21551"/>
                    <a:pt x="1333" y="21551"/>
                  </a:cubicBezTo>
                  <a:cubicBezTo>
                    <a:pt x="1344" y="21551"/>
                    <a:pt x="1352" y="21551"/>
                    <a:pt x="1363" y="21551"/>
                  </a:cubicBezTo>
                  <a:cubicBezTo>
                    <a:pt x="1583" y="21544"/>
                    <a:pt x="1815" y="21544"/>
                    <a:pt x="2057" y="21544"/>
                  </a:cubicBezTo>
                  <a:cubicBezTo>
                    <a:pt x="3577" y="21544"/>
                    <a:pt x="5483" y="21600"/>
                    <a:pt x="7504" y="21600"/>
                  </a:cubicBezTo>
                  <a:cubicBezTo>
                    <a:pt x="11927" y="21600"/>
                    <a:pt x="16898" y="21356"/>
                    <a:pt x="19564" y="19808"/>
                  </a:cubicBezTo>
                  <a:cubicBezTo>
                    <a:pt x="21522" y="18713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74" name="Google Shape;5741;p38"/>
            <p:cNvSpPr/>
            <p:nvPr/>
          </p:nvSpPr>
          <p:spPr>
            <a:xfrm>
              <a:off x="11928682" y="4634488"/>
              <a:ext cx="982411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1" y="178"/>
                    <a:pt x="16082" y="504"/>
                  </a:cubicBezTo>
                  <a:cubicBezTo>
                    <a:pt x="11999" y="4766"/>
                    <a:pt x="3464" y="13243"/>
                    <a:pt x="320" y="17441"/>
                  </a:cubicBezTo>
                  <a:cubicBezTo>
                    <a:pt x="-894" y="19076"/>
                    <a:pt x="1607" y="21600"/>
                    <a:pt x="3514" y="21600"/>
                  </a:cubicBezTo>
                  <a:cubicBezTo>
                    <a:pt x="4025" y="21600"/>
                    <a:pt x="4493" y="21419"/>
                    <a:pt x="4835" y="20989"/>
                  </a:cubicBezTo>
                  <a:cubicBezTo>
                    <a:pt x="7654" y="17457"/>
                    <a:pt x="17207" y="8157"/>
                    <a:pt x="20134" y="4782"/>
                  </a:cubicBezTo>
                  <a:cubicBezTo>
                    <a:pt x="20613" y="4244"/>
                    <a:pt x="20706" y="3436"/>
                    <a:pt x="20335" y="2802"/>
                  </a:cubicBezTo>
                  <a:cubicBezTo>
                    <a:pt x="19749" y="1804"/>
                    <a:pt x="18963" y="838"/>
                    <a:pt x="18148" y="268"/>
                  </a:cubicBezTo>
                  <a:cubicBezTo>
                    <a:pt x="17882" y="85"/>
                    <a:pt x="17582" y="0"/>
                    <a:pt x="1727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75" name="Google Shape;5742;p38"/>
            <p:cNvSpPr/>
            <p:nvPr/>
          </p:nvSpPr>
          <p:spPr>
            <a:xfrm>
              <a:off x="12010654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76" name="Google Shape;5743;p38"/>
            <p:cNvSpPr/>
            <p:nvPr/>
          </p:nvSpPr>
          <p:spPr>
            <a:xfrm>
              <a:off x="12595878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9" y="20041"/>
                    <a:pt x="4164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77" name="Google Shape;5744;p38"/>
            <p:cNvSpPr/>
            <p:nvPr/>
          </p:nvSpPr>
          <p:spPr>
            <a:xfrm>
              <a:off x="11877454" y="6435487"/>
              <a:ext cx="1084655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78" name="Google Shape;5745;p38"/>
            <p:cNvSpPr/>
            <p:nvPr/>
          </p:nvSpPr>
          <p:spPr>
            <a:xfrm>
              <a:off x="12318700" y="6144191"/>
              <a:ext cx="202584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0" h="21600" fill="norm" stroke="1" extrusionOk="0">
                  <a:moveTo>
                    <a:pt x="7654" y="0"/>
                  </a:moveTo>
                  <a:cubicBezTo>
                    <a:pt x="2686" y="0"/>
                    <a:pt x="-1592" y="5740"/>
                    <a:pt x="580" y="16495"/>
                  </a:cubicBezTo>
                  <a:cubicBezTo>
                    <a:pt x="1299" y="20037"/>
                    <a:pt x="4160" y="21600"/>
                    <a:pt x="7363" y="21600"/>
                  </a:cubicBezTo>
                  <a:cubicBezTo>
                    <a:pt x="13145" y="21600"/>
                    <a:pt x="20008" y="16487"/>
                    <a:pt x="17168" y="8720"/>
                  </a:cubicBezTo>
                  <a:cubicBezTo>
                    <a:pt x="14975" y="2825"/>
                    <a:pt x="11147" y="0"/>
                    <a:pt x="765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79" name="Google Shape;5746;p38"/>
            <p:cNvSpPr/>
            <p:nvPr/>
          </p:nvSpPr>
          <p:spPr>
            <a:xfrm>
              <a:off x="12318716" y="6777780"/>
              <a:ext cx="20256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40" y="0"/>
                  </a:moveTo>
                  <a:cubicBezTo>
                    <a:pt x="2671" y="0"/>
                    <a:pt x="-1587" y="5725"/>
                    <a:pt x="578" y="16501"/>
                  </a:cubicBezTo>
                  <a:cubicBezTo>
                    <a:pt x="1297" y="20039"/>
                    <a:pt x="4160" y="21600"/>
                    <a:pt x="7364" y="21600"/>
                  </a:cubicBezTo>
                  <a:cubicBezTo>
                    <a:pt x="13147" y="21600"/>
                    <a:pt x="20013" y="16493"/>
                    <a:pt x="17172" y="8734"/>
                  </a:cubicBezTo>
                  <a:cubicBezTo>
                    <a:pt x="14978" y="2838"/>
                    <a:pt x="11135" y="0"/>
                    <a:pt x="764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80" name="Google Shape;5747;p38"/>
            <p:cNvSpPr/>
            <p:nvPr/>
          </p:nvSpPr>
          <p:spPr>
            <a:xfrm>
              <a:off x="13232531" y="5397138"/>
              <a:ext cx="113270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1" y="8338"/>
                  </a:cubicBezTo>
                  <a:cubicBezTo>
                    <a:pt x="7781" y="8996"/>
                    <a:pt x="577" y="8873"/>
                    <a:pt x="147" y="9600"/>
                  </a:cubicBezTo>
                  <a:cubicBezTo>
                    <a:pt x="-255" y="10300"/>
                    <a:pt x="244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6" y="14079"/>
                    <a:pt x="2093" y="14071"/>
                    <a:pt x="2169" y="14057"/>
                  </a:cubicBezTo>
                  <a:cubicBezTo>
                    <a:pt x="3999" y="13700"/>
                    <a:pt x="5689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098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81" name="Google Shape;5748;p38"/>
            <p:cNvSpPr/>
            <p:nvPr/>
          </p:nvSpPr>
          <p:spPr>
            <a:xfrm>
              <a:off x="13571644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19" y="15411"/>
                    <a:pt x="11226" y="15192"/>
                    <a:pt x="11642" y="15192"/>
                  </a:cubicBezTo>
                  <a:cubicBezTo>
                    <a:pt x="11943" y="15192"/>
                    <a:pt x="12248" y="15307"/>
                    <a:pt x="12501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8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5" y="10090"/>
                  </a:cubicBezTo>
                  <a:cubicBezTo>
                    <a:pt x="15073" y="9618"/>
                    <a:pt x="14912" y="8494"/>
                    <a:pt x="15479" y="7778"/>
                  </a:cubicBezTo>
                  <a:cubicBezTo>
                    <a:pt x="16541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15" y="1733"/>
                  </a:cubicBezTo>
                  <a:cubicBezTo>
                    <a:pt x="17674" y="1130"/>
                    <a:pt x="16919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82" name="Google Shape;5749;p38"/>
            <p:cNvSpPr/>
            <p:nvPr/>
          </p:nvSpPr>
          <p:spPr>
            <a:xfrm>
              <a:off x="10655975" y="3573858"/>
              <a:ext cx="1441605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5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4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3" y="7469"/>
                    <a:pt x="115" y="9329"/>
                  </a:cubicBezTo>
                  <a:cubicBezTo>
                    <a:pt x="-169" y="10245"/>
                    <a:pt x="115" y="10806"/>
                    <a:pt x="498" y="11455"/>
                  </a:cubicBezTo>
                  <a:cubicBezTo>
                    <a:pt x="624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1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39" y="20915"/>
                  </a:cubicBezTo>
                  <a:cubicBezTo>
                    <a:pt x="7031" y="21352"/>
                    <a:pt x="7845" y="21600"/>
                    <a:pt x="8689" y="21600"/>
                  </a:cubicBezTo>
                  <a:cubicBezTo>
                    <a:pt x="9565" y="21600"/>
                    <a:pt x="10474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40" y="3421"/>
                    <a:pt x="14021" y="2962"/>
                    <a:pt x="14588" y="2937"/>
                  </a:cubicBezTo>
                  <a:lnTo>
                    <a:pt x="17350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3" y="5369"/>
                    <a:pt x="19300" y="5369"/>
                  </a:cubicBezTo>
                  <a:cubicBezTo>
                    <a:pt x="19316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6" y="4120"/>
                  </a:cubicBezTo>
                  <a:cubicBezTo>
                    <a:pt x="21256" y="3077"/>
                    <a:pt x="20962" y="2122"/>
                    <a:pt x="20690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83" name="Google Shape;5750;p38"/>
            <p:cNvSpPr/>
            <p:nvPr/>
          </p:nvSpPr>
          <p:spPr>
            <a:xfrm>
              <a:off x="12465685" y="2922528"/>
              <a:ext cx="1085369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2" y="0"/>
                    <a:pt x="18997" y="7"/>
                    <a:pt x="18953" y="28"/>
                  </a:cubicBezTo>
                  <a:cubicBezTo>
                    <a:pt x="17310" y="753"/>
                    <a:pt x="14156" y="864"/>
                    <a:pt x="10903" y="864"/>
                  </a:cubicBezTo>
                  <a:cubicBezTo>
                    <a:pt x="9353" y="864"/>
                    <a:pt x="7779" y="843"/>
                    <a:pt x="6335" y="843"/>
                  </a:cubicBezTo>
                  <a:cubicBezTo>
                    <a:pt x="4307" y="843"/>
                    <a:pt x="2534" y="892"/>
                    <a:pt x="1443" y="1143"/>
                  </a:cubicBezTo>
                  <a:cubicBezTo>
                    <a:pt x="864" y="1331"/>
                    <a:pt x="371" y="3073"/>
                    <a:pt x="244" y="5498"/>
                  </a:cubicBezTo>
                  <a:cubicBezTo>
                    <a:pt x="18" y="9288"/>
                    <a:pt x="-80" y="13636"/>
                    <a:pt x="75" y="17057"/>
                  </a:cubicBezTo>
                  <a:cubicBezTo>
                    <a:pt x="202" y="19733"/>
                    <a:pt x="752" y="21593"/>
                    <a:pt x="1372" y="21593"/>
                  </a:cubicBezTo>
                  <a:cubicBezTo>
                    <a:pt x="1843" y="21579"/>
                    <a:pt x="2365" y="21579"/>
                    <a:pt x="2923" y="21579"/>
                  </a:cubicBezTo>
                  <a:cubicBezTo>
                    <a:pt x="4118" y="21579"/>
                    <a:pt x="5489" y="21600"/>
                    <a:pt x="6934" y="21600"/>
                  </a:cubicBezTo>
                  <a:cubicBezTo>
                    <a:pt x="11489" y="21600"/>
                    <a:pt x="16778" y="21405"/>
                    <a:pt x="19560" y="19795"/>
                  </a:cubicBezTo>
                  <a:cubicBezTo>
                    <a:pt x="21520" y="18694"/>
                    <a:pt x="21009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84" name="Google Shape;5751;p38"/>
            <p:cNvSpPr/>
            <p:nvPr/>
          </p:nvSpPr>
          <p:spPr>
            <a:xfrm>
              <a:off x="12240532" y="1746123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05"/>
                  </a:cubicBezTo>
                  <a:cubicBezTo>
                    <a:pt x="864" y="1331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57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37" y="21586"/>
                    <a:pt x="2355" y="21579"/>
                    <a:pt x="2913" y="21579"/>
                  </a:cubicBezTo>
                  <a:cubicBezTo>
                    <a:pt x="4155" y="21579"/>
                    <a:pt x="5587" y="21600"/>
                    <a:pt x="7095" y="21600"/>
                  </a:cubicBezTo>
                  <a:cubicBezTo>
                    <a:pt x="11618" y="21600"/>
                    <a:pt x="16821" y="21405"/>
                    <a:pt x="19572" y="19858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85" name="Google Shape;5752;p38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86" name="Google Shape;5753;p38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87" name="Google Shape;5754;p38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88" name="Google Shape;5755;p38"/>
            <p:cNvSpPr/>
            <p:nvPr/>
          </p:nvSpPr>
          <p:spPr>
            <a:xfrm>
              <a:off x="9931720" y="1873781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505"/>
                  </a:cubicBezTo>
                  <a:cubicBezTo>
                    <a:pt x="1309" y="20041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89" name="Google Shape;5756;p38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90" name="Google Shape;5757;p38"/>
            <p:cNvSpPr/>
            <p:nvPr/>
          </p:nvSpPr>
          <p:spPr>
            <a:xfrm>
              <a:off x="9654564" y="2631232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91" name="Google Shape;5758;p38"/>
            <p:cNvSpPr/>
            <p:nvPr/>
          </p:nvSpPr>
          <p:spPr>
            <a:xfrm>
              <a:off x="9654564" y="3265068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92" name="Google Shape;5759;p38"/>
            <p:cNvSpPr/>
            <p:nvPr/>
          </p:nvSpPr>
          <p:spPr>
            <a:xfrm>
              <a:off x="10568384" y="1884179"/>
              <a:ext cx="1133394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4013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905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611" y="21093"/>
                    <a:pt x="9112" y="21531"/>
                    <a:pt x="9720" y="21558"/>
                  </a:cubicBezTo>
                  <a:cubicBezTo>
                    <a:pt x="10326" y="21582"/>
                    <a:pt x="10969" y="21600"/>
                    <a:pt x="11626" y="21600"/>
                  </a:cubicBezTo>
                  <a:cubicBezTo>
                    <a:pt x="12142" y="21600"/>
                    <a:pt x="12666" y="21589"/>
                    <a:pt x="13184" y="21558"/>
                  </a:cubicBezTo>
                  <a:cubicBezTo>
                    <a:pt x="13822" y="21531"/>
                    <a:pt x="14334" y="21023"/>
                    <a:pt x="14390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17" y="13038"/>
                    <a:pt x="15394" y="13038"/>
                  </a:cubicBezTo>
                  <a:cubicBezTo>
                    <a:pt x="15425" y="13038"/>
                    <a:pt x="15454" y="13040"/>
                    <a:pt x="15484" y="13041"/>
                  </a:cubicBezTo>
                  <a:cubicBezTo>
                    <a:pt x="16995" y="13164"/>
                    <a:pt x="18588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1" y="13426"/>
                    <a:pt x="21345" y="12834"/>
                    <a:pt x="21331" y="12122"/>
                  </a:cubicBezTo>
                  <a:cubicBezTo>
                    <a:pt x="21303" y="11244"/>
                    <a:pt x="21165" y="10449"/>
                    <a:pt x="21013" y="9572"/>
                  </a:cubicBezTo>
                  <a:cubicBezTo>
                    <a:pt x="20929" y="8995"/>
                    <a:pt x="20472" y="8571"/>
                    <a:pt x="19890" y="8502"/>
                  </a:cubicBezTo>
                  <a:cubicBezTo>
                    <a:pt x="18512" y="8351"/>
                    <a:pt x="17004" y="8199"/>
                    <a:pt x="15631" y="8199"/>
                  </a:cubicBezTo>
                  <a:cubicBezTo>
                    <a:pt x="15387" y="8199"/>
                    <a:pt x="15150" y="8203"/>
                    <a:pt x="14917" y="8214"/>
                  </a:cubicBezTo>
                  <a:cubicBezTo>
                    <a:pt x="14890" y="8216"/>
                    <a:pt x="14866" y="8216"/>
                    <a:pt x="14841" y="8216"/>
                  </a:cubicBezTo>
                  <a:cubicBezTo>
                    <a:pt x="14154" y="8216"/>
                    <a:pt x="13598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93" name="Google Shape;5760;p38"/>
            <p:cNvSpPr/>
            <p:nvPr/>
          </p:nvSpPr>
          <p:spPr>
            <a:xfrm>
              <a:off x="9802006" y="13460663"/>
              <a:ext cx="108486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7" y="773"/>
                    <a:pt x="13969" y="871"/>
                    <a:pt x="10608" y="871"/>
                  </a:cubicBezTo>
                  <a:cubicBezTo>
                    <a:pt x="9354" y="871"/>
                    <a:pt x="8093" y="857"/>
                    <a:pt x="6901" y="857"/>
                  </a:cubicBezTo>
                  <a:cubicBezTo>
                    <a:pt x="4635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4" y="21586"/>
                    <a:pt x="2352" y="21579"/>
                    <a:pt x="2907" y="21579"/>
                  </a:cubicBezTo>
                  <a:cubicBezTo>
                    <a:pt x="4149" y="21579"/>
                    <a:pt x="5582" y="21600"/>
                    <a:pt x="7088" y="21600"/>
                  </a:cubicBezTo>
                  <a:cubicBezTo>
                    <a:pt x="11611" y="21600"/>
                    <a:pt x="16810" y="21405"/>
                    <a:pt x="19562" y="19858"/>
                  </a:cubicBezTo>
                  <a:cubicBezTo>
                    <a:pt x="21524" y="18701"/>
                    <a:pt x="21013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94" name="Google Shape;5761;p38"/>
            <p:cNvSpPr/>
            <p:nvPr/>
          </p:nvSpPr>
          <p:spPr>
            <a:xfrm>
              <a:off x="9576541" y="12284917"/>
              <a:ext cx="818793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106" y="0"/>
                  </a:moveTo>
                  <a:cubicBezTo>
                    <a:pt x="19060" y="0"/>
                    <a:pt x="19014" y="14"/>
                    <a:pt x="18968" y="35"/>
                  </a:cubicBezTo>
                  <a:cubicBezTo>
                    <a:pt x="17376" y="733"/>
                    <a:pt x="14375" y="859"/>
                    <a:pt x="11236" y="859"/>
                  </a:cubicBezTo>
                  <a:cubicBezTo>
                    <a:pt x="9594" y="859"/>
                    <a:pt x="7912" y="824"/>
                    <a:pt x="6377" y="824"/>
                  </a:cubicBezTo>
                  <a:cubicBezTo>
                    <a:pt x="4328" y="824"/>
                    <a:pt x="2537" y="880"/>
                    <a:pt x="1438" y="1152"/>
                  </a:cubicBezTo>
                  <a:cubicBezTo>
                    <a:pt x="857" y="1278"/>
                    <a:pt x="371" y="3023"/>
                    <a:pt x="241" y="5452"/>
                  </a:cubicBezTo>
                  <a:cubicBezTo>
                    <a:pt x="16" y="9313"/>
                    <a:pt x="-78" y="13676"/>
                    <a:pt x="73" y="17034"/>
                  </a:cubicBezTo>
                  <a:cubicBezTo>
                    <a:pt x="203" y="19715"/>
                    <a:pt x="746" y="21586"/>
                    <a:pt x="1363" y="21586"/>
                  </a:cubicBezTo>
                  <a:cubicBezTo>
                    <a:pt x="1782" y="21572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6" y="21384"/>
                    <a:pt x="19565" y="19841"/>
                  </a:cubicBezTo>
                  <a:cubicBezTo>
                    <a:pt x="21522" y="18682"/>
                    <a:pt x="21015" y="0"/>
                    <a:pt x="1910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95" name="Google Shape;5762;p38"/>
            <p:cNvSpPr/>
            <p:nvPr/>
          </p:nvSpPr>
          <p:spPr>
            <a:xfrm>
              <a:off x="9576541" y="11918363"/>
              <a:ext cx="81877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14"/>
                    <a:pt x="18966" y="28"/>
                  </a:cubicBezTo>
                  <a:cubicBezTo>
                    <a:pt x="17267" y="773"/>
                    <a:pt x="13967" y="877"/>
                    <a:pt x="10606" y="877"/>
                  </a:cubicBezTo>
                  <a:cubicBezTo>
                    <a:pt x="9352" y="877"/>
                    <a:pt x="8091" y="863"/>
                    <a:pt x="6900" y="863"/>
                  </a:cubicBezTo>
                  <a:cubicBezTo>
                    <a:pt x="4636" y="863"/>
                    <a:pt x="2631" y="912"/>
                    <a:pt x="1438" y="1211"/>
                  </a:cubicBezTo>
                  <a:cubicBezTo>
                    <a:pt x="857" y="1337"/>
                    <a:pt x="371" y="3070"/>
                    <a:pt x="241" y="5492"/>
                  </a:cubicBezTo>
                  <a:cubicBezTo>
                    <a:pt x="16" y="9342"/>
                    <a:pt x="-78" y="13630"/>
                    <a:pt x="73" y="17048"/>
                  </a:cubicBezTo>
                  <a:cubicBezTo>
                    <a:pt x="203" y="19714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0" y="21565"/>
                    <a:pt x="5791" y="21600"/>
                    <a:pt x="7534" y="21600"/>
                  </a:cubicBezTo>
                  <a:cubicBezTo>
                    <a:pt x="11950" y="21600"/>
                    <a:pt x="16905" y="21377"/>
                    <a:pt x="19564" y="19839"/>
                  </a:cubicBezTo>
                  <a:cubicBezTo>
                    <a:pt x="21522" y="18683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96" name="Google Shape;5763;p38"/>
            <p:cNvSpPr/>
            <p:nvPr/>
          </p:nvSpPr>
          <p:spPr>
            <a:xfrm>
              <a:off x="11928668" y="11660158"/>
              <a:ext cx="98242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9" y="0"/>
                  </a:moveTo>
                  <a:cubicBezTo>
                    <a:pt x="16837" y="0"/>
                    <a:pt x="16407" y="178"/>
                    <a:pt x="16082" y="510"/>
                  </a:cubicBezTo>
                  <a:cubicBezTo>
                    <a:pt x="11999" y="4773"/>
                    <a:pt x="3464" y="13250"/>
                    <a:pt x="320" y="17449"/>
                  </a:cubicBezTo>
                  <a:cubicBezTo>
                    <a:pt x="-894" y="19073"/>
                    <a:pt x="1603" y="21600"/>
                    <a:pt x="3509" y="21600"/>
                  </a:cubicBezTo>
                  <a:cubicBezTo>
                    <a:pt x="4022" y="21600"/>
                    <a:pt x="4491" y="21417"/>
                    <a:pt x="4835" y="20982"/>
                  </a:cubicBezTo>
                  <a:cubicBezTo>
                    <a:pt x="7654" y="17465"/>
                    <a:pt x="17207" y="8163"/>
                    <a:pt x="20134" y="4789"/>
                  </a:cubicBezTo>
                  <a:cubicBezTo>
                    <a:pt x="20613" y="4234"/>
                    <a:pt x="20706" y="3442"/>
                    <a:pt x="20335" y="2808"/>
                  </a:cubicBezTo>
                  <a:cubicBezTo>
                    <a:pt x="19749" y="1810"/>
                    <a:pt x="18963" y="828"/>
                    <a:pt x="18148" y="274"/>
                  </a:cubicBezTo>
                  <a:cubicBezTo>
                    <a:pt x="17879" y="89"/>
                    <a:pt x="17573" y="0"/>
                    <a:pt x="172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97" name="Google Shape;5764;p38"/>
            <p:cNvSpPr/>
            <p:nvPr/>
          </p:nvSpPr>
          <p:spPr>
            <a:xfrm>
              <a:off x="12010646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09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98" name="Google Shape;5765;p38"/>
            <p:cNvSpPr/>
            <p:nvPr/>
          </p:nvSpPr>
          <p:spPr>
            <a:xfrm>
              <a:off x="12595885" y="12412410"/>
              <a:ext cx="231999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59" y="0"/>
                  </a:moveTo>
                  <a:cubicBezTo>
                    <a:pt x="2686" y="0"/>
                    <a:pt x="-1604" y="5753"/>
                    <a:pt x="588" y="16542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7"/>
                    <a:pt x="17151" y="8753"/>
                  </a:cubicBezTo>
                  <a:cubicBezTo>
                    <a:pt x="14984" y="2830"/>
                    <a:pt x="11157" y="0"/>
                    <a:pt x="76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99" name="Google Shape;5766;p38"/>
            <p:cNvSpPr/>
            <p:nvPr/>
          </p:nvSpPr>
          <p:spPr>
            <a:xfrm>
              <a:off x="11877454" y="13460663"/>
              <a:ext cx="108465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69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4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00" name="Google Shape;5767;p38"/>
            <p:cNvSpPr/>
            <p:nvPr/>
          </p:nvSpPr>
          <p:spPr>
            <a:xfrm>
              <a:off x="12318693" y="13169532"/>
              <a:ext cx="202573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01" name="Google Shape;5768;p38"/>
            <p:cNvSpPr/>
            <p:nvPr/>
          </p:nvSpPr>
          <p:spPr>
            <a:xfrm>
              <a:off x="13232531" y="12422809"/>
              <a:ext cx="1132701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1" y="8330"/>
                  </a:cubicBezTo>
                  <a:cubicBezTo>
                    <a:pt x="7781" y="8988"/>
                    <a:pt x="577" y="8865"/>
                    <a:pt x="147" y="9607"/>
                  </a:cubicBezTo>
                  <a:cubicBezTo>
                    <a:pt x="-255" y="10306"/>
                    <a:pt x="244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69" y="14051"/>
                  </a:cubicBezTo>
                  <a:cubicBezTo>
                    <a:pt x="3999" y="13708"/>
                    <a:pt x="5689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3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098" y="14491"/>
                  </a:cubicBezTo>
                  <a:cubicBezTo>
                    <a:pt x="13993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0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02" name="Google Shape;5769;p38"/>
            <p:cNvSpPr/>
            <p:nvPr/>
          </p:nvSpPr>
          <p:spPr>
            <a:xfrm>
              <a:off x="13571644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1" y="15412"/>
                    <a:pt x="11233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408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5" y="10097"/>
                  </a:cubicBezTo>
                  <a:cubicBezTo>
                    <a:pt x="15073" y="9627"/>
                    <a:pt x="14912" y="8502"/>
                    <a:pt x="15479" y="7787"/>
                  </a:cubicBezTo>
                  <a:cubicBezTo>
                    <a:pt x="16541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15" y="1730"/>
                  </a:cubicBezTo>
                  <a:cubicBezTo>
                    <a:pt x="17674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03" name="Google Shape;5770;p38"/>
            <p:cNvSpPr/>
            <p:nvPr/>
          </p:nvSpPr>
          <p:spPr>
            <a:xfrm>
              <a:off x="10655975" y="10599777"/>
              <a:ext cx="144160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5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4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3" y="7471"/>
                    <a:pt x="115" y="9332"/>
                  </a:cubicBezTo>
                  <a:cubicBezTo>
                    <a:pt x="-169" y="10248"/>
                    <a:pt x="115" y="10796"/>
                    <a:pt x="498" y="11459"/>
                  </a:cubicBezTo>
                  <a:cubicBezTo>
                    <a:pt x="625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39" y="20909"/>
                  </a:cubicBezTo>
                  <a:cubicBezTo>
                    <a:pt x="7032" y="21349"/>
                    <a:pt x="7854" y="21600"/>
                    <a:pt x="8705" y="21600"/>
                  </a:cubicBezTo>
                  <a:cubicBezTo>
                    <a:pt x="9576" y="21600"/>
                    <a:pt x="10475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40" y="3422"/>
                    <a:pt x="14021" y="2951"/>
                    <a:pt x="14588" y="2938"/>
                  </a:cubicBezTo>
                  <a:lnTo>
                    <a:pt x="17350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4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6" y="4109"/>
                  </a:cubicBezTo>
                  <a:cubicBezTo>
                    <a:pt x="21256" y="3065"/>
                    <a:pt x="20962" y="2110"/>
                    <a:pt x="20690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04" name="Google Shape;5771;p38"/>
            <p:cNvSpPr/>
            <p:nvPr/>
          </p:nvSpPr>
          <p:spPr>
            <a:xfrm>
              <a:off x="12465685" y="9948363"/>
              <a:ext cx="108536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8" y="719"/>
                    <a:pt x="14217" y="831"/>
                    <a:pt x="10996" y="831"/>
                  </a:cubicBezTo>
                  <a:cubicBezTo>
                    <a:pt x="9564" y="831"/>
                    <a:pt x="8111" y="810"/>
                    <a:pt x="6755" y="810"/>
                  </a:cubicBezTo>
                  <a:cubicBezTo>
                    <a:pt x="4553" y="810"/>
                    <a:pt x="2609" y="866"/>
                    <a:pt x="1443" y="1152"/>
                  </a:cubicBezTo>
                  <a:cubicBezTo>
                    <a:pt x="864" y="1278"/>
                    <a:pt x="371" y="3023"/>
                    <a:pt x="244" y="5452"/>
                  </a:cubicBezTo>
                  <a:cubicBezTo>
                    <a:pt x="18" y="9313"/>
                    <a:pt x="-80" y="13669"/>
                    <a:pt x="75" y="17034"/>
                  </a:cubicBezTo>
                  <a:cubicBezTo>
                    <a:pt x="202" y="19715"/>
                    <a:pt x="752" y="21579"/>
                    <a:pt x="1372" y="21579"/>
                  </a:cubicBezTo>
                  <a:cubicBezTo>
                    <a:pt x="1790" y="21572"/>
                    <a:pt x="2247" y="21565"/>
                    <a:pt x="2734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7" y="21600"/>
                    <a:pt x="16903" y="21384"/>
                    <a:pt x="19563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05" name="Google Shape;5772;p38"/>
            <p:cNvSpPr/>
            <p:nvPr/>
          </p:nvSpPr>
          <p:spPr>
            <a:xfrm>
              <a:off x="12240532" y="8772041"/>
              <a:ext cx="818900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316" y="753"/>
                    <a:pt x="14162" y="872"/>
                    <a:pt x="10905" y="872"/>
                  </a:cubicBezTo>
                  <a:cubicBezTo>
                    <a:pt x="9353" y="872"/>
                    <a:pt x="7778" y="844"/>
                    <a:pt x="6331" y="844"/>
                  </a:cubicBezTo>
                  <a:cubicBezTo>
                    <a:pt x="4299" y="844"/>
                    <a:pt x="2523" y="893"/>
                    <a:pt x="1424" y="1151"/>
                  </a:cubicBezTo>
                  <a:cubicBezTo>
                    <a:pt x="864" y="1332"/>
                    <a:pt x="378" y="3013"/>
                    <a:pt x="227" y="5503"/>
                  </a:cubicBezTo>
                  <a:cubicBezTo>
                    <a:pt x="2" y="9297"/>
                    <a:pt x="-71" y="13656"/>
                    <a:pt x="78" y="17074"/>
                  </a:cubicBezTo>
                  <a:cubicBezTo>
                    <a:pt x="189" y="19710"/>
                    <a:pt x="732" y="21558"/>
                    <a:pt x="1338" y="21558"/>
                  </a:cubicBezTo>
                  <a:cubicBezTo>
                    <a:pt x="1349" y="21558"/>
                    <a:pt x="1359" y="21558"/>
                    <a:pt x="1368" y="21558"/>
                  </a:cubicBezTo>
                  <a:cubicBezTo>
                    <a:pt x="1590" y="21551"/>
                    <a:pt x="1821" y="21551"/>
                    <a:pt x="2062" y="21551"/>
                  </a:cubicBezTo>
                  <a:cubicBezTo>
                    <a:pt x="3582" y="21551"/>
                    <a:pt x="5488" y="21600"/>
                    <a:pt x="7510" y="21600"/>
                  </a:cubicBezTo>
                  <a:cubicBezTo>
                    <a:pt x="11933" y="21600"/>
                    <a:pt x="16905" y="21356"/>
                    <a:pt x="19572" y="19815"/>
                  </a:cubicBezTo>
                  <a:cubicBezTo>
                    <a:pt x="21529" y="18720"/>
                    <a:pt x="21017" y="0"/>
                    <a:pt x="190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06" name="Google Shape;5773;p38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07" name="Google Shape;5774;p38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08" name="Google Shape;5775;p38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09" name="Google Shape;5776;p38"/>
            <p:cNvSpPr/>
            <p:nvPr/>
          </p:nvSpPr>
          <p:spPr>
            <a:xfrm>
              <a:off x="9931727" y="8899452"/>
              <a:ext cx="232180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45"/>
                    <a:pt x="587" y="16521"/>
                  </a:cubicBezTo>
                  <a:cubicBezTo>
                    <a:pt x="1308" y="20041"/>
                    <a:pt x="4168" y="21600"/>
                    <a:pt x="7357" y="21600"/>
                  </a:cubicBezTo>
                  <a:cubicBezTo>
                    <a:pt x="13140" y="21600"/>
                    <a:pt x="19998" y="16485"/>
                    <a:pt x="17126" y="8742"/>
                  </a:cubicBezTo>
                  <a:cubicBezTo>
                    <a:pt x="14962" y="2827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10" name="Google Shape;5777;p38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11" name="Google Shape;5778;p38"/>
            <p:cNvSpPr/>
            <p:nvPr/>
          </p:nvSpPr>
          <p:spPr>
            <a:xfrm>
              <a:off x="9654550" y="9656903"/>
              <a:ext cx="202565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70" y="0"/>
                  </a:moveTo>
                  <a:cubicBezTo>
                    <a:pt x="2694" y="0"/>
                    <a:pt x="-1593" y="5725"/>
                    <a:pt x="579" y="16501"/>
                  </a:cubicBezTo>
                  <a:cubicBezTo>
                    <a:pt x="1320" y="20039"/>
                    <a:pt x="4190" y="21600"/>
                    <a:pt x="7387" y="21600"/>
                  </a:cubicBezTo>
                  <a:cubicBezTo>
                    <a:pt x="13170" y="21600"/>
                    <a:pt x="20007" y="16493"/>
                    <a:pt x="17173" y="8734"/>
                  </a:cubicBezTo>
                  <a:cubicBezTo>
                    <a:pt x="15001" y="2838"/>
                    <a:pt x="11165" y="0"/>
                    <a:pt x="76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12" name="Google Shape;5779;p38"/>
            <p:cNvSpPr/>
            <p:nvPr/>
          </p:nvSpPr>
          <p:spPr>
            <a:xfrm>
              <a:off x="9654557" y="10290409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312" y="20054"/>
                    <a:pt x="4174" y="21600"/>
                    <a:pt x="7362" y="21600"/>
                  </a:cubicBezTo>
                  <a:cubicBezTo>
                    <a:pt x="13151" y="21600"/>
                    <a:pt x="20007" y="16505"/>
                    <a:pt x="17167" y="8773"/>
                  </a:cubicBezTo>
                  <a:cubicBezTo>
                    <a:pt x="14996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13" name="Google Shape;5780;p38"/>
            <p:cNvSpPr/>
            <p:nvPr/>
          </p:nvSpPr>
          <p:spPr>
            <a:xfrm>
              <a:off x="10568384" y="8910097"/>
              <a:ext cx="1133394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4013" y="13700"/>
                    <a:pt x="5703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16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611" y="21094"/>
                    <a:pt x="9112" y="21519"/>
                    <a:pt x="9720" y="21546"/>
                  </a:cubicBezTo>
                  <a:cubicBezTo>
                    <a:pt x="10348" y="21578"/>
                    <a:pt x="11016" y="21600"/>
                    <a:pt x="11696" y="21600"/>
                  </a:cubicBezTo>
                  <a:cubicBezTo>
                    <a:pt x="12190" y="21600"/>
                    <a:pt x="12690" y="21589"/>
                    <a:pt x="13184" y="21560"/>
                  </a:cubicBezTo>
                  <a:cubicBezTo>
                    <a:pt x="13822" y="21519"/>
                    <a:pt x="14334" y="21011"/>
                    <a:pt x="14390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3" y="13724"/>
                    <a:pt x="14608" y="13038"/>
                    <a:pt x="15375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88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1" y="13413"/>
                    <a:pt x="21345" y="12821"/>
                    <a:pt x="21331" y="12109"/>
                  </a:cubicBezTo>
                  <a:cubicBezTo>
                    <a:pt x="21303" y="11245"/>
                    <a:pt x="21165" y="10436"/>
                    <a:pt x="21013" y="9558"/>
                  </a:cubicBezTo>
                  <a:cubicBezTo>
                    <a:pt x="20929" y="8996"/>
                    <a:pt x="20472" y="8558"/>
                    <a:pt x="19890" y="8502"/>
                  </a:cubicBezTo>
                  <a:cubicBezTo>
                    <a:pt x="18525" y="8341"/>
                    <a:pt x="17032" y="8199"/>
                    <a:pt x="15669" y="8199"/>
                  </a:cubicBezTo>
                  <a:cubicBezTo>
                    <a:pt x="15412" y="8199"/>
                    <a:pt x="15162" y="8204"/>
                    <a:pt x="14917" y="8215"/>
                  </a:cubicBezTo>
                  <a:cubicBezTo>
                    <a:pt x="14898" y="8215"/>
                    <a:pt x="14881" y="8215"/>
                    <a:pt x="14864" y="8215"/>
                  </a:cubicBezTo>
                  <a:cubicBezTo>
                    <a:pt x="14167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14" name="Google Shape;5781;p38"/>
            <p:cNvSpPr/>
            <p:nvPr/>
          </p:nvSpPr>
          <p:spPr>
            <a:xfrm>
              <a:off x="6912357" y="1380229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12"/>
                  </a:cubicBezTo>
                  <a:cubicBezTo>
                    <a:pt x="858" y="1338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64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2" y="21586"/>
                    <a:pt x="2374" y="21579"/>
                    <a:pt x="2932" y="21579"/>
                  </a:cubicBezTo>
                  <a:cubicBezTo>
                    <a:pt x="4125" y="21579"/>
                    <a:pt x="5497" y="21600"/>
                    <a:pt x="6941" y="21600"/>
                  </a:cubicBezTo>
                  <a:cubicBezTo>
                    <a:pt x="11494" y="21600"/>
                    <a:pt x="16784" y="21405"/>
                    <a:pt x="19565" y="19795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15" name="Google Shape;5782;p38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16" name="Google Shape;5783;p38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17" name="Google Shape;5784;p38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18" name="Google Shape;5785;p38"/>
            <p:cNvSpPr/>
            <p:nvPr/>
          </p:nvSpPr>
          <p:spPr>
            <a:xfrm>
              <a:off x="4018839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57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19" name="Google Shape;5786;p38"/>
            <p:cNvSpPr/>
            <p:nvPr/>
          </p:nvSpPr>
          <p:spPr>
            <a:xfrm>
              <a:off x="5579821" y="0"/>
              <a:ext cx="108003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70" y="0"/>
                  </a:moveTo>
                  <a:cubicBezTo>
                    <a:pt x="15115" y="0"/>
                    <a:pt x="14767" y="159"/>
                    <a:pt x="14516" y="462"/>
                  </a:cubicBezTo>
                  <a:cubicBezTo>
                    <a:pt x="13337" y="1815"/>
                    <a:pt x="12043" y="3362"/>
                    <a:pt x="11112" y="4844"/>
                  </a:cubicBezTo>
                  <a:cubicBezTo>
                    <a:pt x="10856" y="5261"/>
                    <a:pt x="10442" y="5485"/>
                    <a:pt x="10018" y="5485"/>
                  </a:cubicBezTo>
                  <a:cubicBezTo>
                    <a:pt x="9749" y="5485"/>
                    <a:pt x="9475" y="5394"/>
                    <a:pt x="9235" y="5202"/>
                  </a:cubicBezTo>
                  <a:cubicBezTo>
                    <a:pt x="7854" y="4079"/>
                    <a:pt x="5832" y="2597"/>
                    <a:pt x="4174" y="1408"/>
                  </a:cubicBezTo>
                  <a:cubicBezTo>
                    <a:pt x="3954" y="1251"/>
                    <a:pt x="3708" y="1176"/>
                    <a:pt x="3462" y="1176"/>
                  </a:cubicBezTo>
                  <a:cubicBezTo>
                    <a:pt x="3090" y="1176"/>
                    <a:pt x="2722" y="1349"/>
                    <a:pt x="2457" y="1684"/>
                  </a:cubicBezTo>
                  <a:cubicBezTo>
                    <a:pt x="1541" y="2841"/>
                    <a:pt x="421" y="4470"/>
                    <a:pt x="57" y="5692"/>
                  </a:cubicBezTo>
                  <a:cubicBezTo>
                    <a:pt x="-117" y="6311"/>
                    <a:pt x="116" y="7010"/>
                    <a:pt x="596" y="7370"/>
                  </a:cubicBezTo>
                  <a:cubicBezTo>
                    <a:pt x="2443" y="8721"/>
                    <a:pt x="6225" y="10481"/>
                    <a:pt x="6807" y="11327"/>
                  </a:cubicBezTo>
                  <a:cubicBezTo>
                    <a:pt x="7228" y="11962"/>
                    <a:pt x="2546" y="18529"/>
                    <a:pt x="2894" y="19456"/>
                  </a:cubicBezTo>
                  <a:cubicBezTo>
                    <a:pt x="3214" y="20320"/>
                    <a:pt x="5003" y="21134"/>
                    <a:pt x="6312" y="21542"/>
                  </a:cubicBezTo>
                  <a:cubicBezTo>
                    <a:pt x="6437" y="21580"/>
                    <a:pt x="6563" y="21600"/>
                    <a:pt x="6688" y="21600"/>
                  </a:cubicBezTo>
                  <a:cubicBezTo>
                    <a:pt x="7186" y="21600"/>
                    <a:pt x="7650" y="21297"/>
                    <a:pt x="7884" y="20776"/>
                  </a:cubicBezTo>
                  <a:cubicBezTo>
                    <a:pt x="8741" y="18837"/>
                    <a:pt x="9716" y="17192"/>
                    <a:pt x="10559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5" y="15202"/>
                    <a:pt x="12258" y="15315"/>
                    <a:pt x="12509" y="15547"/>
                  </a:cubicBezTo>
                  <a:cubicBezTo>
                    <a:pt x="14021" y="16964"/>
                    <a:pt x="15607" y="18576"/>
                    <a:pt x="17265" y="19586"/>
                  </a:cubicBezTo>
                  <a:cubicBezTo>
                    <a:pt x="17457" y="19699"/>
                    <a:pt x="17665" y="19754"/>
                    <a:pt x="17872" y="19754"/>
                  </a:cubicBezTo>
                  <a:cubicBezTo>
                    <a:pt x="18260" y="19754"/>
                    <a:pt x="18643" y="19562"/>
                    <a:pt x="18909" y="19212"/>
                  </a:cubicBezTo>
                  <a:cubicBezTo>
                    <a:pt x="19636" y="18251"/>
                    <a:pt x="20407" y="17159"/>
                    <a:pt x="21105" y="16036"/>
                  </a:cubicBezTo>
                  <a:cubicBezTo>
                    <a:pt x="21483" y="15417"/>
                    <a:pt x="21395" y="14570"/>
                    <a:pt x="20901" y="14080"/>
                  </a:cubicBezTo>
                  <a:cubicBezTo>
                    <a:pt x="19592" y="12777"/>
                    <a:pt x="17498" y="11164"/>
                    <a:pt x="15825" y="10089"/>
                  </a:cubicBezTo>
                  <a:cubicBezTo>
                    <a:pt x="15084" y="9618"/>
                    <a:pt x="14909" y="8493"/>
                    <a:pt x="15491" y="7793"/>
                  </a:cubicBezTo>
                  <a:cubicBezTo>
                    <a:pt x="16538" y="6473"/>
                    <a:pt x="17730" y="5169"/>
                    <a:pt x="18675" y="3884"/>
                  </a:cubicBezTo>
                  <a:cubicBezTo>
                    <a:pt x="19171" y="3232"/>
                    <a:pt x="19054" y="2239"/>
                    <a:pt x="18429" y="1733"/>
                  </a:cubicBezTo>
                  <a:cubicBezTo>
                    <a:pt x="17687" y="1130"/>
                    <a:pt x="16931" y="690"/>
                    <a:pt x="16116" y="184"/>
                  </a:cubicBezTo>
                  <a:cubicBezTo>
                    <a:pt x="15910" y="60"/>
                    <a:pt x="15688" y="0"/>
                    <a:pt x="154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20" name="Google Shape;5787;p38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21" name="Google Shape;5788;p38"/>
            <p:cNvSpPr/>
            <p:nvPr/>
          </p:nvSpPr>
          <p:spPr>
            <a:xfrm>
              <a:off x="6912357" y="8406147"/>
              <a:ext cx="81899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5" h="21600" fill="norm" stroke="1" extrusionOk="0">
                  <a:moveTo>
                    <a:pt x="19109" y="0"/>
                  </a:moveTo>
                  <a:cubicBezTo>
                    <a:pt x="19063" y="0"/>
                    <a:pt x="19017" y="7"/>
                    <a:pt x="18971" y="28"/>
                  </a:cubicBezTo>
                  <a:cubicBezTo>
                    <a:pt x="17387" y="733"/>
                    <a:pt x="14386" y="852"/>
                    <a:pt x="11244" y="852"/>
                  </a:cubicBezTo>
                  <a:cubicBezTo>
                    <a:pt x="9600" y="852"/>
                    <a:pt x="7920" y="817"/>
                    <a:pt x="6383" y="817"/>
                  </a:cubicBezTo>
                  <a:cubicBezTo>
                    <a:pt x="4332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42" y="5445"/>
                  </a:cubicBezTo>
                  <a:cubicBezTo>
                    <a:pt x="17" y="9306"/>
                    <a:pt x="-77" y="13669"/>
                    <a:pt x="72" y="17034"/>
                  </a:cubicBezTo>
                  <a:cubicBezTo>
                    <a:pt x="204" y="19708"/>
                    <a:pt x="747" y="21579"/>
                    <a:pt x="1383" y="21579"/>
                  </a:cubicBezTo>
                  <a:cubicBezTo>
                    <a:pt x="1800" y="21565"/>
                    <a:pt x="2255" y="21565"/>
                    <a:pt x="2744" y="21565"/>
                  </a:cubicBezTo>
                  <a:cubicBezTo>
                    <a:pt x="4141" y="21565"/>
                    <a:pt x="5800" y="21600"/>
                    <a:pt x="7542" y="21600"/>
                  </a:cubicBezTo>
                  <a:cubicBezTo>
                    <a:pt x="11953" y="21600"/>
                    <a:pt x="16907" y="21377"/>
                    <a:pt x="19568" y="19834"/>
                  </a:cubicBezTo>
                  <a:cubicBezTo>
                    <a:pt x="21523" y="18738"/>
                    <a:pt x="21034" y="0"/>
                    <a:pt x="1910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22" name="Google Shape;5789;p38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23" name="Google Shape;5790;p38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24" name="Google Shape;5791;p38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25" name="Google Shape;5792;p38"/>
            <p:cNvSpPr/>
            <p:nvPr/>
          </p:nvSpPr>
          <p:spPr>
            <a:xfrm>
              <a:off x="4018832" y="8100988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26" name="Google Shape;5793;p38"/>
            <p:cNvSpPr/>
            <p:nvPr/>
          </p:nvSpPr>
          <p:spPr>
            <a:xfrm>
              <a:off x="5579821" y="7025505"/>
              <a:ext cx="108003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67" y="0"/>
                  </a:moveTo>
                  <a:cubicBezTo>
                    <a:pt x="15113" y="0"/>
                    <a:pt x="14767" y="153"/>
                    <a:pt x="14516" y="455"/>
                  </a:cubicBezTo>
                  <a:cubicBezTo>
                    <a:pt x="13337" y="1824"/>
                    <a:pt x="12043" y="3353"/>
                    <a:pt x="11112" y="4852"/>
                  </a:cubicBezTo>
                  <a:cubicBezTo>
                    <a:pt x="10857" y="5264"/>
                    <a:pt x="10450" y="5482"/>
                    <a:pt x="10032" y="5482"/>
                  </a:cubicBezTo>
                  <a:cubicBezTo>
                    <a:pt x="9757" y="5482"/>
                    <a:pt x="9478" y="5387"/>
                    <a:pt x="9235" y="5193"/>
                  </a:cubicBezTo>
                  <a:cubicBezTo>
                    <a:pt x="7854" y="4071"/>
                    <a:pt x="5832" y="2605"/>
                    <a:pt x="4174" y="1417"/>
                  </a:cubicBezTo>
                  <a:cubicBezTo>
                    <a:pt x="3956" y="1254"/>
                    <a:pt x="3710" y="1177"/>
                    <a:pt x="3465" y="1177"/>
                  </a:cubicBezTo>
                  <a:cubicBezTo>
                    <a:pt x="3092" y="1177"/>
                    <a:pt x="2722" y="1358"/>
                    <a:pt x="2457" y="1692"/>
                  </a:cubicBezTo>
                  <a:cubicBezTo>
                    <a:pt x="1541" y="2833"/>
                    <a:pt x="421" y="4461"/>
                    <a:pt x="57" y="5682"/>
                  </a:cubicBezTo>
                  <a:cubicBezTo>
                    <a:pt x="-117" y="6318"/>
                    <a:pt x="116" y="7000"/>
                    <a:pt x="596" y="7360"/>
                  </a:cubicBezTo>
                  <a:cubicBezTo>
                    <a:pt x="2443" y="8711"/>
                    <a:pt x="6225" y="10487"/>
                    <a:pt x="6807" y="11332"/>
                  </a:cubicBezTo>
                  <a:cubicBezTo>
                    <a:pt x="7228" y="11967"/>
                    <a:pt x="2546" y="18515"/>
                    <a:pt x="2894" y="19442"/>
                  </a:cubicBezTo>
                  <a:cubicBezTo>
                    <a:pt x="3214" y="20322"/>
                    <a:pt x="5003" y="21136"/>
                    <a:pt x="6312" y="21543"/>
                  </a:cubicBezTo>
                  <a:cubicBezTo>
                    <a:pt x="6434" y="21582"/>
                    <a:pt x="6558" y="21600"/>
                    <a:pt x="6679" y="21600"/>
                  </a:cubicBezTo>
                  <a:cubicBezTo>
                    <a:pt x="7179" y="21600"/>
                    <a:pt x="7649" y="21290"/>
                    <a:pt x="7884" y="20779"/>
                  </a:cubicBezTo>
                  <a:cubicBezTo>
                    <a:pt x="8741" y="18840"/>
                    <a:pt x="9716" y="17179"/>
                    <a:pt x="10559" y="15828"/>
                  </a:cubicBezTo>
                  <a:cubicBezTo>
                    <a:pt x="10822" y="15410"/>
                    <a:pt x="11239" y="15191"/>
                    <a:pt x="11658" y="15191"/>
                  </a:cubicBezTo>
                  <a:cubicBezTo>
                    <a:pt x="11958" y="15191"/>
                    <a:pt x="12260" y="15302"/>
                    <a:pt x="12509" y="15534"/>
                  </a:cubicBezTo>
                  <a:cubicBezTo>
                    <a:pt x="14021" y="16951"/>
                    <a:pt x="15607" y="18579"/>
                    <a:pt x="17265" y="19572"/>
                  </a:cubicBezTo>
                  <a:cubicBezTo>
                    <a:pt x="17461" y="19689"/>
                    <a:pt x="17674" y="19745"/>
                    <a:pt x="17886" y="19745"/>
                  </a:cubicBezTo>
                  <a:cubicBezTo>
                    <a:pt x="18269" y="19745"/>
                    <a:pt x="18646" y="19561"/>
                    <a:pt x="18909" y="19214"/>
                  </a:cubicBezTo>
                  <a:cubicBezTo>
                    <a:pt x="19636" y="18238"/>
                    <a:pt x="20407" y="17162"/>
                    <a:pt x="21105" y="16023"/>
                  </a:cubicBezTo>
                  <a:cubicBezTo>
                    <a:pt x="21483" y="15405"/>
                    <a:pt x="21395" y="14574"/>
                    <a:pt x="20901" y="14068"/>
                  </a:cubicBezTo>
                  <a:cubicBezTo>
                    <a:pt x="19592" y="12765"/>
                    <a:pt x="17498" y="11153"/>
                    <a:pt x="15825" y="10094"/>
                  </a:cubicBezTo>
                  <a:cubicBezTo>
                    <a:pt x="15084" y="9624"/>
                    <a:pt x="14909" y="8499"/>
                    <a:pt x="15491" y="7784"/>
                  </a:cubicBezTo>
                  <a:cubicBezTo>
                    <a:pt x="16538" y="6480"/>
                    <a:pt x="17730" y="5160"/>
                    <a:pt x="18675" y="3892"/>
                  </a:cubicBezTo>
                  <a:cubicBezTo>
                    <a:pt x="19171" y="3240"/>
                    <a:pt x="19054" y="2245"/>
                    <a:pt x="18429" y="1741"/>
                  </a:cubicBezTo>
                  <a:cubicBezTo>
                    <a:pt x="17687" y="1139"/>
                    <a:pt x="16931" y="683"/>
                    <a:pt x="16116" y="179"/>
                  </a:cubicBezTo>
                  <a:cubicBezTo>
                    <a:pt x="15910" y="60"/>
                    <a:pt x="15687" y="0"/>
                    <a:pt x="1546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27" name="Google Shape;5794;p38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28" name="Google Shape;5795;p38"/>
            <p:cNvSpPr/>
            <p:nvPr/>
          </p:nvSpPr>
          <p:spPr>
            <a:xfrm>
              <a:off x="4473842" y="6435487"/>
              <a:ext cx="1084710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4"/>
                    <a:pt x="14166" y="866"/>
                    <a:pt x="10909" y="866"/>
                  </a:cubicBezTo>
                  <a:cubicBezTo>
                    <a:pt x="9358" y="866"/>
                    <a:pt x="7782" y="845"/>
                    <a:pt x="6337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29" name="Google Shape;5796;p38"/>
            <p:cNvSpPr/>
            <p:nvPr/>
          </p:nvSpPr>
          <p:spPr>
            <a:xfrm>
              <a:off x="4248388" y="5259082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1"/>
                    <a:pt x="10902" y="871"/>
                  </a:cubicBezTo>
                  <a:cubicBezTo>
                    <a:pt x="9352" y="871"/>
                    <a:pt x="7779" y="843"/>
                    <a:pt x="6333" y="843"/>
                  </a:cubicBezTo>
                  <a:cubicBezTo>
                    <a:pt x="4303" y="843"/>
                    <a:pt x="2528" y="892"/>
                    <a:pt x="1431" y="1150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6" y="21579"/>
                    <a:pt x="5487" y="21600"/>
                    <a:pt x="6930" y="21600"/>
                  </a:cubicBezTo>
                  <a:cubicBezTo>
                    <a:pt x="11481" y="21600"/>
                    <a:pt x="16769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30" name="Google Shape;5797;p38"/>
            <p:cNvSpPr/>
            <p:nvPr/>
          </p:nvSpPr>
          <p:spPr>
            <a:xfrm>
              <a:off x="4248388" y="4893188"/>
              <a:ext cx="81926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9"/>
                    <a:pt x="1431" y="1150"/>
                  </a:cubicBezTo>
                  <a:cubicBezTo>
                    <a:pt x="871" y="1276"/>
                    <a:pt x="385" y="3012"/>
                    <a:pt x="234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4" y="21544"/>
                    <a:pt x="1824" y="21544"/>
                    <a:pt x="2065" y="21544"/>
                  </a:cubicBezTo>
                  <a:cubicBezTo>
                    <a:pt x="3580" y="21544"/>
                    <a:pt x="5480" y="21600"/>
                    <a:pt x="7498" y="21600"/>
                  </a:cubicBezTo>
                  <a:cubicBezTo>
                    <a:pt x="11914" y="21600"/>
                    <a:pt x="16884" y="21356"/>
                    <a:pt x="19561" y="19808"/>
                  </a:cubicBezTo>
                  <a:cubicBezTo>
                    <a:pt x="21518" y="18713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31" name="Google Shape;5798;p38"/>
            <p:cNvSpPr/>
            <p:nvPr/>
          </p:nvSpPr>
          <p:spPr>
            <a:xfrm>
              <a:off x="6601033" y="4634488"/>
              <a:ext cx="981965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8" h="21600" fill="norm" stroke="1" extrusionOk="0">
                  <a:moveTo>
                    <a:pt x="17278" y="0"/>
                  </a:moveTo>
                  <a:cubicBezTo>
                    <a:pt x="16844" y="0"/>
                    <a:pt x="16413" y="178"/>
                    <a:pt x="16095" y="504"/>
                  </a:cubicBezTo>
                  <a:cubicBezTo>
                    <a:pt x="11994" y="4766"/>
                    <a:pt x="3466" y="13243"/>
                    <a:pt x="320" y="17441"/>
                  </a:cubicBezTo>
                  <a:cubicBezTo>
                    <a:pt x="-895" y="19076"/>
                    <a:pt x="1609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45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35" y="2802"/>
                  </a:cubicBezTo>
                  <a:cubicBezTo>
                    <a:pt x="19765" y="1804"/>
                    <a:pt x="18978" y="838"/>
                    <a:pt x="18145" y="268"/>
                  </a:cubicBezTo>
                  <a:cubicBezTo>
                    <a:pt x="17881" y="85"/>
                    <a:pt x="17578" y="0"/>
                    <a:pt x="1727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32" name="Google Shape;5799;p38"/>
            <p:cNvSpPr/>
            <p:nvPr/>
          </p:nvSpPr>
          <p:spPr>
            <a:xfrm>
              <a:off x="6682998" y="4588442"/>
              <a:ext cx="231999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66" y="0"/>
                  </a:moveTo>
                  <a:cubicBezTo>
                    <a:pt x="2686" y="0"/>
                    <a:pt x="-1604" y="5758"/>
                    <a:pt x="588" y="16537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1"/>
                    <a:pt x="17151" y="8758"/>
                  </a:cubicBezTo>
                  <a:cubicBezTo>
                    <a:pt x="14984" y="2837"/>
                    <a:pt x="11157" y="0"/>
                    <a:pt x="766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33" name="Google Shape;5800;p38"/>
            <p:cNvSpPr/>
            <p:nvPr/>
          </p:nvSpPr>
          <p:spPr>
            <a:xfrm>
              <a:off x="7267562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34" name="Google Shape;5801;p38"/>
            <p:cNvSpPr/>
            <p:nvPr/>
          </p:nvSpPr>
          <p:spPr>
            <a:xfrm>
              <a:off x="6549645" y="6435487"/>
              <a:ext cx="108480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5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4" y="21572"/>
                    <a:pt x="2241" y="21565"/>
                    <a:pt x="2730" y="21565"/>
                  </a:cubicBezTo>
                  <a:cubicBezTo>
                    <a:pt x="4132" y="21565"/>
                    <a:pt x="5791" y="21600"/>
                    <a:pt x="7535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35" name="Google Shape;5802;p38"/>
            <p:cNvSpPr/>
            <p:nvPr/>
          </p:nvSpPr>
          <p:spPr>
            <a:xfrm>
              <a:off x="6990907" y="6144191"/>
              <a:ext cx="202002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6" y="0"/>
                  </a:moveTo>
                  <a:cubicBezTo>
                    <a:pt x="2672" y="0"/>
                    <a:pt x="-1619" y="5740"/>
                    <a:pt x="599" y="16495"/>
                  </a:cubicBezTo>
                  <a:cubicBezTo>
                    <a:pt x="1312" y="20037"/>
                    <a:pt x="4177" y="21600"/>
                    <a:pt x="7363" y="21600"/>
                  </a:cubicBezTo>
                  <a:cubicBezTo>
                    <a:pt x="13137" y="21600"/>
                    <a:pt x="19981" y="16487"/>
                    <a:pt x="17137" y="8720"/>
                  </a:cubicBezTo>
                  <a:cubicBezTo>
                    <a:pt x="14970" y="2825"/>
                    <a:pt x="11145" y="0"/>
                    <a:pt x="764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36" name="Google Shape;5803;p38"/>
            <p:cNvSpPr/>
            <p:nvPr/>
          </p:nvSpPr>
          <p:spPr>
            <a:xfrm>
              <a:off x="6990929" y="6777780"/>
              <a:ext cx="20198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64" y="21600"/>
                  </a:cubicBezTo>
                  <a:cubicBezTo>
                    <a:pt x="13140" y="21600"/>
                    <a:pt x="19986" y="16493"/>
                    <a:pt x="17141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37" name="Google Shape;5804;p38"/>
            <p:cNvSpPr/>
            <p:nvPr/>
          </p:nvSpPr>
          <p:spPr>
            <a:xfrm>
              <a:off x="7904605" y="5397138"/>
              <a:ext cx="1133012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29" y="0"/>
                  </a:moveTo>
                  <a:cubicBezTo>
                    <a:pt x="9543" y="0"/>
                    <a:pt x="8532" y="83"/>
                    <a:pt x="7844" y="327"/>
                  </a:cubicBezTo>
                  <a:cubicBezTo>
                    <a:pt x="7304" y="520"/>
                    <a:pt x="6971" y="1041"/>
                    <a:pt x="7012" y="1604"/>
                  </a:cubicBezTo>
                  <a:cubicBezTo>
                    <a:pt x="7178" y="3688"/>
                    <a:pt x="8204" y="7460"/>
                    <a:pt x="7968" y="8338"/>
                  </a:cubicBezTo>
                  <a:cubicBezTo>
                    <a:pt x="7788" y="8996"/>
                    <a:pt x="569" y="8873"/>
                    <a:pt x="153" y="9600"/>
                  </a:cubicBezTo>
                  <a:cubicBezTo>
                    <a:pt x="-262" y="10300"/>
                    <a:pt x="251" y="12069"/>
                    <a:pt x="735" y="13276"/>
                  </a:cubicBezTo>
                  <a:cubicBezTo>
                    <a:pt x="940" y="13765"/>
                    <a:pt x="1419" y="14079"/>
                    <a:pt x="1942" y="14079"/>
                  </a:cubicBezTo>
                  <a:cubicBezTo>
                    <a:pt x="2020" y="14079"/>
                    <a:pt x="2097" y="14071"/>
                    <a:pt x="2176" y="14057"/>
                  </a:cubicBezTo>
                  <a:cubicBezTo>
                    <a:pt x="4005" y="13700"/>
                    <a:pt x="5696" y="13577"/>
                    <a:pt x="7123" y="13508"/>
                  </a:cubicBezTo>
                  <a:cubicBezTo>
                    <a:pt x="7139" y="13508"/>
                    <a:pt x="7156" y="13508"/>
                    <a:pt x="7171" y="13508"/>
                  </a:cubicBezTo>
                  <a:cubicBezTo>
                    <a:pt x="7897" y="13508"/>
                    <a:pt x="8481" y="14102"/>
                    <a:pt x="8453" y="14826"/>
                  </a:cubicBezTo>
                  <a:cubicBezTo>
                    <a:pt x="8383" y="16705"/>
                    <a:pt x="8204" y="18734"/>
                    <a:pt x="8509" y="20504"/>
                  </a:cubicBezTo>
                  <a:cubicBezTo>
                    <a:pt x="8605" y="21094"/>
                    <a:pt x="9118" y="21532"/>
                    <a:pt x="9714" y="21546"/>
                  </a:cubicBezTo>
                  <a:cubicBezTo>
                    <a:pt x="10349" y="21578"/>
                    <a:pt x="11016" y="21600"/>
                    <a:pt x="11694" y="21600"/>
                  </a:cubicBezTo>
                  <a:cubicBezTo>
                    <a:pt x="12185" y="21600"/>
                    <a:pt x="12684" y="21589"/>
                    <a:pt x="13178" y="21560"/>
                  </a:cubicBezTo>
                  <a:cubicBezTo>
                    <a:pt x="13828" y="21532"/>
                    <a:pt x="14329" y="21011"/>
                    <a:pt x="14383" y="20381"/>
                  </a:cubicBezTo>
                  <a:cubicBezTo>
                    <a:pt x="14495" y="18720"/>
                    <a:pt x="14369" y="16320"/>
                    <a:pt x="14106" y="14497"/>
                  </a:cubicBezTo>
                  <a:cubicBezTo>
                    <a:pt x="13999" y="13717"/>
                    <a:pt x="14613" y="13039"/>
                    <a:pt x="15388" y="13039"/>
                  </a:cubicBezTo>
                  <a:cubicBezTo>
                    <a:pt x="15417" y="13039"/>
                    <a:pt x="15448" y="13041"/>
                    <a:pt x="15478" y="13042"/>
                  </a:cubicBezTo>
                  <a:cubicBezTo>
                    <a:pt x="16988" y="13165"/>
                    <a:pt x="18581" y="13371"/>
                    <a:pt x="20008" y="13427"/>
                  </a:cubicBezTo>
                  <a:cubicBezTo>
                    <a:pt x="20026" y="13427"/>
                    <a:pt x="20041" y="13427"/>
                    <a:pt x="20057" y="13427"/>
                  </a:cubicBezTo>
                  <a:cubicBezTo>
                    <a:pt x="20770" y="13427"/>
                    <a:pt x="21338" y="12835"/>
                    <a:pt x="21326" y="12123"/>
                  </a:cubicBezTo>
                  <a:cubicBezTo>
                    <a:pt x="21298" y="11245"/>
                    <a:pt x="21159" y="10450"/>
                    <a:pt x="21020" y="9558"/>
                  </a:cubicBezTo>
                  <a:cubicBezTo>
                    <a:pt x="20923" y="8996"/>
                    <a:pt x="20467" y="8558"/>
                    <a:pt x="19898" y="8502"/>
                  </a:cubicBezTo>
                  <a:cubicBezTo>
                    <a:pt x="18521" y="8352"/>
                    <a:pt x="17012" y="8199"/>
                    <a:pt x="15630" y="8199"/>
                  </a:cubicBezTo>
                  <a:cubicBezTo>
                    <a:pt x="15385" y="8199"/>
                    <a:pt x="15145" y="8204"/>
                    <a:pt x="14909" y="8215"/>
                  </a:cubicBezTo>
                  <a:cubicBezTo>
                    <a:pt x="14885" y="8216"/>
                    <a:pt x="14860" y="8216"/>
                    <a:pt x="14836" y="8216"/>
                  </a:cubicBezTo>
                  <a:cubicBezTo>
                    <a:pt x="14148" y="8216"/>
                    <a:pt x="13592" y="7669"/>
                    <a:pt x="13566" y="6994"/>
                  </a:cubicBezTo>
                  <a:cubicBezTo>
                    <a:pt x="13510" y="5361"/>
                    <a:pt x="13330" y="3070"/>
                    <a:pt x="13164" y="1205"/>
                  </a:cubicBezTo>
                  <a:cubicBezTo>
                    <a:pt x="13109" y="575"/>
                    <a:pt x="12595" y="95"/>
                    <a:pt x="11972" y="54"/>
                  </a:cubicBezTo>
                  <a:cubicBezTo>
                    <a:pt x="11528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38" name="Google Shape;5805;p38"/>
            <p:cNvSpPr/>
            <p:nvPr/>
          </p:nvSpPr>
          <p:spPr>
            <a:xfrm>
              <a:off x="8243658" y="3512959"/>
              <a:ext cx="1080102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9" y="0"/>
                    <a:pt x="14765" y="155"/>
                    <a:pt x="14514" y="446"/>
                  </a:cubicBezTo>
                  <a:cubicBezTo>
                    <a:pt x="13323" y="1815"/>
                    <a:pt x="12042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6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6" y="1176"/>
                    <a:pt x="3460" y="1176"/>
                  </a:cubicBezTo>
                  <a:cubicBezTo>
                    <a:pt x="3087" y="1176"/>
                    <a:pt x="2720" y="1350"/>
                    <a:pt x="2450" y="1684"/>
                  </a:cubicBezTo>
                  <a:cubicBezTo>
                    <a:pt x="1547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19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3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48" y="15192"/>
                  </a:cubicBezTo>
                  <a:cubicBezTo>
                    <a:pt x="11951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8" y="19752"/>
                    <a:pt x="17871" y="19752"/>
                  </a:cubicBezTo>
                  <a:cubicBezTo>
                    <a:pt x="18257" y="19752"/>
                    <a:pt x="1863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1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28" y="5153"/>
                    <a:pt x="18671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098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39" name="Google Shape;5806;p38"/>
            <p:cNvSpPr/>
            <p:nvPr/>
          </p:nvSpPr>
          <p:spPr>
            <a:xfrm>
              <a:off x="5328105" y="3573858"/>
              <a:ext cx="1441696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3" y="16843"/>
                    <a:pt x="8726" y="16977"/>
                    <a:pt x="8550" y="16977"/>
                  </a:cubicBezTo>
                  <a:cubicBezTo>
                    <a:pt x="8393" y="16977"/>
                    <a:pt x="8236" y="16872"/>
                    <a:pt x="8178" y="16650"/>
                  </a:cubicBezTo>
                  <a:cubicBezTo>
                    <a:pt x="7141" y="12664"/>
                    <a:pt x="6901" y="11085"/>
                    <a:pt x="5546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17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40" y="11801"/>
                  </a:cubicBezTo>
                  <a:cubicBezTo>
                    <a:pt x="1197" y="11801"/>
                    <a:pt x="1355" y="11736"/>
                    <a:pt x="1485" y="11608"/>
                  </a:cubicBezTo>
                  <a:cubicBezTo>
                    <a:pt x="2289" y="10791"/>
                    <a:pt x="3273" y="10238"/>
                    <a:pt x="3803" y="10238"/>
                  </a:cubicBezTo>
                  <a:cubicBezTo>
                    <a:pt x="3993" y="10238"/>
                    <a:pt x="4125" y="10308"/>
                    <a:pt x="4170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40" y="21352"/>
                    <a:pt x="7852" y="21600"/>
                    <a:pt x="8697" y="21600"/>
                  </a:cubicBezTo>
                  <a:cubicBezTo>
                    <a:pt x="9574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1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79" y="3905"/>
                    <a:pt x="18421" y="4566"/>
                  </a:cubicBezTo>
                  <a:cubicBezTo>
                    <a:pt x="18517" y="5045"/>
                    <a:pt x="18895" y="5369"/>
                    <a:pt x="19313" y="5369"/>
                  </a:cubicBezTo>
                  <a:cubicBezTo>
                    <a:pt x="19329" y="5369"/>
                    <a:pt x="19345" y="5369"/>
                    <a:pt x="19361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81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40" name="Google Shape;5807;p38"/>
            <p:cNvSpPr/>
            <p:nvPr/>
          </p:nvSpPr>
          <p:spPr>
            <a:xfrm>
              <a:off x="7137828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6" y="864"/>
                    <a:pt x="10911" y="864"/>
                  </a:cubicBezTo>
                  <a:cubicBezTo>
                    <a:pt x="9360" y="864"/>
                    <a:pt x="7785" y="843"/>
                    <a:pt x="6340" y="843"/>
                  </a:cubicBezTo>
                  <a:cubicBezTo>
                    <a:pt x="4308" y="843"/>
                    <a:pt x="2532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41" name="Google Shape;5808;p38"/>
            <p:cNvSpPr/>
            <p:nvPr/>
          </p:nvSpPr>
          <p:spPr>
            <a:xfrm>
              <a:off x="6912357" y="1746123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05"/>
                  </a:cubicBezTo>
                  <a:cubicBezTo>
                    <a:pt x="858" y="1331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57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0" y="21586"/>
                    <a:pt x="2366" y="21579"/>
                    <a:pt x="2919" y="21579"/>
                  </a:cubicBezTo>
                  <a:cubicBezTo>
                    <a:pt x="4159" y="21579"/>
                    <a:pt x="5589" y="21600"/>
                    <a:pt x="7094" y="21600"/>
                  </a:cubicBezTo>
                  <a:cubicBezTo>
                    <a:pt x="11613" y="21600"/>
                    <a:pt x="16813" y="21405"/>
                    <a:pt x="19565" y="19858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42" name="Google Shape;5809;p38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43" name="Google Shape;5810;p38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44" name="Google Shape;5811;p38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45" name="Google Shape;5812;p38"/>
            <p:cNvSpPr/>
            <p:nvPr/>
          </p:nvSpPr>
          <p:spPr>
            <a:xfrm>
              <a:off x="4603359" y="1873781"/>
              <a:ext cx="232700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1" h="21600" fill="norm" stroke="1" extrusionOk="0">
                  <a:moveTo>
                    <a:pt x="7647" y="0"/>
                  </a:moveTo>
                  <a:cubicBezTo>
                    <a:pt x="2677" y="0"/>
                    <a:pt x="-1597" y="5733"/>
                    <a:pt x="584" y="16505"/>
                  </a:cubicBezTo>
                  <a:cubicBezTo>
                    <a:pt x="1312" y="20041"/>
                    <a:pt x="4182" y="21600"/>
                    <a:pt x="7382" y="21600"/>
                  </a:cubicBezTo>
                  <a:cubicBezTo>
                    <a:pt x="13161" y="21600"/>
                    <a:pt x="20003" y="16498"/>
                    <a:pt x="17170" y="8724"/>
                  </a:cubicBezTo>
                  <a:cubicBezTo>
                    <a:pt x="14982" y="2828"/>
                    <a:pt x="11144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46" name="Google Shape;5813;p38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47" name="Google Shape;5814;p38"/>
            <p:cNvSpPr/>
            <p:nvPr/>
          </p:nvSpPr>
          <p:spPr>
            <a:xfrm>
              <a:off x="4326704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48" name="Google Shape;5815;p38"/>
            <p:cNvSpPr/>
            <p:nvPr/>
          </p:nvSpPr>
          <p:spPr>
            <a:xfrm>
              <a:off x="4326704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49" name="Google Shape;5816;p38"/>
            <p:cNvSpPr/>
            <p:nvPr/>
          </p:nvSpPr>
          <p:spPr>
            <a:xfrm>
              <a:off x="5240728" y="1884179"/>
              <a:ext cx="1132689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5" y="10299"/>
                    <a:pt x="245" y="12082"/>
                    <a:pt x="730" y="13275"/>
                  </a:cubicBezTo>
                  <a:cubicBezTo>
                    <a:pt x="933" y="13775"/>
                    <a:pt x="1410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2" y="13507"/>
                    <a:pt x="8487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20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62" y="16319"/>
                    <a:pt x="14100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5" y="13041"/>
                  </a:cubicBezTo>
                  <a:cubicBezTo>
                    <a:pt x="16981" y="13164"/>
                    <a:pt x="18574" y="13370"/>
                    <a:pt x="20002" y="13426"/>
                  </a:cubicBezTo>
                  <a:cubicBezTo>
                    <a:pt x="20017" y="13426"/>
                    <a:pt x="20034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291" y="11244"/>
                    <a:pt x="21151" y="10449"/>
                    <a:pt x="21013" y="9572"/>
                  </a:cubicBezTo>
                  <a:cubicBezTo>
                    <a:pt x="20916" y="8995"/>
                    <a:pt x="20458" y="8571"/>
                    <a:pt x="19891" y="8502"/>
                  </a:cubicBezTo>
                  <a:cubicBezTo>
                    <a:pt x="18514" y="8351"/>
                    <a:pt x="17006" y="8199"/>
                    <a:pt x="15624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586" y="7681"/>
                    <a:pt x="13573" y="6993"/>
                  </a:cubicBezTo>
                  <a:cubicBezTo>
                    <a:pt x="13504" y="5361"/>
                    <a:pt x="13337" y="3084"/>
                    <a:pt x="13157" y="1205"/>
                  </a:cubicBezTo>
                  <a:cubicBezTo>
                    <a:pt x="13101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50" name="Google Shape;5817;p38"/>
            <p:cNvSpPr/>
            <p:nvPr/>
          </p:nvSpPr>
          <p:spPr>
            <a:xfrm>
              <a:off x="4473842" y="13460663"/>
              <a:ext cx="108471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272" y="773"/>
                    <a:pt x="13973" y="871"/>
                    <a:pt x="10612" y="871"/>
                  </a:cubicBezTo>
                  <a:cubicBezTo>
                    <a:pt x="9358" y="871"/>
                    <a:pt x="8097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51" name="Google Shape;5818;p38"/>
            <p:cNvSpPr/>
            <p:nvPr/>
          </p:nvSpPr>
          <p:spPr>
            <a:xfrm>
              <a:off x="4248388" y="12284917"/>
              <a:ext cx="81924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5" y="733"/>
                    <a:pt x="14370" y="859"/>
                    <a:pt x="11236" y="859"/>
                  </a:cubicBezTo>
                  <a:cubicBezTo>
                    <a:pt x="9595" y="859"/>
                    <a:pt x="7914" y="824"/>
                    <a:pt x="6378" y="824"/>
                  </a:cubicBezTo>
                  <a:cubicBezTo>
                    <a:pt x="4329" y="824"/>
                    <a:pt x="2537" y="880"/>
                    <a:pt x="1431" y="1152"/>
                  </a:cubicBezTo>
                  <a:cubicBezTo>
                    <a:pt x="871" y="1278"/>
                    <a:pt x="385" y="3023"/>
                    <a:pt x="234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1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40" y="21600"/>
                    <a:pt x="16893" y="21384"/>
                    <a:pt x="19565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52" name="Google Shape;5819;p38"/>
            <p:cNvSpPr/>
            <p:nvPr/>
          </p:nvSpPr>
          <p:spPr>
            <a:xfrm>
              <a:off x="4248388" y="11918363"/>
              <a:ext cx="81926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14"/>
                    <a:pt x="18943" y="28"/>
                  </a:cubicBezTo>
                  <a:cubicBezTo>
                    <a:pt x="17257" y="773"/>
                    <a:pt x="13963" y="877"/>
                    <a:pt x="10605" y="877"/>
                  </a:cubicBezTo>
                  <a:cubicBezTo>
                    <a:pt x="9354" y="877"/>
                    <a:pt x="8093" y="863"/>
                    <a:pt x="6903" y="863"/>
                  </a:cubicBezTo>
                  <a:cubicBezTo>
                    <a:pt x="4636" y="863"/>
                    <a:pt x="2629" y="912"/>
                    <a:pt x="1431" y="1211"/>
                  </a:cubicBezTo>
                  <a:cubicBezTo>
                    <a:pt x="871" y="1337"/>
                    <a:pt x="385" y="3070"/>
                    <a:pt x="234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1" y="21565"/>
                    <a:pt x="5788" y="21600"/>
                    <a:pt x="7529" y="21600"/>
                  </a:cubicBezTo>
                  <a:cubicBezTo>
                    <a:pt x="11937" y="21600"/>
                    <a:pt x="16890" y="21377"/>
                    <a:pt x="19561" y="19839"/>
                  </a:cubicBezTo>
                  <a:cubicBezTo>
                    <a:pt x="21518" y="18683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53" name="Google Shape;5820;p38"/>
            <p:cNvSpPr/>
            <p:nvPr/>
          </p:nvSpPr>
          <p:spPr>
            <a:xfrm>
              <a:off x="6601042" y="11660158"/>
              <a:ext cx="98195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68" y="0"/>
                  </a:moveTo>
                  <a:cubicBezTo>
                    <a:pt x="16837" y="0"/>
                    <a:pt x="16411" y="178"/>
                    <a:pt x="16096" y="510"/>
                  </a:cubicBezTo>
                  <a:cubicBezTo>
                    <a:pt x="11994" y="4773"/>
                    <a:pt x="3465" y="13250"/>
                    <a:pt x="319" y="17449"/>
                  </a:cubicBezTo>
                  <a:cubicBezTo>
                    <a:pt x="-894" y="19073"/>
                    <a:pt x="1604" y="21600"/>
                    <a:pt x="3510" y="21600"/>
                  </a:cubicBezTo>
                  <a:cubicBezTo>
                    <a:pt x="4024" y="21600"/>
                    <a:pt x="4496" y="21417"/>
                    <a:pt x="4838" y="20982"/>
                  </a:cubicBezTo>
                  <a:cubicBezTo>
                    <a:pt x="7645" y="17465"/>
                    <a:pt x="17206" y="8163"/>
                    <a:pt x="20151" y="4789"/>
                  </a:cubicBezTo>
                  <a:cubicBezTo>
                    <a:pt x="20628" y="4234"/>
                    <a:pt x="20706" y="3442"/>
                    <a:pt x="20336" y="2808"/>
                  </a:cubicBezTo>
                  <a:cubicBezTo>
                    <a:pt x="19766" y="1810"/>
                    <a:pt x="18979" y="828"/>
                    <a:pt x="18146" y="274"/>
                  </a:cubicBezTo>
                  <a:cubicBezTo>
                    <a:pt x="17878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54" name="Google Shape;5821;p38"/>
            <p:cNvSpPr/>
            <p:nvPr/>
          </p:nvSpPr>
          <p:spPr>
            <a:xfrm>
              <a:off x="6683027" y="11613947"/>
              <a:ext cx="231959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1" h="21600" fill="norm" stroke="1" extrusionOk="0">
                  <a:moveTo>
                    <a:pt x="7662" y="0"/>
                  </a:moveTo>
                  <a:cubicBezTo>
                    <a:pt x="2685" y="0"/>
                    <a:pt x="-1601" y="5733"/>
                    <a:pt x="586" y="16498"/>
                  </a:cubicBezTo>
                  <a:cubicBezTo>
                    <a:pt x="1296" y="20034"/>
                    <a:pt x="4162" y="21600"/>
                    <a:pt x="7357" y="21600"/>
                  </a:cubicBezTo>
                  <a:cubicBezTo>
                    <a:pt x="13139" y="21600"/>
                    <a:pt x="19999" y="16498"/>
                    <a:pt x="17159" y="8724"/>
                  </a:cubicBezTo>
                  <a:cubicBezTo>
                    <a:pt x="14990" y="2828"/>
                    <a:pt x="11155" y="0"/>
                    <a:pt x="76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55" name="Google Shape;5822;p38"/>
            <p:cNvSpPr/>
            <p:nvPr/>
          </p:nvSpPr>
          <p:spPr>
            <a:xfrm>
              <a:off x="7267569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57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56" name="Google Shape;5823;p38"/>
            <p:cNvSpPr/>
            <p:nvPr/>
          </p:nvSpPr>
          <p:spPr>
            <a:xfrm>
              <a:off x="6549645" y="13460663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5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2" y="21593"/>
                    <a:pt x="1364" y="21593"/>
                  </a:cubicBezTo>
                  <a:cubicBezTo>
                    <a:pt x="1833" y="21586"/>
                    <a:pt x="2352" y="21579"/>
                    <a:pt x="2907" y="21579"/>
                  </a:cubicBezTo>
                  <a:cubicBezTo>
                    <a:pt x="4150" y="21579"/>
                    <a:pt x="5582" y="21600"/>
                    <a:pt x="7089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57" name="Google Shape;5824;p38"/>
            <p:cNvSpPr/>
            <p:nvPr/>
          </p:nvSpPr>
          <p:spPr>
            <a:xfrm>
              <a:off x="6990930" y="13169532"/>
              <a:ext cx="201990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14" y="21600"/>
                    <a:pt x="19987" y="16505"/>
                    <a:pt x="17136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58" name="Google Shape;5825;p38"/>
            <p:cNvSpPr/>
            <p:nvPr/>
          </p:nvSpPr>
          <p:spPr>
            <a:xfrm>
              <a:off x="7904605" y="12422809"/>
              <a:ext cx="1133012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87" y="0"/>
                  </a:moveTo>
                  <a:cubicBezTo>
                    <a:pt x="9582" y="0"/>
                    <a:pt x="8546" y="78"/>
                    <a:pt x="7844" y="318"/>
                  </a:cubicBezTo>
                  <a:cubicBezTo>
                    <a:pt x="7304" y="511"/>
                    <a:pt x="6971" y="1046"/>
                    <a:pt x="7012" y="1609"/>
                  </a:cubicBezTo>
                  <a:cubicBezTo>
                    <a:pt x="7178" y="3694"/>
                    <a:pt x="8204" y="7466"/>
                    <a:pt x="7968" y="8330"/>
                  </a:cubicBezTo>
                  <a:cubicBezTo>
                    <a:pt x="7788" y="8988"/>
                    <a:pt x="569" y="8865"/>
                    <a:pt x="153" y="9607"/>
                  </a:cubicBezTo>
                  <a:cubicBezTo>
                    <a:pt x="-262" y="10306"/>
                    <a:pt x="251" y="12076"/>
                    <a:pt x="735" y="13284"/>
                  </a:cubicBezTo>
                  <a:cubicBezTo>
                    <a:pt x="937" y="13766"/>
                    <a:pt x="1406" y="14077"/>
                    <a:pt x="1920" y="14077"/>
                  </a:cubicBezTo>
                  <a:cubicBezTo>
                    <a:pt x="2004" y="14077"/>
                    <a:pt x="2090" y="14069"/>
                    <a:pt x="2176" y="14051"/>
                  </a:cubicBezTo>
                  <a:cubicBezTo>
                    <a:pt x="4005" y="13708"/>
                    <a:pt x="5696" y="13571"/>
                    <a:pt x="7123" y="13516"/>
                  </a:cubicBezTo>
                  <a:cubicBezTo>
                    <a:pt x="7147" y="13514"/>
                    <a:pt x="7170" y="13514"/>
                    <a:pt x="7193" y="13514"/>
                  </a:cubicBezTo>
                  <a:cubicBezTo>
                    <a:pt x="7909" y="13514"/>
                    <a:pt x="8479" y="14116"/>
                    <a:pt x="8453" y="14834"/>
                  </a:cubicBezTo>
                  <a:cubicBezTo>
                    <a:pt x="8383" y="16713"/>
                    <a:pt x="8204" y="18743"/>
                    <a:pt x="8509" y="20499"/>
                  </a:cubicBezTo>
                  <a:cubicBezTo>
                    <a:pt x="8605" y="21089"/>
                    <a:pt x="9118" y="21528"/>
                    <a:pt x="9714" y="21555"/>
                  </a:cubicBezTo>
                  <a:cubicBezTo>
                    <a:pt x="10371" y="21580"/>
                    <a:pt x="11062" y="21600"/>
                    <a:pt x="11766" y="21600"/>
                  </a:cubicBezTo>
                  <a:cubicBezTo>
                    <a:pt x="12233" y="21600"/>
                    <a:pt x="12707" y="21591"/>
                    <a:pt x="13178" y="21569"/>
                  </a:cubicBezTo>
                  <a:cubicBezTo>
                    <a:pt x="13828" y="21528"/>
                    <a:pt x="14329" y="21020"/>
                    <a:pt x="14383" y="20390"/>
                  </a:cubicBezTo>
                  <a:cubicBezTo>
                    <a:pt x="14495" y="18729"/>
                    <a:pt x="14369" y="16315"/>
                    <a:pt x="14106" y="14491"/>
                  </a:cubicBezTo>
                  <a:cubicBezTo>
                    <a:pt x="14001" y="13717"/>
                    <a:pt x="14602" y="13045"/>
                    <a:pt x="15368" y="13045"/>
                  </a:cubicBezTo>
                  <a:cubicBezTo>
                    <a:pt x="15403" y="13045"/>
                    <a:pt x="15441" y="13047"/>
                    <a:pt x="15478" y="13050"/>
                  </a:cubicBezTo>
                  <a:cubicBezTo>
                    <a:pt x="16988" y="13159"/>
                    <a:pt x="18581" y="13365"/>
                    <a:pt x="20008" y="13420"/>
                  </a:cubicBezTo>
                  <a:cubicBezTo>
                    <a:pt x="20026" y="13420"/>
                    <a:pt x="20041" y="13420"/>
                    <a:pt x="20057" y="13420"/>
                  </a:cubicBezTo>
                  <a:cubicBezTo>
                    <a:pt x="20770" y="13420"/>
                    <a:pt x="21338" y="12828"/>
                    <a:pt x="21326" y="12116"/>
                  </a:cubicBezTo>
                  <a:cubicBezTo>
                    <a:pt x="21298" y="11252"/>
                    <a:pt x="21159" y="10443"/>
                    <a:pt x="21020" y="9565"/>
                  </a:cubicBezTo>
                  <a:cubicBezTo>
                    <a:pt x="20923" y="9002"/>
                    <a:pt x="20467" y="8564"/>
                    <a:pt x="19898" y="8495"/>
                  </a:cubicBezTo>
                  <a:cubicBezTo>
                    <a:pt x="18535" y="8346"/>
                    <a:pt x="17043" y="8204"/>
                    <a:pt x="15672" y="8204"/>
                  </a:cubicBezTo>
                  <a:cubicBezTo>
                    <a:pt x="15414" y="8204"/>
                    <a:pt x="15159" y="8210"/>
                    <a:pt x="14909" y="8221"/>
                  </a:cubicBezTo>
                  <a:cubicBezTo>
                    <a:pt x="14892" y="8221"/>
                    <a:pt x="14875" y="8221"/>
                    <a:pt x="14858" y="8221"/>
                  </a:cubicBezTo>
                  <a:cubicBezTo>
                    <a:pt x="14161" y="8221"/>
                    <a:pt x="13592" y="7683"/>
                    <a:pt x="13566" y="6986"/>
                  </a:cubicBezTo>
                  <a:cubicBezTo>
                    <a:pt x="13510" y="5353"/>
                    <a:pt x="13330" y="3076"/>
                    <a:pt x="13164" y="1196"/>
                  </a:cubicBezTo>
                  <a:cubicBezTo>
                    <a:pt x="13109" y="580"/>
                    <a:pt x="12595" y="86"/>
                    <a:pt x="11972" y="45"/>
                  </a:cubicBezTo>
                  <a:cubicBezTo>
                    <a:pt x="11545" y="18"/>
                    <a:pt x="11070" y="0"/>
                    <a:pt x="105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59" name="Google Shape;5826;p38"/>
            <p:cNvSpPr/>
            <p:nvPr/>
          </p:nvSpPr>
          <p:spPr>
            <a:xfrm>
              <a:off x="8243658" y="10538217"/>
              <a:ext cx="1080102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2" y="0"/>
                    <a:pt x="14767" y="159"/>
                    <a:pt x="14514" y="460"/>
                  </a:cubicBezTo>
                  <a:cubicBezTo>
                    <a:pt x="13323" y="1829"/>
                    <a:pt x="12042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5" y="1183"/>
                    <a:pt x="3459" y="1183"/>
                  </a:cubicBezTo>
                  <a:cubicBezTo>
                    <a:pt x="3087" y="1183"/>
                    <a:pt x="2720" y="1358"/>
                    <a:pt x="2450" y="1681"/>
                  </a:cubicBezTo>
                  <a:cubicBezTo>
                    <a:pt x="1547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19" y="20323"/>
                    <a:pt x="5008" y="21120"/>
                    <a:pt x="6317" y="21543"/>
                  </a:cubicBezTo>
                  <a:cubicBezTo>
                    <a:pt x="6436" y="21582"/>
                    <a:pt x="6554" y="21600"/>
                    <a:pt x="6675" y="21600"/>
                  </a:cubicBezTo>
                  <a:cubicBezTo>
                    <a:pt x="7167" y="21600"/>
                    <a:pt x="7636" y="21286"/>
                    <a:pt x="7871" y="20762"/>
                  </a:cubicBezTo>
                  <a:cubicBezTo>
                    <a:pt x="8743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9" y="19746"/>
                    <a:pt x="17871" y="19746"/>
                  </a:cubicBezTo>
                  <a:cubicBezTo>
                    <a:pt x="18257" y="19746"/>
                    <a:pt x="1863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1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28" y="5165"/>
                    <a:pt x="18671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098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60" name="Google Shape;5827;p38"/>
            <p:cNvSpPr/>
            <p:nvPr/>
          </p:nvSpPr>
          <p:spPr>
            <a:xfrm>
              <a:off x="5328105" y="10599777"/>
              <a:ext cx="1441696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3" y="16977"/>
                  </a:cubicBezTo>
                  <a:cubicBezTo>
                    <a:pt x="8395" y="16977"/>
                    <a:pt x="8236" y="16871"/>
                    <a:pt x="8178" y="16656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17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7" y="11800"/>
                  </a:cubicBezTo>
                  <a:cubicBezTo>
                    <a:pt x="1201" y="11800"/>
                    <a:pt x="1358" y="11739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46"/>
                    <a:pt x="18894" y="5360"/>
                    <a:pt x="19312" y="5360"/>
                  </a:cubicBezTo>
                  <a:cubicBezTo>
                    <a:pt x="19328" y="5360"/>
                    <a:pt x="19344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61" name="Google Shape;5828;p38"/>
            <p:cNvSpPr/>
            <p:nvPr/>
          </p:nvSpPr>
          <p:spPr>
            <a:xfrm>
              <a:off x="7137828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7" y="831"/>
                    <a:pt x="11004" y="831"/>
                  </a:cubicBezTo>
                  <a:cubicBezTo>
                    <a:pt x="9572" y="831"/>
                    <a:pt x="8117" y="810"/>
                    <a:pt x="6759" y="810"/>
                  </a:cubicBezTo>
                  <a:cubicBezTo>
                    <a:pt x="4554" y="810"/>
                    <a:pt x="2607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62" name="Google Shape;5829;p38"/>
            <p:cNvSpPr/>
            <p:nvPr/>
          </p:nvSpPr>
          <p:spPr>
            <a:xfrm>
              <a:off x="6912357" y="8772041"/>
              <a:ext cx="819012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27" y="753"/>
                    <a:pt x="14171" y="872"/>
                    <a:pt x="10913" y="872"/>
                  </a:cubicBezTo>
                  <a:cubicBezTo>
                    <a:pt x="9359" y="872"/>
                    <a:pt x="7782" y="844"/>
                    <a:pt x="6337" y="844"/>
                  </a:cubicBezTo>
                  <a:cubicBezTo>
                    <a:pt x="4303" y="844"/>
                    <a:pt x="2529" y="893"/>
                    <a:pt x="1439" y="1151"/>
                  </a:cubicBezTo>
                  <a:cubicBezTo>
                    <a:pt x="858" y="1332"/>
                    <a:pt x="372" y="3013"/>
                    <a:pt x="242" y="5503"/>
                  </a:cubicBezTo>
                  <a:cubicBezTo>
                    <a:pt x="17" y="9297"/>
                    <a:pt x="-77" y="13656"/>
                    <a:pt x="72" y="17074"/>
                  </a:cubicBezTo>
                  <a:cubicBezTo>
                    <a:pt x="202" y="19710"/>
                    <a:pt x="728" y="21558"/>
                    <a:pt x="1351" y="21558"/>
                  </a:cubicBezTo>
                  <a:cubicBezTo>
                    <a:pt x="1361" y="21558"/>
                    <a:pt x="1372" y="21558"/>
                    <a:pt x="1382" y="21558"/>
                  </a:cubicBezTo>
                  <a:cubicBezTo>
                    <a:pt x="1603" y="21551"/>
                    <a:pt x="1833" y="21551"/>
                    <a:pt x="2072" y="21551"/>
                  </a:cubicBezTo>
                  <a:cubicBezTo>
                    <a:pt x="3588" y="21551"/>
                    <a:pt x="5490" y="21600"/>
                    <a:pt x="7510" y="21600"/>
                  </a:cubicBezTo>
                  <a:cubicBezTo>
                    <a:pt x="11928" y="21600"/>
                    <a:pt x="16897" y="21356"/>
                    <a:pt x="19565" y="19815"/>
                  </a:cubicBezTo>
                  <a:cubicBezTo>
                    <a:pt x="21523" y="18720"/>
                    <a:pt x="21028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63" name="Google Shape;5830;p38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64" name="Google Shape;5831;p38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65" name="Google Shape;5832;p38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66" name="Google Shape;5833;p38"/>
            <p:cNvSpPr/>
            <p:nvPr/>
          </p:nvSpPr>
          <p:spPr>
            <a:xfrm>
              <a:off x="4603329" y="8899452"/>
              <a:ext cx="232741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2" y="0"/>
                  </a:moveTo>
                  <a:cubicBezTo>
                    <a:pt x="2678" y="0"/>
                    <a:pt x="-1600" y="5745"/>
                    <a:pt x="587" y="16521"/>
                  </a:cubicBezTo>
                  <a:cubicBezTo>
                    <a:pt x="1313" y="20041"/>
                    <a:pt x="4170" y="21600"/>
                    <a:pt x="7355" y="21600"/>
                  </a:cubicBezTo>
                  <a:cubicBezTo>
                    <a:pt x="13137" y="21600"/>
                    <a:pt x="20000" y="16485"/>
                    <a:pt x="17163" y="8742"/>
                  </a:cubicBezTo>
                  <a:cubicBezTo>
                    <a:pt x="14976" y="2827"/>
                    <a:pt x="11146" y="0"/>
                    <a:pt x="765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67" name="Google Shape;5834;p38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68" name="Google Shape;5835;p38"/>
            <p:cNvSpPr/>
            <p:nvPr/>
          </p:nvSpPr>
          <p:spPr>
            <a:xfrm>
              <a:off x="4326720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07" y="0"/>
                    <a:pt x="762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69" name="Google Shape;5836;p38"/>
            <p:cNvSpPr/>
            <p:nvPr/>
          </p:nvSpPr>
          <p:spPr>
            <a:xfrm>
              <a:off x="4326697" y="10290409"/>
              <a:ext cx="202227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07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70" name="Google Shape;5837;p38"/>
            <p:cNvSpPr/>
            <p:nvPr/>
          </p:nvSpPr>
          <p:spPr>
            <a:xfrm>
              <a:off x="5240728" y="8910097"/>
              <a:ext cx="1132689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2" y="13759"/>
                    <a:pt x="1399" y="14069"/>
                    <a:pt x="1913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62" y="16306"/>
                    <a:pt x="14100" y="14497"/>
                  </a:cubicBezTo>
                  <a:cubicBezTo>
                    <a:pt x="13993" y="13724"/>
                    <a:pt x="14595" y="13038"/>
                    <a:pt x="15375" y="13038"/>
                  </a:cubicBezTo>
                  <a:cubicBezTo>
                    <a:pt x="15411" y="13038"/>
                    <a:pt x="15448" y="13039"/>
                    <a:pt x="15485" y="13042"/>
                  </a:cubicBezTo>
                  <a:cubicBezTo>
                    <a:pt x="16981" y="13152"/>
                    <a:pt x="18574" y="13371"/>
                    <a:pt x="20002" y="13413"/>
                  </a:cubicBezTo>
                  <a:cubicBezTo>
                    <a:pt x="20017" y="13413"/>
                    <a:pt x="20034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291" y="11245"/>
                    <a:pt x="21151" y="10436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5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7" y="8215"/>
                    <a:pt x="13586" y="7677"/>
                    <a:pt x="13573" y="6994"/>
                  </a:cubicBezTo>
                  <a:cubicBezTo>
                    <a:pt x="13504" y="5347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71" name="Google Shape;5838;p38"/>
            <p:cNvSpPr/>
            <p:nvPr/>
          </p:nvSpPr>
          <p:spPr>
            <a:xfrm>
              <a:off x="1584698" y="1380229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12"/>
                  </a:cubicBezTo>
                  <a:cubicBezTo>
                    <a:pt x="858" y="1338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64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72" name="Google Shape;5839;p38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73" name="Google Shape;5840;p38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74" name="Google Shape;5841;p38"/>
            <p:cNvSpPr/>
            <p:nvPr/>
          </p:nvSpPr>
          <p:spPr>
            <a:xfrm>
              <a:off x="251843" y="0"/>
              <a:ext cx="1080108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2"/>
                  </a:cubicBezTo>
                  <a:cubicBezTo>
                    <a:pt x="13323" y="1815"/>
                    <a:pt x="12044" y="3362"/>
                    <a:pt x="11114" y="4844"/>
                  </a:cubicBezTo>
                  <a:cubicBezTo>
                    <a:pt x="10846" y="5261"/>
                    <a:pt x="10436" y="5485"/>
                    <a:pt x="10015" y="5485"/>
                  </a:cubicBezTo>
                  <a:cubicBezTo>
                    <a:pt x="9748" y="5485"/>
                    <a:pt x="9476" y="5394"/>
                    <a:pt x="9238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6" y="1251"/>
                    <a:pt x="3698" y="1176"/>
                    <a:pt x="3454" y="1176"/>
                  </a:cubicBezTo>
                  <a:cubicBezTo>
                    <a:pt x="3081" y="1176"/>
                    <a:pt x="2712" y="1349"/>
                    <a:pt x="2450" y="1684"/>
                  </a:cubicBezTo>
                  <a:cubicBezTo>
                    <a:pt x="1549" y="2841"/>
                    <a:pt x="415" y="4470"/>
                    <a:pt x="66" y="5692"/>
                  </a:cubicBezTo>
                  <a:cubicBezTo>
                    <a:pt x="-123" y="6311"/>
                    <a:pt x="108" y="7010"/>
                    <a:pt x="604" y="7370"/>
                  </a:cubicBezTo>
                  <a:cubicBezTo>
                    <a:pt x="2435" y="8721"/>
                    <a:pt x="6229" y="10481"/>
                    <a:pt x="6796" y="11327"/>
                  </a:cubicBezTo>
                  <a:cubicBezTo>
                    <a:pt x="7232" y="11962"/>
                    <a:pt x="2551" y="18529"/>
                    <a:pt x="2885" y="19456"/>
                  </a:cubicBezTo>
                  <a:cubicBezTo>
                    <a:pt x="3221" y="20320"/>
                    <a:pt x="5008" y="21134"/>
                    <a:pt x="6317" y="21542"/>
                  </a:cubicBezTo>
                  <a:cubicBezTo>
                    <a:pt x="6439" y="21580"/>
                    <a:pt x="6563" y="21600"/>
                    <a:pt x="6685" y="21600"/>
                  </a:cubicBezTo>
                  <a:cubicBezTo>
                    <a:pt x="7174" y="21600"/>
                    <a:pt x="7640" y="21297"/>
                    <a:pt x="7871" y="20776"/>
                  </a:cubicBezTo>
                  <a:cubicBezTo>
                    <a:pt x="8744" y="18837"/>
                    <a:pt x="9703" y="17192"/>
                    <a:pt x="10561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4" y="15202"/>
                    <a:pt x="12259" y="15315"/>
                    <a:pt x="12509" y="15547"/>
                  </a:cubicBezTo>
                  <a:cubicBezTo>
                    <a:pt x="14021" y="16964"/>
                    <a:pt x="15604" y="18576"/>
                    <a:pt x="17247" y="19586"/>
                  </a:cubicBezTo>
                  <a:cubicBezTo>
                    <a:pt x="17439" y="19699"/>
                    <a:pt x="17648" y="19754"/>
                    <a:pt x="17853" y="19754"/>
                  </a:cubicBezTo>
                  <a:cubicBezTo>
                    <a:pt x="18241" y="19754"/>
                    <a:pt x="18624" y="19562"/>
                    <a:pt x="18889" y="19212"/>
                  </a:cubicBezTo>
                  <a:cubicBezTo>
                    <a:pt x="19616" y="18251"/>
                    <a:pt x="20402" y="17159"/>
                    <a:pt x="21099" y="16036"/>
                  </a:cubicBezTo>
                  <a:cubicBezTo>
                    <a:pt x="21477" y="15417"/>
                    <a:pt x="21376" y="14570"/>
                    <a:pt x="20882" y="14080"/>
                  </a:cubicBezTo>
                  <a:cubicBezTo>
                    <a:pt x="19588" y="12777"/>
                    <a:pt x="17495" y="11164"/>
                    <a:pt x="15808" y="10089"/>
                  </a:cubicBezTo>
                  <a:cubicBezTo>
                    <a:pt x="15067" y="9618"/>
                    <a:pt x="14907" y="8493"/>
                    <a:pt x="15489" y="7793"/>
                  </a:cubicBezTo>
                  <a:cubicBezTo>
                    <a:pt x="16535" y="6473"/>
                    <a:pt x="17713" y="5169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75" name="Google Shape;5842;p38"/>
            <p:cNvSpPr/>
            <p:nvPr/>
          </p:nvSpPr>
          <p:spPr>
            <a:xfrm>
              <a:off x="1584698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090" y="0"/>
                  </a:moveTo>
                  <a:cubicBezTo>
                    <a:pt x="19044" y="0"/>
                    <a:pt x="18998" y="7"/>
                    <a:pt x="18950" y="28"/>
                  </a:cubicBezTo>
                  <a:cubicBezTo>
                    <a:pt x="17367" y="733"/>
                    <a:pt x="14370" y="852"/>
                    <a:pt x="11233" y="852"/>
                  </a:cubicBezTo>
                  <a:cubicBezTo>
                    <a:pt x="9593" y="852"/>
                    <a:pt x="7913" y="817"/>
                    <a:pt x="6378" y="817"/>
                  </a:cubicBezTo>
                  <a:cubicBezTo>
                    <a:pt x="4329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23" y="5445"/>
                  </a:cubicBezTo>
                  <a:cubicBezTo>
                    <a:pt x="17" y="9306"/>
                    <a:pt x="-77" y="13669"/>
                    <a:pt x="74" y="17034"/>
                  </a:cubicBezTo>
                  <a:cubicBezTo>
                    <a:pt x="185" y="19708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77"/>
                    <a:pt x="19566" y="19834"/>
                  </a:cubicBezTo>
                  <a:cubicBezTo>
                    <a:pt x="21523" y="18738"/>
                    <a:pt x="21016" y="0"/>
                    <a:pt x="190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76" name="Google Shape;5843;p38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77" name="Google Shape;5844;p38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78" name="Google Shape;5845;p38"/>
            <p:cNvSpPr/>
            <p:nvPr/>
          </p:nvSpPr>
          <p:spPr>
            <a:xfrm>
              <a:off x="251843" y="7025505"/>
              <a:ext cx="1080108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1" y="0"/>
                  </a:moveTo>
                  <a:cubicBezTo>
                    <a:pt x="15109" y="0"/>
                    <a:pt x="14760" y="153"/>
                    <a:pt x="14500" y="455"/>
                  </a:cubicBezTo>
                  <a:cubicBezTo>
                    <a:pt x="13323" y="1824"/>
                    <a:pt x="12044" y="3353"/>
                    <a:pt x="11114" y="4852"/>
                  </a:cubicBezTo>
                  <a:cubicBezTo>
                    <a:pt x="10850" y="5264"/>
                    <a:pt x="10444" y="5482"/>
                    <a:pt x="10030" y="5482"/>
                  </a:cubicBezTo>
                  <a:cubicBezTo>
                    <a:pt x="9756" y="5482"/>
                    <a:pt x="9479" y="5387"/>
                    <a:pt x="9238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1" y="1177"/>
                    <a:pt x="3457" y="1177"/>
                  </a:cubicBezTo>
                  <a:cubicBezTo>
                    <a:pt x="3084" y="1177"/>
                    <a:pt x="2714" y="1358"/>
                    <a:pt x="2450" y="1692"/>
                  </a:cubicBezTo>
                  <a:cubicBezTo>
                    <a:pt x="1549" y="2833"/>
                    <a:pt x="415" y="4461"/>
                    <a:pt x="66" y="5682"/>
                  </a:cubicBezTo>
                  <a:cubicBezTo>
                    <a:pt x="-123" y="6318"/>
                    <a:pt x="108" y="7000"/>
                    <a:pt x="604" y="7360"/>
                  </a:cubicBezTo>
                  <a:cubicBezTo>
                    <a:pt x="2435" y="8711"/>
                    <a:pt x="6229" y="10487"/>
                    <a:pt x="6796" y="11332"/>
                  </a:cubicBezTo>
                  <a:cubicBezTo>
                    <a:pt x="7232" y="11967"/>
                    <a:pt x="2551" y="18515"/>
                    <a:pt x="2885" y="19442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9"/>
                  </a:cubicBezTo>
                  <a:cubicBezTo>
                    <a:pt x="8744" y="18840"/>
                    <a:pt x="9703" y="17179"/>
                    <a:pt x="10561" y="15828"/>
                  </a:cubicBezTo>
                  <a:cubicBezTo>
                    <a:pt x="10824" y="15410"/>
                    <a:pt x="11239" y="15191"/>
                    <a:pt x="11658" y="15191"/>
                  </a:cubicBezTo>
                  <a:cubicBezTo>
                    <a:pt x="11958" y="15191"/>
                    <a:pt x="12259" y="15302"/>
                    <a:pt x="12509" y="15534"/>
                  </a:cubicBezTo>
                  <a:cubicBezTo>
                    <a:pt x="14021" y="16951"/>
                    <a:pt x="15604" y="18579"/>
                    <a:pt x="17247" y="19572"/>
                  </a:cubicBezTo>
                  <a:cubicBezTo>
                    <a:pt x="17444" y="19689"/>
                    <a:pt x="17658" y="19745"/>
                    <a:pt x="17868" y="19745"/>
                  </a:cubicBezTo>
                  <a:cubicBezTo>
                    <a:pt x="18251" y="19745"/>
                    <a:pt x="18627" y="19561"/>
                    <a:pt x="18889" y="19214"/>
                  </a:cubicBezTo>
                  <a:cubicBezTo>
                    <a:pt x="19616" y="18238"/>
                    <a:pt x="20402" y="17162"/>
                    <a:pt x="21099" y="16023"/>
                  </a:cubicBezTo>
                  <a:cubicBezTo>
                    <a:pt x="21477" y="15405"/>
                    <a:pt x="21376" y="14574"/>
                    <a:pt x="20882" y="14068"/>
                  </a:cubicBezTo>
                  <a:cubicBezTo>
                    <a:pt x="19588" y="12765"/>
                    <a:pt x="17495" y="11153"/>
                    <a:pt x="15808" y="10094"/>
                  </a:cubicBezTo>
                  <a:cubicBezTo>
                    <a:pt x="15067" y="9624"/>
                    <a:pt x="14907" y="8499"/>
                    <a:pt x="15489" y="7784"/>
                  </a:cubicBezTo>
                  <a:cubicBezTo>
                    <a:pt x="16535" y="6480"/>
                    <a:pt x="17713" y="5160"/>
                    <a:pt x="18673" y="3892"/>
                  </a:cubicBezTo>
                  <a:cubicBezTo>
                    <a:pt x="19152" y="3240"/>
                    <a:pt x="19036" y="2245"/>
                    <a:pt x="18425" y="1741"/>
                  </a:cubicBezTo>
                  <a:cubicBezTo>
                    <a:pt x="17684" y="1139"/>
                    <a:pt x="16928" y="683"/>
                    <a:pt x="16100" y="179"/>
                  </a:cubicBezTo>
                  <a:cubicBezTo>
                    <a:pt x="15899" y="60"/>
                    <a:pt x="15679" y="0"/>
                    <a:pt x="154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79" name="Google Shape;5846;p38"/>
            <p:cNvSpPr/>
            <p:nvPr/>
          </p:nvSpPr>
          <p:spPr>
            <a:xfrm>
              <a:off x="1272682" y="4634488"/>
              <a:ext cx="982404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0" y="178"/>
                    <a:pt x="16082" y="504"/>
                  </a:cubicBezTo>
                  <a:cubicBezTo>
                    <a:pt x="11999" y="4766"/>
                    <a:pt x="3463" y="13243"/>
                    <a:pt x="320" y="17441"/>
                  </a:cubicBezTo>
                  <a:cubicBezTo>
                    <a:pt x="-896" y="19076"/>
                    <a:pt x="1607" y="21600"/>
                    <a:pt x="3520" y="21600"/>
                  </a:cubicBezTo>
                  <a:cubicBezTo>
                    <a:pt x="4033" y="21600"/>
                    <a:pt x="4505" y="21419"/>
                    <a:pt x="4850" y="20989"/>
                  </a:cubicBezTo>
                  <a:cubicBezTo>
                    <a:pt x="7653" y="17457"/>
                    <a:pt x="17206" y="8157"/>
                    <a:pt x="20134" y="4782"/>
                  </a:cubicBezTo>
                  <a:cubicBezTo>
                    <a:pt x="20612" y="4244"/>
                    <a:pt x="20704" y="3436"/>
                    <a:pt x="20334" y="2802"/>
                  </a:cubicBezTo>
                  <a:cubicBezTo>
                    <a:pt x="19764" y="1804"/>
                    <a:pt x="18963" y="838"/>
                    <a:pt x="18148" y="268"/>
                  </a:cubicBezTo>
                  <a:cubicBezTo>
                    <a:pt x="17882" y="85"/>
                    <a:pt x="17580" y="0"/>
                    <a:pt x="1727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80" name="Google Shape;5847;p38"/>
            <p:cNvSpPr/>
            <p:nvPr/>
          </p:nvSpPr>
          <p:spPr>
            <a:xfrm>
              <a:off x="1354682" y="4588442"/>
              <a:ext cx="232712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3" y="0"/>
                  </a:moveTo>
                  <a:cubicBezTo>
                    <a:pt x="2679" y="0"/>
                    <a:pt x="-1601" y="5758"/>
                    <a:pt x="586" y="16537"/>
                  </a:cubicBezTo>
                  <a:cubicBezTo>
                    <a:pt x="1307" y="20047"/>
                    <a:pt x="4170" y="21600"/>
                    <a:pt x="7356" y="21600"/>
                  </a:cubicBezTo>
                  <a:cubicBezTo>
                    <a:pt x="13140" y="21600"/>
                    <a:pt x="19999" y="16501"/>
                    <a:pt x="17167" y="8758"/>
                  </a:cubicBezTo>
                  <a:cubicBezTo>
                    <a:pt x="14980" y="2837"/>
                    <a:pt x="11143" y="0"/>
                    <a:pt x="765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81" name="Google Shape;5848;p38"/>
            <p:cNvSpPr/>
            <p:nvPr/>
          </p:nvSpPr>
          <p:spPr>
            <a:xfrm>
              <a:off x="1939905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2" y="20041"/>
                    <a:pt x="4157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82" name="Google Shape;5849;p38"/>
            <p:cNvSpPr/>
            <p:nvPr/>
          </p:nvSpPr>
          <p:spPr>
            <a:xfrm>
              <a:off x="1221445" y="6435487"/>
              <a:ext cx="1084691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6" y="845"/>
                  </a:cubicBezTo>
                  <a:cubicBezTo>
                    <a:pt x="4304" y="845"/>
                    <a:pt x="2528" y="894"/>
                    <a:pt x="1431" y="1145"/>
                  </a:cubicBezTo>
                  <a:cubicBezTo>
                    <a:pt x="866" y="1271"/>
                    <a:pt x="373" y="3017"/>
                    <a:pt x="232" y="5510"/>
                  </a:cubicBezTo>
                  <a:cubicBezTo>
                    <a:pt x="20" y="9309"/>
                    <a:pt x="-80" y="13667"/>
                    <a:pt x="77" y="17096"/>
                  </a:cubicBezTo>
                  <a:cubicBezTo>
                    <a:pt x="202" y="19728"/>
                    <a:pt x="737" y="21586"/>
                    <a:pt x="1344" y="21586"/>
                  </a:cubicBezTo>
                  <a:cubicBezTo>
                    <a:pt x="1355" y="21586"/>
                    <a:pt x="1365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7" y="21384"/>
                    <a:pt x="19559" y="19840"/>
                  </a:cubicBezTo>
                  <a:cubicBezTo>
                    <a:pt x="21520" y="18737"/>
                    <a:pt x="21009" y="0"/>
                    <a:pt x="190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83" name="Google Shape;5850;p38"/>
            <p:cNvSpPr/>
            <p:nvPr/>
          </p:nvSpPr>
          <p:spPr>
            <a:xfrm>
              <a:off x="1662727" y="6144191"/>
              <a:ext cx="202556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4" h="21600" fill="norm" stroke="1" extrusionOk="0">
                  <a:moveTo>
                    <a:pt x="7656" y="0"/>
                  </a:moveTo>
                  <a:cubicBezTo>
                    <a:pt x="2686" y="0"/>
                    <a:pt x="-1593" y="5740"/>
                    <a:pt x="579" y="16495"/>
                  </a:cubicBezTo>
                  <a:cubicBezTo>
                    <a:pt x="1291" y="20037"/>
                    <a:pt x="4161" y="21600"/>
                    <a:pt x="7358" y="21600"/>
                  </a:cubicBezTo>
                  <a:cubicBezTo>
                    <a:pt x="13148" y="21600"/>
                    <a:pt x="20007" y="16487"/>
                    <a:pt x="17173" y="8720"/>
                  </a:cubicBezTo>
                  <a:cubicBezTo>
                    <a:pt x="14979" y="2825"/>
                    <a:pt x="11150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84" name="Google Shape;5851;p38"/>
            <p:cNvSpPr/>
            <p:nvPr/>
          </p:nvSpPr>
          <p:spPr>
            <a:xfrm>
              <a:off x="1662743" y="6777780"/>
              <a:ext cx="20254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8" h="21600" fill="norm" stroke="1" extrusionOk="0">
                  <a:moveTo>
                    <a:pt x="7643" y="0"/>
                  </a:moveTo>
                  <a:cubicBezTo>
                    <a:pt x="2672" y="0"/>
                    <a:pt x="-1587" y="5725"/>
                    <a:pt x="579" y="16501"/>
                  </a:cubicBezTo>
                  <a:cubicBezTo>
                    <a:pt x="1291" y="20039"/>
                    <a:pt x="4162" y="21600"/>
                    <a:pt x="7360" y="21600"/>
                  </a:cubicBezTo>
                  <a:cubicBezTo>
                    <a:pt x="13152" y="21600"/>
                    <a:pt x="20013" y="16493"/>
                    <a:pt x="17179" y="8734"/>
                  </a:cubicBezTo>
                  <a:cubicBezTo>
                    <a:pt x="14984" y="2838"/>
                    <a:pt x="11139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85" name="Google Shape;5852;p38"/>
            <p:cNvSpPr/>
            <p:nvPr/>
          </p:nvSpPr>
          <p:spPr>
            <a:xfrm>
              <a:off x="2576569" y="5397138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81" y="8996"/>
                    <a:pt x="576" y="8873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6" y="13765"/>
                    <a:pt x="1424" y="14079"/>
                    <a:pt x="1949" y="14079"/>
                  </a:cubicBezTo>
                  <a:cubicBezTo>
                    <a:pt x="2026" y="14079"/>
                    <a:pt x="2106" y="14071"/>
                    <a:pt x="2183" y="14057"/>
                  </a:cubicBezTo>
                  <a:cubicBezTo>
                    <a:pt x="3999" y="13700"/>
                    <a:pt x="5703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59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76" y="16320"/>
                    <a:pt x="14112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4" y="13042"/>
                  </a:cubicBezTo>
                  <a:cubicBezTo>
                    <a:pt x="16995" y="13165"/>
                    <a:pt x="18574" y="13371"/>
                    <a:pt x="20002" y="13427"/>
                  </a:cubicBezTo>
                  <a:cubicBezTo>
                    <a:pt x="20017" y="13427"/>
                    <a:pt x="20033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303" y="11245"/>
                    <a:pt x="21151" y="10450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3" y="8216"/>
                    <a:pt x="14830" y="8216"/>
                  </a:cubicBezTo>
                  <a:cubicBezTo>
                    <a:pt x="14156" y="8216"/>
                    <a:pt x="13600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86" name="Google Shape;5853;p38"/>
            <p:cNvSpPr/>
            <p:nvPr/>
          </p:nvSpPr>
          <p:spPr>
            <a:xfrm>
              <a:off x="2915671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2" y="0"/>
                    <a:pt x="14765" y="155"/>
                    <a:pt x="14506" y="446"/>
                  </a:cubicBezTo>
                  <a:cubicBezTo>
                    <a:pt x="13328" y="1815"/>
                    <a:pt x="12049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6" y="5387"/>
                    <a:pt x="9243" y="5203"/>
                  </a:cubicBezTo>
                  <a:cubicBezTo>
                    <a:pt x="7849" y="4080"/>
                    <a:pt x="5843" y="2597"/>
                    <a:pt x="4171" y="1408"/>
                  </a:cubicBezTo>
                  <a:cubicBezTo>
                    <a:pt x="3951" y="1251"/>
                    <a:pt x="3704" y="1176"/>
                    <a:pt x="3459" y="1176"/>
                  </a:cubicBezTo>
                  <a:cubicBezTo>
                    <a:pt x="3086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1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27" y="15411"/>
                    <a:pt x="11235" y="15192"/>
                    <a:pt x="11645" y="15192"/>
                  </a:cubicBezTo>
                  <a:cubicBezTo>
                    <a:pt x="11945" y="15192"/>
                    <a:pt x="12248" y="15307"/>
                    <a:pt x="12499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1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6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3" y="10090"/>
                  </a:cubicBezTo>
                  <a:cubicBezTo>
                    <a:pt x="15072" y="9618"/>
                    <a:pt x="14912" y="8494"/>
                    <a:pt x="15479" y="7778"/>
                  </a:cubicBezTo>
                  <a:cubicBezTo>
                    <a:pt x="16540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30" y="1733"/>
                  </a:cubicBezTo>
                  <a:cubicBezTo>
                    <a:pt x="17688" y="1130"/>
                    <a:pt x="16932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87" name="Google Shape;5854;p38"/>
            <p:cNvSpPr/>
            <p:nvPr/>
          </p:nvSpPr>
          <p:spPr>
            <a:xfrm>
              <a:off x="0" y="3573858"/>
              <a:ext cx="1441541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3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3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1" y="7469"/>
                    <a:pt x="115" y="9329"/>
                  </a:cubicBezTo>
                  <a:cubicBezTo>
                    <a:pt x="-169" y="10245"/>
                    <a:pt x="115" y="10806"/>
                    <a:pt x="497" y="11455"/>
                  </a:cubicBezTo>
                  <a:cubicBezTo>
                    <a:pt x="623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0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49" y="20915"/>
                  </a:cubicBezTo>
                  <a:cubicBezTo>
                    <a:pt x="7037" y="21352"/>
                    <a:pt x="7849" y="21600"/>
                    <a:pt x="8694" y="21600"/>
                  </a:cubicBezTo>
                  <a:cubicBezTo>
                    <a:pt x="9570" y="21600"/>
                    <a:pt x="10479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51" y="3421"/>
                    <a:pt x="14021" y="2962"/>
                    <a:pt x="14588" y="2937"/>
                  </a:cubicBezTo>
                  <a:lnTo>
                    <a:pt x="17359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1" y="5369"/>
                    <a:pt x="19300" y="5369"/>
                  </a:cubicBezTo>
                  <a:cubicBezTo>
                    <a:pt x="19314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5" y="4120"/>
                  </a:cubicBezTo>
                  <a:cubicBezTo>
                    <a:pt x="21256" y="3077"/>
                    <a:pt x="20972" y="2122"/>
                    <a:pt x="20688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88" name="Google Shape;5855;p38"/>
            <p:cNvSpPr/>
            <p:nvPr/>
          </p:nvSpPr>
          <p:spPr>
            <a:xfrm>
              <a:off x="1810195" y="2922528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3"/>
                    <a:pt x="14156" y="864"/>
                    <a:pt x="10900" y="864"/>
                  </a:cubicBezTo>
                  <a:cubicBezTo>
                    <a:pt x="9350" y="864"/>
                    <a:pt x="7775" y="843"/>
                    <a:pt x="6330" y="843"/>
                  </a:cubicBezTo>
                  <a:cubicBezTo>
                    <a:pt x="4301" y="843"/>
                    <a:pt x="2527" y="892"/>
                    <a:pt x="1435" y="1143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6" y="21579"/>
                    <a:pt x="2356" y="21579"/>
                    <a:pt x="2917" y="21579"/>
                  </a:cubicBezTo>
                  <a:cubicBezTo>
                    <a:pt x="4111" y="21579"/>
                    <a:pt x="5483" y="21600"/>
                    <a:pt x="6930" y="21600"/>
                  </a:cubicBezTo>
                  <a:cubicBezTo>
                    <a:pt x="11488" y="21600"/>
                    <a:pt x="16780" y="21405"/>
                    <a:pt x="19562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89" name="Google Shape;5856;p38"/>
            <p:cNvSpPr/>
            <p:nvPr/>
          </p:nvSpPr>
          <p:spPr>
            <a:xfrm>
              <a:off x="1584698" y="1746123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05"/>
                  </a:cubicBezTo>
                  <a:cubicBezTo>
                    <a:pt x="858" y="1331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3" y="21586"/>
                    <a:pt x="2351" y="21579"/>
                    <a:pt x="2907" y="21579"/>
                  </a:cubicBezTo>
                  <a:cubicBezTo>
                    <a:pt x="4148" y="21579"/>
                    <a:pt x="5582" y="21600"/>
                    <a:pt x="7090" y="21600"/>
                  </a:cubicBezTo>
                  <a:cubicBezTo>
                    <a:pt x="11613" y="21600"/>
                    <a:pt x="16815" y="21405"/>
                    <a:pt x="19565" y="19858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90" name="Google Shape;5857;p38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91" name="Google Shape;5858;p38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92" name="Google Shape;5859;p38"/>
            <p:cNvSpPr/>
            <p:nvPr/>
          </p:nvSpPr>
          <p:spPr>
            <a:xfrm>
              <a:off x="1272697" y="11660158"/>
              <a:ext cx="982389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3" h="21600" fill="norm" stroke="1" extrusionOk="0">
                  <a:moveTo>
                    <a:pt x="17270" y="0"/>
                  </a:moveTo>
                  <a:cubicBezTo>
                    <a:pt x="16839" y="0"/>
                    <a:pt x="16408" y="178"/>
                    <a:pt x="16084" y="510"/>
                  </a:cubicBezTo>
                  <a:cubicBezTo>
                    <a:pt x="12000" y="4773"/>
                    <a:pt x="3464" y="13250"/>
                    <a:pt x="320" y="17449"/>
                  </a:cubicBezTo>
                  <a:cubicBezTo>
                    <a:pt x="-894" y="19073"/>
                    <a:pt x="1604" y="21600"/>
                    <a:pt x="3516" y="21600"/>
                  </a:cubicBezTo>
                  <a:cubicBezTo>
                    <a:pt x="4031" y="21600"/>
                    <a:pt x="4504" y="21417"/>
                    <a:pt x="4851" y="20982"/>
                  </a:cubicBezTo>
                  <a:cubicBezTo>
                    <a:pt x="7654" y="17465"/>
                    <a:pt x="17208" y="8163"/>
                    <a:pt x="20136" y="4789"/>
                  </a:cubicBezTo>
                  <a:cubicBezTo>
                    <a:pt x="20614" y="4234"/>
                    <a:pt x="20706" y="3442"/>
                    <a:pt x="20336" y="2808"/>
                  </a:cubicBezTo>
                  <a:cubicBezTo>
                    <a:pt x="19766" y="1810"/>
                    <a:pt x="18965" y="828"/>
                    <a:pt x="18150" y="274"/>
                  </a:cubicBezTo>
                  <a:cubicBezTo>
                    <a:pt x="17880" y="89"/>
                    <a:pt x="17574" y="0"/>
                    <a:pt x="172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93" name="Google Shape;5860;p38"/>
            <p:cNvSpPr/>
            <p:nvPr/>
          </p:nvSpPr>
          <p:spPr>
            <a:xfrm>
              <a:off x="1354674" y="11613947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94" name="Google Shape;5861;p38"/>
            <p:cNvSpPr/>
            <p:nvPr/>
          </p:nvSpPr>
          <p:spPr>
            <a:xfrm>
              <a:off x="1939913" y="12412410"/>
              <a:ext cx="23197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61" y="0"/>
                  </a:moveTo>
                  <a:cubicBezTo>
                    <a:pt x="2686" y="0"/>
                    <a:pt x="-1605" y="5753"/>
                    <a:pt x="588" y="16542"/>
                  </a:cubicBezTo>
                  <a:cubicBezTo>
                    <a:pt x="1291" y="20047"/>
                    <a:pt x="4150" y="21600"/>
                    <a:pt x="7338" y="21600"/>
                  </a:cubicBezTo>
                  <a:cubicBezTo>
                    <a:pt x="13118" y="21600"/>
                    <a:pt x="19995" y="16507"/>
                    <a:pt x="17156" y="8753"/>
                  </a:cubicBezTo>
                  <a:cubicBezTo>
                    <a:pt x="14988" y="2830"/>
                    <a:pt x="11153" y="0"/>
                    <a:pt x="76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95" name="Google Shape;5862;p38"/>
            <p:cNvSpPr/>
            <p:nvPr/>
          </p:nvSpPr>
          <p:spPr>
            <a:xfrm>
              <a:off x="1221445" y="13460663"/>
              <a:ext cx="1084691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265" y="773"/>
                    <a:pt x="13968" y="871"/>
                    <a:pt x="10608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8" y="857"/>
                    <a:pt x="2629" y="913"/>
                    <a:pt x="1431" y="1205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351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3" y="21586"/>
                    <a:pt x="2359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7" y="21600"/>
                    <a:pt x="16807" y="21405"/>
                    <a:pt x="19559" y="19858"/>
                  </a:cubicBezTo>
                  <a:cubicBezTo>
                    <a:pt x="21520" y="18701"/>
                    <a:pt x="21009" y="0"/>
                    <a:pt x="190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96" name="Google Shape;5863;p38"/>
            <p:cNvSpPr/>
            <p:nvPr/>
          </p:nvSpPr>
          <p:spPr>
            <a:xfrm>
              <a:off x="1662720" y="13169532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97" name="Google Shape;5864;p38"/>
            <p:cNvSpPr/>
            <p:nvPr/>
          </p:nvSpPr>
          <p:spPr>
            <a:xfrm>
              <a:off x="2576569" y="12422809"/>
              <a:ext cx="1132690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86" y="3694"/>
                    <a:pt x="8211" y="7466"/>
                    <a:pt x="7961" y="8330"/>
                  </a:cubicBezTo>
                  <a:cubicBezTo>
                    <a:pt x="7781" y="8988"/>
                    <a:pt x="576" y="8865"/>
                    <a:pt x="147" y="9607"/>
                  </a:cubicBezTo>
                  <a:cubicBezTo>
                    <a:pt x="-255" y="10306"/>
                    <a:pt x="244" y="12076"/>
                    <a:pt x="742" y="13284"/>
                  </a:cubicBezTo>
                  <a:cubicBezTo>
                    <a:pt x="933" y="13766"/>
                    <a:pt x="1410" y="14077"/>
                    <a:pt x="1927" y="14077"/>
                  </a:cubicBezTo>
                  <a:cubicBezTo>
                    <a:pt x="2011" y="14077"/>
                    <a:pt x="2098" y="14069"/>
                    <a:pt x="2183" y="14051"/>
                  </a:cubicBezTo>
                  <a:cubicBezTo>
                    <a:pt x="3999" y="13708"/>
                    <a:pt x="5703" y="13571"/>
                    <a:pt x="7116" y="13516"/>
                  </a:cubicBezTo>
                  <a:cubicBezTo>
                    <a:pt x="7139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59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20" y="21555"/>
                  </a:cubicBezTo>
                  <a:cubicBezTo>
                    <a:pt x="10370" y="21580"/>
                    <a:pt x="11058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76" y="16315"/>
                    <a:pt x="14112" y="14491"/>
                  </a:cubicBezTo>
                  <a:cubicBezTo>
                    <a:pt x="13994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4" y="13050"/>
                  </a:cubicBezTo>
                  <a:cubicBezTo>
                    <a:pt x="16995" y="13159"/>
                    <a:pt x="18574" y="13365"/>
                    <a:pt x="20002" y="13420"/>
                  </a:cubicBezTo>
                  <a:cubicBezTo>
                    <a:pt x="20017" y="13420"/>
                    <a:pt x="20033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303" y="11252"/>
                    <a:pt x="21151" y="10443"/>
                    <a:pt x="21013" y="9565"/>
                  </a:cubicBezTo>
                  <a:cubicBezTo>
                    <a:pt x="20929" y="9002"/>
                    <a:pt x="20458" y="8564"/>
                    <a:pt x="19890" y="8495"/>
                  </a:cubicBezTo>
                  <a:cubicBezTo>
                    <a:pt x="18526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8" y="8221"/>
                    <a:pt x="13600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15" y="580"/>
                    <a:pt x="12603" y="86"/>
                    <a:pt x="11966" y="45"/>
                  </a:cubicBezTo>
                  <a:cubicBezTo>
                    <a:pt x="11537" y="18"/>
                    <a:pt x="11062" y="0"/>
                    <a:pt x="105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98" name="Google Shape;5865;p38"/>
            <p:cNvSpPr/>
            <p:nvPr/>
          </p:nvSpPr>
          <p:spPr>
            <a:xfrm>
              <a:off x="2915671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6" y="0"/>
                    <a:pt x="14767" y="159"/>
                    <a:pt x="14506" y="460"/>
                  </a:cubicBezTo>
                  <a:cubicBezTo>
                    <a:pt x="13328" y="1829"/>
                    <a:pt x="12049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43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1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3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9" y="15412"/>
                    <a:pt x="11239" y="15193"/>
                    <a:pt x="11655" y="15193"/>
                  </a:cubicBezTo>
                  <a:cubicBezTo>
                    <a:pt x="11951" y="15193"/>
                    <a:pt x="12251" y="15304"/>
                    <a:pt x="12499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5" y="19746"/>
                    <a:pt x="18633" y="19562"/>
                    <a:pt x="18896" y="19215"/>
                  </a:cubicBezTo>
                  <a:cubicBezTo>
                    <a:pt x="19622" y="18238"/>
                    <a:pt x="20406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3" y="10097"/>
                  </a:cubicBezTo>
                  <a:cubicBezTo>
                    <a:pt x="15072" y="9627"/>
                    <a:pt x="14912" y="8502"/>
                    <a:pt x="15479" y="7787"/>
                  </a:cubicBezTo>
                  <a:cubicBezTo>
                    <a:pt x="16540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30" y="1730"/>
                  </a:cubicBezTo>
                  <a:cubicBezTo>
                    <a:pt x="17688" y="1128"/>
                    <a:pt x="16932" y="688"/>
                    <a:pt x="16105" y="184"/>
                  </a:cubicBezTo>
                  <a:cubicBezTo>
                    <a:pt x="15904" y="60"/>
                    <a:pt x="15686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99" name="Google Shape;5866;p38"/>
            <p:cNvSpPr/>
            <p:nvPr/>
          </p:nvSpPr>
          <p:spPr>
            <a:xfrm>
              <a:off x="0" y="10599777"/>
              <a:ext cx="1441541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3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3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1" y="7471"/>
                    <a:pt x="115" y="9332"/>
                  </a:cubicBezTo>
                  <a:cubicBezTo>
                    <a:pt x="-169" y="10248"/>
                    <a:pt x="115" y="10796"/>
                    <a:pt x="497" y="11459"/>
                  </a:cubicBezTo>
                  <a:cubicBezTo>
                    <a:pt x="624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49" y="20909"/>
                  </a:cubicBezTo>
                  <a:cubicBezTo>
                    <a:pt x="7038" y="21349"/>
                    <a:pt x="7860" y="21600"/>
                    <a:pt x="8710" y="21600"/>
                  </a:cubicBezTo>
                  <a:cubicBezTo>
                    <a:pt x="9581" y="21600"/>
                    <a:pt x="10480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51" y="3422"/>
                    <a:pt x="14021" y="2951"/>
                    <a:pt x="14588" y="2938"/>
                  </a:cubicBezTo>
                  <a:lnTo>
                    <a:pt x="17359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3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5" y="4109"/>
                  </a:cubicBezTo>
                  <a:cubicBezTo>
                    <a:pt x="21256" y="3065"/>
                    <a:pt x="20972" y="2110"/>
                    <a:pt x="20688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00" name="Google Shape;5867;p38"/>
            <p:cNvSpPr/>
            <p:nvPr/>
          </p:nvSpPr>
          <p:spPr>
            <a:xfrm>
              <a:off x="1810195" y="9948363"/>
              <a:ext cx="108486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098" y="0"/>
                  </a:moveTo>
                  <a:cubicBezTo>
                    <a:pt x="19052" y="0"/>
                    <a:pt x="19006" y="14"/>
                    <a:pt x="18958" y="35"/>
                  </a:cubicBezTo>
                  <a:cubicBezTo>
                    <a:pt x="17330" y="719"/>
                    <a:pt x="14216" y="831"/>
                    <a:pt x="10994" y="831"/>
                  </a:cubicBezTo>
                  <a:cubicBezTo>
                    <a:pt x="9561" y="831"/>
                    <a:pt x="8107" y="810"/>
                    <a:pt x="6750" y="810"/>
                  </a:cubicBezTo>
                  <a:cubicBezTo>
                    <a:pt x="4546" y="810"/>
                    <a:pt x="2602" y="866"/>
                    <a:pt x="1436" y="1152"/>
                  </a:cubicBezTo>
                  <a:cubicBezTo>
                    <a:pt x="856" y="1278"/>
                    <a:pt x="377" y="3023"/>
                    <a:pt x="236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193" y="19715"/>
                    <a:pt x="744" y="21579"/>
                    <a:pt x="1364" y="21579"/>
                  </a:cubicBezTo>
                  <a:cubicBezTo>
                    <a:pt x="1782" y="21572"/>
                    <a:pt x="2240" y="21565"/>
                    <a:pt x="2727" y="21565"/>
                  </a:cubicBezTo>
                  <a:cubicBezTo>
                    <a:pt x="4126" y="21565"/>
                    <a:pt x="5787" y="21600"/>
                    <a:pt x="7531" y="21600"/>
                  </a:cubicBezTo>
                  <a:cubicBezTo>
                    <a:pt x="11945" y="21600"/>
                    <a:pt x="16902" y="21384"/>
                    <a:pt x="19565" y="19841"/>
                  </a:cubicBezTo>
                  <a:cubicBezTo>
                    <a:pt x="21524" y="18682"/>
                    <a:pt x="21018" y="0"/>
                    <a:pt x="1909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01" name="Google Shape;5868;p38"/>
            <p:cNvSpPr/>
            <p:nvPr/>
          </p:nvSpPr>
          <p:spPr>
            <a:xfrm>
              <a:off x="1584698" y="8772041"/>
              <a:ext cx="818746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310" y="753"/>
                    <a:pt x="14157" y="872"/>
                    <a:pt x="10902" y="872"/>
                  </a:cubicBezTo>
                  <a:cubicBezTo>
                    <a:pt x="9351" y="872"/>
                    <a:pt x="7778" y="844"/>
                    <a:pt x="6333" y="844"/>
                  </a:cubicBezTo>
                  <a:cubicBezTo>
                    <a:pt x="4303" y="844"/>
                    <a:pt x="2532" y="893"/>
                    <a:pt x="1439" y="1151"/>
                  </a:cubicBezTo>
                  <a:cubicBezTo>
                    <a:pt x="858" y="1332"/>
                    <a:pt x="372" y="3013"/>
                    <a:pt x="223" y="5503"/>
                  </a:cubicBezTo>
                  <a:cubicBezTo>
                    <a:pt x="17" y="9297"/>
                    <a:pt x="-77" y="13656"/>
                    <a:pt x="74" y="17074"/>
                  </a:cubicBezTo>
                  <a:cubicBezTo>
                    <a:pt x="183" y="19710"/>
                    <a:pt x="728" y="21558"/>
                    <a:pt x="1334" y="21558"/>
                  </a:cubicBezTo>
                  <a:cubicBezTo>
                    <a:pt x="1345" y="21558"/>
                    <a:pt x="1355" y="21558"/>
                    <a:pt x="1364" y="21558"/>
                  </a:cubicBezTo>
                  <a:cubicBezTo>
                    <a:pt x="1586" y="21551"/>
                    <a:pt x="1816" y="21551"/>
                    <a:pt x="2058" y="21551"/>
                  </a:cubicBezTo>
                  <a:cubicBezTo>
                    <a:pt x="3578" y="21551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15"/>
                  </a:cubicBezTo>
                  <a:cubicBezTo>
                    <a:pt x="21523" y="18720"/>
                    <a:pt x="21011" y="0"/>
                    <a:pt x="190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02" name="Google Shape;5869;p38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03" name="Google Shape;5870;p38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6005" name="نص العنوان"/>
          <p:cNvSpPr txBox="1"/>
          <p:nvPr>
            <p:ph type="title"/>
          </p:nvPr>
        </p:nvSpPr>
        <p:spPr>
          <a:xfrm>
            <a:off x="1919999" y="1439999"/>
            <a:ext cx="20544003" cy="1428801"/>
          </a:xfrm>
          <a:prstGeom prst="rect">
            <a:avLst/>
          </a:prstGeom>
        </p:spPr>
        <p:txBody>
          <a:bodyPr/>
          <a:lstStyle/>
          <a:p>
            <a:pPr/>
            <a:r>
              <a:t>نص العنوان</a:t>
            </a:r>
          </a:p>
        </p:txBody>
      </p:sp>
      <p:sp>
        <p:nvSpPr>
          <p:cNvPr id="6006" name="مستوى النص الأول…"/>
          <p:cNvSpPr txBox="1"/>
          <p:nvPr>
            <p:ph type="body" sz="quarter" idx="1"/>
          </p:nvPr>
        </p:nvSpPr>
        <p:spPr>
          <a:xfrm>
            <a:off x="4626932" y="5820466"/>
            <a:ext cx="5937601" cy="1428801"/>
          </a:xfrm>
          <a:prstGeom prst="rect">
            <a:avLst/>
          </a:prstGeom>
        </p:spPr>
        <p:txBody>
          <a:bodyPr/>
          <a:lstStyle>
            <a:lvl1pPr marL="880533" indent="-753533">
              <a:buClrTx/>
              <a:buSzTx/>
              <a:buFontTx/>
              <a:buNone/>
              <a:defRPr sz="4200"/>
            </a:lvl1pPr>
            <a:lvl2pPr marL="880533" indent="-296333">
              <a:buClrTx/>
              <a:buSzTx/>
              <a:buFontTx/>
              <a:buNone/>
              <a:defRPr sz="4200"/>
            </a:lvl2pPr>
            <a:lvl3pPr marL="880533" indent="160866">
              <a:buClrTx/>
              <a:buSzTx/>
              <a:buFontTx/>
              <a:buNone/>
              <a:defRPr sz="4200"/>
            </a:lvl3pPr>
            <a:lvl4pPr marL="880533" indent="618066">
              <a:buClrTx/>
              <a:buSzTx/>
              <a:buFontTx/>
              <a:buNone/>
              <a:defRPr sz="4200"/>
            </a:lvl4pPr>
            <a:lvl5pPr marL="880533" indent="1075266">
              <a:buClrTx/>
              <a:buSzTx/>
              <a:buFontTx/>
              <a:buNone/>
              <a:defRPr sz="4200"/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6007" name="رقم الشريحة"/>
          <p:cNvSpPr txBox="1"/>
          <p:nvPr>
            <p:ph type="sldNum" sz="quarter" idx="2"/>
          </p:nvPr>
        </p:nvSpPr>
        <p:spPr>
          <a:xfrm>
            <a:off x="11785599" y="12344399"/>
            <a:ext cx="5689601" cy="736601"/>
          </a:xfrm>
          <a:prstGeom prst="rect">
            <a:avLst/>
          </a:prstGeom>
        </p:spPr>
        <p:txBody>
          <a:bodyPr lIns="121919" tIns="121919" rIns="121919" bIns="121919"/>
          <a:lstStyle>
            <a:lvl1pPr algn="r">
              <a:defRPr sz="3200"/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USTOM_3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69" name="Google Shape;5881;p39"/>
          <p:cNvGrpSpPr/>
          <p:nvPr/>
        </p:nvGrpSpPr>
        <p:grpSpPr>
          <a:xfrm>
            <a:off x="-349845" y="-1299"/>
            <a:ext cx="25417589" cy="13716477"/>
            <a:chOff x="0" y="0"/>
            <a:chExt cx="25417587" cy="13716475"/>
          </a:xfrm>
        </p:grpSpPr>
        <p:sp>
          <p:nvSpPr>
            <p:cNvPr id="6014" name="Google Shape;5882;p39"/>
            <p:cNvSpPr/>
            <p:nvPr/>
          </p:nvSpPr>
          <p:spPr>
            <a:xfrm>
              <a:off x="22896176" y="1380229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12"/>
                  </a:cubicBezTo>
                  <a:cubicBezTo>
                    <a:pt x="871" y="1338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64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9" y="21579"/>
                    <a:pt x="5489" y="21600"/>
                    <a:pt x="6934" y="21600"/>
                  </a:cubicBezTo>
                  <a:cubicBezTo>
                    <a:pt x="11489" y="21600"/>
                    <a:pt x="16781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15" name="Google Shape;5883;p39"/>
            <p:cNvSpPr/>
            <p:nvPr/>
          </p:nvSpPr>
          <p:spPr>
            <a:xfrm>
              <a:off x="23975893" y="61642"/>
              <a:ext cx="144169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25"/>
                    <a:pt x="9718" y="10504"/>
                    <a:pt x="8932" y="16592"/>
                  </a:cubicBezTo>
                  <a:cubicBezTo>
                    <a:pt x="8903" y="16841"/>
                    <a:pt x="8726" y="16973"/>
                    <a:pt x="8549" y="16973"/>
                  </a:cubicBezTo>
                  <a:cubicBezTo>
                    <a:pt x="8392" y="16973"/>
                    <a:pt x="8236" y="16870"/>
                    <a:pt x="8178" y="16654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5" y="7176"/>
                    <a:pt x="4962" y="6860"/>
                    <a:pt x="4524" y="6860"/>
                  </a:cubicBezTo>
                  <a:cubicBezTo>
                    <a:pt x="4516" y="6860"/>
                    <a:pt x="4507" y="6860"/>
                    <a:pt x="4498" y="6860"/>
                  </a:cubicBezTo>
                  <a:cubicBezTo>
                    <a:pt x="2763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78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09"/>
                    <a:pt x="14032" y="2950"/>
                    <a:pt x="14589" y="2925"/>
                  </a:cubicBezTo>
                  <a:lnTo>
                    <a:pt x="17362" y="2835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34"/>
                    <a:pt x="18895" y="5358"/>
                    <a:pt x="19313" y="5358"/>
                  </a:cubicBezTo>
                  <a:cubicBezTo>
                    <a:pt x="19329" y="5358"/>
                    <a:pt x="19345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43"/>
                    <a:pt x="21436" y="4709"/>
                    <a:pt x="21381" y="4109"/>
                  </a:cubicBezTo>
                  <a:cubicBezTo>
                    <a:pt x="21272" y="3065"/>
                    <a:pt x="20977" y="2110"/>
                    <a:pt x="20704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16" name="Google Shape;5884;p39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17" name="Google Shape;5885;p39"/>
            <p:cNvSpPr/>
            <p:nvPr/>
          </p:nvSpPr>
          <p:spPr>
            <a:xfrm>
              <a:off x="20002468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6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18" name="Google Shape;5886;p39"/>
            <p:cNvSpPr/>
            <p:nvPr/>
          </p:nvSpPr>
          <p:spPr>
            <a:xfrm>
              <a:off x="21563798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9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4" y="10481"/>
                    <a:pt x="6794" y="11327"/>
                  </a:cubicBezTo>
                  <a:cubicBezTo>
                    <a:pt x="7216" y="11962"/>
                    <a:pt x="2537" y="18529"/>
                    <a:pt x="2885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71" y="20776"/>
                  </a:cubicBezTo>
                  <a:cubicBezTo>
                    <a:pt x="8743" y="18837"/>
                    <a:pt x="9702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9" y="18576"/>
                    <a:pt x="17246" y="19586"/>
                  </a:cubicBezTo>
                  <a:cubicBezTo>
                    <a:pt x="17437" y="19699"/>
                    <a:pt x="17645" y="19754"/>
                    <a:pt x="17852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19" name="Google Shape;5887;p39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20" name="Google Shape;5888;p39"/>
            <p:cNvSpPr/>
            <p:nvPr/>
          </p:nvSpPr>
          <p:spPr>
            <a:xfrm>
              <a:off x="22896176" y="8406147"/>
              <a:ext cx="81924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7"/>
                    <a:pt x="18947" y="28"/>
                  </a:cubicBezTo>
                  <a:cubicBezTo>
                    <a:pt x="17365" y="733"/>
                    <a:pt x="14370" y="852"/>
                    <a:pt x="11236" y="852"/>
                  </a:cubicBezTo>
                  <a:cubicBezTo>
                    <a:pt x="9595" y="852"/>
                    <a:pt x="7914" y="817"/>
                    <a:pt x="6380" y="817"/>
                  </a:cubicBezTo>
                  <a:cubicBezTo>
                    <a:pt x="4329" y="817"/>
                    <a:pt x="2537" y="880"/>
                    <a:pt x="1431" y="1152"/>
                  </a:cubicBezTo>
                  <a:cubicBezTo>
                    <a:pt x="871" y="1278"/>
                    <a:pt x="385" y="3016"/>
                    <a:pt x="234" y="5445"/>
                  </a:cubicBezTo>
                  <a:cubicBezTo>
                    <a:pt x="10" y="9306"/>
                    <a:pt x="-82" y="13669"/>
                    <a:pt x="86" y="17034"/>
                  </a:cubicBezTo>
                  <a:cubicBezTo>
                    <a:pt x="199" y="19708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8" y="21600"/>
                    <a:pt x="16906" y="21377"/>
                    <a:pt x="19565" y="19834"/>
                  </a:cubicBezTo>
                  <a:cubicBezTo>
                    <a:pt x="21518" y="18738"/>
                    <a:pt x="21011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21" name="Google Shape;5889;p39"/>
            <p:cNvSpPr/>
            <p:nvPr/>
          </p:nvSpPr>
          <p:spPr>
            <a:xfrm>
              <a:off x="23975893" y="7086817"/>
              <a:ext cx="144169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3"/>
                    <a:pt x="8932" y="16590"/>
                  </a:cubicBezTo>
                  <a:cubicBezTo>
                    <a:pt x="8903" y="16847"/>
                    <a:pt x="8726" y="16982"/>
                    <a:pt x="8550" y="16982"/>
                  </a:cubicBezTo>
                  <a:cubicBezTo>
                    <a:pt x="8393" y="16982"/>
                    <a:pt x="8236" y="16876"/>
                    <a:pt x="8178" y="16655"/>
                  </a:cubicBezTo>
                  <a:cubicBezTo>
                    <a:pt x="7141" y="12654"/>
                    <a:pt x="6901" y="11088"/>
                    <a:pt x="5546" y="7649"/>
                  </a:cubicBezTo>
                  <a:cubicBezTo>
                    <a:pt x="5361" y="7165"/>
                    <a:pt x="4947" y="6860"/>
                    <a:pt x="4498" y="6860"/>
                  </a:cubicBezTo>
                  <a:cubicBezTo>
                    <a:pt x="2763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2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3" y="10240"/>
                    <a:pt x="3803" y="10240"/>
                  </a:cubicBezTo>
                  <a:cubicBezTo>
                    <a:pt x="3993" y="10240"/>
                    <a:pt x="4125" y="10310"/>
                    <a:pt x="4170" y="10465"/>
                  </a:cubicBezTo>
                  <a:cubicBezTo>
                    <a:pt x="5022" y="13190"/>
                    <a:pt x="6125" y="19252"/>
                    <a:pt x="6846" y="20920"/>
                  </a:cubicBezTo>
                  <a:cubicBezTo>
                    <a:pt x="7040" y="21353"/>
                    <a:pt x="7857" y="21600"/>
                    <a:pt x="8704" y="21600"/>
                  </a:cubicBezTo>
                  <a:cubicBezTo>
                    <a:pt x="9578" y="21600"/>
                    <a:pt x="10484" y="21337"/>
                    <a:pt x="10767" y="20742"/>
                  </a:cubicBezTo>
                  <a:cubicBezTo>
                    <a:pt x="12569" y="16922"/>
                    <a:pt x="12514" y="8911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4" y="5038"/>
                    <a:pt x="18883" y="5361"/>
                    <a:pt x="19293" y="5361"/>
                  </a:cubicBezTo>
                  <a:cubicBezTo>
                    <a:pt x="19315" y="5361"/>
                    <a:pt x="19338" y="5359"/>
                    <a:pt x="19361" y="5358"/>
                  </a:cubicBezTo>
                  <a:cubicBezTo>
                    <a:pt x="19732" y="5332"/>
                    <a:pt x="20147" y="5306"/>
                    <a:pt x="20507" y="5294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78"/>
                    <a:pt x="20977" y="2123"/>
                    <a:pt x="20704" y="1396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22" name="Google Shape;5890;p39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23" name="Google Shape;5891;p39"/>
            <p:cNvSpPr/>
            <p:nvPr/>
          </p:nvSpPr>
          <p:spPr>
            <a:xfrm>
              <a:off x="20002462" y="8100988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24" name="Google Shape;5892;p39"/>
            <p:cNvSpPr/>
            <p:nvPr/>
          </p:nvSpPr>
          <p:spPr>
            <a:xfrm>
              <a:off x="21563798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9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4" y="10487"/>
                    <a:pt x="6794" y="11332"/>
                  </a:cubicBezTo>
                  <a:cubicBezTo>
                    <a:pt x="7216" y="11967"/>
                    <a:pt x="2537" y="18515"/>
                    <a:pt x="2885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71" y="20779"/>
                  </a:cubicBezTo>
                  <a:cubicBezTo>
                    <a:pt x="8743" y="18840"/>
                    <a:pt x="9702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9" y="18579"/>
                    <a:pt x="17246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25" name="Google Shape;5893;p39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26" name="Google Shape;5894;p39"/>
            <p:cNvSpPr/>
            <p:nvPr/>
          </p:nvSpPr>
          <p:spPr>
            <a:xfrm>
              <a:off x="20457982" y="6435487"/>
              <a:ext cx="1084872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4"/>
                    <a:pt x="14156" y="866"/>
                    <a:pt x="10900" y="866"/>
                  </a:cubicBezTo>
                  <a:cubicBezTo>
                    <a:pt x="9350" y="866"/>
                    <a:pt x="7775" y="845"/>
                    <a:pt x="6330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6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6" y="21586"/>
                    <a:pt x="1334" y="21586"/>
                  </a:cubicBezTo>
                  <a:cubicBezTo>
                    <a:pt x="1345" y="21586"/>
                    <a:pt x="1355" y="21579"/>
                    <a:pt x="1364" y="21579"/>
                  </a:cubicBezTo>
                  <a:cubicBezTo>
                    <a:pt x="1782" y="21572"/>
                    <a:pt x="2239" y="21565"/>
                    <a:pt x="2727" y="21565"/>
                  </a:cubicBezTo>
                  <a:cubicBezTo>
                    <a:pt x="4126" y="21565"/>
                    <a:pt x="5786" y="21600"/>
                    <a:pt x="7530" y="21600"/>
                  </a:cubicBezTo>
                  <a:cubicBezTo>
                    <a:pt x="11943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27" name="Google Shape;5895;p39"/>
            <p:cNvSpPr/>
            <p:nvPr/>
          </p:nvSpPr>
          <p:spPr>
            <a:xfrm>
              <a:off x="20232485" y="5259082"/>
              <a:ext cx="81880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1"/>
                    <a:pt x="10904" y="871"/>
                  </a:cubicBezTo>
                  <a:cubicBezTo>
                    <a:pt x="9353" y="871"/>
                    <a:pt x="7778" y="843"/>
                    <a:pt x="6333" y="843"/>
                  </a:cubicBezTo>
                  <a:cubicBezTo>
                    <a:pt x="4303" y="843"/>
                    <a:pt x="2532" y="892"/>
                    <a:pt x="1439" y="1150"/>
                  </a:cubicBezTo>
                  <a:cubicBezTo>
                    <a:pt x="858" y="1331"/>
                    <a:pt x="374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204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28" name="Google Shape;5896;p39"/>
            <p:cNvSpPr/>
            <p:nvPr/>
          </p:nvSpPr>
          <p:spPr>
            <a:xfrm>
              <a:off x="20232485" y="4893188"/>
              <a:ext cx="818802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2"/>
                    <a:pt x="10904" y="872"/>
                  </a:cubicBezTo>
                  <a:cubicBezTo>
                    <a:pt x="9353" y="872"/>
                    <a:pt x="7778" y="844"/>
                    <a:pt x="6333" y="844"/>
                  </a:cubicBezTo>
                  <a:cubicBezTo>
                    <a:pt x="4303" y="844"/>
                    <a:pt x="2532" y="899"/>
                    <a:pt x="1439" y="1150"/>
                  </a:cubicBezTo>
                  <a:cubicBezTo>
                    <a:pt x="858" y="1276"/>
                    <a:pt x="374" y="3012"/>
                    <a:pt x="223" y="5501"/>
                  </a:cubicBezTo>
                  <a:cubicBezTo>
                    <a:pt x="17" y="9294"/>
                    <a:pt x="-77" y="13652"/>
                    <a:pt x="74" y="17075"/>
                  </a:cubicBezTo>
                  <a:cubicBezTo>
                    <a:pt x="202" y="19704"/>
                    <a:pt x="730" y="21551"/>
                    <a:pt x="1334" y="21551"/>
                  </a:cubicBezTo>
                  <a:cubicBezTo>
                    <a:pt x="1345" y="21551"/>
                    <a:pt x="1355" y="21551"/>
                    <a:pt x="1364" y="21551"/>
                  </a:cubicBezTo>
                  <a:cubicBezTo>
                    <a:pt x="1586" y="21544"/>
                    <a:pt x="1816" y="21544"/>
                    <a:pt x="2058" y="21544"/>
                  </a:cubicBezTo>
                  <a:cubicBezTo>
                    <a:pt x="3578" y="21544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08"/>
                  </a:cubicBezTo>
                  <a:cubicBezTo>
                    <a:pt x="21523" y="18713"/>
                    <a:pt x="21011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29" name="Google Shape;5897;p39"/>
            <p:cNvSpPr/>
            <p:nvPr/>
          </p:nvSpPr>
          <p:spPr>
            <a:xfrm>
              <a:off x="22584655" y="4634488"/>
              <a:ext cx="982117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1" y="0"/>
                  </a:moveTo>
                  <a:cubicBezTo>
                    <a:pt x="16858" y="0"/>
                    <a:pt x="16422" y="178"/>
                    <a:pt x="16094" y="504"/>
                  </a:cubicBezTo>
                  <a:cubicBezTo>
                    <a:pt x="11992" y="4766"/>
                    <a:pt x="3466" y="13243"/>
                    <a:pt x="320" y="17441"/>
                  </a:cubicBezTo>
                  <a:cubicBezTo>
                    <a:pt x="-895" y="19076"/>
                    <a:pt x="1608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04"/>
                    <a:pt x="18978" y="838"/>
                    <a:pt x="18161" y="268"/>
                  </a:cubicBezTo>
                  <a:cubicBezTo>
                    <a:pt x="17895" y="85"/>
                    <a:pt x="17594" y="0"/>
                    <a:pt x="172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30" name="Google Shape;5898;p39"/>
            <p:cNvSpPr/>
            <p:nvPr/>
          </p:nvSpPr>
          <p:spPr>
            <a:xfrm>
              <a:off x="22666627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31" name="Google Shape;5899;p39"/>
            <p:cNvSpPr/>
            <p:nvPr/>
          </p:nvSpPr>
          <p:spPr>
            <a:xfrm>
              <a:off x="23251670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5" y="0"/>
                  </a:moveTo>
                  <a:cubicBezTo>
                    <a:pt x="2665" y="0"/>
                    <a:pt x="-1620" y="5733"/>
                    <a:pt x="601" y="16505"/>
                  </a:cubicBezTo>
                  <a:cubicBezTo>
                    <a:pt x="1310" y="20041"/>
                    <a:pt x="4171" y="21600"/>
                    <a:pt x="7360" y="21600"/>
                  </a:cubicBezTo>
                  <a:cubicBezTo>
                    <a:pt x="13132" y="21600"/>
                    <a:pt x="19980" y="16498"/>
                    <a:pt x="17145" y="8724"/>
                  </a:cubicBezTo>
                  <a:cubicBezTo>
                    <a:pt x="14980" y="2828"/>
                    <a:pt x="11139" y="0"/>
                    <a:pt x="764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32" name="Google Shape;5900;p39"/>
            <p:cNvSpPr/>
            <p:nvPr/>
          </p:nvSpPr>
          <p:spPr>
            <a:xfrm>
              <a:off x="22533254" y="6435487"/>
              <a:ext cx="1084827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4"/>
                    <a:pt x="14166" y="866"/>
                    <a:pt x="10911" y="866"/>
                  </a:cubicBezTo>
                  <a:cubicBezTo>
                    <a:pt x="9360" y="866"/>
                    <a:pt x="7785" y="845"/>
                    <a:pt x="6338" y="845"/>
                  </a:cubicBezTo>
                  <a:cubicBezTo>
                    <a:pt x="4308" y="845"/>
                    <a:pt x="2531" y="894"/>
                    <a:pt x="1434" y="1145"/>
                  </a:cubicBezTo>
                  <a:cubicBezTo>
                    <a:pt x="869" y="1271"/>
                    <a:pt x="375" y="3017"/>
                    <a:pt x="234" y="5510"/>
                  </a:cubicBezTo>
                  <a:cubicBezTo>
                    <a:pt x="8" y="9309"/>
                    <a:pt x="-76" y="13667"/>
                    <a:pt x="79" y="17096"/>
                  </a:cubicBezTo>
                  <a:cubicBezTo>
                    <a:pt x="204" y="19728"/>
                    <a:pt x="739" y="21586"/>
                    <a:pt x="1348" y="21586"/>
                  </a:cubicBezTo>
                  <a:cubicBezTo>
                    <a:pt x="1358" y="21586"/>
                    <a:pt x="1367" y="21579"/>
                    <a:pt x="1378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7" y="21600"/>
                    <a:pt x="7538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33" name="Google Shape;5901;p39"/>
            <p:cNvSpPr/>
            <p:nvPr/>
          </p:nvSpPr>
          <p:spPr>
            <a:xfrm>
              <a:off x="22974492" y="6144191"/>
              <a:ext cx="202237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34" name="Google Shape;5902;p39"/>
            <p:cNvSpPr/>
            <p:nvPr/>
          </p:nvSpPr>
          <p:spPr>
            <a:xfrm>
              <a:off x="22974507" y="6777780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35" name="Google Shape;5903;p39"/>
            <p:cNvSpPr/>
            <p:nvPr/>
          </p:nvSpPr>
          <p:spPr>
            <a:xfrm>
              <a:off x="23888517" y="5397138"/>
              <a:ext cx="1132688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96"/>
                    <a:pt x="577" y="8873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7" y="14079"/>
                    <a:pt x="2093" y="14071"/>
                    <a:pt x="2171" y="14057"/>
                  </a:cubicBezTo>
                  <a:cubicBezTo>
                    <a:pt x="3999" y="13700"/>
                    <a:pt x="5690" y="13577"/>
                    <a:pt x="7116" y="13508"/>
                  </a:cubicBezTo>
                  <a:cubicBezTo>
                    <a:pt x="7133" y="13508"/>
                    <a:pt x="7150" y="13508"/>
                    <a:pt x="7166" y="13508"/>
                  </a:cubicBezTo>
                  <a:cubicBezTo>
                    <a:pt x="7892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100" y="14497"/>
                  </a:cubicBezTo>
                  <a:cubicBezTo>
                    <a:pt x="13993" y="13717"/>
                    <a:pt x="14606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14" y="8352"/>
                    <a:pt x="17006" y="8199"/>
                    <a:pt x="15624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3" y="6994"/>
                  </a:cubicBezTo>
                  <a:cubicBezTo>
                    <a:pt x="13504" y="5361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36" name="Google Shape;5904;p39"/>
            <p:cNvSpPr/>
            <p:nvPr/>
          </p:nvSpPr>
          <p:spPr>
            <a:xfrm>
              <a:off x="24227609" y="3512959"/>
              <a:ext cx="1080347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20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595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52" y="15826"/>
                  </a:cubicBezTo>
                  <a:cubicBezTo>
                    <a:pt x="10813" y="15411"/>
                    <a:pt x="11225" y="15192"/>
                    <a:pt x="11640" y="15192"/>
                  </a:cubicBezTo>
                  <a:cubicBezTo>
                    <a:pt x="11943" y="15192"/>
                    <a:pt x="12250" y="15307"/>
                    <a:pt x="12501" y="15548"/>
                  </a:cubicBezTo>
                  <a:cubicBezTo>
                    <a:pt x="14011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393" y="17161"/>
                    <a:pt x="21090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501" y="11165"/>
                    <a:pt x="15815" y="10090"/>
                  </a:cubicBezTo>
                  <a:cubicBezTo>
                    <a:pt x="15073" y="9618"/>
                    <a:pt x="14914" y="8494"/>
                    <a:pt x="15481" y="7778"/>
                  </a:cubicBezTo>
                  <a:cubicBezTo>
                    <a:pt x="16527" y="6474"/>
                    <a:pt x="17718" y="5153"/>
                    <a:pt x="18663" y="3884"/>
                  </a:cubicBezTo>
                  <a:cubicBezTo>
                    <a:pt x="19158" y="3232"/>
                    <a:pt x="19041" y="2239"/>
                    <a:pt x="18417" y="1733"/>
                  </a:cubicBezTo>
                  <a:cubicBezTo>
                    <a:pt x="17675" y="1130"/>
                    <a:pt x="16919" y="690"/>
                    <a:pt x="16105" y="184"/>
                  </a:cubicBezTo>
                  <a:cubicBezTo>
                    <a:pt x="15904" y="60"/>
                    <a:pt x="15684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37" name="Google Shape;5905;p39"/>
            <p:cNvSpPr/>
            <p:nvPr/>
          </p:nvSpPr>
          <p:spPr>
            <a:xfrm>
              <a:off x="21311737" y="3573858"/>
              <a:ext cx="1441817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8"/>
                    <a:pt x="11024" y="415"/>
                  </a:cubicBezTo>
                  <a:cubicBezTo>
                    <a:pt x="9953" y="938"/>
                    <a:pt x="9724" y="10513"/>
                    <a:pt x="8939" y="16586"/>
                  </a:cubicBezTo>
                  <a:cubicBezTo>
                    <a:pt x="8903" y="16843"/>
                    <a:pt x="8725" y="16977"/>
                    <a:pt x="8546" y="16977"/>
                  </a:cubicBezTo>
                  <a:cubicBezTo>
                    <a:pt x="8388" y="16977"/>
                    <a:pt x="8231" y="16872"/>
                    <a:pt x="8174" y="16650"/>
                  </a:cubicBezTo>
                  <a:cubicBezTo>
                    <a:pt x="7138" y="12664"/>
                    <a:pt x="6897" y="11085"/>
                    <a:pt x="5544" y="7647"/>
                  </a:cubicBezTo>
                  <a:cubicBezTo>
                    <a:pt x="5359" y="7163"/>
                    <a:pt x="4944" y="6858"/>
                    <a:pt x="4496" y="6858"/>
                  </a:cubicBezTo>
                  <a:cubicBezTo>
                    <a:pt x="2760" y="6884"/>
                    <a:pt x="916" y="7469"/>
                    <a:pt x="109" y="9329"/>
                  </a:cubicBezTo>
                  <a:cubicBezTo>
                    <a:pt x="-164" y="10245"/>
                    <a:pt x="119" y="10806"/>
                    <a:pt x="502" y="11455"/>
                  </a:cubicBezTo>
                  <a:cubicBezTo>
                    <a:pt x="628" y="11682"/>
                    <a:pt x="833" y="11801"/>
                    <a:pt x="1044" y="11801"/>
                  </a:cubicBezTo>
                  <a:cubicBezTo>
                    <a:pt x="1198" y="11801"/>
                    <a:pt x="1354" y="11736"/>
                    <a:pt x="1484" y="11608"/>
                  </a:cubicBezTo>
                  <a:cubicBezTo>
                    <a:pt x="2296" y="10791"/>
                    <a:pt x="3275" y="10238"/>
                    <a:pt x="3808" y="10238"/>
                  </a:cubicBezTo>
                  <a:cubicBezTo>
                    <a:pt x="3997" y="10238"/>
                    <a:pt x="4131" y="10308"/>
                    <a:pt x="4179" y="10462"/>
                  </a:cubicBezTo>
                  <a:cubicBezTo>
                    <a:pt x="5031" y="13186"/>
                    <a:pt x="6122" y="19246"/>
                    <a:pt x="6843" y="20915"/>
                  </a:cubicBezTo>
                  <a:cubicBezTo>
                    <a:pt x="7035" y="21352"/>
                    <a:pt x="7849" y="21600"/>
                    <a:pt x="8693" y="21600"/>
                  </a:cubicBezTo>
                  <a:cubicBezTo>
                    <a:pt x="9569" y="21600"/>
                    <a:pt x="10478" y="21333"/>
                    <a:pt x="10761" y="20737"/>
                  </a:cubicBezTo>
                  <a:cubicBezTo>
                    <a:pt x="12562" y="16930"/>
                    <a:pt x="12508" y="8909"/>
                    <a:pt x="13424" y="4071"/>
                  </a:cubicBezTo>
                  <a:cubicBezTo>
                    <a:pt x="13544" y="3421"/>
                    <a:pt x="14025" y="2962"/>
                    <a:pt x="14593" y="2937"/>
                  </a:cubicBezTo>
                  <a:lnTo>
                    <a:pt x="17354" y="2847"/>
                  </a:lnTo>
                  <a:cubicBezTo>
                    <a:pt x="17976" y="3064"/>
                    <a:pt x="18271" y="3905"/>
                    <a:pt x="18413" y="4566"/>
                  </a:cubicBezTo>
                  <a:cubicBezTo>
                    <a:pt x="18518" y="5045"/>
                    <a:pt x="18887" y="5369"/>
                    <a:pt x="19305" y="5369"/>
                  </a:cubicBezTo>
                  <a:cubicBezTo>
                    <a:pt x="19321" y="5369"/>
                    <a:pt x="19335" y="5369"/>
                    <a:pt x="19351" y="5369"/>
                  </a:cubicBezTo>
                  <a:cubicBezTo>
                    <a:pt x="19723" y="5344"/>
                    <a:pt x="20149" y="5318"/>
                    <a:pt x="20509" y="5292"/>
                  </a:cubicBezTo>
                  <a:cubicBezTo>
                    <a:pt x="21032" y="5254"/>
                    <a:pt x="21436" y="4720"/>
                    <a:pt x="21371" y="4120"/>
                  </a:cubicBezTo>
                  <a:cubicBezTo>
                    <a:pt x="21262" y="3077"/>
                    <a:pt x="20967" y="2122"/>
                    <a:pt x="20695" y="1409"/>
                  </a:cubicBezTo>
                  <a:cubicBezTo>
                    <a:pt x="20378" y="594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38" name="Google Shape;5906;p39"/>
            <p:cNvSpPr/>
            <p:nvPr/>
          </p:nvSpPr>
          <p:spPr>
            <a:xfrm>
              <a:off x="23121630" y="2922528"/>
              <a:ext cx="108484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8" y="864"/>
                    <a:pt x="7782" y="843"/>
                    <a:pt x="6337" y="843"/>
                  </a:cubicBezTo>
                  <a:cubicBezTo>
                    <a:pt x="4305" y="843"/>
                    <a:pt x="2528" y="892"/>
                    <a:pt x="1431" y="1143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288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6" y="21579"/>
                    <a:pt x="2368" y="21579"/>
                    <a:pt x="2928" y="21579"/>
                  </a:cubicBezTo>
                  <a:cubicBezTo>
                    <a:pt x="4121" y="21579"/>
                    <a:pt x="5494" y="21600"/>
                    <a:pt x="6940" y="21600"/>
                  </a:cubicBezTo>
                  <a:cubicBezTo>
                    <a:pt x="11498" y="21600"/>
                    <a:pt x="16790" y="21405"/>
                    <a:pt x="19574" y="19795"/>
                  </a:cubicBezTo>
                  <a:cubicBezTo>
                    <a:pt x="21521" y="18694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39" name="Google Shape;5907;p39"/>
            <p:cNvSpPr/>
            <p:nvPr/>
          </p:nvSpPr>
          <p:spPr>
            <a:xfrm>
              <a:off x="22896176" y="1746123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05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1" y="21586"/>
                    <a:pt x="2359" y="21579"/>
                    <a:pt x="2912" y="21579"/>
                  </a:cubicBezTo>
                  <a:cubicBezTo>
                    <a:pt x="4150" y="21579"/>
                    <a:pt x="5581" y="21600"/>
                    <a:pt x="7087" y="21600"/>
                  </a:cubicBezTo>
                  <a:cubicBezTo>
                    <a:pt x="11606" y="21600"/>
                    <a:pt x="16813" y="21405"/>
                    <a:pt x="19561" y="19858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40" name="Google Shape;5908;p39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41" name="Google Shape;5909;p39"/>
            <p:cNvSpPr/>
            <p:nvPr/>
          </p:nvSpPr>
          <p:spPr>
            <a:xfrm>
              <a:off x="20587692" y="1873781"/>
              <a:ext cx="232013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0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318" y="20041"/>
                    <a:pt x="4189" y="21600"/>
                    <a:pt x="7383" y="21600"/>
                  </a:cubicBezTo>
                  <a:cubicBezTo>
                    <a:pt x="13157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42" name="Google Shape;5910;p39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43" name="Google Shape;5911;p39"/>
            <p:cNvSpPr/>
            <p:nvPr/>
          </p:nvSpPr>
          <p:spPr>
            <a:xfrm>
              <a:off x="20310537" y="2631232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44" name="Google Shape;5912;p39"/>
            <p:cNvSpPr/>
            <p:nvPr/>
          </p:nvSpPr>
          <p:spPr>
            <a:xfrm>
              <a:off x="20310537" y="3265068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45" name="Google Shape;5913;p39"/>
            <p:cNvSpPr/>
            <p:nvPr/>
          </p:nvSpPr>
          <p:spPr>
            <a:xfrm>
              <a:off x="21224357" y="1884179"/>
              <a:ext cx="1132690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3999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1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599" y="21093"/>
                    <a:pt x="9112" y="21531"/>
                    <a:pt x="9720" y="21558"/>
                  </a:cubicBezTo>
                  <a:cubicBezTo>
                    <a:pt x="10326" y="21582"/>
                    <a:pt x="10966" y="21600"/>
                    <a:pt x="11621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4" y="13041"/>
                  </a:cubicBezTo>
                  <a:cubicBezTo>
                    <a:pt x="16995" y="13164"/>
                    <a:pt x="18574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303" y="11244"/>
                    <a:pt x="21151" y="10449"/>
                    <a:pt x="21013" y="9572"/>
                  </a:cubicBezTo>
                  <a:cubicBezTo>
                    <a:pt x="20929" y="8995"/>
                    <a:pt x="20458" y="8571"/>
                    <a:pt x="19890" y="8502"/>
                  </a:cubicBezTo>
                  <a:cubicBezTo>
                    <a:pt x="18512" y="8351"/>
                    <a:pt x="17006" y="8199"/>
                    <a:pt x="15622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600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46" name="Google Shape;5914;p39"/>
            <p:cNvSpPr/>
            <p:nvPr/>
          </p:nvSpPr>
          <p:spPr>
            <a:xfrm>
              <a:off x="20457982" y="13460663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1" y="773"/>
                    <a:pt x="13963" y="871"/>
                    <a:pt x="10603" y="871"/>
                  </a:cubicBezTo>
                  <a:cubicBezTo>
                    <a:pt x="9350" y="871"/>
                    <a:pt x="8088" y="857"/>
                    <a:pt x="6900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8" y="21579"/>
                    <a:pt x="2904" y="21579"/>
                  </a:cubicBezTo>
                  <a:cubicBezTo>
                    <a:pt x="4145" y="21579"/>
                    <a:pt x="5575" y="21600"/>
                    <a:pt x="7082" y="21600"/>
                  </a:cubicBezTo>
                  <a:cubicBezTo>
                    <a:pt x="11605" y="21600"/>
                    <a:pt x="16811" y="21405"/>
                    <a:pt x="19562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47" name="Google Shape;5915;p39"/>
            <p:cNvSpPr/>
            <p:nvPr/>
          </p:nvSpPr>
          <p:spPr>
            <a:xfrm>
              <a:off x="20232485" y="12284917"/>
              <a:ext cx="81882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7" y="0"/>
                  </a:moveTo>
                  <a:cubicBezTo>
                    <a:pt x="19063" y="0"/>
                    <a:pt x="19015" y="14"/>
                    <a:pt x="18969" y="35"/>
                  </a:cubicBezTo>
                  <a:cubicBezTo>
                    <a:pt x="17377" y="733"/>
                    <a:pt x="14376" y="859"/>
                    <a:pt x="11237" y="859"/>
                  </a:cubicBezTo>
                  <a:cubicBezTo>
                    <a:pt x="9595" y="859"/>
                    <a:pt x="7913" y="824"/>
                    <a:pt x="6378" y="824"/>
                  </a:cubicBezTo>
                  <a:cubicBezTo>
                    <a:pt x="4329" y="824"/>
                    <a:pt x="2538" y="880"/>
                    <a:pt x="1439" y="1152"/>
                  </a:cubicBezTo>
                  <a:cubicBezTo>
                    <a:pt x="858" y="1278"/>
                    <a:pt x="374" y="3023"/>
                    <a:pt x="223" y="5452"/>
                  </a:cubicBezTo>
                  <a:cubicBezTo>
                    <a:pt x="17" y="9313"/>
                    <a:pt x="-77" y="13676"/>
                    <a:pt x="74" y="17034"/>
                  </a:cubicBezTo>
                  <a:cubicBezTo>
                    <a:pt x="204" y="19715"/>
                    <a:pt x="747" y="21586"/>
                    <a:pt x="1364" y="21586"/>
                  </a:cubicBezTo>
                  <a:cubicBezTo>
                    <a:pt x="1783" y="21572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84"/>
                    <a:pt x="19566" y="19841"/>
                  </a:cubicBezTo>
                  <a:cubicBezTo>
                    <a:pt x="21523" y="18682"/>
                    <a:pt x="21016" y="0"/>
                    <a:pt x="1910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48" name="Google Shape;5916;p39"/>
            <p:cNvSpPr/>
            <p:nvPr/>
          </p:nvSpPr>
          <p:spPr>
            <a:xfrm>
              <a:off x="20232485" y="11918363"/>
              <a:ext cx="818802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14"/>
                    <a:pt x="18967" y="28"/>
                  </a:cubicBezTo>
                  <a:cubicBezTo>
                    <a:pt x="17271" y="773"/>
                    <a:pt x="13968" y="877"/>
                    <a:pt x="10607" y="877"/>
                  </a:cubicBezTo>
                  <a:cubicBezTo>
                    <a:pt x="9353" y="877"/>
                    <a:pt x="8092" y="863"/>
                    <a:pt x="6901" y="863"/>
                  </a:cubicBezTo>
                  <a:cubicBezTo>
                    <a:pt x="4637" y="863"/>
                    <a:pt x="2632" y="912"/>
                    <a:pt x="1439" y="1211"/>
                  </a:cubicBezTo>
                  <a:cubicBezTo>
                    <a:pt x="858" y="1337"/>
                    <a:pt x="374" y="3070"/>
                    <a:pt x="223" y="5492"/>
                  </a:cubicBezTo>
                  <a:cubicBezTo>
                    <a:pt x="17" y="9342"/>
                    <a:pt x="-77" y="13630"/>
                    <a:pt x="74" y="17048"/>
                  </a:cubicBezTo>
                  <a:cubicBezTo>
                    <a:pt x="204" y="19714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1" y="21565"/>
                    <a:pt x="5792" y="21600"/>
                    <a:pt x="7537" y="21600"/>
                  </a:cubicBezTo>
                  <a:cubicBezTo>
                    <a:pt x="11951" y="21600"/>
                    <a:pt x="16906" y="21377"/>
                    <a:pt x="19565" y="19839"/>
                  </a:cubicBezTo>
                  <a:cubicBezTo>
                    <a:pt x="21523" y="18683"/>
                    <a:pt x="21011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49" name="Google Shape;5917;p39"/>
            <p:cNvSpPr/>
            <p:nvPr/>
          </p:nvSpPr>
          <p:spPr>
            <a:xfrm>
              <a:off x="22584641" y="11660158"/>
              <a:ext cx="982132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81" y="0"/>
                  </a:moveTo>
                  <a:cubicBezTo>
                    <a:pt x="16849" y="0"/>
                    <a:pt x="16419" y="178"/>
                    <a:pt x="16094" y="510"/>
                  </a:cubicBezTo>
                  <a:cubicBezTo>
                    <a:pt x="11992" y="4773"/>
                    <a:pt x="3466" y="13250"/>
                    <a:pt x="320" y="17449"/>
                  </a:cubicBezTo>
                  <a:cubicBezTo>
                    <a:pt x="-895" y="19073"/>
                    <a:pt x="1604" y="21600"/>
                    <a:pt x="3511" y="21600"/>
                  </a:cubicBezTo>
                  <a:cubicBezTo>
                    <a:pt x="4024" y="21600"/>
                    <a:pt x="4494" y="21417"/>
                    <a:pt x="4838" y="20982"/>
                  </a:cubicBezTo>
                  <a:cubicBezTo>
                    <a:pt x="7661" y="17465"/>
                    <a:pt x="17205" y="8163"/>
                    <a:pt x="20150" y="4789"/>
                  </a:cubicBezTo>
                  <a:cubicBezTo>
                    <a:pt x="20627" y="4234"/>
                    <a:pt x="20705" y="3442"/>
                    <a:pt x="20351" y="2808"/>
                  </a:cubicBezTo>
                  <a:cubicBezTo>
                    <a:pt x="19765" y="1810"/>
                    <a:pt x="18978" y="828"/>
                    <a:pt x="18161" y="274"/>
                  </a:cubicBezTo>
                  <a:cubicBezTo>
                    <a:pt x="17891" y="89"/>
                    <a:pt x="17587" y="0"/>
                    <a:pt x="172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50" name="Google Shape;5918;p39"/>
            <p:cNvSpPr/>
            <p:nvPr/>
          </p:nvSpPr>
          <p:spPr>
            <a:xfrm>
              <a:off x="22666619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51" name="Google Shape;5919;p39"/>
            <p:cNvSpPr/>
            <p:nvPr/>
          </p:nvSpPr>
          <p:spPr>
            <a:xfrm>
              <a:off x="23251676" y="12412410"/>
              <a:ext cx="23218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9" y="0"/>
                  </a:moveTo>
                  <a:cubicBezTo>
                    <a:pt x="2670" y="0"/>
                    <a:pt x="-1620" y="5753"/>
                    <a:pt x="601" y="16542"/>
                  </a:cubicBezTo>
                  <a:cubicBezTo>
                    <a:pt x="1303" y="20047"/>
                    <a:pt x="4156" y="21600"/>
                    <a:pt x="7339" y="21600"/>
                  </a:cubicBezTo>
                  <a:cubicBezTo>
                    <a:pt x="13109" y="21600"/>
                    <a:pt x="19980" y="16507"/>
                    <a:pt x="17139" y="8753"/>
                  </a:cubicBezTo>
                  <a:cubicBezTo>
                    <a:pt x="14975" y="2830"/>
                    <a:pt x="11141" y="0"/>
                    <a:pt x="764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52" name="Google Shape;5920;p39"/>
            <p:cNvSpPr/>
            <p:nvPr/>
          </p:nvSpPr>
          <p:spPr>
            <a:xfrm>
              <a:off x="22533254" y="13460663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268" y="773"/>
                    <a:pt x="13972" y="871"/>
                    <a:pt x="10613" y="871"/>
                  </a:cubicBezTo>
                  <a:cubicBezTo>
                    <a:pt x="9360" y="871"/>
                    <a:pt x="8098" y="857"/>
                    <a:pt x="6908" y="857"/>
                  </a:cubicBezTo>
                  <a:cubicBezTo>
                    <a:pt x="4642" y="857"/>
                    <a:pt x="2632" y="913"/>
                    <a:pt x="1434" y="1205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351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5" y="21586"/>
                    <a:pt x="2363" y="21579"/>
                    <a:pt x="2918" y="21579"/>
                  </a:cubicBezTo>
                  <a:cubicBezTo>
                    <a:pt x="4156" y="21579"/>
                    <a:pt x="5587" y="21600"/>
                    <a:pt x="7092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53" name="Google Shape;5921;p39"/>
            <p:cNvSpPr/>
            <p:nvPr/>
          </p:nvSpPr>
          <p:spPr>
            <a:xfrm>
              <a:off x="22974484" y="13169532"/>
              <a:ext cx="20222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14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54" name="Google Shape;5922;p39"/>
            <p:cNvSpPr/>
            <p:nvPr/>
          </p:nvSpPr>
          <p:spPr>
            <a:xfrm>
              <a:off x="23888517" y="12422809"/>
              <a:ext cx="1132688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2" y="8330"/>
                  </a:cubicBezTo>
                  <a:cubicBezTo>
                    <a:pt x="7782" y="8988"/>
                    <a:pt x="577" y="8865"/>
                    <a:pt x="147" y="9607"/>
                  </a:cubicBezTo>
                  <a:cubicBezTo>
                    <a:pt x="-255" y="10306"/>
                    <a:pt x="245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71" y="14051"/>
                  </a:cubicBezTo>
                  <a:cubicBezTo>
                    <a:pt x="3999" y="13708"/>
                    <a:pt x="5690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3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5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100" y="14491"/>
                  </a:cubicBezTo>
                  <a:cubicBezTo>
                    <a:pt x="13994" y="13717"/>
                    <a:pt x="14595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1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3" y="6986"/>
                  </a:cubicBezTo>
                  <a:cubicBezTo>
                    <a:pt x="13504" y="5353"/>
                    <a:pt x="13337" y="3076"/>
                    <a:pt x="13157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55" name="Google Shape;5923;p39"/>
            <p:cNvSpPr/>
            <p:nvPr/>
          </p:nvSpPr>
          <p:spPr>
            <a:xfrm>
              <a:off x="24227609" y="10538217"/>
              <a:ext cx="1080347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8" y="5256"/>
                    <a:pt x="10435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595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4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52" y="15830"/>
                  </a:cubicBezTo>
                  <a:cubicBezTo>
                    <a:pt x="10814" y="15412"/>
                    <a:pt x="11231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11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393" y="17164"/>
                    <a:pt x="21090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501" y="11156"/>
                    <a:pt x="15815" y="10097"/>
                  </a:cubicBezTo>
                  <a:cubicBezTo>
                    <a:pt x="15073" y="9627"/>
                    <a:pt x="14914" y="8502"/>
                    <a:pt x="15481" y="7787"/>
                  </a:cubicBezTo>
                  <a:cubicBezTo>
                    <a:pt x="16527" y="6484"/>
                    <a:pt x="17718" y="5165"/>
                    <a:pt x="18663" y="3896"/>
                  </a:cubicBezTo>
                  <a:cubicBezTo>
                    <a:pt x="19158" y="3228"/>
                    <a:pt x="19041" y="2236"/>
                    <a:pt x="18417" y="1730"/>
                  </a:cubicBezTo>
                  <a:cubicBezTo>
                    <a:pt x="17675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56" name="Google Shape;5924;p39"/>
            <p:cNvSpPr/>
            <p:nvPr/>
          </p:nvSpPr>
          <p:spPr>
            <a:xfrm>
              <a:off x="21311737" y="10599777"/>
              <a:ext cx="1441817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4"/>
                    <a:pt x="8939" y="16592"/>
                  </a:cubicBezTo>
                  <a:cubicBezTo>
                    <a:pt x="8903" y="16847"/>
                    <a:pt x="8727" y="16977"/>
                    <a:pt x="8550" y="16977"/>
                  </a:cubicBezTo>
                  <a:cubicBezTo>
                    <a:pt x="8391" y="16977"/>
                    <a:pt x="8232" y="16871"/>
                    <a:pt x="8174" y="16656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59" y="7166"/>
                    <a:pt x="4944" y="6860"/>
                    <a:pt x="4496" y="6860"/>
                  </a:cubicBezTo>
                  <a:cubicBezTo>
                    <a:pt x="2760" y="6873"/>
                    <a:pt x="916" y="7471"/>
                    <a:pt x="109" y="9332"/>
                  </a:cubicBezTo>
                  <a:cubicBezTo>
                    <a:pt x="-164" y="10248"/>
                    <a:pt x="119" y="10796"/>
                    <a:pt x="502" y="11459"/>
                  </a:cubicBezTo>
                  <a:cubicBezTo>
                    <a:pt x="629" y="11682"/>
                    <a:pt x="837" y="11800"/>
                    <a:pt x="1050" y="11800"/>
                  </a:cubicBezTo>
                  <a:cubicBezTo>
                    <a:pt x="1201" y="11800"/>
                    <a:pt x="1356" y="11739"/>
                    <a:pt x="1484" y="11612"/>
                  </a:cubicBezTo>
                  <a:cubicBezTo>
                    <a:pt x="2299" y="10792"/>
                    <a:pt x="3281" y="10230"/>
                    <a:pt x="3812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31" y="13191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76" y="3065"/>
                    <a:pt x="18271" y="3906"/>
                    <a:pt x="18413" y="4567"/>
                  </a:cubicBezTo>
                  <a:cubicBezTo>
                    <a:pt x="18518" y="5046"/>
                    <a:pt x="18886" y="5360"/>
                    <a:pt x="19303" y="5360"/>
                  </a:cubicBezTo>
                  <a:cubicBezTo>
                    <a:pt x="19319" y="5360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57" name="Google Shape;5925;p39"/>
            <p:cNvSpPr/>
            <p:nvPr/>
          </p:nvSpPr>
          <p:spPr>
            <a:xfrm>
              <a:off x="23121630" y="9948363"/>
              <a:ext cx="108484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9" y="0"/>
                  </a:moveTo>
                  <a:cubicBezTo>
                    <a:pt x="19063" y="0"/>
                    <a:pt x="19017" y="14"/>
                    <a:pt x="18969" y="35"/>
                  </a:cubicBezTo>
                  <a:cubicBezTo>
                    <a:pt x="17341" y="719"/>
                    <a:pt x="14229" y="831"/>
                    <a:pt x="11003" y="831"/>
                  </a:cubicBezTo>
                  <a:cubicBezTo>
                    <a:pt x="9570" y="831"/>
                    <a:pt x="8114" y="810"/>
                    <a:pt x="6756" y="810"/>
                  </a:cubicBezTo>
                  <a:cubicBezTo>
                    <a:pt x="4551" y="810"/>
                    <a:pt x="2604" y="866"/>
                    <a:pt x="1431" y="1152"/>
                  </a:cubicBezTo>
                  <a:cubicBezTo>
                    <a:pt x="866" y="1278"/>
                    <a:pt x="372" y="3023"/>
                    <a:pt x="231" y="5452"/>
                  </a:cubicBezTo>
                  <a:cubicBezTo>
                    <a:pt x="19" y="9313"/>
                    <a:pt x="-79" y="13669"/>
                    <a:pt x="76" y="17034"/>
                  </a:cubicBezTo>
                  <a:cubicBezTo>
                    <a:pt x="203" y="19715"/>
                    <a:pt x="754" y="21579"/>
                    <a:pt x="1376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8" y="21565"/>
                    <a:pt x="5797" y="21600"/>
                    <a:pt x="7541" y="21600"/>
                  </a:cubicBezTo>
                  <a:cubicBezTo>
                    <a:pt x="11956" y="21600"/>
                    <a:pt x="16915" y="21384"/>
                    <a:pt x="19577" y="19841"/>
                  </a:cubicBezTo>
                  <a:cubicBezTo>
                    <a:pt x="21521" y="18682"/>
                    <a:pt x="21014" y="0"/>
                    <a:pt x="1910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58" name="Google Shape;5926;p39"/>
            <p:cNvSpPr/>
            <p:nvPr/>
          </p:nvSpPr>
          <p:spPr>
            <a:xfrm>
              <a:off x="22896176" y="8772041"/>
              <a:ext cx="81926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3"/>
                    <a:pt x="1431" y="1151"/>
                  </a:cubicBezTo>
                  <a:cubicBezTo>
                    <a:pt x="871" y="1332"/>
                    <a:pt x="385" y="3013"/>
                    <a:pt x="234" y="5503"/>
                  </a:cubicBezTo>
                  <a:cubicBezTo>
                    <a:pt x="10" y="9297"/>
                    <a:pt x="-82" y="13656"/>
                    <a:pt x="86" y="17074"/>
                  </a:cubicBezTo>
                  <a:cubicBezTo>
                    <a:pt x="197" y="19710"/>
                    <a:pt x="741" y="21558"/>
                    <a:pt x="1345" y="21558"/>
                  </a:cubicBezTo>
                  <a:cubicBezTo>
                    <a:pt x="1355" y="21558"/>
                    <a:pt x="1366" y="21558"/>
                    <a:pt x="1376" y="21558"/>
                  </a:cubicBezTo>
                  <a:cubicBezTo>
                    <a:pt x="1594" y="21551"/>
                    <a:pt x="1824" y="21551"/>
                    <a:pt x="2065" y="21551"/>
                  </a:cubicBezTo>
                  <a:cubicBezTo>
                    <a:pt x="3580" y="21551"/>
                    <a:pt x="5482" y="21600"/>
                    <a:pt x="7502" y="21600"/>
                  </a:cubicBezTo>
                  <a:cubicBezTo>
                    <a:pt x="11923" y="21600"/>
                    <a:pt x="16896" y="21356"/>
                    <a:pt x="19561" y="19815"/>
                  </a:cubicBezTo>
                  <a:cubicBezTo>
                    <a:pt x="21518" y="18720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59" name="Google Shape;5927;p39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60" name="Google Shape;5928;p39"/>
            <p:cNvSpPr/>
            <p:nvPr/>
          </p:nvSpPr>
          <p:spPr>
            <a:xfrm>
              <a:off x="20587701" y="8899452"/>
              <a:ext cx="232017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5" h="21600" fill="norm" stroke="1" extrusionOk="0">
                  <a:moveTo>
                    <a:pt x="7659" y="0"/>
                  </a:moveTo>
                  <a:cubicBezTo>
                    <a:pt x="2686" y="0"/>
                    <a:pt x="-1604" y="5745"/>
                    <a:pt x="588" y="16521"/>
                  </a:cubicBezTo>
                  <a:cubicBezTo>
                    <a:pt x="1311" y="20041"/>
                    <a:pt x="4168" y="21600"/>
                    <a:pt x="7355" y="21600"/>
                  </a:cubicBezTo>
                  <a:cubicBezTo>
                    <a:pt x="13134" y="21600"/>
                    <a:pt x="19996" y="16485"/>
                    <a:pt x="17151" y="8742"/>
                  </a:cubicBezTo>
                  <a:cubicBezTo>
                    <a:pt x="14984" y="2827"/>
                    <a:pt x="11151" y="0"/>
                    <a:pt x="76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61" name="Google Shape;5929;p39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62" name="Google Shape;5930;p39"/>
            <p:cNvSpPr/>
            <p:nvPr/>
          </p:nvSpPr>
          <p:spPr>
            <a:xfrm>
              <a:off x="20310554" y="9656903"/>
              <a:ext cx="202517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6" h="21600" fill="norm" stroke="1" extrusionOk="0">
                  <a:moveTo>
                    <a:pt x="7670" y="0"/>
                  </a:moveTo>
                  <a:cubicBezTo>
                    <a:pt x="2692" y="0"/>
                    <a:pt x="-1589" y="5725"/>
                    <a:pt x="577" y="16501"/>
                  </a:cubicBezTo>
                  <a:cubicBezTo>
                    <a:pt x="1289" y="20039"/>
                    <a:pt x="4160" y="21600"/>
                    <a:pt x="7358" y="21600"/>
                  </a:cubicBezTo>
                  <a:cubicBezTo>
                    <a:pt x="13150" y="21600"/>
                    <a:pt x="20011" y="16493"/>
                    <a:pt x="17177" y="8734"/>
                  </a:cubicBezTo>
                  <a:cubicBezTo>
                    <a:pt x="15003" y="2838"/>
                    <a:pt x="11166" y="0"/>
                    <a:pt x="76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63" name="Google Shape;5931;p39"/>
            <p:cNvSpPr/>
            <p:nvPr/>
          </p:nvSpPr>
          <p:spPr>
            <a:xfrm>
              <a:off x="20310530" y="10290409"/>
              <a:ext cx="202552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290" y="20054"/>
                    <a:pt x="4145" y="21600"/>
                    <a:pt x="7333" y="21600"/>
                  </a:cubicBezTo>
                  <a:cubicBezTo>
                    <a:pt x="13122" y="21600"/>
                    <a:pt x="20007" y="16505"/>
                    <a:pt x="17167" y="8773"/>
                  </a:cubicBezTo>
                  <a:cubicBezTo>
                    <a:pt x="15003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64" name="Google Shape;5932;p39"/>
            <p:cNvSpPr/>
            <p:nvPr/>
          </p:nvSpPr>
          <p:spPr>
            <a:xfrm>
              <a:off x="21224357" y="8910097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3999" y="13700"/>
                    <a:pt x="5703" y="13564"/>
                    <a:pt x="7116" y="13508"/>
                  </a:cubicBezTo>
                  <a:cubicBezTo>
                    <a:pt x="7139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599" y="21094"/>
                    <a:pt x="9112" y="21519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4" y="13724"/>
                    <a:pt x="14595" y="13038"/>
                    <a:pt x="15373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74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303" y="11245"/>
                    <a:pt x="21151" y="10436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3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8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65" name="Google Shape;5933;p39"/>
            <p:cNvSpPr/>
            <p:nvPr/>
          </p:nvSpPr>
          <p:spPr>
            <a:xfrm>
              <a:off x="17568357" y="1380229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12"/>
                  </a:cubicBezTo>
                  <a:cubicBezTo>
                    <a:pt x="857" y="1338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64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4" y="21586"/>
                    <a:pt x="2359" y="21579"/>
                    <a:pt x="2918" y="21579"/>
                  </a:cubicBezTo>
                  <a:cubicBezTo>
                    <a:pt x="4116" y="21579"/>
                    <a:pt x="5487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66" name="Google Shape;5934;p39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67" name="Google Shape;5935;p39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68" name="Google Shape;5936;p39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69" name="Google Shape;5937;p39"/>
            <p:cNvSpPr/>
            <p:nvPr/>
          </p:nvSpPr>
          <p:spPr>
            <a:xfrm>
              <a:off x="14674812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63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40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70" name="Google Shape;5938;p39"/>
            <p:cNvSpPr/>
            <p:nvPr/>
          </p:nvSpPr>
          <p:spPr>
            <a:xfrm>
              <a:off x="16235705" y="0"/>
              <a:ext cx="108009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72" y="0"/>
                  </a:moveTo>
                  <a:cubicBezTo>
                    <a:pt x="15117" y="0"/>
                    <a:pt x="14771" y="159"/>
                    <a:pt x="14518" y="462"/>
                  </a:cubicBezTo>
                  <a:cubicBezTo>
                    <a:pt x="13339" y="1815"/>
                    <a:pt x="12045" y="3362"/>
                    <a:pt x="11114" y="4844"/>
                  </a:cubicBezTo>
                  <a:cubicBezTo>
                    <a:pt x="10848" y="5261"/>
                    <a:pt x="10436" y="5485"/>
                    <a:pt x="10017" y="5485"/>
                  </a:cubicBezTo>
                  <a:cubicBezTo>
                    <a:pt x="9747" y="5485"/>
                    <a:pt x="9477" y="5394"/>
                    <a:pt x="9239" y="5202"/>
                  </a:cubicBezTo>
                  <a:cubicBezTo>
                    <a:pt x="7842" y="4079"/>
                    <a:pt x="5834" y="2597"/>
                    <a:pt x="4176" y="1408"/>
                  </a:cubicBezTo>
                  <a:cubicBezTo>
                    <a:pt x="3956" y="1251"/>
                    <a:pt x="3710" y="1176"/>
                    <a:pt x="3464" y="1176"/>
                  </a:cubicBezTo>
                  <a:cubicBezTo>
                    <a:pt x="3092" y="1176"/>
                    <a:pt x="2724" y="1349"/>
                    <a:pt x="2459" y="1684"/>
                  </a:cubicBezTo>
                  <a:cubicBezTo>
                    <a:pt x="1543" y="2841"/>
                    <a:pt x="423" y="4470"/>
                    <a:pt x="59" y="5692"/>
                  </a:cubicBezTo>
                  <a:cubicBezTo>
                    <a:pt x="-115" y="6311"/>
                    <a:pt x="103" y="7010"/>
                    <a:pt x="597" y="7370"/>
                  </a:cubicBezTo>
                  <a:cubicBezTo>
                    <a:pt x="2445" y="8721"/>
                    <a:pt x="6227" y="10481"/>
                    <a:pt x="6795" y="11327"/>
                  </a:cubicBezTo>
                  <a:cubicBezTo>
                    <a:pt x="7230" y="11962"/>
                    <a:pt x="2547" y="18529"/>
                    <a:pt x="2896" y="19456"/>
                  </a:cubicBezTo>
                  <a:cubicBezTo>
                    <a:pt x="3216" y="20320"/>
                    <a:pt x="5006" y="21134"/>
                    <a:pt x="6314" y="21542"/>
                  </a:cubicBezTo>
                  <a:cubicBezTo>
                    <a:pt x="6439" y="21580"/>
                    <a:pt x="6567" y="21600"/>
                    <a:pt x="6690" y="21600"/>
                  </a:cubicBezTo>
                  <a:cubicBezTo>
                    <a:pt x="7186" y="21600"/>
                    <a:pt x="7649" y="21297"/>
                    <a:pt x="7871" y="20776"/>
                  </a:cubicBezTo>
                  <a:cubicBezTo>
                    <a:pt x="8743" y="18837"/>
                    <a:pt x="9718" y="17192"/>
                    <a:pt x="10561" y="15824"/>
                  </a:cubicBezTo>
                  <a:cubicBezTo>
                    <a:pt x="10824" y="15417"/>
                    <a:pt x="11238" y="15202"/>
                    <a:pt x="11655" y="15202"/>
                  </a:cubicBezTo>
                  <a:cubicBezTo>
                    <a:pt x="11957" y="15202"/>
                    <a:pt x="12260" y="15315"/>
                    <a:pt x="12511" y="15547"/>
                  </a:cubicBezTo>
                  <a:cubicBezTo>
                    <a:pt x="14024" y="16964"/>
                    <a:pt x="15609" y="18576"/>
                    <a:pt x="17267" y="19586"/>
                  </a:cubicBezTo>
                  <a:cubicBezTo>
                    <a:pt x="17459" y="19699"/>
                    <a:pt x="17667" y="19754"/>
                    <a:pt x="17874" y="19754"/>
                  </a:cubicBezTo>
                  <a:cubicBezTo>
                    <a:pt x="18260" y="19754"/>
                    <a:pt x="18640" y="19562"/>
                    <a:pt x="18896" y="19212"/>
                  </a:cubicBezTo>
                  <a:cubicBezTo>
                    <a:pt x="19638" y="18251"/>
                    <a:pt x="20409" y="17159"/>
                    <a:pt x="21107" y="16036"/>
                  </a:cubicBezTo>
                  <a:cubicBezTo>
                    <a:pt x="21485" y="15417"/>
                    <a:pt x="21399" y="14570"/>
                    <a:pt x="20888" y="14080"/>
                  </a:cubicBezTo>
                  <a:cubicBezTo>
                    <a:pt x="19594" y="12777"/>
                    <a:pt x="17500" y="11164"/>
                    <a:pt x="15827" y="10089"/>
                  </a:cubicBezTo>
                  <a:cubicBezTo>
                    <a:pt x="15071" y="9618"/>
                    <a:pt x="14911" y="8493"/>
                    <a:pt x="15493" y="7793"/>
                  </a:cubicBezTo>
                  <a:cubicBezTo>
                    <a:pt x="16540" y="6473"/>
                    <a:pt x="17732" y="5169"/>
                    <a:pt x="18677" y="3884"/>
                  </a:cubicBezTo>
                  <a:cubicBezTo>
                    <a:pt x="19173" y="3232"/>
                    <a:pt x="19056" y="2239"/>
                    <a:pt x="18431" y="1733"/>
                  </a:cubicBezTo>
                  <a:cubicBezTo>
                    <a:pt x="17689" y="1130"/>
                    <a:pt x="16933" y="690"/>
                    <a:pt x="16118" y="184"/>
                  </a:cubicBezTo>
                  <a:cubicBezTo>
                    <a:pt x="15912" y="60"/>
                    <a:pt x="15690" y="0"/>
                    <a:pt x="1547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71" name="Google Shape;5939;p39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72" name="Google Shape;5940;p39"/>
            <p:cNvSpPr/>
            <p:nvPr/>
          </p:nvSpPr>
          <p:spPr>
            <a:xfrm>
              <a:off x="17568357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106" y="0"/>
                  </a:moveTo>
                  <a:cubicBezTo>
                    <a:pt x="19060" y="0"/>
                    <a:pt x="19014" y="7"/>
                    <a:pt x="18968" y="28"/>
                  </a:cubicBezTo>
                  <a:cubicBezTo>
                    <a:pt x="17384" y="733"/>
                    <a:pt x="14384" y="852"/>
                    <a:pt x="11242" y="852"/>
                  </a:cubicBezTo>
                  <a:cubicBezTo>
                    <a:pt x="9600" y="852"/>
                    <a:pt x="7918" y="817"/>
                    <a:pt x="6381" y="817"/>
                  </a:cubicBezTo>
                  <a:cubicBezTo>
                    <a:pt x="4330" y="817"/>
                    <a:pt x="2537" y="880"/>
                    <a:pt x="1438" y="1152"/>
                  </a:cubicBezTo>
                  <a:cubicBezTo>
                    <a:pt x="857" y="1278"/>
                    <a:pt x="371" y="3016"/>
                    <a:pt x="241" y="5445"/>
                  </a:cubicBezTo>
                  <a:cubicBezTo>
                    <a:pt x="16" y="9306"/>
                    <a:pt x="-78" y="13669"/>
                    <a:pt x="73" y="17034"/>
                  </a:cubicBezTo>
                  <a:cubicBezTo>
                    <a:pt x="203" y="19708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4" y="21377"/>
                    <a:pt x="19565" y="19834"/>
                  </a:cubicBezTo>
                  <a:cubicBezTo>
                    <a:pt x="21522" y="18738"/>
                    <a:pt x="21012" y="0"/>
                    <a:pt x="1910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73" name="Google Shape;5941;p39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74" name="Google Shape;5942;p39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75" name="Google Shape;5943;p39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76" name="Google Shape;5944;p39"/>
            <p:cNvSpPr/>
            <p:nvPr/>
          </p:nvSpPr>
          <p:spPr>
            <a:xfrm>
              <a:off x="14674805" y="8100988"/>
              <a:ext cx="23220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77" name="Google Shape;5945;p39"/>
            <p:cNvSpPr/>
            <p:nvPr/>
          </p:nvSpPr>
          <p:spPr>
            <a:xfrm>
              <a:off x="16235705" y="7025505"/>
              <a:ext cx="108009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69" y="0"/>
                  </a:moveTo>
                  <a:cubicBezTo>
                    <a:pt x="15115" y="0"/>
                    <a:pt x="14769" y="153"/>
                    <a:pt x="14518" y="455"/>
                  </a:cubicBezTo>
                  <a:cubicBezTo>
                    <a:pt x="13339" y="1824"/>
                    <a:pt x="12045" y="3353"/>
                    <a:pt x="11114" y="4852"/>
                  </a:cubicBezTo>
                  <a:cubicBezTo>
                    <a:pt x="10851" y="5264"/>
                    <a:pt x="10445" y="5482"/>
                    <a:pt x="10030" y="5482"/>
                  </a:cubicBezTo>
                  <a:cubicBezTo>
                    <a:pt x="9757" y="5482"/>
                    <a:pt x="9480" y="5387"/>
                    <a:pt x="9239" y="5193"/>
                  </a:cubicBezTo>
                  <a:cubicBezTo>
                    <a:pt x="7842" y="4071"/>
                    <a:pt x="5834" y="2605"/>
                    <a:pt x="4176" y="1417"/>
                  </a:cubicBezTo>
                  <a:cubicBezTo>
                    <a:pt x="3958" y="1254"/>
                    <a:pt x="3712" y="1177"/>
                    <a:pt x="3467" y="1177"/>
                  </a:cubicBezTo>
                  <a:cubicBezTo>
                    <a:pt x="3094" y="1177"/>
                    <a:pt x="2724" y="1358"/>
                    <a:pt x="2459" y="1692"/>
                  </a:cubicBezTo>
                  <a:cubicBezTo>
                    <a:pt x="1543" y="2833"/>
                    <a:pt x="423" y="4461"/>
                    <a:pt x="59" y="5682"/>
                  </a:cubicBezTo>
                  <a:cubicBezTo>
                    <a:pt x="-115" y="6318"/>
                    <a:pt x="103" y="7000"/>
                    <a:pt x="597" y="7360"/>
                  </a:cubicBezTo>
                  <a:cubicBezTo>
                    <a:pt x="2445" y="8711"/>
                    <a:pt x="6227" y="10487"/>
                    <a:pt x="6795" y="11332"/>
                  </a:cubicBezTo>
                  <a:cubicBezTo>
                    <a:pt x="7230" y="11967"/>
                    <a:pt x="2547" y="18515"/>
                    <a:pt x="2896" y="19442"/>
                  </a:cubicBezTo>
                  <a:cubicBezTo>
                    <a:pt x="3216" y="20322"/>
                    <a:pt x="5006" y="21136"/>
                    <a:pt x="6314" y="21543"/>
                  </a:cubicBezTo>
                  <a:cubicBezTo>
                    <a:pt x="6436" y="21582"/>
                    <a:pt x="6560" y="21600"/>
                    <a:pt x="6681" y="21600"/>
                  </a:cubicBezTo>
                  <a:cubicBezTo>
                    <a:pt x="7181" y="21600"/>
                    <a:pt x="7649" y="21290"/>
                    <a:pt x="7871" y="20779"/>
                  </a:cubicBezTo>
                  <a:cubicBezTo>
                    <a:pt x="8743" y="18840"/>
                    <a:pt x="9718" y="17179"/>
                    <a:pt x="10561" y="15828"/>
                  </a:cubicBezTo>
                  <a:cubicBezTo>
                    <a:pt x="10825" y="15410"/>
                    <a:pt x="11241" y="15191"/>
                    <a:pt x="11660" y="15191"/>
                  </a:cubicBezTo>
                  <a:cubicBezTo>
                    <a:pt x="11960" y="15191"/>
                    <a:pt x="12262" y="15302"/>
                    <a:pt x="12511" y="15534"/>
                  </a:cubicBezTo>
                  <a:cubicBezTo>
                    <a:pt x="14024" y="16951"/>
                    <a:pt x="15609" y="18579"/>
                    <a:pt x="17267" y="19572"/>
                  </a:cubicBezTo>
                  <a:cubicBezTo>
                    <a:pt x="17464" y="19689"/>
                    <a:pt x="17676" y="19745"/>
                    <a:pt x="17888" y="19745"/>
                  </a:cubicBezTo>
                  <a:cubicBezTo>
                    <a:pt x="18270" y="19745"/>
                    <a:pt x="18643" y="19561"/>
                    <a:pt x="18896" y="19214"/>
                  </a:cubicBezTo>
                  <a:cubicBezTo>
                    <a:pt x="19638" y="18238"/>
                    <a:pt x="20409" y="17162"/>
                    <a:pt x="21107" y="16023"/>
                  </a:cubicBezTo>
                  <a:cubicBezTo>
                    <a:pt x="21485" y="15405"/>
                    <a:pt x="21399" y="14574"/>
                    <a:pt x="20888" y="14068"/>
                  </a:cubicBezTo>
                  <a:cubicBezTo>
                    <a:pt x="19594" y="12765"/>
                    <a:pt x="17500" y="11153"/>
                    <a:pt x="15827" y="10094"/>
                  </a:cubicBezTo>
                  <a:cubicBezTo>
                    <a:pt x="15071" y="9624"/>
                    <a:pt x="14911" y="8499"/>
                    <a:pt x="15493" y="7784"/>
                  </a:cubicBezTo>
                  <a:cubicBezTo>
                    <a:pt x="16540" y="6480"/>
                    <a:pt x="17732" y="5160"/>
                    <a:pt x="18677" y="3892"/>
                  </a:cubicBezTo>
                  <a:cubicBezTo>
                    <a:pt x="19173" y="3240"/>
                    <a:pt x="19056" y="2245"/>
                    <a:pt x="18431" y="1741"/>
                  </a:cubicBezTo>
                  <a:cubicBezTo>
                    <a:pt x="17689" y="1139"/>
                    <a:pt x="16933" y="683"/>
                    <a:pt x="16118" y="179"/>
                  </a:cubicBezTo>
                  <a:cubicBezTo>
                    <a:pt x="15912" y="60"/>
                    <a:pt x="15689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78" name="Google Shape;5946;p39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79" name="Google Shape;5947;p39"/>
            <p:cNvSpPr/>
            <p:nvPr/>
          </p:nvSpPr>
          <p:spPr>
            <a:xfrm>
              <a:off x="15129816" y="6435487"/>
              <a:ext cx="108465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9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5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3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80" name="Google Shape;5948;p39"/>
            <p:cNvSpPr/>
            <p:nvPr/>
          </p:nvSpPr>
          <p:spPr>
            <a:xfrm>
              <a:off x="14904364" y="5259082"/>
              <a:ext cx="81909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1"/>
                    <a:pt x="10906" y="871"/>
                  </a:cubicBezTo>
                  <a:cubicBezTo>
                    <a:pt x="9353" y="871"/>
                    <a:pt x="7779" y="843"/>
                    <a:pt x="6334" y="843"/>
                  </a:cubicBezTo>
                  <a:cubicBezTo>
                    <a:pt x="4303" y="843"/>
                    <a:pt x="2529" y="892"/>
                    <a:pt x="1431" y="1150"/>
                  </a:cubicBezTo>
                  <a:cubicBezTo>
                    <a:pt x="871" y="1331"/>
                    <a:pt x="366" y="3073"/>
                    <a:pt x="236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6" y="21586"/>
                    <a:pt x="2365" y="21579"/>
                    <a:pt x="2925" y="21579"/>
                  </a:cubicBezTo>
                  <a:cubicBezTo>
                    <a:pt x="4117" y="21579"/>
                    <a:pt x="5487" y="21600"/>
                    <a:pt x="6931" y="21600"/>
                  </a:cubicBezTo>
                  <a:cubicBezTo>
                    <a:pt x="11480" y="21600"/>
                    <a:pt x="16764" y="21405"/>
                    <a:pt x="19544" y="19795"/>
                  </a:cubicBezTo>
                  <a:cubicBezTo>
                    <a:pt x="21518" y="18701"/>
                    <a:pt x="21007" y="0"/>
                    <a:pt x="190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81" name="Google Shape;5949;p39"/>
            <p:cNvSpPr/>
            <p:nvPr/>
          </p:nvSpPr>
          <p:spPr>
            <a:xfrm>
              <a:off x="14904364" y="4893188"/>
              <a:ext cx="81909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2"/>
                    <a:pt x="10906" y="872"/>
                  </a:cubicBezTo>
                  <a:cubicBezTo>
                    <a:pt x="9353" y="872"/>
                    <a:pt x="7779" y="844"/>
                    <a:pt x="6334" y="844"/>
                  </a:cubicBezTo>
                  <a:cubicBezTo>
                    <a:pt x="4303" y="844"/>
                    <a:pt x="2529" y="899"/>
                    <a:pt x="1431" y="1150"/>
                  </a:cubicBezTo>
                  <a:cubicBezTo>
                    <a:pt x="871" y="1276"/>
                    <a:pt x="366" y="3012"/>
                    <a:pt x="236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6" y="21544"/>
                    <a:pt x="1825" y="21544"/>
                    <a:pt x="2066" y="21544"/>
                  </a:cubicBezTo>
                  <a:cubicBezTo>
                    <a:pt x="3581" y="21544"/>
                    <a:pt x="5481" y="21600"/>
                    <a:pt x="7499" y="21600"/>
                  </a:cubicBezTo>
                  <a:cubicBezTo>
                    <a:pt x="11913" y="21600"/>
                    <a:pt x="16879" y="21356"/>
                    <a:pt x="19544" y="19808"/>
                  </a:cubicBezTo>
                  <a:cubicBezTo>
                    <a:pt x="21518" y="18713"/>
                    <a:pt x="21007" y="0"/>
                    <a:pt x="190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82" name="Google Shape;5950;p39"/>
            <p:cNvSpPr/>
            <p:nvPr/>
          </p:nvSpPr>
          <p:spPr>
            <a:xfrm>
              <a:off x="17256819" y="4634488"/>
              <a:ext cx="982178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71" y="0"/>
                  </a:moveTo>
                  <a:cubicBezTo>
                    <a:pt x="16840" y="0"/>
                    <a:pt x="16408" y="178"/>
                    <a:pt x="16090" y="504"/>
                  </a:cubicBezTo>
                  <a:cubicBezTo>
                    <a:pt x="11991" y="4766"/>
                    <a:pt x="3467" y="13243"/>
                    <a:pt x="325" y="17441"/>
                  </a:cubicBezTo>
                  <a:cubicBezTo>
                    <a:pt x="-903" y="19076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39" y="20989"/>
                  </a:cubicBezTo>
                  <a:cubicBezTo>
                    <a:pt x="7644" y="17457"/>
                    <a:pt x="17199" y="8157"/>
                    <a:pt x="20142" y="4782"/>
                  </a:cubicBezTo>
                  <a:cubicBezTo>
                    <a:pt x="20621" y="4244"/>
                    <a:pt x="20697" y="3436"/>
                    <a:pt x="20327" y="2802"/>
                  </a:cubicBezTo>
                  <a:cubicBezTo>
                    <a:pt x="19757" y="1804"/>
                    <a:pt x="18971" y="838"/>
                    <a:pt x="18139" y="268"/>
                  </a:cubicBezTo>
                  <a:cubicBezTo>
                    <a:pt x="17874" y="85"/>
                    <a:pt x="17572" y="0"/>
                    <a:pt x="1727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83" name="Google Shape;5951;p39"/>
            <p:cNvSpPr/>
            <p:nvPr/>
          </p:nvSpPr>
          <p:spPr>
            <a:xfrm>
              <a:off x="17339047" y="4588442"/>
              <a:ext cx="231923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3" h="21600" fill="norm" stroke="1" extrusionOk="0">
                  <a:moveTo>
                    <a:pt x="7662" y="0"/>
                  </a:moveTo>
                  <a:cubicBezTo>
                    <a:pt x="2681" y="0"/>
                    <a:pt x="-1604" y="5758"/>
                    <a:pt x="589" y="16537"/>
                  </a:cubicBezTo>
                  <a:cubicBezTo>
                    <a:pt x="1292" y="20047"/>
                    <a:pt x="4145" y="21600"/>
                    <a:pt x="7333" y="21600"/>
                  </a:cubicBezTo>
                  <a:cubicBezTo>
                    <a:pt x="13113" y="21600"/>
                    <a:pt x="19996" y="16501"/>
                    <a:pt x="17150" y="8758"/>
                  </a:cubicBezTo>
                  <a:cubicBezTo>
                    <a:pt x="14983" y="2837"/>
                    <a:pt x="11154" y="0"/>
                    <a:pt x="76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84" name="Google Shape;5952;p39"/>
            <p:cNvSpPr/>
            <p:nvPr/>
          </p:nvSpPr>
          <p:spPr>
            <a:xfrm>
              <a:off x="17923535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85" name="Google Shape;5953;p39"/>
            <p:cNvSpPr/>
            <p:nvPr/>
          </p:nvSpPr>
          <p:spPr>
            <a:xfrm>
              <a:off x="17205619" y="6435487"/>
              <a:ext cx="108483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2" y="21572"/>
                    <a:pt x="2238" y="21565"/>
                    <a:pt x="2727" y="21565"/>
                  </a:cubicBezTo>
                  <a:cubicBezTo>
                    <a:pt x="4126" y="21565"/>
                    <a:pt x="5786" y="21600"/>
                    <a:pt x="7529" y="21600"/>
                  </a:cubicBezTo>
                  <a:cubicBezTo>
                    <a:pt x="11944" y="21600"/>
                    <a:pt x="16901" y="21384"/>
                    <a:pt x="19563" y="19840"/>
                  </a:cubicBezTo>
                  <a:cubicBezTo>
                    <a:pt x="21524" y="18737"/>
                    <a:pt x="21014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86" name="Google Shape;5954;p39"/>
            <p:cNvSpPr/>
            <p:nvPr/>
          </p:nvSpPr>
          <p:spPr>
            <a:xfrm>
              <a:off x="17646910" y="6144191"/>
              <a:ext cx="20202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47" y="0"/>
                  </a:moveTo>
                  <a:cubicBezTo>
                    <a:pt x="2671" y="0"/>
                    <a:pt x="-1614" y="5740"/>
                    <a:pt x="598" y="16495"/>
                  </a:cubicBezTo>
                  <a:cubicBezTo>
                    <a:pt x="1311" y="20037"/>
                    <a:pt x="4177" y="21600"/>
                    <a:pt x="7371" y="21600"/>
                  </a:cubicBezTo>
                  <a:cubicBezTo>
                    <a:pt x="13140" y="21600"/>
                    <a:pt x="19986" y="16487"/>
                    <a:pt x="17149" y="8720"/>
                  </a:cubicBezTo>
                  <a:cubicBezTo>
                    <a:pt x="14981" y="2825"/>
                    <a:pt x="11147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87" name="Google Shape;5955;p39"/>
            <p:cNvSpPr/>
            <p:nvPr/>
          </p:nvSpPr>
          <p:spPr>
            <a:xfrm>
              <a:off x="17646902" y="6777780"/>
              <a:ext cx="20202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71" y="21600"/>
                  </a:cubicBezTo>
                  <a:cubicBezTo>
                    <a:pt x="13140" y="21600"/>
                    <a:pt x="19986" y="16493"/>
                    <a:pt x="17149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88" name="Google Shape;5956;p39"/>
            <p:cNvSpPr/>
            <p:nvPr/>
          </p:nvSpPr>
          <p:spPr>
            <a:xfrm>
              <a:off x="18560305" y="5397138"/>
              <a:ext cx="1133287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27" y="0"/>
                  </a:moveTo>
                  <a:cubicBezTo>
                    <a:pt x="9541" y="0"/>
                    <a:pt x="8536" y="83"/>
                    <a:pt x="7848" y="327"/>
                  </a:cubicBezTo>
                  <a:cubicBezTo>
                    <a:pt x="7308" y="520"/>
                    <a:pt x="6976" y="1041"/>
                    <a:pt x="7016" y="1604"/>
                  </a:cubicBezTo>
                  <a:cubicBezTo>
                    <a:pt x="7182" y="3688"/>
                    <a:pt x="8209" y="7460"/>
                    <a:pt x="7973" y="8338"/>
                  </a:cubicBezTo>
                  <a:cubicBezTo>
                    <a:pt x="7793" y="8996"/>
                    <a:pt x="574" y="8873"/>
                    <a:pt x="145" y="9600"/>
                  </a:cubicBezTo>
                  <a:cubicBezTo>
                    <a:pt x="-257" y="10300"/>
                    <a:pt x="256" y="12069"/>
                    <a:pt x="740" y="13276"/>
                  </a:cubicBezTo>
                  <a:cubicBezTo>
                    <a:pt x="945" y="13765"/>
                    <a:pt x="1423" y="14079"/>
                    <a:pt x="1947" y="14079"/>
                  </a:cubicBezTo>
                  <a:cubicBezTo>
                    <a:pt x="2024" y="14079"/>
                    <a:pt x="2102" y="14071"/>
                    <a:pt x="2181" y="14057"/>
                  </a:cubicBezTo>
                  <a:cubicBezTo>
                    <a:pt x="4011" y="13700"/>
                    <a:pt x="5701" y="13577"/>
                    <a:pt x="7128" y="13508"/>
                  </a:cubicBezTo>
                  <a:cubicBezTo>
                    <a:pt x="7143" y="13508"/>
                    <a:pt x="7160" y="13508"/>
                    <a:pt x="7176" y="13508"/>
                  </a:cubicBezTo>
                  <a:cubicBezTo>
                    <a:pt x="7903" y="13508"/>
                    <a:pt x="8485" y="14102"/>
                    <a:pt x="8457" y="14826"/>
                  </a:cubicBezTo>
                  <a:cubicBezTo>
                    <a:pt x="8389" y="16705"/>
                    <a:pt x="8209" y="18734"/>
                    <a:pt x="8513" y="20504"/>
                  </a:cubicBezTo>
                  <a:cubicBezTo>
                    <a:pt x="8609" y="21094"/>
                    <a:pt x="9110" y="21532"/>
                    <a:pt x="9718" y="21546"/>
                  </a:cubicBezTo>
                  <a:cubicBezTo>
                    <a:pt x="10354" y="21578"/>
                    <a:pt x="11020" y="21600"/>
                    <a:pt x="11698" y="21600"/>
                  </a:cubicBezTo>
                  <a:cubicBezTo>
                    <a:pt x="12189" y="21600"/>
                    <a:pt x="12688" y="21589"/>
                    <a:pt x="13182" y="21560"/>
                  </a:cubicBezTo>
                  <a:cubicBezTo>
                    <a:pt x="13820" y="21532"/>
                    <a:pt x="14332" y="21011"/>
                    <a:pt x="14387" y="20381"/>
                  </a:cubicBezTo>
                  <a:cubicBezTo>
                    <a:pt x="14499" y="18720"/>
                    <a:pt x="14374" y="16320"/>
                    <a:pt x="14110" y="14497"/>
                  </a:cubicBezTo>
                  <a:cubicBezTo>
                    <a:pt x="13991" y="13717"/>
                    <a:pt x="14615" y="13039"/>
                    <a:pt x="15392" y="13039"/>
                  </a:cubicBezTo>
                  <a:cubicBezTo>
                    <a:pt x="15421" y="13039"/>
                    <a:pt x="15452" y="13041"/>
                    <a:pt x="15482" y="13042"/>
                  </a:cubicBezTo>
                  <a:cubicBezTo>
                    <a:pt x="16993" y="13165"/>
                    <a:pt x="18586" y="13371"/>
                    <a:pt x="19998" y="13427"/>
                  </a:cubicBezTo>
                  <a:cubicBezTo>
                    <a:pt x="20015" y="13427"/>
                    <a:pt x="20031" y="13427"/>
                    <a:pt x="20046" y="13427"/>
                  </a:cubicBezTo>
                  <a:cubicBezTo>
                    <a:pt x="20759" y="13427"/>
                    <a:pt x="21343" y="12835"/>
                    <a:pt x="21329" y="12123"/>
                  </a:cubicBezTo>
                  <a:cubicBezTo>
                    <a:pt x="21301" y="11245"/>
                    <a:pt x="21163" y="10450"/>
                    <a:pt x="21011" y="9558"/>
                  </a:cubicBezTo>
                  <a:cubicBezTo>
                    <a:pt x="20927" y="8996"/>
                    <a:pt x="20470" y="8558"/>
                    <a:pt x="19888" y="8502"/>
                  </a:cubicBezTo>
                  <a:cubicBezTo>
                    <a:pt x="18510" y="8352"/>
                    <a:pt x="17013" y="8199"/>
                    <a:pt x="15632" y="8199"/>
                  </a:cubicBezTo>
                  <a:cubicBezTo>
                    <a:pt x="15389" y="8199"/>
                    <a:pt x="15149" y="8204"/>
                    <a:pt x="14913" y="8215"/>
                  </a:cubicBezTo>
                  <a:cubicBezTo>
                    <a:pt x="14888" y="8216"/>
                    <a:pt x="14864" y="8216"/>
                    <a:pt x="14840" y="8216"/>
                  </a:cubicBezTo>
                  <a:cubicBezTo>
                    <a:pt x="14152" y="8216"/>
                    <a:pt x="13596" y="7669"/>
                    <a:pt x="13570" y="6994"/>
                  </a:cubicBezTo>
                  <a:cubicBezTo>
                    <a:pt x="13514" y="5361"/>
                    <a:pt x="13334" y="3070"/>
                    <a:pt x="13168" y="1205"/>
                  </a:cubicBezTo>
                  <a:cubicBezTo>
                    <a:pt x="13113" y="575"/>
                    <a:pt x="12601" y="95"/>
                    <a:pt x="11976" y="54"/>
                  </a:cubicBezTo>
                  <a:cubicBezTo>
                    <a:pt x="11528" y="22"/>
                    <a:pt x="11031" y="0"/>
                    <a:pt x="1052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89" name="Google Shape;5957;p39"/>
            <p:cNvSpPr/>
            <p:nvPr/>
          </p:nvSpPr>
          <p:spPr>
            <a:xfrm>
              <a:off x="18899630" y="3512959"/>
              <a:ext cx="1080108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7" y="0"/>
                    <a:pt x="14760" y="155"/>
                    <a:pt x="14500" y="446"/>
                  </a:cubicBezTo>
                  <a:cubicBezTo>
                    <a:pt x="13323" y="1815"/>
                    <a:pt x="12044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8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3" y="1176"/>
                    <a:pt x="3457" y="1176"/>
                  </a:cubicBezTo>
                  <a:cubicBezTo>
                    <a:pt x="3081" y="1176"/>
                    <a:pt x="2712" y="1350"/>
                    <a:pt x="2450" y="1684"/>
                  </a:cubicBezTo>
                  <a:cubicBezTo>
                    <a:pt x="1549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4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50" y="15192"/>
                  </a:cubicBezTo>
                  <a:cubicBezTo>
                    <a:pt x="11953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6" y="19752"/>
                    <a:pt x="17868" y="19752"/>
                  </a:cubicBezTo>
                  <a:cubicBezTo>
                    <a:pt x="18251" y="19752"/>
                    <a:pt x="1862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2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13" y="5153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90" name="Google Shape;5958;p39"/>
            <p:cNvSpPr/>
            <p:nvPr/>
          </p:nvSpPr>
          <p:spPr>
            <a:xfrm>
              <a:off x="15984078" y="3573858"/>
              <a:ext cx="1441092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4" y="16843"/>
                    <a:pt x="8728" y="16977"/>
                    <a:pt x="8549" y="16977"/>
                  </a:cubicBezTo>
                  <a:cubicBezTo>
                    <a:pt x="8390" y="16977"/>
                    <a:pt x="8229" y="16872"/>
                    <a:pt x="8168" y="16650"/>
                  </a:cubicBezTo>
                  <a:cubicBezTo>
                    <a:pt x="7130" y="12664"/>
                    <a:pt x="6901" y="11085"/>
                    <a:pt x="5548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06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38" y="11801"/>
                  </a:cubicBezTo>
                  <a:cubicBezTo>
                    <a:pt x="1193" y="11801"/>
                    <a:pt x="1349" y="11736"/>
                    <a:pt x="1474" y="11608"/>
                  </a:cubicBezTo>
                  <a:cubicBezTo>
                    <a:pt x="2287" y="10791"/>
                    <a:pt x="3266" y="10238"/>
                    <a:pt x="3800" y="10238"/>
                  </a:cubicBezTo>
                  <a:cubicBezTo>
                    <a:pt x="3989" y="10238"/>
                    <a:pt x="4123" y="10308"/>
                    <a:pt x="4172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34" y="21352"/>
                    <a:pt x="7848" y="21600"/>
                    <a:pt x="8693" y="21600"/>
                  </a:cubicBezTo>
                  <a:cubicBezTo>
                    <a:pt x="9571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2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69" y="3905"/>
                    <a:pt x="18411" y="4566"/>
                  </a:cubicBezTo>
                  <a:cubicBezTo>
                    <a:pt x="18517" y="5045"/>
                    <a:pt x="18895" y="5369"/>
                    <a:pt x="19304" y="5369"/>
                  </a:cubicBezTo>
                  <a:cubicBezTo>
                    <a:pt x="19320" y="5369"/>
                    <a:pt x="19334" y="5369"/>
                    <a:pt x="19350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70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91" name="Google Shape;5959;p39"/>
            <p:cNvSpPr/>
            <p:nvPr/>
          </p:nvSpPr>
          <p:spPr>
            <a:xfrm>
              <a:off x="17793820" y="2922528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5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5" y="1143"/>
                  </a:cubicBezTo>
                  <a:cubicBezTo>
                    <a:pt x="870" y="1331"/>
                    <a:pt x="377" y="3073"/>
                    <a:pt x="234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81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92" name="Google Shape;5960;p39"/>
            <p:cNvSpPr/>
            <p:nvPr/>
          </p:nvSpPr>
          <p:spPr>
            <a:xfrm>
              <a:off x="17568357" y="1746123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05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2" y="21586"/>
                    <a:pt x="2350" y="21579"/>
                    <a:pt x="2906" y="21579"/>
                  </a:cubicBezTo>
                  <a:cubicBezTo>
                    <a:pt x="4147" y="21579"/>
                    <a:pt x="5579" y="21600"/>
                    <a:pt x="7087" y="21600"/>
                  </a:cubicBezTo>
                  <a:cubicBezTo>
                    <a:pt x="11612" y="21600"/>
                    <a:pt x="16812" y="21405"/>
                    <a:pt x="19564" y="19858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93" name="Google Shape;5961;p39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94" name="Google Shape;5962;p39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95" name="Google Shape;5963;p39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96" name="Google Shape;5964;p39"/>
            <p:cNvSpPr/>
            <p:nvPr/>
          </p:nvSpPr>
          <p:spPr>
            <a:xfrm>
              <a:off x="15259378" y="1873781"/>
              <a:ext cx="23265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0" y="0"/>
                  </a:moveTo>
                  <a:cubicBezTo>
                    <a:pt x="2673" y="0"/>
                    <a:pt x="-1601" y="5733"/>
                    <a:pt x="587" y="16505"/>
                  </a:cubicBezTo>
                  <a:cubicBezTo>
                    <a:pt x="1308" y="20041"/>
                    <a:pt x="4178" y="21600"/>
                    <a:pt x="7378" y="21600"/>
                  </a:cubicBezTo>
                  <a:cubicBezTo>
                    <a:pt x="13157" y="21600"/>
                    <a:pt x="19999" y="16498"/>
                    <a:pt x="17166" y="8724"/>
                  </a:cubicBezTo>
                  <a:cubicBezTo>
                    <a:pt x="14978" y="2828"/>
                    <a:pt x="11140" y="0"/>
                    <a:pt x="765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97" name="Google Shape;5965;p39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98" name="Google Shape;5966;p39"/>
            <p:cNvSpPr/>
            <p:nvPr/>
          </p:nvSpPr>
          <p:spPr>
            <a:xfrm>
              <a:off x="14982677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99" name="Google Shape;5967;p39"/>
            <p:cNvSpPr/>
            <p:nvPr/>
          </p:nvSpPr>
          <p:spPr>
            <a:xfrm>
              <a:off x="14982677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00" name="Google Shape;5968;p39"/>
            <p:cNvSpPr/>
            <p:nvPr/>
          </p:nvSpPr>
          <p:spPr>
            <a:xfrm>
              <a:off x="15896736" y="1884179"/>
              <a:ext cx="1132731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4" y="10299"/>
                    <a:pt x="245" y="12082"/>
                    <a:pt x="729" y="13275"/>
                  </a:cubicBezTo>
                  <a:cubicBezTo>
                    <a:pt x="934" y="13775"/>
                    <a:pt x="1409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7" y="13507"/>
                  </a:cubicBezTo>
                  <a:cubicBezTo>
                    <a:pt x="7133" y="13507"/>
                    <a:pt x="7150" y="13507"/>
                    <a:pt x="7166" y="13507"/>
                  </a:cubicBezTo>
                  <a:cubicBezTo>
                    <a:pt x="7891" y="13507"/>
                    <a:pt x="8473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18" y="21600"/>
                  </a:cubicBezTo>
                  <a:cubicBezTo>
                    <a:pt x="12133" y="21600"/>
                    <a:pt x="12653" y="21589"/>
                    <a:pt x="13172" y="21558"/>
                  </a:cubicBezTo>
                  <a:cubicBezTo>
                    <a:pt x="13822" y="21531"/>
                    <a:pt x="14335" y="21023"/>
                    <a:pt x="14377" y="20379"/>
                  </a:cubicBezTo>
                  <a:cubicBezTo>
                    <a:pt x="14501" y="18733"/>
                    <a:pt x="14363" y="16319"/>
                    <a:pt x="14100" y="14496"/>
                  </a:cubicBezTo>
                  <a:cubicBezTo>
                    <a:pt x="13993" y="13716"/>
                    <a:pt x="14607" y="13038"/>
                    <a:pt x="15382" y="13038"/>
                  </a:cubicBezTo>
                  <a:cubicBezTo>
                    <a:pt x="15411" y="13038"/>
                    <a:pt x="15441" y="13040"/>
                    <a:pt x="15472" y="13041"/>
                  </a:cubicBezTo>
                  <a:cubicBezTo>
                    <a:pt x="16982" y="13164"/>
                    <a:pt x="18575" y="13370"/>
                    <a:pt x="20003" y="13426"/>
                  </a:cubicBezTo>
                  <a:cubicBezTo>
                    <a:pt x="20018" y="13426"/>
                    <a:pt x="20035" y="13426"/>
                    <a:pt x="20051" y="13426"/>
                  </a:cubicBezTo>
                  <a:cubicBezTo>
                    <a:pt x="20764" y="13426"/>
                    <a:pt x="21346" y="12834"/>
                    <a:pt x="21320" y="12122"/>
                  </a:cubicBezTo>
                  <a:cubicBezTo>
                    <a:pt x="21292" y="11244"/>
                    <a:pt x="21153" y="10449"/>
                    <a:pt x="21014" y="9572"/>
                  </a:cubicBezTo>
                  <a:cubicBezTo>
                    <a:pt x="20917" y="8995"/>
                    <a:pt x="20461" y="8571"/>
                    <a:pt x="19892" y="8502"/>
                  </a:cubicBezTo>
                  <a:cubicBezTo>
                    <a:pt x="18515" y="8351"/>
                    <a:pt x="17006" y="8199"/>
                    <a:pt x="15624" y="8199"/>
                  </a:cubicBezTo>
                  <a:cubicBezTo>
                    <a:pt x="15379" y="8199"/>
                    <a:pt x="15140" y="8203"/>
                    <a:pt x="14903" y="8214"/>
                  </a:cubicBezTo>
                  <a:cubicBezTo>
                    <a:pt x="14879" y="8216"/>
                    <a:pt x="14852" y="8216"/>
                    <a:pt x="14827" y="8216"/>
                  </a:cubicBezTo>
                  <a:cubicBezTo>
                    <a:pt x="14142" y="8216"/>
                    <a:pt x="13586" y="7681"/>
                    <a:pt x="13560" y="6993"/>
                  </a:cubicBezTo>
                  <a:cubicBezTo>
                    <a:pt x="13504" y="5361"/>
                    <a:pt x="13324" y="3084"/>
                    <a:pt x="13158" y="1205"/>
                  </a:cubicBezTo>
                  <a:cubicBezTo>
                    <a:pt x="13102" y="589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01" name="Google Shape;5969;p39"/>
            <p:cNvSpPr/>
            <p:nvPr/>
          </p:nvSpPr>
          <p:spPr>
            <a:xfrm>
              <a:off x="15129816" y="13460663"/>
              <a:ext cx="108465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70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30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5" y="21579"/>
                  </a:cubicBezTo>
                  <a:cubicBezTo>
                    <a:pt x="4153" y="21579"/>
                    <a:pt x="5584" y="21600"/>
                    <a:pt x="7090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02" name="Google Shape;5970;p39"/>
            <p:cNvSpPr/>
            <p:nvPr/>
          </p:nvSpPr>
          <p:spPr>
            <a:xfrm>
              <a:off x="14904364" y="12284917"/>
              <a:ext cx="81911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7" y="733"/>
                    <a:pt x="14370" y="859"/>
                    <a:pt x="11236" y="859"/>
                  </a:cubicBezTo>
                  <a:cubicBezTo>
                    <a:pt x="9595" y="859"/>
                    <a:pt x="7916" y="824"/>
                    <a:pt x="6380" y="824"/>
                  </a:cubicBezTo>
                  <a:cubicBezTo>
                    <a:pt x="4331" y="824"/>
                    <a:pt x="2537" y="880"/>
                    <a:pt x="1431" y="1152"/>
                  </a:cubicBezTo>
                  <a:cubicBezTo>
                    <a:pt x="871" y="1278"/>
                    <a:pt x="366" y="3023"/>
                    <a:pt x="237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3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38" y="21600"/>
                    <a:pt x="16887" y="21384"/>
                    <a:pt x="19546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03" name="Google Shape;5971;p39"/>
            <p:cNvSpPr/>
            <p:nvPr/>
          </p:nvSpPr>
          <p:spPr>
            <a:xfrm>
              <a:off x="14904364" y="11918363"/>
              <a:ext cx="81909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14"/>
                    <a:pt x="18945" y="28"/>
                  </a:cubicBezTo>
                  <a:cubicBezTo>
                    <a:pt x="17258" y="773"/>
                    <a:pt x="13965" y="877"/>
                    <a:pt x="10606" y="877"/>
                  </a:cubicBezTo>
                  <a:cubicBezTo>
                    <a:pt x="9355" y="877"/>
                    <a:pt x="8094" y="863"/>
                    <a:pt x="6904" y="863"/>
                  </a:cubicBezTo>
                  <a:cubicBezTo>
                    <a:pt x="4639" y="863"/>
                    <a:pt x="2629" y="912"/>
                    <a:pt x="1431" y="1211"/>
                  </a:cubicBezTo>
                  <a:cubicBezTo>
                    <a:pt x="871" y="1337"/>
                    <a:pt x="366" y="3070"/>
                    <a:pt x="236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3" y="21565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0" y="21600"/>
                  </a:cubicBezTo>
                  <a:cubicBezTo>
                    <a:pt x="11936" y="21600"/>
                    <a:pt x="16885" y="21377"/>
                    <a:pt x="19544" y="19839"/>
                  </a:cubicBezTo>
                  <a:cubicBezTo>
                    <a:pt x="21518" y="18683"/>
                    <a:pt x="21007" y="0"/>
                    <a:pt x="190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04" name="Google Shape;5972;p39"/>
            <p:cNvSpPr/>
            <p:nvPr/>
          </p:nvSpPr>
          <p:spPr>
            <a:xfrm>
              <a:off x="17256827" y="11660158"/>
              <a:ext cx="982170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3" y="0"/>
                  </a:moveTo>
                  <a:cubicBezTo>
                    <a:pt x="16833" y="0"/>
                    <a:pt x="16408" y="178"/>
                    <a:pt x="16092" y="510"/>
                  </a:cubicBezTo>
                  <a:cubicBezTo>
                    <a:pt x="11992" y="4773"/>
                    <a:pt x="3468" y="13250"/>
                    <a:pt x="326" y="17449"/>
                  </a:cubicBezTo>
                  <a:cubicBezTo>
                    <a:pt x="-901" y="19073"/>
                    <a:pt x="1602" y="21600"/>
                    <a:pt x="3511" y="21600"/>
                  </a:cubicBezTo>
                  <a:cubicBezTo>
                    <a:pt x="4026" y="21600"/>
                    <a:pt x="4498" y="21417"/>
                    <a:pt x="4840" y="20982"/>
                  </a:cubicBezTo>
                  <a:cubicBezTo>
                    <a:pt x="7645" y="17465"/>
                    <a:pt x="17201" y="8163"/>
                    <a:pt x="20144" y="4789"/>
                  </a:cubicBezTo>
                  <a:cubicBezTo>
                    <a:pt x="20623" y="4234"/>
                    <a:pt x="20699" y="3442"/>
                    <a:pt x="20329" y="2808"/>
                  </a:cubicBezTo>
                  <a:cubicBezTo>
                    <a:pt x="19759" y="1810"/>
                    <a:pt x="18973" y="828"/>
                    <a:pt x="18140" y="274"/>
                  </a:cubicBezTo>
                  <a:cubicBezTo>
                    <a:pt x="17873" y="89"/>
                    <a:pt x="17567" y="0"/>
                    <a:pt x="1726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05" name="Google Shape;5973;p39"/>
            <p:cNvSpPr/>
            <p:nvPr/>
          </p:nvSpPr>
          <p:spPr>
            <a:xfrm>
              <a:off x="17339045" y="11613947"/>
              <a:ext cx="23191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58" y="0"/>
                  </a:moveTo>
                  <a:cubicBezTo>
                    <a:pt x="2681" y="0"/>
                    <a:pt x="-1605" y="5733"/>
                    <a:pt x="589" y="16498"/>
                  </a:cubicBezTo>
                  <a:cubicBezTo>
                    <a:pt x="1292" y="20034"/>
                    <a:pt x="4158" y="21600"/>
                    <a:pt x="7353" y="21600"/>
                  </a:cubicBezTo>
                  <a:cubicBezTo>
                    <a:pt x="13135" y="21600"/>
                    <a:pt x="19995" y="16498"/>
                    <a:pt x="17155" y="8724"/>
                  </a:cubicBezTo>
                  <a:cubicBezTo>
                    <a:pt x="14986" y="2828"/>
                    <a:pt x="11151" y="0"/>
                    <a:pt x="765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06" name="Google Shape;5974;p39"/>
            <p:cNvSpPr/>
            <p:nvPr/>
          </p:nvSpPr>
          <p:spPr>
            <a:xfrm>
              <a:off x="17923543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63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07" name="Google Shape;5975;p39"/>
            <p:cNvSpPr/>
            <p:nvPr/>
          </p:nvSpPr>
          <p:spPr>
            <a:xfrm>
              <a:off x="17205619" y="13460663"/>
              <a:ext cx="108483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9" y="21579"/>
                    <a:pt x="2904" y="21579"/>
                  </a:cubicBezTo>
                  <a:cubicBezTo>
                    <a:pt x="4143" y="21579"/>
                    <a:pt x="5576" y="21600"/>
                    <a:pt x="7082" y="21600"/>
                  </a:cubicBezTo>
                  <a:cubicBezTo>
                    <a:pt x="11606" y="21600"/>
                    <a:pt x="16811" y="21405"/>
                    <a:pt x="19563" y="19858"/>
                  </a:cubicBezTo>
                  <a:cubicBezTo>
                    <a:pt x="21524" y="18701"/>
                    <a:pt x="21014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08" name="Google Shape;5976;p39"/>
            <p:cNvSpPr/>
            <p:nvPr/>
          </p:nvSpPr>
          <p:spPr>
            <a:xfrm>
              <a:off x="17646902" y="13169532"/>
              <a:ext cx="20204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22" y="21600"/>
                    <a:pt x="19987" y="16505"/>
                    <a:pt x="17143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09" name="Google Shape;5977;p39"/>
            <p:cNvSpPr/>
            <p:nvPr/>
          </p:nvSpPr>
          <p:spPr>
            <a:xfrm>
              <a:off x="18560305" y="12422809"/>
              <a:ext cx="1133287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85" y="0"/>
                  </a:moveTo>
                  <a:cubicBezTo>
                    <a:pt x="9580" y="0"/>
                    <a:pt x="8550" y="78"/>
                    <a:pt x="7848" y="318"/>
                  </a:cubicBezTo>
                  <a:cubicBezTo>
                    <a:pt x="7308" y="511"/>
                    <a:pt x="6976" y="1046"/>
                    <a:pt x="7016" y="1609"/>
                  </a:cubicBezTo>
                  <a:cubicBezTo>
                    <a:pt x="7182" y="3694"/>
                    <a:pt x="8209" y="7466"/>
                    <a:pt x="7973" y="8330"/>
                  </a:cubicBezTo>
                  <a:cubicBezTo>
                    <a:pt x="7793" y="8988"/>
                    <a:pt x="574" y="8865"/>
                    <a:pt x="145" y="9607"/>
                  </a:cubicBezTo>
                  <a:cubicBezTo>
                    <a:pt x="-257" y="10306"/>
                    <a:pt x="256" y="12076"/>
                    <a:pt x="740" y="13284"/>
                  </a:cubicBezTo>
                  <a:cubicBezTo>
                    <a:pt x="942" y="13766"/>
                    <a:pt x="1411" y="14077"/>
                    <a:pt x="1925" y="14077"/>
                  </a:cubicBezTo>
                  <a:cubicBezTo>
                    <a:pt x="2009" y="14077"/>
                    <a:pt x="2096" y="14069"/>
                    <a:pt x="2181" y="14051"/>
                  </a:cubicBezTo>
                  <a:cubicBezTo>
                    <a:pt x="4011" y="13708"/>
                    <a:pt x="5701" y="13571"/>
                    <a:pt x="7128" y="13516"/>
                  </a:cubicBezTo>
                  <a:cubicBezTo>
                    <a:pt x="7151" y="13514"/>
                    <a:pt x="7174" y="13514"/>
                    <a:pt x="7198" y="13514"/>
                  </a:cubicBezTo>
                  <a:cubicBezTo>
                    <a:pt x="7914" y="13514"/>
                    <a:pt x="8485" y="14116"/>
                    <a:pt x="8457" y="14834"/>
                  </a:cubicBezTo>
                  <a:cubicBezTo>
                    <a:pt x="8389" y="16713"/>
                    <a:pt x="8209" y="18743"/>
                    <a:pt x="8513" y="20499"/>
                  </a:cubicBezTo>
                  <a:cubicBezTo>
                    <a:pt x="8609" y="21089"/>
                    <a:pt x="9110" y="21528"/>
                    <a:pt x="9718" y="21555"/>
                  </a:cubicBezTo>
                  <a:cubicBezTo>
                    <a:pt x="10375" y="21580"/>
                    <a:pt x="11066" y="21600"/>
                    <a:pt x="11770" y="21600"/>
                  </a:cubicBezTo>
                  <a:cubicBezTo>
                    <a:pt x="12237" y="21600"/>
                    <a:pt x="12711" y="21591"/>
                    <a:pt x="13182" y="21569"/>
                  </a:cubicBezTo>
                  <a:cubicBezTo>
                    <a:pt x="13820" y="21528"/>
                    <a:pt x="14332" y="21020"/>
                    <a:pt x="14387" y="20390"/>
                  </a:cubicBezTo>
                  <a:cubicBezTo>
                    <a:pt x="14499" y="18729"/>
                    <a:pt x="14374" y="16315"/>
                    <a:pt x="14110" y="14491"/>
                  </a:cubicBezTo>
                  <a:cubicBezTo>
                    <a:pt x="13991" y="13717"/>
                    <a:pt x="14604" y="13045"/>
                    <a:pt x="15371" y="13045"/>
                  </a:cubicBezTo>
                  <a:cubicBezTo>
                    <a:pt x="15407" y="13045"/>
                    <a:pt x="15444" y="13047"/>
                    <a:pt x="15482" y="13050"/>
                  </a:cubicBezTo>
                  <a:cubicBezTo>
                    <a:pt x="16993" y="13159"/>
                    <a:pt x="18586" y="13365"/>
                    <a:pt x="19998" y="13420"/>
                  </a:cubicBezTo>
                  <a:cubicBezTo>
                    <a:pt x="20015" y="13420"/>
                    <a:pt x="20031" y="13420"/>
                    <a:pt x="20046" y="13420"/>
                  </a:cubicBezTo>
                  <a:cubicBezTo>
                    <a:pt x="20759" y="13420"/>
                    <a:pt x="21343" y="12828"/>
                    <a:pt x="21329" y="12116"/>
                  </a:cubicBezTo>
                  <a:cubicBezTo>
                    <a:pt x="21301" y="11252"/>
                    <a:pt x="21163" y="10443"/>
                    <a:pt x="21011" y="9565"/>
                  </a:cubicBezTo>
                  <a:cubicBezTo>
                    <a:pt x="20927" y="9002"/>
                    <a:pt x="20470" y="8564"/>
                    <a:pt x="19888" y="8495"/>
                  </a:cubicBezTo>
                  <a:cubicBezTo>
                    <a:pt x="18524" y="8346"/>
                    <a:pt x="17044" y="8204"/>
                    <a:pt x="15676" y="8204"/>
                  </a:cubicBezTo>
                  <a:cubicBezTo>
                    <a:pt x="15418" y="8204"/>
                    <a:pt x="15163" y="8210"/>
                    <a:pt x="14913" y="8221"/>
                  </a:cubicBezTo>
                  <a:cubicBezTo>
                    <a:pt x="14896" y="8221"/>
                    <a:pt x="14879" y="8221"/>
                    <a:pt x="14862" y="8221"/>
                  </a:cubicBezTo>
                  <a:cubicBezTo>
                    <a:pt x="14165" y="8221"/>
                    <a:pt x="13598" y="7683"/>
                    <a:pt x="13570" y="6986"/>
                  </a:cubicBezTo>
                  <a:cubicBezTo>
                    <a:pt x="13514" y="5353"/>
                    <a:pt x="13334" y="3076"/>
                    <a:pt x="13168" y="1196"/>
                  </a:cubicBezTo>
                  <a:cubicBezTo>
                    <a:pt x="13113" y="580"/>
                    <a:pt x="12601" y="86"/>
                    <a:pt x="11976" y="45"/>
                  </a:cubicBezTo>
                  <a:cubicBezTo>
                    <a:pt x="11545" y="18"/>
                    <a:pt x="11068" y="0"/>
                    <a:pt x="105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10" name="Google Shape;5978;p39"/>
            <p:cNvSpPr/>
            <p:nvPr/>
          </p:nvSpPr>
          <p:spPr>
            <a:xfrm>
              <a:off x="18899630" y="10538217"/>
              <a:ext cx="1080108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0"/>
                  </a:cubicBezTo>
                  <a:cubicBezTo>
                    <a:pt x="13323" y="1829"/>
                    <a:pt x="12044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3" y="1183"/>
                    <a:pt x="3455" y="1183"/>
                  </a:cubicBezTo>
                  <a:cubicBezTo>
                    <a:pt x="3081" y="1183"/>
                    <a:pt x="2712" y="1358"/>
                    <a:pt x="2450" y="1681"/>
                  </a:cubicBezTo>
                  <a:cubicBezTo>
                    <a:pt x="1549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21" y="20323"/>
                    <a:pt x="5008" y="21120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7" y="21600"/>
                    <a:pt x="7638" y="21286"/>
                    <a:pt x="7871" y="20762"/>
                  </a:cubicBezTo>
                  <a:cubicBezTo>
                    <a:pt x="8744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8" y="19746"/>
                    <a:pt x="17868" y="19746"/>
                  </a:cubicBezTo>
                  <a:cubicBezTo>
                    <a:pt x="18251" y="19746"/>
                    <a:pt x="1862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2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13" y="5165"/>
                    <a:pt x="18673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11" name="Google Shape;5979;p39"/>
            <p:cNvSpPr/>
            <p:nvPr/>
          </p:nvSpPr>
          <p:spPr>
            <a:xfrm>
              <a:off x="15984078" y="10599777"/>
              <a:ext cx="144109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1" y="16977"/>
                  </a:cubicBezTo>
                  <a:cubicBezTo>
                    <a:pt x="8392" y="16977"/>
                    <a:pt x="8229" y="16871"/>
                    <a:pt x="8168" y="16656"/>
                  </a:cubicBezTo>
                  <a:cubicBezTo>
                    <a:pt x="7130" y="12655"/>
                    <a:pt x="6901" y="11076"/>
                    <a:pt x="5548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06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4" y="11800"/>
                  </a:cubicBezTo>
                  <a:cubicBezTo>
                    <a:pt x="1197" y="11800"/>
                    <a:pt x="1351" y="11739"/>
                    <a:pt x="1474" y="11612"/>
                  </a:cubicBezTo>
                  <a:cubicBezTo>
                    <a:pt x="2289" y="10792"/>
                    <a:pt x="3272" y="10230"/>
                    <a:pt x="3804" y="10230"/>
                  </a:cubicBezTo>
                  <a:cubicBezTo>
                    <a:pt x="3992" y="10230"/>
                    <a:pt x="4123" y="10300"/>
                    <a:pt x="4172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35" y="21349"/>
                    <a:pt x="7857" y="21600"/>
                    <a:pt x="8709" y="21600"/>
                  </a:cubicBezTo>
                  <a:cubicBezTo>
                    <a:pt x="9582" y="21600"/>
                    <a:pt x="10485" y="21337"/>
                    <a:pt x="10767" y="20743"/>
                  </a:cubicBezTo>
                  <a:cubicBezTo>
                    <a:pt x="12569" y="16923"/>
                    <a:pt x="12514" y="8899"/>
                    <a:pt x="13432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69" y="3906"/>
                    <a:pt x="18411" y="4567"/>
                  </a:cubicBezTo>
                  <a:cubicBezTo>
                    <a:pt x="18515" y="5046"/>
                    <a:pt x="18895" y="5360"/>
                    <a:pt x="19302" y="5360"/>
                  </a:cubicBezTo>
                  <a:cubicBezTo>
                    <a:pt x="19318" y="5360"/>
                    <a:pt x="19334" y="5358"/>
                    <a:pt x="19350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70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12" name="Google Shape;5980;p39"/>
            <p:cNvSpPr/>
            <p:nvPr/>
          </p:nvSpPr>
          <p:spPr>
            <a:xfrm>
              <a:off x="17793820" y="9948363"/>
              <a:ext cx="10848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7" y="14"/>
                    <a:pt x="18960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7" y="831"/>
                    <a:pt x="8111" y="810"/>
                    <a:pt x="6754" y="810"/>
                  </a:cubicBezTo>
                  <a:cubicBezTo>
                    <a:pt x="4548" y="810"/>
                    <a:pt x="2602" y="866"/>
                    <a:pt x="1436" y="1152"/>
                  </a:cubicBezTo>
                  <a:cubicBezTo>
                    <a:pt x="871" y="1278"/>
                    <a:pt x="377" y="3023"/>
                    <a:pt x="234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2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2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13" name="Google Shape;5981;p39"/>
            <p:cNvSpPr/>
            <p:nvPr/>
          </p:nvSpPr>
          <p:spPr>
            <a:xfrm>
              <a:off x="17568357" y="8772041"/>
              <a:ext cx="81877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326" y="753"/>
                    <a:pt x="14170" y="872"/>
                    <a:pt x="10912" y="872"/>
                  </a:cubicBezTo>
                  <a:cubicBezTo>
                    <a:pt x="9358" y="872"/>
                    <a:pt x="7781" y="844"/>
                    <a:pt x="6336" y="844"/>
                  </a:cubicBezTo>
                  <a:cubicBezTo>
                    <a:pt x="4304" y="844"/>
                    <a:pt x="2528" y="893"/>
                    <a:pt x="1438" y="1151"/>
                  </a:cubicBezTo>
                  <a:cubicBezTo>
                    <a:pt x="857" y="1332"/>
                    <a:pt x="371" y="3013"/>
                    <a:pt x="241" y="5503"/>
                  </a:cubicBezTo>
                  <a:cubicBezTo>
                    <a:pt x="16" y="9297"/>
                    <a:pt x="-78" y="13656"/>
                    <a:pt x="73" y="17074"/>
                  </a:cubicBezTo>
                  <a:cubicBezTo>
                    <a:pt x="201" y="19710"/>
                    <a:pt x="727" y="21558"/>
                    <a:pt x="1333" y="21558"/>
                  </a:cubicBezTo>
                  <a:cubicBezTo>
                    <a:pt x="1344" y="21558"/>
                    <a:pt x="1352" y="21558"/>
                    <a:pt x="1363" y="21558"/>
                  </a:cubicBezTo>
                  <a:cubicBezTo>
                    <a:pt x="1583" y="21551"/>
                    <a:pt x="1815" y="21551"/>
                    <a:pt x="2057" y="21551"/>
                  </a:cubicBezTo>
                  <a:cubicBezTo>
                    <a:pt x="3577" y="21551"/>
                    <a:pt x="5483" y="21600"/>
                    <a:pt x="7504" y="21600"/>
                  </a:cubicBezTo>
                  <a:cubicBezTo>
                    <a:pt x="11927" y="21600"/>
                    <a:pt x="16896" y="21356"/>
                    <a:pt x="19564" y="19815"/>
                  </a:cubicBezTo>
                  <a:cubicBezTo>
                    <a:pt x="21522" y="18720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14" name="Google Shape;5982;p39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15" name="Google Shape;5983;p39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16" name="Google Shape;5984;p39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17" name="Google Shape;5985;p39"/>
            <p:cNvSpPr/>
            <p:nvPr/>
          </p:nvSpPr>
          <p:spPr>
            <a:xfrm>
              <a:off x="15259378" y="8899452"/>
              <a:ext cx="232665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4" y="0"/>
                  </a:moveTo>
                  <a:cubicBezTo>
                    <a:pt x="2673" y="0"/>
                    <a:pt x="-1600" y="5745"/>
                    <a:pt x="587" y="16521"/>
                  </a:cubicBezTo>
                  <a:cubicBezTo>
                    <a:pt x="1308" y="20041"/>
                    <a:pt x="4165" y="21600"/>
                    <a:pt x="7351" y="21600"/>
                  </a:cubicBezTo>
                  <a:cubicBezTo>
                    <a:pt x="13135" y="21600"/>
                    <a:pt x="20000" y="16485"/>
                    <a:pt x="17162" y="8742"/>
                  </a:cubicBezTo>
                  <a:cubicBezTo>
                    <a:pt x="14981" y="2827"/>
                    <a:pt x="11144" y="0"/>
                    <a:pt x="765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18" name="Google Shape;5986;p39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19" name="Google Shape;5987;p39"/>
            <p:cNvSpPr/>
            <p:nvPr/>
          </p:nvSpPr>
          <p:spPr>
            <a:xfrm>
              <a:off x="14982693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81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20" name="Google Shape;5988;p39"/>
            <p:cNvSpPr/>
            <p:nvPr/>
          </p:nvSpPr>
          <p:spPr>
            <a:xfrm>
              <a:off x="14982700" y="10290409"/>
              <a:ext cx="20219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0" h="21600" fill="norm" stroke="1" extrusionOk="0">
                  <a:moveTo>
                    <a:pt x="7628" y="0"/>
                  </a:moveTo>
                  <a:cubicBezTo>
                    <a:pt x="2662" y="0"/>
                    <a:pt x="-1607" y="5754"/>
                    <a:pt x="593" y="16546"/>
                  </a:cubicBezTo>
                  <a:cubicBezTo>
                    <a:pt x="1312" y="20054"/>
                    <a:pt x="4165" y="21600"/>
                    <a:pt x="7345" y="21600"/>
                  </a:cubicBezTo>
                  <a:cubicBezTo>
                    <a:pt x="13125" y="21600"/>
                    <a:pt x="19993" y="16505"/>
                    <a:pt x="17111" y="8773"/>
                  </a:cubicBezTo>
                  <a:cubicBezTo>
                    <a:pt x="14947" y="2849"/>
                    <a:pt x="11113" y="0"/>
                    <a:pt x="762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21" name="Google Shape;5989;p39"/>
            <p:cNvSpPr/>
            <p:nvPr/>
          </p:nvSpPr>
          <p:spPr>
            <a:xfrm>
              <a:off x="15896736" y="8910097"/>
              <a:ext cx="113273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4" y="10300"/>
                    <a:pt x="245" y="12069"/>
                    <a:pt x="729" y="13276"/>
                  </a:cubicBezTo>
                  <a:cubicBezTo>
                    <a:pt x="931" y="13759"/>
                    <a:pt x="1399" y="14069"/>
                    <a:pt x="1914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7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73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10" y="21600"/>
                    <a:pt x="11688" y="21600"/>
                  </a:cubicBezTo>
                  <a:cubicBezTo>
                    <a:pt x="12179" y="21600"/>
                    <a:pt x="12676" y="21589"/>
                    <a:pt x="13172" y="21560"/>
                  </a:cubicBezTo>
                  <a:cubicBezTo>
                    <a:pt x="13822" y="21519"/>
                    <a:pt x="14335" y="21011"/>
                    <a:pt x="14377" y="20381"/>
                  </a:cubicBezTo>
                  <a:cubicBezTo>
                    <a:pt x="14501" y="18720"/>
                    <a:pt x="14363" y="16306"/>
                    <a:pt x="14100" y="14497"/>
                  </a:cubicBezTo>
                  <a:cubicBezTo>
                    <a:pt x="13995" y="13724"/>
                    <a:pt x="14596" y="13038"/>
                    <a:pt x="15363" y="13038"/>
                  </a:cubicBezTo>
                  <a:cubicBezTo>
                    <a:pt x="15399" y="13038"/>
                    <a:pt x="15435" y="13039"/>
                    <a:pt x="15472" y="13042"/>
                  </a:cubicBezTo>
                  <a:cubicBezTo>
                    <a:pt x="16982" y="13152"/>
                    <a:pt x="18575" y="13371"/>
                    <a:pt x="20003" y="13413"/>
                  </a:cubicBezTo>
                  <a:cubicBezTo>
                    <a:pt x="20018" y="13413"/>
                    <a:pt x="20035" y="13413"/>
                    <a:pt x="20051" y="13413"/>
                  </a:cubicBezTo>
                  <a:cubicBezTo>
                    <a:pt x="20764" y="13413"/>
                    <a:pt x="21346" y="12821"/>
                    <a:pt x="21320" y="12109"/>
                  </a:cubicBezTo>
                  <a:cubicBezTo>
                    <a:pt x="21292" y="11245"/>
                    <a:pt x="21153" y="10436"/>
                    <a:pt x="21014" y="9558"/>
                  </a:cubicBezTo>
                  <a:cubicBezTo>
                    <a:pt x="20917" y="8996"/>
                    <a:pt x="20461" y="8558"/>
                    <a:pt x="19892" y="8502"/>
                  </a:cubicBezTo>
                  <a:cubicBezTo>
                    <a:pt x="18527" y="8341"/>
                    <a:pt x="17034" y="8199"/>
                    <a:pt x="15663" y="8199"/>
                  </a:cubicBezTo>
                  <a:cubicBezTo>
                    <a:pt x="15405" y="8199"/>
                    <a:pt x="15152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55" y="8215"/>
                    <a:pt x="13586" y="7677"/>
                    <a:pt x="13560" y="6994"/>
                  </a:cubicBezTo>
                  <a:cubicBezTo>
                    <a:pt x="13504" y="5347"/>
                    <a:pt x="13324" y="3070"/>
                    <a:pt x="13158" y="1205"/>
                  </a:cubicBezTo>
                  <a:cubicBezTo>
                    <a:pt x="13102" y="575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22" name="Google Shape;5990;p39"/>
            <p:cNvSpPr/>
            <p:nvPr/>
          </p:nvSpPr>
          <p:spPr>
            <a:xfrm>
              <a:off x="12240532" y="1380229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12"/>
                  </a:cubicBezTo>
                  <a:cubicBezTo>
                    <a:pt x="864" y="1338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64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42" y="21586"/>
                    <a:pt x="2364" y="21579"/>
                    <a:pt x="2924" y="21579"/>
                  </a:cubicBezTo>
                  <a:cubicBezTo>
                    <a:pt x="4121" y="21579"/>
                    <a:pt x="5495" y="21600"/>
                    <a:pt x="6942" y="21600"/>
                  </a:cubicBezTo>
                  <a:cubicBezTo>
                    <a:pt x="11501" y="21600"/>
                    <a:pt x="16790" y="21405"/>
                    <a:pt x="19572" y="19795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23" name="Google Shape;5991;p39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24" name="Google Shape;5992;p39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25" name="Google Shape;5993;p39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26" name="Google Shape;5994;p39"/>
            <p:cNvSpPr/>
            <p:nvPr/>
          </p:nvSpPr>
          <p:spPr>
            <a:xfrm>
              <a:off x="9346497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0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27" name="Google Shape;5995;p39"/>
            <p:cNvSpPr/>
            <p:nvPr/>
          </p:nvSpPr>
          <p:spPr>
            <a:xfrm>
              <a:off x="10907826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8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4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2" y="10481"/>
                    <a:pt x="6794" y="11327"/>
                  </a:cubicBezTo>
                  <a:cubicBezTo>
                    <a:pt x="7231" y="11962"/>
                    <a:pt x="2550" y="18529"/>
                    <a:pt x="2884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69" y="20776"/>
                  </a:cubicBezTo>
                  <a:cubicBezTo>
                    <a:pt x="8743" y="18837"/>
                    <a:pt x="9701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8" y="18576"/>
                    <a:pt x="17245" y="19586"/>
                  </a:cubicBezTo>
                  <a:cubicBezTo>
                    <a:pt x="17437" y="19699"/>
                    <a:pt x="17645" y="19754"/>
                    <a:pt x="17851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28" name="Google Shape;5996;p39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29" name="Google Shape;5997;p39"/>
            <p:cNvSpPr/>
            <p:nvPr/>
          </p:nvSpPr>
          <p:spPr>
            <a:xfrm>
              <a:off x="12240532" y="8406147"/>
              <a:ext cx="818920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3" h="21600" fill="norm" stroke="1" extrusionOk="0">
                  <a:moveTo>
                    <a:pt x="19096" y="0"/>
                  </a:moveTo>
                  <a:cubicBezTo>
                    <a:pt x="19050" y="0"/>
                    <a:pt x="19004" y="7"/>
                    <a:pt x="18956" y="28"/>
                  </a:cubicBezTo>
                  <a:cubicBezTo>
                    <a:pt x="17372" y="733"/>
                    <a:pt x="14375" y="852"/>
                    <a:pt x="11238" y="852"/>
                  </a:cubicBezTo>
                  <a:cubicBezTo>
                    <a:pt x="9595" y="852"/>
                    <a:pt x="7913" y="817"/>
                    <a:pt x="6376" y="817"/>
                  </a:cubicBezTo>
                  <a:cubicBezTo>
                    <a:pt x="4325" y="817"/>
                    <a:pt x="2530" y="880"/>
                    <a:pt x="1424" y="1152"/>
                  </a:cubicBezTo>
                  <a:cubicBezTo>
                    <a:pt x="864" y="1278"/>
                    <a:pt x="378" y="3016"/>
                    <a:pt x="227" y="5445"/>
                  </a:cubicBezTo>
                  <a:cubicBezTo>
                    <a:pt x="2" y="9306"/>
                    <a:pt x="-71" y="13669"/>
                    <a:pt x="78" y="17034"/>
                  </a:cubicBezTo>
                  <a:cubicBezTo>
                    <a:pt x="189" y="19708"/>
                    <a:pt x="751" y="21579"/>
                    <a:pt x="1368" y="21579"/>
                  </a:cubicBezTo>
                  <a:cubicBezTo>
                    <a:pt x="1787" y="21565"/>
                    <a:pt x="2244" y="21565"/>
                    <a:pt x="2735" y="21565"/>
                  </a:cubicBezTo>
                  <a:cubicBezTo>
                    <a:pt x="4136" y="21565"/>
                    <a:pt x="5797" y="21600"/>
                    <a:pt x="7542" y="21600"/>
                  </a:cubicBezTo>
                  <a:cubicBezTo>
                    <a:pt x="11959" y="21600"/>
                    <a:pt x="16913" y="21377"/>
                    <a:pt x="19574" y="19834"/>
                  </a:cubicBezTo>
                  <a:cubicBezTo>
                    <a:pt x="21529" y="18738"/>
                    <a:pt x="21021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30" name="Google Shape;5998;p39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31" name="Google Shape;5999;p39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32" name="Google Shape;6000;p39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33" name="Google Shape;6001;p39"/>
            <p:cNvSpPr/>
            <p:nvPr/>
          </p:nvSpPr>
          <p:spPr>
            <a:xfrm>
              <a:off x="9346489" y="8100988"/>
              <a:ext cx="23273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34" name="Google Shape;6002;p39"/>
            <p:cNvSpPr/>
            <p:nvPr/>
          </p:nvSpPr>
          <p:spPr>
            <a:xfrm>
              <a:off x="10907826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8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4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2" y="10487"/>
                    <a:pt x="6794" y="11332"/>
                  </a:cubicBezTo>
                  <a:cubicBezTo>
                    <a:pt x="7231" y="11967"/>
                    <a:pt x="2550" y="18515"/>
                    <a:pt x="2884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69" y="20779"/>
                  </a:cubicBezTo>
                  <a:cubicBezTo>
                    <a:pt x="8743" y="18840"/>
                    <a:pt x="9701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8" y="18579"/>
                    <a:pt x="17245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35" name="Google Shape;6003;p39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36" name="Google Shape;6004;p39"/>
            <p:cNvSpPr/>
            <p:nvPr/>
          </p:nvSpPr>
          <p:spPr>
            <a:xfrm>
              <a:off x="9802006" y="6435487"/>
              <a:ext cx="108486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8" y="754"/>
                    <a:pt x="14162" y="866"/>
                    <a:pt x="10907" y="866"/>
                  </a:cubicBezTo>
                  <a:cubicBezTo>
                    <a:pt x="9354" y="866"/>
                    <a:pt x="7778" y="845"/>
                    <a:pt x="6333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3" y="21572"/>
                    <a:pt x="2241" y="21565"/>
                    <a:pt x="2730" y="21565"/>
                  </a:cubicBezTo>
                  <a:cubicBezTo>
                    <a:pt x="4132" y="21565"/>
                    <a:pt x="5792" y="21600"/>
                    <a:pt x="7534" y="21600"/>
                  </a:cubicBezTo>
                  <a:cubicBezTo>
                    <a:pt x="11950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37" name="Google Shape;6005;p39"/>
            <p:cNvSpPr/>
            <p:nvPr/>
          </p:nvSpPr>
          <p:spPr>
            <a:xfrm>
              <a:off x="9576541" y="5259082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1"/>
                    <a:pt x="10903" y="871"/>
                  </a:cubicBezTo>
                  <a:cubicBezTo>
                    <a:pt x="9352" y="871"/>
                    <a:pt x="7777" y="843"/>
                    <a:pt x="6332" y="843"/>
                  </a:cubicBezTo>
                  <a:cubicBezTo>
                    <a:pt x="4302" y="843"/>
                    <a:pt x="2528" y="892"/>
                    <a:pt x="1438" y="1150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6" y="21586"/>
                    <a:pt x="2359" y="21579"/>
                    <a:pt x="2918" y="21579"/>
                  </a:cubicBezTo>
                  <a:cubicBezTo>
                    <a:pt x="4116" y="21579"/>
                    <a:pt x="5489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38" name="Google Shape;6006;p39"/>
            <p:cNvSpPr/>
            <p:nvPr/>
          </p:nvSpPr>
          <p:spPr>
            <a:xfrm>
              <a:off x="9576541" y="4893188"/>
              <a:ext cx="81877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2"/>
                    <a:pt x="10903" y="872"/>
                  </a:cubicBezTo>
                  <a:cubicBezTo>
                    <a:pt x="9352" y="872"/>
                    <a:pt x="7777" y="844"/>
                    <a:pt x="6332" y="844"/>
                  </a:cubicBezTo>
                  <a:cubicBezTo>
                    <a:pt x="4302" y="844"/>
                    <a:pt x="2528" y="899"/>
                    <a:pt x="1438" y="1150"/>
                  </a:cubicBezTo>
                  <a:cubicBezTo>
                    <a:pt x="857" y="1276"/>
                    <a:pt x="371" y="3012"/>
                    <a:pt x="241" y="5501"/>
                  </a:cubicBezTo>
                  <a:cubicBezTo>
                    <a:pt x="16" y="9294"/>
                    <a:pt x="-78" y="13652"/>
                    <a:pt x="73" y="17075"/>
                  </a:cubicBezTo>
                  <a:cubicBezTo>
                    <a:pt x="201" y="19704"/>
                    <a:pt x="727" y="21551"/>
                    <a:pt x="1333" y="21551"/>
                  </a:cubicBezTo>
                  <a:cubicBezTo>
                    <a:pt x="1344" y="21551"/>
                    <a:pt x="1352" y="21551"/>
                    <a:pt x="1363" y="21551"/>
                  </a:cubicBezTo>
                  <a:cubicBezTo>
                    <a:pt x="1583" y="21544"/>
                    <a:pt x="1815" y="21544"/>
                    <a:pt x="2057" y="21544"/>
                  </a:cubicBezTo>
                  <a:cubicBezTo>
                    <a:pt x="3577" y="21544"/>
                    <a:pt x="5483" y="21600"/>
                    <a:pt x="7504" y="21600"/>
                  </a:cubicBezTo>
                  <a:cubicBezTo>
                    <a:pt x="11927" y="21600"/>
                    <a:pt x="16898" y="21356"/>
                    <a:pt x="19564" y="19808"/>
                  </a:cubicBezTo>
                  <a:cubicBezTo>
                    <a:pt x="21522" y="18713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39" name="Google Shape;6007;p39"/>
            <p:cNvSpPr/>
            <p:nvPr/>
          </p:nvSpPr>
          <p:spPr>
            <a:xfrm>
              <a:off x="11928682" y="4634488"/>
              <a:ext cx="982411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1" y="178"/>
                    <a:pt x="16082" y="504"/>
                  </a:cubicBezTo>
                  <a:cubicBezTo>
                    <a:pt x="11999" y="4766"/>
                    <a:pt x="3464" y="13243"/>
                    <a:pt x="320" y="17441"/>
                  </a:cubicBezTo>
                  <a:cubicBezTo>
                    <a:pt x="-894" y="19076"/>
                    <a:pt x="1607" y="21600"/>
                    <a:pt x="3514" y="21600"/>
                  </a:cubicBezTo>
                  <a:cubicBezTo>
                    <a:pt x="4025" y="21600"/>
                    <a:pt x="4493" y="21419"/>
                    <a:pt x="4835" y="20989"/>
                  </a:cubicBezTo>
                  <a:cubicBezTo>
                    <a:pt x="7654" y="17457"/>
                    <a:pt x="17207" y="8157"/>
                    <a:pt x="20134" y="4782"/>
                  </a:cubicBezTo>
                  <a:cubicBezTo>
                    <a:pt x="20613" y="4244"/>
                    <a:pt x="20706" y="3436"/>
                    <a:pt x="20335" y="2802"/>
                  </a:cubicBezTo>
                  <a:cubicBezTo>
                    <a:pt x="19749" y="1804"/>
                    <a:pt x="18963" y="838"/>
                    <a:pt x="18148" y="268"/>
                  </a:cubicBezTo>
                  <a:cubicBezTo>
                    <a:pt x="17882" y="85"/>
                    <a:pt x="17582" y="0"/>
                    <a:pt x="1727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40" name="Google Shape;6008;p39"/>
            <p:cNvSpPr/>
            <p:nvPr/>
          </p:nvSpPr>
          <p:spPr>
            <a:xfrm>
              <a:off x="12010654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41" name="Google Shape;6009;p39"/>
            <p:cNvSpPr/>
            <p:nvPr/>
          </p:nvSpPr>
          <p:spPr>
            <a:xfrm>
              <a:off x="12595878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9" y="20041"/>
                    <a:pt x="4164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42" name="Google Shape;6010;p39"/>
            <p:cNvSpPr/>
            <p:nvPr/>
          </p:nvSpPr>
          <p:spPr>
            <a:xfrm>
              <a:off x="11877454" y="6435487"/>
              <a:ext cx="1084655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43" name="Google Shape;6011;p39"/>
            <p:cNvSpPr/>
            <p:nvPr/>
          </p:nvSpPr>
          <p:spPr>
            <a:xfrm>
              <a:off x="12318700" y="6144191"/>
              <a:ext cx="202584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0" h="21600" fill="norm" stroke="1" extrusionOk="0">
                  <a:moveTo>
                    <a:pt x="7654" y="0"/>
                  </a:moveTo>
                  <a:cubicBezTo>
                    <a:pt x="2686" y="0"/>
                    <a:pt x="-1592" y="5740"/>
                    <a:pt x="580" y="16495"/>
                  </a:cubicBezTo>
                  <a:cubicBezTo>
                    <a:pt x="1299" y="20037"/>
                    <a:pt x="4160" y="21600"/>
                    <a:pt x="7363" y="21600"/>
                  </a:cubicBezTo>
                  <a:cubicBezTo>
                    <a:pt x="13145" y="21600"/>
                    <a:pt x="20008" y="16487"/>
                    <a:pt x="17168" y="8720"/>
                  </a:cubicBezTo>
                  <a:cubicBezTo>
                    <a:pt x="14975" y="2825"/>
                    <a:pt x="11147" y="0"/>
                    <a:pt x="765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44" name="Google Shape;6012;p39"/>
            <p:cNvSpPr/>
            <p:nvPr/>
          </p:nvSpPr>
          <p:spPr>
            <a:xfrm>
              <a:off x="12318716" y="6777780"/>
              <a:ext cx="20256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40" y="0"/>
                  </a:moveTo>
                  <a:cubicBezTo>
                    <a:pt x="2671" y="0"/>
                    <a:pt x="-1587" y="5725"/>
                    <a:pt x="578" y="16501"/>
                  </a:cubicBezTo>
                  <a:cubicBezTo>
                    <a:pt x="1297" y="20039"/>
                    <a:pt x="4160" y="21600"/>
                    <a:pt x="7364" y="21600"/>
                  </a:cubicBezTo>
                  <a:cubicBezTo>
                    <a:pt x="13147" y="21600"/>
                    <a:pt x="20013" y="16493"/>
                    <a:pt x="17172" y="8734"/>
                  </a:cubicBezTo>
                  <a:cubicBezTo>
                    <a:pt x="14978" y="2838"/>
                    <a:pt x="11135" y="0"/>
                    <a:pt x="764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45" name="Google Shape;6013;p39"/>
            <p:cNvSpPr/>
            <p:nvPr/>
          </p:nvSpPr>
          <p:spPr>
            <a:xfrm>
              <a:off x="13232531" y="5397138"/>
              <a:ext cx="113270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1" y="8338"/>
                  </a:cubicBezTo>
                  <a:cubicBezTo>
                    <a:pt x="7781" y="8996"/>
                    <a:pt x="577" y="8873"/>
                    <a:pt x="147" y="9600"/>
                  </a:cubicBezTo>
                  <a:cubicBezTo>
                    <a:pt x="-255" y="10300"/>
                    <a:pt x="244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6" y="14079"/>
                    <a:pt x="2093" y="14071"/>
                    <a:pt x="2169" y="14057"/>
                  </a:cubicBezTo>
                  <a:cubicBezTo>
                    <a:pt x="3999" y="13700"/>
                    <a:pt x="5689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098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46" name="Google Shape;6014;p39"/>
            <p:cNvSpPr/>
            <p:nvPr/>
          </p:nvSpPr>
          <p:spPr>
            <a:xfrm>
              <a:off x="13571644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19" y="15411"/>
                    <a:pt x="11226" y="15192"/>
                    <a:pt x="11642" y="15192"/>
                  </a:cubicBezTo>
                  <a:cubicBezTo>
                    <a:pt x="11943" y="15192"/>
                    <a:pt x="12248" y="15307"/>
                    <a:pt x="12501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8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5" y="10090"/>
                  </a:cubicBezTo>
                  <a:cubicBezTo>
                    <a:pt x="15073" y="9618"/>
                    <a:pt x="14912" y="8494"/>
                    <a:pt x="15479" y="7778"/>
                  </a:cubicBezTo>
                  <a:cubicBezTo>
                    <a:pt x="16541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15" y="1733"/>
                  </a:cubicBezTo>
                  <a:cubicBezTo>
                    <a:pt x="17674" y="1130"/>
                    <a:pt x="16919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47" name="Google Shape;6015;p39"/>
            <p:cNvSpPr/>
            <p:nvPr/>
          </p:nvSpPr>
          <p:spPr>
            <a:xfrm>
              <a:off x="10655975" y="3573858"/>
              <a:ext cx="1441605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5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4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3" y="7469"/>
                    <a:pt x="115" y="9329"/>
                  </a:cubicBezTo>
                  <a:cubicBezTo>
                    <a:pt x="-169" y="10245"/>
                    <a:pt x="115" y="10806"/>
                    <a:pt x="498" y="11455"/>
                  </a:cubicBezTo>
                  <a:cubicBezTo>
                    <a:pt x="624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1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39" y="20915"/>
                  </a:cubicBezTo>
                  <a:cubicBezTo>
                    <a:pt x="7031" y="21352"/>
                    <a:pt x="7845" y="21600"/>
                    <a:pt x="8689" y="21600"/>
                  </a:cubicBezTo>
                  <a:cubicBezTo>
                    <a:pt x="9565" y="21600"/>
                    <a:pt x="10474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40" y="3421"/>
                    <a:pt x="14021" y="2962"/>
                    <a:pt x="14588" y="2937"/>
                  </a:cubicBezTo>
                  <a:lnTo>
                    <a:pt x="17350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3" y="5369"/>
                    <a:pt x="19300" y="5369"/>
                  </a:cubicBezTo>
                  <a:cubicBezTo>
                    <a:pt x="19316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6" y="4120"/>
                  </a:cubicBezTo>
                  <a:cubicBezTo>
                    <a:pt x="21256" y="3077"/>
                    <a:pt x="20962" y="2122"/>
                    <a:pt x="20690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48" name="Google Shape;6016;p39"/>
            <p:cNvSpPr/>
            <p:nvPr/>
          </p:nvSpPr>
          <p:spPr>
            <a:xfrm>
              <a:off x="12465685" y="2922528"/>
              <a:ext cx="1085369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2" y="0"/>
                    <a:pt x="18997" y="7"/>
                    <a:pt x="18953" y="28"/>
                  </a:cubicBezTo>
                  <a:cubicBezTo>
                    <a:pt x="17310" y="753"/>
                    <a:pt x="14156" y="864"/>
                    <a:pt x="10903" y="864"/>
                  </a:cubicBezTo>
                  <a:cubicBezTo>
                    <a:pt x="9353" y="864"/>
                    <a:pt x="7779" y="843"/>
                    <a:pt x="6335" y="843"/>
                  </a:cubicBezTo>
                  <a:cubicBezTo>
                    <a:pt x="4307" y="843"/>
                    <a:pt x="2534" y="892"/>
                    <a:pt x="1443" y="1143"/>
                  </a:cubicBezTo>
                  <a:cubicBezTo>
                    <a:pt x="864" y="1331"/>
                    <a:pt x="371" y="3073"/>
                    <a:pt x="244" y="5498"/>
                  </a:cubicBezTo>
                  <a:cubicBezTo>
                    <a:pt x="18" y="9288"/>
                    <a:pt x="-80" y="13636"/>
                    <a:pt x="75" y="17057"/>
                  </a:cubicBezTo>
                  <a:cubicBezTo>
                    <a:pt x="202" y="19733"/>
                    <a:pt x="752" y="21593"/>
                    <a:pt x="1372" y="21593"/>
                  </a:cubicBezTo>
                  <a:cubicBezTo>
                    <a:pt x="1843" y="21579"/>
                    <a:pt x="2365" y="21579"/>
                    <a:pt x="2923" y="21579"/>
                  </a:cubicBezTo>
                  <a:cubicBezTo>
                    <a:pt x="4118" y="21579"/>
                    <a:pt x="5489" y="21600"/>
                    <a:pt x="6934" y="21600"/>
                  </a:cubicBezTo>
                  <a:cubicBezTo>
                    <a:pt x="11489" y="21600"/>
                    <a:pt x="16778" y="21405"/>
                    <a:pt x="19560" y="19795"/>
                  </a:cubicBezTo>
                  <a:cubicBezTo>
                    <a:pt x="21520" y="18694"/>
                    <a:pt x="21009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49" name="Google Shape;6017;p39"/>
            <p:cNvSpPr/>
            <p:nvPr/>
          </p:nvSpPr>
          <p:spPr>
            <a:xfrm>
              <a:off x="12240532" y="1746123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05"/>
                  </a:cubicBezTo>
                  <a:cubicBezTo>
                    <a:pt x="864" y="1331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57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37" y="21586"/>
                    <a:pt x="2355" y="21579"/>
                    <a:pt x="2913" y="21579"/>
                  </a:cubicBezTo>
                  <a:cubicBezTo>
                    <a:pt x="4155" y="21579"/>
                    <a:pt x="5587" y="21600"/>
                    <a:pt x="7095" y="21600"/>
                  </a:cubicBezTo>
                  <a:cubicBezTo>
                    <a:pt x="11618" y="21600"/>
                    <a:pt x="16821" y="21405"/>
                    <a:pt x="19572" y="19858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50" name="Google Shape;6018;p39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51" name="Google Shape;6019;p39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52" name="Google Shape;6020;p39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53" name="Google Shape;6021;p39"/>
            <p:cNvSpPr/>
            <p:nvPr/>
          </p:nvSpPr>
          <p:spPr>
            <a:xfrm>
              <a:off x="9931720" y="1873781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505"/>
                  </a:cubicBezTo>
                  <a:cubicBezTo>
                    <a:pt x="1309" y="20041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54" name="Google Shape;6022;p39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55" name="Google Shape;6023;p39"/>
            <p:cNvSpPr/>
            <p:nvPr/>
          </p:nvSpPr>
          <p:spPr>
            <a:xfrm>
              <a:off x="9654564" y="2631232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56" name="Google Shape;6024;p39"/>
            <p:cNvSpPr/>
            <p:nvPr/>
          </p:nvSpPr>
          <p:spPr>
            <a:xfrm>
              <a:off x="9654564" y="3265068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57" name="Google Shape;6025;p39"/>
            <p:cNvSpPr/>
            <p:nvPr/>
          </p:nvSpPr>
          <p:spPr>
            <a:xfrm>
              <a:off x="10568384" y="1884179"/>
              <a:ext cx="1133394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4013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905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611" y="21093"/>
                    <a:pt x="9112" y="21531"/>
                    <a:pt x="9720" y="21558"/>
                  </a:cubicBezTo>
                  <a:cubicBezTo>
                    <a:pt x="10326" y="21582"/>
                    <a:pt x="10969" y="21600"/>
                    <a:pt x="11626" y="21600"/>
                  </a:cubicBezTo>
                  <a:cubicBezTo>
                    <a:pt x="12142" y="21600"/>
                    <a:pt x="12666" y="21589"/>
                    <a:pt x="13184" y="21558"/>
                  </a:cubicBezTo>
                  <a:cubicBezTo>
                    <a:pt x="13822" y="21531"/>
                    <a:pt x="14334" y="21023"/>
                    <a:pt x="14390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17" y="13038"/>
                    <a:pt x="15394" y="13038"/>
                  </a:cubicBezTo>
                  <a:cubicBezTo>
                    <a:pt x="15425" y="13038"/>
                    <a:pt x="15454" y="13040"/>
                    <a:pt x="15484" y="13041"/>
                  </a:cubicBezTo>
                  <a:cubicBezTo>
                    <a:pt x="16995" y="13164"/>
                    <a:pt x="18588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1" y="13426"/>
                    <a:pt x="21345" y="12834"/>
                    <a:pt x="21331" y="12122"/>
                  </a:cubicBezTo>
                  <a:cubicBezTo>
                    <a:pt x="21303" y="11244"/>
                    <a:pt x="21165" y="10449"/>
                    <a:pt x="21013" y="9572"/>
                  </a:cubicBezTo>
                  <a:cubicBezTo>
                    <a:pt x="20929" y="8995"/>
                    <a:pt x="20472" y="8571"/>
                    <a:pt x="19890" y="8502"/>
                  </a:cubicBezTo>
                  <a:cubicBezTo>
                    <a:pt x="18512" y="8351"/>
                    <a:pt x="17004" y="8199"/>
                    <a:pt x="15631" y="8199"/>
                  </a:cubicBezTo>
                  <a:cubicBezTo>
                    <a:pt x="15387" y="8199"/>
                    <a:pt x="15150" y="8203"/>
                    <a:pt x="14917" y="8214"/>
                  </a:cubicBezTo>
                  <a:cubicBezTo>
                    <a:pt x="14890" y="8216"/>
                    <a:pt x="14866" y="8216"/>
                    <a:pt x="14841" y="8216"/>
                  </a:cubicBezTo>
                  <a:cubicBezTo>
                    <a:pt x="14154" y="8216"/>
                    <a:pt x="13598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58" name="Google Shape;6026;p39"/>
            <p:cNvSpPr/>
            <p:nvPr/>
          </p:nvSpPr>
          <p:spPr>
            <a:xfrm>
              <a:off x="9802006" y="13460663"/>
              <a:ext cx="108486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7" y="773"/>
                    <a:pt x="13969" y="871"/>
                    <a:pt x="10608" y="871"/>
                  </a:cubicBezTo>
                  <a:cubicBezTo>
                    <a:pt x="9354" y="871"/>
                    <a:pt x="8093" y="857"/>
                    <a:pt x="6901" y="857"/>
                  </a:cubicBezTo>
                  <a:cubicBezTo>
                    <a:pt x="4635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4" y="21586"/>
                    <a:pt x="2352" y="21579"/>
                    <a:pt x="2907" y="21579"/>
                  </a:cubicBezTo>
                  <a:cubicBezTo>
                    <a:pt x="4149" y="21579"/>
                    <a:pt x="5582" y="21600"/>
                    <a:pt x="7088" y="21600"/>
                  </a:cubicBezTo>
                  <a:cubicBezTo>
                    <a:pt x="11611" y="21600"/>
                    <a:pt x="16810" y="21405"/>
                    <a:pt x="19562" y="19858"/>
                  </a:cubicBezTo>
                  <a:cubicBezTo>
                    <a:pt x="21524" y="18701"/>
                    <a:pt x="21013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59" name="Google Shape;6027;p39"/>
            <p:cNvSpPr/>
            <p:nvPr/>
          </p:nvSpPr>
          <p:spPr>
            <a:xfrm>
              <a:off x="9576541" y="12284917"/>
              <a:ext cx="818793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106" y="0"/>
                  </a:moveTo>
                  <a:cubicBezTo>
                    <a:pt x="19060" y="0"/>
                    <a:pt x="19014" y="14"/>
                    <a:pt x="18968" y="35"/>
                  </a:cubicBezTo>
                  <a:cubicBezTo>
                    <a:pt x="17376" y="733"/>
                    <a:pt x="14375" y="859"/>
                    <a:pt x="11236" y="859"/>
                  </a:cubicBezTo>
                  <a:cubicBezTo>
                    <a:pt x="9594" y="859"/>
                    <a:pt x="7912" y="824"/>
                    <a:pt x="6377" y="824"/>
                  </a:cubicBezTo>
                  <a:cubicBezTo>
                    <a:pt x="4328" y="824"/>
                    <a:pt x="2537" y="880"/>
                    <a:pt x="1438" y="1152"/>
                  </a:cubicBezTo>
                  <a:cubicBezTo>
                    <a:pt x="857" y="1278"/>
                    <a:pt x="371" y="3023"/>
                    <a:pt x="241" y="5452"/>
                  </a:cubicBezTo>
                  <a:cubicBezTo>
                    <a:pt x="16" y="9313"/>
                    <a:pt x="-78" y="13676"/>
                    <a:pt x="73" y="17034"/>
                  </a:cubicBezTo>
                  <a:cubicBezTo>
                    <a:pt x="203" y="19715"/>
                    <a:pt x="746" y="21586"/>
                    <a:pt x="1363" y="21586"/>
                  </a:cubicBezTo>
                  <a:cubicBezTo>
                    <a:pt x="1782" y="21572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6" y="21384"/>
                    <a:pt x="19565" y="19841"/>
                  </a:cubicBezTo>
                  <a:cubicBezTo>
                    <a:pt x="21522" y="18682"/>
                    <a:pt x="21015" y="0"/>
                    <a:pt x="1910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60" name="Google Shape;6028;p39"/>
            <p:cNvSpPr/>
            <p:nvPr/>
          </p:nvSpPr>
          <p:spPr>
            <a:xfrm>
              <a:off x="9576541" y="11918363"/>
              <a:ext cx="81877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14"/>
                    <a:pt x="18966" y="28"/>
                  </a:cubicBezTo>
                  <a:cubicBezTo>
                    <a:pt x="17267" y="773"/>
                    <a:pt x="13967" y="877"/>
                    <a:pt x="10606" y="877"/>
                  </a:cubicBezTo>
                  <a:cubicBezTo>
                    <a:pt x="9352" y="877"/>
                    <a:pt x="8091" y="863"/>
                    <a:pt x="6900" y="863"/>
                  </a:cubicBezTo>
                  <a:cubicBezTo>
                    <a:pt x="4636" y="863"/>
                    <a:pt x="2631" y="912"/>
                    <a:pt x="1438" y="1211"/>
                  </a:cubicBezTo>
                  <a:cubicBezTo>
                    <a:pt x="857" y="1337"/>
                    <a:pt x="371" y="3070"/>
                    <a:pt x="241" y="5492"/>
                  </a:cubicBezTo>
                  <a:cubicBezTo>
                    <a:pt x="16" y="9342"/>
                    <a:pt x="-78" y="13630"/>
                    <a:pt x="73" y="17048"/>
                  </a:cubicBezTo>
                  <a:cubicBezTo>
                    <a:pt x="203" y="19714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0" y="21565"/>
                    <a:pt x="5791" y="21600"/>
                    <a:pt x="7534" y="21600"/>
                  </a:cubicBezTo>
                  <a:cubicBezTo>
                    <a:pt x="11950" y="21600"/>
                    <a:pt x="16905" y="21377"/>
                    <a:pt x="19564" y="19839"/>
                  </a:cubicBezTo>
                  <a:cubicBezTo>
                    <a:pt x="21522" y="18683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61" name="Google Shape;6029;p39"/>
            <p:cNvSpPr/>
            <p:nvPr/>
          </p:nvSpPr>
          <p:spPr>
            <a:xfrm>
              <a:off x="11928668" y="11660158"/>
              <a:ext cx="98242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9" y="0"/>
                  </a:moveTo>
                  <a:cubicBezTo>
                    <a:pt x="16837" y="0"/>
                    <a:pt x="16407" y="178"/>
                    <a:pt x="16082" y="510"/>
                  </a:cubicBezTo>
                  <a:cubicBezTo>
                    <a:pt x="11999" y="4773"/>
                    <a:pt x="3464" y="13250"/>
                    <a:pt x="320" y="17449"/>
                  </a:cubicBezTo>
                  <a:cubicBezTo>
                    <a:pt x="-894" y="19073"/>
                    <a:pt x="1603" y="21600"/>
                    <a:pt x="3509" y="21600"/>
                  </a:cubicBezTo>
                  <a:cubicBezTo>
                    <a:pt x="4022" y="21600"/>
                    <a:pt x="4491" y="21417"/>
                    <a:pt x="4835" y="20982"/>
                  </a:cubicBezTo>
                  <a:cubicBezTo>
                    <a:pt x="7654" y="17465"/>
                    <a:pt x="17207" y="8163"/>
                    <a:pt x="20134" y="4789"/>
                  </a:cubicBezTo>
                  <a:cubicBezTo>
                    <a:pt x="20613" y="4234"/>
                    <a:pt x="20706" y="3442"/>
                    <a:pt x="20335" y="2808"/>
                  </a:cubicBezTo>
                  <a:cubicBezTo>
                    <a:pt x="19749" y="1810"/>
                    <a:pt x="18963" y="828"/>
                    <a:pt x="18148" y="274"/>
                  </a:cubicBezTo>
                  <a:cubicBezTo>
                    <a:pt x="17879" y="89"/>
                    <a:pt x="17573" y="0"/>
                    <a:pt x="172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62" name="Google Shape;6030;p39"/>
            <p:cNvSpPr/>
            <p:nvPr/>
          </p:nvSpPr>
          <p:spPr>
            <a:xfrm>
              <a:off x="12010646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09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63" name="Google Shape;6031;p39"/>
            <p:cNvSpPr/>
            <p:nvPr/>
          </p:nvSpPr>
          <p:spPr>
            <a:xfrm>
              <a:off x="12595885" y="12412410"/>
              <a:ext cx="231999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59" y="0"/>
                  </a:moveTo>
                  <a:cubicBezTo>
                    <a:pt x="2686" y="0"/>
                    <a:pt x="-1604" y="5753"/>
                    <a:pt x="588" y="16542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7"/>
                    <a:pt x="17151" y="8753"/>
                  </a:cubicBezTo>
                  <a:cubicBezTo>
                    <a:pt x="14984" y="2830"/>
                    <a:pt x="11157" y="0"/>
                    <a:pt x="76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64" name="Google Shape;6032;p39"/>
            <p:cNvSpPr/>
            <p:nvPr/>
          </p:nvSpPr>
          <p:spPr>
            <a:xfrm>
              <a:off x="11877454" y="13460663"/>
              <a:ext cx="108465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69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4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65" name="Google Shape;6033;p39"/>
            <p:cNvSpPr/>
            <p:nvPr/>
          </p:nvSpPr>
          <p:spPr>
            <a:xfrm>
              <a:off x="12318693" y="13169532"/>
              <a:ext cx="202573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66" name="Google Shape;6034;p39"/>
            <p:cNvSpPr/>
            <p:nvPr/>
          </p:nvSpPr>
          <p:spPr>
            <a:xfrm>
              <a:off x="13232531" y="12422809"/>
              <a:ext cx="1132701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1" y="8330"/>
                  </a:cubicBezTo>
                  <a:cubicBezTo>
                    <a:pt x="7781" y="8988"/>
                    <a:pt x="577" y="8865"/>
                    <a:pt x="147" y="9607"/>
                  </a:cubicBezTo>
                  <a:cubicBezTo>
                    <a:pt x="-255" y="10306"/>
                    <a:pt x="244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69" y="14051"/>
                  </a:cubicBezTo>
                  <a:cubicBezTo>
                    <a:pt x="3999" y="13708"/>
                    <a:pt x="5689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3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098" y="14491"/>
                  </a:cubicBezTo>
                  <a:cubicBezTo>
                    <a:pt x="13993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0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67" name="Google Shape;6035;p39"/>
            <p:cNvSpPr/>
            <p:nvPr/>
          </p:nvSpPr>
          <p:spPr>
            <a:xfrm>
              <a:off x="13571644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1" y="15412"/>
                    <a:pt x="11233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408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5" y="10097"/>
                  </a:cubicBezTo>
                  <a:cubicBezTo>
                    <a:pt x="15073" y="9627"/>
                    <a:pt x="14912" y="8502"/>
                    <a:pt x="15479" y="7787"/>
                  </a:cubicBezTo>
                  <a:cubicBezTo>
                    <a:pt x="16541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15" y="1730"/>
                  </a:cubicBezTo>
                  <a:cubicBezTo>
                    <a:pt x="17674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68" name="Google Shape;6036;p39"/>
            <p:cNvSpPr/>
            <p:nvPr/>
          </p:nvSpPr>
          <p:spPr>
            <a:xfrm>
              <a:off x="10655975" y="10599777"/>
              <a:ext cx="144160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5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4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3" y="7471"/>
                    <a:pt x="115" y="9332"/>
                  </a:cubicBezTo>
                  <a:cubicBezTo>
                    <a:pt x="-169" y="10248"/>
                    <a:pt x="115" y="10796"/>
                    <a:pt x="498" y="11459"/>
                  </a:cubicBezTo>
                  <a:cubicBezTo>
                    <a:pt x="625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39" y="20909"/>
                  </a:cubicBezTo>
                  <a:cubicBezTo>
                    <a:pt x="7032" y="21349"/>
                    <a:pt x="7854" y="21600"/>
                    <a:pt x="8705" y="21600"/>
                  </a:cubicBezTo>
                  <a:cubicBezTo>
                    <a:pt x="9576" y="21600"/>
                    <a:pt x="10475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40" y="3422"/>
                    <a:pt x="14021" y="2951"/>
                    <a:pt x="14588" y="2938"/>
                  </a:cubicBezTo>
                  <a:lnTo>
                    <a:pt x="17350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4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6" y="4109"/>
                  </a:cubicBezTo>
                  <a:cubicBezTo>
                    <a:pt x="21256" y="3065"/>
                    <a:pt x="20962" y="2110"/>
                    <a:pt x="20690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69" name="Google Shape;6037;p39"/>
            <p:cNvSpPr/>
            <p:nvPr/>
          </p:nvSpPr>
          <p:spPr>
            <a:xfrm>
              <a:off x="12465685" y="9948363"/>
              <a:ext cx="108536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8" y="719"/>
                    <a:pt x="14217" y="831"/>
                    <a:pt x="10996" y="831"/>
                  </a:cubicBezTo>
                  <a:cubicBezTo>
                    <a:pt x="9564" y="831"/>
                    <a:pt x="8111" y="810"/>
                    <a:pt x="6755" y="810"/>
                  </a:cubicBezTo>
                  <a:cubicBezTo>
                    <a:pt x="4553" y="810"/>
                    <a:pt x="2609" y="866"/>
                    <a:pt x="1443" y="1152"/>
                  </a:cubicBezTo>
                  <a:cubicBezTo>
                    <a:pt x="864" y="1278"/>
                    <a:pt x="371" y="3023"/>
                    <a:pt x="244" y="5452"/>
                  </a:cubicBezTo>
                  <a:cubicBezTo>
                    <a:pt x="18" y="9313"/>
                    <a:pt x="-80" y="13669"/>
                    <a:pt x="75" y="17034"/>
                  </a:cubicBezTo>
                  <a:cubicBezTo>
                    <a:pt x="202" y="19715"/>
                    <a:pt x="752" y="21579"/>
                    <a:pt x="1372" y="21579"/>
                  </a:cubicBezTo>
                  <a:cubicBezTo>
                    <a:pt x="1790" y="21572"/>
                    <a:pt x="2247" y="21565"/>
                    <a:pt x="2734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7" y="21600"/>
                    <a:pt x="16903" y="21384"/>
                    <a:pt x="19563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70" name="Google Shape;6038;p39"/>
            <p:cNvSpPr/>
            <p:nvPr/>
          </p:nvSpPr>
          <p:spPr>
            <a:xfrm>
              <a:off x="12240532" y="8772041"/>
              <a:ext cx="818900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316" y="753"/>
                    <a:pt x="14162" y="872"/>
                    <a:pt x="10905" y="872"/>
                  </a:cubicBezTo>
                  <a:cubicBezTo>
                    <a:pt x="9353" y="872"/>
                    <a:pt x="7778" y="844"/>
                    <a:pt x="6331" y="844"/>
                  </a:cubicBezTo>
                  <a:cubicBezTo>
                    <a:pt x="4299" y="844"/>
                    <a:pt x="2523" y="893"/>
                    <a:pt x="1424" y="1151"/>
                  </a:cubicBezTo>
                  <a:cubicBezTo>
                    <a:pt x="864" y="1332"/>
                    <a:pt x="378" y="3013"/>
                    <a:pt x="227" y="5503"/>
                  </a:cubicBezTo>
                  <a:cubicBezTo>
                    <a:pt x="2" y="9297"/>
                    <a:pt x="-71" y="13656"/>
                    <a:pt x="78" y="17074"/>
                  </a:cubicBezTo>
                  <a:cubicBezTo>
                    <a:pt x="189" y="19710"/>
                    <a:pt x="732" y="21558"/>
                    <a:pt x="1338" y="21558"/>
                  </a:cubicBezTo>
                  <a:cubicBezTo>
                    <a:pt x="1349" y="21558"/>
                    <a:pt x="1359" y="21558"/>
                    <a:pt x="1368" y="21558"/>
                  </a:cubicBezTo>
                  <a:cubicBezTo>
                    <a:pt x="1590" y="21551"/>
                    <a:pt x="1821" y="21551"/>
                    <a:pt x="2062" y="21551"/>
                  </a:cubicBezTo>
                  <a:cubicBezTo>
                    <a:pt x="3582" y="21551"/>
                    <a:pt x="5488" y="21600"/>
                    <a:pt x="7510" y="21600"/>
                  </a:cubicBezTo>
                  <a:cubicBezTo>
                    <a:pt x="11933" y="21600"/>
                    <a:pt x="16905" y="21356"/>
                    <a:pt x="19572" y="19815"/>
                  </a:cubicBezTo>
                  <a:cubicBezTo>
                    <a:pt x="21529" y="18720"/>
                    <a:pt x="21017" y="0"/>
                    <a:pt x="190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71" name="Google Shape;6039;p39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72" name="Google Shape;6040;p39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73" name="Google Shape;6041;p39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74" name="Google Shape;6042;p39"/>
            <p:cNvSpPr/>
            <p:nvPr/>
          </p:nvSpPr>
          <p:spPr>
            <a:xfrm>
              <a:off x="9931727" y="8899452"/>
              <a:ext cx="232180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45"/>
                    <a:pt x="587" y="16521"/>
                  </a:cubicBezTo>
                  <a:cubicBezTo>
                    <a:pt x="1308" y="20041"/>
                    <a:pt x="4168" y="21600"/>
                    <a:pt x="7357" y="21600"/>
                  </a:cubicBezTo>
                  <a:cubicBezTo>
                    <a:pt x="13140" y="21600"/>
                    <a:pt x="19998" y="16485"/>
                    <a:pt x="17126" y="8742"/>
                  </a:cubicBezTo>
                  <a:cubicBezTo>
                    <a:pt x="14962" y="2827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75" name="Google Shape;6043;p39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76" name="Google Shape;6044;p39"/>
            <p:cNvSpPr/>
            <p:nvPr/>
          </p:nvSpPr>
          <p:spPr>
            <a:xfrm>
              <a:off x="9654550" y="9656903"/>
              <a:ext cx="202565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70" y="0"/>
                  </a:moveTo>
                  <a:cubicBezTo>
                    <a:pt x="2694" y="0"/>
                    <a:pt x="-1593" y="5725"/>
                    <a:pt x="579" y="16501"/>
                  </a:cubicBezTo>
                  <a:cubicBezTo>
                    <a:pt x="1320" y="20039"/>
                    <a:pt x="4190" y="21600"/>
                    <a:pt x="7387" y="21600"/>
                  </a:cubicBezTo>
                  <a:cubicBezTo>
                    <a:pt x="13170" y="21600"/>
                    <a:pt x="20007" y="16493"/>
                    <a:pt x="17173" y="8734"/>
                  </a:cubicBezTo>
                  <a:cubicBezTo>
                    <a:pt x="15001" y="2838"/>
                    <a:pt x="11165" y="0"/>
                    <a:pt x="76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77" name="Google Shape;6045;p39"/>
            <p:cNvSpPr/>
            <p:nvPr/>
          </p:nvSpPr>
          <p:spPr>
            <a:xfrm>
              <a:off x="9654557" y="10290409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312" y="20054"/>
                    <a:pt x="4174" y="21600"/>
                    <a:pt x="7362" y="21600"/>
                  </a:cubicBezTo>
                  <a:cubicBezTo>
                    <a:pt x="13151" y="21600"/>
                    <a:pt x="20007" y="16505"/>
                    <a:pt x="17167" y="8773"/>
                  </a:cubicBezTo>
                  <a:cubicBezTo>
                    <a:pt x="14996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78" name="Google Shape;6046;p39"/>
            <p:cNvSpPr/>
            <p:nvPr/>
          </p:nvSpPr>
          <p:spPr>
            <a:xfrm>
              <a:off x="10568384" y="8910097"/>
              <a:ext cx="1133394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4013" y="13700"/>
                    <a:pt x="5703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16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611" y="21094"/>
                    <a:pt x="9112" y="21519"/>
                    <a:pt x="9720" y="21546"/>
                  </a:cubicBezTo>
                  <a:cubicBezTo>
                    <a:pt x="10348" y="21578"/>
                    <a:pt x="11016" y="21600"/>
                    <a:pt x="11696" y="21600"/>
                  </a:cubicBezTo>
                  <a:cubicBezTo>
                    <a:pt x="12190" y="21600"/>
                    <a:pt x="12690" y="21589"/>
                    <a:pt x="13184" y="21560"/>
                  </a:cubicBezTo>
                  <a:cubicBezTo>
                    <a:pt x="13822" y="21519"/>
                    <a:pt x="14334" y="21011"/>
                    <a:pt x="14390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3" y="13724"/>
                    <a:pt x="14608" y="13038"/>
                    <a:pt x="15375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88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1" y="13413"/>
                    <a:pt x="21345" y="12821"/>
                    <a:pt x="21331" y="12109"/>
                  </a:cubicBezTo>
                  <a:cubicBezTo>
                    <a:pt x="21303" y="11245"/>
                    <a:pt x="21165" y="10436"/>
                    <a:pt x="21013" y="9558"/>
                  </a:cubicBezTo>
                  <a:cubicBezTo>
                    <a:pt x="20929" y="8996"/>
                    <a:pt x="20472" y="8558"/>
                    <a:pt x="19890" y="8502"/>
                  </a:cubicBezTo>
                  <a:cubicBezTo>
                    <a:pt x="18525" y="8341"/>
                    <a:pt x="17032" y="8199"/>
                    <a:pt x="15669" y="8199"/>
                  </a:cubicBezTo>
                  <a:cubicBezTo>
                    <a:pt x="15412" y="8199"/>
                    <a:pt x="15162" y="8204"/>
                    <a:pt x="14917" y="8215"/>
                  </a:cubicBezTo>
                  <a:cubicBezTo>
                    <a:pt x="14898" y="8215"/>
                    <a:pt x="14881" y="8215"/>
                    <a:pt x="14864" y="8215"/>
                  </a:cubicBezTo>
                  <a:cubicBezTo>
                    <a:pt x="14167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79" name="Google Shape;6047;p39"/>
            <p:cNvSpPr/>
            <p:nvPr/>
          </p:nvSpPr>
          <p:spPr>
            <a:xfrm>
              <a:off x="6912357" y="1380229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12"/>
                  </a:cubicBezTo>
                  <a:cubicBezTo>
                    <a:pt x="858" y="1338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64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2" y="21586"/>
                    <a:pt x="2374" y="21579"/>
                    <a:pt x="2932" y="21579"/>
                  </a:cubicBezTo>
                  <a:cubicBezTo>
                    <a:pt x="4125" y="21579"/>
                    <a:pt x="5497" y="21600"/>
                    <a:pt x="6941" y="21600"/>
                  </a:cubicBezTo>
                  <a:cubicBezTo>
                    <a:pt x="11494" y="21600"/>
                    <a:pt x="16784" y="21405"/>
                    <a:pt x="19565" y="19795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80" name="Google Shape;6048;p39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81" name="Google Shape;6049;p39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82" name="Google Shape;6050;p39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83" name="Google Shape;6051;p39"/>
            <p:cNvSpPr/>
            <p:nvPr/>
          </p:nvSpPr>
          <p:spPr>
            <a:xfrm>
              <a:off x="4018839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57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84" name="Google Shape;6052;p39"/>
            <p:cNvSpPr/>
            <p:nvPr/>
          </p:nvSpPr>
          <p:spPr>
            <a:xfrm>
              <a:off x="5579821" y="0"/>
              <a:ext cx="108003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70" y="0"/>
                  </a:moveTo>
                  <a:cubicBezTo>
                    <a:pt x="15115" y="0"/>
                    <a:pt x="14767" y="159"/>
                    <a:pt x="14516" y="462"/>
                  </a:cubicBezTo>
                  <a:cubicBezTo>
                    <a:pt x="13337" y="1815"/>
                    <a:pt x="12043" y="3362"/>
                    <a:pt x="11112" y="4844"/>
                  </a:cubicBezTo>
                  <a:cubicBezTo>
                    <a:pt x="10856" y="5261"/>
                    <a:pt x="10442" y="5485"/>
                    <a:pt x="10018" y="5485"/>
                  </a:cubicBezTo>
                  <a:cubicBezTo>
                    <a:pt x="9749" y="5485"/>
                    <a:pt x="9475" y="5394"/>
                    <a:pt x="9235" y="5202"/>
                  </a:cubicBezTo>
                  <a:cubicBezTo>
                    <a:pt x="7854" y="4079"/>
                    <a:pt x="5832" y="2597"/>
                    <a:pt x="4174" y="1408"/>
                  </a:cubicBezTo>
                  <a:cubicBezTo>
                    <a:pt x="3954" y="1251"/>
                    <a:pt x="3708" y="1176"/>
                    <a:pt x="3462" y="1176"/>
                  </a:cubicBezTo>
                  <a:cubicBezTo>
                    <a:pt x="3090" y="1176"/>
                    <a:pt x="2722" y="1349"/>
                    <a:pt x="2457" y="1684"/>
                  </a:cubicBezTo>
                  <a:cubicBezTo>
                    <a:pt x="1541" y="2841"/>
                    <a:pt x="421" y="4470"/>
                    <a:pt x="57" y="5692"/>
                  </a:cubicBezTo>
                  <a:cubicBezTo>
                    <a:pt x="-117" y="6311"/>
                    <a:pt x="116" y="7010"/>
                    <a:pt x="596" y="7370"/>
                  </a:cubicBezTo>
                  <a:cubicBezTo>
                    <a:pt x="2443" y="8721"/>
                    <a:pt x="6225" y="10481"/>
                    <a:pt x="6807" y="11327"/>
                  </a:cubicBezTo>
                  <a:cubicBezTo>
                    <a:pt x="7228" y="11962"/>
                    <a:pt x="2546" y="18529"/>
                    <a:pt x="2894" y="19456"/>
                  </a:cubicBezTo>
                  <a:cubicBezTo>
                    <a:pt x="3214" y="20320"/>
                    <a:pt x="5003" y="21134"/>
                    <a:pt x="6312" y="21542"/>
                  </a:cubicBezTo>
                  <a:cubicBezTo>
                    <a:pt x="6437" y="21580"/>
                    <a:pt x="6563" y="21600"/>
                    <a:pt x="6688" y="21600"/>
                  </a:cubicBezTo>
                  <a:cubicBezTo>
                    <a:pt x="7186" y="21600"/>
                    <a:pt x="7650" y="21297"/>
                    <a:pt x="7884" y="20776"/>
                  </a:cubicBezTo>
                  <a:cubicBezTo>
                    <a:pt x="8741" y="18837"/>
                    <a:pt x="9716" y="17192"/>
                    <a:pt x="10559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5" y="15202"/>
                    <a:pt x="12258" y="15315"/>
                    <a:pt x="12509" y="15547"/>
                  </a:cubicBezTo>
                  <a:cubicBezTo>
                    <a:pt x="14021" y="16964"/>
                    <a:pt x="15607" y="18576"/>
                    <a:pt x="17265" y="19586"/>
                  </a:cubicBezTo>
                  <a:cubicBezTo>
                    <a:pt x="17457" y="19699"/>
                    <a:pt x="17665" y="19754"/>
                    <a:pt x="17872" y="19754"/>
                  </a:cubicBezTo>
                  <a:cubicBezTo>
                    <a:pt x="18260" y="19754"/>
                    <a:pt x="18643" y="19562"/>
                    <a:pt x="18909" y="19212"/>
                  </a:cubicBezTo>
                  <a:cubicBezTo>
                    <a:pt x="19636" y="18251"/>
                    <a:pt x="20407" y="17159"/>
                    <a:pt x="21105" y="16036"/>
                  </a:cubicBezTo>
                  <a:cubicBezTo>
                    <a:pt x="21483" y="15417"/>
                    <a:pt x="21395" y="14570"/>
                    <a:pt x="20901" y="14080"/>
                  </a:cubicBezTo>
                  <a:cubicBezTo>
                    <a:pt x="19592" y="12777"/>
                    <a:pt x="17498" y="11164"/>
                    <a:pt x="15825" y="10089"/>
                  </a:cubicBezTo>
                  <a:cubicBezTo>
                    <a:pt x="15084" y="9618"/>
                    <a:pt x="14909" y="8493"/>
                    <a:pt x="15491" y="7793"/>
                  </a:cubicBezTo>
                  <a:cubicBezTo>
                    <a:pt x="16538" y="6473"/>
                    <a:pt x="17730" y="5169"/>
                    <a:pt x="18675" y="3884"/>
                  </a:cubicBezTo>
                  <a:cubicBezTo>
                    <a:pt x="19171" y="3232"/>
                    <a:pt x="19054" y="2239"/>
                    <a:pt x="18429" y="1733"/>
                  </a:cubicBezTo>
                  <a:cubicBezTo>
                    <a:pt x="17687" y="1130"/>
                    <a:pt x="16931" y="690"/>
                    <a:pt x="16116" y="184"/>
                  </a:cubicBezTo>
                  <a:cubicBezTo>
                    <a:pt x="15910" y="60"/>
                    <a:pt x="15688" y="0"/>
                    <a:pt x="154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85" name="Google Shape;6053;p39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86" name="Google Shape;6054;p39"/>
            <p:cNvSpPr/>
            <p:nvPr/>
          </p:nvSpPr>
          <p:spPr>
            <a:xfrm>
              <a:off x="6912357" y="8406147"/>
              <a:ext cx="81899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5" h="21600" fill="norm" stroke="1" extrusionOk="0">
                  <a:moveTo>
                    <a:pt x="19109" y="0"/>
                  </a:moveTo>
                  <a:cubicBezTo>
                    <a:pt x="19063" y="0"/>
                    <a:pt x="19017" y="7"/>
                    <a:pt x="18971" y="28"/>
                  </a:cubicBezTo>
                  <a:cubicBezTo>
                    <a:pt x="17387" y="733"/>
                    <a:pt x="14386" y="852"/>
                    <a:pt x="11244" y="852"/>
                  </a:cubicBezTo>
                  <a:cubicBezTo>
                    <a:pt x="9600" y="852"/>
                    <a:pt x="7920" y="817"/>
                    <a:pt x="6383" y="817"/>
                  </a:cubicBezTo>
                  <a:cubicBezTo>
                    <a:pt x="4332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42" y="5445"/>
                  </a:cubicBezTo>
                  <a:cubicBezTo>
                    <a:pt x="17" y="9306"/>
                    <a:pt x="-77" y="13669"/>
                    <a:pt x="72" y="17034"/>
                  </a:cubicBezTo>
                  <a:cubicBezTo>
                    <a:pt x="204" y="19708"/>
                    <a:pt x="747" y="21579"/>
                    <a:pt x="1383" y="21579"/>
                  </a:cubicBezTo>
                  <a:cubicBezTo>
                    <a:pt x="1800" y="21565"/>
                    <a:pt x="2255" y="21565"/>
                    <a:pt x="2744" y="21565"/>
                  </a:cubicBezTo>
                  <a:cubicBezTo>
                    <a:pt x="4141" y="21565"/>
                    <a:pt x="5800" y="21600"/>
                    <a:pt x="7542" y="21600"/>
                  </a:cubicBezTo>
                  <a:cubicBezTo>
                    <a:pt x="11953" y="21600"/>
                    <a:pt x="16907" y="21377"/>
                    <a:pt x="19568" y="19834"/>
                  </a:cubicBezTo>
                  <a:cubicBezTo>
                    <a:pt x="21523" y="18738"/>
                    <a:pt x="21034" y="0"/>
                    <a:pt x="1910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87" name="Google Shape;6055;p39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88" name="Google Shape;6056;p39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89" name="Google Shape;6057;p39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90" name="Google Shape;6058;p39"/>
            <p:cNvSpPr/>
            <p:nvPr/>
          </p:nvSpPr>
          <p:spPr>
            <a:xfrm>
              <a:off x="4018832" y="8100988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91" name="Google Shape;6059;p39"/>
            <p:cNvSpPr/>
            <p:nvPr/>
          </p:nvSpPr>
          <p:spPr>
            <a:xfrm>
              <a:off x="5579821" y="7025505"/>
              <a:ext cx="108003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67" y="0"/>
                  </a:moveTo>
                  <a:cubicBezTo>
                    <a:pt x="15113" y="0"/>
                    <a:pt x="14767" y="153"/>
                    <a:pt x="14516" y="455"/>
                  </a:cubicBezTo>
                  <a:cubicBezTo>
                    <a:pt x="13337" y="1824"/>
                    <a:pt x="12043" y="3353"/>
                    <a:pt x="11112" y="4852"/>
                  </a:cubicBezTo>
                  <a:cubicBezTo>
                    <a:pt x="10857" y="5264"/>
                    <a:pt x="10450" y="5482"/>
                    <a:pt x="10032" y="5482"/>
                  </a:cubicBezTo>
                  <a:cubicBezTo>
                    <a:pt x="9757" y="5482"/>
                    <a:pt x="9478" y="5387"/>
                    <a:pt x="9235" y="5193"/>
                  </a:cubicBezTo>
                  <a:cubicBezTo>
                    <a:pt x="7854" y="4071"/>
                    <a:pt x="5832" y="2605"/>
                    <a:pt x="4174" y="1417"/>
                  </a:cubicBezTo>
                  <a:cubicBezTo>
                    <a:pt x="3956" y="1254"/>
                    <a:pt x="3710" y="1177"/>
                    <a:pt x="3465" y="1177"/>
                  </a:cubicBezTo>
                  <a:cubicBezTo>
                    <a:pt x="3092" y="1177"/>
                    <a:pt x="2722" y="1358"/>
                    <a:pt x="2457" y="1692"/>
                  </a:cubicBezTo>
                  <a:cubicBezTo>
                    <a:pt x="1541" y="2833"/>
                    <a:pt x="421" y="4461"/>
                    <a:pt x="57" y="5682"/>
                  </a:cubicBezTo>
                  <a:cubicBezTo>
                    <a:pt x="-117" y="6318"/>
                    <a:pt x="116" y="7000"/>
                    <a:pt x="596" y="7360"/>
                  </a:cubicBezTo>
                  <a:cubicBezTo>
                    <a:pt x="2443" y="8711"/>
                    <a:pt x="6225" y="10487"/>
                    <a:pt x="6807" y="11332"/>
                  </a:cubicBezTo>
                  <a:cubicBezTo>
                    <a:pt x="7228" y="11967"/>
                    <a:pt x="2546" y="18515"/>
                    <a:pt x="2894" y="19442"/>
                  </a:cubicBezTo>
                  <a:cubicBezTo>
                    <a:pt x="3214" y="20322"/>
                    <a:pt x="5003" y="21136"/>
                    <a:pt x="6312" y="21543"/>
                  </a:cubicBezTo>
                  <a:cubicBezTo>
                    <a:pt x="6434" y="21582"/>
                    <a:pt x="6558" y="21600"/>
                    <a:pt x="6679" y="21600"/>
                  </a:cubicBezTo>
                  <a:cubicBezTo>
                    <a:pt x="7179" y="21600"/>
                    <a:pt x="7649" y="21290"/>
                    <a:pt x="7884" y="20779"/>
                  </a:cubicBezTo>
                  <a:cubicBezTo>
                    <a:pt x="8741" y="18840"/>
                    <a:pt x="9716" y="17179"/>
                    <a:pt x="10559" y="15828"/>
                  </a:cubicBezTo>
                  <a:cubicBezTo>
                    <a:pt x="10822" y="15410"/>
                    <a:pt x="11239" y="15191"/>
                    <a:pt x="11658" y="15191"/>
                  </a:cubicBezTo>
                  <a:cubicBezTo>
                    <a:pt x="11958" y="15191"/>
                    <a:pt x="12260" y="15302"/>
                    <a:pt x="12509" y="15534"/>
                  </a:cubicBezTo>
                  <a:cubicBezTo>
                    <a:pt x="14021" y="16951"/>
                    <a:pt x="15607" y="18579"/>
                    <a:pt x="17265" y="19572"/>
                  </a:cubicBezTo>
                  <a:cubicBezTo>
                    <a:pt x="17461" y="19689"/>
                    <a:pt x="17674" y="19745"/>
                    <a:pt x="17886" y="19745"/>
                  </a:cubicBezTo>
                  <a:cubicBezTo>
                    <a:pt x="18269" y="19745"/>
                    <a:pt x="18646" y="19561"/>
                    <a:pt x="18909" y="19214"/>
                  </a:cubicBezTo>
                  <a:cubicBezTo>
                    <a:pt x="19636" y="18238"/>
                    <a:pt x="20407" y="17162"/>
                    <a:pt x="21105" y="16023"/>
                  </a:cubicBezTo>
                  <a:cubicBezTo>
                    <a:pt x="21483" y="15405"/>
                    <a:pt x="21395" y="14574"/>
                    <a:pt x="20901" y="14068"/>
                  </a:cubicBezTo>
                  <a:cubicBezTo>
                    <a:pt x="19592" y="12765"/>
                    <a:pt x="17498" y="11153"/>
                    <a:pt x="15825" y="10094"/>
                  </a:cubicBezTo>
                  <a:cubicBezTo>
                    <a:pt x="15084" y="9624"/>
                    <a:pt x="14909" y="8499"/>
                    <a:pt x="15491" y="7784"/>
                  </a:cubicBezTo>
                  <a:cubicBezTo>
                    <a:pt x="16538" y="6480"/>
                    <a:pt x="17730" y="5160"/>
                    <a:pt x="18675" y="3892"/>
                  </a:cubicBezTo>
                  <a:cubicBezTo>
                    <a:pt x="19171" y="3240"/>
                    <a:pt x="19054" y="2245"/>
                    <a:pt x="18429" y="1741"/>
                  </a:cubicBezTo>
                  <a:cubicBezTo>
                    <a:pt x="17687" y="1139"/>
                    <a:pt x="16931" y="683"/>
                    <a:pt x="16116" y="179"/>
                  </a:cubicBezTo>
                  <a:cubicBezTo>
                    <a:pt x="15910" y="60"/>
                    <a:pt x="15687" y="0"/>
                    <a:pt x="1546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92" name="Google Shape;6060;p39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93" name="Google Shape;6061;p39"/>
            <p:cNvSpPr/>
            <p:nvPr/>
          </p:nvSpPr>
          <p:spPr>
            <a:xfrm>
              <a:off x="4473842" y="6435487"/>
              <a:ext cx="1084710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4"/>
                    <a:pt x="14166" y="866"/>
                    <a:pt x="10909" y="866"/>
                  </a:cubicBezTo>
                  <a:cubicBezTo>
                    <a:pt x="9358" y="866"/>
                    <a:pt x="7782" y="845"/>
                    <a:pt x="6337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94" name="Google Shape;6062;p39"/>
            <p:cNvSpPr/>
            <p:nvPr/>
          </p:nvSpPr>
          <p:spPr>
            <a:xfrm>
              <a:off x="4248388" y="5259082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1"/>
                    <a:pt x="10902" y="871"/>
                  </a:cubicBezTo>
                  <a:cubicBezTo>
                    <a:pt x="9352" y="871"/>
                    <a:pt x="7779" y="843"/>
                    <a:pt x="6333" y="843"/>
                  </a:cubicBezTo>
                  <a:cubicBezTo>
                    <a:pt x="4303" y="843"/>
                    <a:pt x="2528" y="892"/>
                    <a:pt x="1431" y="1150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6" y="21579"/>
                    <a:pt x="5487" y="21600"/>
                    <a:pt x="6930" y="21600"/>
                  </a:cubicBezTo>
                  <a:cubicBezTo>
                    <a:pt x="11481" y="21600"/>
                    <a:pt x="16769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95" name="Google Shape;6063;p39"/>
            <p:cNvSpPr/>
            <p:nvPr/>
          </p:nvSpPr>
          <p:spPr>
            <a:xfrm>
              <a:off x="4248388" y="4893188"/>
              <a:ext cx="81926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9"/>
                    <a:pt x="1431" y="1150"/>
                  </a:cubicBezTo>
                  <a:cubicBezTo>
                    <a:pt x="871" y="1276"/>
                    <a:pt x="385" y="3012"/>
                    <a:pt x="234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4" y="21544"/>
                    <a:pt x="1824" y="21544"/>
                    <a:pt x="2065" y="21544"/>
                  </a:cubicBezTo>
                  <a:cubicBezTo>
                    <a:pt x="3580" y="21544"/>
                    <a:pt x="5480" y="21600"/>
                    <a:pt x="7498" y="21600"/>
                  </a:cubicBezTo>
                  <a:cubicBezTo>
                    <a:pt x="11914" y="21600"/>
                    <a:pt x="16884" y="21356"/>
                    <a:pt x="19561" y="19808"/>
                  </a:cubicBezTo>
                  <a:cubicBezTo>
                    <a:pt x="21518" y="18713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96" name="Google Shape;6064;p39"/>
            <p:cNvSpPr/>
            <p:nvPr/>
          </p:nvSpPr>
          <p:spPr>
            <a:xfrm>
              <a:off x="6601033" y="4634488"/>
              <a:ext cx="981965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8" h="21600" fill="norm" stroke="1" extrusionOk="0">
                  <a:moveTo>
                    <a:pt x="17278" y="0"/>
                  </a:moveTo>
                  <a:cubicBezTo>
                    <a:pt x="16844" y="0"/>
                    <a:pt x="16413" y="178"/>
                    <a:pt x="16095" y="504"/>
                  </a:cubicBezTo>
                  <a:cubicBezTo>
                    <a:pt x="11994" y="4766"/>
                    <a:pt x="3466" y="13243"/>
                    <a:pt x="320" y="17441"/>
                  </a:cubicBezTo>
                  <a:cubicBezTo>
                    <a:pt x="-895" y="19076"/>
                    <a:pt x="1609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45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35" y="2802"/>
                  </a:cubicBezTo>
                  <a:cubicBezTo>
                    <a:pt x="19765" y="1804"/>
                    <a:pt x="18978" y="838"/>
                    <a:pt x="18145" y="268"/>
                  </a:cubicBezTo>
                  <a:cubicBezTo>
                    <a:pt x="17881" y="85"/>
                    <a:pt x="17578" y="0"/>
                    <a:pt x="1727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97" name="Google Shape;6065;p39"/>
            <p:cNvSpPr/>
            <p:nvPr/>
          </p:nvSpPr>
          <p:spPr>
            <a:xfrm>
              <a:off x="6682998" y="4588442"/>
              <a:ext cx="231999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66" y="0"/>
                  </a:moveTo>
                  <a:cubicBezTo>
                    <a:pt x="2686" y="0"/>
                    <a:pt x="-1604" y="5758"/>
                    <a:pt x="588" y="16537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1"/>
                    <a:pt x="17151" y="8758"/>
                  </a:cubicBezTo>
                  <a:cubicBezTo>
                    <a:pt x="14984" y="2837"/>
                    <a:pt x="11157" y="0"/>
                    <a:pt x="766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98" name="Google Shape;6066;p39"/>
            <p:cNvSpPr/>
            <p:nvPr/>
          </p:nvSpPr>
          <p:spPr>
            <a:xfrm>
              <a:off x="7267562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99" name="Google Shape;6067;p39"/>
            <p:cNvSpPr/>
            <p:nvPr/>
          </p:nvSpPr>
          <p:spPr>
            <a:xfrm>
              <a:off x="6549645" y="6435487"/>
              <a:ext cx="108480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5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4" y="21572"/>
                    <a:pt x="2241" y="21565"/>
                    <a:pt x="2730" y="21565"/>
                  </a:cubicBezTo>
                  <a:cubicBezTo>
                    <a:pt x="4132" y="21565"/>
                    <a:pt x="5791" y="21600"/>
                    <a:pt x="7535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00" name="Google Shape;6068;p39"/>
            <p:cNvSpPr/>
            <p:nvPr/>
          </p:nvSpPr>
          <p:spPr>
            <a:xfrm>
              <a:off x="6990907" y="6144191"/>
              <a:ext cx="202002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6" y="0"/>
                  </a:moveTo>
                  <a:cubicBezTo>
                    <a:pt x="2672" y="0"/>
                    <a:pt x="-1619" y="5740"/>
                    <a:pt x="599" y="16495"/>
                  </a:cubicBezTo>
                  <a:cubicBezTo>
                    <a:pt x="1312" y="20037"/>
                    <a:pt x="4177" y="21600"/>
                    <a:pt x="7363" y="21600"/>
                  </a:cubicBezTo>
                  <a:cubicBezTo>
                    <a:pt x="13137" y="21600"/>
                    <a:pt x="19981" y="16487"/>
                    <a:pt x="17137" y="8720"/>
                  </a:cubicBezTo>
                  <a:cubicBezTo>
                    <a:pt x="14970" y="2825"/>
                    <a:pt x="11145" y="0"/>
                    <a:pt x="764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01" name="Google Shape;6069;p39"/>
            <p:cNvSpPr/>
            <p:nvPr/>
          </p:nvSpPr>
          <p:spPr>
            <a:xfrm>
              <a:off x="6990929" y="6777780"/>
              <a:ext cx="20198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64" y="21600"/>
                  </a:cubicBezTo>
                  <a:cubicBezTo>
                    <a:pt x="13140" y="21600"/>
                    <a:pt x="19986" y="16493"/>
                    <a:pt x="17141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02" name="Google Shape;6070;p39"/>
            <p:cNvSpPr/>
            <p:nvPr/>
          </p:nvSpPr>
          <p:spPr>
            <a:xfrm>
              <a:off x="7904605" y="5397138"/>
              <a:ext cx="1133012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29" y="0"/>
                  </a:moveTo>
                  <a:cubicBezTo>
                    <a:pt x="9543" y="0"/>
                    <a:pt x="8532" y="83"/>
                    <a:pt x="7844" y="327"/>
                  </a:cubicBezTo>
                  <a:cubicBezTo>
                    <a:pt x="7304" y="520"/>
                    <a:pt x="6971" y="1041"/>
                    <a:pt x="7012" y="1604"/>
                  </a:cubicBezTo>
                  <a:cubicBezTo>
                    <a:pt x="7178" y="3688"/>
                    <a:pt x="8204" y="7460"/>
                    <a:pt x="7968" y="8338"/>
                  </a:cubicBezTo>
                  <a:cubicBezTo>
                    <a:pt x="7788" y="8996"/>
                    <a:pt x="569" y="8873"/>
                    <a:pt x="153" y="9600"/>
                  </a:cubicBezTo>
                  <a:cubicBezTo>
                    <a:pt x="-262" y="10300"/>
                    <a:pt x="251" y="12069"/>
                    <a:pt x="735" y="13276"/>
                  </a:cubicBezTo>
                  <a:cubicBezTo>
                    <a:pt x="940" y="13765"/>
                    <a:pt x="1419" y="14079"/>
                    <a:pt x="1942" y="14079"/>
                  </a:cubicBezTo>
                  <a:cubicBezTo>
                    <a:pt x="2020" y="14079"/>
                    <a:pt x="2097" y="14071"/>
                    <a:pt x="2176" y="14057"/>
                  </a:cubicBezTo>
                  <a:cubicBezTo>
                    <a:pt x="4005" y="13700"/>
                    <a:pt x="5696" y="13577"/>
                    <a:pt x="7123" y="13508"/>
                  </a:cubicBezTo>
                  <a:cubicBezTo>
                    <a:pt x="7139" y="13508"/>
                    <a:pt x="7156" y="13508"/>
                    <a:pt x="7171" y="13508"/>
                  </a:cubicBezTo>
                  <a:cubicBezTo>
                    <a:pt x="7897" y="13508"/>
                    <a:pt x="8481" y="14102"/>
                    <a:pt x="8453" y="14826"/>
                  </a:cubicBezTo>
                  <a:cubicBezTo>
                    <a:pt x="8383" y="16705"/>
                    <a:pt x="8204" y="18734"/>
                    <a:pt x="8509" y="20504"/>
                  </a:cubicBezTo>
                  <a:cubicBezTo>
                    <a:pt x="8605" y="21094"/>
                    <a:pt x="9118" y="21532"/>
                    <a:pt x="9714" y="21546"/>
                  </a:cubicBezTo>
                  <a:cubicBezTo>
                    <a:pt x="10349" y="21578"/>
                    <a:pt x="11016" y="21600"/>
                    <a:pt x="11694" y="21600"/>
                  </a:cubicBezTo>
                  <a:cubicBezTo>
                    <a:pt x="12185" y="21600"/>
                    <a:pt x="12684" y="21589"/>
                    <a:pt x="13178" y="21560"/>
                  </a:cubicBezTo>
                  <a:cubicBezTo>
                    <a:pt x="13828" y="21532"/>
                    <a:pt x="14329" y="21011"/>
                    <a:pt x="14383" y="20381"/>
                  </a:cubicBezTo>
                  <a:cubicBezTo>
                    <a:pt x="14495" y="18720"/>
                    <a:pt x="14369" y="16320"/>
                    <a:pt x="14106" y="14497"/>
                  </a:cubicBezTo>
                  <a:cubicBezTo>
                    <a:pt x="13999" y="13717"/>
                    <a:pt x="14613" y="13039"/>
                    <a:pt x="15388" y="13039"/>
                  </a:cubicBezTo>
                  <a:cubicBezTo>
                    <a:pt x="15417" y="13039"/>
                    <a:pt x="15448" y="13041"/>
                    <a:pt x="15478" y="13042"/>
                  </a:cubicBezTo>
                  <a:cubicBezTo>
                    <a:pt x="16988" y="13165"/>
                    <a:pt x="18581" y="13371"/>
                    <a:pt x="20008" y="13427"/>
                  </a:cubicBezTo>
                  <a:cubicBezTo>
                    <a:pt x="20026" y="13427"/>
                    <a:pt x="20041" y="13427"/>
                    <a:pt x="20057" y="13427"/>
                  </a:cubicBezTo>
                  <a:cubicBezTo>
                    <a:pt x="20770" y="13427"/>
                    <a:pt x="21338" y="12835"/>
                    <a:pt x="21326" y="12123"/>
                  </a:cubicBezTo>
                  <a:cubicBezTo>
                    <a:pt x="21298" y="11245"/>
                    <a:pt x="21159" y="10450"/>
                    <a:pt x="21020" y="9558"/>
                  </a:cubicBezTo>
                  <a:cubicBezTo>
                    <a:pt x="20923" y="8996"/>
                    <a:pt x="20467" y="8558"/>
                    <a:pt x="19898" y="8502"/>
                  </a:cubicBezTo>
                  <a:cubicBezTo>
                    <a:pt x="18521" y="8352"/>
                    <a:pt x="17012" y="8199"/>
                    <a:pt x="15630" y="8199"/>
                  </a:cubicBezTo>
                  <a:cubicBezTo>
                    <a:pt x="15385" y="8199"/>
                    <a:pt x="15145" y="8204"/>
                    <a:pt x="14909" y="8215"/>
                  </a:cubicBezTo>
                  <a:cubicBezTo>
                    <a:pt x="14885" y="8216"/>
                    <a:pt x="14860" y="8216"/>
                    <a:pt x="14836" y="8216"/>
                  </a:cubicBezTo>
                  <a:cubicBezTo>
                    <a:pt x="14148" y="8216"/>
                    <a:pt x="13592" y="7669"/>
                    <a:pt x="13566" y="6994"/>
                  </a:cubicBezTo>
                  <a:cubicBezTo>
                    <a:pt x="13510" y="5361"/>
                    <a:pt x="13330" y="3070"/>
                    <a:pt x="13164" y="1205"/>
                  </a:cubicBezTo>
                  <a:cubicBezTo>
                    <a:pt x="13109" y="575"/>
                    <a:pt x="12595" y="95"/>
                    <a:pt x="11972" y="54"/>
                  </a:cubicBezTo>
                  <a:cubicBezTo>
                    <a:pt x="11528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03" name="Google Shape;6071;p39"/>
            <p:cNvSpPr/>
            <p:nvPr/>
          </p:nvSpPr>
          <p:spPr>
            <a:xfrm>
              <a:off x="8243658" y="3512959"/>
              <a:ext cx="1080102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9" y="0"/>
                    <a:pt x="14765" y="155"/>
                    <a:pt x="14514" y="446"/>
                  </a:cubicBezTo>
                  <a:cubicBezTo>
                    <a:pt x="13323" y="1815"/>
                    <a:pt x="12042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6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6" y="1176"/>
                    <a:pt x="3460" y="1176"/>
                  </a:cubicBezTo>
                  <a:cubicBezTo>
                    <a:pt x="3087" y="1176"/>
                    <a:pt x="2720" y="1350"/>
                    <a:pt x="2450" y="1684"/>
                  </a:cubicBezTo>
                  <a:cubicBezTo>
                    <a:pt x="1547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19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3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48" y="15192"/>
                  </a:cubicBezTo>
                  <a:cubicBezTo>
                    <a:pt x="11951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8" y="19752"/>
                    <a:pt x="17871" y="19752"/>
                  </a:cubicBezTo>
                  <a:cubicBezTo>
                    <a:pt x="18257" y="19752"/>
                    <a:pt x="1863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1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28" y="5153"/>
                    <a:pt x="18671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098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04" name="Google Shape;6072;p39"/>
            <p:cNvSpPr/>
            <p:nvPr/>
          </p:nvSpPr>
          <p:spPr>
            <a:xfrm>
              <a:off x="5328105" y="3573858"/>
              <a:ext cx="1441696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3" y="16843"/>
                    <a:pt x="8726" y="16977"/>
                    <a:pt x="8550" y="16977"/>
                  </a:cubicBezTo>
                  <a:cubicBezTo>
                    <a:pt x="8393" y="16977"/>
                    <a:pt x="8236" y="16872"/>
                    <a:pt x="8178" y="16650"/>
                  </a:cubicBezTo>
                  <a:cubicBezTo>
                    <a:pt x="7141" y="12664"/>
                    <a:pt x="6901" y="11085"/>
                    <a:pt x="5546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17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40" y="11801"/>
                  </a:cubicBezTo>
                  <a:cubicBezTo>
                    <a:pt x="1197" y="11801"/>
                    <a:pt x="1355" y="11736"/>
                    <a:pt x="1485" y="11608"/>
                  </a:cubicBezTo>
                  <a:cubicBezTo>
                    <a:pt x="2289" y="10791"/>
                    <a:pt x="3273" y="10238"/>
                    <a:pt x="3803" y="10238"/>
                  </a:cubicBezTo>
                  <a:cubicBezTo>
                    <a:pt x="3993" y="10238"/>
                    <a:pt x="4125" y="10308"/>
                    <a:pt x="4170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40" y="21352"/>
                    <a:pt x="7852" y="21600"/>
                    <a:pt x="8697" y="21600"/>
                  </a:cubicBezTo>
                  <a:cubicBezTo>
                    <a:pt x="9574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1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79" y="3905"/>
                    <a:pt x="18421" y="4566"/>
                  </a:cubicBezTo>
                  <a:cubicBezTo>
                    <a:pt x="18517" y="5045"/>
                    <a:pt x="18895" y="5369"/>
                    <a:pt x="19313" y="5369"/>
                  </a:cubicBezTo>
                  <a:cubicBezTo>
                    <a:pt x="19329" y="5369"/>
                    <a:pt x="19345" y="5369"/>
                    <a:pt x="19361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81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05" name="Google Shape;6073;p39"/>
            <p:cNvSpPr/>
            <p:nvPr/>
          </p:nvSpPr>
          <p:spPr>
            <a:xfrm>
              <a:off x="7137828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6" y="864"/>
                    <a:pt x="10911" y="864"/>
                  </a:cubicBezTo>
                  <a:cubicBezTo>
                    <a:pt x="9360" y="864"/>
                    <a:pt x="7785" y="843"/>
                    <a:pt x="6340" y="843"/>
                  </a:cubicBezTo>
                  <a:cubicBezTo>
                    <a:pt x="4308" y="843"/>
                    <a:pt x="2532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06" name="Google Shape;6074;p39"/>
            <p:cNvSpPr/>
            <p:nvPr/>
          </p:nvSpPr>
          <p:spPr>
            <a:xfrm>
              <a:off x="6912357" y="1746123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05"/>
                  </a:cubicBezTo>
                  <a:cubicBezTo>
                    <a:pt x="858" y="1331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57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0" y="21586"/>
                    <a:pt x="2366" y="21579"/>
                    <a:pt x="2919" y="21579"/>
                  </a:cubicBezTo>
                  <a:cubicBezTo>
                    <a:pt x="4159" y="21579"/>
                    <a:pt x="5589" y="21600"/>
                    <a:pt x="7094" y="21600"/>
                  </a:cubicBezTo>
                  <a:cubicBezTo>
                    <a:pt x="11613" y="21600"/>
                    <a:pt x="16813" y="21405"/>
                    <a:pt x="19565" y="19858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07" name="Google Shape;6075;p39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08" name="Google Shape;6076;p39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09" name="Google Shape;6077;p39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10" name="Google Shape;6078;p39"/>
            <p:cNvSpPr/>
            <p:nvPr/>
          </p:nvSpPr>
          <p:spPr>
            <a:xfrm>
              <a:off x="4603359" y="1873781"/>
              <a:ext cx="232700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1" h="21600" fill="norm" stroke="1" extrusionOk="0">
                  <a:moveTo>
                    <a:pt x="7647" y="0"/>
                  </a:moveTo>
                  <a:cubicBezTo>
                    <a:pt x="2677" y="0"/>
                    <a:pt x="-1597" y="5733"/>
                    <a:pt x="584" y="16505"/>
                  </a:cubicBezTo>
                  <a:cubicBezTo>
                    <a:pt x="1312" y="20041"/>
                    <a:pt x="4182" y="21600"/>
                    <a:pt x="7382" y="21600"/>
                  </a:cubicBezTo>
                  <a:cubicBezTo>
                    <a:pt x="13161" y="21600"/>
                    <a:pt x="20003" y="16498"/>
                    <a:pt x="17170" y="8724"/>
                  </a:cubicBezTo>
                  <a:cubicBezTo>
                    <a:pt x="14982" y="2828"/>
                    <a:pt x="11144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11" name="Google Shape;6079;p39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12" name="Google Shape;6080;p39"/>
            <p:cNvSpPr/>
            <p:nvPr/>
          </p:nvSpPr>
          <p:spPr>
            <a:xfrm>
              <a:off x="4326704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13" name="Google Shape;6081;p39"/>
            <p:cNvSpPr/>
            <p:nvPr/>
          </p:nvSpPr>
          <p:spPr>
            <a:xfrm>
              <a:off x="4326704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14" name="Google Shape;6082;p39"/>
            <p:cNvSpPr/>
            <p:nvPr/>
          </p:nvSpPr>
          <p:spPr>
            <a:xfrm>
              <a:off x="5240728" y="1884179"/>
              <a:ext cx="1132689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5" y="10299"/>
                    <a:pt x="245" y="12082"/>
                    <a:pt x="730" y="13275"/>
                  </a:cubicBezTo>
                  <a:cubicBezTo>
                    <a:pt x="933" y="13775"/>
                    <a:pt x="1410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2" y="13507"/>
                    <a:pt x="8487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20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62" y="16319"/>
                    <a:pt x="14100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5" y="13041"/>
                  </a:cubicBezTo>
                  <a:cubicBezTo>
                    <a:pt x="16981" y="13164"/>
                    <a:pt x="18574" y="13370"/>
                    <a:pt x="20002" y="13426"/>
                  </a:cubicBezTo>
                  <a:cubicBezTo>
                    <a:pt x="20017" y="13426"/>
                    <a:pt x="20034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291" y="11244"/>
                    <a:pt x="21151" y="10449"/>
                    <a:pt x="21013" y="9572"/>
                  </a:cubicBezTo>
                  <a:cubicBezTo>
                    <a:pt x="20916" y="8995"/>
                    <a:pt x="20458" y="8571"/>
                    <a:pt x="19891" y="8502"/>
                  </a:cubicBezTo>
                  <a:cubicBezTo>
                    <a:pt x="18514" y="8351"/>
                    <a:pt x="17006" y="8199"/>
                    <a:pt x="15624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586" y="7681"/>
                    <a:pt x="13573" y="6993"/>
                  </a:cubicBezTo>
                  <a:cubicBezTo>
                    <a:pt x="13504" y="5361"/>
                    <a:pt x="13337" y="3084"/>
                    <a:pt x="13157" y="1205"/>
                  </a:cubicBezTo>
                  <a:cubicBezTo>
                    <a:pt x="13101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15" name="Google Shape;6083;p39"/>
            <p:cNvSpPr/>
            <p:nvPr/>
          </p:nvSpPr>
          <p:spPr>
            <a:xfrm>
              <a:off x="4473842" y="13460663"/>
              <a:ext cx="108471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272" y="773"/>
                    <a:pt x="13973" y="871"/>
                    <a:pt x="10612" y="871"/>
                  </a:cubicBezTo>
                  <a:cubicBezTo>
                    <a:pt x="9358" y="871"/>
                    <a:pt x="8097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16" name="Google Shape;6084;p39"/>
            <p:cNvSpPr/>
            <p:nvPr/>
          </p:nvSpPr>
          <p:spPr>
            <a:xfrm>
              <a:off x="4248388" y="12284917"/>
              <a:ext cx="81924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5" y="733"/>
                    <a:pt x="14370" y="859"/>
                    <a:pt x="11236" y="859"/>
                  </a:cubicBezTo>
                  <a:cubicBezTo>
                    <a:pt x="9595" y="859"/>
                    <a:pt x="7914" y="824"/>
                    <a:pt x="6378" y="824"/>
                  </a:cubicBezTo>
                  <a:cubicBezTo>
                    <a:pt x="4329" y="824"/>
                    <a:pt x="2537" y="880"/>
                    <a:pt x="1431" y="1152"/>
                  </a:cubicBezTo>
                  <a:cubicBezTo>
                    <a:pt x="871" y="1278"/>
                    <a:pt x="385" y="3023"/>
                    <a:pt x="234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1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40" y="21600"/>
                    <a:pt x="16893" y="21384"/>
                    <a:pt x="19565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17" name="Google Shape;6085;p39"/>
            <p:cNvSpPr/>
            <p:nvPr/>
          </p:nvSpPr>
          <p:spPr>
            <a:xfrm>
              <a:off x="4248388" y="11918363"/>
              <a:ext cx="81926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14"/>
                    <a:pt x="18943" y="28"/>
                  </a:cubicBezTo>
                  <a:cubicBezTo>
                    <a:pt x="17257" y="773"/>
                    <a:pt x="13963" y="877"/>
                    <a:pt x="10605" y="877"/>
                  </a:cubicBezTo>
                  <a:cubicBezTo>
                    <a:pt x="9354" y="877"/>
                    <a:pt x="8093" y="863"/>
                    <a:pt x="6903" y="863"/>
                  </a:cubicBezTo>
                  <a:cubicBezTo>
                    <a:pt x="4636" y="863"/>
                    <a:pt x="2629" y="912"/>
                    <a:pt x="1431" y="1211"/>
                  </a:cubicBezTo>
                  <a:cubicBezTo>
                    <a:pt x="871" y="1337"/>
                    <a:pt x="385" y="3070"/>
                    <a:pt x="234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1" y="21565"/>
                    <a:pt x="5788" y="21600"/>
                    <a:pt x="7529" y="21600"/>
                  </a:cubicBezTo>
                  <a:cubicBezTo>
                    <a:pt x="11937" y="21600"/>
                    <a:pt x="16890" y="21377"/>
                    <a:pt x="19561" y="19839"/>
                  </a:cubicBezTo>
                  <a:cubicBezTo>
                    <a:pt x="21518" y="18683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18" name="Google Shape;6086;p39"/>
            <p:cNvSpPr/>
            <p:nvPr/>
          </p:nvSpPr>
          <p:spPr>
            <a:xfrm>
              <a:off x="6601042" y="11660158"/>
              <a:ext cx="98195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68" y="0"/>
                  </a:moveTo>
                  <a:cubicBezTo>
                    <a:pt x="16837" y="0"/>
                    <a:pt x="16411" y="178"/>
                    <a:pt x="16096" y="510"/>
                  </a:cubicBezTo>
                  <a:cubicBezTo>
                    <a:pt x="11994" y="4773"/>
                    <a:pt x="3465" y="13250"/>
                    <a:pt x="319" y="17449"/>
                  </a:cubicBezTo>
                  <a:cubicBezTo>
                    <a:pt x="-894" y="19073"/>
                    <a:pt x="1604" y="21600"/>
                    <a:pt x="3510" y="21600"/>
                  </a:cubicBezTo>
                  <a:cubicBezTo>
                    <a:pt x="4024" y="21600"/>
                    <a:pt x="4496" y="21417"/>
                    <a:pt x="4838" y="20982"/>
                  </a:cubicBezTo>
                  <a:cubicBezTo>
                    <a:pt x="7645" y="17465"/>
                    <a:pt x="17206" y="8163"/>
                    <a:pt x="20151" y="4789"/>
                  </a:cubicBezTo>
                  <a:cubicBezTo>
                    <a:pt x="20628" y="4234"/>
                    <a:pt x="20706" y="3442"/>
                    <a:pt x="20336" y="2808"/>
                  </a:cubicBezTo>
                  <a:cubicBezTo>
                    <a:pt x="19766" y="1810"/>
                    <a:pt x="18979" y="828"/>
                    <a:pt x="18146" y="274"/>
                  </a:cubicBezTo>
                  <a:cubicBezTo>
                    <a:pt x="17878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19" name="Google Shape;6087;p39"/>
            <p:cNvSpPr/>
            <p:nvPr/>
          </p:nvSpPr>
          <p:spPr>
            <a:xfrm>
              <a:off x="6683027" y="11613947"/>
              <a:ext cx="231959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1" h="21600" fill="norm" stroke="1" extrusionOk="0">
                  <a:moveTo>
                    <a:pt x="7662" y="0"/>
                  </a:moveTo>
                  <a:cubicBezTo>
                    <a:pt x="2685" y="0"/>
                    <a:pt x="-1601" y="5733"/>
                    <a:pt x="586" y="16498"/>
                  </a:cubicBezTo>
                  <a:cubicBezTo>
                    <a:pt x="1296" y="20034"/>
                    <a:pt x="4162" y="21600"/>
                    <a:pt x="7357" y="21600"/>
                  </a:cubicBezTo>
                  <a:cubicBezTo>
                    <a:pt x="13139" y="21600"/>
                    <a:pt x="19999" y="16498"/>
                    <a:pt x="17159" y="8724"/>
                  </a:cubicBezTo>
                  <a:cubicBezTo>
                    <a:pt x="14990" y="2828"/>
                    <a:pt x="11155" y="0"/>
                    <a:pt x="76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20" name="Google Shape;6088;p39"/>
            <p:cNvSpPr/>
            <p:nvPr/>
          </p:nvSpPr>
          <p:spPr>
            <a:xfrm>
              <a:off x="7267569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57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21" name="Google Shape;6089;p39"/>
            <p:cNvSpPr/>
            <p:nvPr/>
          </p:nvSpPr>
          <p:spPr>
            <a:xfrm>
              <a:off x="6549645" y="13460663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5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2" y="21593"/>
                    <a:pt x="1364" y="21593"/>
                  </a:cubicBezTo>
                  <a:cubicBezTo>
                    <a:pt x="1833" y="21586"/>
                    <a:pt x="2352" y="21579"/>
                    <a:pt x="2907" y="21579"/>
                  </a:cubicBezTo>
                  <a:cubicBezTo>
                    <a:pt x="4150" y="21579"/>
                    <a:pt x="5582" y="21600"/>
                    <a:pt x="7089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22" name="Google Shape;6090;p39"/>
            <p:cNvSpPr/>
            <p:nvPr/>
          </p:nvSpPr>
          <p:spPr>
            <a:xfrm>
              <a:off x="6990930" y="13169532"/>
              <a:ext cx="201990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14" y="21600"/>
                    <a:pt x="19987" y="16505"/>
                    <a:pt x="17136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23" name="Google Shape;6091;p39"/>
            <p:cNvSpPr/>
            <p:nvPr/>
          </p:nvSpPr>
          <p:spPr>
            <a:xfrm>
              <a:off x="7904605" y="12422809"/>
              <a:ext cx="1133012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87" y="0"/>
                  </a:moveTo>
                  <a:cubicBezTo>
                    <a:pt x="9582" y="0"/>
                    <a:pt x="8546" y="78"/>
                    <a:pt x="7844" y="318"/>
                  </a:cubicBezTo>
                  <a:cubicBezTo>
                    <a:pt x="7304" y="511"/>
                    <a:pt x="6971" y="1046"/>
                    <a:pt x="7012" y="1609"/>
                  </a:cubicBezTo>
                  <a:cubicBezTo>
                    <a:pt x="7178" y="3694"/>
                    <a:pt x="8204" y="7466"/>
                    <a:pt x="7968" y="8330"/>
                  </a:cubicBezTo>
                  <a:cubicBezTo>
                    <a:pt x="7788" y="8988"/>
                    <a:pt x="569" y="8865"/>
                    <a:pt x="153" y="9607"/>
                  </a:cubicBezTo>
                  <a:cubicBezTo>
                    <a:pt x="-262" y="10306"/>
                    <a:pt x="251" y="12076"/>
                    <a:pt x="735" y="13284"/>
                  </a:cubicBezTo>
                  <a:cubicBezTo>
                    <a:pt x="937" y="13766"/>
                    <a:pt x="1406" y="14077"/>
                    <a:pt x="1920" y="14077"/>
                  </a:cubicBezTo>
                  <a:cubicBezTo>
                    <a:pt x="2004" y="14077"/>
                    <a:pt x="2090" y="14069"/>
                    <a:pt x="2176" y="14051"/>
                  </a:cubicBezTo>
                  <a:cubicBezTo>
                    <a:pt x="4005" y="13708"/>
                    <a:pt x="5696" y="13571"/>
                    <a:pt x="7123" y="13516"/>
                  </a:cubicBezTo>
                  <a:cubicBezTo>
                    <a:pt x="7147" y="13514"/>
                    <a:pt x="7170" y="13514"/>
                    <a:pt x="7193" y="13514"/>
                  </a:cubicBezTo>
                  <a:cubicBezTo>
                    <a:pt x="7909" y="13514"/>
                    <a:pt x="8479" y="14116"/>
                    <a:pt x="8453" y="14834"/>
                  </a:cubicBezTo>
                  <a:cubicBezTo>
                    <a:pt x="8383" y="16713"/>
                    <a:pt x="8204" y="18743"/>
                    <a:pt x="8509" y="20499"/>
                  </a:cubicBezTo>
                  <a:cubicBezTo>
                    <a:pt x="8605" y="21089"/>
                    <a:pt x="9118" y="21528"/>
                    <a:pt x="9714" y="21555"/>
                  </a:cubicBezTo>
                  <a:cubicBezTo>
                    <a:pt x="10371" y="21580"/>
                    <a:pt x="11062" y="21600"/>
                    <a:pt x="11766" y="21600"/>
                  </a:cubicBezTo>
                  <a:cubicBezTo>
                    <a:pt x="12233" y="21600"/>
                    <a:pt x="12707" y="21591"/>
                    <a:pt x="13178" y="21569"/>
                  </a:cubicBezTo>
                  <a:cubicBezTo>
                    <a:pt x="13828" y="21528"/>
                    <a:pt x="14329" y="21020"/>
                    <a:pt x="14383" y="20390"/>
                  </a:cubicBezTo>
                  <a:cubicBezTo>
                    <a:pt x="14495" y="18729"/>
                    <a:pt x="14369" y="16315"/>
                    <a:pt x="14106" y="14491"/>
                  </a:cubicBezTo>
                  <a:cubicBezTo>
                    <a:pt x="14001" y="13717"/>
                    <a:pt x="14602" y="13045"/>
                    <a:pt x="15368" y="13045"/>
                  </a:cubicBezTo>
                  <a:cubicBezTo>
                    <a:pt x="15403" y="13045"/>
                    <a:pt x="15441" y="13047"/>
                    <a:pt x="15478" y="13050"/>
                  </a:cubicBezTo>
                  <a:cubicBezTo>
                    <a:pt x="16988" y="13159"/>
                    <a:pt x="18581" y="13365"/>
                    <a:pt x="20008" y="13420"/>
                  </a:cubicBezTo>
                  <a:cubicBezTo>
                    <a:pt x="20026" y="13420"/>
                    <a:pt x="20041" y="13420"/>
                    <a:pt x="20057" y="13420"/>
                  </a:cubicBezTo>
                  <a:cubicBezTo>
                    <a:pt x="20770" y="13420"/>
                    <a:pt x="21338" y="12828"/>
                    <a:pt x="21326" y="12116"/>
                  </a:cubicBezTo>
                  <a:cubicBezTo>
                    <a:pt x="21298" y="11252"/>
                    <a:pt x="21159" y="10443"/>
                    <a:pt x="21020" y="9565"/>
                  </a:cubicBezTo>
                  <a:cubicBezTo>
                    <a:pt x="20923" y="9002"/>
                    <a:pt x="20467" y="8564"/>
                    <a:pt x="19898" y="8495"/>
                  </a:cubicBezTo>
                  <a:cubicBezTo>
                    <a:pt x="18535" y="8346"/>
                    <a:pt x="17043" y="8204"/>
                    <a:pt x="15672" y="8204"/>
                  </a:cubicBezTo>
                  <a:cubicBezTo>
                    <a:pt x="15414" y="8204"/>
                    <a:pt x="15159" y="8210"/>
                    <a:pt x="14909" y="8221"/>
                  </a:cubicBezTo>
                  <a:cubicBezTo>
                    <a:pt x="14892" y="8221"/>
                    <a:pt x="14875" y="8221"/>
                    <a:pt x="14858" y="8221"/>
                  </a:cubicBezTo>
                  <a:cubicBezTo>
                    <a:pt x="14161" y="8221"/>
                    <a:pt x="13592" y="7683"/>
                    <a:pt x="13566" y="6986"/>
                  </a:cubicBezTo>
                  <a:cubicBezTo>
                    <a:pt x="13510" y="5353"/>
                    <a:pt x="13330" y="3076"/>
                    <a:pt x="13164" y="1196"/>
                  </a:cubicBezTo>
                  <a:cubicBezTo>
                    <a:pt x="13109" y="580"/>
                    <a:pt x="12595" y="86"/>
                    <a:pt x="11972" y="45"/>
                  </a:cubicBezTo>
                  <a:cubicBezTo>
                    <a:pt x="11545" y="18"/>
                    <a:pt x="11070" y="0"/>
                    <a:pt x="105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24" name="Google Shape;6092;p39"/>
            <p:cNvSpPr/>
            <p:nvPr/>
          </p:nvSpPr>
          <p:spPr>
            <a:xfrm>
              <a:off x="8243658" y="10538217"/>
              <a:ext cx="1080102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2" y="0"/>
                    <a:pt x="14767" y="159"/>
                    <a:pt x="14514" y="460"/>
                  </a:cubicBezTo>
                  <a:cubicBezTo>
                    <a:pt x="13323" y="1829"/>
                    <a:pt x="12042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5" y="1183"/>
                    <a:pt x="3459" y="1183"/>
                  </a:cubicBezTo>
                  <a:cubicBezTo>
                    <a:pt x="3087" y="1183"/>
                    <a:pt x="2720" y="1358"/>
                    <a:pt x="2450" y="1681"/>
                  </a:cubicBezTo>
                  <a:cubicBezTo>
                    <a:pt x="1547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19" y="20323"/>
                    <a:pt x="5008" y="21120"/>
                    <a:pt x="6317" y="21543"/>
                  </a:cubicBezTo>
                  <a:cubicBezTo>
                    <a:pt x="6436" y="21582"/>
                    <a:pt x="6554" y="21600"/>
                    <a:pt x="6675" y="21600"/>
                  </a:cubicBezTo>
                  <a:cubicBezTo>
                    <a:pt x="7167" y="21600"/>
                    <a:pt x="7636" y="21286"/>
                    <a:pt x="7871" y="20762"/>
                  </a:cubicBezTo>
                  <a:cubicBezTo>
                    <a:pt x="8743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9" y="19746"/>
                    <a:pt x="17871" y="19746"/>
                  </a:cubicBezTo>
                  <a:cubicBezTo>
                    <a:pt x="18257" y="19746"/>
                    <a:pt x="1863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1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28" y="5165"/>
                    <a:pt x="18671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098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25" name="Google Shape;6093;p39"/>
            <p:cNvSpPr/>
            <p:nvPr/>
          </p:nvSpPr>
          <p:spPr>
            <a:xfrm>
              <a:off x="5328105" y="10599777"/>
              <a:ext cx="1441696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3" y="16977"/>
                  </a:cubicBezTo>
                  <a:cubicBezTo>
                    <a:pt x="8395" y="16977"/>
                    <a:pt x="8236" y="16871"/>
                    <a:pt x="8178" y="16656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17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7" y="11800"/>
                  </a:cubicBezTo>
                  <a:cubicBezTo>
                    <a:pt x="1201" y="11800"/>
                    <a:pt x="1358" y="11739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46"/>
                    <a:pt x="18894" y="5360"/>
                    <a:pt x="19312" y="5360"/>
                  </a:cubicBezTo>
                  <a:cubicBezTo>
                    <a:pt x="19328" y="5360"/>
                    <a:pt x="19344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26" name="Google Shape;6094;p39"/>
            <p:cNvSpPr/>
            <p:nvPr/>
          </p:nvSpPr>
          <p:spPr>
            <a:xfrm>
              <a:off x="7137828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7" y="831"/>
                    <a:pt x="11004" y="831"/>
                  </a:cubicBezTo>
                  <a:cubicBezTo>
                    <a:pt x="9572" y="831"/>
                    <a:pt x="8117" y="810"/>
                    <a:pt x="6759" y="810"/>
                  </a:cubicBezTo>
                  <a:cubicBezTo>
                    <a:pt x="4554" y="810"/>
                    <a:pt x="2607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27" name="Google Shape;6095;p39"/>
            <p:cNvSpPr/>
            <p:nvPr/>
          </p:nvSpPr>
          <p:spPr>
            <a:xfrm>
              <a:off x="6912357" y="8772041"/>
              <a:ext cx="819012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27" y="753"/>
                    <a:pt x="14171" y="872"/>
                    <a:pt x="10913" y="872"/>
                  </a:cubicBezTo>
                  <a:cubicBezTo>
                    <a:pt x="9359" y="872"/>
                    <a:pt x="7782" y="844"/>
                    <a:pt x="6337" y="844"/>
                  </a:cubicBezTo>
                  <a:cubicBezTo>
                    <a:pt x="4303" y="844"/>
                    <a:pt x="2529" y="893"/>
                    <a:pt x="1439" y="1151"/>
                  </a:cubicBezTo>
                  <a:cubicBezTo>
                    <a:pt x="858" y="1332"/>
                    <a:pt x="372" y="3013"/>
                    <a:pt x="242" y="5503"/>
                  </a:cubicBezTo>
                  <a:cubicBezTo>
                    <a:pt x="17" y="9297"/>
                    <a:pt x="-77" y="13656"/>
                    <a:pt x="72" y="17074"/>
                  </a:cubicBezTo>
                  <a:cubicBezTo>
                    <a:pt x="202" y="19710"/>
                    <a:pt x="728" y="21558"/>
                    <a:pt x="1351" y="21558"/>
                  </a:cubicBezTo>
                  <a:cubicBezTo>
                    <a:pt x="1361" y="21558"/>
                    <a:pt x="1372" y="21558"/>
                    <a:pt x="1382" y="21558"/>
                  </a:cubicBezTo>
                  <a:cubicBezTo>
                    <a:pt x="1603" y="21551"/>
                    <a:pt x="1833" y="21551"/>
                    <a:pt x="2072" y="21551"/>
                  </a:cubicBezTo>
                  <a:cubicBezTo>
                    <a:pt x="3588" y="21551"/>
                    <a:pt x="5490" y="21600"/>
                    <a:pt x="7510" y="21600"/>
                  </a:cubicBezTo>
                  <a:cubicBezTo>
                    <a:pt x="11928" y="21600"/>
                    <a:pt x="16897" y="21356"/>
                    <a:pt x="19565" y="19815"/>
                  </a:cubicBezTo>
                  <a:cubicBezTo>
                    <a:pt x="21523" y="18720"/>
                    <a:pt x="21028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28" name="Google Shape;6096;p39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29" name="Google Shape;6097;p39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30" name="Google Shape;6098;p39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31" name="Google Shape;6099;p39"/>
            <p:cNvSpPr/>
            <p:nvPr/>
          </p:nvSpPr>
          <p:spPr>
            <a:xfrm>
              <a:off x="4603329" y="8899452"/>
              <a:ext cx="232741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2" y="0"/>
                  </a:moveTo>
                  <a:cubicBezTo>
                    <a:pt x="2678" y="0"/>
                    <a:pt x="-1600" y="5745"/>
                    <a:pt x="587" y="16521"/>
                  </a:cubicBezTo>
                  <a:cubicBezTo>
                    <a:pt x="1313" y="20041"/>
                    <a:pt x="4170" y="21600"/>
                    <a:pt x="7355" y="21600"/>
                  </a:cubicBezTo>
                  <a:cubicBezTo>
                    <a:pt x="13137" y="21600"/>
                    <a:pt x="20000" y="16485"/>
                    <a:pt x="17163" y="8742"/>
                  </a:cubicBezTo>
                  <a:cubicBezTo>
                    <a:pt x="14976" y="2827"/>
                    <a:pt x="11146" y="0"/>
                    <a:pt x="765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32" name="Google Shape;6100;p39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33" name="Google Shape;6101;p39"/>
            <p:cNvSpPr/>
            <p:nvPr/>
          </p:nvSpPr>
          <p:spPr>
            <a:xfrm>
              <a:off x="4326720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07" y="0"/>
                    <a:pt x="762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34" name="Google Shape;6102;p39"/>
            <p:cNvSpPr/>
            <p:nvPr/>
          </p:nvSpPr>
          <p:spPr>
            <a:xfrm>
              <a:off x="4326697" y="10290409"/>
              <a:ext cx="202227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07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35" name="Google Shape;6103;p39"/>
            <p:cNvSpPr/>
            <p:nvPr/>
          </p:nvSpPr>
          <p:spPr>
            <a:xfrm>
              <a:off x="5240728" y="8910097"/>
              <a:ext cx="1132689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2" y="13759"/>
                    <a:pt x="1399" y="14069"/>
                    <a:pt x="1913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62" y="16306"/>
                    <a:pt x="14100" y="14497"/>
                  </a:cubicBezTo>
                  <a:cubicBezTo>
                    <a:pt x="13993" y="13724"/>
                    <a:pt x="14595" y="13038"/>
                    <a:pt x="15375" y="13038"/>
                  </a:cubicBezTo>
                  <a:cubicBezTo>
                    <a:pt x="15411" y="13038"/>
                    <a:pt x="15448" y="13039"/>
                    <a:pt x="15485" y="13042"/>
                  </a:cubicBezTo>
                  <a:cubicBezTo>
                    <a:pt x="16981" y="13152"/>
                    <a:pt x="18574" y="13371"/>
                    <a:pt x="20002" y="13413"/>
                  </a:cubicBezTo>
                  <a:cubicBezTo>
                    <a:pt x="20017" y="13413"/>
                    <a:pt x="20034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291" y="11245"/>
                    <a:pt x="21151" y="10436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5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7" y="8215"/>
                    <a:pt x="13586" y="7677"/>
                    <a:pt x="13573" y="6994"/>
                  </a:cubicBezTo>
                  <a:cubicBezTo>
                    <a:pt x="13504" y="5347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36" name="Google Shape;6104;p39"/>
            <p:cNvSpPr/>
            <p:nvPr/>
          </p:nvSpPr>
          <p:spPr>
            <a:xfrm>
              <a:off x="1584698" y="1380229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12"/>
                  </a:cubicBezTo>
                  <a:cubicBezTo>
                    <a:pt x="858" y="1338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64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37" name="Google Shape;6105;p39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38" name="Google Shape;6106;p39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39" name="Google Shape;6107;p39"/>
            <p:cNvSpPr/>
            <p:nvPr/>
          </p:nvSpPr>
          <p:spPr>
            <a:xfrm>
              <a:off x="251843" y="0"/>
              <a:ext cx="1080108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2"/>
                  </a:cubicBezTo>
                  <a:cubicBezTo>
                    <a:pt x="13323" y="1815"/>
                    <a:pt x="12044" y="3362"/>
                    <a:pt x="11114" y="4844"/>
                  </a:cubicBezTo>
                  <a:cubicBezTo>
                    <a:pt x="10846" y="5261"/>
                    <a:pt x="10436" y="5485"/>
                    <a:pt x="10015" y="5485"/>
                  </a:cubicBezTo>
                  <a:cubicBezTo>
                    <a:pt x="9748" y="5485"/>
                    <a:pt x="9476" y="5394"/>
                    <a:pt x="9238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6" y="1251"/>
                    <a:pt x="3698" y="1176"/>
                    <a:pt x="3454" y="1176"/>
                  </a:cubicBezTo>
                  <a:cubicBezTo>
                    <a:pt x="3081" y="1176"/>
                    <a:pt x="2712" y="1349"/>
                    <a:pt x="2450" y="1684"/>
                  </a:cubicBezTo>
                  <a:cubicBezTo>
                    <a:pt x="1549" y="2841"/>
                    <a:pt x="415" y="4470"/>
                    <a:pt x="66" y="5692"/>
                  </a:cubicBezTo>
                  <a:cubicBezTo>
                    <a:pt x="-123" y="6311"/>
                    <a:pt x="108" y="7010"/>
                    <a:pt x="604" y="7370"/>
                  </a:cubicBezTo>
                  <a:cubicBezTo>
                    <a:pt x="2435" y="8721"/>
                    <a:pt x="6229" y="10481"/>
                    <a:pt x="6796" y="11327"/>
                  </a:cubicBezTo>
                  <a:cubicBezTo>
                    <a:pt x="7232" y="11962"/>
                    <a:pt x="2551" y="18529"/>
                    <a:pt x="2885" y="19456"/>
                  </a:cubicBezTo>
                  <a:cubicBezTo>
                    <a:pt x="3221" y="20320"/>
                    <a:pt x="5008" y="21134"/>
                    <a:pt x="6317" y="21542"/>
                  </a:cubicBezTo>
                  <a:cubicBezTo>
                    <a:pt x="6439" y="21580"/>
                    <a:pt x="6563" y="21600"/>
                    <a:pt x="6685" y="21600"/>
                  </a:cubicBezTo>
                  <a:cubicBezTo>
                    <a:pt x="7174" y="21600"/>
                    <a:pt x="7640" y="21297"/>
                    <a:pt x="7871" y="20776"/>
                  </a:cubicBezTo>
                  <a:cubicBezTo>
                    <a:pt x="8744" y="18837"/>
                    <a:pt x="9703" y="17192"/>
                    <a:pt x="10561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4" y="15202"/>
                    <a:pt x="12259" y="15315"/>
                    <a:pt x="12509" y="15547"/>
                  </a:cubicBezTo>
                  <a:cubicBezTo>
                    <a:pt x="14021" y="16964"/>
                    <a:pt x="15604" y="18576"/>
                    <a:pt x="17247" y="19586"/>
                  </a:cubicBezTo>
                  <a:cubicBezTo>
                    <a:pt x="17439" y="19699"/>
                    <a:pt x="17648" y="19754"/>
                    <a:pt x="17853" y="19754"/>
                  </a:cubicBezTo>
                  <a:cubicBezTo>
                    <a:pt x="18241" y="19754"/>
                    <a:pt x="18624" y="19562"/>
                    <a:pt x="18889" y="19212"/>
                  </a:cubicBezTo>
                  <a:cubicBezTo>
                    <a:pt x="19616" y="18251"/>
                    <a:pt x="20402" y="17159"/>
                    <a:pt x="21099" y="16036"/>
                  </a:cubicBezTo>
                  <a:cubicBezTo>
                    <a:pt x="21477" y="15417"/>
                    <a:pt x="21376" y="14570"/>
                    <a:pt x="20882" y="14080"/>
                  </a:cubicBezTo>
                  <a:cubicBezTo>
                    <a:pt x="19588" y="12777"/>
                    <a:pt x="17495" y="11164"/>
                    <a:pt x="15808" y="10089"/>
                  </a:cubicBezTo>
                  <a:cubicBezTo>
                    <a:pt x="15067" y="9618"/>
                    <a:pt x="14907" y="8493"/>
                    <a:pt x="15489" y="7793"/>
                  </a:cubicBezTo>
                  <a:cubicBezTo>
                    <a:pt x="16535" y="6473"/>
                    <a:pt x="17713" y="5169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40" name="Google Shape;6108;p39"/>
            <p:cNvSpPr/>
            <p:nvPr/>
          </p:nvSpPr>
          <p:spPr>
            <a:xfrm>
              <a:off x="1584698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090" y="0"/>
                  </a:moveTo>
                  <a:cubicBezTo>
                    <a:pt x="19044" y="0"/>
                    <a:pt x="18998" y="7"/>
                    <a:pt x="18950" y="28"/>
                  </a:cubicBezTo>
                  <a:cubicBezTo>
                    <a:pt x="17367" y="733"/>
                    <a:pt x="14370" y="852"/>
                    <a:pt x="11233" y="852"/>
                  </a:cubicBezTo>
                  <a:cubicBezTo>
                    <a:pt x="9593" y="852"/>
                    <a:pt x="7913" y="817"/>
                    <a:pt x="6378" y="817"/>
                  </a:cubicBezTo>
                  <a:cubicBezTo>
                    <a:pt x="4329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23" y="5445"/>
                  </a:cubicBezTo>
                  <a:cubicBezTo>
                    <a:pt x="17" y="9306"/>
                    <a:pt x="-77" y="13669"/>
                    <a:pt x="74" y="17034"/>
                  </a:cubicBezTo>
                  <a:cubicBezTo>
                    <a:pt x="185" y="19708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77"/>
                    <a:pt x="19566" y="19834"/>
                  </a:cubicBezTo>
                  <a:cubicBezTo>
                    <a:pt x="21523" y="18738"/>
                    <a:pt x="21016" y="0"/>
                    <a:pt x="190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41" name="Google Shape;6109;p39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42" name="Google Shape;6110;p39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43" name="Google Shape;6111;p39"/>
            <p:cNvSpPr/>
            <p:nvPr/>
          </p:nvSpPr>
          <p:spPr>
            <a:xfrm>
              <a:off x="251843" y="7025505"/>
              <a:ext cx="1080108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1" y="0"/>
                  </a:moveTo>
                  <a:cubicBezTo>
                    <a:pt x="15109" y="0"/>
                    <a:pt x="14760" y="153"/>
                    <a:pt x="14500" y="455"/>
                  </a:cubicBezTo>
                  <a:cubicBezTo>
                    <a:pt x="13323" y="1824"/>
                    <a:pt x="12044" y="3353"/>
                    <a:pt x="11114" y="4852"/>
                  </a:cubicBezTo>
                  <a:cubicBezTo>
                    <a:pt x="10850" y="5264"/>
                    <a:pt x="10444" y="5482"/>
                    <a:pt x="10030" y="5482"/>
                  </a:cubicBezTo>
                  <a:cubicBezTo>
                    <a:pt x="9756" y="5482"/>
                    <a:pt x="9479" y="5387"/>
                    <a:pt x="9238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1" y="1177"/>
                    <a:pt x="3457" y="1177"/>
                  </a:cubicBezTo>
                  <a:cubicBezTo>
                    <a:pt x="3084" y="1177"/>
                    <a:pt x="2714" y="1358"/>
                    <a:pt x="2450" y="1692"/>
                  </a:cubicBezTo>
                  <a:cubicBezTo>
                    <a:pt x="1549" y="2833"/>
                    <a:pt x="415" y="4461"/>
                    <a:pt x="66" y="5682"/>
                  </a:cubicBezTo>
                  <a:cubicBezTo>
                    <a:pt x="-123" y="6318"/>
                    <a:pt x="108" y="7000"/>
                    <a:pt x="604" y="7360"/>
                  </a:cubicBezTo>
                  <a:cubicBezTo>
                    <a:pt x="2435" y="8711"/>
                    <a:pt x="6229" y="10487"/>
                    <a:pt x="6796" y="11332"/>
                  </a:cubicBezTo>
                  <a:cubicBezTo>
                    <a:pt x="7232" y="11967"/>
                    <a:pt x="2551" y="18515"/>
                    <a:pt x="2885" y="19442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9"/>
                  </a:cubicBezTo>
                  <a:cubicBezTo>
                    <a:pt x="8744" y="18840"/>
                    <a:pt x="9703" y="17179"/>
                    <a:pt x="10561" y="15828"/>
                  </a:cubicBezTo>
                  <a:cubicBezTo>
                    <a:pt x="10824" y="15410"/>
                    <a:pt x="11239" y="15191"/>
                    <a:pt x="11658" y="15191"/>
                  </a:cubicBezTo>
                  <a:cubicBezTo>
                    <a:pt x="11958" y="15191"/>
                    <a:pt x="12259" y="15302"/>
                    <a:pt x="12509" y="15534"/>
                  </a:cubicBezTo>
                  <a:cubicBezTo>
                    <a:pt x="14021" y="16951"/>
                    <a:pt x="15604" y="18579"/>
                    <a:pt x="17247" y="19572"/>
                  </a:cubicBezTo>
                  <a:cubicBezTo>
                    <a:pt x="17444" y="19689"/>
                    <a:pt x="17658" y="19745"/>
                    <a:pt x="17868" y="19745"/>
                  </a:cubicBezTo>
                  <a:cubicBezTo>
                    <a:pt x="18251" y="19745"/>
                    <a:pt x="18627" y="19561"/>
                    <a:pt x="18889" y="19214"/>
                  </a:cubicBezTo>
                  <a:cubicBezTo>
                    <a:pt x="19616" y="18238"/>
                    <a:pt x="20402" y="17162"/>
                    <a:pt x="21099" y="16023"/>
                  </a:cubicBezTo>
                  <a:cubicBezTo>
                    <a:pt x="21477" y="15405"/>
                    <a:pt x="21376" y="14574"/>
                    <a:pt x="20882" y="14068"/>
                  </a:cubicBezTo>
                  <a:cubicBezTo>
                    <a:pt x="19588" y="12765"/>
                    <a:pt x="17495" y="11153"/>
                    <a:pt x="15808" y="10094"/>
                  </a:cubicBezTo>
                  <a:cubicBezTo>
                    <a:pt x="15067" y="9624"/>
                    <a:pt x="14907" y="8499"/>
                    <a:pt x="15489" y="7784"/>
                  </a:cubicBezTo>
                  <a:cubicBezTo>
                    <a:pt x="16535" y="6480"/>
                    <a:pt x="17713" y="5160"/>
                    <a:pt x="18673" y="3892"/>
                  </a:cubicBezTo>
                  <a:cubicBezTo>
                    <a:pt x="19152" y="3240"/>
                    <a:pt x="19036" y="2245"/>
                    <a:pt x="18425" y="1741"/>
                  </a:cubicBezTo>
                  <a:cubicBezTo>
                    <a:pt x="17684" y="1139"/>
                    <a:pt x="16928" y="683"/>
                    <a:pt x="16100" y="179"/>
                  </a:cubicBezTo>
                  <a:cubicBezTo>
                    <a:pt x="15899" y="60"/>
                    <a:pt x="15679" y="0"/>
                    <a:pt x="154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44" name="Google Shape;6112;p39"/>
            <p:cNvSpPr/>
            <p:nvPr/>
          </p:nvSpPr>
          <p:spPr>
            <a:xfrm>
              <a:off x="1272682" y="4634488"/>
              <a:ext cx="982404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0" y="178"/>
                    <a:pt x="16082" y="504"/>
                  </a:cubicBezTo>
                  <a:cubicBezTo>
                    <a:pt x="11999" y="4766"/>
                    <a:pt x="3463" y="13243"/>
                    <a:pt x="320" y="17441"/>
                  </a:cubicBezTo>
                  <a:cubicBezTo>
                    <a:pt x="-896" y="19076"/>
                    <a:pt x="1607" y="21600"/>
                    <a:pt x="3520" y="21600"/>
                  </a:cubicBezTo>
                  <a:cubicBezTo>
                    <a:pt x="4033" y="21600"/>
                    <a:pt x="4505" y="21419"/>
                    <a:pt x="4850" y="20989"/>
                  </a:cubicBezTo>
                  <a:cubicBezTo>
                    <a:pt x="7653" y="17457"/>
                    <a:pt x="17206" y="8157"/>
                    <a:pt x="20134" y="4782"/>
                  </a:cubicBezTo>
                  <a:cubicBezTo>
                    <a:pt x="20612" y="4244"/>
                    <a:pt x="20704" y="3436"/>
                    <a:pt x="20334" y="2802"/>
                  </a:cubicBezTo>
                  <a:cubicBezTo>
                    <a:pt x="19764" y="1804"/>
                    <a:pt x="18963" y="838"/>
                    <a:pt x="18148" y="268"/>
                  </a:cubicBezTo>
                  <a:cubicBezTo>
                    <a:pt x="17882" y="85"/>
                    <a:pt x="17580" y="0"/>
                    <a:pt x="1727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45" name="Google Shape;6113;p39"/>
            <p:cNvSpPr/>
            <p:nvPr/>
          </p:nvSpPr>
          <p:spPr>
            <a:xfrm>
              <a:off x="1354682" y="4588442"/>
              <a:ext cx="232712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3" y="0"/>
                  </a:moveTo>
                  <a:cubicBezTo>
                    <a:pt x="2679" y="0"/>
                    <a:pt x="-1601" y="5758"/>
                    <a:pt x="586" y="16537"/>
                  </a:cubicBezTo>
                  <a:cubicBezTo>
                    <a:pt x="1307" y="20047"/>
                    <a:pt x="4170" y="21600"/>
                    <a:pt x="7356" y="21600"/>
                  </a:cubicBezTo>
                  <a:cubicBezTo>
                    <a:pt x="13140" y="21600"/>
                    <a:pt x="19999" y="16501"/>
                    <a:pt x="17167" y="8758"/>
                  </a:cubicBezTo>
                  <a:cubicBezTo>
                    <a:pt x="14980" y="2837"/>
                    <a:pt x="11143" y="0"/>
                    <a:pt x="765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46" name="Google Shape;6114;p39"/>
            <p:cNvSpPr/>
            <p:nvPr/>
          </p:nvSpPr>
          <p:spPr>
            <a:xfrm>
              <a:off x="1939905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2" y="20041"/>
                    <a:pt x="4157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47" name="Google Shape;6115;p39"/>
            <p:cNvSpPr/>
            <p:nvPr/>
          </p:nvSpPr>
          <p:spPr>
            <a:xfrm>
              <a:off x="1221445" y="6435487"/>
              <a:ext cx="1084691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6" y="845"/>
                  </a:cubicBezTo>
                  <a:cubicBezTo>
                    <a:pt x="4304" y="845"/>
                    <a:pt x="2528" y="894"/>
                    <a:pt x="1431" y="1145"/>
                  </a:cubicBezTo>
                  <a:cubicBezTo>
                    <a:pt x="866" y="1271"/>
                    <a:pt x="373" y="3017"/>
                    <a:pt x="232" y="5510"/>
                  </a:cubicBezTo>
                  <a:cubicBezTo>
                    <a:pt x="20" y="9309"/>
                    <a:pt x="-80" y="13667"/>
                    <a:pt x="77" y="17096"/>
                  </a:cubicBezTo>
                  <a:cubicBezTo>
                    <a:pt x="202" y="19728"/>
                    <a:pt x="737" y="21586"/>
                    <a:pt x="1344" y="21586"/>
                  </a:cubicBezTo>
                  <a:cubicBezTo>
                    <a:pt x="1355" y="21586"/>
                    <a:pt x="1365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7" y="21384"/>
                    <a:pt x="19559" y="19840"/>
                  </a:cubicBezTo>
                  <a:cubicBezTo>
                    <a:pt x="21520" y="18737"/>
                    <a:pt x="21009" y="0"/>
                    <a:pt x="190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48" name="Google Shape;6116;p39"/>
            <p:cNvSpPr/>
            <p:nvPr/>
          </p:nvSpPr>
          <p:spPr>
            <a:xfrm>
              <a:off x="1662727" y="6144191"/>
              <a:ext cx="202556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4" h="21600" fill="norm" stroke="1" extrusionOk="0">
                  <a:moveTo>
                    <a:pt x="7656" y="0"/>
                  </a:moveTo>
                  <a:cubicBezTo>
                    <a:pt x="2686" y="0"/>
                    <a:pt x="-1593" y="5740"/>
                    <a:pt x="579" y="16495"/>
                  </a:cubicBezTo>
                  <a:cubicBezTo>
                    <a:pt x="1291" y="20037"/>
                    <a:pt x="4161" y="21600"/>
                    <a:pt x="7358" y="21600"/>
                  </a:cubicBezTo>
                  <a:cubicBezTo>
                    <a:pt x="13148" y="21600"/>
                    <a:pt x="20007" y="16487"/>
                    <a:pt x="17173" y="8720"/>
                  </a:cubicBezTo>
                  <a:cubicBezTo>
                    <a:pt x="14979" y="2825"/>
                    <a:pt x="11150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49" name="Google Shape;6117;p39"/>
            <p:cNvSpPr/>
            <p:nvPr/>
          </p:nvSpPr>
          <p:spPr>
            <a:xfrm>
              <a:off x="1662743" y="6777780"/>
              <a:ext cx="20254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8" h="21600" fill="norm" stroke="1" extrusionOk="0">
                  <a:moveTo>
                    <a:pt x="7643" y="0"/>
                  </a:moveTo>
                  <a:cubicBezTo>
                    <a:pt x="2672" y="0"/>
                    <a:pt x="-1587" y="5725"/>
                    <a:pt x="579" y="16501"/>
                  </a:cubicBezTo>
                  <a:cubicBezTo>
                    <a:pt x="1291" y="20039"/>
                    <a:pt x="4162" y="21600"/>
                    <a:pt x="7360" y="21600"/>
                  </a:cubicBezTo>
                  <a:cubicBezTo>
                    <a:pt x="13152" y="21600"/>
                    <a:pt x="20013" y="16493"/>
                    <a:pt x="17179" y="8734"/>
                  </a:cubicBezTo>
                  <a:cubicBezTo>
                    <a:pt x="14984" y="2838"/>
                    <a:pt x="11139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50" name="Google Shape;6118;p39"/>
            <p:cNvSpPr/>
            <p:nvPr/>
          </p:nvSpPr>
          <p:spPr>
            <a:xfrm>
              <a:off x="2576569" y="5397138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81" y="8996"/>
                    <a:pt x="576" y="8873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6" y="13765"/>
                    <a:pt x="1424" y="14079"/>
                    <a:pt x="1949" y="14079"/>
                  </a:cubicBezTo>
                  <a:cubicBezTo>
                    <a:pt x="2026" y="14079"/>
                    <a:pt x="2106" y="14071"/>
                    <a:pt x="2183" y="14057"/>
                  </a:cubicBezTo>
                  <a:cubicBezTo>
                    <a:pt x="3999" y="13700"/>
                    <a:pt x="5703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59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76" y="16320"/>
                    <a:pt x="14112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4" y="13042"/>
                  </a:cubicBezTo>
                  <a:cubicBezTo>
                    <a:pt x="16995" y="13165"/>
                    <a:pt x="18574" y="13371"/>
                    <a:pt x="20002" y="13427"/>
                  </a:cubicBezTo>
                  <a:cubicBezTo>
                    <a:pt x="20017" y="13427"/>
                    <a:pt x="20033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303" y="11245"/>
                    <a:pt x="21151" y="10450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3" y="8216"/>
                    <a:pt x="14830" y="8216"/>
                  </a:cubicBezTo>
                  <a:cubicBezTo>
                    <a:pt x="14156" y="8216"/>
                    <a:pt x="13600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51" name="Google Shape;6119;p39"/>
            <p:cNvSpPr/>
            <p:nvPr/>
          </p:nvSpPr>
          <p:spPr>
            <a:xfrm>
              <a:off x="2915671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2" y="0"/>
                    <a:pt x="14765" y="155"/>
                    <a:pt x="14506" y="446"/>
                  </a:cubicBezTo>
                  <a:cubicBezTo>
                    <a:pt x="13328" y="1815"/>
                    <a:pt x="12049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6" y="5387"/>
                    <a:pt x="9243" y="5203"/>
                  </a:cubicBezTo>
                  <a:cubicBezTo>
                    <a:pt x="7849" y="4080"/>
                    <a:pt x="5843" y="2597"/>
                    <a:pt x="4171" y="1408"/>
                  </a:cubicBezTo>
                  <a:cubicBezTo>
                    <a:pt x="3951" y="1251"/>
                    <a:pt x="3704" y="1176"/>
                    <a:pt x="3459" y="1176"/>
                  </a:cubicBezTo>
                  <a:cubicBezTo>
                    <a:pt x="3086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1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27" y="15411"/>
                    <a:pt x="11235" y="15192"/>
                    <a:pt x="11645" y="15192"/>
                  </a:cubicBezTo>
                  <a:cubicBezTo>
                    <a:pt x="11945" y="15192"/>
                    <a:pt x="12248" y="15307"/>
                    <a:pt x="12499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1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6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3" y="10090"/>
                  </a:cubicBezTo>
                  <a:cubicBezTo>
                    <a:pt x="15072" y="9618"/>
                    <a:pt x="14912" y="8494"/>
                    <a:pt x="15479" y="7778"/>
                  </a:cubicBezTo>
                  <a:cubicBezTo>
                    <a:pt x="16540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30" y="1733"/>
                  </a:cubicBezTo>
                  <a:cubicBezTo>
                    <a:pt x="17688" y="1130"/>
                    <a:pt x="16932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52" name="Google Shape;6120;p39"/>
            <p:cNvSpPr/>
            <p:nvPr/>
          </p:nvSpPr>
          <p:spPr>
            <a:xfrm>
              <a:off x="0" y="3573858"/>
              <a:ext cx="1441541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3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3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1" y="7469"/>
                    <a:pt x="115" y="9329"/>
                  </a:cubicBezTo>
                  <a:cubicBezTo>
                    <a:pt x="-169" y="10245"/>
                    <a:pt x="115" y="10806"/>
                    <a:pt x="497" y="11455"/>
                  </a:cubicBezTo>
                  <a:cubicBezTo>
                    <a:pt x="623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0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49" y="20915"/>
                  </a:cubicBezTo>
                  <a:cubicBezTo>
                    <a:pt x="7037" y="21352"/>
                    <a:pt x="7849" y="21600"/>
                    <a:pt x="8694" y="21600"/>
                  </a:cubicBezTo>
                  <a:cubicBezTo>
                    <a:pt x="9570" y="21600"/>
                    <a:pt x="10479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51" y="3421"/>
                    <a:pt x="14021" y="2962"/>
                    <a:pt x="14588" y="2937"/>
                  </a:cubicBezTo>
                  <a:lnTo>
                    <a:pt x="17359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1" y="5369"/>
                    <a:pt x="19300" y="5369"/>
                  </a:cubicBezTo>
                  <a:cubicBezTo>
                    <a:pt x="19314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5" y="4120"/>
                  </a:cubicBezTo>
                  <a:cubicBezTo>
                    <a:pt x="21256" y="3077"/>
                    <a:pt x="20972" y="2122"/>
                    <a:pt x="20688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53" name="Google Shape;6121;p39"/>
            <p:cNvSpPr/>
            <p:nvPr/>
          </p:nvSpPr>
          <p:spPr>
            <a:xfrm>
              <a:off x="1810195" y="2922528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3"/>
                    <a:pt x="14156" y="864"/>
                    <a:pt x="10900" y="864"/>
                  </a:cubicBezTo>
                  <a:cubicBezTo>
                    <a:pt x="9350" y="864"/>
                    <a:pt x="7775" y="843"/>
                    <a:pt x="6330" y="843"/>
                  </a:cubicBezTo>
                  <a:cubicBezTo>
                    <a:pt x="4301" y="843"/>
                    <a:pt x="2527" y="892"/>
                    <a:pt x="1435" y="1143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6" y="21579"/>
                    <a:pt x="2356" y="21579"/>
                    <a:pt x="2917" y="21579"/>
                  </a:cubicBezTo>
                  <a:cubicBezTo>
                    <a:pt x="4111" y="21579"/>
                    <a:pt x="5483" y="21600"/>
                    <a:pt x="6930" y="21600"/>
                  </a:cubicBezTo>
                  <a:cubicBezTo>
                    <a:pt x="11488" y="21600"/>
                    <a:pt x="16780" y="21405"/>
                    <a:pt x="19562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54" name="Google Shape;6122;p39"/>
            <p:cNvSpPr/>
            <p:nvPr/>
          </p:nvSpPr>
          <p:spPr>
            <a:xfrm>
              <a:off x="1584698" y="1746123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05"/>
                  </a:cubicBezTo>
                  <a:cubicBezTo>
                    <a:pt x="858" y="1331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3" y="21586"/>
                    <a:pt x="2351" y="21579"/>
                    <a:pt x="2907" y="21579"/>
                  </a:cubicBezTo>
                  <a:cubicBezTo>
                    <a:pt x="4148" y="21579"/>
                    <a:pt x="5582" y="21600"/>
                    <a:pt x="7090" y="21600"/>
                  </a:cubicBezTo>
                  <a:cubicBezTo>
                    <a:pt x="11613" y="21600"/>
                    <a:pt x="16815" y="21405"/>
                    <a:pt x="19565" y="19858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55" name="Google Shape;6123;p39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56" name="Google Shape;6124;p39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57" name="Google Shape;6125;p39"/>
            <p:cNvSpPr/>
            <p:nvPr/>
          </p:nvSpPr>
          <p:spPr>
            <a:xfrm>
              <a:off x="1272697" y="11660158"/>
              <a:ext cx="982389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3" h="21600" fill="norm" stroke="1" extrusionOk="0">
                  <a:moveTo>
                    <a:pt x="17270" y="0"/>
                  </a:moveTo>
                  <a:cubicBezTo>
                    <a:pt x="16839" y="0"/>
                    <a:pt x="16408" y="178"/>
                    <a:pt x="16084" y="510"/>
                  </a:cubicBezTo>
                  <a:cubicBezTo>
                    <a:pt x="12000" y="4773"/>
                    <a:pt x="3464" y="13250"/>
                    <a:pt x="320" y="17449"/>
                  </a:cubicBezTo>
                  <a:cubicBezTo>
                    <a:pt x="-894" y="19073"/>
                    <a:pt x="1604" y="21600"/>
                    <a:pt x="3516" y="21600"/>
                  </a:cubicBezTo>
                  <a:cubicBezTo>
                    <a:pt x="4031" y="21600"/>
                    <a:pt x="4504" y="21417"/>
                    <a:pt x="4851" y="20982"/>
                  </a:cubicBezTo>
                  <a:cubicBezTo>
                    <a:pt x="7654" y="17465"/>
                    <a:pt x="17208" y="8163"/>
                    <a:pt x="20136" y="4789"/>
                  </a:cubicBezTo>
                  <a:cubicBezTo>
                    <a:pt x="20614" y="4234"/>
                    <a:pt x="20706" y="3442"/>
                    <a:pt x="20336" y="2808"/>
                  </a:cubicBezTo>
                  <a:cubicBezTo>
                    <a:pt x="19766" y="1810"/>
                    <a:pt x="18965" y="828"/>
                    <a:pt x="18150" y="274"/>
                  </a:cubicBezTo>
                  <a:cubicBezTo>
                    <a:pt x="17880" y="89"/>
                    <a:pt x="17574" y="0"/>
                    <a:pt x="172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58" name="Google Shape;6126;p39"/>
            <p:cNvSpPr/>
            <p:nvPr/>
          </p:nvSpPr>
          <p:spPr>
            <a:xfrm>
              <a:off x="1354674" y="11613947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59" name="Google Shape;6127;p39"/>
            <p:cNvSpPr/>
            <p:nvPr/>
          </p:nvSpPr>
          <p:spPr>
            <a:xfrm>
              <a:off x="1939913" y="12412410"/>
              <a:ext cx="23197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61" y="0"/>
                  </a:moveTo>
                  <a:cubicBezTo>
                    <a:pt x="2686" y="0"/>
                    <a:pt x="-1605" y="5753"/>
                    <a:pt x="588" y="16542"/>
                  </a:cubicBezTo>
                  <a:cubicBezTo>
                    <a:pt x="1291" y="20047"/>
                    <a:pt x="4150" y="21600"/>
                    <a:pt x="7338" y="21600"/>
                  </a:cubicBezTo>
                  <a:cubicBezTo>
                    <a:pt x="13118" y="21600"/>
                    <a:pt x="19995" y="16507"/>
                    <a:pt x="17156" y="8753"/>
                  </a:cubicBezTo>
                  <a:cubicBezTo>
                    <a:pt x="14988" y="2830"/>
                    <a:pt x="11153" y="0"/>
                    <a:pt x="76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60" name="Google Shape;6128;p39"/>
            <p:cNvSpPr/>
            <p:nvPr/>
          </p:nvSpPr>
          <p:spPr>
            <a:xfrm>
              <a:off x="1221445" y="13460663"/>
              <a:ext cx="1084691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265" y="773"/>
                    <a:pt x="13968" y="871"/>
                    <a:pt x="10608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8" y="857"/>
                    <a:pt x="2629" y="913"/>
                    <a:pt x="1431" y="1205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351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3" y="21586"/>
                    <a:pt x="2359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7" y="21600"/>
                    <a:pt x="16807" y="21405"/>
                    <a:pt x="19559" y="19858"/>
                  </a:cubicBezTo>
                  <a:cubicBezTo>
                    <a:pt x="21520" y="18701"/>
                    <a:pt x="21009" y="0"/>
                    <a:pt x="190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61" name="Google Shape;6129;p39"/>
            <p:cNvSpPr/>
            <p:nvPr/>
          </p:nvSpPr>
          <p:spPr>
            <a:xfrm>
              <a:off x="1662720" y="13169532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62" name="Google Shape;6130;p39"/>
            <p:cNvSpPr/>
            <p:nvPr/>
          </p:nvSpPr>
          <p:spPr>
            <a:xfrm>
              <a:off x="2576569" y="12422809"/>
              <a:ext cx="1132690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86" y="3694"/>
                    <a:pt x="8211" y="7466"/>
                    <a:pt x="7961" y="8330"/>
                  </a:cubicBezTo>
                  <a:cubicBezTo>
                    <a:pt x="7781" y="8988"/>
                    <a:pt x="576" y="8865"/>
                    <a:pt x="147" y="9607"/>
                  </a:cubicBezTo>
                  <a:cubicBezTo>
                    <a:pt x="-255" y="10306"/>
                    <a:pt x="244" y="12076"/>
                    <a:pt x="742" y="13284"/>
                  </a:cubicBezTo>
                  <a:cubicBezTo>
                    <a:pt x="933" y="13766"/>
                    <a:pt x="1410" y="14077"/>
                    <a:pt x="1927" y="14077"/>
                  </a:cubicBezTo>
                  <a:cubicBezTo>
                    <a:pt x="2011" y="14077"/>
                    <a:pt x="2098" y="14069"/>
                    <a:pt x="2183" y="14051"/>
                  </a:cubicBezTo>
                  <a:cubicBezTo>
                    <a:pt x="3999" y="13708"/>
                    <a:pt x="5703" y="13571"/>
                    <a:pt x="7116" y="13516"/>
                  </a:cubicBezTo>
                  <a:cubicBezTo>
                    <a:pt x="7139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59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20" y="21555"/>
                  </a:cubicBezTo>
                  <a:cubicBezTo>
                    <a:pt x="10370" y="21580"/>
                    <a:pt x="11058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76" y="16315"/>
                    <a:pt x="14112" y="14491"/>
                  </a:cubicBezTo>
                  <a:cubicBezTo>
                    <a:pt x="13994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4" y="13050"/>
                  </a:cubicBezTo>
                  <a:cubicBezTo>
                    <a:pt x="16995" y="13159"/>
                    <a:pt x="18574" y="13365"/>
                    <a:pt x="20002" y="13420"/>
                  </a:cubicBezTo>
                  <a:cubicBezTo>
                    <a:pt x="20017" y="13420"/>
                    <a:pt x="20033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303" y="11252"/>
                    <a:pt x="21151" y="10443"/>
                    <a:pt x="21013" y="9565"/>
                  </a:cubicBezTo>
                  <a:cubicBezTo>
                    <a:pt x="20929" y="9002"/>
                    <a:pt x="20458" y="8564"/>
                    <a:pt x="19890" y="8495"/>
                  </a:cubicBezTo>
                  <a:cubicBezTo>
                    <a:pt x="18526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8" y="8221"/>
                    <a:pt x="13600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15" y="580"/>
                    <a:pt x="12603" y="86"/>
                    <a:pt x="11966" y="45"/>
                  </a:cubicBezTo>
                  <a:cubicBezTo>
                    <a:pt x="11537" y="18"/>
                    <a:pt x="11062" y="0"/>
                    <a:pt x="105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63" name="Google Shape;6131;p39"/>
            <p:cNvSpPr/>
            <p:nvPr/>
          </p:nvSpPr>
          <p:spPr>
            <a:xfrm>
              <a:off x="2915671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6" y="0"/>
                    <a:pt x="14767" y="159"/>
                    <a:pt x="14506" y="460"/>
                  </a:cubicBezTo>
                  <a:cubicBezTo>
                    <a:pt x="13328" y="1829"/>
                    <a:pt x="12049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43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1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3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9" y="15412"/>
                    <a:pt x="11239" y="15193"/>
                    <a:pt x="11655" y="15193"/>
                  </a:cubicBezTo>
                  <a:cubicBezTo>
                    <a:pt x="11951" y="15193"/>
                    <a:pt x="12251" y="15304"/>
                    <a:pt x="12499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5" y="19746"/>
                    <a:pt x="18633" y="19562"/>
                    <a:pt x="18896" y="19215"/>
                  </a:cubicBezTo>
                  <a:cubicBezTo>
                    <a:pt x="19622" y="18238"/>
                    <a:pt x="20406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3" y="10097"/>
                  </a:cubicBezTo>
                  <a:cubicBezTo>
                    <a:pt x="15072" y="9627"/>
                    <a:pt x="14912" y="8502"/>
                    <a:pt x="15479" y="7787"/>
                  </a:cubicBezTo>
                  <a:cubicBezTo>
                    <a:pt x="16540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30" y="1730"/>
                  </a:cubicBezTo>
                  <a:cubicBezTo>
                    <a:pt x="17688" y="1128"/>
                    <a:pt x="16932" y="688"/>
                    <a:pt x="16105" y="184"/>
                  </a:cubicBezTo>
                  <a:cubicBezTo>
                    <a:pt x="15904" y="60"/>
                    <a:pt x="15686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64" name="Google Shape;6132;p39"/>
            <p:cNvSpPr/>
            <p:nvPr/>
          </p:nvSpPr>
          <p:spPr>
            <a:xfrm>
              <a:off x="0" y="10599777"/>
              <a:ext cx="1441541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3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3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1" y="7471"/>
                    <a:pt x="115" y="9332"/>
                  </a:cubicBezTo>
                  <a:cubicBezTo>
                    <a:pt x="-169" y="10248"/>
                    <a:pt x="115" y="10796"/>
                    <a:pt x="497" y="11459"/>
                  </a:cubicBezTo>
                  <a:cubicBezTo>
                    <a:pt x="624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49" y="20909"/>
                  </a:cubicBezTo>
                  <a:cubicBezTo>
                    <a:pt x="7038" y="21349"/>
                    <a:pt x="7860" y="21600"/>
                    <a:pt x="8710" y="21600"/>
                  </a:cubicBezTo>
                  <a:cubicBezTo>
                    <a:pt x="9581" y="21600"/>
                    <a:pt x="10480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51" y="3422"/>
                    <a:pt x="14021" y="2951"/>
                    <a:pt x="14588" y="2938"/>
                  </a:cubicBezTo>
                  <a:lnTo>
                    <a:pt x="17359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3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5" y="4109"/>
                  </a:cubicBezTo>
                  <a:cubicBezTo>
                    <a:pt x="21256" y="3065"/>
                    <a:pt x="20972" y="2110"/>
                    <a:pt x="20688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65" name="Google Shape;6133;p39"/>
            <p:cNvSpPr/>
            <p:nvPr/>
          </p:nvSpPr>
          <p:spPr>
            <a:xfrm>
              <a:off x="1810195" y="9948363"/>
              <a:ext cx="108486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098" y="0"/>
                  </a:moveTo>
                  <a:cubicBezTo>
                    <a:pt x="19052" y="0"/>
                    <a:pt x="19006" y="14"/>
                    <a:pt x="18958" y="35"/>
                  </a:cubicBezTo>
                  <a:cubicBezTo>
                    <a:pt x="17330" y="719"/>
                    <a:pt x="14216" y="831"/>
                    <a:pt x="10994" y="831"/>
                  </a:cubicBezTo>
                  <a:cubicBezTo>
                    <a:pt x="9561" y="831"/>
                    <a:pt x="8107" y="810"/>
                    <a:pt x="6750" y="810"/>
                  </a:cubicBezTo>
                  <a:cubicBezTo>
                    <a:pt x="4546" y="810"/>
                    <a:pt x="2602" y="866"/>
                    <a:pt x="1436" y="1152"/>
                  </a:cubicBezTo>
                  <a:cubicBezTo>
                    <a:pt x="856" y="1278"/>
                    <a:pt x="377" y="3023"/>
                    <a:pt x="236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193" y="19715"/>
                    <a:pt x="744" y="21579"/>
                    <a:pt x="1364" y="21579"/>
                  </a:cubicBezTo>
                  <a:cubicBezTo>
                    <a:pt x="1782" y="21572"/>
                    <a:pt x="2240" y="21565"/>
                    <a:pt x="2727" y="21565"/>
                  </a:cubicBezTo>
                  <a:cubicBezTo>
                    <a:pt x="4126" y="21565"/>
                    <a:pt x="5787" y="21600"/>
                    <a:pt x="7531" y="21600"/>
                  </a:cubicBezTo>
                  <a:cubicBezTo>
                    <a:pt x="11945" y="21600"/>
                    <a:pt x="16902" y="21384"/>
                    <a:pt x="19565" y="19841"/>
                  </a:cubicBezTo>
                  <a:cubicBezTo>
                    <a:pt x="21524" y="18682"/>
                    <a:pt x="21018" y="0"/>
                    <a:pt x="1909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66" name="Google Shape;6134;p39"/>
            <p:cNvSpPr/>
            <p:nvPr/>
          </p:nvSpPr>
          <p:spPr>
            <a:xfrm>
              <a:off x="1584698" y="8772041"/>
              <a:ext cx="818746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310" y="753"/>
                    <a:pt x="14157" y="872"/>
                    <a:pt x="10902" y="872"/>
                  </a:cubicBezTo>
                  <a:cubicBezTo>
                    <a:pt x="9351" y="872"/>
                    <a:pt x="7778" y="844"/>
                    <a:pt x="6333" y="844"/>
                  </a:cubicBezTo>
                  <a:cubicBezTo>
                    <a:pt x="4303" y="844"/>
                    <a:pt x="2532" y="893"/>
                    <a:pt x="1439" y="1151"/>
                  </a:cubicBezTo>
                  <a:cubicBezTo>
                    <a:pt x="858" y="1332"/>
                    <a:pt x="372" y="3013"/>
                    <a:pt x="223" y="5503"/>
                  </a:cubicBezTo>
                  <a:cubicBezTo>
                    <a:pt x="17" y="9297"/>
                    <a:pt x="-77" y="13656"/>
                    <a:pt x="74" y="17074"/>
                  </a:cubicBezTo>
                  <a:cubicBezTo>
                    <a:pt x="183" y="19710"/>
                    <a:pt x="728" y="21558"/>
                    <a:pt x="1334" y="21558"/>
                  </a:cubicBezTo>
                  <a:cubicBezTo>
                    <a:pt x="1345" y="21558"/>
                    <a:pt x="1355" y="21558"/>
                    <a:pt x="1364" y="21558"/>
                  </a:cubicBezTo>
                  <a:cubicBezTo>
                    <a:pt x="1586" y="21551"/>
                    <a:pt x="1816" y="21551"/>
                    <a:pt x="2058" y="21551"/>
                  </a:cubicBezTo>
                  <a:cubicBezTo>
                    <a:pt x="3578" y="21551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15"/>
                  </a:cubicBezTo>
                  <a:cubicBezTo>
                    <a:pt x="21523" y="18720"/>
                    <a:pt x="21011" y="0"/>
                    <a:pt x="190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67" name="Google Shape;6135;p39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68" name="Google Shape;6136;p39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6270" name="Google Shape;6137;p39"/>
          <p:cNvSpPr/>
          <p:nvPr/>
        </p:nvSpPr>
        <p:spPr>
          <a:xfrm rot="5400000">
            <a:off x="3777102" y="-4210004"/>
            <a:ext cx="16300597" cy="2984891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6123" y="0"/>
                </a:moveTo>
                <a:cubicBezTo>
                  <a:pt x="6444" y="703"/>
                  <a:pt x="6685" y="1537"/>
                  <a:pt x="6640" y="2443"/>
                </a:cubicBezTo>
                <a:cubicBezTo>
                  <a:pt x="6499" y="5023"/>
                  <a:pt x="4125" y="5422"/>
                  <a:pt x="3653" y="8430"/>
                </a:cubicBezTo>
                <a:cubicBezTo>
                  <a:pt x="3207" y="11300"/>
                  <a:pt x="5054" y="12793"/>
                  <a:pt x="4401" y="15040"/>
                </a:cubicBezTo>
                <a:cubicBezTo>
                  <a:pt x="3859" y="16903"/>
                  <a:pt x="2394" y="16548"/>
                  <a:pt x="959" y="19179"/>
                </a:cubicBezTo>
                <a:cubicBezTo>
                  <a:pt x="497" y="20027"/>
                  <a:pt x="196" y="20897"/>
                  <a:pt x="0" y="21600"/>
                </a:cubicBezTo>
                <a:lnTo>
                  <a:pt x="21600" y="21600"/>
                </a:lnTo>
                <a:lnTo>
                  <a:pt x="21600" y="0"/>
                </a:ln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121919" tIns="121919" rIns="121919" bIns="121919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6271" name="نص العنوان"/>
          <p:cNvSpPr txBox="1"/>
          <p:nvPr>
            <p:ph type="title"/>
          </p:nvPr>
        </p:nvSpPr>
        <p:spPr>
          <a:xfrm>
            <a:off x="1919999" y="1439999"/>
            <a:ext cx="20544003" cy="1428801"/>
          </a:xfrm>
          <a:prstGeom prst="rect">
            <a:avLst/>
          </a:prstGeom>
        </p:spPr>
        <p:txBody>
          <a:bodyPr/>
          <a:lstStyle/>
          <a:p>
            <a:pPr/>
            <a:r>
              <a:t>نص العنوان</a:t>
            </a:r>
          </a:p>
        </p:txBody>
      </p:sp>
      <p:sp>
        <p:nvSpPr>
          <p:cNvPr id="6272" name="مستوى النص الأول…"/>
          <p:cNvSpPr txBox="1"/>
          <p:nvPr>
            <p:ph type="body" sz="quarter" idx="1"/>
          </p:nvPr>
        </p:nvSpPr>
        <p:spPr>
          <a:xfrm>
            <a:off x="5022332" y="8549999"/>
            <a:ext cx="6312002" cy="1428801"/>
          </a:xfrm>
          <a:prstGeom prst="rect">
            <a:avLst/>
          </a:prstGeom>
        </p:spPr>
        <p:txBody>
          <a:bodyPr/>
          <a:lstStyle>
            <a:lvl1pPr marL="880533" indent="-753533" algn="ctr">
              <a:buClrTx/>
              <a:buSzTx/>
              <a:buFontTx/>
              <a:buNone/>
              <a:defRPr sz="4200"/>
            </a:lvl1pPr>
            <a:lvl2pPr marL="880533" indent="-296333" algn="ctr">
              <a:buClrTx/>
              <a:buSzTx/>
              <a:buFontTx/>
              <a:buNone/>
              <a:defRPr sz="4200"/>
            </a:lvl2pPr>
            <a:lvl3pPr marL="880533" indent="160866" algn="ctr">
              <a:buClrTx/>
              <a:buSzTx/>
              <a:buFontTx/>
              <a:buNone/>
              <a:defRPr sz="4200"/>
            </a:lvl3pPr>
            <a:lvl4pPr marL="880533" indent="618066" algn="ctr">
              <a:buClrTx/>
              <a:buSzTx/>
              <a:buFontTx/>
              <a:buNone/>
              <a:defRPr sz="4200"/>
            </a:lvl4pPr>
            <a:lvl5pPr marL="880533" indent="1075266" algn="ctr">
              <a:buClrTx/>
              <a:buSzTx/>
              <a:buFontTx/>
              <a:buNone/>
              <a:defRPr sz="4200"/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6273" name="رقم الشريحة"/>
          <p:cNvSpPr txBox="1"/>
          <p:nvPr>
            <p:ph type="sldNum" sz="quarter" idx="2"/>
          </p:nvPr>
        </p:nvSpPr>
        <p:spPr>
          <a:xfrm>
            <a:off x="11785599" y="12344399"/>
            <a:ext cx="5689601" cy="736601"/>
          </a:xfrm>
          <a:prstGeom prst="rect">
            <a:avLst/>
          </a:prstGeom>
        </p:spPr>
        <p:txBody>
          <a:bodyPr lIns="121919" tIns="121919" rIns="121919" bIns="121919"/>
          <a:lstStyle>
            <a:lvl1pPr algn="r">
              <a:defRPr sz="3200"/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USTO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35" name="Google Shape;6144;p40"/>
          <p:cNvGrpSpPr/>
          <p:nvPr/>
        </p:nvGrpSpPr>
        <p:grpSpPr>
          <a:xfrm>
            <a:off x="-349845" y="-1299"/>
            <a:ext cx="25417589" cy="13716477"/>
            <a:chOff x="0" y="0"/>
            <a:chExt cx="25417587" cy="13716475"/>
          </a:xfrm>
        </p:grpSpPr>
        <p:sp>
          <p:nvSpPr>
            <p:cNvPr id="6280" name="Google Shape;6145;p40"/>
            <p:cNvSpPr/>
            <p:nvPr/>
          </p:nvSpPr>
          <p:spPr>
            <a:xfrm>
              <a:off x="22896176" y="1380229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12"/>
                  </a:cubicBezTo>
                  <a:cubicBezTo>
                    <a:pt x="871" y="1338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64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9" y="21579"/>
                    <a:pt x="5489" y="21600"/>
                    <a:pt x="6934" y="21600"/>
                  </a:cubicBezTo>
                  <a:cubicBezTo>
                    <a:pt x="11489" y="21600"/>
                    <a:pt x="16781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81" name="Google Shape;6146;p40"/>
            <p:cNvSpPr/>
            <p:nvPr/>
          </p:nvSpPr>
          <p:spPr>
            <a:xfrm>
              <a:off x="23975893" y="61642"/>
              <a:ext cx="144169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25"/>
                    <a:pt x="9718" y="10504"/>
                    <a:pt x="8932" y="16592"/>
                  </a:cubicBezTo>
                  <a:cubicBezTo>
                    <a:pt x="8903" y="16841"/>
                    <a:pt x="8726" y="16973"/>
                    <a:pt x="8549" y="16973"/>
                  </a:cubicBezTo>
                  <a:cubicBezTo>
                    <a:pt x="8392" y="16973"/>
                    <a:pt x="8236" y="16870"/>
                    <a:pt x="8178" y="16654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5" y="7176"/>
                    <a:pt x="4962" y="6860"/>
                    <a:pt x="4524" y="6860"/>
                  </a:cubicBezTo>
                  <a:cubicBezTo>
                    <a:pt x="4516" y="6860"/>
                    <a:pt x="4507" y="6860"/>
                    <a:pt x="4498" y="6860"/>
                  </a:cubicBezTo>
                  <a:cubicBezTo>
                    <a:pt x="2763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78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09"/>
                    <a:pt x="14032" y="2950"/>
                    <a:pt x="14589" y="2925"/>
                  </a:cubicBezTo>
                  <a:lnTo>
                    <a:pt x="17362" y="2835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34"/>
                    <a:pt x="18895" y="5358"/>
                    <a:pt x="19313" y="5358"/>
                  </a:cubicBezTo>
                  <a:cubicBezTo>
                    <a:pt x="19329" y="5358"/>
                    <a:pt x="19345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43"/>
                    <a:pt x="21436" y="4709"/>
                    <a:pt x="21381" y="4109"/>
                  </a:cubicBezTo>
                  <a:cubicBezTo>
                    <a:pt x="21272" y="3065"/>
                    <a:pt x="20977" y="2110"/>
                    <a:pt x="20704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82" name="Google Shape;6147;p40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83" name="Google Shape;6148;p40"/>
            <p:cNvSpPr/>
            <p:nvPr/>
          </p:nvSpPr>
          <p:spPr>
            <a:xfrm>
              <a:off x="20002468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6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84" name="Google Shape;6149;p40"/>
            <p:cNvSpPr/>
            <p:nvPr/>
          </p:nvSpPr>
          <p:spPr>
            <a:xfrm>
              <a:off x="21563798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9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4" y="10481"/>
                    <a:pt x="6794" y="11327"/>
                  </a:cubicBezTo>
                  <a:cubicBezTo>
                    <a:pt x="7216" y="11962"/>
                    <a:pt x="2537" y="18529"/>
                    <a:pt x="2885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71" y="20776"/>
                  </a:cubicBezTo>
                  <a:cubicBezTo>
                    <a:pt x="8743" y="18837"/>
                    <a:pt x="9702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9" y="18576"/>
                    <a:pt x="17246" y="19586"/>
                  </a:cubicBezTo>
                  <a:cubicBezTo>
                    <a:pt x="17437" y="19699"/>
                    <a:pt x="17645" y="19754"/>
                    <a:pt x="17852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85" name="Google Shape;6150;p40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86" name="Google Shape;6151;p40"/>
            <p:cNvSpPr/>
            <p:nvPr/>
          </p:nvSpPr>
          <p:spPr>
            <a:xfrm>
              <a:off x="22896176" y="8406147"/>
              <a:ext cx="81924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7"/>
                    <a:pt x="18947" y="28"/>
                  </a:cubicBezTo>
                  <a:cubicBezTo>
                    <a:pt x="17365" y="733"/>
                    <a:pt x="14370" y="852"/>
                    <a:pt x="11236" y="852"/>
                  </a:cubicBezTo>
                  <a:cubicBezTo>
                    <a:pt x="9595" y="852"/>
                    <a:pt x="7914" y="817"/>
                    <a:pt x="6380" y="817"/>
                  </a:cubicBezTo>
                  <a:cubicBezTo>
                    <a:pt x="4329" y="817"/>
                    <a:pt x="2537" y="880"/>
                    <a:pt x="1431" y="1152"/>
                  </a:cubicBezTo>
                  <a:cubicBezTo>
                    <a:pt x="871" y="1278"/>
                    <a:pt x="385" y="3016"/>
                    <a:pt x="234" y="5445"/>
                  </a:cubicBezTo>
                  <a:cubicBezTo>
                    <a:pt x="10" y="9306"/>
                    <a:pt x="-82" y="13669"/>
                    <a:pt x="86" y="17034"/>
                  </a:cubicBezTo>
                  <a:cubicBezTo>
                    <a:pt x="199" y="19708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8" y="21600"/>
                    <a:pt x="16906" y="21377"/>
                    <a:pt x="19565" y="19834"/>
                  </a:cubicBezTo>
                  <a:cubicBezTo>
                    <a:pt x="21518" y="18738"/>
                    <a:pt x="21011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87" name="Google Shape;6152;p40"/>
            <p:cNvSpPr/>
            <p:nvPr/>
          </p:nvSpPr>
          <p:spPr>
            <a:xfrm>
              <a:off x="23975893" y="7086817"/>
              <a:ext cx="144169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3"/>
                    <a:pt x="8932" y="16590"/>
                  </a:cubicBezTo>
                  <a:cubicBezTo>
                    <a:pt x="8903" y="16847"/>
                    <a:pt x="8726" y="16982"/>
                    <a:pt x="8550" y="16982"/>
                  </a:cubicBezTo>
                  <a:cubicBezTo>
                    <a:pt x="8393" y="16982"/>
                    <a:pt x="8236" y="16876"/>
                    <a:pt x="8178" y="16655"/>
                  </a:cubicBezTo>
                  <a:cubicBezTo>
                    <a:pt x="7141" y="12654"/>
                    <a:pt x="6901" y="11088"/>
                    <a:pt x="5546" y="7649"/>
                  </a:cubicBezTo>
                  <a:cubicBezTo>
                    <a:pt x="5361" y="7165"/>
                    <a:pt x="4947" y="6860"/>
                    <a:pt x="4498" y="6860"/>
                  </a:cubicBezTo>
                  <a:cubicBezTo>
                    <a:pt x="2763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2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3" y="10240"/>
                    <a:pt x="3803" y="10240"/>
                  </a:cubicBezTo>
                  <a:cubicBezTo>
                    <a:pt x="3993" y="10240"/>
                    <a:pt x="4125" y="10310"/>
                    <a:pt x="4170" y="10465"/>
                  </a:cubicBezTo>
                  <a:cubicBezTo>
                    <a:pt x="5022" y="13190"/>
                    <a:pt x="6125" y="19252"/>
                    <a:pt x="6846" y="20920"/>
                  </a:cubicBezTo>
                  <a:cubicBezTo>
                    <a:pt x="7040" y="21353"/>
                    <a:pt x="7857" y="21600"/>
                    <a:pt x="8704" y="21600"/>
                  </a:cubicBezTo>
                  <a:cubicBezTo>
                    <a:pt x="9578" y="21600"/>
                    <a:pt x="10484" y="21337"/>
                    <a:pt x="10767" y="20742"/>
                  </a:cubicBezTo>
                  <a:cubicBezTo>
                    <a:pt x="12569" y="16922"/>
                    <a:pt x="12514" y="8911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4" y="5038"/>
                    <a:pt x="18883" y="5361"/>
                    <a:pt x="19293" y="5361"/>
                  </a:cubicBezTo>
                  <a:cubicBezTo>
                    <a:pt x="19315" y="5361"/>
                    <a:pt x="19338" y="5359"/>
                    <a:pt x="19361" y="5358"/>
                  </a:cubicBezTo>
                  <a:cubicBezTo>
                    <a:pt x="19732" y="5332"/>
                    <a:pt x="20147" y="5306"/>
                    <a:pt x="20507" y="5294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78"/>
                    <a:pt x="20977" y="2123"/>
                    <a:pt x="20704" y="1396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88" name="Google Shape;6153;p40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89" name="Google Shape;6154;p40"/>
            <p:cNvSpPr/>
            <p:nvPr/>
          </p:nvSpPr>
          <p:spPr>
            <a:xfrm>
              <a:off x="20002462" y="8100988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90" name="Google Shape;6155;p40"/>
            <p:cNvSpPr/>
            <p:nvPr/>
          </p:nvSpPr>
          <p:spPr>
            <a:xfrm>
              <a:off x="21563798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9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4" y="10487"/>
                    <a:pt x="6794" y="11332"/>
                  </a:cubicBezTo>
                  <a:cubicBezTo>
                    <a:pt x="7216" y="11967"/>
                    <a:pt x="2537" y="18515"/>
                    <a:pt x="2885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71" y="20779"/>
                  </a:cubicBezTo>
                  <a:cubicBezTo>
                    <a:pt x="8743" y="18840"/>
                    <a:pt x="9702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9" y="18579"/>
                    <a:pt x="17246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91" name="Google Shape;6156;p40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92" name="Google Shape;6157;p40"/>
            <p:cNvSpPr/>
            <p:nvPr/>
          </p:nvSpPr>
          <p:spPr>
            <a:xfrm>
              <a:off x="20457982" y="6435487"/>
              <a:ext cx="1084872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4"/>
                    <a:pt x="14156" y="866"/>
                    <a:pt x="10900" y="866"/>
                  </a:cubicBezTo>
                  <a:cubicBezTo>
                    <a:pt x="9350" y="866"/>
                    <a:pt x="7775" y="845"/>
                    <a:pt x="6330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6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6" y="21586"/>
                    <a:pt x="1334" y="21586"/>
                  </a:cubicBezTo>
                  <a:cubicBezTo>
                    <a:pt x="1345" y="21586"/>
                    <a:pt x="1355" y="21579"/>
                    <a:pt x="1364" y="21579"/>
                  </a:cubicBezTo>
                  <a:cubicBezTo>
                    <a:pt x="1782" y="21572"/>
                    <a:pt x="2239" y="21565"/>
                    <a:pt x="2727" y="21565"/>
                  </a:cubicBezTo>
                  <a:cubicBezTo>
                    <a:pt x="4126" y="21565"/>
                    <a:pt x="5786" y="21600"/>
                    <a:pt x="7530" y="21600"/>
                  </a:cubicBezTo>
                  <a:cubicBezTo>
                    <a:pt x="11943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93" name="Google Shape;6158;p40"/>
            <p:cNvSpPr/>
            <p:nvPr/>
          </p:nvSpPr>
          <p:spPr>
            <a:xfrm>
              <a:off x="20232485" y="5259082"/>
              <a:ext cx="81880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1"/>
                    <a:pt x="10904" y="871"/>
                  </a:cubicBezTo>
                  <a:cubicBezTo>
                    <a:pt x="9353" y="871"/>
                    <a:pt x="7778" y="843"/>
                    <a:pt x="6333" y="843"/>
                  </a:cubicBezTo>
                  <a:cubicBezTo>
                    <a:pt x="4303" y="843"/>
                    <a:pt x="2532" y="892"/>
                    <a:pt x="1439" y="1150"/>
                  </a:cubicBezTo>
                  <a:cubicBezTo>
                    <a:pt x="858" y="1331"/>
                    <a:pt x="374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204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94" name="Google Shape;6159;p40"/>
            <p:cNvSpPr/>
            <p:nvPr/>
          </p:nvSpPr>
          <p:spPr>
            <a:xfrm>
              <a:off x="20232485" y="4893188"/>
              <a:ext cx="818802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2"/>
                    <a:pt x="10904" y="872"/>
                  </a:cubicBezTo>
                  <a:cubicBezTo>
                    <a:pt x="9353" y="872"/>
                    <a:pt x="7778" y="844"/>
                    <a:pt x="6333" y="844"/>
                  </a:cubicBezTo>
                  <a:cubicBezTo>
                    <a:pt x="4303" y="844"/>
                    <a:pt x="2532" y="899"/>
                    <a:pt x="1439" y="1150"/>
                  </a:cubicBezTo>
                  <a:cubicBezTo>
                    <a:pt x="858" y="1276"/>
                    <a:pt x="374" y="3012"/>
                    <a:pt x="223" y="5501"/>
                  </a:cubicBezTo>
                  <a:cubicBezTo>
                    <a:pt x="17" y="9294"/>
                    <a:pt x="-77" y="13652"/>
                    <a:pt x="74" y="17075"/>
                  </a:cubicBezTo>
                  <a:cubicBezTo>
                    <a:pt x="202" y="19704"/>
                    <a:pt x="730" y="21551"/>
                    <a:pt x="1334" y="21551"/>
                  </a:cubicBezTo>
                  <a:cubicBezTo>
                    <a:pt x="1345" y="21551"/>
                    <a:pt x="1355" y="21551"/>
                    <a:pt x="1364" y="21551"/>
                  </a:cubicBezTo>
                  <a:cubicBezTo>
                    <a:pt x="1586" y="21544"/>
                    <a:pt x="1816" y="21544"/>
                    <a:pt x="2058" y="21544"/>
                  </a:cubicBezTo>
                  <a:cubicBezTo>
                    <a:pt x="3578" y="21544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08"/>
                  </a:cubicBezTo>
                  <a:cubicBezTo>
                    <a:pt x="21523" y="18713"/>
                    <a:pt x="21011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95" name="Google Shape;6160;p40"/>
            <p:cNvSpPr/>
            <p:nvPr/>
          </p:nvSpPr>
          <p:spPr>
            <a:xfrm>
              <a:off x="22584655" y="4634488"/>
              <a:ext cx="982117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1" y="0"/>
                  </a:moveTo>
                  <a:cubicBezTo>
                    <a:pt x="16858" y="0"/>
                    <a:pt x="16422" y="178"/>
                    <a:pt x="16094" y="504"/>
                  </a:cubicBezTo>
                  <a:cubicBezTo>
                    <a:pt x="11992" y="4766"/>
                    <a:pt x="3466" y="13243"/>
                    <a:pt x="320" y="17441"/>
                  </a:cubicBezTo>
                  <a:cubicBezTo>
                    <a:pt x="-895" y="19076"/>
                    <a:pt x="1608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04"/>
                    <a:pt x="18978" y="838"/>
                    <a:pt x="18161" y="268"/>
                  </a:cubicBezTo>
                  <a:cubicBezTo>
                    <a:pt x="17895" y="85"/>
                    <a:pt x="17594" y="0"/>
                    <a:pt x="172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96" name="Google Shape;6161;p40"/>
            <p:cNvSpPr/>
            <p:nvPr/>
          </p:nvSpPr>
          <p:spPr>
            <a:xfrm>
              <a:off x="22666627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97" name="Google Shape;6162;p40"/>
            <p:cNvSpPr/>
            <p:nvPr/>
          </p:nvSpPr>
          <p:spPr>
            <a:xfrm>
              <a:off x="23251670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5" y="0"/>
                  </a:moveTo>
                  <a:cubicBezTo>
                    <a:pt x="2665" y="0"/>
                    <a:pt x="-1620" y="5733"/>
                    <a:pt x="601" y="16505"/>
                  </a:cubicBezTo>
                  <a:cubicBezTo>
                    <a:pt x="1310" y="20041"/>
                    <a:pt x="4171" y="21600"/>
                    <a:pt x="7360" y="21600"/>
                  </a:cubicBezTo>
                  <a:cubicBezTo>
                    <a:pt x="13132" y="21600"/>
                    <a:pt x="19980" y="16498"/>
                    <a:pt x="17145" y="8724"/>
                  </a:cubicBezTo>
                  <a:cubicBezTo>
                    <a:pt x="14980" y="2828"/>
                    <a:pt x="11139" y="0"/>
                    <a:pt x="764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98" name="Google Shape;6163;p40"/>
            <p:cNvSpPr/>
            <p:nvPr/>
          </p:nvSpPr>
          <p:spPr>
            <a:xfrm>
              <a:off x="22533254" y="6435487"/>
              <a:ext cx="1084827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4"/>
                    <a:pt x="14166" y="866"/>
                    <a:pt x="10911" y="866"/>
                  </a:cubicBezTo>
                  <a:cubicBezTo>
                    <a:pt x="9360" y="866"/>
                    <a:pt x="7785" y="845"/>
                    <a:pt x="6338" y="845"/>
                  </a:cubicBezTo>
                  <a:cubicBezTo>
                    <a:pt x="4308" y="845"/>
                    <a:pt x="2531" y="894"/>
                    <a:pt x="1434" y="1145"/>
                  </a:cubicBezTo>
                  <a:cubicBezTo>
                    <a:pt x="869" y="1271"/>
                    <a:pt x="375" y="3017"/>
                    <a:pt x="234" y="5510"/>
                  </a:cubicBezTo>
                  <a:cubicBezTo>
                    <a:pt x="8" y="9309"/>
                    <a:pt x="-76" y="13667"/>
                    <a:pt x="79" y="17096"/>
                  </a:cubicBezTo>
                  <a:cubicBezTo>
                    <a:pt x="204" y="19728"/>
                    <a:pt x="739" y="21586"/>
                    <a:pt x="1348" y="21586"/>
                  </a:cubicBezTo>
                  <a:cubicBezTo>
                    <a:pt x="1358" y="21586"/>
                    <a:pt x="1367" y="21579"/>
                    <a:pt x="1378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7" y="21600"/>
                    <a:pt x="7538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99" name="Google Shape;6164;p40"/>
            <p:cNvSpPr/>
            <p:nvPr/>
          </p:nvSpPr>
          <p:spPr>
            <a:xfrm>
              <a:off x="22974492" y="6144191"/>
              <a:ext cx="202237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00" name="Google Shape;6165;p40"/>
            <p:cNvSpPr/>
            <p:nvPr/>
          </p:nvSpPr>
          <p:spPr>
            <a:xfrm>
              <a:off x="22974507" y="6777780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01" name="Google Shape;6166;p40"/>
            <p:cNvSpPr/>
            <p:nvPr/>
          </p:nvSpPr>
          <p:spPr>
            <a:xfrm>
              <a:off x="23888517" y="5397138"/>
              <a:ext cx="1132688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96"/>
                    <a:pt x="577" y="8873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7" y="14079"/>
                    <a:pt x="2093" y="14071"/>
                    <a:pt x="2171" y="14057"/>
                  </a:cubicBezTo>
                  <a:cubicBezTo>
                    <a:pt x="3999" y="13700"/>
                    <a:pt x="5690" y="13577"/>
                    <a:pt x="7116" y="13508"/>
                  </a:cubicBezTo>
                  <a:cubicBezTo>
                    <a:pt x="7133" y="13508"/>
                    <a:pt x="7150" y="13508"/>
                    <a:pt x="7166" y="13508"/>
                  </a:cubicBezTo>
                  <a:cubicBezTo>
                    <a:pt x="7892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100" y="14497"/>
                  </a:cubicBezTo>
                  <a:cubicBezTo>
                    <a:pt x="13993" y="13717"/>
                    <a:pt x="14606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14" y="8352"/>
                    <a:pt x="17006" y="8199"/>
                    <a:pt x="15624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3" y="6994"/>
                  </a:cubicBezTo>
                  <a:cubicBezTo>
                    <a:pt x="13504" y="5361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02" name="Google Shape;6167;p40"/>
            <p:cNvSpPr/>
            <p:nvPr/>
          </p:nvSpPr>
          <p:spPr>
            <a:xfrm>
              <a:off x="24227609" y="3512959"/>
              <a:ext cx="1080347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20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595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52" y="15826"/>
                  </a:cubicBezTo>
                  <a:cubicBezTo>
                    <a:pt x="10813" y="15411"/>
                    <a:pt x="11225" y="15192"/>
                    <a:pt x="11640" y="15192"/>
                  </a:cubicBezTo>
                  <a:cubicBezTo>
                    <a:pt x="11943" y="15192"/>
                    <a:pt x="12250" y="15307"/>
                    <a:pt x="12501" y="15548"/>
                  </a:cubicBezTo>
                  <a:cubicBezTo>
                    <a:pt x="14011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393" y="17161"/>
                    <a:pt x="21090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501" y="11165"/>
                    <a:pt x="15815" y="10090"/>
                  </a:cubicBezTo>
                  <a:cubicBezTo>
                    <a:pt x="15073" y="9618"/>
                    <a:pt x="14914" y="8494"/>
                    <a:pt x="15481" y="7778"/>
                  </a:cubicBezTo>
                  <a:cubicBezTo>
                    <a:pt x="16527" y="6474"/>
                    <a:pt x="17718" y="5153"/>
                    <a:pt x="18663" y="3884"/>
                  </a:cubicBezTo>
                  <a:cubicBezTo>
                    <a:pt x="19158" y="3232"/>
                    <a:pt x="19041" y="2239"/>
                    <a:pt x="18417" y="1733"/>
                  </a:cubicBezTo>
                  <a:cubicBezTo>
                    <a:pt x="17675" y="1130"/>
                    <a:pt x="16919" y="690"/>
                    <a:pt x="16105" y="184"/>
                  </a:cubicBezTo>
                  <a:cubicBezTo>
                    <a:pt x="15904" y="60"/>
                    <a:pt x="15684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03" name="Google Shape;6168;p40"/>
            <p:cNvSpPr/>
            <p:nvPr/>
          </p:nvSpPr>
          <p:spPr>
            <a:xfrm>
              <a:off x="21311737" y="3573858"/>
              <a:ext cx="1441817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8"/>
                    <a:pt x="11024" y="415"/>
                  </a:cubicBezTo>
                  <a:cubicBezTo>
                    <a:pt x="9953" y="938"/>
                    <a:pt x="9724" y="10513"/>
                    <a:pt x="8939" y="16586"/>
                  </a:cubicBezTo>
                  <a:cubicBezTo>
                    <a:pt x="8903" y="16843"/>
                    <a:pt x="8725" y="16977"/>
                    <a:pt x="8546" y="16977"/>
                  </a:cubicBezTo>
                  <a:cubicBezTo>
                    <a:pt x="8388" y="16977"/>
                    <a:pt x="8231" y="16872"/>
                    <a:pt x="8174" y="16650"/>
                  </a:cubicBezTo>
                  <a:cubicBezTo>
                    <a:pt x="7138" y="12664"/>
                    <a:pt x="6897" y="11085"/>
                    <a:pt x="5544" y="7647"/>
                  </a:cubicBezTo>
                  <a:cubicBezTo>
                    <a:pt x="5359" y="7163"/>
                    <a:pt x="4944" y="6858"/>
                    <a:pt x="4496" y="6858"/>
                  </a:cubicBezTo>
                  <a:cubicBezTo>
                    <a:pt x="2760" y="6884"/>
                    <a:pt x="916" y="7469"/>
                    <a:pt x="109" y="9329"/>
                  </a:cubicBezTo>
                  <a:cubicBezTo>
                    <a:pt x="-164" y="10245"/>
                    <a:pt x="119" y="10806"/>
                    <a:pt x="502" y="11455"/>
                  </a:cubicBezTo>
                  <a:cubicBezTo>
                    <a:pt x="628" y="11682"/>
                    <a:pt x="833" y="11801"/>
                    <a:pt x="1044" y="11801"/>
                  </a:cubicBezTo>
                  <a:cubicBezTo>
                    <a:pt x="1198" y="11801"/>
                    <a:pt x="1354" y="11736"/>
                    <a:pt x="1484" y="11608"/>
                  </a:cubicBezTo>
                  <a:cubicBezTo>
                    <a:pt x="2296" y="10791"/>
                    <a:pt x="3275" y="10238"/>
                    <a:pt x="3808" y="10238"/>
                  </a:cubicBezTo>
                  <a:cubicBezTo>
                    <a:pt x="3997" y="10238"/>
                    <a:pt x="4131" y="10308"/>
                    <a:pt x="4179" y="10462"/>
                  </a:cubicBezTo>
                  <a:cubicBezTo>
                    <a:pt x="5031" y="13186"/>
                    <a:pt x="6122" y="19246"/>
                    <a:pt x="6843" y="20915"/>
                  </a:cubicBezTo>
                  <a:cubicBezTo>
                    <a:pt x="7035" y="21352"/>
                    <a:pt x="7849" y="21600"/>
                    <a:pt x="8693" y="21600"/>
                  </a:cubicBezTo>
                  <a:cubicBezTo>
                    <a:pt x="9569" y="21600"/>
                    <a:pt x="10478" y="21333"/>
                    <a:pt x="10761" y="20737"/>
                  </a:cubicBezTo>
                  <a:cubicBezTo>
                    <a:pt x="12562" y="16930"/>
                    <a:pt x="12508" y="8909"/>
                    <a:pt x="13424" y="4071"/>
                  </a:cubicBezTo>
                  <a:cubicBezTo>
                    <a:pt x="13544" y="3421"/>
                    <a:pt x="14025" y="2962"/>
                    <a:pt x="14593" y="2937"/>
                  </a:cubicBezTo>
                  <a:lnTo>
                    <a:pt x="17354" y="2847"/>
                  </a:lnTo>
                  <a:cubicBezTo>
                    <a:pt x="17976" y="3064"/>
                    <a:pt x="18271" y="3905"/>
                    <a:pt x="18413" y="4566"/>
                  </a:cubicBezTo>
                  <a:cubicBezTo>
                    <a:pt x="18518" y="5045"/>
                    <a:pt x="18887" y="5369"/>
                    <a:pt x="19305" y="5369"/>
                  </a:cubicBezTo>
                  <a:cubicBezTo>
                    <a:pt x="19321" y="5369"/>
                    <a:pt x="19335" y="5369"/>
                    <a:pt x="19351" y="5369"/>
                  </a:cubicBezTo>
                  <a:cubicBezTo>
                    <a:pt x="19723" y="5344"/>
                    <a:pt x="20149" y="5318"/>
                    <a:pt x="20509" y="5292"/>
                  </a:cubicBezTo>
                  <a:cubicBezTo>
                    <a:pt x="21032" y="5254"/>
                    <a:pt x="21436" y="4720"/>
                    <a:pt x="21371" y="4120"/>
                  </a:cubicBezTo>
                  <a:cubicBezTo>
                    <a:pt x="21262" y="3077"/>
                    <a:pt x="20967" y="2122"/>
                    <a:pt x="20695" y="1409"/>
                  </a:cubicBezTo>
                  <a:cubicBezTo>
                    <a:pt x="20378" y="594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04" name="Google Shape;6169;p40"/>
            <p:cNvSpPr/>
            <p:nvPr/>
          </p:nvSpPr>
          <p:spPr>
            <a:xfrm>
              <a:off x="23121630" y="2922528"/>
              <a:ext cx="108484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8" y="864"/>
                    <a:pt x="7782" y="843"/>
                    <a:pt x="6337" y="843"/>
                  </a:cubicBezTo>
                  <a:cubicBezTo>
                    <a:pt x="4305" y="843"/>
                    <a:pt x="2528" y="892"/>
                    <a:pt x="1431" y="1143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288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6" y="21579"/>
                    <a:pt x="2368" y="21579"/>
                    <a:pt x="2928" y="21579"/>
                  </a:cubicBezTo>
                  <a:cubicBezTo>
                    <a:pt x="4121" y="21579"/>
                    <a:pt x="5494" y="21600"/>
                    <a:pt x="6940" y="21600"/>
                  </a:cubicBezTo>
                  <a:cubicBezTo>
                    <a:pt x="11498" y="21600"/>
                    <a:pt x="16790" y="21405"/>
                    <a:pt x="19574" y="19795"/>
                  </a:cubicBezTo>
                  <a:cubicBezTo>
                    <a:pt x="21521" y="18694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05" name="Google Shape;6170;p40"/>
            <p:cNvSpPr/>
            <p:nvPr/>
          </p:nvSpPr>
          <p:spPr>
            <a:xfrm>
              <a:off x="22896176" y="1746123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05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1" y="21586"/>
                    <a:pt x="2359" y="21579"/>
                    <a:pt x="2912" y="21579"/>
                  </a:cubicBezTo>
                  <a:cubicBezTo>
                    <a:pt x="4150" y="21579"/>
                    <a:pt x="5581" y="21600"/>
                    <a:pt x="7087" y="21600"/>
                  </a:cubicBezTo>
                  <a:cubicBezTo>
                    <a:pt x="11606" y="21600"/>
                    <a:pt x="16813" y="21405"/>
                    <a:pt x="19561" y="19858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06" name="Google Shape;6171;p40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07" name="Google Shape;6172;p40"/>
            <p:cNvSpPr/>
            <p:nvPr/>
          </p:nvSpPr>
          <p:spPr>
            <a:xfrm>
              <a:off x="20587692" y="1873781"/>
              <a:ext cx="232013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0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318" y="20041"/>
                    <a:pt x="4189" y="21600"/>
                    <a:pt x="7383" y="21600"/>
                  </a:cubicBezTo>
                  <a:cubicBezTo>
                    <a:pt x="13157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08" name="Google Shape;6173;p40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09" name="Google Shape;6174;p40"/>
            <p:cNvSpPr/>
            <p:nvPr/>
          </p:nvSpPr>
          <p:spPr>
            <a:xfrm>
              <a:off x="20310537" y="2631232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10" name="Google Shape;6175;p40"/>
            <p:cNvSpPr/>
            <p:nvPr/>
          </p:nvSpPr>
          <p:spPr>
            <a:xfrm>
              <a:off x="20310537" y="3265068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11" name="Google Shape;6176;p40"/>
            <p:cNvSpPr/>
            <p:nvPr/>
          </p:nvSpPr>
          <p:spPr>
            <a:xfrm>
              <a:off x="21224357" y="1884179"/>
              <a:ext cx="1132690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3999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1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599" y="21093"/>
                    <a:pt x="9112" y="21531"/>
                    <a:pt x="9720" y="21558"/>
                  </a:cubicBezTo>
                  <a:cubicBezTo>
                    <a:pt x="10326" y="21582"/>
                    <a:pt x="10966" y="21600"/>
                    <a:pt x="11621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4" y="13041"/>
                  </a:cubicBezTo>
                  <a:cubicBezTo>
                    <a:pt x="16995" y="13164"/>
                    <a:pt x="18574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303" y="11244"/>
                    <a:pt x="21151" y="10449"/>
                    <a:pt x="21013" y="9572"/>
                  </a:cubicBezTo>
                  <a:cubicBezTo>
                    <a:pt x="20929" y="8995"/>
                    <a:pt x="20458" y="8571"/>
                    <a:pt x="19890" y="8502"/>
                  </a:cubicBezTo>
                  <a:cubicBezTo>
                    <a:pt x="18512" y="8351"/>
                    <a:pt x="17006" y="8199"/>
                    <a:pt x="15622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600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12" name="Google Shape;6177;p40"/>
            <p:cNvSpPr/>
            <p:nvPr/>
          </p:nvSpPr>
          <p:spPr>
            <a:xfrm>
              <a:off x="20457982" y="13460663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1" y="773"/>
                    <a:pt x="13963" y="871"/>
                    <a:pt x="10603" y="871"/>
                  </a:cubicBezTo>
                  <a:cubicBezTo>
                    <a:pt x="9350" y="871"/>
                    <a:pt x="8088" y="857"/>
                    <a:pt x="6900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8" y="21579"/>
                    <a:pt x="2904" y="21579"/>
                  </a:cubicBezTo>
                  <a:cubicBezTo>
                    <a:pt x="4145" y="21579"/>
                    <a:pt x="5575" y="21600"/>
                    <a:pt x="7082" y="21600"/>
                  </a:cubicBezTo>
                  <a:cubicBezTo>
                    <a:pt x="11605" y="21600"/>
                    <a:pt x="16811" y="21405"/>
                    <a:pt x="19562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13" name="Google Shape;6178;p40"/>
            <p:cNvSpPr/>
            <p:nvPr/>
          </p:nvSpPr>
          <p:spPr>
            <a:xfrm>
              <a:off x="20232485" y="12284917"/>
              <a:ext cx="81882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7" y="0"/>
                  </a:moveTo>
                  <a:cubicBezTo>
                    <a:pt x="19063" y="0"/>
                    <a:pt x="19015" y="14"/>
                    <a:pt x="18969" y="35"/>
                  </a:cubicBezTo>
                  <a:cubicBezTo>
                    <a:pt x="17377" y="733"/>
                    <a:pt x="14376" y="859"/>
                    <a:pt x="11237" y="859"/>
                  </a:cubicBezTo>
                  <a:cubicBezTo>
                    <a:pt x="9595" y="859"/>
                    <a:pt x="7913" y="824"/>
                    <a:pt x="6378" y="824"/>
                  </a:cubicBezTo>
                  <a:cubicBezTo>
                    <a:pt x="4329" y="824"/>
                    <a:pt x="2538" y="880"/>
                    <a:pt x="1439" y="1152"/>
                  </a:cubicBezTo>
                  <a:cubicBezTo>
                    <a:pt x="858" y="1278"/>
                    <a:pt x="374" y="3023"/>
                    <a:pt x="223" y="5452"/>
                  </a:cubicBezTo>
                  <a:cubicBezTo>
                    <a:pt x="17" y="9313"/>
                    <a:pt x="-77" y="13676"/>
                    <a:pt x="74" y="17034"/>
                  </a:cubicBezTo>
                  <a:cubicBezTo>
                    <a:pt x="204" y="19715"/>
                    <a:pt x="747" y="21586"/>
                    <a:pt x="1364" y="21586"/>
                  </a:cubicBezTo>
                  <a:cubicBezTo>
                    <a:pt x="1783" y="21572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84"/>
                    <a:pt x="19566" y="19841"/>
                  </a:cubicBezTo>
                  <a:cubicBezTo>
                    <a:pt x="21523" y="18682"/>
                    <a:pt x="21016" y="0"/>
                    <a:pt x="1910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14" name="Google Shape;6179;p40"/>
            <p:cNvSpPr/>
            <p:nvPr/>
          </p:nvSpPr>
          <p:spPr>
            <a:xfrm>
              <a:off x="20232485" y="11918363"/>
              <a:ext cx="818802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14"/>
                    <a:pt x="18967" y="28"/>
                  </a:cubicBezTo>
                  <a:cubicBezTo>
                    <a:pt x="17271" y="773"/>
                    <a:pt x="13968" y="877"/>
                    <a:pt x="10607" y="877"/>
                  </a:cubicBezTo>
                  <a:cubicBezTo>
                    <a:pt x="9353" y="877"/>
                    <a:pt x="8092" y="863"/>
                    <a:pt x="6901" y="863"/>
                  </a:cubicBezTo>
                  <a:cubicBezTo>
                    <a:pt x="4637" y="863"/>
                    <a:pt x="2632" y="912"/>
                    <a:pt x="1439" y="1211"/>
                  </a:cubicBezTo>
                  <a:cubicBezTo>
                    <a:pt x="858" y="1337"/>
                    <a:pt x="374" y="3070"/>
                    <a:pt x="223" y="5492"/>
                  </a:cubicBezTo>
                  <a:cubicBezTo>
                    <a:pt x="17" y="9342"/>
                    <a:pt x="-77" y="13630"/>
                    <a:pt x="74" y="17048"/>
                  </a:cubicBezTo>
                  <a:cubicBezTo>
                    <a:pt x="204" y="19714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1" y="21565"/>
                    <a:pt x="5792" y="21600"/>
                    <a:pt x="7537" y="21600"/>
                  </a:cubicBezTo>
                  <a:cubicBezTo>
                    <a:pt x="11951" y="21600"/>
                    <a:pt x="16906" y="21377"/>
                    <a:pt x="19565" y="19839"/>
                  </a:cubicBezTo>
                  <a:cubicBezTo>
                    <a:pt x="21523" y="18683"/>
                    <a:pt x="21011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15" name="Google Shape;6180;p40"/>
            <p:cNvSpPr/>
            <p:nvPr/>
          </p:nvSpPr>
          <p:spPr>
            <a:xfrm>
              <a:off x="22584641" y="11660158"/>
              <a:ext cx="982132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81" y="0"/>
                  </a:moveTo>
                  <a:cubicBezTo>
                    <a:pt x="16849" y="0"/>
                    <a:pt x="16419" y="178"/>
                    <a:pt x="16094" y="510"/>
                  </a:cubicBezTo>
                  <a:cubicBezTo>
                    <a:pt x="11992" y="4773"/>
                    <a:pt x="3466" y="13250"/>
                    <a:pt x="320" y="17449"/>
                  </a:cubicBezTo>
                  <a:cubicBezTo>
                    <a:pt x="-895" y="19073"/>
                    <a:pt x="1604" y="21600"/>
                    <a:pt x="3511" y="21600"/>
                  </a:cubicBezTo>
                  <a:cubicBezTo>
                    <a:pt x="4024" y="21600"/>
                    <a:pt x="4494" y="21417"/>
                    <a:pt x="4838" y="20982"/>
                  </a:cubicBezTo>
                  <a:cubicBezTo>
                    <a:pt x="7661" y="17465"/>
                    <a:pt x="17205" y="8163"/>
                    <a:pt x="20150" y="4789"/>
                  </a:cubicBezTo>
                  <a:cubicBezTo>
                    <a:pt x="20627" y="4234"/>
                    <a:pt x="20705" y="3442"/>
                    <a:pt x="20351" y="2808"/>
                  </a:cubicBezTo>
                  <a:cubicBezTo>
                    <a:pt x="19765" y="1810"/>
                    <a:pt x="18978" y="828"/>
                    <a:pt x="18161" y="274"/>
                  </a:cubicBezTo>
                  <a:cubicBezTo>
                    <a:pt x="17891" y="89"/>
                    <a:pt x="17587" y="0"/>
                    <a:pt x="172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16" name="Google Shape;6181;p40"/>
            <p:cNvSpPr/>
            <p:nvPr/>
          </p:nvSpPr>
          <p:spPr>
            <a:xfrm>
              <a:off x="22666619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17" name="Google Shape;6182;p40"/>
            <p:cNvSpPr/>
            <p:nvPr/>
          </p:nvSpPr>
          <p:spPr>
            <a:xfrm>
              <a:off x="23251676" y="12412410"/>
              <a:ext cx="23218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9" y="0"/>
                  </a:moveTo>
                  <a:cubicBezTo>
                    <a:pt x="2670" y="0"/>
                    <a:pt x="-1620" y="5753"/>
                    <a:pt x="601" y="16542"/>
                  </a:cubicBezTo>
                  <a:cubicBezTo>
                    <a:pt x="1303" y="20047"/>
                    <a:pt x="4156" y="21600"/>
                    <a:pt x="7339" y="21600"/>
                  </a:cubicBezTo>
                  <a:cubicBezTo>
                    <a:pt x="13109" y="21600"/>
                    <a:pt x="19980" y="16507"/>
                    <a:pt x="17139" y="8753"/>
                  </a:cubicBezTo>
                  <a:cubicBezTo>
                    <a:pt x="14975" y="2830"/>
                    <a:pt x="11141" y="0"/>
                    <a:pt x="764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18" name="Google Shape;6183;p40"/>
            <p:cNvSpPr/>
            <p:nvPr/>
          </p:nvSpPr>
          <p:spPr>
            <a:xfrm>
              <a:off x="22533254" y="13460663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268" y="773"/>
                    <a:pt x="13972" y="871"/>
                    <a:pt x="10613" y="871"/>
                  </a:cubicBezTo>
                  <a:cubicBezTo>
                    <a:pt x="9360" y="871"/>
                    <a:pt x="8098" y="857"/>
                    <a:pt x="6908" y="857"/>
                  </a:cubicBezTo>
                  <a:cubicBezTo>
                    <a:pt x="4642" y="857"/>
                    <a:pt x="2632" y="913"/>
                    <a:pt x="1434" y="1205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351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5" y="21586"/>
                    <a:pt x="2363" y="21579"/>
                    <a:pt x="2918" y="21579"/>
                  </a:cubicBezTo>
                  <a:cubicBezTo>
                    <a:pt x="4156" y="21579"/>
                    <a:pt x="5587" y="21600"/>
                    <a:pt x="7092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19" name="Google Shape;6184;p40"/>
            <p:cNvSpPr/>
            <p:nvPr/>
          </p:nvSpPr>
          <p:spPr>
            <a:xfrm>
              <a:off x="22974484" y="13169532"/>
              <a:ext cx="20222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14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20" name="Google Shape;6185;p40"/>
            <p:cNvSpPr/>
            <p:nvPr/>
          </p:nvSpPr>
          <p:spPr>
            <a:xfrm>
              <a:off x="23888517" y="12422809"/>
              <a:ext cx="1132688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2" y="8330"/>
                  </a:cubicBezTo>
                  <a:cubicBezTo>
                    <a:pt x="7782" y="8988"/>
                    <a:pt x="577" y="8865"/>
                    <a:pt x="147" y="9607"/>
                  </a:cubicBezTo>
                  <a:cubicBezTo>
                    <a:pt x="-255" y="10306"/>
                    <a:pt x="245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71" y="14051"/>
                  </a:cubicBezTo>
                  <a:cubicBezTo>
                    <a:pt x="3999" y="13708"/>
                    <a:pt x="5690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3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5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100" y="14491"/>
                  </a:cubicBezTo>
                  <a:cubicBezTo>
                    <a:pt x="13994" y="13717"/>
                    <a:pt x="14595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1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3" y="6986"/>
                  </a:cubicBezTo>
                  <a:cubicBezTo>
                    <a:pt x="13504" y="5353"/>
                    <a:pt x="13337" y="3076"/>
                    <a:pt x="13157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21" name="Google Shape;6186;p40"/>
            <p:cNvSpPr/>
            <p:nvPr/>
          </p:nvSpPr>
          <p:spPr>
            <a:xfrm>
              <a:off x="24227609" y="10538217"/>
              <a:ext cx="1080347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8" y="5256"/>
                    <a:pt x="10435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595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4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52" y="15830"/>
                  </a:cubicBezTo>
                  <a:cubicBezTo>
                    <a:pt x="10814" y="15412"/>
                    <a:pt x="11231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11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393" y="17164"/>
                    <a:pt x="21090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501" y="11156"/>
                    <a:pt x="15815" y="10097"/>
                  </a:cubicBezTo>
                  <a:cubicBezTo>
                    <a:pt x="15073" y="9627"/>
                    <a:pt x="14914" y="8502"/>
                    <a:pt x="15481" y="7787"/>
                  </a:cubicBezTo>
                  <a:cubicBezTo>
                    <a:pt x="16527" y="6484"/>
                    <a:pt x="17718" y="5165"/>
                    <a:pt x="18663" y="3896"/>
                  </a:cubicBezTo>
                  <a:cubicBezTo>
                    <a:pt x="19158" y="3228"/>
                    <a:pt x="19041" y="2236"/>
                    <a:pt x="18417" y="1730"/>
                  </a:cubicBezTo>
                  <a:cubicBezTo>
                    <a:pt x="17675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22" name="Google Shape;6187;p40"/>
            <p:cNvSpPr/>
            <p:nvPr/>
          </p:nvSpPr>
          <p:spPr>
            <a:xfrm>
              <a:off x="21311737" y="10599777"/>
              <a:ext cx="1441817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4"/>
                    <a:pt x="8939" y="16592"/>
                  </a:cubicBezTo>
                  <a:cubicBezTo>
                    <a:pt x="8903" y="16847"/>
                    <a:pt x="8727" y="16977"/>
                    <a:pt x="8550" y="16977"/>
                  </a:cubicBezTo>
                  <a:cubicBezTo>
                    <a:pt x="8391" y="16977"/>
                    <a:pt x="8232" y="16871"/>
                    <a:pt x="8174" y="16656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59" y="7166"/>
                    <a:pt x="4944" y="6860"/>
                    <a:pt x="4496" y="6860"/>
                  </a:cubicBezTo>
                  <a:cubicBezTo>
                    <a:pt x="2760" y="6873"/>
                    <a:pt x="916" y="7471"/>
                    <a:pt x="109" y="9332"/>
                  </a:cubicBezTo>
                  <a:cubicBezTo>
                    <a:pt x="-164" y="10248"/>
                    <a:pt x="119" y="10796"/>
                    <a:pt x="502" y="11459"/>
                  </a:cubicBezTo>
                  <a:cubicBezTo>
                    <a:pt x="629" y="11682"/>
                    <a:pt x="837" y="11800"/>
                    <a:pt x="1050" y="11800"/>
                  </a:cubicBezTo>
                  <a:cubicBezTo>
                    <a:pt x="1201" y="11800"/>
                    <a:pt x="1356" y="11739"/>
                    <a:pt x="1484" y="11612"/>
                  </a:cubicBezTo>
                  <a:cubicBezTo>
                    <a:pt x="2299" y="10792"/>
                    <a:pt x="3281" y="10230"/>
                    <a:pt x="3812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31" y="13191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76" y="3065"/>
                    <a:pt x="18271" y="3906"/>
                    <a:pt x="18413" y="4567"/>
                  </a:cubicBezTo>
                  <a:cubicBezTo>
                    <a:pt x="18518" y="5046"/>
                    <a:pt x="18886" y="5360"/>
                    <a:pt x="19303" y="5360"/>
                  </a:cubicBezTo>
                  <a:cubicBezTo>
                    <a:pt x="19319" y="5360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23" name="Google Shape;6188;p40"/>
            <p:cNvSpPr/>
            <p:nvPr/>
          </p:nvSpPr>
          <p:spPr>
            <a:xfrm>
              <a:off x="23121630" y="9948363"/>
              <a:ext cx="108484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9" y="0"/>
                  </a:moveTo>
                  <a:cubicBezTo>
                    <a:pt x="19063" y="0"/>
                    <a:pt x="19017" y="14"/>
                    <a:pt x="18969" y="35"/>
                  </a:cubicBezTo>
                  <a:cubicBezTo>
                    <a:pt x="17341" y="719"/>
                    <a:pt x="14229" y="831"/>
                    <a:pt x="11003" y="831"/>
                  </a:cubicBezTo>
                  <a:cubicBezTo>
                    <a:pt x="9570" y="831"/>
                    <a:pt x="8114" y="810"/>
                    <a:pt x="6756" y="810"/>
                  </a:cubicBezTo>
                  <a:cubicBezTo>
                    <a:pt x="4551" y="810"/>
                    <a:pt x="2604" y="866"/>
                    <a:pt x="1431" y="1152"/>
                  </a:cubicBezTo>
                  <a:cubicBezTo>
                    <a:pt x="866" y="1278"/>
                    <a:pt x="372" y="3023"/>
                    <a:pt x="231" y="5452"/>
                  </a:cubicBezTo>
                  <a:cubicBezTo>
                    <a:pt x="19" y="9313"/>
                    <a:pt x="-79" y="13669"/>
                    <a:pt x="76" y="17034"/>
                  </a:cubicBezTo>
                  <a:cubicBezTo>
                    <a:pt x="203" y="19715"/>
                    <a:pt x="754" y="21579"/>
                    <a:pt x="1376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8" y="21565"/>
                    <a:pt x="5797" y="21600"/>
                    <a:pt x="7541" y="21600"/>
                  </a:cubicBezTo>
                  <a:cubicBezTo>
                    <a:pt x="11956" y="21600"/>
                    <a:pt x="16915" y="21384"/>
                    <a:pt x="19577" y="19841"/>
                  </a:cubicBezTo>
                  <a:cubicBezTo>
                    <a:pt x="21521" y="18682"/>
                    <a:pt x="21014" y="0"/>
                    <a:pt x="1910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24" name="Google Shape;6189;p40"/>
            <p:cNvSpPr/>
            <p:nvPr/>
          </p:nvSpPr>
          <p:spPr>
            <a:xfrm>
              <a:off x="22896176" y="8772041"/>
              <a:ext cx="81926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3"/>
                    <a:pt x="1431" y="1151"/>
                  </a:cubicBezTo>
                  <a:cubicBezTo>
                    <a:pt x="871" y="1332"/>
                    <a:pt x="385" y="3013"/>
                    <a:pt x="234" y="5503"/>
                  </a:cubicBezTo>
                  <a:cubicBezTo>
                    <a:pt x="10" y="9297"/>
                    <a:pt x="-82" y="13656"/>
                    <a:pt x="86" y="17074"/>
                  </a:cubicBezTo>
                  <a:cubicBezTo>
                    <a:pt x="197" y="19710"/>
                    <a:pt x="741" y="21558"/>
                    <a:pt x="1345" y="21558"/>
                  </a:cubicBezTo>
                  <a:cubicBezTo>
                    <a:pt x="1355" y="21558"/>
                    <a:pt x="1366" y="21558"/>
                    <a:pt x="1376" y="21558"/>
                  </a:cubicBezTo>
                  <a:cubicBezTo>
                    <a:pt x="1594" y="21551"/>
                    <a:pt x="1824" y="21551"/>
                    <a:pt x="2065" y="21551"/>
                  </a:cubicBezTo>
                  <a:cubicBezTo>
                    <a:pt x="3580" y="21551"/>
                    <a:pt x="5482" y="21600"/>
                    <a:pt x="7502" y="21600"/>
                  </a:cubicBezTo>
                  <a:cubicBezTo>
                    <a:pt x="11923" y="21600"/>
                    <a:pt x="16896" y="21356"/>
                    <a:pt x="19561" y="19815"/>
                  </a:cubicBezTo>
                  <a:cubicBezTo>
                    <a:pt x="21518" y="18720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25" name="Google Shape;6190;p40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26" name="Google Shape;6191;p40"/>
            <p:cNvSpPr/>
            <p:nvPr/>
          </p:nvSpPr>
          <p:spPr>
            <a:xfrm>
              <a:off x="20587701" y="8899452"/>
              <a:ext cx="232017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5" h="21600" fill="norm" stroke="1" extrusionOk="0">
                  <a:moveTo>
                    <a:pt x="7659" y="0"/>
                  </a:moveTo>
                  <a:cubicBezTo>
                    <a:pt x="2686" y="0"/>
                    <a:pt x="-1604" y="5745"/>
                    <a:pt x="588" y="16521"/>
                  </a:cubicBezTo>
                  <a:cubicBezTo>
                    <a:pt x="1311" y="20041"/>
                    <a:pt x="4168" y="21600"/>
                    <a:pt x="7355" y="21600"/>
                  </a:cubicBezTo>
                  <a:cubicBezTo>
                    <a:pt x="13134" y="21600"/>
                    <a:pt x="19996" y="16485"/>
                    <a:pt x="17151" y="8742"/>
                  </a:cubicBezTo>
                  <a:cubicBezTo>
                    <a:pt x="14984" y="2827"/>
                    <a:pt x="11151" y="0"/>
                    <a:pt x="76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27" name="Google Shape;6192;p40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28" name="Google Shape;6193;p40"/>
            <p:cNvSpPr/>
            <p:nvPr/>
          </p:nvSpPr>
          <p:spPr>
            <a:xfrm>
              <a:off x="20310554" y="9656903"/>
              <a:ext cx="202517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6" h="21600" fill="norm" stroke="1" extrusionOk="0">
                  <a:moveTo>
                    <a:pt x="7670" y="0"/>
                  </a:moveTo>
                  <a:cubicBezTo>
                    <a:pt x="2692" y="0"/>
                    <a:pt x="-1589" y="5725"/>
                    <a:pt x="577" y="16501"/>
                  </a:cubicBezTo>
                  <a:cubicBezTo>
                    <a:pt x="1289" y="20039"/>
                    <a:pt x="4160" y="21600"/>
                    <a:pt x="7358" y="21600"/>
                  </a:cubicBezTo>
                  <a:cubicBezTo>
                    <a:pt x="13150" y="21600"/>
                    <a:pt x="20011" y="16493"/>
                    <a:pt x="17177" y="8734"/>
                  </a:cubicBezTo>
                  <a:cubicBezTo>
                    <a:pt x="15003" y="2838"/>
                    <a:pt x="11166" y="0"/>
                    <a:pt x="76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29" name="Google Shape;6194;p40"/>
            <p:cNvSpPr/>
            <p:nvPr/>
          </p:nvSpPr>
          <p:spPr>
            <a:xfrm>
              <a:off x="20310530" y="10290409"/>
              <a:ext cx="202552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290" y="20054"/>
                    <a:pt x="4145" y="21600"/>
                    <a:pt x="7333" y="21600"/>
                  </a:cubicBezTo>
                  <a:cubicBezTo>
                    <a:pt x="13122" y="21600"/>
                    <a:pt x="20007" y="16505"/>
                    <a:pt x="17167" y="8773"/>
                  </a:cubicBezTo>
                  <a:cubicBezTo>
                    <a:pt x="15003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30" name="Google Shape;6195;p40"/>
            <p:cNvSpPr/>
            <p:nvPr/>
          </p:nvSpPr>
          <p:spPr>
            <a:xfrm>
              <a:off x="21224357" y="8910097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3999" y="13700"/>
                    <a:pt x="5703" y="13564"/>
                    <a:pt x="7116" y="13508"/>
                  </a:cubicBezTo>
                  <a:cubicBezTo>
                    <a:pt x="7139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599" y="21094"/>
                    <a:pt x="9112" y="21519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4" y="13724"/>
                    <a:pt x="14595" y="13038"/>
                    <a:pt x="15373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74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303" y="11245"/>
                    <a:pt x="21151" y="10436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3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8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31" name="Google Shape;6196;p40"/>
            <p:cNvSpPr/>
            <p:nvPr/>
          </p:nvSpPr>
          <p:spPr>
            <a:xfrm>
              <a:off x="17568357" y="1380229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12"/>
                  </a:cubicBezTo>
                  <a:cubicBezTo>
                    <a:pt x="857" y="1338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64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4" y="21586"/>
                    <a:pt x="2359" y="21579"/>
                    <a:pt x="2918" y="21579"/>
                  </a:cubicBezTo>
                  <a:cubicBezTo>
                    <a:pt x="4116" y="21579"/>
                    <a:pt x="5487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32" name="Google Shape;6197;p40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33" name="Google Shape;6198;p40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34" name="Google Shape;6199;p40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35" name="Google Shape;6200;p40"/>
            <p:cNvSpPr/>
            <p:nvPr/>
          </p:nvSpPr>
          <p:spPr>
            <a:xfrm>
              <a:off x="14674812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63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40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36" name="Google Shape;6201;p40"/>
            <p:cNvSpPr/>
            <p:nvPr/>
          </p:nvSpPr>
          <p:spPr>
            <a:xfrm>
              <a:off x="16235705" y="0"/>
              <a:ext cx="108009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72" y="0"/>
                  </a:moveTo>
                  <a:cubicBezTo>
                    <a:pt x="15117" y="0"/>
                    <a:pt x="14771" y="159"/>
                    <a:pt x="14518" y="462"/>
                  </a:cubicBezTo>
                  <a:cubicBezTo>
                    <a:pt x="13339" y="1815"/>
                    <a:pt x="12045" y="3362"/>
                    <a:pt x="11114" y="4844"/>
                  </a:cubicBezTo>
                  <a:cubicBezTo>
                    <a:pt x="10848" y="5261"/>
                    <a:pt x="10436" y="5485"/>
                    <a:pt x="10017" y="5485"/>
                  </a:cubicBezTo>
                  <a:cubicBezTo>
                    <a:pt x="9747" y="5485"/>
                    <a:pt x="9477" y="5394"/>
                    <a:pt x="9239" y="5202"/>
                  </a:cubicBezTo>
                  <a:cubicBezTo>
                    <a:pt x="7842" y="4079"/>
                    <a:pt x="5834" y="2597"/>
                    <a:pt x="4176" y="1408"/>
                  </a:cubicBezTo>
                  <a:cubicBezTo>
                    <a:pt x="3956" y="1251"/>
                    <a:pt x="3710" y="1176"/>
                    <a:pt x="3464" y="1176"/>
                  </a:cubicBezTo>
                  <a:cubicBezTo>
                    <a:pt x="3092" y="1176"/>
                    <a:pt x="2724" y="1349"/>
                    <a:pt x="2459" y="1684"/>
                  </a:cubicBezTo>
                  <a:cubicBezTo>
                    <a:pt x="1543" y="2841"/>
                    <a:pt x="423" y="4470"/>
                    <a:pt x="59" y="5692"/>
                  </a:cubicBezTo>
                  <a:cubicBezTo>
                    <a:pt x="-115" y="6311"/>
                    <a:pt x="103" y="7010"/>
                    <a:pt x="597" y="7370"/>
                  </a:cubicBezTo>
                  <a:cubicBezTo>
                    <a:pt x="2445" y="8721"/>
                    <a:pt x="6227" y="10481"/>
                    <a:pt x="6795" y="11327"/>
                  </a:cubicBezTo>
                  <a:cubicBezTo>
                    <a:pt x="7230" y="11962"/>
                    <a:pt x="2547" y="18529"/>
                    <a:pt x="2896" y="19456"/>
                  </a:cubicBezTo>
                  <a:cubicBezTo>
                    <a:pt x="3216" y="20320"/>
                    <a:pt x="5006" y="21134"/>
                    <a:pt x="6314" y="21542"/>
                  </a:cubicBezTo>
                  <a:cubicBezTo>
                    <a:pt x="6439" y="21580"/>
                    <a:pt x="6567" y="21600"/>
                    <a:pt x="6690" y="21600"/>
                  </a:cubicBezTo>
                  <a:cubicBezTo>
                    <a:pt x="7186" y="21600"/>
                    <a:pt x="7649" y="21297"/>
                    <a:pt x="7871" y="20776"/>
                  </a:cubicBezTo>
                  <a:cubicBezTo>
                    <a:pt x="8743" y="18837"/>
                    <a:pt x="9718" y="17192"/>
                    <a:pt x="10561" y="15824"/>
                  </a:cubicBezTo>
                  <a:cubicBezTo>
                    <a:pt x="10824" y="15417"/>
                    <a:pt x="11238" y="15202"/>
                    <a:pt x="11655" y="15202"/>
                  </a:cubicBezTo>
                  <a:cubicBezTo>
                    <a:pt x="11957" y="15202"/>
                    <a:pt x="12260" y="15315"/>
                    <a:pt x="12511" y="15547"/>
                  </a:cubicBezTo>
                  <a:cubicBezTo>
                    <a:pt x="14024" y="16964"/>
                    <a:pt x="15609" y="18576"/>
                    <a:pt x="17267" y="19586"/>
                  </a:cubicBezTo>
                  <a:cubicBezTo>
                    <a:pt x="17459" y="19699"/>
                    <a:pt x="17667" y="19754"/>
                    <a:pt x="17874" y="19754"/>
                  </a:cubicBezTo>
                  <a:cubicBezTo>
                    <a:pt x="18260" y="19754"/>
                    <a:pt x="18640" y="19562"/>
                    <a:pt x="18896" y="19212"/>
                  </a:cubicBezTo>
                  <a:cubicBezTo>
                    <a:pt x="19638" y="18251"/>
                    <a:pt x="20409" y="17159"/>
                    <a:pt x="21107" y="16036"/>
                  </a:cubicBezTo>
                  <a:cubicBezTo>
                    <a:pt x="21485" y="15417"/>
                    <a:pt x="21399" y="14570"/>
                    <a:pt x="20888" y="14080"/>
                  </a:cubicBezTo>
                  <a:cubicBezTo>
                    <a:pt x="19594" y="12777"/>
                    <a:pt x="17500" y="11164"/>
                    <a:pt x="15827" y="10089"/>
                  </a:cubicBezTo>
                  <a:cubicBezTo>
                    <a:pt x="15071" y="9618"/>
                    <a:pt x="14911" y="8493"/>
                    <a:pt x="15493" y="7793"/>
                  </a:cubicBezTo>
                  <a:cubicBezTo>
                    <a:pt x="16540" y="6473"/>
                    <a:pt x="17732" y="5169"/>
                    <a:pt x="18677" y="3884"/>
                  </a:cubicBezTo>
                  <a:cubicBezTo>
                    <a:pt x="19173" y="3232"/>
                    <a:pt x="19056" y="2239"/>
                    <a:pt x="18431" y="1733"/>
                  </a:cubicBezTo>
                  <a:cubicBezTo>
                    <a:pt x="17689" y="1130"/>
                    <a:pt x="16933" y="690"/>
                    <a:pt x="16118" y="184"/>
                  </a:cubicBezTo>
                  <a:cubicBezTo>
                    <a:pt x="15912" y="60"/>
                    <a:pt x="15690" y="0"/>
                    <a:pt x="1547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37" name="Google Shape;6202;p40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38" name="Google Shape;6203;p40"/>
            <p:cNvSpPr/>
            <p:nvPr/>
          </p:nvSpPr>
          <p:spPr>
            <a:xfrm>
              <a:off x="17568357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106" y="0"/>
                  </a:moveTo>
                  <a:cubicBezTo>
                    <a:pt x="19060" y="0"/>
                    <a:pt x="19014" y="7"/>
                    <a:pt x="18968" y="28"/>
                  </a:cubicBezTo>
                  <a:cubicBezTo>
                    <a:pt x="17384" y="733"/>
                    <a:pt x="14384" y="852"/>
                    <a:pt x="11242" y="852"/>
                  </a:cubicBezTo>
                  <a:cubicBezTo>
                    <a:pt x="9600" y="852"/>
                    <a:pt x="7918" y="817"/>
                    <a:pt x="6381" y="817"/>
                  </a:cubicBezTo>
                  <a:cubicBezTo>
                    <a:pt x="4330" y="817"/>
                    <a:pt x="2537" y="880"/>
                    <a:pt x="1438" y="1152"/>
                  </a:cubicBezTo>
                  <a:cubicBezTo>
                    <a:pt x="857" y="1278"/>
                    <a:pt x="371" y="3016"/>
                    <a:pt x="241" y="5445"/>
                  </a:cubicBezTo>
                  <a:cubicBezTo>
                    <a:pt x="16" y="9306"/>
                    <a:pt x="-78" y="13669"/>
                    <a:pt x="73" y="17034"/>
                  </a:cubicBezTo>
                  <a:cubicBezTo>
                    <a:pt x="203" y="19708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4" y="21377"/>
                    <a:pt x="19565" y="19834"/>
                  </a:cubicBezTo>
                  <a:cubicBezTo>
                    <a:pt x="21522" y="18738"/>
                    <a:pt x="21012" y="0"/>
                    <a:pt x="1910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39" name="Google Shape;6204;p40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40" name="Google Shape;6205;p40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41" name="Google Shape;6206;p40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42" name="Google Shape;6207;p40"/>
            <p:cNvSpPr/>
            <p:nvPr/>
          </p:nvSpPr>
          <p:spPr>
            <a:xfrm>
              <a:off x="14674805" y="8100988"/>
              <a:ext cx="23220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43" name="Google Shape;6208;p40"/>
            <p:cNvSpPr/>
            <p:nvPr/>
          </p:nvSpPr>
          <p:spPr>
            <a:xfrm>
              <a:off x="16235705" y="7025505"/>
              <a:ext cx="108009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69" y="0"/>
                  </a:moveTo>
                  <a:cubicBezTo>
                    <a:pt x="15115" y="0"/>
                    <a:pt x="14769" y="153"/>
                    <a:pt x="14518" y="455"/>
                  </a:cubicBezTo>
                  <a:cubicBezTo>
                    <a:pt x="13339" y="1824"/>
                    <a:pt x="12045" y="3353"/>
                    <a:pt x="11114" y="4852"/>
                  </a:cubicBezTo>
                  <a:cubicBezTo>
                    <a:pt x="10851" y="5264"/>
                    <a:pt x="10445" y="5482"/>
                    <a:pt x="10030" y="5482"/>
                  </a:cubicBezTo>
                  <a:cubicBezTo>
                    <a:pt x="9757" y="5482"/>
                    <a:pt x="9480" y="5387"/>
                    <a:pt x="9239" y="5193"/>
                  </a:cubicBezTo>
                  <a:cubicBezTo>
                    <a:pt x="7842" y="4071"/>
                    <a:pt x="5834" y="2605"/>
                    <a:pt x="4176" y="1417"/>
                  </a:cubicBezTo>
                  <a:cubicBezTo>
                    <a:pt x="3958" y="1254"/>
                    <a:pt x="3712" y="1177"/>
                    <a:pt x="3467" y="1177"/>
                  </a:cubicBezTo>
                  <a:cubicBezTo>
                    <a:pt x="3094" y="1177"/>
                    <a:pt x="2724" y="1358"/>
                    <a:pt x="2459" y="1692"/>
                  </a:cubicBezTo>
                  <a:cubicBezTo>
                    <a:pt x="1543" y="2833"/>
                    <a:pt x="423" y="4461"/>
                    <a:pt x="59" y="5682"/>
                  </a:cubicBezTo>
                  <a:cubicBezTo>
                    <a:pt x="-115" y="6318"/>
                    <a:pt x="103" y="7000"/>
                    <a:pt x="597" y="7360"/>
                  </a:cubicBezTo>
                  <a:cubicBezTo>
                    <a:pt x="2445" y="8711"/>
                    <a:pt x="6227" y="10487"/>
                    <a:pt x="6795" y="11332"/>
                  </a:cubicBezTo>
                  <a:cubicBezTo>
                    <a:pt x="7230" y="11967"/>
                    <a:pt x="2547" y="18515"/>
                    <a:pt x="2896" y="19442"/>
                  </a:cubicBezTo>
                  <a:cubicBezTo>
                    <a:pt x="3216" y="20322"/>
                    <a:pt x="5006" y="21136"/>
                    <a:pt x="6314" y="21543"/>
                  </a:cubicBezTo>
                  <a:cubicBezTo>
                    <a:pt x="6436" y="21582"/>
                    <a:pt x="6560" y="21600"/>
                    <a:pt x="6681" y="21600"/>
                  </a:cubicBezTo>
                  <a:cubicBezTo>
                    <a:pt x="7181" y="21600"/>
                    <a:pt x="7649" y="21290"/>
                    <a:pt x="7871" y="20779"/>
                  </a:cubicBezTo>
                  <a:cubicBezTo>
                    <a:pt x="8743" y="18840"/>
                    <a:pt x="9718" y="17179"/>
                    <a:pt x="10561" y="15828"/>
                  </a:cubicBezTo>
                  <a:cubicBezTo>
                    <a:pt x="10825" y="15410"/>
                    <a:pt x="11241" y="15191"/>
                    <a:pt x="11660" y="15191"/>
                  </a:cubicBezTo>
                  <a:cubicBezTo>
                    <a:pt x="11960" y="15191"/>
                    <a:pt x="12262" y="15302"/>
                    <a:pt x="12511" y="15534"/>
                  </a:cubicBezTo>
                  <a:cubicBezTo>
                    <a:pt x="14024" y="16951"/>
                    <a:pt x="15609" y="18579"/>
                    <a:pt x="17267" y="19572"/>
                  </a:cubicBezTo>
                  <a:cubicBezTo>
                    <a:pt x="17464" y="19689"/>
                    <a:pt x="17676" y="19745"/>
                    <a:pt x="17888" y="19745"/>
                  </a:cubicBezTo>
                  <a:cubicBezTo>
                    <a:pt x="18270" y="19745"/>
                    <a:pt x="18643" y="19561"/>
                    <a:pt x="18896" y="19214"/>
                  </a:cubicBezTo>
                  <a:cubicBezTo>
                    <a:pt x="19638" y="18238"/>
                    <a:pt x="20409" y="17162"/>
                    <a:pt x="21107" y="16023"/>
                  </a:cubicBezTo>
                  <a:cubicBezTo>
                    <a:pt x="21485" y="15405"/>
                    <a:pt x="21399" y="14574"/>
                    <a:pt x="20888" y="14068"/>
                  </a:cubicBezTo>
                  <a:cubicBezTo>
                    <a:pt x="19594" y="12765"/>
                    <a:pt x="17500" y="11153"/>
                    <a:pt x="15827" y="10094"/>
                  </a:cubicBezTo>
                  <a:cubicBezTo>
                    <a:pt x="15071" y="9624"/>
                    <a:pt x="14911" y="8499"/>
                    <a:pt x="15493" y="7784"/>
                  </a:cubicBezTo>
                  <a:cubicBezTo>
                    <a:pt x="16540" y="6480"/>
                    <a:pt x="17732" y="5160"/>
                    <a:pt x="18677" y="3892"/>
                  </a:cubicBezTo>
                  <a:cubicBezTo>
                    <a:pt x="19173" y="3240"/>
                    <a:pt x="19056" y="2245"/>
                    <a:pt x="18431" y="1741"/>
                  </a:cubicBezTo>
                  <a:cubicBezTo>
                    <a:pt x="17689" y="1139"/>
                    <a:pt x="16933" y="683"/>
                    <a:pt x="16118" y="179"/>
                  </a:cubicBezTo>
                  <a:cubicBezTo>
                    <a:pt x="15912" y="60"/>
                    <a:pt x="15689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44" name="Google Shape;6209;p40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45" name="Google Shape;6210;p40"/>
            <p:cNvSpPr/>
            <p:nvPr/>
          </p:nvSpPr>
          <p:spPr>
            <a:xfrm>
              <a:off x="15129816" y="6435487"/>
              <a:ext cx="108465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9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5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3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46" name="Google Shape;6211;p40"/>
            <p:cNvSpPr/>
            <p:nvPr/>
          </p:nvSpPr>
          <p:spPr>
            <a:xfrm>
              <a:off x="14904364" y="5259082"/>
              <a:ext cx="81909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1"/>
                    <a:pt x="10906" y="871"/>
                  </a:cubicBezTo>
                  <a:cubicBezTo>
                    <a:pt x="9353" y="871"/>
                    <a:pt x="7779" y="843"/>
                    <a:pt x="6334" y="843"/>
                  </a:cubicBezTo>
                  <a:cubicBezTo>
                    <a:pt x="4303" y="843"/>
                    <a:pt x="2529" y="892"/>
                    <a:pt x="1431" y="1150"/>
                  </a:cubicBezTo>
                  <a:cubicBezTo>
                    <a:pt x="871" y="1331"/>
                    <a:pt x="366" y="3073"/>
                    <a:pt x="236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6" y="21586"/>
                    <a:pt x="2365" y="21579"/>
                    <a:pt x="2925" y="21579"/>
                  </a:cubicBezTo>
                  <a:cubicBezTo>
                    <a:pt x="4117" y="21579"/>
                    <a:pt x="5487" y="21600"/>
                    <a:pt x="6931" y="21600"/>
                  </a:cubicBezTo>
                  <a:cubicBezTo>
                    <a:pt x="11480" y="21600"/>
                    <a:pt x="16764" y="21405"/>
                    <a:pt x="19544" y="19795"/>
                  </a:cubicBezTo>
                  <a:cubicBezTo>
                    <a:pt x="21518" y="18701"/>
                    <a:pt x="21007" y="0"/>
                    <a:pt x="190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47" name="Google Shape;6212;p40"/>
            <p:cNvSpPr/>
            <p:nvPr/>
          </p:nvSpPr>
          <p:spPr>
            <a:xfrm>
              <a:off x="14904364" y="4893188"/>
              <a:ext cx="81909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2"/>
                    <a:pt x="10906" y="872"/>
                  </a:cubicBezTo>
                  <a:cubicBezTo>
                    <a:pt x="9353" y="872"/>
                    <a:pt x="7779" y="844"/>
                    <a:pt x="6334" y="844"/>
                  </a:cubicBezTo>
                  <a:cubicBezTo>
                    <a:pt x="4303" y="844"/>
                    <a:pt x="2529" y="899"/>
                    <a:pt x="1431" y="1150"/>
                  </a:cubicBezTo>
                  <a:cubicBezTo>
                    <a:pt x="871" y="1276"/>
                    <a:pt x="366" y="3012"/>
                    <a:pt x="236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6" y="21544"/>
                    <a:pt x="1825" y="21544"/>
                    <a:pt x="2066" y="21544"/>
                  </a:cubicBezTo>
                  <a:cubicBezTo>
                    <a:pt x="3581" y="21544"/>
                    <a:pt x="5481" y="21600"/>
                    <a:pt x="7499" y="21600"/>
                  </a:cubicBezTo>
                  <a:cubicBezTo>
                    <a:pt x="11913" y="21600"/>
                    <a:pt x="16879" y="21356"/>
                    <a:pt x="19544" y="19808"/>
                  </a:cubicBezTo>
                  <a:cubicBezTo>
                    <a:pt x="21518" y="18713"/>
                    <a:pt x="21007" y="0"/>
                    <a:pt x="190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48" name="Google Shape;6213;p40"/>
            <p:cNvSpPr/>
            <p:nvPr/>
          </p:nvSpPr>
          <p:spPr>
            <a:xfrm>
              <a:off x="17256819" y="4634488"/>
              <a:ext cx="982178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71" y="0"/>
                  </a:moveTo>
                  <a:cubicBezTo>
                    <a:pt x="16840" y="0"/>
                    <a:pt x="16408" y="178"/>
                    <a:pt x="16090" y="504"/>
                  </a:cubicBezTo>
                  <a:cubicBezTo>
                    <a:pt x="11991" y="4766"/>
                    <a:pt x="3467" y="13243"/>
                    <a:pt x="325" y="17441"/>
                  </a:cubicBezTo>
                  <a:cubicBezTo>
                    <a:pt x="-903" y="19076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39" y="20989"/>
                  </a:cubicBezTo>
                  <a:cubicBezTo>
                    <a:pt x="7644" y="17457"/>
                    <a:pt x="17199" y="8157"/>
                    <a:pt x="20142" y="4782"/>
                  </a:cubicBezTo>
                  <a:cubicBezTo>
                    <a:pt x="20621" y="4244"/>
                    <a:pt x="20697" y="3436"/>
                    <a:pt x="20327" y="2802"/>
                  </a:cubicBezTo>
                  <a:cubicBezTo>
                    <a:pt x="19757" y="1804"/>
                    <a:pt x="18971" y="838"/>
                    <a:pt x="18139" y="268"/>
                  </a:cubicBezTo>
                  <a:cubicBezTo>
                    <a:pt x="17874" y="85"/>
                    <a:pt x="17572" y="0"/>
                    <a:pt x="1727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49" name="Google Shape;6214;p40"/>
            <p:cNvSpPr/>
            <p:nvPr/>
          </p:nvSpPr>
          <p:spPr>
            <a:xfrm>
              <a:off x="17339047" y="4588442"/>
              <a:ext cx="231923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3" h="21600" fill="norm" stroke="1" extrusionOk="0">
                  <a:moveTo>
                    <a:pt x="7662" y="0"/>
                  </a:moveTo>
                  <a:cubicBezTo>
                    <a:pt x="2681" y="0"/>
                    <a:pt x="-1604" y="5758"/>
                    <a:pt x="589" y="16537"/>
                  </a:cubicBezTo>
                  <a:cubicBezTo>
                    <a:pt x="1292" y="20047"/>
                    <a:pt x="4145" y="21600"/>
                    <a:pt x="7333" y="21600"/>
                  </a:cubicBezTo>
                  <a:cubicBezTo>
                    <a:pt x="13113" y="21600"/>
                    <a:pt x="19996" y="16501"/>
                    <a:pt x="17150" y="8758"/>
                  </a:cubicBezTo>
                  <a:cubicBezTo>
                    <a:pt x="14983" y="2837"/>
                    <a:pt x="11154" y="0"/>
                    <a:pt x="76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50" name="Google Shape;6215;p40"/>
            <p:cNvSpPr/>
            <p:nvPr/>
          </p:nvSpPr>
          <p:spPr>
            <a:xfrm>
              <a:off x="17923535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51" name="Google Shape;6216;p40"/>
            <p:cNvSpPr/>
            <p:nvPr/>
          </p:nvSpPr>
          <p:spPr>
            <a:xfrm>
              <a:off x="17205619" y="6435487"/>
              <a:ext cx="108483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2" y="21572"/>
                    <a:pt x="2238" y="21565"/>
                    <a:pt x="2727" y="21565"/>
                  </a:cubicBezTo>
                  <a:cubicBezTo>
                    <a:pt x="4126" y="21565"/>
                    <a:pt x="5786" y="21600"/>
                    <a:pt x="7529" y="21600"/>
                  </a:cubicBezTo>
                  <a:cubicBezTo>
                    <a:pt x="11944" y="21600"/>
                    <a:pt x="16901" y="21384"/>
                    <a:pt x="19563" y="19840"/>
                  </a:cubicBezTo>
                  <a:cubicBezTo>
                    <a:pt x="21524" y="18737"/>
                    <a:pt x="21014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52" name="Google Shape;6217;p40"/>
            <p:cNvSpPr/>
            <p:nvPr/>
          </p:nvSpPr>
          <p:spPr>
            <a:xfrm>
              <a:off x="17646910" y="6144191"/>
              <a:ext cx="20202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47" y="0"/>
                  </a:moveTo>
                  <a:cubicBezTo>
                    <a:pt x="2671" y="0"/>
                    <a:pt x="-1614" y="5740"/>
                    <a:pt x="598" y="16495"/>
                  </a:cubicBezTo>
                  <a:cubicBezTo>
                    <a:pt x="1311" y="20037"/>
                    <a:pt x="4177" y="21600"/>
                    <a:pt x="7371" y="21600"/>
                  </a:cubicBezTo>
                  <a:cubicBezTo>
                    <a:pt x="13140" y="21600"/>
                    <a:pt x="19986" y="16487"/>
                    <a:pt x="17149" y="8720"/>
                  </a:cubicBezTo>
                  <a:cubicBezTo>
                    <a:pt x="14981" y="2825"/>
                    <a:pt x="11147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53" name="Google Shape;6218;p40"/>
            <p:cNvSpPr/>
            <p:nvPr/>
          </p:nvSpPr>
          <p:spPr>
            <a:xfrm>
              <a:off x="17646902" y="6777780"/>
              <a:ext cx="20202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71" y="21600"/>
                  </a:cubicBezTo>
                  <a:cubicBezTo>
                    <a:pt x="13140" y="21600"/>
                    <a:pt x="19986" y="16493"/>
                    <a:pt x="17149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54" name="Google Shape;6219;p40"/>
            <p:cNvSpPr/>
            <p:nvPr/>
          </p:nvSpPr>
          <p:spPr>
            <a:xfrm>
              <a:off x="18560305" y="5397138"/>
              <a:ext cx="1133287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27" y="0"/>
                  </a:moveTo>
                  <a:cubicBezTo>
                    <a:pt x="9541" y="0"/>
                    <a:pt x="8536" y="83"/>
                    <a:pt x="7848" y="327"/>
                  </a:cubicBezTo>
                  <a:cubicBezTo>
                    <a:pt x="7308" y="520"/>
                    <a:pt x="6976" y="1041"/>
                    <a:pt x="7016" y="1604"/>
                  </a:cubicBezTo>
                  <a:cubicBezTo>
                    <a:pt x="7182" y="3688"/>
                    <a:pt x="8209" y="7460"/>
                    <a:pt x="7973" y="8338"/>
                  </a:cubicBezTo>
                  <a:cubicBezTo>
                    <a:pt x="7793" y="8996"/>
                    <a:pt x="574" y="8873"/>
                    <a:pt x="145" y="9600"/>
                  </a:cubicBezTo>
                  <a:cubicBezTo>
                    <a:pt x="-257" y="10300"/>
                    <a:pt x="256" y="12069"/>
                    <a:pt x="740" y="13276"/>
                  </a:cubicBezTo>
                  <a:cubicBezTo>
                    <a:pt x="945" y="13765"/>
                    <a:pt x="1423" y="14079"/>
                    <a:pt x="1947" y="14079"/>
                  </a:cubicBezTo>
                  <a:cubicBezTo>
                    <a:pt x="2024" y="14079"/>
                    <a:pt x="2102" y="14071"/>
                    <a:pt x="2181" y="14057"/>
                  </a:cubicBezTo>
                  <a:cubicBezTo>
                    <a:pt x="4011" y="13700"/>
                    <a:pt x="5701" y="13577"/>
                    <a:pt x="7128" y="13508"/>
                  </a:cubicBezTo>
                  <a:cubicBezTo>
                    <a:pt x="7143" y="13508"/>
                    <a:pt x="7160" y="13508"/>
                    <a:pt x="7176" y="13508"/>
                  </a:cubicBezTo>
                  <a:cubicBezTo>
                    <a:pt x="7903" y="13508"/>
                    <a:pt x="8485" y="14102"/>
                    <a:pt x="8457" y="14826"/>
                  </a:cubicBezTo>
                  <a:cubicBezTo>
                    <a:pt x="8389" y="16705"/>
                    <a:pt x="8209" y="18734"/>
                    <a:pt x="8513" y="20504"/>
                  </a:cubicBezTo>
                  <a:cubicBezTo>
                    <a:pt x="8609" y="21094"/>
                    <a:pt x="9110" y="21532"/>
                    <a:pt x="9718" y="21546"/>
                  </a:cubicBezTo>
                  <a:cubicBezTo>
                    <a:pt x="10354" y="21578"/>
                    <a:pt x="11020" y="21600"/>
                    <a:pt x="11698" y="21600"/>
                  </a:cubicBezTo>
                  <a:cubicBezTo>
                    <a:pt x="12189" y="21600"/>
                    <a:pt x="12688" y="21589"/>
                    <a:pt x="13182" y="21560"/>
                  </a:cubicBezTo>
                  <a:cubicBezTo>
                    <a:pt x="13820" y="21532"/>
                    <a:pt x="14332" y="21011"/>
                    <a:pt x="14387" y="20381"/>
                  </a:cubicBezTo>
                  <a:cubicBezTo>
                    <a:pt x="14499" y="18720"/>
                    <a:pt x="14374" y="16320"/>
                    <a:pt x="14110" y="14497"/>
                  </a:cubicBezTo>
                  <a:cubicBezTo>
                    <a:pt x="13991" y="13717"/>
                    <a:pt x="14615" y="13039"/>
                    <a:pt x="15392" y="13039"/>
                  </a:cubicBezTo>
                  <a:cubicBezTo>
                    <a:pt x="15421" y="13039"/>
                    <a:pt x="15452" y="13041"/>
                    <a:pt x="15482" y="13042"/>
                  </a:cubicBezTo>
                  <a:cubicBezTo>
                    <a:pt x="16993" y="13165"/>
                    <a:pt x="18586" y="13371"/>
                    <a:pt x="19998" y="13427"/>
                  </a:cubicBezTo>
                  <a:cubicBezTo>
                    <a:pt x="20015" y="13427"/>
                    <a:pt x="20031" y="13427"/>
                    <a:pt x="20046" y="13427"/>
                  </a:cubicBezTo>
                  <a:cubicBezTo>
                    <a:pt x="20759" y="13427"/>
                    <a:pt x="21343" y="12835"/>
                    <a:pt x="21329" y="12123"/>
                  </a:cubicBezTo>
                  <a:cubicBezTo>
                    <a:pt x="21301" y="11245"/>
                    <a:pt x="21163" y="10450"/>
                    <a:pt x="21011" y="9558"/>
                  </a:cubicBezTo>
                  <a:cubicBezTo>
                    <a:pt x="20927" y="8996"/>
                    <a:pt x="20470" y="8558"/>
                    <a:pt x="19888" y="8502"/>
                  </a:cubicBezTo>
                  <a:cubicBezTo>
                    <a:pt x="18510" y="8352"/>
                    <a:pt x="17013" y="8199"/>
                    <a:pt x="15632" y="8199"/>
                  </a:cubicBezTo>
                  <a:cubicBezTo>
                    <a:pt x="15389" y="8199"/>
                    <a:pt x="15149" y="8204"/>
                    <a:pt x="14913" y="8215"/>
                  </a:cubicBezTo>
                  <a:cubicBezTo>
                    <a:pt x="14888" y="8216"/>
                    <a:pt x="14864" y="8216"/>
                    <a:pt x="14840" y="8216"/>
                  </a:cubicBezTo>
                  <a:cubicBezTo>
                    <a:pt x="14152" y="8216"/>
                    <a:pt x="13596" y="7669"/>
                    <a:pt x="13570" y="6994"/>
                  </a:cubicBezTo>
                  <a:cubicBezTo>
                    <a:pt x="13514" y="5361"/>
                    <a:pt x="13334" y="3070"/>
                    <a:pt x="13168" y="1205"/>
                  </a:cubicBezTo>
                  <a:cubicBezTo>
                    <a:pt x="13113" y="575"/>
                    <a:pt x="12601" y="95"/>
                    <a:pt x="11976" y="54"/>
                  </a:cubicBezTo>
                  <a:cubicBezTo>
                    <a:pt x="11528" y="22"/>
                    <a:pt x="11031" y="0"/>
                    <a:pt x="1052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55" name="Google Shape;6220;p40"/>
            <p:cNvSpPr/>
            <p:nvPr/>
          </p:nvSpPr>
          <p:spPr>
            <a:xfrm>
              <a:off x="18899630" y="3512959"/>
              <a:ext cx="1080108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7" y="0"/>
                    <a:pt x="14760" y="155"/>
                    <a:pt x="14500" y="446"/>
                  </a:cubicBezTo>
                  <a:cubicBezTo>
                    <a:pt x="13323" y="1815"/>
                    <a:pt x="12044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8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3" y="1176"/>
                    <a:pt x="3457" y="1176"/>
                  </a:cubicBezTo>
                  <a:cubicBezTo>
                    <a:pt x="3081" y="1176"/>
                    <a:pt x="2712" y="1350"/>
                    <a:pt x="2450" y="1684"/>
                  </a:cubicBezTo>
                  <a:cubicBezTo>
                    <a:pt x="1549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4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50" y="15192"/>
                  </a:cubicBezTo>
                  <a:cubicBezTo>
                    <a:pt x="11953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6" y="19752"/>
                    <a:pt x="17868" y="19752"/>
                  </a:cubicBezTo>
                  <a:cubicBezTo>
                    <a:pt x="18251" y="19752"/>
                    <a:pt x="1862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2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13" y="5153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56" name="Google Shape;6221;p40"/>
            <p:cNvSpPr/>
            <p:nvPr/>
          </p:nvSpPr>
          <p:spPr>
            <a:xfrm>
              <a:off x="15984078" y="3573858"/>
              <a:ext cx="1441092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4" y="16843"/>
                    <a:pt x="8728" y="16977"/>
                    <a:pt x="8549" y="16977"/>
                  </a:cubicBezTo>
                  <a:cubicBezTo>
                    <a:pt x="8390" y="16977"/>
                    <a:pt x="8229" y="16872"/>
                    <a:pt x="8168" y="16650"/>
                  </a:cubicBezTo>
                  <a:cubicBezTo>
                    <a:pt x="7130" y="12664"/>
                    <a:pt x="6901" y="11085"/>
                    <a:pt x="5548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06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38" y="11801"/>
                  </a:cubicBezTo>
                  <a:cubicBezTo>
                    <a:pt x="1193" y="11801"/>
                    <a:pt x="1349" y="11736"/>
                    <a:pt x="1474" y="11608"/>
                  </a:cubicBezTo>
                  <a:cubicBezTo>
                    <a:pt x="2287" y="10791"/>
                    <a:pt x="3266" y="10238"/>
                    <a:pt x="3800" y="10238"/>
                  </a:cubicBezTo>
                  <a:cubicBezTo>
                    <a:pt x="3989" y="10238"/>
                    <a:pt x="4123" y="10308"/>
                    <a:pt x="4172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34" y="21352"/>
                    <a:pt x="7848" y="21600"/>
                    <a:pt x="8693" y="21600"/>
                  </a:cubicBezTo>
                  <a:cubicBezTo>
                    <a:pt x="9571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2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69" y="3905"/>
                    <a:pt x="18411" y="4566"/>
                  </a:cubicBezTo>
                  <a:cubicBezTo>
                    <a:pt x="18517" y="5045"/>
                    <a:pt x="18895" y="5369"/>
                    <a:pt x="19304" y="5369"/>
                  </a:cubicBezTo>
                  <a:cubicBezTo>
                    <a:pt x="19320" y="5369"/>
                    <a:pt x="19334" y="5369"/>
                    <a:pt x="19350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70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57" name="Google Shape;6222;p40"/>
            <p:cNvSpPr/>
            <p:nvPr/>
          </p:nvSpPr>
          <p:spPr>
            <a:xfrm>
              <a:off x="17793820" y="2922528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5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5" y="1143"/>
                  </a:cubicBezTo>
                  <a:cubicBezTo>
                    <a:pt x="870" y="1331"/>
                    <a:pt x="377" y="3073"/>
                    <a:pt x="234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81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58" name="Google Shape;6223;p40"/>
            <p:cNvSpPr/>
            <p:nvPr/>
          </p:nvSpPr>
          <p:spPr>
            <a:xfrm>
              <a:off x="17568357" y="1746123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05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2" y="21586"/>
                    <a:pt x="2350" y="21579"/>
                    <a:pt x="2906" y="21579"/>
                  </a:cubicBezTo>
                  <a:cubicBezTo>
                    <a:pt x="4147" y="21579"/>
                    <a:pt x="5579" y="21600"/>
                    <a:pt x="7087" y="21600"/>
                  </a:cubicBezTo>
                  <a:cubicBezTo>
                    <a:pt x="11612" y="21600"/>
                    <a:pt x="16812" y="21405"/>
                    <a:pt x="19564" y="19858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59" name="Google Shape;6224;p40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60" name="Google Shape;6225;p40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61" name="Google Shape;6226;p40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62" name="Google Shape;6227;p40"/>
            <p:cNvSpPr/>
            <p:nvPr/>
          </p:nvSpPr>
          <p:spPr>
            <a:xfrm>
              <a:off x="15259378" y="1873781"/>
              <a:ext cx="23265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0" y="0"/>
                  </a:moveTo>
                  <a:cubicBezTo>
                    <a:pt x="2673" y="0"/>
                    <a:pt x="-1601" y="5733"/>
                    <a:pt x="587" y="16505"/>
                  </a:cubicBezTo>
                  <a:cubicBezTo>
                    <a:pt x="1308" y="20041"/>
                    <a:pt x="4178" y="21600"/>
                    <a:pt x="7378" y="21600"/>
                  </a:cubicBezTo>
                  <a:cubicBezTo>
                    <a:pt x="13157" y="21600"/>
                    <a:pt x="19999" y="16498"/>
                    <a:pt x="17166" y="8724"/>
                  </a:cubicBezTo>
                  <a:cubicBezTo>
                    <a:pt x="14978" y="2828"/>
                    <a:pt x="11140" y="0"/>
                    <a:pt x="765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63" name="Google Shape;6228;p40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64" name="Google Shape;6229;p40"/>
            <p:cNvSpPr/>
            <p:nvPr/>
          </p:nvSpPr>
          <p:spPr>
            <a:xfrm>
              <a:off x="14982677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65" name="Google Shape;6230;p40"/>
            <p:cNvSpPr/>
            <p:nvPr/>
          </p:nvSpPr>
          <p:spPr>
            <a:xfrm>
              <a:off x="14982677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66" name="Google Shape;6231;p40"/>
            <p:cNvSpPr/>
            <p:nvPr/>
          </p:nvSpPr>
          <p:spPr>
            <a:xfrm>
              <a:off x="15896736" y="1884179"/>
              <a:ext cx="1132731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4" y="10299"/>
                    <a:pt x="245" y="12082"/>
                    <a:pt x="729" y="13275"/>
                  </a:cubicBezTo>
                  <a:cubicBezTo>
                    <a:pt x="934" y="13775"/>
                    <a:pt x="1409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7" y="13507"/>
                  </a:cubicBezTo>
                  <a:cubicBezTo>
                    <a:pt x="7133" y="13507"/>
                    <a:pt x="7150" y="13507"/>
                    <a:pt x="7166" y="13507"/>
                  </a:cubicBezTo>
                  <a:cubicBezTo>
                    <a:pt x="7891" y="13507"/>
                    <a:pt x="8473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18" y="21600"/>
                  </a:cubicBezTo>
                  <a:cubicBezTo>
                    <a:pt x="12133" y="21600"/>
                    <a:pt x="12653" y="21589"/>
                    <a:pt x="13172" y="21558"/>
                  </a:cubicBezTo>
                  <a:cubicBezTo>
                    <a:pt x="13822" y="21531"/>
                    <a:pt x="14335" y="21023"/>
                    <a:pt x="14377" y="20379"/>
                  </a:cubicBezTo>
                  <a:cubicBezTo>
                    <a:pt x="14501" y="18733"/>
                    <a:pt x="14363" y="16319"/>
                    <a:pt x="14100" y="14496"/>
                  </a:cubicBezTo>
                  <a:cubicBezTo>
                    <a:pt x="13993" y="13716"/>
                    <a:pt x="14607" y="13038"/>
                    <a:pt x="15382" y="13038"/>
                  </a:cubicBezTo>
                  <a:cubicBezTo>
                    <a:pt x="15411" y="13038"/>
                    <a:pt x="15441" y="13040"/>
                    <a:pt x="15472" y="13041"/>
                  </a:cubicBezTo>
                  <a:cubicBezTo>
                    <a:pt x="16982" y="13164"/>
                    <a:pt x="18575" y="13370"/>
                    <a:pt x="20003" y="13426"/>
                  </a:cubicBezTo>
                  <a:cubicBezTo>
                    <a:pt x="20018" y="13426"/>
                    <a:pt x="20035" y="13426"/>
                    <a:pt x="20051" y="13426"/>
                  </a:cubicBezTo>
                  <a:cubicBezTo>
                    <a:pt x="20764" y="13426"/>
                    <a:pt x="21346" y="12834"/>
                    <a:pt x="21320" y="12122"/>
                  </a:cubicBezTo>
                  <a:cubicBezTo>
                    <a:pt x="21292" y="11244"/>
                    <a:pt x="21153" y="10449"/>
                    <a:pt x="21014" y="9572"/>
                  </a:cubicBezTo>
                  <a:cubicBezTo>
                    <a:pt x="20917" y="8995"/>
                    <a:pt x="20461" y="8571"/>
                    <a:pt x="19892" y="8502"/>
                  </a:cubicBezTo>
                  <a:cubicBezTo>
                    <a:pt x="18515" y="8351"/>
                    <a:pt x="17006" y="8199"/>
                    <a:pt x="15624" y="8199"/>
                  </a:cubicBezTo>
                  <a:cubicBezTo>
                    <a:pt x="15379" y="8199"/>
                    <a:pt x="15140" y="8203"/>
                    <a:pt x="14903" y="8214"/>
                  </a:cubicBezTo>
                  <a:cubicBezTo>
                    <a:pt x="14879" y="8216"/>
                    <a:pt x="14852" y="8216"/>
                    <a:pt x="14827" y="8216"/>
                  </a:cubicBezTo>
                  <a:cubicBezTo>
                    <a:pt x="14142" y="8216"/>
                    <a:pt x="13586" y="7681"/>
                    <a:pt x="13560" y="6993"/>
                  </a:cubicBezTo>
                  <a:cubicBezTo>
                    <a:pt x="13504" y="5361"/>
                    <a:pt x="13324" y="3084"/>
                    <a:pt x="13158" y="1205"/>
                  </a:cubicBezTo>
                  <a:cubicBezTo>
                    <a:pt x="13102" y="589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67" name="Google Shape;6232;p40"/>
            <p:cNvSpPr/>
            <p:nvPr/>
          </p:nvSpPr>
          <p:spPr>
            <a:xfrm>
              <a:off x="15129816" y="13460663"/>
              <a:ext cx="108465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70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30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5" y="21579"/>
                  </a:cubicBezTo>
                  <a:cubicBezTo>
                    <a:pt x="4153" y="21579"/>
                    <a:pt x="5584" y="21600"/>
                    <a:pt x="7090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68" name="Google Shape;6233;p40"/>
            <p:cNvSpPr/>
            <p:nvPr/>
          </p:nvSpPr>
          <p:spPr>
            <a:xfrm>
              <a:off x="14904364" y="12284917"/>
              <a:ext cx="81911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7" y="733"/>
                    <a:pt x="14370" y="859"/>
                    <a:pt x="11236" y="859"/>
                  </a:cubicBezTo>
                  <a:cubicBezTo>
                    <a:pt x="9595" y="859"/>
                    <a:pt x="7916" y="824"/>
                    <a:pt x="6380" y="824"/>
                  </a:cubicBezTo>
                  <a:cubicBezTo>
                    <a:pt x="4331" y="824"/>
                    <a:pt x="2537" y="880"/>
                    <a:pt x="1431" y="1152"/>
                  </a:cubicBezTo>
                  <a:cubicBezTo>
                    <a:pt x="871" y="1278"/>
                    <a:pt x="366" y="3023"/>
                    <a:pt x="237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3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38" y="21600"/>
                    <a:pt x="16887" y="21384"/>
                    <a:pt x="19546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69" name="Google Shape;6234;p40"/>
            <p:cNvSpPr/>
            <p:nvPr/>
          </p:nvSpPr>
          <p:spPr>
            <a:xfrm>
              <a:off x="14904364" y="11918363"/>
              <a:ext cx="81909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14"/>
                    <a:pt x="18945" y="28"/>
                  </a:cubicBezTo>
                  <a:cubicBezTo>
                    <a:pt x="17258" y="773"/>
                    <a:pt x="13965" y="877"/>
                    <a:pt x="10606" y="877"/>
                  </a:cubicBezTo>
                  <a:cubicBezTo>
                    <a:pt x="9355" y="877"/>
                    <a:pt x="8094" y="863"/>
                    <a:pt x="6904" y="863"/>
                  </a:cubicBezTo>
                  <a:cubicBezTo>
                    <a:pt x="4639" y="863"/>
                    <a:pt x="2629" y="912"/>
                    <a:pt x="1431" y="1211"/>
                  </a:cubicBezTo>
                  <a:cubicBezTo>
                    <a:pt x="871" y="1337"/>
                    <a:pt x="366" y="3070"/>
                    <a:pt x="236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3" y="21565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0" y="21600"/>
                  </a:cubicBezTo>
                  <a:cubicBezTo>
                    <a:pt x="11936" y="21600"/>
                    <a:pt x="16885" y="21377"/>
                    <a:pt x="19544" y="19839"/>
                  </a:cubicBezTo>
                  <a:cubicBezTo>
                    <a:pt x="21518" y="18683"/>
                    <a:pt x="21007" y="0"/>
                    <a:pt x="190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70" name="Google Shape;6235;p40"/>
            <p:cNvSpPr/>
            <p:nvPr/>
          </p:nvSpPr>
          <p:spPr>
            <a:xfrm>
              <a:off x="17256827" y="11660158"/>
              <a:ext cx="982170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3" y="0"/>
                  </a:moveTo>
                  <a:cubicBezTo>
                    <a:pt x="16833" y="0"/>
                    <a:pt x="16408" y="178"/>
                    <a:pt x="16092" y="510"/>
                  </a:cubicBezTo>
                  <a:cubicBezTo>
                    <a:pt x="11992" y="4773"/>
                    <a:pt x="3468" y="13250"/>
                    <a:pt x="326" y="17449"/>
                  </a:cubicBezTo>
                  <a:cubicBezTo>
                    <a:pt x="-901" y="19073"/>
                    <a:pt x="1602" y="21600"/>
                    <a:pt x="3511" y="21600"/>
                  </a:cubicBezTo>
                  <a:cubicBezTo>
                    <a:pt x="4026" y="21600"/>
                    <a:pt x="4498" y="21417"/>
                    <a:pt x="4840" y="20982"/>
                  </a:cubicBezTo>
                  <a:cubicBezTo>
                    <a:pt x="7645" y="17465"/>
                    <a:pt x="17201" y="8163"/>
                    <a:pt x="20144" y="4789"/>
                  </a:cubicBezTo>
                  <a:cubicBezTo>
                    <a:pt x="20623" y="4234"/>
                    <a:pt x="20699" y="3442"/>
                    <a:pt x="20329" y="2808"/>
                  </a:cubicBezTo>
                  <a:cubicBezTo>
                    <a:pt x="19759" y="1810"/>
                    <a:pt x="18973" y="828"/>
                    <a:pt x="18140" y="274"/>
                  </a:cubicBezTo>
                  <a:cubicBezTo>
                    <a:pt x="17873" y="89"/>
                    <a:pt x="17567" y="0"/>
                    <a:pt x="1726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71" name="Google Shape;6236;p40"/>
            <p:cNvSpPr/>
            <p:nvPr/>
          </p:nvSpPr>
          <p:spPr>
            <a:xfrm>
              <a:off x="17339045" y="11613947"/>
              <a:ext cx="23191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58" y="0"/>
                  </a:moveTo>
                  <a:cubicBezTo>
                    <a:pt x="2681" y="0"/>
                    <a:pt x="-1605" y="5733"/>
                    <a:pt x="589" y="16498"/>
                  </a:cubicBezTo>
                  <a:cubicBezTo>
                    <a:pt x="1292" y="20034"/>
                    <a:pt x="4158" y="21600"/>
                    <a:pt x="7353" y="21600"/>
                  </a:cubicBezTo>
                  <a:cubicBezTo>
                    <a:pt x="13135" y="21600"/>
                    <a:pt x="19995" y="16498"/>
                    <a:pt x="17155" y="8724"/>
                  </a:cubicBezTo>
                  <a:cubicBezTo>
                    <a:pt x="14986" y="2828"/>
                    <a:pt x="11151" y="0"/>
                    <a:pt x="765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72" name="Google Shape;6237;p40"/>
            <p:cNvSpPr/>
            <p:nvPr/>
          </p:nvSpPr>
          <p:spPr>
            <a:xfrm>
              <a:off x="17923543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63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73" name="Google Shape;6238;p40"/>
            <p:cNvSpPr/>
            <p:nvPr/>
          </p:nvSpPr>
          <p:spPr>
            <a:xfrm>
              <a:off x="17205619" y="13460663"/>
              <a:ext cx="108483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9" y="21579"/>
                    <a:pt x="2904" y="21579"/>
                  </a:cubicBezTo>
                  <a:cubicBezTo>
                    <a:pt x="4143" y="21579"/>
                    <a:pt x="5576" y="21600"/>
                    <a:pt x="7082" y="21600"/>
                  </a:cubicBezTo>
                  <a:cubicBezTo>
                    <a:pt x="11606" y="21600"/>
                    <a:pt x="16811" y="21405"/>
                    <a:pt x="19563" y="19858"/>
                  </a:cubicBezTo>
                  <a:cubicBezTo>
                    <a:pt x="21524" y="18701"/>
                    <a:pt x="21014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74" name="Google Shape;6239;p40"/>
            <p:cNvSpPr/>
            <p:nvPr/>
          </p:nvSpPr>
          <p:spPr>
            <a:xfrm>
              <a:off x="17646902" y="13169532"/>
              <a:ext cx="20204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22" y="21600"/>
                    <a:pt x="19987" y="16505"/>
                    <a:pt x="17143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75" name="Google Shape;6240;p40"/>
            <p:cNvSpPr/>
            <p:nvPr/>
          </p:nvSpPr>
          <p:spPr>
            <a:xfrm>
              <a:off x="18560305" y="12422809"/>
              <a:ext cx="1133287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85" y="0"/>
                  </a:moveTo>
                  <a:cubicBezTo>
                    <a:pt x="9580" y="0"/>
                    <a:pt x="8550" y="78"/>
                    <a:pt x="7848" y="318"/>
                  </a:cubicBezTo>
                  <a:cubicBezTo>
                    <a:pt x="7308" y="511"/>
                    <a:pt x="6976" y="1046"/>
                    <a:pt x="7016" y="1609"/>
                  </a:cubicBezTo>
                  <a:cubicBezTo>
                    <a:pt x="7182" y="3694"/>
                    <a:pt x="8209" y="7466"/>
                    <a:pt x="7973" y="8330"/>
                  </a:cubicBezTo>
                  <a:cubicBezTo>
                    <a:pt x="7793" y="8988"/>
                    <a:pt x="574" y="8865"/>
                    <a:pt x="145" y="9607"/>
                  </a:cubicBezTo>
                  <a:cubicBezTo>
                    <a:pt x="-257" y="10306"/>
                    <a:pt x="256" y="12076"/>
                    <a:pt x="740" y="13284"/>
                  </a:cubicBezTo>
                  <a:cubicBezTo>
                    <a:pt x="942" y="13766"/>
                    <a:pt x="1411" y="14077"/>
                    <a:pt x="1925" y="14077"/>
                  </a:cubicBezTo>
                  <a:cubicBezTo>
                    <a:pt x="2009" y="14077"/>
                    <a:pt x="2096" y="14069"/>
                    <a:pt x="2181" y="14051"/>
                  </a:cubicBezTo>
                  <a:cubicBezTo>
                    <a:pt x="4011" y="13708"/>
                    <a:pt x="5701" y="13571"/>
                    <a:pt x="7128" y="13516"/>
                  </a:cubicBezTo>
                  <a:cubicBezTo>
                    <a:pt x="7151" y="13514"/>
                    <a:pt x="7174" y="13514"/>
                    <a:pt x="7198" y="13514"/>
                  </a:cubicBezTo>
                  <a:cubicBezTo>
                    <a:pt x="7914" y="13514"/>
                    <a:pt x="8485" y="14116"/>
                    <a:pt x="8457" y="14834"/>
                  </a:cubicBezTo>
                  <a:cubicBezTo>
                    <a:pt x="8389" y="16713"/>
                    <a:pt x="8209" y="18743"/>
                    <a:pt x="8513" y="20499"/>
                  </a:cubicBezTo>
                  <a:cubicBezTo>
                    <a:pt x="8609" y="21089"/>
                    <a:pt x="9110" y="21528"/>
                    <a:pt x="9718" y="21555"/>
                  </a:cubicBezTo>
                  <a:cubicBezTo>
                    <a:pt x="10375" y="21580"/>
                    <a:pt x="11066" y="21600"/>
                    <a:pt x="11770" y="21600"/>
                  </a:cubicBezTo>
                  <a:cubicBezTo>
                    <a:pt x="12237" y="21600"/>
                    <a:pt x="12711" y="21591"/>
                    <a:pt x="13182" y="21569"/>
                  </a:cubicBezTo>
                  <a:cubicBezTo>
                    <a:pt x="13820" y="21528"/>
                    <a:pt x="14332" y="21020"/>
                    <a:pt x="14387" y="20390"/>
                  </a:cubicBezTo>
                  <a:cubicBezTo>
                    <a:pt x="14499" y="18729"/>
                    <a:pt x="14374" y="16315"/>
                    <a:pt x="14110" y="14491"/>
                  </a:cubicBezTo>
                  <a:cubicBezTo>
                    <a:pt x="13991" y="13717"/>
                    <a:pt x="14604" y="13045"/>
                    <a:pt x="15371" y="13045"/>
                  </a:cubicBezTo>
                  <a:cubicBezTo>
                    <a:pt x="15407" y="13045"/>
                    <a:pt x="15444" y="13047"/>
                    <a:pt x="15482" y="13050"/>
                  </a:cubicBezTo>
                  <a:cubicBezTo>
                    <a:pt x="16993" y="13159"/>
                    <a:pt x="18586" y="13365"/>
                    <a:pt x="19998" y="13420"/>
                  </a:cubicBezTo>
                  <a:cubicBezTo>
                    <a:pt x="20015" y="13420"/>
                    <a:pt x="20031" y="13420"/>
                    <a:pt x="20046" y="13420"/>
                  </a:cubicBezTo>
                  <a:cubicBezTo>
                    <a:pt x="20759" y="13420"/>
                    <a:pt x="21343" y="12828"/>
                    <a:pt x="21329" y="12116"/>
                  </a:cubicBezTo>
                  <a:cubicBezTo>
                    <a:pt x="21301" y="11252"/>
                    <a:pt x="21163" y="10443"/>
                    <a:pt x="21011" y="9565"/>
                  </a:cubicBezTo>
                  <a:cubicBezTo>
                    <a:pt x="20927" y="9002"/>
                    <a:pt x="20470" y="8564"/>
                    <a:pt x="19888" y="8495"/>
                  </a:cubicBezTo>
                  <a:cubicBezTo>
                    <a:pt x="18524" y="8346"/>
                    <a:pt x="17044" y="8204"/>
                    <a:pt x="15676" y="8204"/>
                  </a:cubicBezTo>
                  <a:cubicBezTo>
                    <a:pt x="15418" y="8204"/>
                    <a:pt x="15163" y="8210"/>
                    <a:pt x="14913" y="8221"/>
                  </a:cubicBezTo>
                  <a:cubicBezTo>
                    <a:pt x="14896" y="8221"/>
                    <a:pt x="14879" y="8221"/>
                    <a:pt x="14862" y="8221"/>
                  </a:cubicBezTo>
                  <a:cubicBezTo>
                    <a:pt x="14165" y="8221"/>
                    <a:pt x="13598" y="7683"/>
                    <a:pt x="13570" y="6986"/>
                  </a:cubicBezTo>
                  <a:cubicBezTo>
                    <a:pt x="13514" y="5353"/>
                    <a:pt x="13334" y="3076"/>
                    <a:pt x="13168" y="1196"/>
                  </a:cubicBezTo>
                  <a:cubicBezTo>
                    <a:pt x="13113" y="580"/>
                    <a:pt x="12601" y="86"/>
                    <a:pt x="11976" y="45"/>
                  </a:cubicBezTo>
                  <a:cubicBezTo>
                    <a:pt x="11545" y="18"/>
                    <a:pt x="11068" y="0"/>
                    <a:pt x="105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76" name="Google Shape;6241;p40"/>
            <p:cNvSpPr/>
            <p:nvPr/>
          </p:nvSpPr>
          <p:spPr>
            <a:xfrm>
              <a:off x="18899630" y="10538217"/>
              <a:ext cx="1080108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0"/>
                  </a:cubicBezTo>
                  <a:cubicBezTo>
                    <a:pt x="13323" y="1829"/>
                    <a:pt x="12044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3" y="1183"/>
                    <a:pt x="3455" y="1183"/>
                  </a:cubicBezTo>
                  <a:cubicBezTo>
                    <a:pt x="3081" y="1183"/>
                    <a:pt x="2712" y="1358"/>
                    <a:pt x="2450" y="1681"/>
                  </a:cubicBezTo>
                  <a:cubicBezTo>
                    <a:pt x="1549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21" y="20323"/>
                    <a:pt x="5008" y="21120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7" y="21600"/>
                    <a:pt x="7638" y="21286"/>
                    <a:pt x="7871" y="20762"/>
                  </a:cubicBezTo>
                  <a:cubicBezTo>
                    <a:pt x="8744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8" y="19746"/>
                    <a:pt x="17868" y="19746"/>
                  </a:cubicBezTo>
                  <a:cubicBezTo>
                    <a:pt x="18251" y="19746"/>
                    <a:pt x="1862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2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13" y="5165"/>
                    <a:pt x="18673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77" name="Google Shape;6242;p40"/>
            <p:cNvSpPr/>
            <p:nvPr/>
          </p:nvSpPr>
          <p:spPr>
            <a:xfrm>
              <a:off x="15984078" y="10599777"/>
              <a:ext cx="144109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1" y="16977"/>
                  </a:cubicBezTo>
                  <a:cubicBezTo>
                    <a:pt x="8392" y="16977"/>
                    <a:pt x="8229" y="16871"/>
                    <a:pt x="8168" y="16656"/>
                  </a:cubicBezTo>
                  <a:cubicBezTo>
                    <a:pt x="7130" y="12655"/>
                    <a:pt x="6901" y="11076"/>
                    <a:pt x="5548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06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4" y="11800"/>
                  </a:cubicBezTo>
                  <a:cubicBezTo>
                    <a:pt x="1197" y="11800"/>
                    <a:pt x="1351" y="11739"/>
                    <a:pt x="1474" y="11612"/>
                  </a:cubicBezTo>
                  <a:cubicBezTo>
                    <a:pt x="2289" y="10792"/>
                    <a:pt x="3272" y="10230"/>
                    <a:pt x="3804" y="10230"/>
                  </a:cubicBezTo>
                  <a:cubicBezTo>
                    <a:pt x="3992" y="10230"/>
                    <a:pt x="4123" y="10300"/>
                    <a:pt x="4172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35" y="21349"/>
                    <a:pt x="7857" y="21600"/>
                    <a:pt x="8709" y="21600"/>
                  </a:cubicBezTo>
                  <a:cubicBezTo>
                    <a:pt x="9582" y="21600"/>
                    <a:pt x="10485" y="21337"/>
                    <a:pt x="10767" y="20743"/>
                  </a:cubicBezTo>
                  <a:cubicBezTo>
                    <a:pt x="12569" y="16923"/>
                    <a:pt x="12514" y="8899"/>
                    <a:pt x="13432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69" y="3906"/>
                    <a:pt x="18411" y="4567"/>
                  </a:cubicBezTo>
                  <a:cubicBezTo>
                    <a:pt x="18515" y="5046"/>
                    <a:pt x="18895" y="5360"/>
                    <a:pt x="19302" y="5360"/>
                  </a:cubicBezTo>
                  <a:cubicBezTo>
                    <a:pt x="19318" y="5360"/>
                    <a:pt x="19334" y="5358"/>
                    <a:pt x="19350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70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78" name="Google Shape;6243;p40"/>
            <p:cNvSpPr/>
            <p:nvPr/>
          </p:nvSpPr>
          <p:spPr>
            <a:xfrm>
              <a:off x="17793820" y="9948363"/>
              <a:ext cx="10848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7" y="14"/>
                    <a:pt x="18960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7" y="831"/>
                    <a:pt x="8111" y="810"/>
                    <a:pt x="6754" y="810"/>
                  </a:cubicBezTo>
                  <a:cubicBezTo>
                    <a:pt x="4548" y="810"/>
                    <a:pt x="2602" y="866"/>
                    <a:pt x="1436" y="1152"/>
                  </a:cubicBezTo>
                  <a:cubicBezTo>
                    <a:pt x="871" y="1278"/>
                    <a:pt x="377" y="3023"/>
                    <a:pt x="234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2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2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79" name="Google Shape;6244;p40"/>
            <p:cNvSpPr/>
            <p:nvPr/>
          </p:nvSpPr>
          <p:spPr>
            <a:xfrm>
              <a:off x="17568357" y="8772041"/>
              <a:ext cx="81877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326" y="753"/>
                    <a:pt x="14170" y="872"/>
                    <a:pt x="10912" y="872"/>
                  </a:cubicBezTo>
                  <a:cubicBezTo>
                    <a:pt x="9358" y="872"/>
                    <a:pt x="7781" y="844"/>
                    <a:pt x="6336" y="844"/>
                  </a:cubicBezTo>
                  <a:cubicBezTo>
                    <a:pt x="4304" y="844"/>
                    <a:pt x="2528" y="893"/>
                    <a:pt x="1438" y="1151"/>
                  </a:cubicBezTo>
                  <a:cubicBezTo>
                    <a:pt x="857" y="1332"/>
                    <a:pt x="371" y="3013"/>
                    <a:pt x="241" y="5503"/>
                  </a:cubicBezTo>
                  <a:cubicBezTo>
                    <a:pt x="16" y="9297"/>
                    <a:pt x="-78" y="13656"/>
                    <a:pt x="73" y="17074"/>
                  </a:cubicBezTo>
                  <a:cubicBezTo>
                    <a:pt x="201" y="19710"/>
                    <a:pt x="727" y="21558"/>
                    <a:pt x="1333" y="21558"/>
                  </a:cubicBezTo>
                  <a:cubicBezTo>
                    <a:pt x="1344" y="21558"/>
                    <a:pt x="1352" y="21558"/>
                    <a:pt x="1363" y="21558"/>
                  </a:cubicBezTo>
                  <a:cubicBezTo>
                    <a:pt x="1583" y="21551"/>
                    <a:pt x="1815" y="21551"/>
                    <a:pt x="2057" y="21551"/>
                  </a:cubicBezTo>
                  <a:cubicBezTo>
                    <a:pt x="3577" y="21551"/>
                    <a:pt x="5483" y="21600"/>
                    <a:pt x="7504" y="21600"/>
                  </a:cubicBezTo>
                  <a:cubicBezTo>
                    <a:pt x="11927" y="21600"/>
                    <a:pt x="16896" y="21356"/>
                    <a:pt x="19564" y="19815"/>
                  </a:cubicBezTo>
                  <a:cubicBezTo>
                    <a:pt x="21522" y="18720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80" name="Google Shape;6245;p40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81" name="Google Shape;6246;p40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82" name="Google Shape;6247;p40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83" name="Google Shape;6248;p40"/>
            <p:cNvSpPr/>
            <p:nvPr/>
          </p:nvSpPr>
          <p:spPr>
            <a:xfrm>
              <a:off x="15259378" y="8899452"/>
              <a:ext cx="232665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4" y="0"/>
                  </a:moveTo>
                  <a:cubicBezTo>
                    <a:pt x="2673" y="0"/>
                    <a:pt x="-1600" y="5745"/>
                    <a:pt x="587" y="16521"/>
                  </a:cubicBezTo>
                  <a:cubicBezTo>
                    <a:pt x="1308" y="20041"/>
                    <a:pt x="4165" y="21600"/>
                    <a:pt x="7351" y="21600"/>
                  </a:cubicBezTo>
                  <a:cubicBezTo>
                    <a:pt x="13135" y="21600"/>
                    <a:pt x="20000" y="16485"/>
                    <a:pt x="17162" y="8742"/>
                  </a:cubicBezTo>
                  <a:cubicBezTo>
                    <a:pt x="14981" y="2827"/>
                    <a:pt x="11144" y="0"/>
                    <a:pt x="765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84" name="Google Shape;6249;p40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85" name="Google Shape;6250;p40"/>
            <p:cNvSpPr/>
            <p:nvPr/>
          </p:nvSpPr>
          <p:spPr>
            <a:xfrm>
              <a:off x="14982693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81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86" name="Google Shape;6251;p40"/>
            <p:cNvSpPr/>
            <p:nvPr/>
          </p:nvSpPr>
          <p:spPr>
            <a:xfrm>
              <a:off x="14982700" y="10290409"/>
              <a:ext cx="20219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0" h="21600" fill="norm" stroke="1" extrusionOk="0">
                  <a:moveTo>
                    <a:pt x="7628" y="0"/>
                  </a:moveTo>
                  <a:cubicBezTo>
                    <a:pt x="2662" y="0"/>
                    <a:pt x="-1607" y="5754"/>
                    <a:pt x="593" y="16546"/>
                  </a:cubicBezTo>
                  <a:cubicBezTo>
                    <a:pt x="1312" y="20054"/>
                    <a:pt x="4165" y="21600"/>
                    <a:pt x="7345" y="21600"/>
                  </a:cubicBezTo>
                  <a:cubicBezTo>
                    <a:pt x="13125" y="21600"/>
                    <a:pt x="19993" y="16505"/>
                    <a:pt x="17111" y="8773"/>
                  </a:cubicBezTo>
                  <a:cubicBezTo>
                    <a:pt x="14947" y="2849"/>
                    <a:pt x="11113" y="0"/>
                    <a:pt x="762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87" name="Google Shape;6252;p40"/>
            <p:cNvSpPr/>
            <p:nvPr/>
          </p:nvSpPr>
          <p:spPr>
            <a:xfrm>
              <a:off x="15896736" y="8910097"/>
              <a:ext cx="113273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4" y="10300"/>
                    <a:pt x="245" y="12069"/>
                    <a:pt x="729" y="13276"/>
                  </a:cubicBezTo>
                  <a:cubicBezTo>
                    <a:pt x="931" y="13759"/>
                    <a:pt x="1399" y="14069"/>
                    <a:pt x="1914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7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73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10" y="21600"/>
                    <a:pt x="11688" y="21600"/>
                  </a:cubicBezTo>
                  <a:cubicBezTo>
                    <a:pt x="12179" y="21600"/>
                    <a:pt x="12676" y="21589"/>
                    <a:pt x="13172" y="21560"/>
                  </a:cubicBezTo>
                  <a:cubicBezTo>
                    <a:pt x="13822" y="21519"/>
                    <a:pt x="14335" y="21011"/>
                    <a:pt x="14377" y="20381"/>
                  </a:cubicBezTo>
                  <a:cubicBezTo>
                    <a:pt x="14501" y="18720"/>
                    <a:pt x="14363" y="16306"/>
                    <a:pt x="14100" y="14497"/>
                  </a:cubicBezTo>
                  <a:cubicBezTo>
                    <a:pt x="13995" y="13724"/>
                    <a:pt x="14596" y="13038"/>
                    <a:pt x="15363" y="13038"/>
                  </a:cubicBezTo>
                  <a:cubicBezTo>
                    <a:pt x="15399" y="13038"/>
                    <a:pt x="15435" y="13039"/>
                    <a:pt x="15472" y="13042"/>
                  </a:cubicBezTo>
                  <a:cubicBezTo>
                    <a:pt x="16982" y="13152"/>
                    <a:pt x="18575" y="13371"/>
                    <a:pt x="20003" y="13413"/>
                  </a:cubicBezTo>
                  <a:cubicBezTo>
                    <a:pt x="20018" y="13413"/>
                    <a:pt x="20035" y="13413"/>
                    <a:pt x="20051" y="13413"/>
                  </a:cubicBezTo>
                  <a:cubicBezTo>
                    <a:pt x="20764" y="13413"/>
                    <a:pt x="21346" y="12821"/>
                    <a:pt x="21320" y="12109"/>
                  </a:cubicBezTo>
                  <a:cubicBezTo>
                    <a:pt x="21292" y="11245"/>
                    <a:pt x="21153" y="10436"/>
                    <a:pt x="21014" y="9558"/>
                  </a:cubicBezTo>
                  <a:cubicBezTo>
                    <a:pt x="20917" y="8996"/>
                    <a:pt x="20461" y="8558"/>
                    <a:pt x="19892" y="8502"/>
                  </a:cubicBezTo>
                  <a:cubicBezTo>
                    <a:pt x="18527" y="8341"/>
                    <a:pt x="17034" y="8199"/>
                    <a:pt x="15663" y="8199"/>
                  </a:cubicBezTo>
                  <a:cubicBezTo>
                    <a:pt x="15405" y="8199"/>
                    <a:pt x="15152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55" y="8215"/>
                    <a:pt x="13586" y="7677"/>
                    <a:pt x="13560" y="6994"/>
                  </a:cubicBezTo>
                  <a:cubicBezTo>
                    <a:pt x="13504" y="5347"/>
                    <a:pt x="13324" y="3070"/>
                    <a:pt x="13158" y="1205"/>
                  </a:cubicBezTo>
                  <a:cubicBezTo>
                    <a:pt x="13102" y="575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88" name="Google Shape;6253;p40"/>
            <p:cNvSpPr/>
            <p:nvPr/>
          </p:nvSpPr>
          <p:spPr>
            <a:xfrm>
              <a:off x="12240532" y="1380229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12"/>
                  </a:cubicBezTo>
                  <a:cubicBezTo>
                    <a:pt x="864" y="1338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64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42" y="21586"/>
                    <a:pt x="2364" y="21579"/>
                    <a:pt x="2924" y="21579"/>
                  </a:cubicBezTo>
                  <a:cubicBezTo>
                    <a:pt x="4121" y="21579"/>
                    <a:pt x="5495" y="21600"/>
                    <a:pt x="6942" y="21600"/>
                  </a:cubicBezTo>
                  <a:cubicBezTo>
                    <a:pt x="11501" y="21600"/>
                    <a:pt x="16790" y="21405"/>
                    <a:pt x="19572" y="19795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89" name="Google Shape;6254;p40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90" name="Google Shape;6255;p40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91" name="Google Shape;6256;p40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92" name="Google Shape;6257;p40"/>
            <p:cNvSpPr/>
            <p:nvPr/>
          </p:nvSpPr>
          <p:spPr>
            <a:xfrm>
              <a:off x="9346497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0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93" name="Google Shape;6258;p40"/>
            <p:cNvSpPr/>
            <p:nvPr/>
          </p:nvSpPr>
          <p:spPr>
            <a:xfrm>
              <a:off x="10907826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8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4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2" y="10481"/>
                    <a:pt x="6794" y="11327"/>
                  </a:cubicBezTo>
                  <a:cubicBezTo>
                    <a:pt x="7231" y="11962"/>
                    <a:pt x="2550" y="18529"/>
                    <a:pt x="2884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69" y="20776"/>
                  </a:cubicBezTo>
                  <a:cubicBezTo>
                    <a:pt x="8743" y="18837"/>
                    <a:pt x="9701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8" y="18576"/>
                    <a:pt x="17245" y="19586"/>
                  </a:cubicBezTo>
                  <a:cubicBezTo>
                    <a:pt x="17437" y="19699"/>
                    <a:pt x="17645" y="19754"/>
                    <a:pt x="17851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94" name="Google Shape;6259;p40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95" name="Google Shape;6260;p40"/>
            <p:cNvSpPr/>
            <p:nvPr/>
          </p:nvSpPr>
          <p:spPr>
            <a:xfrm>
              <a:off x="12240532" y="8406147"/>
              <a:ext cx="818920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3" h="21600" fill="norm" stroke="1" extrusionOk="0">
                  <a:moveTo>
                    <a:pt x="19096" y="0"/>
                  </a:moveTo>
                  <a:cubicBezTo>
                    <a:pt x="19050" y="0"/>
                    <a:pt x="19004" y="7"/>
                    <a:pt x="18956" y="28"/>
                  </a:cubicBezTo>
                  <a:cubicBezTo>
                    <a:pt x="17372" y="733"/>
                    <a:pt x="14375" y="852"/>
                    <a:pt x="11238" y="852"/>
                  </a:cubicBezTo>
                  <a:cubicBezTo>
                    <a:pt x="9595" y="852"/>
                    <a:pt x="7913" y="817"/>
                    <a:pt x="6376" y="817"/>
                  </a:cubicBezTo>
                  <a:cubicBezTo>
                    <a:pt x="4325" y="817"/>
                    <a:pt x="2530" y="880"/>
                    <a:pt x="1424" y="1152"/>
                  </a:cubicBezTo>
                  <a:cubicBezTo>
                    <a:pt x="864" y="1278"/>
                    <a:pt x="378" y="3016"/>
                    <a:pt x="227" y="5445"/>
                  </a:cubicBezTo>
                  <a:cubicBezTo>
                    <a:pt x="2" y="9306"/>
                    <a:pt x="-71" y="13669"/>
                    <a:pt x="78" y="17034"/>
                  </a:cubicBezTo>
                  <a:cubicBezTo>
                    <a:pt x="189" y="19708"/>
                    <a:pt x="751" y="21579"/>
                    <a:pt x="1368" y="21579"/>
                  </a:cubicBezTo>
                  <a:cubicBezTo>
                    <a:pt x="1787" y="21565"/>
                    <a:pt x="2244" y="21565"/>
                    <a:pt x="2735" y="21565"/>
                  </a:cubicBezTo>
                  <a:cubicBezTo>
                    <a:pt x="4136" y="21565"/>
                    <a:pt x="5797" y="21600"/>
                    <a:pt x="7542" y="21600"/>
                  </a:cubicBezTo>
                  <a:cubicBezTo>
                    <a:pt x="11959" y="21600"/>
                    <a:pt x="16913" y="21377"/>
                    <a:pt x="19574" y="19834"/>
                  </a:cubicBezTo>
                  <a:cubicBezTo>
                    <a:pt x="21529" y="18738"/>
                    <a:pt x="21021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96" name="Google Shape;6261;p40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97" name="Google Shape;6262;p40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98" name="Google Shape;6263;p40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99" name="Google Shape;6264;p40"/>
            <p:cNvSpPr/>
            <p:nvPr/>
          </p:nvSpPr>
          <p:spPr>
            <a:xfrm>
              <a:off x="9346489" y="8100988"/>
              <a:ext cx="23273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00" name="Google Shape;6265;p40"/>
            <p:cNvSpPr/>
            <p:nvPr/>
          </p:nvSpPr>
          <p:spPr>
            <a:xfrm>
              <a:off x="10907826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8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4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2" y="10487"/>
                    <a:pt x="6794" y="11332"/>
                  </a:cubicBezTo>
                  <a:cubicBezTo>
                    <a:pt x="7231" y="11967"/>
                    <a:pt x="2550" y="18515"/>
                    <a:pt x="2884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69" y="20779"/>
                  </a:cubicBezTo>
                  <a:cubicBezTo>
                    <a:pt x="8743" y="18840"/>
                    <a:pt x="9701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8" y="18579"/>
                    <a:pt x="17245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01" name="Google Shape;6266;p40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02" name="Google Shape;6267;p40"/>
            <p:cNvSpPr/>
            <p:nvPr/>
          </p:nvSpPr>
          <p:spPr>
            <a:xfrm>
              <a:off x="9802006" y="6435487"/>
              <a:ext cx="108486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8" y="754"/>
                    <a:pt x="14162" y="866"/>
                    <a:pt x="10907" y="866"/>
                  </a:cubicBezTo>
                  <a:cubicBezTo>
                    <a:pt x="9354" y="866"/>
                    <a:pt x="7778" y="845"/>
                    <a:pt x="6333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3" y="21572"/>
                    <a:pt x="2241" y="21565"/>
                    <a:pt x="2730" y="21565"/>
                  </a:cubicBezTo>
                  <a:cubicBezTo>
                    <a:pt x="4132" y="21565"/>
                    <a:pt x="5792" y="21600"/>
                    <a:pt x="7534" y="21600"/>
                  </a:cubicBezTo>
                  <a:cubicBezTo>
                    <a:pt x="11950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03" name="Google Shape;6268;p40"/>
            <p:cNvSpPr/>
            <p:nvPr/>
          </p:nvSpPr>
          <p:spPr>
            <a:xfrm>
              <a:off x="9576541" y="5259082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1"/>
                    <a:pt x="10903" y="871"/>
                  </a:cubicBezTo>
                  <a:cubicBezTo>
                    <a:pt x="9352" y="871"/>
                    <a:pt x="7777" y="843"/>
                    <a:pt x="6332" y="843"/>
                  </a:cubicBezTo>
                  <a:cubicBezTo>
                    <a:pt x="4302" y="843"/>
                    <a:pt x="2528" y="892"/>
                    <a:pt x="1438" y="1150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6" y="21586"/>
                    <a:pt x="2359" y="21579"/>
                    <a:pt x="2918" y="21579"/>
                  </a:cubicBezTo>
                  <a:cubicBezTo>
                    <a:pt x="4116" y="21579"/>
                    <a:pt x="5489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04" name="Google Shape;6269;p40"/>
            <p:cNvSpPr/>
            <p:nvPr/>
          </p:nvSpPr>
          <p:spPr>
            <a:xfrm>
              <a:off x="9576541" y="4893188"/>
              <a:ext cx="81877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2"/>
                    <a:pt x="10903" y="872"/>
                  </a:cubicBezTo>
                  <a:cubicBezTo>
                    <a:pt x="9352" y="872"/>
                    <a:pt x="7777" y="844"/>
                    <a:pt x="6332" y="844"/>
                  </a:cubicBezTo>
                  <a:cubicBezTo>
                    <a:pt x="4302" y="844"/>
                    <a:pt x="2528" y="899"/>
                    <a:pt x="1438" y="1150"/>
                  </a:cubicBezTo>
                  <a:cubicBezTo>
                    <a:pt x="857" y="1276"/>
                    <a:pt x="371" y="3012"/>
                    <a:pt x="241" y="5501"/>
                  </a:cubicBezTo>
                  <a:cubicBezTo>
                    <a:pt x="16" y="9294"/>
                    <a:pt x="-78" y="13652"/>
                    <a:pt x="73" y="17075"/>
                  </a:cubicBezTo>
                  <a:cubicBezTo>
                    <a:pt x="201" y="19704"/>
                    <a:pt x="727" y="21551"/>
                    <a:pt x="1333" y="21551"/>
                  </a:cubicBezTo>
                  <a:cubicBezTo>
                    <a:pt x="1344" y="21551"/>
                    <a:pt x="1352" y="21551"/>
                    <a:pt x="1363" y="21551"/>
                  </a:cubicBezTo>
                  <a:cubicBezTo>
                    <a:pt x="1583" y="21544"/>
                    <a:pt x="1815" y="21544"/>
                    <a:pt x="2057" y="21544"/>
                  </a:cubicBezTo>
                  <a:cubicBezTo>
                    <a:pt x="3577" y="21544"/>
                    <a:pt x="5483" y="21600"/>
                    <a:pt x="7504" y="21600"/>
                  </a:cubicBezTo>
                  <a:cubicBezTo>
                    <a:pt x="11927" y="21600"/>
                    <a:pt x="16898" y="21356"/>
                    <a:pt x="19564" y="19808"/>
                  </a:cubicBezTo>
                  <a:cubicBezTo>
                    <a:pt x="21522" y="18713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05" name="Google Shape;6270;p40"/>
            <p:cNvSpPr/>
            <p:nvPr/>
          </p:nvSpPr>
          <p:spPr>
            <a:xfrm>
              <a:off x="11928682" y="4634488"/>
              <a:ext cx="982411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1" y="178"/>
                    <a:pt x="16082" y="504"/>
                  </a:cubicBezTo>
                  <a:cubicBezTo>
                    <a:pt x="11999" y="4766"/>
                    <a:pt x="3464" y="13243"/>
                    <a:pt x="320" y="17441"/>
                  </a:cubicBezTo>
                  <a:cubicBezTo>
                    <a:pt x="-894" y="19076"/>
                    <a:pt x="1607" y="21600"/>
                    <a:pt x="3514" y="21600"/>
                  </a:cubicBezTo>
                  <a:cubicBezTo>
                    <a:pt x="4025" y="21600"/>
                    <a:pt x="4493" y="21419"/>
                    <a:pt x="4835" y="20989"/>
                  </a:cubicBezTo>
                  <a:cubicBezTo>
                    <a:pt x="7654" y="17457"/>
                    <a:pt x="17207" y="8157"/>
                    <a:pt x="20134" y="4782"/>
                  </a:cubicBezTo>
                  <a:cubicBezTo>
                    <a:pt x="20613" y="4244"/>
                    <a:pt x="20706" y="3436"/>
                    <a:pt x="20335" y="2802"/>
                  </a:cubicBezTo>
                  <a:cubicBezTo>
                    <a:pt x="19749" y="1804"/>
                    <a:pt x="18963" y="838"/>
                    <a:pt x="18148" y="268"/>
                  </a:cubicBezTo>
                  <a:cubicBezTo>
                    <a:pt x="17882" y="85"/>
                    <a:pt x="17582" y="0"/>
                    <a:pt x="1727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06" name="Google Shape;6271;p40"/>
            <p:cNvSpPr/>
            <p:nvPr/>
          </p:nvSpPr>
          <p:spPr>
            <a:xfrm>
              <a:off x="12010654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07" name="Google Shape;6272;p40"/>
            <p:cNvSpPr/>
            <p:nvPr/>
          </p:nvSpPr>
          <p:spPr>
            <a:xfrm>
              <a:off x="12595878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9" y="20041"/>
                    <a:pt x="4164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08" name="Google Shape;6273;p40"/>
            <p:cNvSpPr/>
            <p:nvPr/>
          </p:nvSpPr>
          <p:spPr>
            <a:xfrm>
              <a:off x="11877454" y="6435487"/>
              <a:ext cx="1084655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09" name="Google Shape;6274;p40"/>
            <p:cNvSpPr/>
            <p:nvPr/>
          </p:nvSpPr>
          <p:spPr>
            <a:xfrm>
              <a:off x="12318700" y="6144191"/>
              <a:ext cx="202584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0" h="21600" fill="norm" stroke="1" extrusionOk="0">
                  <a:moveTo>
                    <a:pt x="7654" y="0"/>
                  </a:moveTo>
                  <a:cubicBezTo>
                    <a:pt x="2686" y="0"/>
                    <a:pt x="-1592" y="5740"/>
                    <a:pt x="580" y="16495"/>
                  </a:cubicBezTo>
                  <a:cubicBezTo>
                    <a:pt x="1299" y="20037"/>
                    <a:pt x="4160" y="21600"/>
                    <a:pt x="7363" y="21600"/>
                  </a:cubicBezTo>
                  <a:cubicBezTo>
                    <a:pt x="13145" y="21600"/>
                    <a:pt x="20008" y="16487"/>
                    <a:pt x="17168" y="8720"/>
                  </a:cubicBezTo>
                  <a:cubicBezTo>
                    <a:pt x="14975" y="2825"/>
                    <a:pt x="11147" y="0"/>
                    <a:pt x="765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10" name="Google Shape;6275;p40"/>
            <p:cNvSpPr/>
            <p:nvPr/>
          </p:nvSpPr>
          <p:spPr>
            <a:xfrm>
              <a:off x="12318716" y="6777780"/>
              <a:ext cx="20256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40" y="0"/>
                  </a:moveTo>
                  <a:cubicBezTo>
                    <a:pt x="2671" y="0"/>
                    <a:pt x="-1587" y="5725"/>
                    <a:pt x="578" y="16501"/>
                  </a:cubicBezTo>
                  <a:cubicBezTo>
                    <a:pt x="1297" y="20039"/>
                    <a:pt x="4160" y="21600"/>
                    <a:pt x="7364" y="21600"/>
                  </a:cubicBezTo>
                  <a:cubicBezTo>
                    <a:pt x="13147" y="21600"/>
                    <a:pt x="20013" y="16493"/>
                    <a:pt x="17172" y="8734"/>
                  </a:cubicBezTo>
                  <a:cubicBezTo>
                    <a:pt x="14978" y="2838"/>
                    <a:pt x="11135" y="0"/>
                    <a:pt x="764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11" name="Google Shape;6276;p40"/>
            <p:cNvSpPr/>
            <p:nvPr/>
          </p:nvSpPr>
          <p:spPr>
            <a:xfrm>
              <a:off x="13232531" y="5397138"/>
              <a:ext cx="113270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1" y="8338"/>
                  </a:cubicBezTo>
                  <a:cubicBezTo>
                    <a:pt x="7781" y="8996"/>
                    <a:pt x="577" y="8873"/>
                    <a:pt x="147" y="9600"/>
                  </a:cubicBezTo>
                  <a:cubicBezTo>
                    <a:pt x="-255" y="10300"/>
                    <a:pt x="244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6" y="14079"/>
                    <a:pt x="2093" y="14071"/>
                    <a:pt x="2169" y="14057"/>
                  </a:cubicBezTo>
                  <a:cubicBezTo>
                    <a:pt x="3999" y="13700"/>
                    <a:pt x="5689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098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12" name="Google Shape;6277;p40"/>
            <p:cNvSpPr/>
            <p:nvPr/>
          </p:nvSpPr>
          <p:spPr>
            <a:xfrm>
              <a:off x="13571644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19" y="15411"/>
                    <a:pt x="11226" y="15192"/>
                    <a:pt x="11642" y="15192"/>
                  </a:cubicBezTo>
                  <a:cubicBezTo>
                    <a:pt x="11943" y="15192"/>
                    <a:pt x="12248" y="15307"/>
                    <a:pt x="12501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8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5" y="10090"/>
                  </a:cubicBezTo>
                  <a:cubicBezTo>
                    <a:pt x="15073" y="9618"/>
                    <a:pt x="14912" y="8494"/>
                    <a:pt x="15479" y="7778"/>
                  </a:cubicBezTo>
                  <a:cubicBezTo>
                    <a:pt x="16541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15" y="1733"/>
                  </a:cubicBezTo>
                  <a:cubicBezTo>
                    <a:pt x="17674" y="1130"/>
                    <a:pt x="16919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13" name="Google Shape;6278;p40"/>
            <p:cNvSpPr/>
            <p:nvPr/>
          </p:nvSpPr>
          <p:spPr>
            <a:xfrm>
              <a:off x="10655975" y="3573858"/>
              <a:ext cx="1441605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5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4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3" y="7469"/>
                    <a:pt x="115" y="9329"/>
                  </a:cubicBezTo>
                  <a:cubicBezTo>
                    <a:pt x="-169" y="10245"/>
                    <a:pt x="115" y="10806"/>
                    <a:pt x="498" y="11455"/>
                  </a:cubicBezTo>
                  <a:cubicBezTo>
                    <a:pt x="624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1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39" y="20915"/>
                  </a:cubicBezTo>
                  <a:cubicBezTo>
                    <a:pt x="7031" y="21352"/>
                    <a:pt x="7845" y="21600"/>
                    <a:pt x="8689" y="21600"/>
                  </a:cubicBezTo>
                  <a:cubicBezTo>
                    <a:pt x="9565" y="21600"/>
                    <a:pt x="10474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40" y="3421"/>
                    <a:pt x="14021" y="2962"/>
                    <a:pt x="14588" y="2937"/>
                  </a:cubicBezTo>
                  <a:lnTo>
                    <a:pt x="17350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3" y="5369"/>
                    <a:pt x="19300" y="5369"/>
                  </a:cubicBezTo>
                  <a:cubicBezTo>
                    <a:pt x="19316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6" y="4120"/>
                  </a:cubicBezTo>
                  <a:cubicBezTo>
                    <a:pt x="21256" y="3077"/>
                    <a:pt x="20962" y="2122"/>
                    <a:pt x="20690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14" name="Google Shape;6279;p40"/>
            <p:cNvSpPr/>
            <p:nvPr/>
          </p:nvSpPr>
          <p:spPr>
            <a:xfrm>
              <a:off x="12465685" y="2922528"/>
              <a:ext cx="1085369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2" y="0"/>
                    <a:pt x="18997" y="7"/>
                    <a:pt x="18953" y="28"/>
                  </a:cubicBezTo>
                  <a:cubicBezTo>
                    <a:pt x="17310" y="753"/>
                    <a:pt x="14156" y="864"/>
                    <a:pt x="10903" y="864"/>
                  </a:cubicBezTo>
                  <a:cubicBezTo>
                    <a:pt x="9353" y="864"/>
                    <a:pt x="7779" y="843"/>
                    <a:pt x="6335" y="843"/>
                  </a:cubicBezTo>
                  <a:cubicBezTo>
                    <a:pt x="4307" y="843"/>
                    <a:pt x="2534" y="892"/>
                    <a:pt x="1443" y="1143"/>
                  </a:cubicBezTo>
                  <a:cubicBezTo>
                    <a:pt x="864" y="1331"/>
                    <a:pt x="371" y="3073"/>
                    <a:pt x="244" y="5498"/>
                  </a:cubicBezTo>
                  <a:cubicBezTo>
                    <a:pt x="18" y="9288"/>
                    <a:pt x="-80" y="13636"/>
                    <a:pt x="75" y="17057"/>
                  </a:cubicBezTo>
                  <a:cubicBezTo>
                    <a:pt x="202" y="19733"/>
                    <a:pt x="752" y="21593"/>
                    <a:pt x="1372" y="21593"/>
                  </a:cubicBezTo>
                  <a:cubicBezTo>
                    <a:pt x="1843" y="21579"/>
                    <a:pt x="2365" y="21579"/>
                    <a:pt x="2923" y="21579"/>
                  </a:cubicBezTo>
                  <a:cubicBezTo>
                    <a:pt x="4118" y="21579"/>
                    <a:pt x="5489" y="21600"/>
                    <a:pt x="6934" y="21600"/>
                  </a:cubicBezTo>
                  <a:cubicBezTo>
                    <a:pt x="11489" y="21600"/>
                    <a:pt x="16778" y="21405"/>
                    <a:pt x="19560" y="19795"/>
                  </a:cubicBezTo>
                  <a:cubicBezTo>
                    <a:pt x="21520" y="18694"/>
                    <a:pt x="21009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15" name="Google Shape;6280;p40"/>
            <p:cNvSpPr/>
            <p:nvPr/>
          </p:nvSpPr>
          <p:spPr>
            <a:xfrm>
              <a:off x="12240532" y="1746123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05"/>
                  </a:cubicBezTo>
                  <a:cubicBezTo>
                    <a:pt x="864" y="1331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57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37" y="21586"/>
                    <a:pt x="2355" y="21579"/>
                    <a:pt x="2913" y="21579"/>
                  </a:cubicBezTo>
                  <a:cubicBezTo>
                    <a:pt x="4155" y="21579"/>
                    <a:pt x="5587" y="21600"/>
                    <a:pt x="7095" y="21600"/>
                  </a:cubicBezTo>
                  <a:cubicBezTo>
                    <a:pt x="11618" y="21600"/>
                    <a:pt x="16821" y="21405"/>
                    <a:pt x="19572" y="19858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16" name="Google Shape;6281;p40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17" name="Google Shape;6282;p40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18" name="Google Shape;6283;p40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19" name="Google Shape;6284;p40"/>
            <p:cNvSpPr/>
            <p:nvPr/>
          </p:nvSpPr>
          <p:spPr>
            <a:xfrm>
              <a:off x="9931720" y="1873781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505"/>
                  </a:cubicBezTo>
                  <a:cubicBezTo>
                    <a:pt x="1309" y="20041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20" name="Google Shape;6285;p40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21" name="Google Shape;6286;p40"/>
            <p:cNvSpPr/>
            <p:nvPr/>
          </p:nvSpPr>
          <p:spPr>
            <a:xfrm>
              <a:off x="9654564" y="2631232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22" name="Google Shape;6287;p40"/>
            <p:cNvSpPr/>
            <p:nvPr/>
          </p:nvSpPr>
          <p:spPr>
            <a:xfrm>
              <a:off x="9654564" y="3265068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23" name="Google Shape;6288;p40"/>
            <p:cNvSpPr/>
            <p:nvPr/>
          </p:nvSpPr>
          <p:spPr>
            <a:xfrm>
              <a:off x="10568384" y="1884179"/>
              <a:ext cx="1133394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4013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905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611" y="21093"/>
                    <a:pt x="9112" y="21531"/>
                    <a:pt x="9720" y="21558"/>
                  </a:cubicBezTo>
                  <a:cubicBezTo>
                    <a:pt x="10326" y="21582"/>
                    <a:pt x="10969" y="21600"/>
                    <a:pt x="11626" y="21600"/>
                  </a:cubicBezTo>
                  <a:cubicBezTo>
                    <a:pt x="12142" y="21600"/>
                    <a:pt x="12666" y="21589"/>
                    <a:pt x="13184" y="21558"/>
                  </a:cubicBezTo>
                  <a:cubicBezTo>
                    <a:pt x="13822" y="21531"/>
                    <a:pt x="14334" y="21023"/>
                    <a:pt x="14390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17" y="13038"/>
                    <a:pt x="15394" y="13038"/>
                  </a:cubicBezTo>
                  <a:cubicBezTo>
                    <a:pt x="15425" y="13038"/>
                    <a:pt x="15454" y="13040"/>
                    <a:pt x="15484" y="13041"/>
                  </a:cubicBezTo>
                  <a:cubicBezTo>
                    <a:pt x="16995" y="13164"/>
                    <a:pt x="18588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1" y="13426"/>
                    <a:pt x="21345" y="12834"/>
                    <a:pt x="21331" y="12122"/>
                  </a:cubicBezTo>
                  <a:cubicBezTo>
                    <a:pt x="21303" y="11244"/>
                    <a:pt x="21165" y="10449"/>
                    <a:pt x="21013" y="9572"/>
                  </a:cubicBezTo>
                  <a:cubicBezTo>
                    <a:pt x="20929" y="8995"/>
                    <a:pt x="20472" y="8571"/>
                    <a:pt x="19890" y="8502"/>
                  </a:cubicBezTo>
                  <a:cubicBezTo>
                    <a:pt x="18512" y="8351"/>
                    <a:pt x="17004" y="8199"/>
                    <a:pt x="15631" y="8199"/>
                  </a:cubicBezTo>
                  <a:cubicBezTo>
                    <a:pt x="15387" y="8199"/>
                    <a:pt x="15150" y="8203"/>
                    <a:pt x="14917" y="8214"/>
                  </a:cubicBezTo>
                  <a:cubicBezTo>
                    <a:pt x="14890" y="8216"/>
                    <a:pt x="14866" y="8216"/>
                    <a:pt x="14841" y="8216"/>
                  </a:cubicBezTo>
                  <a:cubicBezTo>
                    <a:pt x="14154" y="8216"/>
                    <a:pt x="13598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24" name="Google Shape;6289;p40"/>
            <p:cNvSpPr/>
            <p:nvPr/>
          </p:nvSpPr>
          <p:spPr>
            <a:xfrm>
              <a:off x="9802006" y="13460663"/>
              <a:ext cx="108486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7" y="773"/>
                    <a:pt x="13969" y="871"/>
                    <a:pt x="10608" y="871"/>
                  </a:cubicBezTo>
                  <a:cubicBezTo>
                    <a:pt x="9354" y="871"/>
                    <a:pt x="8093" y="857"/>
                    <a:pt x="6901" y="857"/>
                  </a:cubicBezTo>
                  <a:cubicBezTo>
                    <a:pt x="4635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4" y="21586"/>
                    <a:pt x="2352" y="21579"/>
                    <a:pt x="2907" y="21579"/>
                  </a:cubicBezTo>
                  <a:cubicBezTo>
                    <a:pt x="4149" y="21579"/>
                    <a:pt x="5582" y="21600"/>
                    <a:pt x="7088" y="21600"/>
                  </a:cubicBezTo>
                  <a:cubicBezTo>
                    <a:pt x="11611" y="21600"/>
                    <a:pt x="16810" y="21405"/>
                    <a:pt x="19562" y="19858"/>
                  </a:cubicBezTo>
                  <a:cubicBezTo>
                    <a:pt x="21524" y="18701"/>
                    <a:pt x="21013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25" name="Google Shape;6290;p40"/>
            <p:cNvSpPr/>
            <p:nvPr/>
          </p:nvSpPr>
          <p:spPr>
            <a:xfrm>
              <a:off x="9576541" y="12284917"/>
              <a:ext cx="818793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106" y="0"/>
                  </a:moveTo>
                  <a:cubicBezTo>
                    <a:pt x="19060" y="0"/>
                    <a:pt x="19014" y="14"/>
                    <a:pt x="18968" y="35"/>
                  </a:cubicBezTo>
                  <a:cubicBezTo>
                    <a:pt x="17376" y="733"/>
                    <a:pt x="14375" y="859"/>
                    <a:pt x="11236" y="859"/>
                  </a:cubicBezTo>
                  <a:cubicBezTo>
                    <a:pt x="9594" y="859"/>
                    <a:pt x="7912" y="824"/>
                    <a:pt x="6377" y="824"/>
                  </a:cubicBezTo>
                  <a:cubicBezTo>
                    <a:pt x="4328" y="824"/>
                    <a:pt x="2537" y="880"/>
                    <a:pt x="1438" y="1152"/>
                  </a:cubicBezTo>
                  <a:cubicBezTo>
                    <a:pt x="857" y="1278"/>
                    <a:pt x="371" y="3023"/>
                    <a:pt x="241" y="5452"/>
                  </a:cubicBezTo>
                  <a:cubicBezTo>
                    <a:pt x="16" y="9313"/>
                    <a:pt x="-78" y="13676"/>
                    <a:pt x="73" y="17034"/>
                  </a:cubicBezTo>
                  <a:cubicBezTo>
                    <a:pt x="203" y="19715"/>
                    <a:pt x="746" y="21586"/>
                    <a:pt x="1363" y="21586"/>
                  </a:cubicBezTo>
                  <a:cubicBezTo>
                    <a:pt x="1782" y="21572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6" y="21384"/>
                    <a:pt x="19565" y="19841"/>
                  </a:cubicBezTo>
                  <a:cubicBezTo>
                    <a:pt x="21522" y="18682"/>
                    <a:pt x="21015" y="0"/>
                    <a:pt x="1910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26" name="Google Shape;6291;p40"/>
            <p:cNvSpPr/>
            <p:nvPr/>
          </p:nvSpPr>
          <p:spPr>
            <a:xfrm>
              <a:off x="9576541" y="11918363"/>
              <a:ext cx="81877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14"/>
                    <a:pt x="18966" y="28"/>
                  </a:cubicBezTo>
                  <a:cubicBezTo>
                    <a:pt x="17267" y="773"/>
                    <a:pt x="13967" y="877"/>
                    <a:pt x="10606" y="877"/>
                  </a:cubicBezTo>
                  <a:cubicBezTo>
                    <a:pt x="9352" y="877"/>
                    <a:pt x="8091" y="863"/>
                    <a:pt x="6900" y="863"/>
                  </a:cubicBezTo>
                  <a:cubicBezTo>
                    <a:pt x="4636" y="863"/>
                    <a:pt x="2631" y="912"/>
                    <a:pt x="1438" y="1211"/>
                  </a:cubicBezTo>
                  <a:cubicBezTo>
                    <a:pt x="857" y="1337"/>
                    <a:pt x="371" y="3070"/>
                    <a:pt x="241" y="5492"/>
                  </a:cubicBezTo>
                  <a:cubicBezTo>
                    <a:pt x="16" y="9342"/>
                    <a:pt x="-78" y="13630"/>
                    <a:pt x="73" y="17048"/>
                  </a:cubicBezTo>
                  <a:cubicBezTo>
                    <a:pt x="203" y="19714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0" y="21565"/>
                    <a:pt x="5791" y="21600"/>
                    <a:pt x="7534" y="21600"/>
                  </a:cubicBezTo>
                  <a:cubicBezTo>
                    <a:pt x="11950" y="21600"/>
                    <a:pt x="16905" y="21377"/>
                    <a:pt x="19564" y="19839"/>
                  </a:cubicBezTo>
                  <a:cubicBezTo>
                    <a:pt x="21522" y="18683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27" name="Google Shape;6292;p40"/>
            <p:cNvSpPr/>
            <p:nvPr/>
          </p:nvSpPr>
          <p:spPr>
            <a:xfrm>
              <a:off x="11928668" y="11660158"/>
              <a:ext cx="98242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9" y="0"/>
                  </a:moveTo>
                  <a:cubicBezTo>
                    <a:pt x="16837" y="0"/>
                    <a:pt x="16407" y="178"/>
                    <a:pt x="16082" y="510"/>
                  </a:cubicBezTo>
                  <a:cubicBezTo>
                    <a:pt x="11999" y="4773"/>
                    <a:pt x="3464" y="13250"/>
                    <a:pt x="320" y="17449"/>
                  </a:cubicBezTo>
                  <a:cubicBezTo>
                    <a:pt x="-894" y="19073"/>
                    <a:pt x="1603" y="21600"/>
                    <a:pt x="3509" y="21600"/>
                  </a:cubicBezTo>
                  <a:cubicBezTo>
                    <a:pt x="4022" y="21600"/>
                    <a:pt x="4491" y="21417"/>
                    <a:pt x="4835" y="20982"/>
                  </a:cubicBezTo>
                  <a:cubicBezTo>
                    <a:pt x="7654" y="17465"/>
                    <a:pt x="17207" y="8163"/>
                    <a:pt x="20134" y="4789"/>
                  </a:cubicBezTo>
                  <a:cubicBezTo>
                    <a:pt x="20613" y="4234"/>
                    <a:pt x="20706" y="3442"/>
                    <a:pt x="20335" y="2808"/>
                  </a:cubicBezTo>
                  <a:cubicBezTo>
                    <a:pt x="19749" y="1810"/>
                    <a:pt x="18963" y="828"/>
                    <a:pt x="18148" y="274"/>
                  </a:cubicBezTo>
                  <a:cubicBezTo>
                    <a:pt x="17879" y="89"/>
                    <a:pt x="17573" y="0"/>
                    <a:pt x="172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28" name="Google Shape;6293;p40"/>
            <p:cNvSpPr/>
            <p:nvPr/>
          </p:nvSpPr>
          <p:spPr>
            <a:xfrm>
              <a:off x="12010646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09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29" name="Google Shape;6294;p40"/>
            <p:cNvSpPr/>
            <p:nvPr/>
          </p:nvSpPr>
          <p:spPr>
            <a:xfrm>
              <a:off x="12595885" y="12412410"/>
              <a:ext cx="231999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59" y="0"/>
                  </a:moveTo>
                  <a:cubicBezTo>
                    <a:pt x="2686" y="0"/>
                    <a:pt x="-1604" y="5753"/>
                    <a:pt x="588" y="16542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7"/>
                    <a:pt x="17151" y="8753"/>
                  </a:cubicBezTo>
                  <a:cubicBezTo>
                    <a:pt x="14984" y="2830"/>
                    <a:pt x="11157" y="0"/>
                    <a:pt x="76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30" name="Google Shape;6295;p40"/>
            <p:cNvSpPr/>
            <p:nvPr/>
          </p:nvSpPr>
          <p:spPr>
            <a:xfrm>
              <a:off x="11877454" y="13460663"/>
              <a:ext cx="108465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69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4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31" name="Google Shape;6296;p40"/>
            <p:cNvSpPr/>
            <p:nvPr/>
          </p:nvSpPr>
          <p:spPr>
            <a:xfrm>
              <a:off x="12318693" y="13169532"/>
              <a:ext cx="202573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32" name="Google Shape;6297;p40"/>
            <p:cNvSpPr/>
            <p:nvPr/>
          </p:nvSpPr>
          <p:spPr>
            <a:xfrm>
              <a:off x="13232531" y="12422809"/>
              <a:ext cx="1132701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1" y="8330"/>
                  </a:cubicBezTo>
                  <a:cubicBezTo>
                    <a:pt x="7781" y="8988"/>
                    <a:pt x="577" y="8865"/>
                    <a:pt x="147" y="9607"/>
                  </a:cubicBezTo>
                  <a:cubicBezTo>
                    <a:pt x="-255" y="10306"/>
                    <a:pt x="244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69" y="14051"/>
                  </a:cubicBezTo>
                  <a:cubicBezTo>
                    <a:pt x="3999" y="13708"/>
                    <a:pt x="5689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3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098" y="14491"/>
                  </a:cubicBezTo>
                  <a:cubicBezTo>
                    <a:pt x="13993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0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33" name="Google Shape;6298;p40"/>
            <p:cNvSpPr/>
            <p:nvPr/>
          </p:nvSpPr>
          <p:spPr>
            <a:xfrm>
              <a:off x="13571644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1" y="15412"/>
                    <a:pt x="11233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408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5" y="10097"/>
                  </a:cubicBezTo>
                  <a:cubicBezTo>
                    <a:pt x="15073" y="9627"/>
                    <a:pt x="14912" y="8502"/>
                    <a:pt x="15479" y="7787"/>
                  </a:cubicBezTo>
                  <a:cubicBezTo>
                    <a:pt x="16541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15" y="1730"/>
                  </a:cubicBezTo>
                  <a:cubicBezTo>
                    <a:pt x="17674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34" name="Google Shape;6299;p40"/>
            <p:cNvSpPr/>
            <p:nvPr/>
          </p:nvSpPr>
          <p:spPr>
            <a:xfrm>
              <a:off x="10655975" y="10599777"/>
              <a:ext cx="144160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5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4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3" y="7471"/>
                    <a:pt x="115" y="9332"/>
                  </a:cubicBezTo>
                  <a:cubicBezTo>
                    <a:pt x="-169" y="10248"/>
                    <a:pt x="115" y="10796"/>
                    <a:pt x="498" y="11459"/>
                  </a:cubicBezTo>
                  <a:cubicBezTo>
                    <a:pt x="625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39" y="20909"/>
                  </a:cubicBezTo>
                  <a:cubicBezTo>
                    <a:pt x="7032" y="21349"/>
                    <a:pt x="7854" y="21600"/>
                    <a:pt x="8705" y="21600"/>
                  </a:cubicBezTo>
                  <a:cubicBezTo>
                    <a:pt x="9576" y="21600"/>
                    <a:pt x="10475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40" y="3422"/>
                    <a:pt x="14021" y="2951"/>
                    <a:pt x="14588" y="2938"/>
                  </a:cubicBezTo>
                  <a:lnTo>
                    <a:pt x="17350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4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6" y="4109"/>
                  </a:cubicBezTo>
                  <a:cubicBezTo>
                    <a:pt x="21256" y="3065"/>
                    <a:pt x="20962" y="2110"/>
                    <a:pt x="20690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35" name="Google Shape;6300;p40"/>
            <p:cNvSpPr/>
            <p:nvPr/>
          </p:nvSpPr>
          <p:spPr>
            <a:xfrm>
              <a:off x="12465685" y="9948363"/>
              <a:ext cx="108536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8" y="719"/>
                    <a:pt x="14217" y="831"/>
                    <a:pt x="10996" y="831"/>
                  </a:cubicBezTo>
                  <a:cubicBezTo>
                    <a:pt x="9564" y="831"/>
                    <a:pt x="8111" y="810"/>
                    <a:pt x="6755" y="810"/>
                  </a:cubicBezTo>
                  <a:cubicBezTo>
                    <a:pt x="4553" y="810"/>
                    <a:pt x="2609" y="866"/>
                    <a:pt x="1443" y="1152"/>
                  </a:cubicBezTo>
                  <a:cubicBezTo>
                    <a:pt x="864" y="1278"/>
                    <a:pt x="371" y="3023"/>
                    <a:pt x="244" y="5452"/>
                  </a:cubicBezTo>
                  <a:cubicBezTo>
                    <a:pt x="18" y="9313"/>
                    <a:pt x="-80" y="13669"/>
                    <a:pt x="75" y="17034"/>
                  </a:cubicBezTo>
                  <a:cubicBezTo>
                    <a:pt x="202" y="19715"/>
                    <a:pt x="752" y="21579"/>
                    <a:pt x="1372" y="21579"/>
                  </a:cubicBezTo>
                  <a:cubicBezTo>
                    <a:pt x="1790" y="21572"/>
                    <a:pt x="2247" y="21565"/>
                    <a:pt x="2734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7" y="21600"/>
                    <a:pt x="16903" y="21384"/>
                    <a:pt x="19563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36" name="Google Shape;6301;p40"/>
            <p:cNvSpPr/>
            <p:nvPr/>
          </p:nvSpPr>
          <p:spPr>
            <a:xfrm>
              <a:off x="12240532" y="8772041"/>
              <a:ext cx="818900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316" y="753"/>
                    <a:pt x="14162" y="872"/>
                    <a:pt x="10905" y="872"/>
                  </a:cubicBezTo>
                  <a:cubicBezTo>
                    <a:pt x="9353" y="872"/>
                    <a:pt x="7778" y="844"/>
                    <a:pt x="6331" y="844"/>
                  </a:cubicBezTo>
                  <a:cubicBezTo>
                    <a:pt x="4299" y="844"/>
                    <a:pt x="2523" y="893"/>
                    <a:pt x="1424" y="1151"/>
                  </a:cubicBezTo>
                  <a:cubicBezTo>
                    <a:pt x="864" y="1332"/>
                    <a:pt x="378" y="3013"/>
                    <a:pt x="227" y="5503"/>
                  </a:cubicBezTo>
                  <a:cubicBezTo>
                    <a:pt x="2" y="9297"/>
                    <a:pt x="-71" y="13656"/>
                    <a:pt x="78" y="17074"/>
                  </a:cubicBezTo>
                  <a:cubicBezTo>
                    <a:pt x="189" y="19710"/>
                    <a:pt x="732" y="21558"/>
                    <a:pt x="1338" y="21558"/>
                  </a:cubicBezTo>
                  <a:cubicBezTo>
                    <a:pt x="1349" y="21558"/>
                    <a:pt x="1359" y="21558"/>
                    <a:pt x="1368" y="21558"/>
                  </a:cubicBezTo>
                  <a:cubicBezTo>
                    <a:pt x="1590" y="21551"/>
                    <a:pt x="1821" y="21551"/>
                    <a:pt x="2062" y="21551"/>
                  </a:cubicBezTo>
                  <a:cubicBezTo>
                    <a:pt x="3582" y="21551"/>
                    <a:pt x="5488" y="21600"/>
                    <a:pt x="7510" y="21600"/>
                  </a:cubicBezTo>
                  <a:cubicBezTo>
                    <a:pt x="11933" y="21600"/>
                    <a:pt x="16905" y="21356"/>
                    <a:pt x="19572" y="19815"/>
                  </a:cubicBezTo>
                  <a:cubicBezTo>
                    <a:pt x="21529" y="18720"/>
                    <a:pt x="21017" y="0"/>
                    <a:pt x="190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37" name="Google Shape;6302;p40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38" name="Google Shape;6303;p40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39" name="Google Shape;6304;p40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40" name="Google Shape;6305;p40"/>
            <p:cNvSpPr/>
            <p:nvPr/>
          </p:nvSpPr>
          <p:spPr>
            <a:xfrm>
              <a:off x="9931727" y="8899452"/>
              <a:ext cx="232180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45"/>
                    <a:pt x="587" y="16521"/>
                  </a:cubicBezTo>
                  <a:cubicBezTo>
                    <a:pt x="1308" y="20041"/>
                    <a:pt x="4168" y="21600"/>
                    <a:pt x="7357" y="21600"/>
                  </a:cubicBezTo>
                  <a:cubicBezTo>
                    <a:pt x="13140" y="21600"/>
                    <a:pt x="19998" y="16485"/>
                    <a:pt x="17126" y="8742"/>
                  </a:cubicBezTo>
                  <a:cubicBezTo>
                    <a:pt x="14962" y="2827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41" name="Google Shape;6306;p40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42" name="Google Shape;6307;p40"/>
            <p:cNvSpPr/>
            <p:nvPr/>
          </p:nvSpPr>
          <p:spPr>
            <a:xfrm>
              <a:off x="9654550" y="9656903"/>
              <a:ext cx="202565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70" y="0"/>
                  </a:moveTo>
                  <a:cubicBezTo>
                    <a:pt x="2694" y="0"/>
                    <a:pt x="-1593" y="5725"/>
                    <a:pt x="579" y="16501"/>
                  </a:cubicBezTo>
                  <a:cubicBezTo>
                    <a:pt x="1320" y="20039"/>
                    <a:pt x="4190" y="21600"/>
                    <a:pt x="7387" y="21600"/>
                  </a:cubicBezTo>
                  <a:cubicBezTo>
                    <a:pt x="13170" y="21600"/>
                    <a:pt x="20007" y="16493"/>
                    <a:pt x="17173" y="8734"/>
                  </a:cubicBezTo>
                  <a:cubicBezTo>
                    <a:pt x="15001" y="2838"/>
                    <a:pt x="11165" y="0"/>
                    <a:pt x="76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43" name="Google Shape;6308;p40"/>
            <p:cNvSpPr/>
            <p:nvPr/>
          </p:nvSpPr>
          <p:spPr>
            <a:xfrm>
              <a:off x="9654557" y="10290409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312" y="20054"/>
                    <a:pt x="4174" y="21600"/>
                    <a:pt x="7362" y="21600"/>
                  </a:cubicBezTo>
                  <a:cubicBezTo>
                    <a:pt x="13151" y="21600"/>
                    <a:pt x="20007" y="16505"/>
                    <a:pt x="17167" y="8773"/>
                  </a:cubicBezTo>
                  <a:cubicBezTo>
                    <a:pt x="14996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44" name="Google Shape;6309;p40"/>
            <p:cNvSpPr/>
            <p:nvPr/>
          </p:nvSpPr>
          <p:spPr>
            <a:xfrm>
              <a:off x="10568384" y="8910097"/>
              <a:ext cx="1133394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4013" y="13700"/>
                    <a:pt x="5703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16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611" y="21094"/>
                    <a:pt x="9112" y="21519"/>
                    <a:pt x="9720" y="21546"/>
                  </a:cubicBezTo>
                  <a:cubicBezTo>
                    <a:pt x="10348" y="21578"/>
                    <a:pt x="11016" y="21600"/>
                    <a:pt x="11696" y="21600"/>
                  </a:cubicBezTo>
                  <a:cubicBezTo>
                    <a:pt x="12190" y="21600"/>
                    <a:pt x="12690" y="21589"/>
                    <a:pt x="13184" y="21560"/>
                  </a:cubicBezTo>
                  <a:cubicBezTo>
                    <a:pt x="13822" y="21519"/>
                    <a:pt x="14334" y="21011"/>
                    <a:pt x="14390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3" y="13724"/>
                    <a:pt x="14608" y="13038"/>
                    <a:pt x="15375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88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1" y="13413"/>
                    <a:pt x="21345" y="12821"/>
                    <a:pt x="21331" y="12109"/>
                  </a:cubicBezTo>
                  <a:cubicBezTo>
                    <a:pt x="21303" y="11245"/>
                    <a:pt x="21165" y="10436"/>
                    <a:pt x="21013" y="9558"/>
                  </a:cubicBezTo>
                  <a:cubicBezTo>
                    <a:pt x="20929" y="8996"/>
                    <a:pt x="20472" y="8558"/>
                    <a:pt x="19890" y="8502"/>
                  </a:cubicBezTo>
                  <a:cubicBezTo>
                    <a:pt x="18525" y="8341"/>
                    <a:pt x="17032" y="8199"/>
                    <a:pt x="15669" y="8199"/>
                  </a:cubicBezTo>
                  <a:cubicBezTo>
                    <a:pt x="15412" y="8199"/>
                    <a:pt x="15162" y="8204"/>
                    <a:pt x="14917" y="8215"/>
                  </a:cubicBezTo>
                  <a:cubicBezTo>
                    <a:pt x="14898" y="8215"/>
                    <a:pt x="14881" y="8215"/>
                    <a:pt x="14864" y="8215"/>
                  </a:cubicBezTo>
                  <a:cubicBezTo>
                    <a:pt x="14167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45" name="Google Shape;6310;p40"/>
            <p:cNvSpPr/>
            <p:nvPr/>
          </p:nvSpPr>
          <p:spPr>
            <a:xfrm>
              <a:off x="6912357" y="1380229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12"/>
                  </a:cubicBezTo>
                  <a:cubicBezTo>
                    <a:pt x="858" y="1338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64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2" y="21586"/>
                    <a:pt x="2374" y="21579"/>
                    <a:pt x="2932" y="21579"/>
                  </a:cubicBezTo>
                  <a:cubicBezTo>
                    <a:pt x="4125" y="21579"/>
                    <a:pt x="5497" y="21600"/>
                    <a:pt x="6941" y="21600"/>
                  </a:cubicBezTo>
                  <a:cubicBezTo>
                    <a:pt x="11494" y="21600"/>
                    <a:pt x="16784" y="21405"/>
                    <a:pt x="19565" y="19795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46" name="Google Shape;6311;p40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47" name="Google Shape;6312;p40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48" name="Google Shape;6313;p40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49" name="Google Shape;6314;p40"/>
            <p:cNvSpPr/>
            <p:nvPr/>
          </p:nvSpPr>
          <p:spPr>
            <a:xfrm>
              <a:off x="4018839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57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50" name="Google Shape;6315;p40"/>
            <p:cNvSpPr/>
            <p:nvPr/>
          </p:nvSpPr>
          <p:spPr>
            <a:xfrm>
              <a:off x="5579821" y="0"/>
              <a:ext cx="108003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70" y="0"/>
                  </a:moveTo>
                  <a:cubicBezTo>
                    <a:pt x="15115" y="0"/>
                    <a:pt x="14767" y="159"/>
                    <a:pt x="14516" y="462"/>
                  </a:cubicBezTo>
                  <a:cubicBezTo>
                    <a:pt x="13337" y="1815"/>
                    <a:pt x="12043" y="3362"/>
                    <a:pt x="11112" y="4844"/>
                  </a:cubicBezTo>
                  <a:cubicBezTo>
                    <a:pt x="10856" y="5261"/>
                    <a:pt x="10442" y="5485"/>
                    <a:pt x="10018" y="5485"/>
                  </a:cubicBezTo>
                  <a:cubicBezTo>
                    <a:pt x="9749" y="5485"/>
                    <a:pt x="9475" y="5394"/>
                    <a:pt x="9235" y="5202"/>
                  </a:cubicBezTo>
                  <a:cubicBezTo>
                    <a:pt x="7854" y="4079"/>
                    <a:pt x="5832" y="2597"/>
                    <a:pt x="4174" y="1408"/>
                  </a:cubicBezTo>
                  <a:cubicBezTo>
                    <a:pt x="3954" y="1251"/>
                    <a:pt x="3708" y="1176"/>
                    <a:pt x="3462" y="1176"/>
                  </a:cubicBezTo>
                  <a:cubicBezTo>
                    <a:pt x="3090" y="1176"/>
                    <a:pt x="2722" y="1349"/>
                    <a:pt x="2457" y="1684"/>
                  </a:cubicBezTo>
                  <a:cubicBezTo>
                    <a:pt x="1541" y="2841"/>
                    <a:pt x="421" y="4470"/>
                    <a:pt x="57" y="5692"/>
                  </a:cubicBezTo>
                  <a:cubicBezTo>
                    <a:pt x="-117" y="6311"/>
                    <a:pt x="116" y="7010"/>
                    <a:pt x="596" y="7370"/>
                  </a:cubicBezTo>
                  <a:cubicBezTo>
                    <a:pt x="2443" y="8721"/>
                    <a:pt x="6225" y="10481"/>
                    <a:pt x="6807" y="11327"/>
                  </a:cubicBezTo>
                  <a:cubicBezTo>
                    <a:pt x="7228" y="11962"/>
                    <a:pt x="2546" y="18529"/>
                    <a:pt x="2894" y="19456"/>
                  </a:cubicBezTo>
                  <a:cubicBezTo>
                    <a:pt x="3214" y="20320"/>
                    <a:pt x="5003" y="21134"/>
                    <a:pt x="6312" y="21542"/>
                  </a:cubicBezTo>
                  <a:cubicBezTo>
                    <a:pt x="6437" y="21580"/>
                    <a:pt x="6563" y="21600"/>
                    <a:pt x="6688" y="21600"/>
                  </a:cubicBezTo>
                  <a:cubicBezTo>
                    <a:pt x="7186" y="21600"/>
                    <a:pt x="7650" y="21297"/>
                    <a:pt x="7884" y="20776"/>
                  </a:cubicBezTo>
                  <a:cubicBezTo>
                    <a:pt x="8741" y="18837"/>
                    <a:pt x="9716" y="17192"/>
                    <a:pt x="10559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5" y="15202"/>
                    <a:pt x="12258" y="15315"/>
                    <a:pt x="12509" y="15547"/>
                  </a:cubicBezTo>
                  <a:cubicBezTo>
                    <a:pt x="14021" y="16964"/>
                    <a:pt x="15607" y="18576"/>
                    <a:pt x="17265" y="19586"/>
                  </a:cubicBezTo>
                  <a:cubicBezTo>
                    <a:pt x="17457" y="19699"/>
                    <a:pt x="17665" y="19754"/>
                    <a:pt x="17872" y="19754"/>
                  </a:cubicBezTo>
                  <a:cubicBezTo>
                    <a:pt x="18260" y="19754"/>
                    <a:pt x="18643" y="19562"/>
                    <a:pt x="18909" y="19212"/>
                  </a:cubicBezTo>
                  <a:cubicBezTo>
                    <a:pt x="19636" y="18251"/>
                    <a:pt x="20407" y="17159"/>
                    <a:pt x="21105" y="16036"/>
                  </a:cubicBezTo>
                  <a:cubicBezTo>
                    <a:pt x="21483" y="15417"/>
                    <a:pt x="21395" y="14570"/>
                    <a:pt x="20901" y="14080"/>
                  </a:cubicBezTo>
                  <a:cubicBezTo>
                    <a:pt x="19592" y="12777"/>
                    <a:pt x="17498" y="11164"/>
                    <a:pt x="15825" y="10089"/>
                  </a:cubicBezTo>
                  <a:cubicBezTo>
                    <a:pt x="15084" y="9618"/>
                    <a:pt x="14909" y="8493"/>
                    <a:pt x="15491" y="7793"/>
                  </a:cubicBezTo>
                  <a:cubicBezTo>
                    <a:pt x="16538" y="6473"/>
                    <a:pt x="17730" y="5169"/>
                    <a:pt x="18675" y="3884"/>
                  </a:cubicBezTo>
                  <a:cubicBezTo>
                    <a:pt x="19171" y="3232"/>
                    <a:pt x="19054" y="2239"/>
                    <a:pt x="18429" y="1733"/>
                  </a:cubicBezTo>
                  <a:cubicBezTo>
                    <a:pt x="17687" y="1130"/>
                    <a:pt x="16931" y="690"/>
                    <a:pt x="16116" y="184"/>
                  </a:cubicBezTo>
                  <a:cubicBezTo>
                    <a:pt x="15910" y="60"/>
                    <a:pt x="15688" y="0"/>
                    <a:pt x="154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51" name="Google Shape;6316;p40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52" name="Google Shape;6317;p40"/>
            <p:cNvSpPr/>
            <p:nvPr/>
          </p:nvSpPr>
          <p:spPr>
            <a:xfrm>
              <a:off x="6912357" y="8406147"/>
              <a:ext cx="81899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5" h="21600" fill="norm" stroke="1" extrusionOk="0">
                  <a:moveTo>
                    <a:pt x="19109" y="0"/>
                  </a:moveTo>
                  <a:cubicBezTo>
                    <a:pt x="19063" y="0"/>
                    <a:pt x="19017" y="7"/>
                    <a:pt x="18971" y="28"/>
                  </a:cubicBezTo>
                  <a:cubicBezTo>
                    <a:pt x="17387" y="733"/>
                    <a:pt x="14386" y="852"/>
                    <a:pt x="11244" y="852"/>
                  </a:cubicBezTo>
                  <a:cubicBezTo>
                    <a:pt x="9600" y="852"/>
                    <a:pt x="7920" y="817"/>
                    <a:pt x="6383" y="817"/>
                  </a:cubicBezTo>
                  <a:cubicBezTo>
                    <a:pt x="4332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42" y="5445"/>
                  </a:cubicBezTo>
                  <a:cubicBezTo>
                    <a:pt x="17" y="9306"/>
                    <a:pt x="-77" y="13669"/>
                    <a:pt x="72" y="17034"/>
                  </a:cubicBezTo>
                  <a:cubicBezTo>
                    <a:pt x="204" y="19708"/>
                    <a:pt x="747" y="21579"/>
                    <a:pt x="1383" y="21579"/>
                  </a:cubicBezTo>
                  <a:cubicBezTo>
                    <a:pt x="1800" y="21565"/>
                    <a:pt x="2255" y="21565"/>
                    <a:pt x="2744" y="21565"/>
                  </a:cubicBezTo>
                  <a:cubicBezTo>
                    <a:pt x="4141" y="21565"/>
                    <a:pt x="5800" y="21600"/>
                    <a:pt x="7542" y="21600"/>
                  </a:cubicBezTo>
                  <a:cubicBezTo>
                    <a:pt x="11953" y="21600"/>
                    <a:pt x="16907" y="21377"/>
                    <a:pt x="19568" y="19834"/>
                  </a:cubicBezTo>
                  <a:cubicBezTo>
                    <a:pt x="21523" y="18738"/>
                    <a:pt x="21034" y="0"/>
                    <a:pt x="1910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53" name="Google Shape;6318;p40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54" name="Google Shape;6319;p40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55" name="Google Shape;6320;p40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56" name="Google Shape;6321;p40"/>
            <p:cNvSpPr/>
            <p:nvPr/>
          </p:nvSpPr>
          <p:spPr>
            <a:xfrm>
              <a:off x="4018832" y="8100988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57" name="Google Shape;6322;p40"/>
            <p:cNvSpPr/>
            <p:nvPr/>
          </p:nvSpPr>
          <p:spPr>
            <a:xfrm>
              <a:off x="5579821" y="7025505"/>
              <a:ext cx="108003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67" y="0"/>
                  </a:moveTo>
                  <a:cubicBezTo>
                    <a:pt x="15113" y="0"/>
                    <a:pt x="14767" y="153"/>
                    <a:pt x="14516" y="455"/>
                  </a:cubicBezTo>
                  <a:cubicBezTo>
                    <a:pt x="13337" y="1824"/>
                    <a:pt x="12043" y="3353"/>
                    <a:pt x="11112" y="4852"/>
                  </a:cubicBezTo>
                  <a:cubicBezTo>
                    <a:pt x="10857" y="5264"/>
                    <a:pt x="10450" y="5482"/>
                    <a:pt x="10032" y="5482"/>
                  </a:cubicBezTo>
                  <a:cubicBezTo>
                    <a:pt x="9757" y="5482"/>
                    <a:pt x="9478" y="5387"/>
                    <a:pt x="9235" y="5193"/>
                  </a:cubicBezTo>
                  <a:cubicBezTo>
                    <a:pt x="7854" y="4071"/>
                    <a:pt x="5832" y="2605"/>
                    <a:pt x="4174" y="1417"/>
                  </a:cubicBezTo>
                  <a:cubicBezTo>
                    <a:pt x="3956" y="1254"/>
                    <a:pt x="3710" y="1177"/>
                    <a:pt x="3465" y="1177"/>
                  </a:cubicBezTo>
                  <a:cubicBezTo>
                    <a:pt x="3092" y="1177"/>
                    <a:pt x="2722" y="1358"/>
                    <a:pt x="2457" y="1692"/>
                  </a:cubicBezTo>
                  <a:cubicBezTo>
                    <a:pt x="1541" y="2833"/>
                    <a:pt x="421" y="4461"/>
                    <a:pt x="57" y="5682"/>
                  </a:cubicBezTo>
                  <a:cubicBezTo>
                    <a:pt x="-117" y="6318"/>
                    <a:pt x="116" y="7000"/>
                    <a:pt x="596" y="7360"/>
                  </a:cubicBezTo>
                  <a:cubicBezTo>
                    <a:pt x="2443" y="8711"/>
                    <a:pt x="6225" y="10487"/>
                    <a:pt x="6807" y="11332"/>
                  </a:cubicBezTo>
                  <a:cubicBezTo>
                    <a:pt x="7228" y="11967"/>
                    <a:pt x="2546" y="18515"/>
                    <a:pt x="2894" y="19442"/>
                  </a:cubicBezTo>
                  <a:cubicBezTo>
                    <a:pt x="3214" y="20322"/>
                    <a:pt x="5003" y="21136"/>
                    <a:pt x="6312" y="21543"/>
                  </a:cubicBezTo>
                  <a:cubicBezTo>
                    <a:pt x="6434" y="21582"/>
                    <a:pt x="6558" y="21600"/>
                    <a:pt x="6679" y="21600"/>
                  </a:cubicBezTo>
                  <a:cubicBezTo>
                    <a:pt x="7179" y="21600"/>
                    <a:pt x="7649" y="21290"/>
                    <a:pt x="7884" y="20779"/>
                  </a:cubicBezTo>
                  <a:cubicBezTo>
                    <a:pt x="8741" y="18840"/>
                    <a:pt x="9716" y="17179"/>
                    <a:pt x="10559" y="15828"/>
                  </a:cubicBezTo>
                  <a:cubicBezTo>
                    <a:pt x="10822" y="15410"/>
                    <a:pt x="11239" y="15191"/>
                    <a:pt x="11658" y="15191"/>
                  </a:cubicBezTo>
                  <a:cubicBezTo>
                    <a:pt x="11958" y="15191"/>
                    <a:pt x="12260" y="15302"/>
                    <a:pt x="12509" y="15534"/>
                  </a:cubicBezTo>
                  <a:cubicBezTo>
                    <a:pt x="14021" y="16951"/>
                    <a:pt x="15607" y="18579"/>
                    <a:pt x="17265" y="19572"/>
                  </a:cubicBezTo>
                  <a:cubicBezTo>
                    <a:pt x="17461" y="19689"/>
                    <a:pt x="17674" y="19745"/>
                    <a:pt x="17886" y="19745"/>
                  </a:cubicBezTo>
                  <a:cubicBezTo>
                    <a:pt x="18269" y="19745"/>
                    <a:pt x="18646" y="19561"/>
                    <a:pt x="18909" y="19214"/>
                  </a:cubicBezTo>
                  <a:cubicBezTo>
                    <a:pt x="19636" y="18238"/>
                    <a:pt x="20407" y="17162"/>
                    <a:pt x="21105" y="16023"/>
                  </a:cubicBezTo>
                  <a:cubicBezTo>
                    <a:pt x="21483" y="15405"/>
                    <a:pt x="21395" y="14574"/>
                    <a:pt x="20901" y="14068"/>
                  </a:cubicBezTo>
                  <a:cubicBezTo>
                    <a:pt x="19592" y="12765"/>
                    <a:pt x="17498" y="11153"/>
                    <a:pt x="15825" y="10094"/>
                  </a:cubicBezTo>
                  <a:cubicBezTo>
                    <a:pt x="15084" y="9624"/>
                    <a:pt x="14909" y="8499"/>
                    <a:pt x="15491" y="7784"/>
                  </a:cubicBezTo>
                  <a:cubicBezTo>
                    <a:pt x="16538" y="6480"/>
                    <a:pt x="17730" y="5160"/>
                    <a:pt x="18675" y="3892"/>
                  </a:cubicBezTo>
                  <a:cubicBezTo>
                    <a:pt x="19171" y="3240"/>
                    <a:pt x="19054" y="2245"/>
                    <a:pt x="18429" y="1741"/>
                  </a:cubicBezTo>
                  <a:cubicBezTo>
                    <a:pt x="17687" y="1139"/>
                    <a:pt x="16931" y="683"/>
                    <a:pt x="16116" y="179"/>
                  </a:cubicBezTo>
                  <a:cubicBezTo>
                    <a:pt x="15910" y="60"/>
                    <a:pt x="15687" y="0"/>
                    <a:pt x="1546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58" name="Google Shape;6323;p40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59" name="Google Shape;6324;p40"/>
            <p:cNvSpPr/>
            <p:nvPr/>
          </p:nvSpPr>
          <p:spPr>
            <a:xfrm>
              <a:off x="4473842" y="6435487"/>
              <a:ext cx="1084710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4"/>
                    <a:pt x="14166" y="866"/>
                    <a:pt x="10909" y="866"/>
                  </a:cubicBezTo>
                  <a:cubicBezTo>
                    <a:pt x="9358" y="866"/>
                    <a:pt x="7782" y="845"/>
                    <a:pt x="6337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60" name="Google Shape;6325;p40"/>
            <p:cNvSpPr/>
            <p:nvPr/>
          </p:nvSpPr>
          <p:spPr>
            <a:xfrm>
              <a:off x="4248388" y="5259082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1"/>
                    <a:pt x="10902" y="871"/>
                  </a:cubicBezTo>
                  <a:cubicBezTo>
                    <a:pt x="9352" y="871"/>
                    <a:pt x="7779" y="843"/>
                    <a:pt x="6333" y="843"/>
                  </a:cubicBezTo>
                  <a:cubicBezTo>
                    <a:pt x="4303" y="843"/>
                    <a:pt x="2528" y="892"/>
                    <a:pt x="1431" y="1150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6" y="21579"/>
                    <a:pt x="5487" y="21600"/>
                    <a:pt x="6930" y="21600"/>
                  </a:cubicBezTo>
                  <a:cubicBezTo>
                    <a:pt x="11481" y="21600"/>
                    <a:pt x="16769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61" name="Google Shape;6326;p40"/>
            <p:cNvSpPr/>
            <p:nvPr/>
          </p:nvSpPr>
          <p:spPr>
            <a:xfrm>
              <a:off x="4248388" y="4893188"/>
              <a:ext cx="81926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9"/>
                    <a:pt x="1431" y="1150"/>
                  </a:cubicBezTo>
                  <a:cubicBezTo>
                    <a:pt x="871" y="1276"/>
                    <a:pt x="385" y="3012"/>
                    <a:pt x="234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4" y="21544"/>
                    <a:pt x="1824" y="21544"/>
                    <a:pt x="2065" y="21544"/>
                  </a:cubicBezTo>
                  <a:cubicBezTo>
                    <a:pt x="3580" y="21544"/>
                    <a:pt x="5480" y="21600"/>
                    <a:pt x="7498" y="21600"/>
                  </a:cubicBezTo>
                  <a:cubicBezTo>
                    <a:pt x="11914" y="21600"/>
                    <a:pt x="16884" y="21356"/>
                    <a:pt x="19561" y="19808"/>
                  </a:cubicBezTo>
                  <a:cubicBezTo>
                    <a:pt x="21518" y="18713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62" name="Google Shape;6327;p40"/>
            <p:cNvSpPr/>
            <p:nvPr/>
          </p:nvSpPr>
          <p:spPr>
            <a:xfrm>
              <a:off x="6601033" y="4634488"/>
              <a:ext cx="981965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8" h="21600" fill="norm" stroke="1" extrusionOk="0">
                  <a:moveTo>
                    <a:pt x="17278" y="0"/>
                  </a:moveTo>
                  <a:cubicBezTo>
                    <a:pt x="16844" y="0"/>
                    <a:pt x="16413" y="178"/>
                    <a:pt x="16095" y="504"/>
                  </a:cubicBezTo>
                  <a:cubicBezTo>
                    <a:pt x="11994" y="4766"/>
                    <a:pt x="3466" y="13243"/>
                    <a:pt x="320" y="17441"/>
                  </a:cubicBezTo>
                  <a:cubicBezTo>
                    <a:pt x="-895" y="19076"/>
                    <a:pt x="1609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45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35" y="2802"/>
                  </a:cubicBezTo>
                  <a:cubicBezTo>
                    <a:pt x="19765" y="1804"/>
                    <a:pt x="18978" y="838"/>
                    <a:pt x="18145" y="268"/>
                  </a:cubicBezTo>
                  <a:cubicBezTo>
                    <a:pt x="17881" y="85"/>
                    <a:pt x="17578" y="0"/>
                    <a:pt x="1727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63" name="Google Shape;6328;p40"/>
            <p:cNvSpPr/>
            <p:nvPr/>
          </p:nvSpPr>
          <p:spPr>
            <a:xfrm>
              <a:off x="6682998" y="4588442"/>
              <a:ext cx="231999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66" y="0"/>
                  </a:moveTo>
                  <a:cubicBezTo>
                    <a:pt x="2686" y="0"/>
                    <a:pt x="-1604" y="5758"/>
                    <a:pt x="588" y="16537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1"/>
                    <a:pt x="17151" y="8758"/>
                  </a:cubicBezTo>
                  <a:cubicBezTo>
                    <a:pt x="14984" y="2837"/>
                    <a:pt x="11157" y="0"/>
                    <a:pt x="766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64" name="Google Shape;6329;p40"/>
            <p:cNvSpPr/>
            <p:nvPr/>
          </p:nvSpPr>
          <p:spPr>
            <a:xfrm>
              <a:off x="7267562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65" name="Google Shape;6330;p40"/>
            <p:cNvSpPr/>
            <p:nvPr/>
          </p:nvSpPr>
          <p:spPr>
            <a:xfrm>
              <a:off x="6549645" y="6435487"/>
              <a:ext cx="108480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5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4" y="21572"/>
                    <a:pt x="2241" y="21565"/>
                    <a:pt x="2730" y="21565"/>
                  </a:cubicBezTo>
                  <a:cubicBezTo>
                    <a:pt x="4132" y="21565"/>
                    <a:pt x="5791" y="21600"/>
                    <a:pt x="7535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66" name="Google Shape;6331;p40"/>
            <p:cNvSpPr/>
            <p:nvPr/>
          </p:nvSpPr>
          <p:spPr>
            <a:xfrm>
              <a:off x="6990907" y="6144191"/>
              <a:ext cx="202002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6" y="0"/>
                  </a:moveTo>
                  <a:cubicBezTo>
                    <a:pt x="2672" y="0"/>
                    <a:pt x="-1619" y="5740"/>
                    <a:pt x="599" y="16495"/>
                  </a:cubicBezTo>
                  <a:cubicBezTo>
                    <a:pt x="1312" y="20037"/>
                    <a:pt x="4177" y="21600"/>
                    <a:pt x="7363" y="21600"/>
                  </a:cubicBezTo>
                  <a:cubicBezTo>
                    <a:pt x="13137" y="21600"/>
                    <a:pt x="19981" y="16487"/>
                    <a:pt x="17137" y="8720"/>
                  </a:cubicBezTo>
                  <a:cubicBezTo>
                    <a:pt x="14970" y="2825"/>
                    <a:pt x="11145" y="0"/>
                    <a:pt x="764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67" name="Google Shape;6332;p40"/>
            <p:cNvSpPr/>
            <p:nvPr/>
          </p:nvSpPr>
          <p:spPr>
            <a:xfrm>
              <a:off x="6990929" y="6777780"/>
              <a:ext cx="20198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64" y="21600"/>
                  </a:cubicBezTo>
                  <a:cubicBezTo>
                    <a:pt x="13140" y="21600"/>
                    <a:pt x="19986" y="16493"/>
                    <a:pt x="17141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68" name="Google Shape;6333;p40"/>
            <p:cNvSpPr/>
            <p:nvPr/>
          </p:nvSpPr>
          <p:spPr>
            <a:xfrm>
              <a:off x="7904605" y="5397138"/>
              <a:ext cx="1133012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29" y="0"/>
                  </a:moveTo>
                  <a:cubicBezTo>
                    <a:pt x="9543" y="0"/>
                    <a:pt x="8532" y="83"/>
                    <a:pt x="7844" y="327"/>
                  </a:cubicBezTo>
                  <a:cubicBezTo>
                    <a:pt x="7304" y="520"/>
                    <a:pt x="6971" y="1041"/>
                    <a:pt x="7012" y="1604"/>
                  </a:cubicBezTo>
                  <a:cubicBezTo>
                    <a:pt x="7178" y="3688"/>
                    <a:pt x="8204" y="7460"/>
                    <a:pt x="7968" y="8338"/>
                  </a:cubicBezTo>
                  <a:cubicBezTo>
                    <a:pt x="7788" y="8996"/>
                    <a:pt x="569" y="8873"/>
                    <a:pt x="153" y="9600"/>
                  </a:cubicBezTo>
                  <a:cubicBezTo>
                    <a:pt x="-262" y="10300"/>
                    <a:pt x="251" y="12069"/>
                    <a:pt x="735" y="13276"/>
                  </a:cubicBezTo>
                  <a:cubicBezTo>
                    <a:pt x="940" y="13765"/>
                    <a:pt x="1419" y="14079"/>
                    <a:pt x="1942" y="14079"/>
                  </a:cubicBezTo>
                  <a:cubicBezTo>
                    <a:pt x="2020" y="14079"/>
                    <a:pt x="2097" y="14071"/>
                    <a:pt x="2176" y="14057"/>
                  </a:cubicBezTo>
                  <a:cubicBezTo>
                    <a:pt x="4005" y="13700"/>
                    <a:pt x="5696" y="13577"/>
                    <a:pt x="7123" y="13508"/>
                  </a:cubicBezTo>
                  <a:cubicBezTo>
                    <a:pt x="7139" y="13508"/>
                    <a:pt x="7156" y="13508"/>
                    <a:pt x="7171" y="13508"/>
                  </a:cubicBezTo>
                  <a:cubicBezTo>
                    <a:pt x="7897" y="13508"/>
                    <a:pt x="8481" y="14102"/>
                    <a:pt x="8453" y="14826"/>
                  </a:cubicBezTo>
                  <a:cubicBezTo>
                    <a:pt x="8383" y="16705"/>
                    <a:pt x="8204" y="18734"/>
                    <a:pt x="8509" y="20504"/>
                  </a:cubicBezTo>
                  <a:cubicBezTo>
                    <a:pt x="8605" y="21094"/>
                    <a:pt x="9118" y="21532"/>
                    <a:pt x="9714" y="21546"/>
                  </a:cubicBezTo>
                  <a:cubicBezTo>
                    <a:pt x="10349" y="21578"/>
                    <a:pt x="11016" y="21600"/>
                    <a:pt x="11694" y="21600"/>
                  </a:cubicBezTo>
                  <a:cubicBezTo>
                    <a:pt x="12185" y="21600"/>
                    <a:pt x="12684" y="21589"/>
                    <a:pt x="13178" y="21560"/>
                  </a:cubicBezTo>
                  <a:cubicBezTo>
                    <a:pt x="13828" y="21532"/>
                    <a:pt x="14329" y="21011"/>
                    <a:pt x="14383" y="20381"/>
                  </a:cubicBezTo>
                  <a:cubicBezTo>
                    <a:pt x="14495" y="18720"/>
                    <a:pt x="14369" y="16320"/>
                    <a:pt x="14106" y="14497"/>
                  </a:cubicBezTo>
                  <a:cubicBezTo>
                    <a:pt x="13999" y="13717"/>
                    <a:pt x="14613" y="13039"/>
                    <a:pt x="15388" y="13039"/>
                  </a:cubicBezTo>
                  <a:cubicBezTo>
                    <a:pt x="15417" y="13039"/>
                    <a:pt x="15448" y="13041"/>
                    <a:pt x="15478" y="13042"/>
                  </a:cubicBezTo>
                  <a:cubicBezTo>
                    <a:pt x="16988" y="13165"/>
                    <a:pt x="18581" y="13371"/>
                    <a:pt x="20008" y="13427"/>
                  </a:cubicBezTo>
                  <a:cubicBezTo>
                    <a:pt x="20026" y="13427"/>
                    <a:pt x="20041" y="13427"/>
                    <a:pt x="20057" y="13427"/>
                  </a:cubicBezTo>
                  <a:cubicBezTo>
                    <a:pt x="20770" y="13427"/>
                    <a:pt x="21338" y="12835"/>
                    <a:pt x="21326" y="12123"/>
                  </a:cubicBezTo>
                  <a:cubicBezTo>
                    <a:pt x="21298" y="11245"/>
                    <a:pt x="21159" y="10450"/>
                    <a:pt x="21020" y="9558"/>
                  </a:cubicBezTo>
                  <a:cubicBezTo>
                    <a:pt x="20923" y="8996"/>
                    <a:pt x="20467" y="8558"/>
                    <a:pt x="19898" y="8502"/>
                  </a:cubicBezTo>
                  <a:cubicBezTo>
                    <a:pt x="18521" y="8352"/>
                    <a:pt x="17012" y="8199"/>
                    <a:pt x="15630" y="8199"/>
                  </a:cubicBezTo>
                  <a:cubicBezTo>
                    <a:pt x="15385" y="8199"/>
                    <a:pt x="15145" y="8204"/>
                    <a:pt x="14909" y="8215"/>
                  </a:cubicBezTo>
                  <a:cubicBezTo>
                    <a:pt x="14885" y="8216"/>
                    <a:pt x="14860" y="8216"/>
                    <a:pt x="14836" y="8216"/>
                  </a:cubicBezTo>
                  <a:cubicBezTo>
                    <a:pt x="14148" y="8216"/>
                    <a:pt x="13592" y="7669"/>
                    <a:pt x="13566" y="6994"/>
                  </a:cubicBezTo>
                  <a:cubicBezTo>
                    <a:pt x="13510" y="5361"/>
                    <a:pt x="13330" y="3070"/>
                    <a:pt x="13164" y="1205"/>
                  </a:cubicBezTo>
                  <a:cubicBezTo>
                    <a:pt x="13109" y="575"/>
                    <a:pt x="12595" y="95"/>
                    <a:pt x="11972" y="54"/>
                  </a:cubicBezTo>
                  <a:cubicBezTo>
                    <a:pt x="11528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69" name="Google Shape;6334;p40"/>
            <p:cNvSpPr/>
            <p:nvPr/>
          </p:nvSpPr>
          <p:spPr>
            <a:xfrm>
              <a:off x="8243658" y="3512959"/>
              <a:ext cx="1080102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9" y="0"/>
                    <a:pt x="14765" y="155"/>
                    <a:pt x="14514" y="446"/>
                  </a:cubicBezTo>
                  <a:cubicBezTo>
                    <a:pt x="13323" y="1815"/>
                    <a:pt x="12042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6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6" y="1176"/>
                    <a:pt x="3460" y="1176"/>
                  </a:cubicBezTo>
                  <a:cubicBezTo>
                    <a:pt x="3087" y="1176"/>
                    <a:pt x="2720" y="1350"/>
                    <a:pt x="2450" y="1684"/>
                  </a:cubicBezTo>
                  <a:cubicBezTo>
                    <a:pt x="1547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19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3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48" y="15192"/>
                  </a:cubicBezTo>
                  <a:cubicBezTo>
                    <a:pt x="11951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8" y="19752"/>
                    <a:pt x="17871" y="19752"/>
                  </a:cubicBezTo>
                  <a:cubicBezTo>
                    <a:pt x="18257" y="19752"/>
                    <a:pt x="1863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1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28" y="5153"/>
                    <a:pt x="18671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098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70" name="Google Shape;6335;p40"/>
            <p:cNvSpPr/>
            <p:nvPr/>
          </p:nvSpPr>
          <p:spPr>
            <a:xfrm>
              <a:off x="5328105" y="3573858"/>
              <a:ext cx="1441696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3" y="16843"/>
                    <a:pt x="8726" y="16977"/>
                    <a:pt x="8550" y="16977"/>
                  </a:cubicBezTo>
                  <a:cubicBezTo>
                    <a:pt x="8393" y="16977"/>
                    <a:pt x="8236" y="16872"/>
                    <a:pt x="8178" y="16650"/>
                  </a:cubicBezTo>
                  <a:cubicBezTo>
                    <a:pt x="7141" y="12664"/>
                    <a:pt x="6901" y="11085"/>
                    <a:pt x="5546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17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40" y="11801"/>
                  </a:cubicBezTo>
                  <a:cubicBezTo>
                    <a:pt x="1197" y="11801"/>
                    <a:pt x="1355" y="11736"/>
                    <a:pt x="1485" y="11608"/>
                  </a:cubicBezTo>
                  <a:cubicBezTo>
                    <a:pt x="2289" y="10791"/>
                    <a:pt x="3273" y="10238"/>
                    <a:pt x="3803" y="10238"/>
                  </a:cubicBezTo>
                  <a:cubicBezTo>
                    <a:pt x="3993" y="10238"/>
                    <a:pt x="4125" y="10308"/>
                    <a:pt x="4170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40" y="21352"/>
                    <a:pt x="7852" y="21600"/>
                    <a:pt x="8697" y="21600"/>
                  </a:cubicBezTo>
                  <a:cubicBezTo>
                    <a:pt x="9574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1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79" y="3905"/>
                    <a:pt x="18421" y="4566"/>
                  </a:cubicBezTo>
                  <a:cubicBezTo>
                    <a:pt x="18517" y="5045"/>
                    <a:pt x="18895" y="5369"/>
                    <a:pt x="19313" y="5369"/>
                  </a:cubicBezTo>
                  <a:cubicBezTo>
                    <a:pt x="19329" y="5369"/>
                    <a:pt x="19345" y="5369"/>
                    <a:pt x="19361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81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71" name="Google Shape;6336;p40"/>
            <p:cNvSpPr/>
            <p:nvPr/>
          </p:nvSpPr>
          <p:spPr>
            <a:xfrm>
              <a:off x="7137828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6" y="864"/>
                    <a:pt x="10911" y="864"/>
                  </a:cubicBezTo>
                  <a:cubicBezTo>
                    <a:pt x="9360" y="864"/>
                    <a:pt x="7785" y="843"/>
                    <a:pt x="6340" y="843"/>
                  </a:cubicBezTo>
                  <a:cubicBezTo>
                    <a:pt x="4308" y="843"/>
                    <a:pt x="2532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72" name="Google Shape;6337;p40"/>
            <p:cNvSpPr/>
            <p:nvPr/>
          </p:nvSpPr>
          <p:spPr>
            <a:xfrm>
              <a:off x="6912357" y="1746123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05"/>
                  </a:cubicBezTo>
                  <a:cubicBezTo>
                    <a:pt x="858" y="1331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57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0" y="21586"/>
                    <a:pt x="2366" y="21579"/>
                    <a:pt x="2919" y="21579"/>
                  </a:cubicBezTo>
                  <a:cubicBezTo>
                    <a:pt x="4159" y="21579"/>
                    <a:pt x="5589" y="21600"/>
                    <a:pt x="7094" y="21600"/>
                  </a:cubicBezTo>
                  <a:cubicBezTo>
                    <a:pt x="11613" y="21600"/>
                    <a:pt x="16813" y="21405"/>
                    <a:pt x="19565" y="19858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73" name="Google Shape;6338;p40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74" name="Google Shape;6339;p40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75" name="Google Shape;6340;p40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76" name="Google Shape;6341;p40"/>
            <p:cNvSpPr/>
            <p:nvPr/>
          </p:nvSpPr>
          <p:spPr>
            <a:xfrm>
              <a:off x="4603359" y="1873781"/>
              <a:ext cx="232700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1" h="21600" fill="norm" stroke="1" extrusionOk="0">
                  <a:moveTo>
                    <a:pt x="7647" y="0"/>
                  </a:moveTo>
                  <a:cubicBezTo>
                    <a:pt x="2677" y="0"/>
                    <a:pt x="-1597" y="5733"/>
                    <a:pt x="584" y="16505"/>
                  </a:cubicBezTo>
                  <a:cubicBezTo>
                    <a:pt x="1312" y="20041"/>
                    <a:pt x="4182" y="21600"/>
                    <a:pt x="7382" y="21600"/>
                  </a:cubicBezTo>
                  <a:cubicBezTo>
                    <a:pt x="13161" y="21600"/>
                    <a:pt x="20003" y="16498"/>
                    <a:pt x="17170" y="8724"/>
                  </a:cubicBezTo>
                  <a:cubicBezTo>
                    <a:pt x="14982" y="2828"/>
                    <a:pt x="11144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77" name="Google Shape;6342;p40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78" name="Google Shape;6343;p40"/>
            <p:cNvSpPr/>
            <p:nvPr/>
          </p:nvSpPr>
          <p:spPr>
            <a:xfrm>
              <a:off x="4326704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79" name="Google Shape;6344;p40"/>
            <p:cNvSpPr/>
            <p:nvPr/>
          </p:nvSpPr>
          <p:spPr>
            <a:xfrm>
              <a:off x="4326704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80" name="Google Shape;6345;p40"/>
            <p:cNvSpPr/>
            <p:nvPr/>
          </p:nvSpPr>
          <p:spPr>
            <a:xfrm>
              <a:off x="5240728" y="1884179"/>
              <a:ext cx="1132689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5" y="10299"/>
                    <a:pt x="245" y="12082"/>
                    <a:pt x="730" y="13275"/>
                  </a:cubicBezTo>
                  <a:cubicBezTo>
                    <a:pt x="933" y="13775"/>
                    <a:pt x="1410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2" y="13507"/>
                    <a:pt x="8487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20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62" y="16319"/>
                    <a:pt x="14100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5" y="13041"/>
                  </a:cubicBezTo>
                  <a:cubicBezTo>
                    <a:pt x="16981" y="13164"/>
                    <a:pt x="18574" y="13370"/>
                    <a:pt x="20002" y="13426"/>
                  </a:cubicBezTo>
                  <a:cubicBezTo>
                    <a:pt x="20017" y="13426"/>
                    <a:pt x="20034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291" y="11244"/>
                    <a:pt x="21151" y="10449"/>
                    <a:pt x="21013" y="9572"/>
                  </a:cubicBezTo>
                  <a:cubicBezTo>
                    <a:pt x="20916" y="8995"/>
                    <a:pt x="20458" y="8571"/>
                    <a:pt x="19891" y="8502"/>
                  </a:cubicBezTo>
                  <a:cubicBezTo>
                    <a:pt x="18514" y="8351"/>
                    <a:pt x="17006" y="8199"/>
                    <a:pt x="15624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586" y="7681"/>
                    <a:pt x="13573" y="6993"/>
                  </a:cubicBezTo>
                  <a:cubicBezTo>
                    <a:pt x="13504" y="5361"/>
                    <a:pt x="13337" y="3084"/>
                    <a:pt x="13157" y="1205"/>
                  </a:cubicBezTo>
                  <a:cubicBezTo>
                    <a:pt x="13101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81" name="Google Shape;6346;p40"/>
            <p:cNvSpPr/>
            <p:nvPr/>
          </p:nvSpPr>
          <p:spPr>
            <a:xfrm>
              <a:off x="4473842" y="13460663"/>
              <a:ext cx="108471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272" y="773"/>
                    <a:pt x="13973" y="871"/>
                    <a:pt x="10612" y="871"/>
                  </a:cubicBezTo>
                  <a:cubicBezTo>
                    <a:pt x="9358" y="871"/>
                    <a:pt x="8097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82" name="Google Shape;6347;p40"/>
            <p:cNvSpPr/>
            <p:nvPr/>
          </p:nvSpPr>
          <p:spPr>
            <a:xfrm>
              <a:off x="4248388" y="12284917"/>
              <a:ext cx="81924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5" y="733"/>
                    <a:pt x="14370" y="859"/>
                    <a:pt x="11236" y="859"/>
                  </a:cubicBezTo>
                  <a:cubicBezTo>
                    <a:pt x="9595" y="859"/>
                    <a:pt x="7914" y="824"/>
                    <a:pt x="6378" y="824"/>
                  </a:cubicBezTo>
                  <a:cubicBezTo>
                    <a:pt x="4329" y="824"/>
                    <a:pt x="2537" y="880"/>
                    <a:pt x="1431" y="1152"/>
                  </a:cubicBezTo>
                  <a:cubicBezTo>
                    <a:pt x="871" y="1278"/>
                    <a:pt x="385" y="3023"/>
                    <a:pt x="234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1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40" y="21600"/>
                    <a:pt x="16893" y="21384"/>
                    <a:pt x="19565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83" name="Google Shape;6348;p40"/>
            <p:cNvSpPr/>
            <p:nvPr/>
          </p:nvSpPr>
          <p:spPr>
            <a:xfrm>
              <a:off x="4248388" y="11918363"/>
              <a:ext cx="81926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14"/>
                    <a:pt x="18943" y="28"/>
                  </a:cubicBezTo>
                  <a:cubicBezTo>
                    <a:pt x="17257" y="773"/>
                    <a:pt x="13963" y="877"/>
                    <a:pt x="10605" y="877"/>
                  </a:cubicBezTo>
                  <a:cubicBezTo>
                    <a:pt x="9354" y="877"/>
                    <a:pt x="8093" y="863"/>
                    <a:pt x="6903" y="863"/>
                  </a:cubicBezTo>
                  <a:cubicBezTo>
                    <a:pt x="4636" y="863"/>
                    <a:pt x="2629" y="912"/>
                    <a:pt x="1431" y="1211"/>
                  </a:cubicBezTo>
                  <a:cubicBezTo>
                    <a:pt x="871" y="1337"/>
                    <a:pt x="385" y="3070"/>
                    <a:pt x="234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1" y="21565"/>
                    <a:pt x="5788" y="21600"/>
                    <a:pt x="7529" y="21600"/>
                  </a:cubicBezTo>
                  <a:cubicBezTo>
                    <a:pt x="11937" y="21600"/>
                    <a:pt x="16890" y="21377"/>
                    <a:pt x="19561" y="19839"/>
                  </a:cubicBezTo>
                  <a:cubicBezTo>
                    <a:pt x="21518" y="18683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84" name="Google Shape;6349;p40"/>
            <p:cNvSpPr/>
            <p:nvPr/>
          </p:nvSpPr>
          <p:spPr>
            <a:xfrm>
              <a:off x="6601042" y="11660158"/>
              <a:ext cx="98195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68" y="0"/>
                  </a:moveTo>
                  <a:cubicBezTo>
                    <a:pt x="16837" y="0"/>
                    <a:pt x="16411" y="178"/>
                    <a:pt x="16096" y="510"/>
                  </a:cubicBezTo>
                  <a:cubicBezTo>
                    <a:pt x="11994" y="4773"/>
                    <a:pt x="3465" y="13250"/>
                    <a:pt x="319" y="17449"/>
                  </a:cubicBezTo>
                  <a:cubicBezTo>
                    <a:pt x="-894" y="19073"/>
                    <a:pt x="1604" y="21600"/>
                    <a:pt x="3510" y="21600"/>
                  </a:cubicBezTo>
                  <a:cubicBezTo>
                    <a:pt x="4024" y="21600"/>
                    <a:pt x="4496" y="21417"/>
                    <a:pt x="4838" y="20982"/>
                  </a:cubicBezTo>
                  <a:cubicBezTo>
                    <a:pt x="7645" y="17465"/>
                    <a:pt x="17206" y="8163"/>
                    <a:pt x="20151" y="4789"/>
                  </a:cubicBezTo>
                  <a:cubicBezTo>
                    <a:pt x="20628" y="4234"/>
                    <a:pt x="20706" y="3442"/>
                    <a:pt x="20336" y="2808"/>
                  </a:cubicBezTo>
                  <a:cubicBezTo>
                    <a:pt x="19766" y="1810"/>
                    <a:pt x="18979" y="828"/>
                    <a:pt x="18146" y="274"/>
                  </a:cubicBezTo>
                  <a:cubicBezTo>
                    <a:pt x="17878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85" name="Google Shape;6350;p40"/>
            <p:cNvSpPr/>
            <p:nvPr/>
          </p:nvSpPr>
          <p:spPr>
            <a:xfrm>
              <a:off x="6683027" y="11613947"/>
              <a:ext cx="231959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1" h="21600" fill="norm" stroke="1" extrusionOk="0">
                  <a:moveTo>
                    <a:pt x="7662" y="0"/>
                  </a:moveTo>
                  <a:cubicBezTo>
                    <a:pt x="2685" y="0"/>
                    <a:pt x="-1601" y="5733"/>
                    <a:pt x="586" y="16498"/>
                  </a:cubicBezTo>
                  <a:cubicBezTo>
                    <a:pt x="1296" y="20034"/>
                    <a:pt x="4162" y="21600"/>
                    <a:pt x="7357" y="21600"/>
                  </a:cubicBezTo>
                  <a:cubicBezTo>
                    <a:pt x="13139" y="21600"/>
                    <a:pt x="19999" y="16498"/>
                    <a:pt x="17159" y="8724"/>
                  </a:cubicBezTo>
                  <a:cubicBezTo>
                    <a:pt x="14990" y="2828"/>
                    <a:pt x="11155" y="0"/>
                    <a:pt x="76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86" name="Google Shape;6351;p40"/>
            <p:cNvSpPr/>
            <p:nvPr/>
          </p:nvSpPr>
          <p:spPr>
            <a:xfrm>
              <a:off x="7267569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57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87" name="Google Shape;6352;p40"/>
            <p:cNvSpPr/>
            <p:nvPr/>
          </p:nvSpPr>
          <p:spPr>
            <a:xfrm>
              <a:off x="6549645" y="13460663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5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2" y="21593"/>
                    <a:pt x="1364" y="21593"/>
                  </a:cubicBezTo>
                  <a:cubicBezTo>
                    <a:pt x="1833" y="21586"/>
                    <a:pt x="2352" y="21579"/>
                    <a:pt x="2907" y="21579"/>
                  </a:cubicBezTo>
                  <a:cubicBezTo>
                    <a:pt x="4150" y="21579"/>
                    <a:pt x="5582" y="21600"/>
                    <a:pt x="7089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88" name="Google Shape;6353;p40"/>
            <p:cNvSpPr/>
            <p:nvPr/>
          </p:nvSpPr>
          <p:spPr>
            <a:xfrm>
              <a:off x="6990930" y="13169532"/>
              <a:ext cx="201990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14" y="21600"/>
                    <a:pt x="19987" y="16505"/>
                    <a:pt x="17136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89" name="Google Shape;6354;p40"/>
            <p:cNvSpPr/>
            <p:nvPr/>
          </p:nvSpPr>
          <p:spPr>
            <a:xfrm>
              <a:off x="7904605" y="12422809"/>
              <a:ext cx="1133012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87" y="0"/>
                  </a:moveTo>
                  <a:cubicBezTo>
                    <a:pt x="9582" y="0"/>
                    <a:pt x="8546" y="78"/>
                    <a:pt x="7844" y="318"/>
                  </a:cubicBezTo>
                  <a:cubicBezTo>
                    <a:pt x="7304" y="511"/>
                    <a:pt x="6971" y="1046"/>
                    <a:pt x="7012" y="1609"/>
                  </a:cubicBezTo>
                  <a:cubicBezTo>
                    <a:pt x="7178" y="3694"/>
                    <a:pt x="8204" y="7466"/>
                    <a:pt x="7968" y="8330"/>
                  </a:cubicBezTo>
                  <a:cubicBezTo>
                    <a:pt x="7788" y="8988"/>
                    <a:pt x="569" y="8865"/>
                    <a:pt x="153" y="9607"/>
                  </a:cubicBezTo>
                  <a:cubicBezTo>
                    <a:pt x="-262" y="10306"/>
                    <a:pt x="251" y="12076"/>
                    <a:pt x="735" y="13284"/>
                  </a:cubicBezTo>
                  <a:cubicBezTo>
                    <a:pt x="937" y="13766"/>
                    <a:pt x="1406" y="14077"/>
                    <a:pt x="1920" y="14077"/>
                  </a:cubicBezTo>
                  <a:cubicBezTo>
                    <a:pt x="2004" y="14077"/>
                    <a:pt x="2090" y="14069"/>
                    <a:pt x="2176" y="14051"/>
                  </a:cubicBezTo>
                  <a:cubicBezTo>
                    <a:pt x="4005" y="13708"/>
                    <a:pt x="5696" y="13571"/>
                    <a:pt x="7123" y="13516"/>
                  </a:cubicBezTo>
                  <a:cubicBezTo>
                    <a:pt x="7147" y="13514"/>
                    <a:pt x="7170" y="13514"/>
                    <a:pt x="7193" y="13514"/>
                  </a:cubicBezTo>
                  <a:cubicBezTo>
                    <a:pt x="7909" y="13514"/>
                    <a:pt x="8479" y="14116"/>
                    <a:pt x="8453" y="14834"/>
                  </a:cubicBezTo>
                  <a:cubicBezTo>
                    <a:pt x="8383" y="16713"/>
                    <a:pt x="8204" y="18743"/>
                    <a:pt x="8509" y="20499"/>
                  </a:cubicBezTo>
                  <a:cubicBezTo>
                    <a:pt x="8605" y="21089"/>
                    <a:pt x="9118" y="21528"/>
                    <a:pt x="9714" y="21555"/>
                  </a:cubicBezTo>
                  <a:cubicBezTo>
                    <a:pt x="10371" y="21580"/>
                    <a:pt x="11062" y="21600"/>
                    <a:pt x="11766" y="21600"/>
                  </a:cubicBezTo>
                  <a:cubicBezTo>
                    <a:pt x="12233" y="21600"/>
                    <a:pt x="12707" y="21591"/>
                    <a:pt x="13178" y="21569"/>
                  </a:cubicBezTo>
                  <a:cubicBezTo>
                    <a:pt x="13828" y="21528"/>
                    <a:pt x="14329" y="21020"/>
                    <a:pt x="14383" y="20390"/>
                  </a:cubicBezTo>
                  <a:cubicBezTo>
                    <a:pt x="14495" y="18729"/>
                    <a:pt x="14369" y="16315"/>
                    <a:pt x="14106" y="14491"/>
                  </a:cubicBezTo>
                  <a:cubicBezTo>
                    <a:pt x="14001" y="13717"/>
                    <a:pt x="14602" y="13045"/>
                    <a:pt x="15368" y="13045"/>
                  </a:cubicBezTo>
                  <a:cubicBezTo>
                    <a:pt x="15403" y="13045"/>
                    <a:pt x="15441" y="13047"/>
                    <a:pt x="15478" y="13050"/>
                  </a:cubicBezTo>
                  <a:cubicBezTo>
                    <a:pt x="16988" y="13159"/>
                    <a:pt x="18581" y="13365"/>
                    <a:pt x="20008" y="13420"/>
                  </a:cubicBezTo>
                  <a:cubicBezTo>
                    <a:pt x="20026" y="13420"/>
                    <a:pt x="20041" y="13420"/>
                    <a:pt x="20057" y="13420"/>
                  </a:cubicBezTo>
                  <a:cubicBezTo>
                    <a:pt x="20770" y="13420"/>
                    <a:pt x="21338" y="12828"/>
                    <a:pt x="21326" y="12116"/>
                  </a:cubicBezTo>
                  <a:cubicBezTo>
                    <a:pt x="21298" y="11252"/>
                    <a:pt x="21159" y="10443"/>
                    <a:pt x="21020" y="9565"/>
                  </a:cubicBezTo>
                  <a:cubicBezTo>
                    <a:pt x="20923" y="9002"/>
                    <a:pt x="20467" y="8564"/>
                    <a:pt x="19898" y="8495"/>
                  </a:cubicBezTo>
                  <a:cubicBezTo>
                    <a:pt x="18535" y="8346"/>
                    <a:pt x="17043" y="8204"/>
                    <a:pt x="15672" y="8204"/>
                  </a:cubicBezTo>
                  <a:cubicBezTo>
                    <a:pt x="15414" y="8204"/>
                    <a:pt x="15159" y="8210"/>
                    <a:pt x="14909" y="8221"/>
                  </a:cubicBezTo>
                  <a:cubicBezTo>
                    <a:pt x="14892" y="8221"/>
                    <a:pt x="14875" y="8221"/>
                    <a:pt x="14858" y="8221"/>
                  </a:cubicBezTo>
                  <a:cubicBezTo>
                    <a:pt x="14161" y="8221"/>
                    <a:pt x="13592" y="7683"/>
                    <a:pt x="13566" y="6986"/>
                  </a:cubicBezTo>
                  <a:cubicBezTo>
                    <a:pt x="13510" y="5353"/>
                    <a:pt x="13330" y="3076"/>
                    <a:pt x="13164" y="1196"/>
                  </a:cubicBezTo>
                  <a:cubicBezTo>
                    <a:pt x="13109" y="580"/>
                    <a:pt x="12595" y="86"/>
                    <a:pt x="11972" y="45"/>
                  </a:cubicBezTo>
                  <a:cubicBezTo>
                    <a:pt x="11545" y="18"/>
                    <a:pt x="11070" y="0"/>
                    <a:pt x="105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90" name="Google Shape;6355;p40"/>
            <p:cNvSpPr/>
            <p:nvPr/>
          </p:nvSpPr>
          <p:spPr>
            <a:xfrm>
              <a:off x="8243658" y="10538217"/>
              <a:ext cx="1080102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2" y="0"/>
                    <a:pt x="14767" y="159"/>
                    <a:pt x="14514" y="460"/>
                  </a:cubicBezTo>
                  <a:cubicBezTo>
                    <a:pt x="13323" y="1829"/>
                    <a:pt x="12042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5" y="1183"/>
                    <a:pt x="3459" y="1183"/>
                  </a:cubicBezTo>
                  <a:cubicBezTo>
                    <a:pt x="3087" y="1183"/>
                    <a:pt x="2720" y="1358"/>
                    <a:pt x="2450" y="1681"/>
                  </a:cubicBezTo>
                  <a:cubicBezTo>
                    <a:pt x="1547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19" y="20323"/>
                    <a:pt x="5008" y="21120"/>
                    <a:pt x="6317" y="21543"/>
                  </a:cubicBezTo>
                  <a:cubicBezTo>
                    <a:pt x="6436" y="21582"/>
                    <a:pt x="6554" y="21600"/>
                    <a:pt x="6675" y="21600"/>
                  </a:cubicBezTo>
                  <a:cubicBezTo>
                    <a:pt x="7167" y="21600"/>
                    <a:pt x="7636" y="21286"/>
                    <a:pt x="7871" y="20762"/>
                  </a:cubicBezTo>
                  <a:cubicBezTo>
                    <a:pt x="8743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9" y="19746"/>
                    <a:pt x="17871" y="19746"/>
                  </a:cubicBezTo>
                  <a:cubicBezTo>
                    <a:pt x="18257" y="19746"/>
                    <a:pt x="1863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1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28" y="5165"/>
                    <a:pt x="18671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098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91" name="Google Shape;6356;p40"/>
            <p:cNvSpPr/>
            <p:nvPr/>
          </p:nvSpPr>
          <p:spPr>
            <a:xfrm>
              <a:off x="5328105" y="10599777"/>
              <a:ext cx="1441696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3" y="16977"/>
                  </a:cubicBezTo>
                  <a:cubicBezTo>
                    <a:pt x="8395" y="16977"/>
                    <a:pt x="8236" y="16871"/>
                    <a:pt x="8178" y="16656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17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7" y="11800"/>
                  </a:cubicBezTo>
                  <a:cubicBezTo>
                    <a:pt x="1201" y="11800"/>
                    <a:pt x="1358" y="11739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46"/>
                    <a:pt x="18894" y="5360"/>
                    <a:pt x="19312" y="5360"/>
                  </a:cubicBezTo>
                  <a:cubicBezTo>
                    <a:pt x="19328" y="5360"/>
                    <a:pt x="19344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92" name="Google Shape;6357;p40"/>
            <p:cNvSpPr/>
            <p:nvPr/>
          </p:nvSpPr>
          <p:spPr>
            <a:xfrm>
              <a:off x="7137828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7" y="831"/>
                    <a:pt x="11004" y="831"/>
                  </a:cubicBezTo>
                  <a:cubicBezTo>
                    <a:pt x="9572" y="831"/>
                    <a:pt x="8117" y="810"/>
                    <a:pt x="6759" y="810"/>
                  </a:cubicBezTo>
                  <a:cubicBezTo>
                    <a:pt x="4554" y="810"/>
                    <a:pt x="2607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93" name="Google Shape;6358;p40"/>
            <p:cNvSpPr/>
            <p:nvPr/>
          </p:nvSpPr>
          <p:spPr>
            <a:xfrm>
              <a:off x="6912357" y="8772041"/>
              <a:ext cx="819012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27" y="753"/>
                    <a:pt x="14171" y="872"/>
                    <a:pt x="10913" y="872"/>
                  </a:cubicBezTo>
                  <a:cubicBezTo>
                    <a:pt x="9359" y="872"/>
                    <a:pt x="7782" y="844"/>
                    <a:pt x="6337" y="844"/>
                  </a:cubicBezTo>
                  <a:cubicBezTo>
                    <a:pt x="4303" y="844"/>
                    <a:pt x="2529" y="893"/>
                    <a:pt x="1439" y="1151"/>
                  </a:cubicBezTo>
                  <a:cubicBezTo>
                    <a:pt x="858" y="1332"/>
                    <a:pt x="372" y="3013"/>
                    <a:pt x="242" y="5503"/>
                  </a:cubicBezTo>
                  <a:cubicBezTo>
                    <a:pt x="17" y="9297"/>
                    <a:pt x="-77" y="13656"/>
                    <a:pt x="72" y="17074"/>
                  </a:cubicBezTo>
                  <a:cubicBezTo>
                    <a:pt x="202" y="19710"/>
                    <a:pt x="728" y="21558"/>
                    <a:pt x="1351" y="21558"/>
                  </a:cubicBezTo>
                  <a:cubicBezTo>
                    <a:pt x="1361" y="21558"/>
                    <a:pt x="1372" y="21558"/>
                    <a:pt x="1382" y="21558"/>
                  </a:cubicBezTo>
                  <a:cubicBezTo>
                    <a:pt x="1603" y="21551"/>
                    <a:pt x="1833" y="21551"/>
                    <a:pt x="2072" y="21551"/>
                  </a:cubicBezTo>
                  <a:cubicBezTo>
                    <a:pt x="3588" y="21551"/>
                    <a:pt x="5490" y="21600"/>
                    <a:pt x="7510" y="21600"/>
                  </a:cubicBezTo>
                  <a:cubicBezTo>
                    <a:pt x="11928" y="21600"/>
                    <a:pt x="16897" y="21356"/>
                    <a:pt x="19565" y="19815"/>
                  </a:cubicBezTo>
                  <a:cubicBezTo>
                    <a:pt x="21523" y="18720"/>
                    <a:pt x="21028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94" name="Google Shape;6359;p40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95" name="Google Shape;6360;p40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96" name="Google Shape;6361;p40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97" name="Google Shape;6362;p40"/>
            <p:cNvSpPr/>
            <p:nvPr/>
          </p:nvSpPr>
          <p:spPr>
            <a:xfrm>
              <a:off x="4603329" y="8899452"/>
              <a:ext cx="232741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2" y="0"/>
                  </a:moveTo>
                  <a:cubicBezTo>
                    <a:pt x="2678" y="0"/>
                    <a:pt x="-1600" y="5745"/>
                    <a:pt x="587" y="16521"/>
                  </a:cubicBezTo>
                  <a:cubicBezTo>
                    <a:pt x="1313" y="20041"/>
                    <a:pt x="4170" y="21600"/>
                    <a:pt x="7355" y="21600"/>
                  </a:cubicBezTo>
                  <a:cubicBezTo>
                    <a:pt x="13137" y="21600"/>
                    <a:pt x="20000" y="16485"/>
                    <a:pt x="17163" y="8742"/>
                  </a:cubicBezTo>
                  <a:cubicBezTo>
                    <a:pt x="14976" y="2827"/>
                    <a:pt x="11146" y="0"/>
                    <a:pt x="765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98" name="Google Shape;6363;p40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99" name="Google Shape;6364;p40"/>
            <p:cNvSpPr/>
            <p:nvPr/>
          </p:nvSpPr>
          <p:spPr>
            <a:xfrm>
              <a:off x="4326720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07" y="0"/>
                    <a:pt x="762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00" name="Google Shape;6365;p40"/>
            <p:cNvSpPr/>
            <p:nvPr/>
          </p:nvSpPr>
          <p:spPr>
            <a:xfrm>
              <a:off x="4326697" y="10290409"/>
              <a:ext cx="202227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07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01" name="Google Shape;6366;p40"/>
            <p:cNvSpPr/>
            <p:nvPr/>
          </p:nvSpPr>
          <p:spPr>
            <a:xfrm>
              <a:off x="5240728" y="8910097"/>
              <a:ext cx="1132689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2" y="13759"/>
                    <a:pt x="1399" y="14069"/>
                    <a:pt x="1913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62" y="16306"/>
                    <a:pt x="14100" y="14497"/>
                  </a:cubicBezTo>
                  <a:cubicBezTo>
                    <a:pt x="13993" y="13724"/>
                    <a:pt x="14595" y="13038"/>
                    <a:pt x="15375" y="13038"/>
                  </a:cubicBezTo>
                  <a:cubicBezTo>
                    <a:pt x="15411" y="13038"/>
                    <a:pt x="15448" y="13039"/>
                    <a:pt x="15485" y="13042"/>
                  </a:cubicBezTo>
                  <a:cubicBezTo>
                    <a:pt x="16981" y="13152"/>
                    <a:pt x="18574" y="13371"/>
                    <a:pt x="20002" y="13413"/>
                  </a:cubicBezTo>
                  <a:cubicBezTo>
                    <a:pt x="20017" y="13413"/>
                    <a:pt x="20034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291" y="11245"/>
                    <a:pt x="21151" y="10436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5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7" y="8215"/>
                    <a:pt x="13586" y="7677"/>
                    <a:pt x="13573" y="6994"/>
                  </a:cubicBezTo>
                  <a:cubicBezTo>
                    <a:pt x="13504" y="5347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02" name="Google Shape;6367;p40"/>
            <p:cNvSpPr/>
            <p:nvPr/>
          </p:nvSpPr>
          <p:spPr>
            <a:xfrm>
              <a:off x="1584698" y="1380229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12"/>
                  </a:cubicBezTo>
                  <a:cubicBezTo>
                    <a:pt x="858" y="1338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64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03" name="Google Shape;6368;p40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04" name="Google Shape;6369;p40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05" name="Google Shape;6370;p40"/>
            <p:cNvSpPr/>
            <p:nvPr/>
          </p:nvSpPr>
          <p:spPr>
            <a:xfrm>
              <a:off x="251843" y="0"/>
              <a:ext cx="1080108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2"/>
                  </a:cubicBezTo>
                  <a:cubicBezTo>
                    <a:pt x="13323" y="1815"/>
                    <a:pt x="12044" y="3362"/>
                    <a:pt x="11114" y="4844"/>
                  </a:cubicBezTo>
                  <a:cubicBezTo>
                    <a:pt x="10846" y="5261"/>
                    <a:pt x="10436" y="5485"/>
                    <a:pt x="10015" y="5485"/>
                  </a:cubicBezTo>
                  <a:cubicBezTo>
                    <a:pt x="9748" y="5485"/>
                    <a:pt x="9476" y="5394"/>
                    <a:pt x="9238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6" y="1251"/>
                    <a:pt x="3698" y="1176"/>
                    <a:pt x="3454" y="1176"/>
                  </a:cubicBezTo>
                  <a:cubicBezTo>
                    <a:pt x="3081" y="1176"/>
                    <a:pt x="2712" y="1349"/>
                    <a:pt x="2450" y="1684"/>
                  </a:cubicBezTo>
                  <a:cubicBezTo>
                    <a:pt x="1549" y="2841"/>
                    <a:pt x="415" y="4470"/>
                    <a:pt x="66" y="5692"/>
                  </a:cubicBezTo>
                  <a:cubicBezTo>
                    <a:pt x="-123" y="6311"/>
                    <a:pt x="108" y="7010"/>
                    <a:pt x="604" y="7370"/>
                  </a:cubicBezTo>
                  <a:cubicBezTo>
                    <a:pt x="2435" y="8721"/>
                    <a:pt x="6229" y="10481"/>
                    <a:pt x="6796" y="11327"/>
                  </a:cubicBezTo>
                  <a:cubicBezTo>
                    <a:pt x="7232" y="11962"/>
                    <a:pt x="2551" y="18529"/>
                    <a:pt x="2885" y="19456"/>
                  </a:cubicBezTo>
                  <a:cubicBezTo>
                    <a:pt x="3221" y="20320"/>
                    <a:pt x="5008" y="21134"/>
                    <a:pt x="6317" y="21542"/>
                  </a:cubicBezTo>
                  <a:cubicBezTo>
                    <a:pt x="6439" y="21580"/>
                    <a:pt x="6563" y="21600"/>
                    <a:pt x="6685" y="21600"/>
                  </a:cubicBezTo>
                  <a:cubicBezTo>
                    <a:pt x="7174" y="21600"/>
                    <a:pt x="7640" y="21297"/>
                    <a:pt x="7871" y="20776"/>
                  </a:cubicBezTo>
                  <a:cubicBezTo>
                    <a:pt x="8744" y="18837"/>
                    <a:pt x="9703" y="17192"/>
                    <a:pt x="10561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4" y="15202"/>
                    <a:pt x="12259" y="15315"/>
                    <a:pt x="12509" y="15547"/>
                  </a:cubicBezTo>
                  <a:cubicBezTo>
                    <a:pt x="14021" y="16964"/>
                    <a:pt x="15604" y="18576"/>
                    <a:pt x="17247" y="19586"/>
                  </a:cubicBezTo>
                  <a:cubicBezTo>
                    <a:pt x="17439" y="19699"/>
                    <a:pt x="17648" y="19754"/>
                    <a:pt x="17853" y="19754"/>
                  </a:cubicBezTo>
                  <a:cubicBezTo>
                    <a:pt x="18241" y="19754"/>
                    <a:pt x="18624" y="19562"/>
                    <a:pt x="18889" y="19212"/>
                  </a:cubicBezTo>
                  <a:cubicBezTo>
                    <a:pt x="19616" y="18251"/>
                    <a:pt x="20402" y="17159"/>
                    <a:pt x="21099" y="16036"/>
                  </a:cubicBezTo>
                  <a:cubicBezTo>
                    <a:pt x="21477" y="15417"/>
                    <a:pt x="21376" y="14570"/>
                    <a:pt x="20882" y="14080"/>
                  </a:cubicBezTo>
                  <a:cubicBezTo>
                    <a:pt x="19588" y="12777"/>
                    <a:pt x="17495" y="11164"/>
                    <a:pt x="15808" y="10089"/>
                  </a:cubicBezTo>
                  <a:cubicBezTo>
                    <a:pt x="15067" y="9618"/>
                    <a:pt x="14907" y="8493"/>
                    <a:pt x="15489" y="7793"/>
                  </a:cubicBezTo>
                  <a:cubicBezTo>
                    <a:pt x="16535" y="6473"/>
                    <a:pt x="17713" y="5169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06" name="Google Shape;6371;p40"/>
            <p:cNvSpPr/>
            <p:nvPr/>
          </p:nvSpPr>
          <p:spPr>
            <a:xfrm>
              <a:off x="1584698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090" y="0"/>
                  </a:moveTo>
                  <a:cubicBezTo>
                    <a:pt x="19044" y="0"/>
                    <a:pt x="18998" y="7"/>
                    <a:pt x="18950" y="28"/>
                  </a:cubicBezTo>
                  <a:cubicBezTo>
                    <a:pt x="17367" y="733"/>
                    <a:pt x="14370" y="852"/>
                    <a:pt x="11233" y="852"/>
                  </a:cubicBezTo>
                  <a:cubicBezTo>
                    <a:pt x="9593" y="852"/>
                    <a:pt x="7913" y="817"/>
                    <a:pt x="6378" y="817"/>
                  </a:cubicBezTo>
                  <a:cubicBezTo>
                    <a:pt x="4329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23" y="5445"/>
                  </a:cubicBezTo>
                  <a:cubicBezTo>
                    <a:pt x="17" y="9306"/>
                    <a:pt x="-77" y="13669"/>
                    <a:pt x="74" y="17034"/>
                  </a:cubicBezTo>
                  <a:cubicBezTo>
                    <a:pt x="185" y="19708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77"/>
                    <a:pt x="19566" y="19834"/>
                  </a:cubicBezTo>
                  <a:cubicBezTo>
                    <a:pt x="21523" y="18738"/>
                    <a:pt x="21016" y="0"/>
                    <a:pt x="190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07" name="Google Shape;6372;p40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08" name="Google Shape;6373;p40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09" name="Google Shape;6374;p40"/>
            <p:cNvSpPr/>
            <p:nvPr/>
          </p:nvSpPr>
          <p:spPr>
            <a:xfrm>
              <a:off x="251843" y="7025505"/>
              <a:ext cx="1080108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1" y="0"/>
                  </a:moveTo>
                  <a:cubicBezTo>
                    <a:pt x="15109" y="0"/>
                    <a:pt x="14760" y="153"/>
                    <a:pt x="14500" y="455"/>
                  </a:cubicBezTo>
                  <a:cubicBezTo>
                    <a:pt x="13323" y="1824"/>
                    <a:pt x="12044" y="3353"/>
                    <a:pt x="11114" y="4852"/>
                  </a:cubicBezTo>
                  <a:cubicBezTo>
                    <a:pt x="10850" y="5264"/>
                    <a:pt x="10444" y="5482"/>
                    <a:pt x="10030" y="5482"/>
                  </a:cubicBezTo>
                  <a:cubicBezTo>
                    <a:pt x="9756" y="5482"/>
                    <a:pt x="9479" y="5387"/>
                    <a:pt x="9238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1" y="1177"/>
                    <a:pt x="3457" y="1177"/>
                  </a:cubicBezTo>
                  <a:cubicBezTo>
                    <a:pt x="3084" y="1177"/>
                    <a:pt x="2714" y="1358"/>
                    <a:pt x="2450" y="1692"/>
                  </a:cubicBezTo>
                  <a:cubicBezTo>
                    <a:pt x="1549" y="2833"/>
                    <a:pt x="415" y="4461"/>
                    <a:pt x="66" y="5682"/>
                  </a:cubicBezTo>
                  <a:cubicBezTo>
                    <a:pt x="-123" y="6318"/>
                    <a:pt x="108" y="7000"/>
                    <a:pt x="604" y="7360"/>
                  </a:cubicBezTo>
                  <a:cubicBezTo>
                    <a:pt x="2435" y="8711"/>
                    <a:pt x="6229" y="10487"/>
                    <a:pt x="6796" y="11332"/>
                  </a:cubicBezTo>
                  <a:cubicBezTo>
                    <a:pt x="7232" y="11967"/>
                    <a:pt x="2551" y="18515"/>
                    <a:pt x="2885" y="19442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9"/>
                  </a:cubicBezTo>
                  <a:cubicBezTo>
                    <a:pt x="8744" y="18840"/>
                    <a:pt x="9703" y="17179"/>
                    <a:pt x="10561" y="15828"/>
                  </a:cubicBezTo>
                  <a:cubicBezTo>
                    <a:pt x="10824" y="15410"/>
                    <a:pt x="11239" y="15191"/>
                    <a:pt x="11658" y="15191"/>
                  </a:cubicBezTo>
                  <a:cubicBezTo>
                    <a:pt x="11958" y="15191"/>
                    <a:pt x="12259" y="15302"/>
                    <a:pt x="12509" y="15534"/>
                  </a:cubicBezTo>
                  <a:cubicBezTo>
                    <a:pt x="14021" y="16951"/>
                    <a:pt x="15604" y="18579"/>
                    <a:pt x="17247" y="19572"/>
                  </a:cubicBezTo>
                  <a:cubicBezTo>
                    <a:pt x="17444" y="19689"/>
                    <a:pt x="17658" y="19745"/>
                    <a:pt x="17868" y="19745"/>
                  </a:cubicBezTo>
                  <a:cubicBezTo>
                    <a:pt x="18251" y="19745"/>
                    <a:pt x="18627" y="19561"/>
                    <a:pt x="18889" y="19214"/>
                  </a:cubicBezTo>
                  <a:cubicBezTo>
                    <a:pt x="19616" y="18238"/>
                    <a:pt x="20402" y="17162"/>
                    <a:pt x="21099" y="16023"/>
                  </a:cubicBezTo>
                  <a:cubicBezTo>
                    <a:pt x="21477" y="15405"/>
                    <a:pt x="21376" y="14574"/>
                    <a:pt x="20882" y="14068"/>
                  </a:cubicBezTo>
                  <a:cubicBezTo>
                    <a:pt x="19588" y="12765"/>
                    <a:pt x="17495" y="11153"/>
                    <a:pt x="15808" y="10094"/>
                  </a:cubicBezTo>
                  <a:cubicBezTo>
                    <a:pt x="15067" y="9624"/>
                    <a:pt x="14907" y="8499"/>
                    <a:pt x="15489" y="7784"/>
                  </a:cubicBezTo>
                  <a:cubicBezTo>
                    <a:pt x="16535" y="6480"/>
                    <a:pt x="17713" y="5160"/>
                    <a:pt x="18673" y="3892"/>
                  </a:cubicBezTo>
                  <a:cubicBezTo>
                    <a:pt x="19152" y="3240"/>
                    <a:pt x="19036" y="2245"/>
                    <a:pt x="18425" y="1741"/>
                  </a:cubicBezTo>
                  <a:cubicBezTo>
                    <a:pt x="17684" y="1139"/>
                    <a:pt x="16928" y="683"/>
                    <a:pt x="16100" y="179"/>
                  </a:cubicBezTo>
                  <a:cubicBezTo>
                    <a:pt x="15899" y="60"/>
                    <a:pt x="15679" y="0"/>
                    <a:pt x="154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10" name="Google Shape;6375;p40"/>
            <p:cNvSpPr/>
            <p:nvPr/>
          </p:nvSpPr>
          <p:spPr>
            <a:xfrm>
              <a:off x="1272682" y="4634488"/>
              <a:ext cx="982404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0" y="178"/>
                    <a:pt x="16082" y="504"/>
                  </a:cubicBezTo>
                  <a:cubicBezTo>
                    <a:pt x="11999" y="4766"/>
                    <a:pt x="3463" y="13243"/>
                    <a:pt x="320" y="17441"/>
                  </a:cubicBezTo>
                  <a:cubicBezTo>
                    <a:pt x="-896" y="19076"/>
                    <a:pt x="1607" y="21600"/>
                    <a:pt x="3520" y="21600"/>
                  </a:cubicBezTo>
                  <a:cubicBezTo>
                    <a:pt x="4033" y="21600"/>
                    <a:pt x="4505" y="21419"/>
                    <a:pt x="4850" y="20989"/>
                  </a:cubicBezTo>
                  <a:cubicBezTo>
                    <a:pt x="7653" y="17457"/>
                    <a:pt x="17206" y="8157"/>
                    <a:pt x="20134" y="4782"/>
                  </a:cubicBezTo>
                  <a:cubicBezTo>
                    <a:pt x="20612" y="4244"/>
                    <a:pt x="20704" y="3436"/>
                    <a:pt x="20334" y="2802"/>
                  </a:cubicBezTo>
                  <a:cubicBezTo>
                    <a:pt x="19764" y="1804"/>
                    <a:pt x="18963" y="838"/>
                    <a:pt x="18148" y="268"/>
                  </a:cubicBezTo>
                  <a:cubicBezTo>
                    <a:pt x="17882" y="85"/>
                    <a:pt x="17580" y="0"/>
                    <a:pt x="1727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11" name="Google Shape;6376;p40"/>
            <p:cNvSpPr/>
            <p:nvPr/>
          </p:nvSpPr>
          <p:spPr>
            <a:xfrm>
              <a:off x="1354682" y="4588442"/>
              <a:ext cx="232712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3" y="0"/>
                  </a:moveTo>
                  <a:cubicBezTo>
                    <a:pt x="2679" y="0"/>
                    <a:pt x="-1601" y="5758"/>
                    <a:pt x="586" y="16537"/>
                  </a:cubicBezTo>
                  <a:cubicBezTo>
                    <a:pt x="1307" y="20047"/>
                    <a:pt x="4170" y="21600"/>
                    <a:pt x="7356" y="21600"/>
                  </a:cubicBezTo>
                  <a:cubicBezTo>
                    <a:pt x="13140" y="21600"/>
                    <a:pt x="19999" y="16501"/>
                    <a:pt x="17167" y="8758"/>
                  </a:cubicBezTo>
                  <a:cubicBezTo>
                    <a:pt x="14980" y="2837"/>
                    <a:pt x="11143" y="0"/>
                    <a:pt x="765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12" name="Google Shape;6377;p40"/>
            <p:cNvSpPr/>
            <p:nvPr/>
          </p:nvSpPr>
          <p:spPr>
            <a:xfrm>
              <a:off x="1939905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2" y="20041"/>
                    <a:pt x="4157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13" name="Google Shape;6378;p40"/>
            <p:cNvSpPr/>
            <p:nvPr/>
          </p:nvSpPr>
          <p:spPr>
            <a:xfrm>
              <a:off x="1221445" y="6435487"/>
              <a:ext cx="1084691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6" y="845"/>
                  </a:cubicBezTo>
                  <a:cubicBezTo>
                    <a:pt x="4304" y="845"/>
                    <a:pt x="2528" y="894"/>
                    <a:pt x="1431" y="1145"/>
                  </a:cubicBezTo>
                  <a:cubicBezTo>
                    <a:pt x="866" y="1271"/>
                    <a:pt x="373" y="3017"/>
                    <a:pt x="232" y="5510"/>
                  </a:cubicBezTo>
                  <a:cubicBezTo>
                    <a:pt x="20" y="9309"/>
                    <a:pt x="-80" y="13667"/>
                    <a:pt x="77" y="17096"/>
                  </a:cubicBezTo>
                  <a:cubicBezTo>
                    <a:pt x="202" y="19728"/>
                    <a:pt x="737" y="21586"/>
                    <a:pt x="1344" y="21586"/>
                  </a:cubicBezTo>
                  <a:cubicBezTo>
                    <a:pt x="1355" y="21586"/>
                    <a:pt x="1365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7" y="21384"/>
                    <a:pt x="19559" y="19840"/>
                  </a:cubicBezTo>
                  <a:cubicBezTo>
                    <a:pt x="21520" y="18737"/>
                    <a:pt x="21009" y="0"/>
                    <a:pt x="190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14" name="Google Shape;6379;p40"/>
            <p:cNvSpPr/>
            <p:nvPr/>
          </p:nvSpPr>
          <p:spPr>
            <a:xfrm>
              <a:off x="1662727" y="6144191"/>
              <a:ext cx="202556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4" h="21600" fill="norm" stroke="1" extrusionOk="0">
                  <a:moveTo>
                    <a:pt x="7656" y="0"/>
                  </a:moveTo>
                  <a:cubicBezTo>
                    <a:pt x="2686" y="0"/>
                    <a:pt x="-1593" y="5740"/>
                    <a:pt x="579" y="16495"/>
                  </a:cubicBezTo>
                  <a:cubicBezTo>
                    <a:pt x="1291" y="20037"/>
                    <a:pt x="4161" y="21600"/>
                    <a:pt x="7358" y="21600"/>
                  </a:cubicBezTo>
                  <a:cubicBezTo>
                    <a:pt x="13148" y="21600"/>
                    <a:pt x="20007" y="16487"/>
                    <a:pt x="17173" y="8720"/>
                  </a:cubicBezTo>
                  <a:cubicBezTo>
                    <a:pt x="14979" y="2825"/>
                    <a:pt x="11150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15" name="Google Shape;6380;p40"/>
            <p:cNvSpPr/>
            <p:nvPr/>
          </p:nvSpPr>
          <p:spPr>
            <a:xfrm>
              <a:off x="1662743" y="6777780"/>
              <a:ext cx="20254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8" h="21600" fill="norm" stroke="1" extrusionOk="0">
                  <a:moveTo>
                    <a:pt x="7643" y="0"/>
                  </a:moveTo>
                  <a:cubicBezTo>
                    <a:pt x="2672" y="0"/>
                    <a:pt x="-1587" y="5725"/>
                    <a:pt x="579" y="16501"/>
                  </a:cubicBezTo>
                  <a:cubicBezTo>
                    <a:pt x="1291" y="20039"/>
                    <a:pt x="4162" y="21600"/>
                    <a:pt x="7360" y="21600"/>
                  </a:cubicBezTo>
                  <a:cubicBezTo>
                    <a:pt x="13152" y="21600"/>
                    <a:pt x="20013" y="16493"/>
                    <a:pt x="17179" y="8734"/>
                  </a:cubicBezTo>
                  <a:cubicBezTo>
                    <a:pt x="14984" y="2838"/>
                    <a:pt x="11139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16" name="Google Shape;6381;p40"/>
            <p:cNvSpPr/>
            <p:nvPr/>
          </p:nvSpPr>
          <p:spPr>
            <a:xfrm>
              <a:off x="2576569" y="5397138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81" y="8996"/>
                    <a:pt x="576" y="8873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6" y="13765"/>
                    <a:pt x="1424" y="14079"/>
                    <a:pt x="1949" y="14079"/>
                  </a:cubicBezTo>
                  <a:cubicBezTo>
                    <a:pt x="2026" y="14079"/>
                    <a:pt x="2106" y="14071"/>
                    <a:pt x="2183" y="14057"/>
                  </a:cubicBezTo>
                  <a:cubicBezTo>
                    <a:pt x="3999" y="13700"/>
                    <a:pt x="5703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59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76" y="16320"/>
                    <a:pt x="14112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4" y="13042"/>
                  </a:cubicBezTo>
                  <a:cubicBezTo>
                    <a:pt x="16995" y="13165"/>
                    <a:pt x="18574" y="13371"/>
                    <a:pt x="20002" y="13427"/>
                  </a:cubicBezTo>
                  <a:cubicBezTo>
                    <a:pt x="20017" y="13427"/>
                    <a:pt x="20033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303" y="11245"/>
                    <a:pt x="21151" y="10450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3" y="8216"/>
                    <a:pt x="14830" y="8216"/>
                  </a:cubicBezTo>
                  <a:cubicBezTo>
                    <a:pt x="14156" y="8216"/>
                    <a:pt x="13600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17" name="Google Shape;6382;p40"/>
            <p:cNvSpPr/>
            <p:nvPr/>
          </p:nvSpPr>
          <p:spPr>
            <a:xfrm>
              <a:off x="2915671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2" y="0"/>
                    <a:pt x="14765" y="155"/>
                    <a:pt x="14506" y="446"/>
                  </a:cubicBezTo>
                  <a:cubicBezTo>
                    <a:pt x="13328" y="1815"/>
                    <a:pt x="12049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6" y="5387"/>
                    <a:pt x="9243" y="5203"/>
                  </a:cubicBezTo>
                  <a:cubicBezTo>
                    <a:pt x="7849" y="4080"/>
                    <a:pt x="5843" y="2597"/>
                    <a:pt x="4171" y="1408"/>
                  </a:cubicBezTo>
                  <a:cubicBezTo>
                    <a:pt x="3951" y="1251"/>
                    <a:pt x="3704" y="1176"/>
                    <a:pt x="3459" y="1176"/>
                  </a:cubicBezTo>
                  <a:cubicBezTo>
                    <a:pt x="3086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1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27" y="15411"/>
                    <a:pt x="11235" y="15192"/>
                    <a:pt x="11645" y="15192"/>
                  </a:cubicBezTo>
                  <a:cubicBezTo>
                    <a:pt x="11945" y="15192"/>
                    <a:pt x="12248" y="15307"/>
                    <a:pt x="12499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1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6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3" y="10090"/>
                  </a:cubicBezTo>
                  <a:cubicBezTo>
                    <a:pt x="15072" y="9618"/>
                    <a:pt x="14912" y="8494"/>
                    <a:pt x="15479" y="7778"/>
                  </a:cubicBezTo>
                  <a:cubicBezTo>
                    <a:pt x="16540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30" y="1733"/>
                  </a:cubicBezTo>
                  <a:cubicBezTo>
                    <a:pt x="17688" y="1130"/>
                    <a:pt x="16932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18" name="Google Shape;6383;p40"/>
            <p:cNvSpPr/>
            <p:nvPr/>
          </p:nvSpPr>
          <p:spPr>
            <a:xfrm>
              <a:off x="0" y="3573858"/>
              <a:ext cx="1441541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3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3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1" y="7469"/>
                    <a:pt x="115" y="9329"/>
                  </a:cubicBezTo>
                  <a:cubicBezTo>
                    <a:pt x="-169" y="10245"/>
                    <a:pt x="115" y="10806"/>
                    <a:pt x="497" y="11455"/>
                  </a:cubicBezTo>
                  <a:cubicBezTo>
                    <a:pt x="623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0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49" y="20915"/>
                  </a:cubicBezTo>
                  <a:cubicBezTo>
                    <a:pt x="7037" y="21352"/>
                    <a:pt x="7849" y="21600"/>
                    <a:pt x="8694" y="21600"/>
                  </a:cubicBezTo>
                  <a:cubicBezTo>
                    <a:pt x="9570" y="21600"/>
                    <a:pt x="10479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51" y="3421"/>
                    <a:pt x="14021" y="2962"/>
                    <a:pt x="14588" y="2937"/>
                  </a:cubicBezTo>
                  <a:lnTo>
                    <a:pt x="17359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1" y="5369"/>
                    <a:pt x="19300" y="5369"/>
                  </a:cubicBezTo>
                  <a:cubicBezTo>
                    <a:pt x="19314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5" y="4120"/>
                  </a:cubicBezTo>
                  <a:cubicBezTo>
                    <a:pt x="21256" y="3077"/>
                    <a:pt x="20972" y="2122"/>
                    <a:pt x="20688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19" name="Google Shape;6384;p40"/>
            <p:cNvSpPr/>
            <p:nvPr/>
          </p:nvSpPr>
          <p:spPr>
            <a:xfrm>
              <a:off x="1810195" y="2922528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3"/>
                    <a:pt x="14156" y="864"/>
                    <a:pt x="10900" y="864"/>
                  </a:cubicBezTo>
                  <a:cubicBezTo>
                    <a:pt x="9350" y="864"/>
                    <a:pt x="7775" y="843"/>
                    <a:pt x="6330" y="843"/>
                  </a:cubicBezTo>
                  <a:cubicBezTo>
                    <a:pt x="4301" y="843"/>
                    <a:pt x="2527" y="892"/>
                    <a:pt x="1435" y="1143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6" y="21579"/>
                    <a:pt x="2356" y="21579"/>
                    <a:pt x="2917" y="21579"/>
                  </a:cubicBezTo>
                  <a:cubicBezTo>
                    <a:pt x="4111" y="21579"/>
                    <a:pt x="5483" y="21600"/>
                    <a:pt x="6930" y="21600"/>
                  </a:cubicBezTo>
                  <a:cubicBezTo>
                    <a:pt x="11488" y="21600"/>
                    <a:pt x="16780" y="21405"/>
                    <a:pt x="19562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20" name="Google Shape;6385;p40"/>
            <p:cNvSpPr/>
            <p:nvPr/>
          </p:nvSpPr>
          <p:spPr>
            <a:xfrm>
              <a:off x="1584698" y="1746123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05"/>
                  </a:cubicBezTo>
                  <a:cubicBezTo>
                    <a:pt x="858" y="1331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3" y="21586"/>
                    <a:pt x="2351" y="21579"/>
                    <a:pt x="2907" y="21579"/>
                  </a:cubicBezTo>
                  <a:cubicBezTo>
                    <a:pt x="4148" y="21579"/>
                    <a:pt x="5582" y="21600"/>
                    <a:pt x="7090" y="21600"/>
                  </a:cubicBezTo>
                  <a:cubicBezTo>
                    <a:pt x="11613" y="21600"/>
                    <a:pt x="16815" y="21405"/>
                    <a:pt x="19565" y="19858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21" name="Google Shape;6386;p40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22" name="Google Shape;6387;p40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23" name="Google Shape;6388;p40"/>
            <p:cNvSpPr/>
            <p:nvPr/>
          </p:nvSpPr>
          <p:spPr>
            <a:xfrm>
              <a:off x="1272697" y="11660158"/>
              <a:ext cx="982389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3" h="21600" fill="norm" stroke="1" extrusionOk="0">
                  <a:moveTo>
                    <a:pt x="17270" y="0"/>
                  </a:moveTo>
                  <a:cubicBezTo>
                    <a:pt x="16839" y="0"/>
                    <a:pt x="16408" y="178"/>
                    <a:pt x="16084" y="510"/>
                  </a:cubicBezTo>
                  <a:cubicBezTo>
                    <a:pt x="12000" y="4773"/>
                    <a:pt x="3464" y="13250"/>
                    <a:pt x="320" y="17449"/>
                  </a:cubicBezTo>
                  <a:cubicBezTo>
                    <a:pt x="-894" y="19073"/>
                    <a:pt x="1604" y="21600"/>
                    <a:pt x="3516" y="21600"/>
                  </a:cubicBezTo>
                  <a:cubicBezTo>
                    <a:pt x="4031" y="21600"/>
                    <a:pt x="4504" y="21417"/>
                    <a:pt x="4851" y="20982"/>
                  </a:cubicBezTo>
                  <a:cubicBezTo>
                    <a:pt x="7654" y="17465"/>
                    <a:pt x="17208" y="8163"/>
                    <a:pt x="20136" y="4789"/>
                  </a:cubicBezTo>
                  <a:cubicBezTo>
                    <a:pt x="20614" y="4234"/>
                    <a:pt x="20706" y="3442"/>
                    <a:pt x="20336" y="2808"/>
                  </a:cubicBezTo>
                  <a:cubicBezTo>
                    <a:pt x="19766" y="1810"/>
                    <a:pt x="18965" y="828"/>
                    <a:pt x="18150" y="274"/>
                  </a:cubicBezTo>
                  <a:cubicBezTo>
                    <a:pt x="17880" y="89"/>
                    <a:pt x="17574" y="0"/>
                    <a:pt x="172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24" name="Google Shape;6389;p40"/>
            <p:cNvSpPr/>
            <p:nvPr/>
          </p:nvSpPr>
          <p:spPr>
            <a:xfrm>
              <a:off x="1354674" y="11613947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25" name="Google Shape;6390;p40"/>
            <p:cNvSpPr/>
            <p:nvPr/>
          </p:nvSpPr>
          <p:spPr>
            <a:xfrm>
              <a:off x="1939913" y="12412410"/>
              <a:ext cx="23197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61" y="0"/>
                  </a:moveTo>
                  <a:cubicBezTo>
                    <a:pt x="2686" y="0"/>
                    <a:pt x="-1605" y="5753"/>
                    <a:pt x="588" y="16542"/>
                  </a:cubicBezTo>
                  <a:cubicBezTo>
                    <a:pt x="1291" y="20047"/>
                    <a:pt x="4150" y="21600"/>
                    <a:pt x="7338" y="21600"/>
                  </a:cubicBezTo>
                  <a:cubicBezTo>
                    <a:pt x="13118" y="21600"/>
                    <a:pt x="19995" y="16507"/>
                    <a:pt x="17156" y="8753"/>
                  </a:cubicBezTo>
                  <a:cubicBezTo>
                    <a:pt x="14988" y="2830"/>
                    <a:pt x="11153" y="0"/>
                    <a:pt x="76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26" name="Google Shape;6391;p40"/>
            <p:cNvSpPr/>
            <p:nvPr/>
          </p:nvSpPr>
          <p:spPr>
            <a:xfrm>
              <a:off x="1221445" y="13460663"/>
              <a:ext cx="1084691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265" y="773"/>
                    <a:pt x="13968" y="871"/>
                    <a:pt x="10608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8" y="857"/>
                    <a:pt x="2629" y="913"/>
                    <a:pt x="1431" y="1205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351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3" y="21586"/>
                    <a:pt x="2359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7" y="21600"/>
                    <a:pt x="16807" y="21405"/>
                    <a:pt x="19559" y="19858"/>
                  </a:cubicBezTo>
                  <a:cubicBezTo>
                    <a:pt x="21520" y="18701"/>
                    <a:pt x="21009" y="0"/>
                    <a:pt x="190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27" name="Google Shape;6392;p40"/>
            <p:cNvSpPr/>
            <p:nvPr/>
          </p:nvSpPr>
          <p:spPr>
            <a:xfrm>
              <a:off x="1662720" y="13169532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28" name="Google Shape;6393;p40"/>
            <p:cNvSpPr/>
            <p:nvPr/>
          </p:nvSpPr>
          <p:spPr>
            <a:xfrm>
              <a:off x="2576569" y="12422809"/>
              <a:ext cx="1132690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86" y="3694"/>
                    <a:pt x="8211" y="7466"/>
                    <a:pt x="7961" y="8330"/>
                  </a:cubicBezTo>
                  <a:cubicBezTo>
                    <a:pt x="7781" y="8988"/>
                    <a:pt x="576" y="8865"/>
                    <a:pt x="147" y="9607"/>
                  </a:cubicBezTo>
                  <a:cubicBezTo>
                    <a:pt x="-255" y="10306"/>
                    <a:pt x="244" y="12076"/>
                    <a:pt x="742" y="13284"/>
                  </a:cubicBezTo>
                  <a:cubicBezTo>
                    <a:pt x="933" y="13766"/>
                    <a:pt x="1410" y="14077"/>
                    <a:pt x="1927" y="14077"/>
                  </a:cubicBezTo>
                  <a:cubicBezTo>
                    <a:pt x="2011" y="14077"/>
                    <a:pt x="2098" y="14069"/>
                    <a:pt x="2183" y="14051"/>
                  </a:cubicBezTo>
                  <a:cubicBezTo>
                    <a:pt x="3999" y="13708"/>
                    <a:pt x="5703" y="13571"/>
                    <a:pt x="7116" y="13516"/>
                  </a:cubicBezTo>
                  <a:cubicBezTo>
                    <a:pt x="7139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59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20" y="21555"/>
                  </a:cubicBezTo>
                  <a:cubicBezTo>
                    <a:pt x="10370" y="21580"/>
                    <a:pt x="11058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76" y="16315"/>
                    <a:pt x="14112" y="14491"/>
                  </a:cubicBezTo>
                  <a:cubicBezTo>
                    <a:pt x="13994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4" y="13050"/>
                  </a:cubicBezTo>
                  <a:cubicBezTo>
                    <a:pt x="16995" y="13159"/>
                    <a:pt x="18574" y="13365"/>
                    <a:pt x="20002" y="13420"/>
                  </a:cubicBezTo>
                  <a:cubicBezTo>
                    <a:pt x="20017" y="13420"/>
                    <a:pt x="20033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303" y="11252"/>
                    <a:pt x="21151" y="10443"/>
                    <a:pt x="21013" y="9565"/>
                  </a:cubicBezTo>
                  <a:cubicBezTo>
                    <a:pt x="20929" y="9002"/>
                    <a:pt x="20458" y="8564"/>
                    <a:pt x="19890" y="8495"/>
                  </a:cubicBezTo>
                  <a:cubicBezTo>
                    <a:pt x="18526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8" y="8221"/>
                    <a:pt x="13600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15" y="580"/>
                    <a:pt x="12603" y="86"/>
                    <a:pt x="11966" y="45"/>
                  </a:cubicBezTo>
                  <a:cubicBezTo>
                    <a:pt x="11537" y="18"/>
                    <a:pt x="11062" y="0"/>
                    <a:pt x="105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29" name="Google Shape;6394;p40"/>
            <p:cNvSpPr/>
            <p:nvPr/>
          </p:nvSpPr>
          <p:spPr>
            <a:xfrm>
              <a:off x="2915671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6" y="0"/>
                    <a:pt x="14767" y="159"/>
                    <a:pt x="14506" y="460"/>
                  </a:cubicBezTo>
                  <a:cubicBezTo>
                    <a:pt x="13328" y="1829"/>
                    <a:pt x="12049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43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1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3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9" y="15412"/>
                    <a:pt x="11239" y="15193"/>
                    <a:pt x="11655" y="15193"/>
                  </a:cubicBezTo>
                  <a:cubicBezTo>
                    <a:pt x="11951" y="15193"/>
                    <a:pt x="12251" y="15304"/>
                    <a:pt x="12499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5" y="19746"/>
                    <a:pt x="18633" y="19562"/>
                    <a:pt x="18896" y="19215"/>
                  </a:cubicBezTo>
                  <a:cubicBezTo>
                    <a:pt x="19622" y="18238"/>
                    <a:pt x="20406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3" y="10097"/>
                  </a:cubicBezTo>
                  <a:cubicBezTo>
                    <a:pt x="15072" y="9627"/>
                    <a:pt x="14912" y="8502"/>
                    <a:pt x="15479" y="7787"/>
                  </a:cubicBezTo>
                  <a:cubicBezTo>
                    <a:pt x="16540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30" y="1730"/>
                  </a:cubicBezTo>
                  <a:cubicBezTo>
                    <a:pt x="17688" y="1128"/>
                    <a:pt x="16932" y="688"/>
                    <a:pt x="16105" y="184"/>
                  </a:cubicBezTo>
                  <a:cubicBezTo>
                    <a:pt x="15904" y="60"/>
                    <a:pt x="15686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30" name="Google Shape;6395;p40"/>
            <p:cNvSpPr/>
            <p:nvPr/>
          </p:nvSpPr>
          <p:spPr>
            <a:xfrm>
              <a:off x="0" y="10599777"/>
              <a:ext cx="1441541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3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3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1" y="7471"/>
                    <a:pt x="115" y="9332"/>
                  </a:cubicBezTo>
                  <a:cubicBezTo>
                    <a:pt x="-169" y="10248"/>
                    <a:pt x="115" y="10796"/>
                    <a:pt x="497" y="11459"/>
                  </a:cubicBezTo>
                  <a:cubicBezTo>
                    <a:pt x="624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49" y="20909"/>
                  </a:cubicBezTo>
                  <a:cubicBezTo>
                    <a:pt x="7038" y="21349"/>
                    <a:pt x="7860" y="21600"/>
                    <a:pt x="8710" y="21600"/>
                  </a:cubicBezTo>
                  <a:cubicBezTo>
                    <a:pt x="9581" y="21600"/>
                    <a:pt x="10480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51" y="3422"/>
                    <a:pt x="14021" y="2951"/>
                    <a:pt x="14588" y="2938"/>
                  </a:cubicBezTo>
                  <a:lnTo>
                    <a:pt x="17359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3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5" y="4109"/>
                  </a:cubicBezTo>
                  <a:cubicBezTo>
                    <a:pt x="21256" y="3065"/>
                    <a:pt x="20972" y="2110"/>
                    <a:pt x="20688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31" name="Google Shape;6396;p40"/>
            <p:cNvSpPr/>
            <p:nvPr/>
          </p:nvSpPr>
          <p:spPr>
            <a:xfrm>
              <a:off x="1810195" y="9948363"/>
              <a:ext cx="108486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098" y="0"/>
                  </a:moveTo>
                  <a:cubicBezTo>
                    <a:pt x="19052" y="0"/>
                    <a:pt x="19006" y="14"/>
                    <a:pt x="18958" y="35"/>
                  </a:cubicBezTo>
                  <a:cubicBezTo>
                    <a:pt x="17330" y="719"/>
                    <a:pt x="14216" y="831"/>
                    <a:pt x="10994" y="831"/>
                  </a:cubicBezTo>
                  <a:cubicBezTo>
                    <a:pt x="9561" y="831"/>
                    <a:pt x="8107" y="810"/>
                    <a:pt x="6750" y="810"/>
                  </a:cubicBezTo>
                  <a:cubicBezTo>
                    <a:pt x="4546" y="810"/>
                    <a:pt x="2602" y="866"/>
                    <a:pt x="1436" y="1152"/>
                  </a:cubicBezTo>
                  <a:cubicBezTo>
                    <a:pt x="856" y="1278"/>
                    <a:pt x="377" y="3023"/>
                    <a:pt x="236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193" y="19715"/>
                    <a:pt x="744" y="21579"/>
                    <a:pt x="1364" y="21579"/>
                  </a:cubicBezTo>
                  <a:cubicBezTo>
                    <a:pt x="1782" y="21572"/>
                    <a:pt x="2240" y="21565"/>
                    <a:pt x="2727" y="21565"/>
                  </a:cubicBezTo>
                  <a:cubicBezTo>
                    <a:pt x="4126" y="21565"/>
                    <a:pt x="5787" y="21600"/>
                    <a:pt x="7531" y="21600"/>
                  </a:cubicBezTo>
                  <a:cubicBezTo>
                    <a:pt x="11945" y="21600"/>
                    <a:pt x="16902" y="21384"/>
                    <a:pt x="19565" y="19841"/>
                  </a:cubicBezTo>
                  <a:cubicBezTo>
                    <a:pt x="21524" y="18682"/>
                    <a:pt x="21018" y="0"/>
                    <a:pt x="1909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32" name="Google Shape;6397;p40"/>
            <p:cNvSpPr/>
            <p:nvPr/>
          </p:nvSpPr>
          <p:spPr>
            <a:xfrm>
              <a:off x="1584698" y="8772041"/>
              <a:ext cx="818746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310" y="753"/>
                    <a:pt x="14157" y="872"/>
                    <a:pt x="10902" y="872"/>
                  </a:cubicBezTo>
                  <a:cubicBezTo>
                    <a:pt x="9351" y="872"/>
                    <a:pt x="7778" y="844"/>
                    <a:pt x="6333" y="844"/>
                  </a:cubicBezTo>
                  <a:cubicBezTo>
                    <a:pt x="4303" y="844"/>
                    <a:pt x="2532" y="893"/>
                    <a:pt x="1439" y="1151"/>
                  </a:cubicBezTo>
                  <a:cubicBezTo>
                    <a:pt x="858" y="1332"/>
                    <a:pt x="372" y="3013"/>
                    <a:pt x="223" y="5503"/>
                  </a:cubicBezTo>
                  <a:cubicBezTo>
                    <a:pt x="17" y="9297"/>
                    <a:pt x="-77" y="13656"/>
                    <a:pt x="74" y="17074"/>
                  </a:cubicBezTo>
                  <a:cubicBezTo>
                    <a:pt x="183" y="19710"/>
                    <a:pt x="728" y="21558"/>
                    <a:pt x="1334" y="21558"/>
                  </a:cubicBezTo>
                  <a:cubicBezTo>
                    <a:pt x="1345" y="21558"/>
                    <a:pt x="1355" y="21558"/>
                    <a:pt x="1364" y="21558"/>
                  </a:cubicBezTo>
                  <a:cubicBezTo>
                    <a:pt x="1586" y="21551"/>
                    <a:pt x="1816" y="21551"/>
                    <a:pt x="2058" y="21551"/>
                  </a:cubicBezTo>
                  <a:cubicBezTo>
                    <a:pt x="3578" y="21551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15"/>
                  </a:cubicBezTo>
                  <a:cubicBezTo>
                    <a:pt x="21523" y="18720"/>
                    <a:pt x="21011" y="0"/>
                    <a:pt x="190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33" name="Google Shape;6398;p40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34" name="Google Shape;6399;p40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6536" name="نص العنوان"/>
          <p:cNvSpPr txBox="1"/>
          <p:nvPr>
            <p:ph type="title"/>
          </p:nvPr>
        </p:nvSpPr>
        <p:spPr>
          <a:xfrm>
            <a:off x="13046265" y="1497149"/>
            <a:ext cx="9417602" cy="1152801"/>
          </a:xfrm>
          <a:prstGeom prst="rect">
            <a:avLst/>
          </a:prstGeom>
        </p:spPr>
        <p:txBody>
          <a:bodyPr/>
          <a:lstStyle>
            <a:lvl1pPr>
              <a:defRPr sz="7400"/>
            </a:lvl1pPr>
          </a:lstStyle>
          <a:p>
            <a:pPr/>
            <a:r>
              <a:t>نص العنوان</a:t>
            </a:r>
          </a:p>
        </p:txBody>
      </p:sp>
      <p:sp>
        <p:nvSpPr>
          <p:cNvPr id="6537" name="مستوى النص الأول…"/>
          <p:cNvSpPr txBox="1"/>
          <p:nvPr>
            <p:ph type="body" sz="quarter" idx="1"/>
          </p:nvPr>
        </p:nvSpPr>
        <p:spPr>
          <a:xfrm>
            <a:off x="8233799" y="3038066"/>
            <a:ext cx="3733601" cy="3377601"/>
          </a:xfrm>
          <a:prstGeom prst="rect">
            <a:avLst/>
          </a:prstGeom>
        </p:spPr>
        <p:txBody>
          <a:bodyPr/>
          <a:lstStyle>
            <a:lvl1pPr marL="880533" indent="-753533" algn="ctr">
              <a:buClrTx/>
              <a:buSzTx/>
              <a:buFontTx/>
              <a:buNone/>
              <a:defRPr sz="4200"/>
            </a:lvl1pPr>
            <a:lvl2pPr marL="880533" indent="-296333" algn="ctr">
              <a:buClrTx/>
              <a:buSzTx/>
              <a:buFontTx/>
              <a:buNone/>
              <a:defRPr sz="4200"/>
            </a:lvl2pPr>
            <a:lvl3pPr marL="880533" indent="160866" algn="ctr">
              <a:buClrTx/>
              <a:buSzTx/>
              <a:buFontTx/>
              <a:buNone/>
              <a:defRPr sz="4200"/>
            </a:lvl3pPr>
            <a:lvl4pPr marL="880533" indent="618066" algn="ctr">
              <a:buClrTx/>
              <a:buSzTx/>
              <a:buFontTx/>
              <a:buNone/>
              <a:defRPr sz="4200"/>
            </a:lvl4pPr>
            <a:lvl5pPr marL="880533" indent="1075266" algn="ctr">
              <a:buClrTx/>
              <a:buSzTx/>
              <a:buFontTx/>
              <a:buNone/>
              <a:defRPr sz="4200"/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6538" name="رقم الشريحة"/>
          <p:cNvSpPr txBox="1"/>
          <p:nvPr>
            <p:ph type="sldNum" sz="quarter" idx="2"/>
          </p:nvPr>
        </p:nvSpPr>
        <p:spPr>
          <a:xfrm>
            <a:off x="11785599" y="12344399"/>
            <a:ext cx="5689601" cy="736601"/>
          </a:xfrm>
          <a:prstGeom prst="rect">
            <a:avLst/>
          </a:prstGeom>
        </p:spPr>
        <p:txBody>
          <a:bodyPr lIns="121919" tIns="121919" rIns="121919" bIns="121919"/>
          <a:lstStyle>
            <a:lvl1pPr algn="r">
              <a:defRPr sz="3200"/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TITLE_AND_TWO_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3" name="نص العنوان"/>
          <p:cNvSpPr txBox="1"/>
          <p:nvPr>
            <p:ph type="title"/>
          </p:nvPr>
        </p:nvSpPr>
        <p:spPr>
          <a:xfrm>
            <a:off x="1919999" y="1486466"/>
            <a:ext cx="20544003" cy="1242401"/>
          </a:xfrm>
          <a:prstGeom prst="rect">
            <a:avLst/>
          </a:prstGeom>
        </p:spPr>
        <p:txBody>
          <a:bodyPr/>
          <a:lstStyle>
            <a:lvl1pPr>
              <a:defRPr sz="7400"/>
            </a:lvl1pPr>
          </a:lstStyle>
          <a:p>
            <a:pPr/>
            <a:r>
              <a:t>نص العنوان</a:t>
            </a:r>
          </a:p>
        </p:txBody>
      </p:sp>
      <p:sp>
        <p:nvSpPr>
          <p:cNvPr id="814" name="مستوى النص الأول…"/>
          <p:cNvSpPr txBox="1"/>
          <p:nvPr>
            <p:ph type="body" sz="quarter" idx="1"/>
          </p:nvPr>
        </p:nvSpPr>
        <p:spPr>
          <a:xfrm>
            <a:off x="2713199" y="8636144"/>
            <a:ext cx="7991202" cy="2739201"/>
          </a:xfrm>
          <a:prstGeom prst="rect">
            <a:avLst/>
          </a:prstGeom>
        </p:spPr>
        <p:txBody>
          <a:bodyPr/>
          <a:lstStyle>
            <a:lvl1pPr marL="973137" indent="-833437" algn="ctr">
              <a:buSzPts val="4200"/>
              <a:defRPr sz="4200"/>
            </a:lvl1pPr>
            <a:lvl2pPr marL="1676400" indent="-1066800" algn="ctr">
              <a:buSzPts val="4200"/>
              <a:defRPr sz="4200"/>
            </a:lvl2pPr>
            <a:lvl3pPr marL="2133600" indent="-1066800" algn="ctr">
              <a:buSzPts val="4200"/>
              <a:defRPr sz="4200"/>
            </a:lvl3pPr>
            <a:lvl4pPr marL="2590800" indent="-1066800" algn="ctr">
              <a:buSzPts val="4200"/>
              <a:defRPr sz="4200"/>
            </a:lvl4pPr>
            <a:lvl5pPr marL="3048000" indent="-1066800" algn="ctr">
              <a:buSzPts val="4200"/>
              <a:defRPr sz="4200"/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815" name="Google Shape;795;p5"/>
          <p:cNvSpPr txBox="1"/>
          <p:nvPr>
            <p:ph type="body" sz="quarter" idx="21"/>
          </p:nvPr>
        </p:nvSpPr>
        <p:spPr>
          <a:xfrm>
            <a:off x="13679600" y="8636144"/>
            <a:ext cx="7991202" cy="2739201"/>
          </a:xfrm>
          <a:prstGeom prst="rect">
            <a:avLst/>
          </a:prstGeom>
        </p:spPr>
        <p:txBody>
          <a:bodyPr/>
          <a:lstStyle/>
          <a:p>
            <a:pPr marL="973137" indent="-833437" algn="ctr" rtl="0">
              <a:buSzPts val="4200"/>
              <a:defRPr sz="4200"/>
            </a:pPr>
          </a:p>
        </p:txBody>
      </p:sp>
      <p:sp>
        <p:nvSpPr>
          <p:cNvPr id="816" name="رقم الشريحة"/>
          <p:cNvSpPr txBox="1"/>
          <p:nvPr>
            <p:ph type="sldNum" sz="quarter" idx="2"/>
          </p:nvPr>
        </p:nvSpPr>
        <p:spPr>
          <a:xfrm>
            <a:off x="11785599" y="12344399"/>
            <a:ext cx="5689601" cy="736601"/>
          </a:xfrm>
          <a:prstGeom prst="rect">
            <a:avLst/>
          </a:prstGeom>
        </p:spPr>
        <p:txBody>
          <a:bodyPr lIns="121919" tIns="121919" rIns="121919" bIns="121919"/>
          <a:lstStyle>
            <a:lvl1pPr algn="r">
              <a:defRPr sz="3200"/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USTOM_3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5" name="Google Shape;6410;p41"/>
          <p:cNvSpPr/>
          <p:nvPr/>
        </p:nvSpPr>
        <p:spPr>
          <a:xfrm flipH="1" rot="5400172">
            <a:off x="4985750" y="-13747150"/>
            <a:ext cx="14412870" cy="2692616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6123" y="0"/>
                </a:moveTo>
                <a:cubicBezTo>
                  <a:pt x="6444" y="703"/>
                  <a:pt x="6685" y="1537"/>
                  <a:pt x="6640" y="2443"/>
                </a:cubicBezTo>
                <a:cubicBezTo>
                  <a:pt x="6499" y="5023"/>
                  <a:pt x="4125" y="5422"/>
                  <a:pt x="3653" y="8430"/>
                </a:cubicBezTo>
                <a:cubicBezTo>
                  <a:pt x="3207" y="11300"/>
                  <a:pt x="5054" y="12793"/>
                  <a:pt x="4401" y="15040"/>
                </a:cubicBezTo>
                <a:cubicBezTo>
                  <a:pt x="3859" y="16903"/>
                  <a:pt x="2394" y="16548"/>
                  <a:pt x="959" y="19179"/>
                </a:cubicBezTo>
                <a:cubicBezTo>
                  <a:pt x="497" y="20027"/>
                  <a:pt x="196" y="20897"/>
                  <a:pt x="0" y="21600"/>
                </a:cubicBezTo>
                <a:lnTo>
                  <a:pt x="21600" y="21600"/>
                </a:lnTo>
                <a:lnTo>
                  <a:pt x="21600" y="0"/>
                </a:ln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121919" tIns="121919" rIns="121919" bIns="121919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6546" name="نص العنوان"/>
          <p:cNvSpPr txBox="1"/>
          <p:nvPr>
            <p:ph type="title"/>
          </p:nvPr>
        </p:nvSpPr>
        <p:spPr>
          <a:xfrm>
            <a:off x="1919999" y="1439999"/>
            <a:ext cx="20544003" cy="1428801"/>
          </a:xfrm>
          <a:prstGeom prst="rect">
            <a:avLst/>
          </a:prstGeom>
        </p:spPr>
        <p:txBody>
          <a:bodyPr/>
          <a:lstStyle/>
          <a:p>
            <a:pPr/>
            <a:r>
              <a:t>نص العنوان</a:t>
            </a:r>
          </a:p>
        </p:txBody>
      </p:sp>
      <p:sp>
        <p:nvSpPr>
          <p:cNvPr id="6547" name="مستوى النص الأول…"/>
          <p:cNvSpPr txBox="1"/>
          <p:nvPr>
            <p:ph type="body" sz="quarter" idx="1"/>
          </p:nvPr>
        </p:nvSpPr>
        <p:spPr>
          <a:xfrm>
            <a:off x="9370394" y="6340085"/>
            <a:ext cx="5643202" cy="2512001"/>
          </a:xfrm>
          <a:prstGeom prst="rect">
            <a:avLst/>
          </a:prstGeom>
        </p:spPr>
        <p:txBody>
          <a:bodyPr/>
          <a:lstStyle>
            <a:lvl1pPr marL="880533" indent="-753533" algn="ctr">
              <a:buClrTx/>
              <a:buSzTx/>
              <a:buFontTx/>
              <a:buNone/>
              <a:defRPr sz="4200"/>
            </a:lvl1pPr>
            <a:lvl2pPr marL="880533" indent="-296333" algn="ctr">
              <a:buClrTx/>
              <a:buSzTx/>
              <a:buFontTx/>
              <a:buNone/>
              <a:defRPr sz="4200"/>
            </a:lvl2pPr>
            <a:lvl3pPr marL="880533" indent="160866" algn="ctr">
              <a:buClrTx/>
              <a:buSzTx/>
              <a:buFontTx/>
              <a:buNone/>
              <a:defRPr sz="4200"/>
            </a:lvl3pPr>
            <a:lvl4pPr marL="880533" indent="618066" algn="ctr">
              <a:buClrTx/>
              <a:buSzTx/>
              <a:buFontTx/>
              <a:buNone/>
              <a:defRPr sz="4200"/>
            </a:lvl4pPr>
            <a:lvl5pPr marL="880533" indent="1075266" algn="ctr">
              <a:buClrTx/>
              <a:buSzTx/>
              <a:buFontTx/>
              <a:buNone/>
              <a:defRPr sz="4200"/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6548" name="رقم الشريحة"/>
          <p:cNvSpPr txBox="1"/>
          <p:nvPr>
            <p:ph type="sldNum" sz="quarter" idx="2"/>
          </p:nvPr>
        </p:nvSpPr>
        <p:spPr>
          <a:xfrm>
            <a:off x="11785599" y="12344399"/>
            <a:ext cx="5689601" cy="736601"/>
          </a:xfrm>
          <a:prstGeom prst="rect">
            <a:avLst/>
          </a:prstGeom>
        </p:spPr>
        <p:txBody>
          <a:bodyPr lIns="121919" tIns="121919" rIns="121919" bIns="121919"/>
          <a:lstStyle>
            <a:lvl1pPr algn="r">
              <a:defRPr sz="3200"/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USTOM_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10" name="Google Shape;6419;p42"/>
          <p:cNvGrpSpPr/>
          <p:nvPr/>
        </p:nvGrpSpPr>
        <p:grpSpPr>
          <a:xfrm>
            <a:off x="-349845" y="-1299"/>
            <a:ext cx="25417589" cy="13716477"/>
            <a:chOff x="0" y="0"/>
            <a:chExt cx="25417587" cy="13716475"/>
          </a:xfrm>
        </p:grpSpPr>
        <p:sp>
          <p:nvSpPr>
            <p:cNvPr id="6555" name="Google Shape;6420;p42"/>
            <p:cNvSpPr/>
            <p:nvPr/>
          </p:nvSpPr>
          <p:spPr>
            <a:xfrm>
              <a:off x="22896176" y="1380229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12"/>
                  </a:cubicBezTo>
                  <a:cubicBezTo>
                    <a:pt x="871" y="1338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64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9" y="21579"/>
                    <a:pt x="5489" y="21600"/>
                    <a:pt x="6934" y="21600"/>
                  </a:cubicBezTo>
                  <a:cubicBezTo>
                    <a:pt x="11489" y="21600"/>
                    <a:pt x="16781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56" name="Google Shape;6421;p42"/>
            <p:cNvSpPr/>
            <p:nvPr/>
          </p:nvSpPr>
          <p:spPr>
            <a:xfrm>
              <a:off x="23975893" y="61642"/>
              <a:ext cx="144169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25"/>
                    <a:pt x="9718" y="10504"/>
                    <a:pt x="8932" y="16592"/>
                  </a:cubicBezTo>
                  <a:cubicBezTo>
                    <a:pt x="8903" y="16841"/>
                    <a:pt x="8726" y="16973"/>
                    <a:pt x="8549" y="16973"/>
                  </a:cubicBezTo>
                  <a:cubicBezTo>
                    <a:pt x="8392" y="16973"/>
                    <a:pt x="8236" y="16870"/>
                    <a:pt x="8178" y="16654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5" y="7176"/>
                    <a:pt x="4962" y="6860"/>
                    <a:pt x="4524" y="6860"/>
                  </a:cubicBezTo>
                  <a:cubicBezTo>
                    <a:pt x="4516" y="6860"/>
                    <a:pt x="4507" y="6860"/>
                    <a:pt x="4498" y="6860"/>
                  </a:cubicBezTo>
                  <a:cubicBezTo>
                    <a:pt x="2763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78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09"/>
                    <a:pt x="14032" y="2950"/>
                    <a:pt x="14589" y="2925"/>
                  </a:cubicBezTo>
                  <a:lnTo>
                    <a:pt x="17362" y="2835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34"/>
                    <a:pt x="18895" y="5358"/>
                    <a:pt x="19313" y="5358"/>
                  </a:cubicBezTo>
                  <a:cubicBezTo>
                    <a:pt x="19329" y="5358"/>
                    <a:pt x="19345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43"/>
                    <a:pt x="21436" y="4709"/>
                    <a:pt x="21381" y="4109"/>
                  </a:cubicBezTo>
                  <a:cubicBezTo>
                    <a:pt x="21272" y="3065"/>
                    <a:pt x="20977" y="2110"/>
                    <a:pt x="20704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57" name="Google Shape;6422;p42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58" name="Google Shape;6423;p42"/>
            <p:cNvSpPr/>
            <p:nvPr/>
          </p:nvSpPr>
          <p:spPr>
            <a:xfrm>
              <a:off x="20002468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6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59" name="Google Shape;6424;p42"/>
            <p:cNvSpPr/>
            <p:nvPr/>
          </p:nvSpPr>
          <p:spPr>
            <a:xfrm>
              <a:off x="21563798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9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4" y="10481"/>
                    <a:pt x="6794" y="11327"/>
                  </a:cubicBezTo>
                  <a:cubicBezTo>
                    <a:pt x="7216" y="11962"/>
                    <a:pt x="2537" y="18529"/>
                    <a:pt x="2885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71" y="20776"/>
                  </a:cubicBezTo>
                  <a:cubicBezTo>
                    <a:pt x="8743" y="18837"/>
                    <a:pt x="9702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9" y="18576"/>
                    <a:pt x="17246" y="19586"/>
                  </a:cubicBezTo>
                  <a:cubicBezTo>
                    <a:pt x="17437" y="19699"/>
                    <a:pt x="17645" y="19754"/>
                    <a:pt x="17852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60" name="Google Shape;6425;p42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61" name="Google Shape;6426;p42"/>
            <p:cNvSpPr/>
            <p:nvPr/>
          </p:nvSpPr>
          <p:spPr>
            <a:xfrm>
              <a:off x="22896176" y="8406147"/>
              <a:ext cx="81924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7"/>
                    <a:pt x="18947" y="28"/>
                  </a:cubicBezTo>
                  <a:cubicBezTo>
                    <a:pt x="17365" y="733"/>
                    <a:pt x="14370" y="852"/>
                    <a:pt x="11236" y="852"/>
                  </a:cubicBezTo>
                  <a:cubicBezTo>
                    <a:pt x="9595" y="852"/>
                    <a:pt x="7914" y="817"/>
                    <a:pt x="6380" y="817"/>
                  </a:cubicBezTo>
                  <a:cubicBezTo>
                    <a:pt x="4329" y="817"/>
                    <a:pt x="2537" y="880"/>
                    <a:pt x="1431" y="1152"/>
                  </a:cubicBezTo>
                  <a:cubicBezTo>
                    <a:pt x="871" y="1278"/>
                    <a:pt x="385" y="3016"/>
                    <a:pt x="234" y="5445"/>
                  </a:cubicBezTo>
                  <a:cubicBezTo>
                    <a:pt x="10" y="9306"/>
                    <a:pt x="-82" y="13669"/>
                    <a:pt x="86" y="17034"/>
                  </a:cubicBezTo>
                  <a:cubicBezTo>
                    <a:pt x="199" y="19708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8" y="21600"/>
                    <a:pt x="16906" y="21377"/>
                    <a:pt x="19565" y="19834"/>
                  </a:cubicBezTo>
                  <a:cubicBezTo>
                    <a:pt x="21518" y="18738"/>
                    <a:pt x="21011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62" name="Google Shape;6427;p42"/>
            <p:cNvSpPr/>
            <p:nvPr/>
          </p:nvSpPr>
          <p:spPr>
            <a:xfrm>
              <a:off x="23975893" y="7086817"/>
              <a:ext cx="144169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3"/>
                    <a:pt x="8932" y="16590"/>
                  </a:cubicBezTo>
                  <a:cubicBezTo>
                    <a:pt x="8903" y="16847"/>
                    <a:pt x="8726" y="16982"/>
                    <a:pt x="8550" y="16982"/>
                  </a:cubicBezTo>
                  <a:cubicBezTo>
                    <a:pt x="8393" y="16982"/>
                    <a:pt x="8236" y="16876"/>
                    <a:pt x="8178" y="16655"/>
                  </a:cubicBezTo>
                  <a:cubicBezTo>
                    <a:pt x="7141" y="12654"/>
                    <a:pt x="6901" y="11088"/>
                    <a:pt x="5546" y="7649"/>
                  </a:cubicBezTo>
                  <a:cubicBezTo>
                    <a:pt x="5361" y="7165"/>
                    <a:pt x="4947" y="6860"/>
                    <a:pt x="4498" y="6860"/>
                  </a:cubicBezTo>
                  <a:cubicBezTo>
                    <a:pt x="2763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2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3" y="10240"/>
                    <a:pt x="3803" y="10240"/>
                  </a:cubicBezTo>
                  <a:cubicBezTo>
                    <a:pt x="3993" y="10240"/>
                    <a:pt x="4125" y="10310"/>
                    <a:pt x="4170" y="10465"/>
                  </a:cubicBezTo>
                  <a:cubicBezTo>
                    <a:pt x="5022" y="13190"/>
                    <a:pt x="6125" y="19252"/>
                    <a:pt x="6846" y="20920"/>
                  </a:cubicBezTo>
                  <a:cubicBezTo>
                    <a:pt x="7040" y="21353"/>
                    <a:pt x="7857" y="21600"/>
                    <a:pt x="8704" y="21600"/>
                  </a:cubicBezTo>
                  <a:cubicBezTo>
                    <a:pt x="9578" y="21600"/>
                    <a:pt x="10484" y="21337"/>
                    <a:pt x="10767" y="20742"/>
                  </a:cubicBezTo>
                  <a:cubicBezTo>
                    <a:pt x="12569" y="16922"/>
                    <a:pt x="12514" y="8911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4" y="5038"/>
                    <a:pt x="18883" y="5361"/>
                    <a:pt x="19293" y="5361"/>
                  </a:cubicBezTo>
                  <a:cubicBezTo>
                    <a:pt x="19315" y="5361"/>
                    <a:pt x="19338" y="5359"/>
                    <a:pt x="19361" y="5358"/>
                  </a:cubicBezTo>
                  <a:cubicBezTo>
                    <a:pt x="19732" y="5332"/>
                    <a:pt x="20147" y="5306"/>
                    <a:pt x="20507" y="5294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78"/>
                    <a:pt x="20977" y="2123"/>
                    <a:pt x="20704" y="1396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63" name="Google Shape;6428;p42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64" name="Google Shape;6429;p42"/>
            <p:cNvSpPr/>
            <p:nvPr/>
          </p:nvSpPr>
          <p:spPr>
            <a:xfrm>
              <a:off x="20002462" y="8100988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65" name="Google Shape;6430;p42"/>
            <p:cNvSpPr/>
            <p:nvPr/>
          </p:nvSpPr>
          <p:spPr>
            <a:xfrm>
              <a:off x="21563798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9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4" y="10487"/>
                    <a:pt x="6794" y="11332"/>
                  </a:cubicBezTo>
                  <a:cubicBezTo>
                    <a:pt x="7216" y="11967"/>
                    <a:pt x="2537" y="18515"/>
                    <a:pt x="2885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71" y="20779"/>
                  </a:cubicBezTo>
                  <a:cubicBezTo>
                    <a:pt x="8743" y="18840"/>
                    <a:pt x="9702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9" y="18579"/>
                    <a:pt x="17246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66" name="Google Shape;6431;p42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67" name="Google Shape;6432;p42"/>
            <p:cNvSpPr/>
            <p:nvPr/>
          </p:nvSpPr>
          <p:spPr>
            <a:xfrm>
              <a:off x="20457982" y="6435487"/>
              <a:ext cx="1084872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4"/>
                    <a:pt x="14156" y="866"/>
                    <a:pt x="10900" y="866"/>
                  </a:cubicBezTo>
                  <a:cubicBezTo>
                    <a:pt x="9350" y="866"/>
                    <a:pt x="7775" y="845"/>
                    <a:pt x="6330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6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6" y="21586"/>
                    <a:pt x="1334" y="21586"/>
                  </a:cubicBezTo>
                  <a:cubicBezTo>
                    <a:pt x="1345" y="21586"/>
                    <a:pt x="1355" y="21579"/>
                    <a:pt x="1364" y="21579"/>
                  </a:cubicBezTo>
                  <a:cubicBezTo>
                    <a:pt x="1782" y="21572"/>
                    <a:pt x="2239" y="21565"/>
                    <a:pt x="2727" y="21565"/>
                  </a:cubicBezTo>
                  <a:cubicBezTo>
                    <a:pt x="4126" y="21565"/>
                    <a:pt x="5786" y="21600"/>
                    <a:pt x="7530" y="21600"/>
                  </a:cubicBezTo>
                  <a:cubicBezTo>
                    <a:pt x="11943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68" name="Google Shape;6433;p42"/>
            <p:cNvSpPr/>
            <p:nvPr/>
          </p:nvSpPr>
          <p:spPr>
            <a:xfrm>
              <a:off x="20232485" y="5259082"/>
              <a:ext cx="81880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1"/>
                    <a:pt x="10904" y="871"/>
                  </a:cubicBezTo>
                  <a:cubicBezTo>
                    <a:pt x="9353" y="871"/>
                    <a:pt x="7778" y="843"/>
                    <a:pt x="6333" y="843"/>
                  </a:cubicBezTo>
                  <a:cubicBezTo>
                    <a:pt x="4303" y="843"/>
                    <a:pt x="2532" y="892"/>
                    <a:pt x="1439" y="1150"/>
                  </a:cubicBezTo>
                  <a:cubicBezTo>
                    <a:pt x="858" y="1331"/>
                    <a:pt x="374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204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69" name="Google Shape;6434;p42"/>
            <p:cNvSpPr/>
            <p:nvPr/>
          </p:nvSpPr>
          <p:spPr>
            <a:xfrm>
              <a:off x="20232485" y="4893188"/>
              <a:ext cx="818802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2"/>
                    <a:pt x="10904" y="872"/>
                  </a:cubicBezTo>
                  <a:cubicBezTo>
                    <a:pt x="9353" y="872"/>
                    <a:pt x="7778" y="844"/>
                    <a:pt x="6333" y="844"/>
                  </a:cubicBezTo>
                  <a:cubicBezTo>
                    <a:pt x="4303" y="844"/>
                    <a:pt x="2532" y="899"/>
                    <a:pt x="1439" y="1150"/>
                  </a:cubicBezTo>
                  <a:cubicBezTo>
                    <a:pt x="858" y="1276"/>
                    <a:pt x="374" y="3012"/>
                    <a:pt x="223" y="5501"/>
                  </a:cubicBezTo>
                  <a:cubicBezTo>
                    <a:pt x="17" y="9294"/>
                    <a:pt x="-77" y="13652"/>
                    <a:pt x="74" y="17075"/>
                  </a:cubicBezTo>
                  <a:cubicBezTo>
                    <a:pt x="202" y="19704"/>
                    <a:pt x="730" y="21551"/>
                    <a:pt x="1334" y="21551"/>
                  </a:cubicBezTo>
                  <a:cubicBezTo>
                    <a:pt x="1345" y="21551"/>
                    <a:pt x="1355" y="21551"/>
                    <a:pt x="1364" y="21551"/>
                  </a:cubicBezTo>
                  <a:cubicBezTo>
                    <a:pt x="1586" y="21544"/>
                    <a:pt x="1816" y="21544"/>
                    <a:pt x="2058" y="21544"/>
                  </a:cubicBezTo>
                  <a:cubicBezTo>
                    <a:pt x="3578" y="21544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08"/>
                  </a:cubicBezTo>
                  <a:cubicBezTo>
                    <a:pt x="21523" y="18713"/>
                    <a:pt x="21011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70" name="Google Shape;6435;p42"/>
            <p:cNvSpPr/>
            <p:nvPr/>
          </p:nvSpPr>
          <p:spPr>
            <a:xfrm>
              <a:off x="22584655" y="4634488"/>
              <a:ext cx="982117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1" y="0"/>
                  </a:moveTo>
                  <a:cubicBezTo>
                    <a:pt x="16858" y="0"/>
                    <a:pt x="16422" y="178"/>
                    <a:pt x="16094" y="504"/>
                  </a:cubicBezTo>
                  <a:cubicBezTo>
                    <a:pt x="11992" y="4766"/>
                    <a:pt x="3466" y="13243"/>
                    <a:pt x="320" y="17441"/>
                  </a:cubicBezTo>
                  <a:cubicBezTo>
                    <a:pt x="-895" y="19076"/>
                    <a:pt x="1608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04"/>
                    <a:pt x="18978" y="838"/>
                    <a:pt x="18161" y="268"/>
                  </a:cubicBezTo>
                  <a:cubicBezTo>
                    <a:pt x="17895" y="85"/>
                    <a:pt x="17594" y="0"/>
                    <a:pt x="172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71" name="Google Shape;6436;p42"/>
            <p:cNvSpPr/>
            <p:nvPr/>
          </p:nvSpPr>
          <p:spPr>
            <a:xfrm>
              <a:off x="22666627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72" name="Google Shape;6437;p42"/>
            <p:cNvSpPr/>
            <p:nvPr/>
          </p:nvSpPr>
          <p:spPr>
            <a:xfrm>
              <a:off x="23251670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5" y="0"/>
                  </a:moveTo>
                  <a:cubicBezTo>
                    <a:pt x="2665" y="0"/>
                    <a:pt x="-1620" y="5733"/>
                    <a:pt x="601" y="16505"/>
                  </a:cubicBezTo>
                  <a:cubicBezTo>
                    <a:pt x="1310" y="20041"/>
                    <a:pt x="4171" y="21600"/>
                    <a:pt x="7360" y="21600"/>
                  </a:cubicBezTo>
                  <a:cubicBezTo>
                    <a:pt x="13132" y="21600"/>
                    <a:pt x="19980" y="16498"/>
                    <a:pt x="17145" y="8724"/>
                  </a:cubicBezTo>
                  <a:cubicBezTo>
                    <a:pt x="14980" y="2828"/>
                    <a:pt x="11139" y="0"/>
                    <a:pt x="764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73" name="Google Shape;6438;p42"/>
            <p:cNvSpPr/>
            <p:nvPr/>
          </p:nvSpPr>
          <p:spPr>
            <a:xfrm>
              <a:off x="22533254" y="6435487"/>
              <a:ext cx="1084827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4"/>
                    <a:pt x="14166" y="866"/>
                    <a:pt x="10911" y="866"/>
                  </a:cubicBezTo>
                  <a:cubicBezTo>
                    <a:pt x="9360" y="866"/>
                    <a:pt x="7785" y="845"/>
                    <a:pt x="6338" y="845"/>
                  </a:cubicBezTo>
                  <a:cubicBezTo>
                    <a:pt x="4308" y="845"/>
                    <a:pt x="2531" y="894"/>
                    <a:pt x="1434" y="1145"/>
                  </a:cubicBezTo>
                  <a:cubicBezTo>
                    <a:pt x="869" y="1271"/>
                    <a:pt x="375" y="3017"/>
                    <a:pt x="234" y="5510"/>
                  </a:cubicBezTo>
                  <a:cubicBezTo>
                    <a:pt x="8" y="9309"/>
                    <a:pt x="-76" y="13667"/>
                    <a:pt x="79" y="17096"/>
                  </a:cubicBezTo>
                  <a:cubicBezTo>
                    <a:pt x="204" y="19728"/>
                    <a:pt x="739" y="21586"/>
                    <a:pt x="1348" y="21586"/>
                  </a:cubicBezTo>
                  <a:cubicBezTo>
                    <a:pt x="1358" y="21586"/>
                    <a:pt x="1367" y="21579"/>
                    <a:pt x="1378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7" y="21600"/>
                    <a:pt x="7538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74" name="Google Shape;6439;p42"/>
            <p:cNvSpPr/>
            <p:nvPr/>
          </p:nvSpPr>
          <p:spPr>
            <a:xfrm>
              <a:off x="22974492" y="6144191"/>
              <a:ext cx="202237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75" name="Google Shape;6440;p42"/>
            <p:cNvSpPr/>
            <p:nvPr/>
          </p:nvSpPr>
          <p:spPr>
            <a:xfrm>
              <a:off x="22974507" y="6777780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76" name="Google Shape;6441;p42"/>
            <p:cNvSpPr/>
            <p:nvPr/>
          </p:nvSpPr>
          <p:spPr>
            <a:xfrm>
              <a:off x="23888517" y="5397138"/>
              <a:ext cx="1132688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96"/>
                    <a:pt x="577" y="8873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7" y="14079"/>
                    <a:pt x="2093" y="14071"/>
                    <a:pt x="2171" y="14057"/>
                  </a:cubicBezTo>
                  <a:cubicBezTo>
                    <a:pt x="3999" y="13700"/>
                    <a:pt x="5690" y="13577"/>
                    <a:pt x="7116" y="13508"/>
                  </a:cubicBezTo>
                  <a:cubicBezTo>
                    <a:pt x="7133" y="13508"/>
                    <a:pt x="7150" y="13508"/>
                    <a:pt x="7166" y="13508"/>
                  </a:cubicBezTo>
                  <a:cubicBezTo>
                    <a:pt x="7892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100" y="14497"/>
                  </a:cubicBezTo>
                  <a:cubicBezTo>
                    <a:pt x="13993" y="13717"/>
                    <a:pt x="14606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14" y="8352"/>
                    <a:pt x="17006" y="8199"/>
                    <a:pt x="15624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3" y="6994"/>
                  </a:cubicBezTo>
                  <a:cubicBezTo>
                    <a:pt x="13504" y="5361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77" name="Google Shape;6442;p42"/>
            <p:cNvSpPr/>
            <p:nvPr/>
          </p:nvSpPr>
          <p:spPr>
            <a:xfrm>
              <a:off x="24227609" y="3512959"/>
              <a:ext cx="1080347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20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595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52" y="15826"/>
                  </a:cubicBezTo>
                  <a:cubicBezTo>
                    <a:pt x="10813" y="15411"/>
                    <a:pt x="11225" y="15192"/>
                    <a:pt x="11640" y="15192"/>
                  </a:cubicBezTo>
                  <a:cubicBezTo>
                    <a:pt x="11943" y="15192"/>
                    <a:pt x="12250" y="15307"/>
                    <a:pt x="12501" y="15548"/>
                  </a:cubicBezTo>
                  <a:cubicBezTo>
                    <a:pt x="14011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393" y="17161"/>
                    <a:pt x="21090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501" y="11165"/>
                    <a:pt x="15815" y="10090"/>
                  </a:cubicBezTo>
                  <a:cubicBezTo>
                    <a:pt x="15073" y="9618"/>
                    <a:pt x="14914" y="8494"/>
                    <a:pt x="15481" y="7778"/>
                  </a:cubicBezTo>
                  <a:cubicBezTo>
                    <a:pt x="16527" y="6474"/>
                    <a:pt x="17718" y="5153"/>
                    <a:pt x="18663" y="3884"/>
                  </a:cubicBezTo>
                  <a:cubicBezTo>
                    <a:pt x="19158" y="3232"/>
                    <a:pt x="19041" y="2239"/>
                    <a:pt x="18417" y="1733"/>
                  </a:cubicBezTo>
                  <a:cubicBezTo>
                    <a:pt x="17675" y="1130"/>
                    <a:pt x="16919" y="690"/>
                    <a:pt x="16105" y="184"/>
                  </a:cubicBezTo>
                  <a:cubicBezTo>
                    <a:pt x="15904" y="60"/>
                    <a:pt x="15684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78" name="Google Shape;6443;p42"/>
            <p:cNvSpPr/>
            <p:nvPr/>
          </p:nvSpPr>
          <p:spPr>
            <a:xfrm>
              <a:off x="21311737" y="3573858"/>
              <a:ext cx="1441817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8"/>
                    <a:pt x="11024" y="415"/>
                  </a:cubicBezTo>
                  <a:cubicBezTo>
                    <a:pt x="9953" y="938"/>
                    <a:pt x="9724" y="10513"/>
                    <a:pt x="8939" y="16586"/>
                  </a:cubicBezTo>
                  <a:cubicBezTo>
                    <a:pt x="8903" y="16843"/>
                    <a:pt x="8725" y="16977"/>
                    <a:pt x="8546" y="16977"/>
                  </a:cubicBezTo>
                  <a:cubicBezTo>
                    <a:pt x="8388" y="16977"/>
                    <a:pt x="8231" y="16872"/>
                    <a:pt x="8174" y="16650"/>
                  </a:cubicBezTo>
                  <a:cubicBezTo>
                    <a:pt x="7138" y="12664"/>
                    <a:pt x="6897" y="11085"/>
                    <a:pt x="5544" y="7647"/>
                  </a:cubicBezTo>
                  <a:cubicBezTo>
                    <a:pt x="5359" y="7163"/>
                    <a:pt x="4944" y="6858"/>
                    <a:pt x="4496" y="6858"/>
                  </a:cubicBezTo>
                  <a:cubicBezTo>
                    <a:pt x="2760" y="6884"/>
                    <a:pt x="916" y="7469"/>
                    <a:pt x="109" y="9329"/>
                  </a:cubicBezTo>
                  <a:cubicBezTo>
                    <a:pt x="-164" y="10245"/>
                    <a:pt x="119" y="10806"/>
                    <a:pt x="502" y="11455"/>
                  </a:cubicBezTo>
                  <a:cubicBezTo>
                    <a:pt x="628" y="11682"/>
                    <a:pt x="833" y="11801"/>
                    <a:pt x="1044" y="11801"/>
                  </a:cubicBezTo>
                  <a:cubicBezTo>
                    <a:pt x="1198" y="11801"/>
                    <a:pt x="1354" y="11736"/>
                    <a:pt x="1484" y="11608"/>
                  </a:cubicBezTo>
                  <a:cubicBezTo>
                    <a:pt x="2296" y="10791"/>
                    <a:pt x="3275" y="10238"/>
                    <a:pt x="3808" y="10238"/>
                  </a:cubicBezTo>
                  <a:cubicBezTo>
                    <a:pt x="3997" y="10238"/>
                    <a:pt x="4131" y="10308"/>
                    <a:pt x="4179" y="10462"/>
                  </a:cubicBezTo>
                  <a:cubicBezTo>
                    <a:pt x="5031" y="13186"/>
                    <a:pt x="6122" y="19246"/>
                    <a:pt x="6843" y="20915"/>
                  </a:cubicBezTo>
                  <a:cubicBezTo>
                    <a:pt x="7035" y="21352"/>
                    <a:pt x="7849" y="21600"/>
                    <a:pt x="8693" y="21600"/>
                  </a:cubicBezTo>
                  <a:cubicBezTo>
                    <a:pt x="9569" y="21600"/>
                    <a:pt x="10478" y="21333"/>
                    <a:pt x="10761" y="20737"/>
                  </a:cubicBezTo>
                  <a:cubicBezTo>
                    <a:pt x="12562" y="16930"/>
                    <a:pt x="12508" y="8909"/>
                    <a:pt x="13424" y="4071"/>
                  </a:cubicBezTo>
                  <a:cubicBezTo>
                    <a:pt x="13544" y="3421"/>
                    <a:pt x="14025" y="2962"/>
                    <a:pt x="14593" y="2937"/>
                  </a:cubicBezTo>
                  <a:lnTo>
                    <a:pt x="17354" y="2847"/>
                  </a:lnTo>
                  <a:cubicBezTo>
                    <a:pt x="17976" y="3064"/>
                    <a:pt x="18271" y="3905"/>
                    <a:pt x="18413" y="4566"/>
                  </a:cubicBezTo>
                  <a:cubicBezTo>
                    <a:pt x="18518" y="5045"/>
                    <a:pt x="18887" y="5369"/>
                    <a:pt x="19305" y="5369"/>
                  </a:cubicBezTo>
                  <a:cubicBezTo>
                    <a:pt x="19321" y="5369"/>
                    <a:pt x="19335" y="5369"/>
                    <a:pt x="19351" y="5369"/>
                  </a:cubicBezTo>
                  <a:cubicBezTo>
                    <a:pt x="19723" y="5344"/>
                    <a:pt x="20149" y="5318"/>
                    <a:pt x="20509" y="5292"/>
                  </a:cubicBezTo>
                  <a:cubicBezTo>
                    <a:pt x="21032" y="5254"/>
                    <a:pt x="21436" y="4720"/>
                    <a:pt x="21371" y="4120"/>
                  </a:cubicBezTo>
                  <a:cubicBezTo>
                    <a:pt x="21262" y="3077"/>
                    <a:pt x="20967" y="2122"/>
                    <a:pt x="20695" y="1409"/>
                  </a:cubicBezTo>
                  <a:cubicBezTo>
                    <a:pt x="20378" y="594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79" name="Google Shape;6444;p42"/>
            <p:cNvSpPr/>
            <p:nvPr/>
          </p:nvSpPr>
          <p:spPr>
            <a:xfrm>
              <a:off x="23121630" y="2922528"/>
              <a:ext cx="108484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8" y="864"/>
                    <a:pt x="7782" y="843"/>
                    <a:pt x="6337" y="843"/>
                  </a:cubicBezTo>
                  <a:cubicBezTo>
                    <a:pt x="4305" y="843"/>
                    <a:pt x="2528" y="892"/>
                    <a:pt x="1431" y="1143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288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6" y="21579"/>
                    <a:pt x="2368" y="21579"/>
                    <a:pt x="2928" y="21579"/>
                  </a:cubicBezTo>
                  <a:cubicBezTo>
                    <a:pt x="4121" y="21579"/>
                    <a:pt x="5494" y="21600"/>
                    <a:pt x="6940" y="21600"/>
                  </a:cubicBezTo>
                  <a:cubicBezTo>
                    <a:pt x="11498" y="21600"/>
                    <a:pt x="16790" y="21405"/>
                    <a:pt x="19574" y="19795"/>
                  </a:cubicBezTo>
                  <a:cubicBezTo>
                    <a:pt x="21521" y="18694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80" name="Google Shape;6445;p42"/>
            <p:cNvSpPr/>
            <p:nvPr/>
          </p:nvSpPr>
          <p:spPr>
            <a:xfrm>
              <a:off x="22896176" y="1746123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05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1" y="21586"/>
                    <a:pt x="2359" y="21579"/>
                    <a:pt x="2912" y="21579"/>
                  </a:cubicBezTo>
                  <a:cubicBezTo>
                    <a:pt x="4150" y="21579"/>
                    <a:pt x="5581" y="21600"/>
                    <a:pt x="7087" y="21600"/>
                  </a:cubicBezTo>
                  <a:cubicBezTo>
                    <a:pt x="11606" y="21600"/>
                    <a:pt x="16813" y="21405"/>
                    <a:pt x="19561" y="19858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81" name="Google Shape;6446;p42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82" name="Google Shape;6447;p42"/>
            <p:cNvSpPr/>
            <p:nvPr/>
          </p:nvSpPr>
          <p:spPr>
            <a:xfrm>
              <a:off x="20587692" y="1873781"/>
              <a:ext cx="232013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0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318" y="20041"/>
                    <a:pt x="4189" y="21600"/>
                    <a:pt x="7383" y="21600"/>
                  </a:cubicBezTo>
                  <a:cubicBezTo>
                    <a:pt x="13157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83" name="Google Shape;6448;p42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84" name="Google Shape;6449;p42"/>
            <p:cNvSpPr/>
            <p:nvPr/>
          </p:nvSpPr>
          <p:spPr>
            <a:xfrm>
              <a:off x="20310537" y="2631232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85" name="Google Shape;6450;p42"/>
            <p:cNvSpPr/>
            <p:nvPr/>
          </p:nvSpPr>
          <p:spPr>
            <a:xfrm>
              <a:off x="20310537" y="3265068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86" name="Google Shape;6451;p42"/>
            <p:cNvSpPr/>
            <p:nvPr/>
          </p:nvSpPr>
          <p:spPr>
            <a:xfrm>
              <a:off x="21224357" y="1884179"/>
              <a:ext cx="1132690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3999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1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599" y="21093"/>
                    <a:pt x="9112" y="21531"/>
                    <a:pt x="9720" y="21558"/>
                  </a:cubicBezTo>
                  <a:cubicBezTo>
                    <a:pt x="10326" y="21582"/>
                    <a:pt x="10966" y="21600"/>
                    <a:pt x="11621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4" y="13041"/>
                  </a:cubicBezTo>
                  <a:cubicBezTo>
                    <a:pt x="16995" y="13164"/>
                    <a:pt x="18574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303" y="11244"/>
                    <a:pt x="21151" y="10449"/>
                    <a:pt x="21013" y="9572"/>
                  </a:cubicBezTo>
                  <a:cubicBezTo>
                    <a:pt x="20929" y="8995"/>
                    <a:pt x="20458" y="8571"/>
                    <a:pt x="19890" y="8502"/>
                  </a:cubicBezTo>
                  <a:cubicBezTo>
                    <a:pt x="18512" y="8351"/>
                    <a:pt x="17006" y="8199"/>
                    <a:pt x="15622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600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87" name="Google Shape;6452;p42"/>
            <p:cNvSpPr/>
            <p:nvPr/>
          </p:nvSpPr>
          <p:spPr>
            <a:xfrm>
              <a:off x="20457982" y="13460663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1" y="773"/>
                    <a:pt x="13963" y="871"/>
                    <a:pt x="10603" y="871"/>
                  </a:cubicBezTo>
                  <a:cubicBezTo>
                    <a:pt x="9350" y="871"/>
                    <a:pt x="8088" y="857"/>
                    <a:pt x="6900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8" y="21579"/>
                    <a:pt x="2904" y="21579"/>
                  </a:cubicBezTo>
                  <a:cubicBezTo>
                    <a:pt x="4145" y="21579"/>
                    <a:pt x="5575" y="21600"/>
                    <a:pt x="7082" y="21600"/>
                  </a:cubicBezTo>
                  <a:cubicBezTo>
                    <a:pt x="11605" y="21600"/>
                    <a:pt x="16811" y="21405"/>
                    <a:pt x="19562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88" name="Google Shape;6453;p42"/>
            <p:cNvSpPr/>
            <p:nvPr/>
          </p:nvSpPr>
          <p:spPr>
            <a:xfrm>
              <a:off x="20232485" y="12284917"/>
              <a:ext cx="81882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7" y="0"/>
                  </a:moveTo>
                  <a:cubicBezTo>
                    <a:pt x="19063" y="0"/>
                    <a:pt x="19015" y="14"/>
                    <a:pt x="18969" y="35"/>
                  </a:cubicBezTo>
                  <a:cubicBezTo>
                    <a:pt x="17377" y="733"/>
                    <a:pt x="14376" y="859"/>
                    <a:pt x="11237" y="859"/>
                  </a:cubicBezTo>
                  <a:cubicBezTo>
                    <a:pt x="9595" y="859"/>
                    <a:pt x="7913" y="824"/>
                    <a:pt x="6378" y="824"/>
                  </a:cubicBezTo>
                  <a:cubicBezTo>
                    <a:pt x="4329" y="824"/>
                    <a:pt x="2538" y="880"/>
                    <a:pt x="1439" y="1152"/>
                  </a:cubicBezTo>
                  <a:cubicBezTo>
                    <a:pt x="858" y="1278"/>
                    <a:pt x="374" y="3023"/>
                    <a:pt x="223" y="5452"/>
                  </a:cubicBezTo>
                  <a:cubicBezTo>
                    <a:pt x="17" y="9313"/>
                    <a:pt x="-77" y="13676"/>
                    <a:pt x="74" y="17034"/>
                  </a:cubicBezTo>
                  <a:cubicBezTo>
                    <a:pt x="204" y="19715"/>
                    <a:pt x="747" y="21586"/>
                    <a:pt x="1364" y="21586"/>
                  </a:cubicBezTo>
                  <a:cubicBezTo>
                    <a:pt x="1783" y="21572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84"/>
                    <a:pt x="19566" y="19841"/>
                  </a:cubicBezTo>
                  <a:cubicBezTo>
                    <a:pt x="21523" y="18682"/>
                    <a:pt x="21016" y="0"/>
                    <a:pt x="1910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89" name="Google Shape;6454;p42"/>
            <p:cNvSpPr/>
            <p:nvPr/>
          </p:nvSpPr>
          <p:spPr>
            <a:xfrm>
              <a:off x="20232485" y="11918363"/>
              <a:ext cx="818802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14"/>
                    <a:pt x="18967" y="28"/>
                  </a:cubicBezTo>
                  <a:cubicBezTo>
                    <a:pt x="17271" y="773"/>
                    <a:pt x="13968" y="877"/>
                    <a:pt x="10607" y="877"/>
                  </a:cubicBezTo>
                  <a:cubicBezTo>
                    <a:pt x="9353" y="877"/>
                    <a:pt x="8092" y="863"/>
                    <a:pt x="6901" y="863"/>
                  </a:cubicBezTo>
                  <a:cubicBezTo>
                    <a:pt x="4637" y="863"/>
                    <a:pt x="2632" y="912"/>
                    <a:pt x="1439" y="1211"/>
                  </a:cubicBezTo>
                  <a:cubicBezTo>
                    <a:pt x="858" y="1337"/>
                    <a:pt x="374" y="3070"/>
                    <a:pt x="223" y="5492"/>
                  </a:cubicBezTo>
                  <a:cubicBezTo>
                    <a:pt x="17" y="9342"/>
                    <a:pt x="-77" y="13630"/>
                    <a:pt x="74" y="17048"/>
                  </a:cubicBezTo>
                  <a:cubicBezTo>
                    <a:pt x="204" y="19714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1" y="21565"/>
                    <a:pt x="5792" y="21600"/>
                    <a:pt x="7537" y="21600"/>
                  </a:cubicBezTo>
                  <a:cubicBezTo>
                    <a:pt x="11951" y="21600"/>
                    <a:pt x="16906" y="21377"/>
                    <a:pt x="19565" y="19839"/>
                  </a:cubicBezTo>
                  <a:cubicBezTo>
                    <a:pt x="21523" y="18683"/>
                    <a:pt x="21011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90" name="Google Shape;6455;p42"/>
            <p:cNvSpPr/>
            <p:nvPr/>
          </p:nvSpPr>
          <p:spPr>
            <a:xfrm>
              <a:off x="22584641" y="11660158"/>
              <a:ext cx="982132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81" y="0"/>
                  </a:moveTo>
                  <a:cubicBezTo>
                    <a:pt x="16849" y="0"/>
                    <a:pt x="16419" y="178"/>
                    <a:pt x="16094" y="510"/>
                  </a:cubicBezTo>
                  <a:cubicBezTo>
                    <a:pt x="11992" y="4773"/>
                    <a:pt x="3466" y="13250"/>
                    <a:pt x="320" y="17449"/>
                  </a:cubicBezTo>
                  <a:cubicBezTo>
                    <a:pt x="-895" y="19073"/>
                    <a:pt x="1604" y="21600"/>
                    <a:pt x="3511" y="21600"/>
                  </a:cubicBezTo>
                  <a:cubicBezTo>
                    <a:pt x="4024" y="21600"/>
                    <a:pt x="4494" y="21417"/>
                    <a:pt x="4838" y="20982"/>
                  </a:cubicBezTo>
                  <a:cubicBezTo>
                    <a:pt x="7661" y="17465"/>
                    <a:pt x="17205" y="8163"/>
                    <a:pt x="20150" y="4789"/>
                  </a:cubicBezTo>
                  <a:cubicBezTo>
                    <a:pt x="20627" y="4234"/>
                    <a:pt x="20705" y="3442"/>
                    <a:pt x="20351" y="2808"/>
                  </a:cubicBezTo>
                  <a:cubicBezTo>
                    <a:pt x="19765" y="1810"/>
                    <a:pt x="18978" y="828"/>
                    <a:pt x="18161" y="274"/>
                  </a:cubicBezTo>
                  <a:cubicBezTo>
                    <a:pt x="17891" y="89"/>
                    <a:pt x="17587" y="0"/>
                    <a:pt x="172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91" name="Google Shape;6456;p42"/>
            <p:cNvSpPr/>
            <p:nvPr/>
          </p:nvSpPr>
          <p:spPr>
            <a:xfrm>
              <a:off x="22666619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92" name="Google Shape;6457;p42"/>
            <p:cNvSpPr/>
            <p:nvPr/>
          </p:nvSpPr>
          <p:spPr>
            <a:xfrm>
              <a:off x="23251676" y="12412410"/>
              <a:ext cx="23218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9" y="0"/>
                  </a:moveTo>
                  <a:cubicBezTo>
                    <a:pt x="2670" y="0"/>
                    <a:pt x="-1620" y="5753"/>
                    <a:pt x="601" y="16542"/>
                  </a:cubicBezTo>
                  <a:cubicBezTo>
                    <a:pt x="1303" y="20047"/>
                    <a:pt x="4156" y="21600"/>
                    <a:pt x="7339" y="21600"/>
                  </a:cubicBezTo>
                  <a:cubicBezTo>
                    <a:pt x="13109" y="21600"/>
                    <a:pt x="19980" y="16507"/>
                    <a:pt x="17139" y="8753"/>
                  </a:cubicBezTo>
                  <a:cubicBezTo>
                    <a:pt x="14975" y="2830"/>
                    <a:pt x="11141" y="0"/>
                    <a:pt x="764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93" name="Google Shape;6458;p42"/>
            <p:cNvSpPr/>
            <p:nvPr/>
          </p:nvSpPr>
          <p:spPr>
            <a:xfrm>
              <a:off x="22533254" y="13460663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268" y="773"/>
                    <a:pt x="13972" y="871"/>
                    <a:pt x="10613" y="871"/>
                  </a:cubicBezTo>
                  <a:cubicBezTo>
                    <a:pt x="9360" y="871"/>
                    <a:pt x="8098" y="857"/>
                    <a:pt x="6908" y="857"/>
                  </a:cubicBezTo>
                  <a:cubicBezTo>
                    <a:pt x="4642" y="857"/>
                    <a:pt x="2632" y="913"/>
                    <a:pt x="1434" y="1205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351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5" y="21586"/>
                    <a:pt x="2363" y="21579"/>
                    <a:pt x="2918" y="21579"/>
                  </a:cubicBezTo>
                  <a:cubicBezTo>
                    <a:pt x="4156" y="21579"/>
                    <a:pt x="5587" y="21600"/>
                    <a:pt x="7092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94" name="Google Shape;6459;p42"/>
            <p:cNvSpPr/>
            <p:nvPr/>
          </p:nvSpPr>
          <p:spPr>
            <a:xfrm>
              <a:off x="22974484" y="13169532"/>
              <a:ext cx="20222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14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95" name="Google Shape;6460;p42"/>
            <p:cNvSpPr/>
            <p:nvPr/>
          </p:nvSpPr>
          <p:spPr>
            <a:xfrm>
              <a:off x="23888517" y="12422809"/>
              <a:ext cx="1132688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2" y="8330"/>
                  </a:cubicBezTo>
                  <a:cubicBezTo>
                    <a:pt x="7782" y="8988"/>
                    <a:pt x="577" y="8865"/>
                    <a:pt x="147" y="9607"/>
                  </a:cubicBezTo>
                  <a:cubicBezTo>
                    <a:pt x="-255" y="10306"/>
                    <a:pt x="245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71" y="14051"/>
                  </a:cubicBezTo>
                  <a:cubicBezTo>
                    <a:pt x="3999" y="13708"/>
                    <a:pt x="5690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3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5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100" y="14491"/>
                  </a:cubicBezTo>
                  <a:cubicBezTo>
                    <a:pt x="13994" y="13717"/>
                    <a:pt x="14595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1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3" y="6986"/>
                  </a:cubicBezTo>
                  <a:cubicBezTo>
                    <a:pt x="13504" y="5353"/>
                    <a:pt x="13337" y="3076"/>
                    <a:pt x="13157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96" name="Google Shape;6461;p42"/>
            <p:cNvSpPr/>
            <p:nvPr/>
          </p:nvSpPr>
          <p:spPr>
            <a:xfrm>
              <a:off x="24227609" y="10538217"/>
              <a:ext cx="1080347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8" y="5256"/>
                    <a:pt x="10435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595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4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52" y="15830"/>
                  </a:cubicBezTo>
                  <a:cubicBezTo>
                    <a:pt x="10814" y="15412"/>
                    <a:pt x="11231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11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393" y="17164"/>
                    <a:pt x="21090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501" y="11156"/>
                    <a:pt x="15815" y="10097"/>
                  </a:cubicBezTo>
                  <a:cubicBezTo>
                    <a:pt x="15073" y="9627"/>
                    <a:pt x="14914" y="8502"/>
                    <a:pt x="15481" y="7787"/>
                  </a:cubicBezTo>
                  <a:cubicBezTo>
                    <a:pt x="16527" y="6484"/>
                    <a:pt x="17718" y="5165"/>
                    <a:pt x="18663" y="3896"/>
                  </a:cubicBezTo>
                  <a:cubicBezTo>
                    <a:pt x="19158" y="3228"/>
                    <a:pt x="19041" y="2236"/>
                    <a:pt x="18417" y="1730"/>
                  </a:cubicBezTo>
                  <a:cubicBezTo>
                    <a:pt x="17675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97" name="Google Shape;6462;p42"/>
            <p:cNvSpPr/>
            <p:nvPr/>
          </p:nvSpPr>
          <p:spPr>
            <a:xfrm>
              <a:off x="21311737" y="10599777"/>
              <a:ext cx="1441817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4"/>
                    <a:pt x="8939" y="16592"/>
                  </a:cubicBezTo>
                  <a:cubicBezTo>
                    <a:pt x="8903" y="16847"/>
                    <a:pt x="8727" y="16977"/>
                    <a:pt x="8550" y="16977"/>
                  </a:cubicBezTo>
                  <a:cubicBezTo>
                    <a:pt x="8391" y="16977"/>
                    <a:pt x="8232" y="16871"/>
                    <a:pt x="8174" y="16656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59" y="7166"/>
                    <a:pt x="4944" y="6860"/>
                    <a:pt x="4496" y="6860"/>
                  </a:cubicBezTo>
                  <a:cubicBezTo>
                    <a:pt x="2760" y="6873"/>
                    <a:pt x="916" y="7471"/>
                    <a:pt x="109" y="9332"/>
                  </a:cubicBezTo>
                  <a:cubicBezTo>
                    <a:pt x="-164" y="10248"/>
                    <a:pt x="119" y="10796"/>
                    <a:pt x="502" y="11459"/>
                  </a:cubicBezTo>
                  <a:cubicBezTo>
                    <a:pt x="629" y="11682"/>
                    <a:pt x="837" y="11800"/>
                    <a:pt x="1050" y="11800"/>
                  </a:cubicBezTo>
                  <a:cubicBezTo>
                    <a:pt x="1201" y="11800"/>
                    <a:pt x="1356" y="11739"/>
                    <a:pt x="1484" y="11612"/>
                  </a:cubicBezTo>
                  <a:cubicBezTo>
                    <a:pt x="2299" y="10792"/>
                    <a:pt x="3281" y="10230"/>
                    <a:pt x="3812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31" y="13191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76" y="3065"/>
                    <a:pt x="18271" y="3906"/>
                    <a:pt x="18413" y="4567"/>
                  </a:cubicBezTo>
                  <a:cubicBezTo>
                    <a:pt x="18518" y="5046"/>
                    <a:pt x="18886" y="5360"/>
                    <a:pt x="19303" y="5360"/>
                  </a:cubicBezTo>
                  <a:cubicBezTo>
                    <a:pt x="19319" y="5360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98" name="Google Shape;6463;p42"/>
            <p:cNvSpPr/>
            <p:nvPr/>
          </p:nvSpPr>
          <p:spPr>
            <a:xfrm>
              <a:off x="23121630" y="9948363"/>
              <a:ext cx="108484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9" y="0"/>
                  </a:moveTo>
                  <a:cubicBezTo>
                    <a:pt x="19063" y="0"/>
                    <a:pt x="19017" y="14"/>
                    <a:pt x="18969" y="35"/>
                  </a:cubicBezTo>
                  <a:cubicBezTo>
                    <a:pt x="17341" y="719"/>
                    <a:pt x="14229" y="831"/>
                    <a:pt x="11003" y="831"/>
                  </a:cubicBezTo>
                  <a:cubicBezTo>
                    <a:pt x="9570" y="831"/>
                    <a:pt x="8114" y="810"/>
                    <a:pt x="6756" y="810"/>
                  </a:cubicBezTo>
                  <a:cubicBezTo>
                    <a:pt x="4551" y="810"/>
                    <a:pt x="2604" y="866"/>
                    <a:pt x="1431" y="1152"/>
                  </a:cubicBezTo>
                  <a:cubicBezTo>
                    <a:pt x="866" y="1278"/>
                    <a:pt x="372" y="3023"/>
                    <a:pt x="231" y="5452"/>
                  </a:cubicBezTo>
                  <a:cubicBezTo>
                    <a:pt x="19" y="9313"/>
                    <a:pt x="-79" y="13669"/>
                    <a:pt x="76" y="17034"/>
                  </a:cubicBezTo>
                  <a:cubicBezTo>
                    <a:pt x="203" y="19715"/>
                    <a:pt x="754" y="21579"/>
                    <a:pt x="1376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8" y="21565"/>
                    <a:pt x="5797" y="21600"/>
                    <a:pt x="7541" y="21600"/>
                  </a:cubicBezTo>
                  <a:cubicBezTo>
                    <a:pt x="11956" y="21600"/>
                    <a:pt x="16915" y="21384"/>
                    <a:pt x="19577" y="19841"/>
                  </a:cubicBezTo>
                  <a:cubicBezTo>
                    <a:pt x="21521" y="18682"/>
                    <a:pt x="21014" y="0"/>
                    <a:pt x="1910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99" name="Google Shape;6464;p42"/>
            <p:cNvSpPr/>
            <p:nvPr/>
          </p:nvSpPr>
          <p:spPr>
            <a:xfrm>
              <a:off x="22896176" y="8772041"/>
              <a:ext cx="81926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3"/>
                    <a:pt x="1431" y="1151"/>
                  </a:cubicBezTo>
                  <a:cubicBezTo>
                    <a:pt x="871" y="1332"/>
                    <a:pt x="385" y="3013"/>
                    <a:pt x="234" y="5503"/>
                  </a:cubicBezTo>
                  <a:cubicBezTo>
                    <a:pt x="10" y="9297"/>
                    <a:pt x="-82" y="13656"/>
                    <a:pt x="86" y="17074"/>
                  </a:cubicBezTo>
                  <a:cubicBezTo>
                    <a:pt x="197" y="19710"/>
                    <a:pt x="741" y="21558"/>
                    <a:pt x="1345" y="21558"/>
                  </a:cubicBezTo>
                  <a:cubicBezTo>
                    <a:pt x="1355" y="21558"/>
                    <a:pt x="1366" y="21558"/>
                    <a:pt x="1376" y="21558"/>
                  </a:cubicBezTo>
                  <a:cubicBezTo>
                    <a:pt x="1594" y="21551"/>
                    <a:pt x="1824" y="21551"/>
                    <a:pt x="2065" y="21551"/>
                  </a:cubicBezTo>
                  <a:cubicBezTo>
                    <a:pt x="3580" y="21551"/>
                    <a:pt x="5482" y="21600"/>
                    <a:pt x="7502" y="21600"/>
                  </a:cubicBezTo>
                  <a:cubicBezTo>
                    <a:pt x="11923" y="21600"/>
                    <a:pt x="16896" y="21356"/>
                    <a:pt x="19561" y="19815"/>
                  </a:cubicBezTo>
                  <a:cubicBezTo>
                    <a:pt x="21518" y="18720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00" name="Google Shape;6465;p42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01" name="Google Shape;6466;p42"/>
            <p:cNvSpPr/>
            <p:nvPr/>
          </p:nvSpPr>
          <p:spPr>
            <a:xfrm>
              <a:off x="20587701" y="8899452"/>
              <a:ext cx="232017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5" h="21600" fill="norm" stroke="1" extrusionOk="0">
                  <a:moveTo>
                    <a:pt x="7659" y="0"/>
                  </a:moveTo>
                  <a:cubicBezTo>
                    <a:pt x="2686" y="0"/>
                    <a:pt x="-1604" y="5745"/>
                    <a:pt x="588" y="16521"/>
                  </a:cubicBezTo>
                  <a:cubicBezTo>
                    <a:pt x="1311" y="20041"/>
                    <a:pt x="4168" y="21600"/>
                    <a:pt x="7355" y="21600"/>
                  </a:cubicBezTo>
                  <a:cubicBezTo>
                    <a:pt x="13134" y="21600"/>
                    <a:pt x="19996" y="16485"/>
                    <a:pt x="17151" y="8742"/>
                  </a:cubicBezTo>
                  <a:cubicBezTo>
                    <a:pt x="14984" y="2827"/>
                    <a:pt x="11151" y="0"/>
                    <a:pt x="76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02" name="Google Shape;6467;p42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03" name="Google Shape;6468;p42"/>
            <p:cNvSpPr/>
            <p:nvPr/>
          </p:nvSpPr>
          <p:spPr>
            <a:xfrm>
              <a:off x="20310554" y="9656903"/>
              <a:ext cx="202517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6" h="21600" fill="norm" stroke="1" extrusionOk="0">
                  <a:moveTo>
                    <a:pt x="7670" y="0"/>
                  </a:moveTo>
                  <a:cubicBezTo>
                    <a:pt x="2692" y="0"/>
                    <a:pt x="-1589" y="5725"/>
                    <a:pt x="577" y="16501"/>
                  </a:cubicBezTo>
                  <a:cubicBezTo>
                    <a:pt x="1289" y="20039"/>
                    <a:pt x="4160" y="21600"/>
                    <a:pt x="7358" y="21600"/>
                  </a:cubicBezTo>
                  <a:cubicBezTo>
                    <a:pt x="13150" y="21600"/>
                    <a:pt x="20011" y="16493"/>
                    <a:pt x="17177" y="8734"/>
                  </a:cubicBezTo>
                  <a:cubicBezTo>
                    <a:pt x="15003" y="2838"/>
                    <a:pt x="11166" y="0"/>
                    <a:pt x="76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04" name="Google Shape;6469;p42"/>
            <p:cNvSpPr/>
            <p:nvPr/>
          </p:nvSpPr>
          <p:spPr>
            <a:xfrm>
              <a:off x="20310530" y="10290409"/>
              <a:ext cx="202552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290" y="20054"/>
                    <a:pt x="4145" y="21600"/>
                    <a:pt x="7333" y="21600"/>
                  </a:cubicBezTo>
                  <a:cubicBezTo>
                    <a:pt x="13122" y="21600"/>
                    <a:pt x="20007" y="16505"/>
                    <a:pt x="17167" y="8773"/>
                  </a:cubicBezTo>
                  <a:cubicBezTo>
                    <a:pt x="15003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05" name="Google Shape;6470;p42"/>
            <p:cNvSpPr/>
            <p:nvPr/>
          </p:nvSpPr>
          <p:spPr>
            <a:xfrm>
              <a:off x="21224357" y="8910097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3999" y="13700"/>
                    <a:pt x="5703" y="13564"/>
                    <a:pt x="7116" y="13508"/>
                  </a:cubicBezTo>
                  <a:cubicBezTo>
                    <a:pt x="7139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599" y="21094"/>
                    <a:pt x="9112" y="21519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4" y="13724"/>
                    <a:pt x="14595" y="13038"/>
                    <a:pt x="15373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74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303" y="11245"/>
                    <a:pt x="21151" y="10436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3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8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06" name="Google Shape;6471;p42"/>
            <p:cNvSpPr/>
            <p:nvPr/>
          </p:nvSpPr>
          <p:spPr>
            <a:xfrm>
              <a:off x="17568357" y="1380229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12"/>
                  </a:cubicBezTo>
                  <a:cubicBezTo>
                    <a:pt x="857" y="1338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64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4" y="21586"/>
                    <a:pt x="2359" y="21579"/>
                    <a:pt x="2918" y="21579"/>
                  </a:cubicBezTo>
                  <a:cubicBezTo>
                    <a:pt x="4116" y="21579"/>
                    <a:pt x="5487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07" name="Google Shape;6472;p42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08" name="Google Shape;6473;p42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09" name="Google Shape;6474;p42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10" name="Google Shape;6475;p42"/>
            <p:cNvSpPr/>
            <p:nvPr/>
          </p:nvSpPr>
          <p:spPr>
            <a:xfrm>
              <a:off x="14674812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63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40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11" name="Google Shape;6476;p42"/>
            <p:cNvSpPr/>
            <p:nvPr/>
          </p:nvSpPr>
          <p:spPr>
            <a:xfrm>
              <a:off x="16235705" y="0"/>
              <a:ext cx="108009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72" y="0"/>
                  </a:moveTo>
                  <a:cubicBezTo>
                    <a:pt x="15117" y="0"/>
                    <a:pt x="14771" y="159"/>
                    <a:pt x="14518" y="462"/>
                  </a:cubicBezTo>
                  <a:cubicBezTo>
                    <a:pt x="13339" y="1815"/>
                    <a:pt x="12045" y="3362"/>
                    <a:pt x="11114" y="4844"/>
                  </a:cubicBezTo>
                  <a:cubicBezTo>
                    <a:pt x="10848" y="5261"/>
                    <a:pt x="10436" y="5485"/>
                    <a:pt x="10017" y="5485"/>
                  </a:cubicBezTo>
                  <a:cubicBezTo>
                    <a:pt x="9747" y="5485"/>
                    <a:pt x="9477" y="5394"/>
                    <a:pt x="9239" y="5202"/>
                  </a:cubicBezTo>
                  <a:cubicBezTo>
                    <a:pt x="7842" y="4079"/>
                    <a:pt x="5834" y="2597"/>
                    <a:pt x="4176" y="1408"/>
                  </a:cubicBezTo>
                  <a:cubicBezTo>
                    <a:pt x="3956" y="1251"/>
                    <a:pt x="3710" y="1176"/>
                    <a:pt x="3464" y="1176"/>
                  </a:cubicBezTo>
                  <a:cubicBezTo>
                    <a:pt x="3092" y="1176"/>
                    <a:pt x="2724" y="1349"/>
                    <a:pt x="2459" y="1684"/>
                  </a:cubicBezTo>
                  <a:cubicBezTo>
                    <a:pt x="1543" y="2841"/>
                    <a:pt x="423" y="4470"/>
                    <a:pt x="59" y="5692"/>
                  </a:cubicBezTo>
                  <a:cubicBezTo>
                    <a:pt x="-115" y="6311"/>
                    <a:pt x="103" y="7010"/>
                    <a:pt x="597" y="7370"/>
                  </a:cubicBezTo>
                  <a:cubicBezTo>
                    <a:pt x="2445" y="8721"/>
                    <a:pt x="6227" y="10481"/>
                    <a:pt x="6795" y="11327"/>
                  </a:cubicBezTo>
                  <a:cubicBezTo>
                    <a:pt x="7230" y="11962"/>
                    <a:pt x="2547" y="18529"/>
                    <a:pt x="2896" y="19456"/>
                  </a:cubicBezTo>
                  <a:cubicBezTo>
                    <a:pt x="3216" y="20320"/>
                    <a:pt x="5006" y="21134"/>
                    <a:pt x="6314" y="21542"/>
                  </a:cubicBezTo>
                  <a:cubicBezTo>
                    <a:pt x="6439" y="21580"/>
                    <a:pt x="6567" y="21600"/>
                    <a:pt x="6690" y="21600"/>
                  </a:cubicBezTo>
                  <a:cubicBezTo>
                    <a:pt x="7186" y="21600"/>
                    <a:pt x="7649" y="21297"/>
                    <a:pt x="7871" y="20776"/>
                  </a:cubicBezTo>
                  <a:cubicBezTo>
                    <a:pt x="8743" y="18837"/>
                    <a:pt x="9718" y="17192"/>
                    <a:pt x="10561" y="15824"/>
                  </a:cubicBezTo>
                  <a:cubicBezTo>
                    <a:pt x="10824" y="15417"/>
                    <a:pt x="11238" y="15202"/>
                    <a:pt x="11655" y="15202"/>
                  </a:cubicBezTo>
                  <a:cubicBezTo>
                    <a:pt x="11957" y="15202"/>
                    <a:pt x="12260" y="15315"/>
                    <a:pt x="12511" y="15547"/>
                  </a:cubicBezTo>
                  <a:cubicBezTo>
                    <a:pt x="14024" y="16964"/>
                    <a:pt x="15609" y="18576"/>
                    <a:pt x="17267" y="19586"/>
                  </a:cubicBezTo>
                  <a:cubicBezTo>
                    <a:pt x="17459" y="19699"/>
                    <a:pt x="17667" y="19754"/>
                    <a:pt x="17874" y="19754"/>
                  </a:cubicBezTo>
                  <a:cubicBezTo>
                    <a:pt x="18260" y="19754"/>
                    <a:pt x="18640" y="19562"/>
                    <a:pt x="18896" y="19212"/>
                  </a:cubicBezTo>
                  <a:cubicBezTo>
                    <a:pt x="19638" y="18251"/>
                    <a:pt x="20409" y="17159"/>
                    <a:pt x="21107" y="16036"/>
                  </a:cubicBezTo>
                  <a:cubicBezTo>
                    <a:pt x="21485" y="15417"/>
                    <a:pt x="21399" y="14570"/>
                    <a:pt x="20888" y="14080"/>
                  </a:cubicBezTo>
                  <a:cubicBezTo>
                    <a:pt x="19594" y="12777"/>
                    <a:pt x="17500" y="11164"/>
                    <a:pt x="15827" y="10089"/>
                  </a:cubicBezTo>
                  <a:cubicBezTo>
                    <a:pt x="15071" y="9618"/>
                    <a:pt x="14911" y="8493"/>
                    <a:pt x="15493" y="7793"/>
                  </a:cubicBezTo>
                  <a:cubicBezTo>
                    <a:pt x="16540" y="6473"/>
                    <a:pt x="17732" y="5169"/>
                    <a:pt x="18677" y="3884"/>
                  </a:cubicBezTo>
                  <a:cubicBezTo>
                    <a:pt x="19173" y="3232"/>
                    <a:pt x="19056" y="2239"/>
                    <a:pt x="18431" y="1733"/>
                  </a:cubicBezTo>
                  <a:cubicBezTo>
                    <a:pt x="17689" y="1130"/>
                    <a:pt x="16933" y="690"/>
                    <a:pt x="16118" y="184"/>
                  </a:cubicBezTo>
                  <a:cubicBezTo>
                    <a:pt x="15912" y="60"/>
                    <a:pt x="15690" y="0"/>
                    <a:pt x="1547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12" name="Google Shape;6477;p42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13" name="Google Shape;6478;p42"/>
            <p:cNvSpPr/>
            <p:nvPr/>
          </p:nvSpPr>
          <p:spPr>
            <a:xfrm>
              <a:off x="17568357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106" y="0"/>
                  </a:moveTo>
                  <a:cubicBezTo>
                    <a:pt x="19060" y="0"/>
                    <a:pt x="19014" y="7"/>
                    <a:pt x="18968" y="28"/>
                  </a:cubicBezTo>
                  <a:cubicBezTo>
                    <a:pt x="17384" y="733"/>
                    <a:pt x="14384" y="852"/>
                    <a:pt x="11242" y="852"/>
                  </a:cubicBezTo>
                  <a:cubicBezTo>
                    <a:pt x="9600" y="852"/>
                    <a:pt x="7918" y="817"/>
                    <a:pt x="6381" y="817"/>
                  </a:cubicBezTo>
                  <a:cubicBezTo>
                    <a:pt x="4330" y="817"/>
                    <a:pt x="2537" y="880"/>
                    <a:pt x="1438" y="1152"/>
                  </a:cubicBezTo>
                  <a:cubicBezTo>
                    <a:pt x="857" y="1278"/>
                    <a:pt x="371" y="3016"/>
                    <a:pt x="241" y="5445"/>
                  </a:cubicBezTo>
                  <a:cubicBezTo>
                    <a:pt x="16" y="9306"/>
                    <a:pt x="-78" y="13669"/>
                    <a:pt x="73" y="17034"/>
                  </a:cubicBezTo>
                  <a:cubicBezTo>
                    <a:pt x="203" y="19708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4" y="21377"/>
                    <a:pt x="19565" y="19834"/>
                  </a:cubicBezTo>
                  <a:cubicBezTo>
                    <a:pt x="21522" y="18738"/>
                    <a:pt x="21012" y="0"/>
                    <a:pt x="1910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14" name="Google Shape;6479;p42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15" name="Google Shape;6480;p42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16" name="Google Shape;6481;p42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17" name="Google Shape;6482;p42"/>
            <p:cNvSpPr/>
            <p:nvPr/>
          </p:nvSpPr>
          <p:spPr>
            <a:xfrm>
              <a:off x="14674805" y="8100988"/>
              <a:ext cx="23220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18" name="Google Shape;6483;p42"/>
            <p:cNvSpPr/>
            <p:nvPr/>
          </p:nvSpPr>
          <p:spPr>
            <a:xfrm>
              <a:off x="16235705" y="7025505"/>
              <a:ext cx="108009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69" y="0"/>
                  </a:moveTo>
                  <a:cubicBezTo>
                    <a:pt x="15115" y="0"/>
                    <a:pt x="14769" y="153"/>
                    <a:pt x="14518" y="455"/>
                  </a:cubicBezTo>
                  <a:cubicBezTo>
                    <a:pt x="13339" y="1824"/>
                    <a:pt x="12045" y="3353"/>
                    <a:pt x="11114" y="4852"/>
                  </a:cubicBezTo>
                  <a:cubicBezTo>
                    <a:pt x="10851" y="5264"/>
                    <a:pt x="10445" y="5482"/>
                    <a:pt x="10030" y="5482"/>
                  </a:cubicBezTo>
                  <a:cubicBezTo>
                    <a:pt x="9757" y="5482"/>
                    <a:pt x="9480" y="5387"/>
                    <a:pt x="9239" y="5193"/>
                  </a:cubicBezTo>
                  <a:cubicBezTo>
                    <a:pt x="7842" y="4071"/>
                    <a:pt x="5834" y="2605"/>
                    <a:pt x="4176" y="1417"/>
                  </a:cubicBezTo>
                  <a:cubicBezTo>
                    <a:pt x="3958" y="1254"/>
                    <a:pt x="3712" y="1177"/>
                    <a:pt x="3467" y="1177"/>
                  </a:cubicBezTo>
                  <a:cubicBezTo>
                    <a:pt x="3094" y="1177"/>
                    <a:pt x="2724" y="1358"/>
                    <a:pt x="2459" y="1692"/>
                  </a:cubicBezTo>
                  <a:cubicBezTo>
                    <a:pt x="1543" y="2833"/>
                    <a:pt x="423" y="4461"/>
                    <a:pt x="59" y="5682"/>
                  </a:cubicBezTo>
                  <a:cubicBezTo>
                    <a:pt x="-115" y="6318"/>
                    <a:pt x="103" y="7000"/>
                    <a:pt x="597" y="7360"/>
                  </a:cubicBezTo>
                  <a:cubicBezTo>
                    <a:pt x="2445" y="8711"/>
                    <a:pt x="6227" y="10487"/>
                    <a:pt x="6795" y="11332"/>
                  </a:cubicBezTo>
                  <a:cubicBezTo>
                    <a:pt x="7230" y="11967"/>
                    <a:pt x="2547" y="18515"/>
                    <a:pt x="2896" y="19442"/>
                  </a:cubicBezTo>
                  <a:cubicBezTo>
                    <a:pt x="3216" y="20322"/>
                    <a:pt x="5006" y="21136"/>
                    <a:pt x="6314" y="21543"/>
                  </a:cubicBezTo>
                  <a:cubicBezTo>
                    <a:pt x="6436" y="21582"/>
                    <a:pt x="6560" y="21600"/>
                    <a:pt x="6681" y="21600"/>
                  </a:cubicBezTo>
                  <a:cubicBezTo>
                    <a:pt x="7181" y="21600"/>
                    <a:pt x="7649" y="21290"/>
                    <a:pt x="7871" y="20779"/>
                  </a:cubicBezTo>
                  <a:cubicBezTo>
                    <a:pt x="8743" y="18840"/>
                    <a:pt x="9718" y="17179"/>
                    <a:pt x="10561" y="15828"/>
                  </a:cubicBezTo>
                  <a:cubicBezTo>
                    <a:pt x="10825" y="15410"/>
                    <a:pt x="11241" y="15191"/>
                    <a:pt x="11660" y="15191"/>
                  </a:cubicBezTo>
                  <a:cubicBezTo>
                    <a:pt x="11960" y="15191"/>
                    <a:pt x="12262" y="15302"/>
                    <a:pt x="12511" y="15534"/>
                  </a:cubicBezTo>
                  <a:cubicBezTo>
                    <a:pt x="14024" y="16951"/>
                    <a:pt x="15609" y="18579"/>
                    <a:pt x="17267" y="19572"/>
                  </a:cubicBezTo>
                  <a:cubicBezTo>
                    <a:pt x="17464" y="19689"/>
                    <a:pt x="17676" y="19745"/>
                    <a:pt x="17888" y="19745"/>
                  </a:cubicBezTo>
                  <a:cubicBezTo>
                    <a:pt x="18270" y="19745"/>
                    <a:pt x="18643" y="19561"/>
                    <a:pt x="18896" y="19214"/>
                  </a:cubicBezTo>
                  <a:cubicBezTo>
                    <a:pt x="19638" y="18238"/>
                    <a:pt x="20409" y="17162"/>
                    <a:pt x="21107" y="16023"/>
                  </a:cubicBezTo>
                  <a:cubicBezTo>
                    <a:pt x="21485" y="15405"/>
                    <a:pt x="21399" y="14574"/>
                    <a:pt x="20888" y="14068"/>
                  </a:cubicBezTo>
                  <a:cubicBezTo>
                    <a:pt x="19594" y="12765"/>
                    <a:pt x="17500" y="11153"/>
                    <a:pt x="15827" y="10094"/>
                  </a:cubicBezTo>
                  <a:cubicBezTo>
                    <a:pt x="15071" y="9624"/>
                    <a:pt x="14911" y="8499"/>
                    <a:pt x="15493" y="7784"/>
                  </a:cubicBezTo>
                  <a:cubicBezTo>
                    <a:pt x="16540" y="6480"/>
                    <a:pt x="17732" y="5160"/>
                    <a:pt x="18677" y="3892"/>
                  </a:cubicBezTo>
                  <a:cubicBezTo>
                    <a:pt x="19173" y="3240"/>
                    <a:pt x="19056" y="2245"/>
                    <a:pt x="18431" y="1741"/>
                  </a:cubicBezTo>
                  <a:cubicBezTo>
                    <a:pt x="17689" y="1139"/>
                    <a:pt x="16933" y="683"/>
                    <a:pt x="16118" y="179"/>
                  </a:cubicBezTo>
                  <a:cubicBezTo>
                    <a:pt x="15912" y="60"/>
                    <a:pt x="15689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19" name="Google Shape;6484;p42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20" name="Google Shape;6485;p42"/>
            <p:cNvSpPr/>
            <p:nvPr/>
          </p:nvSpPr>
          <p:spPr>
            <a:xfrm>
              <a:off x="15129816" y="6435487"/>
              <a:ext cx="108465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9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5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3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21" name="Google Shape;6486;p42"/>
            <p:cNvSpPr/>
            <p:nvPr/>
          </p:nvSpPr>
          <p:spPr>
            <a:xfrm>
              <a:off x="14904364" y="5259082"/>
              <a:ext cx="81909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1"/>
                    <a:pt x="10906" y="871"/>
                  </a:cubicBezTo>
                  <a:cubicBezTo>
                    <a:pt x="9353" y="871"/>
                    <a:pt x="7779" y="843"/>
                    <a:pt x="6334" y="843"/>
                  </a:cubicBezTo>
                  <a:cubicBezTo>
                    <a:pt x="4303" y="843"/>
                    <a:pt x="2529" y="892"/>
                    <a:pt x="1431" y="1150"/>
                  </a:cubicBezTo>
                  <a:cubicBezTo>
                    <a:pt x="871" y="1331"/>
                    <a:pt x="366" y="3073"/>
                    <a:pt x="236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6" y="21586"/>
                    <a:pt x="2365" y="21579"/>
                    <a:pt x="2925" y="21579"/>
                  </a:cubicBezTo>
                  <a:cubicBezTo>
                    <a:pt x="4117" y="21579"/>
                    <a:pt x="5487" y="21600"/>
                    <a:pt x="6931" y="21600"/>
                  </a:cubicBezTo>
                  <a:cubicBezTo>
                    <a:pt x="11480" y="21600"/>
                    <a:pt x="16764" y="21405"/>
                    <a:pt x="19544" y="19795"/>
                  </a:cubicBezTo>
                  <a:cubicBezTo>
                    <a:pt x="21518" y="18701"/>
                    <a:pt x="21007" y="0"/>
                    <a:pt x="190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22" name="Google Shape;6487;p42"/>
            <p:cNvSpPr/>
            <p:nvPr/>
          </p:nvSpPr>
          <p:spPr>
            <a:xfrm>
              <a:off x="14904364" y="4893188"/>
              <a:ext cx="81909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2"/>
                    <a:pt x="10906" y="872"/>
                  </a:cubicBezTo>
                  <a:cubicBezTo>
                    <a:pt x="9353" y="872"/>
                    <a:pt x="7779" y="844"/>
                    <a:pt x="6334" y="844"/>
                  </a:cubicBezTo>
                  <a:cubicBezTo>
                    <a:pt x="4303" y="844"/>
                    <a:pt x="2529" y="899"/>
                    <a:pt x="1431" y="1150"/>
                  </a:cubicBezTo>
                  <a:cubicBezTo>
                    <a:pt x="871" y="1276"/>
                    <a:pt x="366" y="3012"/>
                    <a:pt x="236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6" y="21544"/>
                    <a:pt x="1825" y="21544"/>
                    <a:pt x="2066" y="21544"/>
                  </a:cubicBezTo>
                  <a:cubicBezTo>
                    <a:pt x="3581" y="21544"/>
                    <a:pt x="5481" y="21600"/>
                    <a:pt x="7499" y="21600"/>
                  </a:cubicBezTo>
                  <a:cubicBezTo>
                    <a:pt x="11913" y="21600"/>
                    <a:pt x="16879" y="21356"/>
                    <a:pt x="19544" y="19808"/>
                  </a:cubicBezTo>
                  <a:cubicBezTo>
                    <a:pt x="21518" y="18713"/>
                    <a:pt x="21007" y="0"/>
                    <a:pt x="190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23" name="Google Shape;6488;p42"/>
            <p:cNvSpPr/>
            <p:nvPr/>
          </p:nvSpPr>
          <p:spPr>
            <a:xfrm>
              <a:off x="17256819" y="4634488"/>
              <a:ext cx="982178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71" y="0"/>
                  </a:moveTo>
                  <a:cubicBezTo>
                    <a:pt x="16840" y="0"/>
                    <a:pt x="16408" y="178"/>
                    <a:pt x="16090" y="504"/>
                  </a:cubicBezTo>
                  <a:cubicBezTo>
                    <a:pt x="11991" y="4766"/>
                    <a:pt x="3467" y="13243"/>
                    <a:pt x="325" y="17441"/>
                  </a:cubicBezTo>
                  <a:cubicBezTo>
                    <a:pt x="-903" y="19076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39" y="20989"/>
                  </a:cubicBezTo>
                  <a:cubicBezTo>
                    <a:pt x="7644" y="17457"/>
                    <a:pt x="17199" y="8157"/>
                    <a:pt x="20142" y="4782"/>
                  </a:cubicBezTo>
                  <a:cubicBezTo>
                    <a:pt x="20621" y="4244"/>
                    <a:pt x="20697" y="3436"/>
                    <a:pt x="20327" y="2802"/>
                  </a:cubicBezTo>
                  <a:cubicBezTo>
                    <a:pt x="19757" y="1804"/>
                    <a:pt x="18971" y="838"/>
                    <a:pt x="18139" y="268"/>
                  </a:cubicBezTo>
                  <a:cubicBezTo>
                    <a:pt x="17874" y="85"/>
                    <a:pt x="17572" y="0"/>
                    <a:pt x="1727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24" name="Google Shape;6489;p42"/>
            <p:cNvSpPr/>
            <p:nvPr/>
          </p:nvSpPr>
          <p:spPr>
            <a:xfrm>
              <a:off x="17339047" y="4588442"/>
              <a:ext cx="231923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3" h="21600" fill="norm" stroke="1" extrusionOk="0">
                  <a:moveTo>
                    <a:pt x="7662" y="0"/>
                  </a:moveTo>
                  <a:cubicBezTo>
                    <a:pt x="2681" y="0"/>
                    <a:pt x="-1604" y="5758"/>
                    <a:pt x="589" y="16537"/>
                  </a:cubicBezTo>
                  <a:cubicBezTo>
                    <a:pt x="1292" y="20047"/>
                    <a:pt x="4145" y="21600"/>
                    <a:pt x="7333" y="21600"/>
                  </a:cubicBezTo>
                  <a:cubicBezTo>
                    <a:pt x="13113" y="21600"/>
                    <a:pt x="19996" y="16501"/>
                    <a:pt x="17150" y="8758"/>
                  </a:cubicBezTo>
                  <a:cubicBezTo>
                    <a:pt x="14983" y="2837"/>
                    <a:pt x="11154" y="0"/>
                    <a:pt x="76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25" name="Google Shape;6490;p42"/>
            <p:cNvSpPr/>
            <p:nvPr/>
          </p:nvSpPr>
          <p:spPr>
            <a:xfrm>
              <a:off x="17923535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26" name="Google Shape;6491;p42"/>
            <p:cNvSpPr/>
            <p:nvPr/>
          </p:nvSpPr>
          <p:spPr>
            <a:xfrm>
              <a:off x="17205619" y="6435487"/>
              <a:ext cx="108483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2" y="21572"/>
                    <a:pt x="2238" y="21565"/>
                    <a:pt x="2727" y="21565"/>
                  </a:cubicBezTo>
                  <a:cubicBezTo>
                    <a:pt x="4126" y="21565"/>
                    <a:pt x="5786" y="21600"/>
                    <a:pt x="7529" y="21600"/>
                  </a:cubicBezTo>
                  <a:cubicBezTo>
                    <a:pt x="11944" y="21600"/>
                    <a:pt x="16901" y="21384"/>
                    <a:pt x="19563" y="19840"/>
                  </a:cubicBezTo>
                  <a:cubicBezTo>
                    <a:pt x="21524" y="18737"/>
                    <a:pt x="21014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27" name="Google Shape;6492;p42"/>
            <p:cNvSpPr/>
            <p:nvPr/>
          </p:nvSpPr>
          <p:spPr>
            <a:xfrm>
              <a:off x="17646910" y="6144191"/>
              <a:ext cx="20202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47" y="0"/>
                  </a:moveTo>
                  <a:cubicBezTo>
                    <a:pt x="2671" y="0"/>
                    <a:pt x="-1614" y="5740"/>
                    <a:pt x="598" y="16495"/>
                  </a:cubicBezTo>
                  <a:cubicBezTo>
                    <a:pt x="1311" y="20037"/>
                    <a:pt x="4177" y="21600"/>
                    <a:pt x="7371" y="21600"/>
                  </a:cubicBezTo>
                  <a:cubicBezTo>
                    <a:pt x="13140" y="21600"/>
                    <a:pt x="19986" y="16487"/>
                    <a:pt x="17149" y="8720"/>
                  </a:cubicBezTo>
                  <a:cubicBezTo>
                    <a:pt x="14981" y="2825"/>
                    <a:pt x="11147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28" name="Google Shape;6493;p42"/>
            <p:cNvSpPr/>
            <p:nvPr/>
          </p:nvSpPr>
          <p:spPr>
            <a:xfrm>
              <a:off x="17646902" y="6777780"/>
              <a:ext cx="20202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71" y="21600"/>
                  </a:cubicBezTo>
                  <a:cubicBezTo>
                    <a:pt x="13140" y="21600"/>
                    <a:pt x="19986" y="16493"/>
                    <a:pt x="17149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29" name="Google Shape;6494;p42"/>
            <p:cNvSpPr/>
            <p:nvPr/>
          </p:nvSpPr>
          <p:spPr>
            <a:xfrm>
              <a:off x="18560305" y="5397138"/>
              <a:ext cx="1133287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27" y="0"/>
                  </a:moveTo>
                  <a:cubicBezTo>
                    <a:pt x="9541" y="0"/>
                    <a:pt x="8536" y="83"/>
                    <a:pt x="7848" y="327"/>
                  </a:cubicBezTo>
                  <a:cubicBezTo>
                    <a:pt x="7308" y="520"/>
                    <a:pt x="6976" y="1041"/>
                    <a:pt x="7016" y="1604"/>
                  </a:cubicBezTo>
                  <a:cubicBezTo>
                    <a:pt x="7182" y="3688"/>
                    <a:pt x="8209" y="7460"/>
                    <a:pt x="7973" y="8338"/>
                  </a:cubicBezTo>
                  <a:cubicBezTo>
                    <a:pt x="7793" y="8996"/>
                    <a:pt x="574" y="8873"/>
                    <a:pt x="145" y="9600"/>
                  </a:cubicBezTo>
                  <a:cubicBezTo>
                    <a:pt x="-257" y="10300"/>
                    <a:pt x="256" y="12069"/>
                    <a:pt x="740" y="13276"/>
                  </a:cubicBezTo>
                  <a:cubicBezTo>
                    <a:pt x="945" y="13765"/>
                    <a:pt x="1423" y="14079"/>
                    <a:pt x="1947" y="14079"/>
                  </a:cubicBezTo>
                  <a:cubicBezTo>
                    <a:pt x="2024" y="14079"/>
                    <a:pt x="2102" y="14071"/>
                    <a:pt x="2181" y="14057"/>
                  </a:cubicBezTo>
                  <a:cubicBezTo>
                    <a:pt x="4011" y="13700"/>
                    <a:pt x="5701" y="13577"/>
                    <a:pt x="7128" y="13508"/>
                  </a:cubicBezTo>
                  <a:cubicBezTo>
                    <a:pt x="7143" y="13508"/>
                    <a:pt x="7160" y="13508"/>
                    <a:pt x="7176" y="13508"/>
                  </a:cubicBezTo>
                  <a:cubicBezTo>
                    <a:pt x="7903" y="13508"/>
                    <a:pt x="8485" y="14102"/>
                    <a:pt x="8457" y="14826"/>
                  </a:cubicBezTo>
                  <a:cubicBezTo>
                    <a:pt x="8389" y="16705"/>
                    <a:pt x="8209" y="18734"/>
                    <a:pt x="8513" y="20504"/>
                  </a:cubicBezTo>
                  <a:cubicBezTo>
                    <a:pt x="8609" y="21094"/>
                    <a:pt x="9110" y="21532"/>
                    <a:pt x="9718" y="21546"/>
                  </a:cubicBezTo>
                  <a:cubicBezTo>
                    <a:pt x="10354" y="21578"/>
                    <a:pt x="11020" y="21600"/>
                    <a:pt x="11698" y="21600"/>
                  </a:cubicBezTo>
                  <a:cubicBezTo>
                    <a:pt x="12189" y="21600"/>
                    <a:pt x="12688" y="21589"/>
                    <a:pt x="13182" y="21560"/>
                  </a:cubicBezTo>
                  <a:cubicBezTo>
                    <a:pt x="13820" y="21532"/>
                    <a:pt x="14332" y="21011"/>
                    <a:pt x="14387" y="20381"/>
                  </a:cubicBezTo>
                  <a:cubicBezTo>
                    <a:pt x="14499" y="18720"/>
                    <a:pt x="14374" y="16320"/>
                    <a:pt x="14110" y="14497"/>
                  </a:cubicBezTo>
                  <a:cubicBezTo>
                    <a:pt x="13991" y="13717"/>
                    <a:pt x="14615" y="13039"/>
                    <a:pt x="15392" y="13039"/>
                  </a:cubicBezTo>
                  <a:cubicBezTo>
                    <a:pt x="15421" y="13039"/>
                    <a:pt x="15452" y="13041"/>
                    <a:pt x="15482" y="13042"/>
                  </a:cubicBezTo>
                  <a:cubicBezTo>
                    <a:pt x="16993" y="13165"/>
                    <a:pt x="18586" y="13371"/>
                    <a:pt x="19998" y="13427"/>
                  </a:cubicBezTo>
                  <a:cubicBezTo>
                    <a:pt x="20015" y="13427"/>
                    <a:pt x="20031" y="13427"/>
                    <a:pt x="20046" y="13427"/>
                  </a:cubicBezTo>
                  <a:cubicBezTo>
                    <a:pt x="20759" y="13427"/>
                    <a:pt x="21343" y="12835"/>
                    <a:pt x="21329" y="12123"/>
                  </a:cubicBezTo>
                  <a:cubicBezTo>
                    <a:pt x="21301" y="11245"/>
                    <a:pt x="21163" y="10450"/>
                    <a:pt x="21011" y="9558"/>
                  </a:cubicBezTo>
                  <a:cubicBezTo>
                    <a:pt x="20927" y="8996"/>
                    <a:pt x="20470" y="8558"/>
                    <a:pt x="19888" y="8502"/>
                  </a:cubicBezTo>
                  <a:cubicBezTo>
                    <a:pt x="18510" y="8352"/>
                    <a:pt x="17013" y="8199"/>
                    <a:pt x="15632" y="8199"/>
                  </a:cubicBezTo>
                  <a:cubicBezTo>
                    <a:pt x="15389" y="8199"/>
                    <a:pt x="15149" y="8204"/>
                    <a:pt x="14913" y="8215"/>
                  </a:cubicBezTo>
                  <a:cubicBezTo>
                    <a:pt x="14888" y="8216"/>
                    <a:pt x="14864" y="8216"/>
                    <a:pt x="14840" y="8216"/>
                  </a:cubicBezTo>
                  <a:cubicBezTo>
                    <a:pt x="14152" y="8216"/>
                    <a:pt x="13596" y="7669"/>
                    <a:pt x="13570" y="6994"/>
                  </a:cubicBezTo>
                  <a:cubicBezTo>
                    <a:pt x="13514" y="5361"/>
                    <a:pt x="13334" y="3070"/>
                    <a:pt x="13168" y="1205"/>
                  </a:cubicBezTo>
                  <a:cubicBezTo>
                    <a:pt x="13113" y="575"/>
                    <a:pt x="12601" y="95"/>
                    <a:pt x="11976" y="54"/>
                  </a:cubicBezTo>
                  <a:cubicBezTo>
                    <a:pt x="11528" y="22"/>
                    <a:pt x="11031" y="0"/>
                    <a:pt x="1052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30" name="Google Shape;6495;p42"/>
            <p:cNvSpPr/>
            <p:nvPr/>
          </p:nvSpPr>
          <p:spPr>
            <a:xfrm>
              <a:off x="18899630" y="3512959"/>
              <a:ext cx="1080108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7" y="0"/>
                    <a:pt x="14760" y="155"/>
                    <a:pt x="14500" y="446"/>
                  </a:cubicBezTo>
                  <a:cubicBezTo>
                    <a:pt x="13323" y="1815"/>
                    <a:pt x="12044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8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3" y="1176"/>
                    <a:pt x="3457" y="1176"/>
                  </a:cubicBezTo>
                  <a:cubicBezTo>
                    <a:pt x="3081" y="1176"/>
                    <a:pt x="2712" y="1350"/>
                    <a:pt x="2450" y="1684"/>
                  </a:cubicBezTo>
                  <a:cubicBezTo>
                    <a:pt x="1549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4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50" y="15192"/>
                  </a:cubicBezTo>
                  <a:cubicBezTo>
                    <a:pt x="11953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6" y="19752"/>
                    <a:pt x="17868" y="19752"/>
                  </a:cubicBezTo>
                  <a:cubicBezTo>
                    <a:pt x="18251" y="19752"/>
                    <a:pt x="1862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2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13" y="5153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31" name="Google Shape;6496;p42"/>
            <p:cNvSpPr/>
            <p:nvPr/>
          </p:nvSpPr>
          <p:spPr>
            <a:xfrm>
              <a:off x="15984078" y="3573858"/>
              <a:ext cx="1441092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4" y="16843"/>
                    <a:pt x="8728" y="16977"/>
                    <a:pt x="8549" y="16977"/>
                  </a:cubicBezTo>
                  <a:cubicBezTo>
                    <a:pt x="8390" y="16977"/>
                    <a:pt x="8229" y="16872"/>
                    <a:pt x="8168" y="16650"/>
                  </a:cubicBezTo>
                  <a:cubicBezTo>
                    <a:pt x="7130" y="12664"/>
                    <a:pt x="6901" y="11085"/>
                    <a:pt x="5548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06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38" y="11801"/>
                  </a:cubicBezTo>
                  <a:cubicBezTo>
                    <a:pt x="1193" y="11801"/>
                    <a:pt x="1349" y="11736"/>
                    <a:pt x="1474" y="11608"/>
                  </a:cubicBezTo>
                  <a:cubicBezTo>
                    <a:pt x="2287" y="10791"/>
                    <a:pt x="3266" y="10238"/>
                    <a:pt x="3800" y="10238"/>
                  </a:cubicBezTo>
                  <a:cubicBezTo>
                    <a:pt x="3989" y="10238"/>
                    <a:pt x="4123" y="10308"/>
                    <a:pt x="4172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34" y="21352"/>
                    <a:pt x="7848" y="21600"/>
                    <a:pt x="8693" y="21600"/>
                  </a:cubicBezTo>
                  <a:cubicBezTo>
                    <a:pt x="9571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2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69" y="3905"/>
                    <a:pt x="18411" y="4566"/>
                  </a:cubicBezTo>
                  <a:cubicBezTo>
                    <a:pt x="18517" y="5045"/>
                    <a:pt x="18895" y="5369"/>
                    <a:pt x="19304" y="5369"/>
                  </a:cubicBezTo>
                  <a:cubicBezTo>
                    <a:pt x="19320" y="5369"/>
                    <a:pt x="19334" y="5369"/>
                    <a:pt x="19350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70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32" name="Google Shape;6497;p42"/>
            <p:cNvSpPr/>
            <p:nvPr/>
          </p:nvSpPr>
          <p:spPr>
            <a:xfrm>
              <a:off x="17793820" y="2922528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5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5" y="1143"/>
                  </a:cubicBezTo>
                  <a:cubicBezTo>
                    <a:pt x="870" y="1331"/>
                    <a:pt x="377" y="3073"/>
                    <a:pt x="234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81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33" name="Google Shape;6498;p42"/>
            <p:cNvSpPr/>
            <p:nvPr/>
          </p:nvSpPr>
          <p:spPr>
            <a:xfrm>
              <a:off x="17568357" y="1746123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05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2" y="21586"/>
                    <a:pt x="2350" y="21579"/>
                    <a:pt x="2906" y="21579"/>
                  </a:cubicBezTo>
                  <a:cubicBezTo>
                    <a:pt x="4147" y="21579"/>
                    <a:pt x="5579" y="21600"/>
                    <a:pt x="7087" y="21600"/>
                  </a:cubicBezTo>
                  <a:cubicBezTo>
                    <a:pt x="11612" y="21600"/>
                    <a:pt x="16812" y="21405"/>
                    <a:pt x="19564" y="19858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34" name="Google Shape;6499;p42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35" name="Google Shape;6500;p42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36" name="Google Shape;6501;p42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37" name="Google Shape;6502;p42"/>
            <p:cNvSpPr/>
            <p:nvPr/>
          </p:nvSpPr>
          <p:spPr>
            <a:xfrm>
              <a:off x="15259378" y="1873781"/>
              <a:ext cx="23265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0" y="0"/>
                  </a:moveTo>
                  <a:cubicBezTo>
                    <a:pt x="2673" y="0"/>
                    <a:pt x="-1601" y="5733"/>
                    <a:pt x="587" y="16505"/>
                  </a:cubicBezTo>
                  <a:cubicBezTo>
                    <a:pt x="1308" y="20041"/>
                    <a:pt x="4178" y="21600"/>
                    <a:pt x="7378" y="21600"/>
                  </a:cubicBezTo>
                  <a:cubicBezTo>
                    <a:pt x="13157" y="21600"/>
                    <a:pt x="19999" y="16498"/>
                    <a:pt x="17166" y="8724"/>
                  </a:cubicBezTo>
                  <a:cubicBezTo>
                    <a:pt x="14978" y="2828"/>
                    <a:pt x="11140" y="0"/>
                    <a:pt x="765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38" name="Google Shape;6503;p42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39" name="Google Shape;6504;p42"/>
            <p:cNvSpPr/>
            <p:nvPr/>
          </p:nvSpPr>
          <p:spPr>
            <a:xfrm>
              <a:off x="14982677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40" name="Google Shape;6505;p42"/>
            <p:cNvSpPr/>
            <p:nvPr/>
          </p:nvSpPr>
          <p:spPr>
            <a:xfrm>
              <a:off x="14982677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41" name="Google Shape;6506;p42"/>
            <p:cNvSpPr/>
            <p:nvPr/>
          </p:nvSpPr>
          <p:spPr>
            <a:xfrm>
              <a:off x="15896736" y="1884179"/>
              <a:ext cx="1132731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4" y="10299"/>
                    <a:pt x="245" y="12082"/>
                    <a:pt x="729" y="13275"/>
                  </a:cubicBezTo>
                  <a:cubicBezTo>
                    <a:pt x="934" y="13775"/>
                    <a:pt x="1409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7" y="13507"/>
                  </a:cubicBezTo>
                  <a:cubicBezTo>
                    <a:pt x="7133" y="13507"/>
                    <a:pt x="7150" y="13507"/>
                    <a:pt x="7166" y="13507"/>
                  </a:cubicBezTo>
                  <a:cubicBezTo>
                    <a:pt x="7891" y="13507"/>
                    <a:pt x="8473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18" y="21600"/>
                  </a:cubicBezTo>
                  <a:cubicBezTo>
                    <a:pt x="12133" y="21600"/>
                    <a:pt x="12653" y="21589"/>
                    <a:pt x="13172" y="21558"/>
                  </a:cubicBezTo>
                  <a:cubicBezTo>
                    <a:pt x="13822" y="21531"/>
                    <a:pt x="14335" y="21023"/>
                    <a:pt x="14377" y="20379"/>
                  </a:cubicBezTo>
                  <a:cubicBezTo>
                    <a:pt x="14501" y="18733"/>
                    <a:pt x="14363" y="16319"/>
                    <a:pt x="14100" y="14496"/>
                  </a:cubicBezTo>
                  <a:cubicBezTo>
                    <a:pt x="13993" y="13716"/>
                    <a:pt x="14607" y="13038"/>
                    <a:pt x="15382" y="13038"/>
                  </a:cubicBezTo>
                  <a:cubicBezTo>
                    <a:pt x="15411" y="13038"/>
                    <a:pt x="15441" y="13040"/>
                    <a:pt x="15472" y="13041"/>
                  </a:cubicBezTo>
                  <a:cubicBezTo>
                    <a:pt x="16982" y="13164"/>
                    <a:pt x="18575" y="13370"/>
                    <a:pt x="20003" y="13426"/>
                  </a:cubicBezTo>
                  <a:cubicBezTo>
                    <a:pt x="20018" y="13426"/>
                    <a:pt x="20035" y="13426"/>
                    <a:pt x="20051" y="13426"/>
                  </a:cubicBezTo>
                  <a:cubicBezTo>
                    <a:pt x="20764" y="13426"/>
                    <a:pt x="21346" y="12834"/>
                    <a:pt x="21320" y="12122"/>
                  </a:cubicBezTo>
                  <a:cubicBezTo>
                    <a:pt x="21292" y="11244"/>
                    <a:pt x="21153" y="10449"/>
                    <a:pt x="21014" y="9572"/>
                  </a:cubicBezTo>
                  <a:cubicBezTo>
                    <a:pt x="20917" y="8995"/>
                    <a:pt x="20461" y="8571"/>
                    <a:pt x="19892" y="8502"/>
                  </a:cubicBezTo>
                  <a:cubicBezTo>
                    <a:pt x="18515" y="8351"/>
                    <a:pt x="17006" y="8199"/>
                    <a:pt x="15624" y="8199"/>
                  </a:cubicBezTo>
                  <a:cubicBezTo>
                    <a:pt x="15379" y="8199"/>
                    <a:pt x="15140" y="8203"/>
                    <a:pt x="14903" y="8214"/>
                  </a:cubicBezTo>
                  <a:cubicBezTo>
                    <a:pt x="14879" y="8216"/>
                    <a:pt x="14852" y="8216"/>
                    <a:pt x="14827" y="8216"/>
                  </a:cubicBezTo>
                  <a:cubicBezTo>
                    <a:pt x="14142" y="8216"/>
                    <a:pt x="13586" y="7681"/>
                    <a:pt x="13560" y="6993"/>
                  </a:cubicBezTo>
                  <a:cubicBezTo>
                    <a:pt x="13504" y="5361"/>
                    <a:pt x="13324" y="3084"/>
                    <a:pt x="13158" y="1205"/>
                  </a:cubicBezTo>
                  <a:cubicBezTo>
                    <a:pt x="13102" y="589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42" name="Google Shape;6507;p42"/>
            <p:cNvSpPr/>
            <p:nvPr/>
          </p:nvSpPr>
          <p:spPr>
            <a:xfrm>
              <a:off x="15129816" y="13460663"/>
              <a:ext cx="108465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70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30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5" y="21579"/>
                  </a:cubicBezTo>
                  <a:cubicBezTo>
                    <a:pt x="4153" y="21579"/>
                    <a:pt x="5584" y="21600"/>
                    <a:pt x="7090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43" name="Google Shape;6508;p42"/>
            <p:cNvSpPr/>
            <p:nvPr/>
          </p:nvSpPr>
          <p:spPr>
            <a:xfrm>
              <a:off x="14904364" y="12284917"/>
              <a:ext cx="81911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7" y="733"/>
                    <a:pt x="14370" y="859"/>
                    <a:pt x="11236" y="859"/>
                  </a:cubicBezTo>
                  <a:cubicBezTo>
                    <a:pt x="9595" y="859"/>
                    <a:pt x="7916" y="824"/>
                    <a:pt x="6380" y="824"/>
                  </a:cubicBezTo>
                  <a:cubicBezTo>
                    <a:pt x="4331" y="824"/>
                    <a:pt x="2537" y="880"/>
                    <a:pt x="1431" y="1152"/>
                  </a:cubicBezTo>
                  <a:cubicBezTo>
                    <a:pt x="871" y="1278"/>
                    <a:pt x="366" y="3023"/>
                    <a:pt x="237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3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38" y="21600"/>
                    <a:pt x="16887" y="21384"/>
                    <a:pt x="19546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44" name="Google Shape;6509;p42"/>
            <p:cNvSpPr/>
            <p:nvPr/>
          </p:nvSpPr>
          <p:spPr>
            <a:xfrm>
              <a:off x="14904364" y="11918363"/>
              <a:ext cx="81909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14"/>
                    <a:pt x="18945" y="28"/>
                  </a:cubicBezTo>
                  <a:cubicBezTo>
                    <a:pt x="17258" y="773"/>
                    <a:pt x="13965" y="877"/>
                    <a:pt x="10606" y="877"/>
                  </a:cubicBezTo>
                  <a:cubicBezTo>
                    <a:pt x="9355" y="877"/>
                    <a:pt x="8094" y="863"/>
                    <a:pt x="6904" y="863"/>
                  </a:cubicBezTo>
                  <a:cubicBezTo>
                    <a:pt x="4639" y="863"/>
                    <a:pt x="2629" y="912"/>
                    <a:pt x="1431" y="1211"/>
                  </a:cubicBezTo>
                  <a:cubicBezTo>
                    <a:pt x="871" y="1337"/>
                    <a:pt x="366" y="3070"/>
                    <a:pt x="236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3" y="21565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0" y="21600"/>
                  </a:cubicBezTo>
                  <a:cubicBezTo>
                    <a:pt x="11936" y="21600"/>
                    <a:pt x="16885" y="21377"/>
                    <a:pt x="19544" y="19839"/>
                  </a:cubicBezTo>
                  <a:cubicBezTo>
                    <a:pt x="21518" y="18683"/>
                    <a:pt x="21007" y="0"/>
                    <a:pt x="190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45" name="Google Shape;6510;p42"/>
            <p:cNvSpPr/>
            <p:nvPr/>
          </p:nvSpPr>
          <p:spPr>
            <a:xfrm>
              <a:off x="17256827" y="11660158"/>
              <a:ext cx="982170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3" y="0"/>
                  </a:moveTo>
                  <a:cubicBezTo>
                    <a:pt x="16833" y="0"/>
                    <a:pt x="16408" y="178"/>
                    <a:pt x="16092" y="510"/>
                  </a:cubicBezTo>
                  <a:cubicBezTo>
                    <a:pt x="11992" y="4773"/>
                    <a:pt x="3468" y="13250"/>
                    <a:pt x="326" y="17449"/>
                  </a:cubicBezTo>
                  <a:cubicBezTo>
                    <a:pt x="-901" y="19073"/>
                    <a:pt x="1602" y="21600"/>
                    <a:pt x="3511" y="21600"/>
                  </a:cubicBezTo>
                  <a:cubicBezTo>
                    <a:pt x="4026" y="21600"/>
                    <a:pt x="4498" y="21417"/>
                    <a:pt x="4840" y="20982"/>
                  </a:cubicBezTo>
                  <a:cubicBezTo>
                    <a:pt x="7645" y="17465"/>
                    <a:pt x="17201" y="8163"/>
                    <a:pt x="20144" y="4789"/>
                  </a:cubicBezTo>
                  <a:cubicBezTo>
                    <a:pt x="20623" y="4234"/>
                    <a:pt x="20699" y="3442"/>
                    <a:pt x="20329" y="2808"/>
                  </a:cubicBezTo>
                  <a:cubicBezTo>
                    <a:pt x="19759" y="1810"/>
                    <a:pt x="18973" y="828"/>
                    <a:pt x="18140" y="274"/>
                  </a:cubicBezTo>
                  <a:cubicBezTo>
                    <a:pt x="17873" y="89"/>
                    <a:pt x="17567" y="0"/>
                    <a:pt x="1726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46" name="Google Shape;6511;p42"/>
            <p:cNvSpPr/>
            <p:nvPr/>
          </p:nvSpPr>
          <p:spPr>
            <a:xfrm>
              <a:off x="17339045" y="11613947"/>
              <a:ext cx="23191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58" y="0"/>
                  </a:moveTo>
                  <a:cubicBezTo>
                    <a:pt x="2681" y="0"/>
                    <a:pt x="-1605" y="5733"/>
                    <a:pt x="589" y="16498"/>
                  </a:cubicBezTo>
                  <a:cubicBezTo>
                    <a:pt x="1292" y="20034"/>
                    <a:pt x="4158" y="21600"/>
                    <a:pt x="7353" y="21600"/>
                  </a:cubicBezTo>
                  <a:cubicBezTo>
                    <a:pt x="13135" y="21600"/>
                    <a:pt x="19995" y="16498"/>
                    <a:pt x="17155" y="8724"/>
                  </a:cubicBezTo>
                  <a:cubicBezTo>
                    <a:pt x="14986" y="2828"/>
                    <a:pt x="11151" y="0"/>
                    <a:pt x="765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47" name="Google Shape;6512;p42"/>
            <p:cNvSpPr/>
            <p:nvPr/>
          </p:nvSpPr>
          <p:spPr>
            <a:xfrm>
              <a:off x="17923543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63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48" name="Google Shape;6513;p42"/>
            <p:cNvSpPr/>
            <p:nvPr/>
          </p:nvSpPr>
          <p:spPr>
            <a:xfrm>
              <a:off x="17205619" y="13460663"/>
              <a:ext cx="108483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9" y="21579"/>
                    <a:pt x="2904" y="21579"/>
                  </a:cubicBezTo>
                  <a:cubicBezTo>
                    <a:pt x="4143" y="21579"/>
                    <a:pt x="5576" y="21600"/>
                    <a:pt x="7082" y="21600"/>
                  </a:cubicBezTo>
                  <a:cubicBezTo>
                    <a:pt x="11606" y="21600"/>
                    <a:pt x="16811" y="21405"/>
                    <a:pt x="19563" y="19858"/>
                  </a:cubicBezTo>
                  <a:cubicBezTo>
                    <a:pt x="21524" y="18701"/>
                    <a:pt x="21014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49" name="Google Shape;6514;p42"/>
            <p:cNvSpPr/>
            <p:nvPr/>
          </p:nvSpPr>
          <p:spPr>
            <a:xfrm>
              <a:off x="17646902" y="13169532"/>
              <a:ext cx="20204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22" y="21600"/>
                    <a:pt x="19987" y="16505"/>
                    <a:pt x="17143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50" name="Google Shape;6515;p42"/>
            <p:cNvSpPr/>
            <p:nvPr/>
          </p:nvSpPr>
          <p:spPr>
            <a:xfrm>
              <a:off x="18560305" y="12422809"/>
              <a:ext cx="1133287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85" y="0"/>
                  </a:moveTo>
                  <a:cubicBezTo>
                    <a:pt x="9580" y="0"/>
                    <a:pt x="8550" y="78"/>
                    <a:pt x="7848" y="318"/>
                  </a:cubicBezTo>
                  <a:cubicBezTo>
                    <a:pt x="7308" y="511"/>
                    <a:pt x="6976" y="1046"/>
                    <a:pt x="7016" y="1609"/>
                  </a:cubicBezTo>
                  <a:cubicBezTo>
                    <a:pt x="7182" y="3694"/>
                    <a:pt x="8209" y="7466"/>
                    <a:pt x="7973" y="8330"/>
                  </a:cubicBezTo>
                  <a:cubicBezTo>
                    <a:pt x="7793" y="8988"/>
                    <a:pt x="574" y="8865"/>
                    <a:pt x="145" y="9607"/>
                  </a:cubicBezTo>
                  <a:cubicBezTo>
                    <a:pt x="-257" y="10306"/>
                    <a:pt x="256" y="12076"/>
                    <a:pt x="740" y="13284"/>
                  </a:cubicBezTo>
                  <a:cubicBezTo>
                    <a:pt x="942" y="13766"/>
                    <a:pt x="1411" y="14077"/>
                    <a:pt x="1925" y="14077"/>
                  </a:cubicBezTo>
                  <a:cubicBezTo>
                    <a:pt x="2009" y="14077"/>
                    <a:pt x="2096" y="14069"/>
                    <a:pt x="2181" y="14051"/>
                  </a:cubicBezTo>
                  <a:cubicBezTo>
                    <a:pt x="4011" y="13708"/>
                    <a:pt x="5701" y="13571"/>
                    <a:pt x="7128" y="13516"/>
                  </a:cubicBezTo>
                  <a:cubicBezTo>
                    <a:pt x="7151" y="13514"/>
                    <a:pt x="7174" y="13514"/>
                    <a:pt x="7198" y="13514"/>
                  </a:cubicBezTo>
                  <a:cubicBezTo>
                    <a:pt x="7914" y="13514"/>
                    <a:pt x="8485" y="14116"/>
                    <a:pt x="8457" y="14834"/>
                  </a:cubicBezTo>
                  <a:cubicBezTo>
                    <a:pt x="8389" y="16713"/>
                    <a:pt x="8209" y="18743"/>
                    <a:pt x="8513" y="20499"/>
                  </a:cubicBezTo>
                  <a:cubicBezTo>
                    <a:pt x="8609" y="21089"/>
                    <a:pt x="9110" y="21528"/>
                    <a:pt x="9718" y="21555"/>
                  </a:cubicBezTo>
                  <a:cubicBezTo>
                    <a:pt x="10375" y="21580"/>
                    <a:pt x="11066" y="21600"/>
                    <a:pt x="11770" y="21600"/>
                  </a:cubicBezTo>
                  <a:cubicBezTo>
                    <a:pt x="12237" y="21600"/>
                    <a:pt x="12711" y="21591"/>
                    <a:pt x="13182" y="21569"/>
                  </a:cubicBezTo>
                  <a:cubicBezTo>
                    <a:pt x="13820" y="21528"/>
                    <a:pt x="14332" y="21020"/>
                    <a:pt x="14387" y="20390"/>
                  </a:cubicBezTo>
                  <a:cubicBezTo>
                    <a:pt x="14499" y="18729"/>
                    <a:pt x="14374" y="16315"/>
                    <a:pt x="14110" y="14491"/>
                  </a:cubicBezTo>
                  <a:cubicBezTo>
                    <a:pt x="13991" y="13717"/>
                    <a:pt x="14604" y="13045"/>
                    <a:pt x="15371" y="13045"/>
                  </a:cubicBezTo>
                  <a:cubicBezTo>
                    <a:pt x="15407" y="13045"/>
                    <a:pt x="15444" y="13047"/>
                    <a:pt x="15482" y="13050"/>
                  </a:cubicBezTo>
                  <a:cubicBezTo>
                    <a:pt x="16993" y="13159"/>
                    <a:pt x="18586" y="13365"/>
                    <a:pt x="19998" y="13420"/>
                  </a:cubicBezTo>
                  <a:cubicBezTo>
                    <a:pt x="20015" y="13420"/>
                    <a:pt x="20031" y="13420"/>
                    <a:pt x="20046" y="13420"/>
                  </a:cubicBezTo>
                  <a:cubicBezTo>
                    <a:pt x="20759" y="13420"/>
                    <a:pt x="21343" y="12828"/>
                    <a:pt x="21329" y="12116"/>
                  </a:cubicBezTo>
                  <a:cubicBezTo>
                    <a:pt x="21301" y="11252"/>
                    <a:pt x="21163" y="10443"/>
                    <a:pt x="21011" y="9565"/>
                  </a:cubicBezTo>
                  <a:cubicBezTo>
                    <a:pt x="20927" y="9002"/>
                    <a:pt x="20470" y="8564"/>
                    <a:pt x="19888" y="8495"/>
                  </a:cubicBezTo>
                  <a:cubicBezTo>
                    <a:pt x="18524" y="8346"/>
                    <a:pt x="17044" y="8204"/>
                    <a:pt x="15676" y="8204"/>
                  </a:cubicBezTo>
                  <a:cubicBezTo>
                    <a:pt x="15418" y="8204"/>
                    <a:pt x="15163" y="8210"/>
                    <a:pt x="14913" y="8221"/>
                  </a:cubicBezTo>
                  <a:cubicBezTo>
                    <a:pt x="14896" y="8221"/>
                    <a:pt x="14879" y="8221"/>
                    <a:pt x="14862" y="8221"/>
                  </a:cubicBezTo>
                  <a:cubicBezTo>
                    <a:pt x="14165" y="8221"/>
                    <a:pt x="13598" y="7683"/>
                    <a:pt x="13570" y="6986"/>
                  </a:cubicBezTo>
                  <a:cubicBezTo>
                    <a:pt x="13514" y="5353"/>
                    <a:pt x="13334" y="3076"/>
                    <a:pt x="13168" y="1196"/>
                  </a:cubicBezTo>
                  <a:cubicBezTo>
                    <a:pt x="13113" y="580"/>
                    <a:pt x="12601" y="86"/>
                    <a:pt x="11976" y="45"/>
                  </a:cubicBezTo>
                  <a:cubicBezTo>
                    <a:pt x="11545" y="18"/>
                    <a:pt x="11068" y="0"/>
                    <a:pt x="105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51" name="Google Shape;6516;p42"/>
            <p:cNvSpPr/>
            <p:nvPr/>
          </p:nvSpPr>
          <p:spPr>
            <a:xfrm>
              <a:off x="18899630" y="10538217"/>
              <a:ext cx="1080108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0"/>
                  </a:cubicBezTo>
                  <a:cubicBezTo>
                    <a:pt x="13323" y="1829"/>
                    <a:pt x="12044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3" y="1183"/>
                    <a:pt x="3455" y="1183"/>
                  </a:cubicBezTo>
                  <a:cubicBezTo>
                    <a:pt x="3081" y="1183"/>
                    <a:pt x="2712" y="1358"/>
                    <a:pt x="2450" y="1681"/>
                  </a:cubicBezTo>
                  <a:cubicBezTo>
                    <a:pt x="1549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21" y="20323"/>
                    <a:pt x="5008" y="21120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7" y="21600"/>
                    <a:pt x="7638" y="21286"/>
                    <a:pt x="7871" y="20762"/>
                  </a:cubicBezTo>
                  <a:cubicBezTo>
                    <a:pt x="8744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8" y="19746"/>
                    <a:pt x="17868" y="19746"/>
                  </a:cubicBezTo>
                  <a:cubicBezTo>
                    <a:pt x="18251" y="19746"/>
                    <a:pt x="1862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2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13" y="5165"/>
                    <a:pt x="18673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52" name="Google Shape;6517;p42"/>
            <p:cNvSpPr/>
            <p:nvPr/>
          </p:nvSpPr>
          <p:spPr>
            <a:xfrm>
              <a:off x="15984078" y="10599777"/>
              <a:ext cx="144109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1" y="16977"/>
                  </a:cubicBezTo>
                  <a:cubicBezTo>
                    <a:pt x="8392" y="16977"/>
                    <a:pt x="8229" y="16871"/>
                    <a:pt x="8168" y="16656"/>
                  </a:cubicBezTo>
                  <a:cubicBezTo>
                    <a:pt x="7130" y="12655"/>
                    <a:pt x="6901" y="11076"/>
                    <a:pt x="5548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06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4" y="11800"/>
                  </a:cubicBezTo>
                  <a:cubicBezTo>
                    <a:pt x="1197" y="11800"/>
                    <a:pt x="1351" y="11739"/>
                    <a:pt x="1474" y="11612"/>
                  </a:cubicBezTo>
                  <a:cubicBezTo>
                    <a:pt x="2289" y="10792"/>
                    <a:pt x="3272" y="10230"/>
                    <a:pt x="3804" y="10230"/>
                  </a:cubicBezTo>
                  <a:cubicBezTo>
                    <a:pt x="3992" y="10230"/>
                    <a:pt x="4123" y="10300"/>
                    <a:pt x="4172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35" y="21349"/>
                    <a:pt x="7857" y="21600"/>
                    <a:pt x="8709" y="21600"/>
                  </a:cubicBezTo>
                  <a:cubicBezTo>
                    <a:pt x="9582" y="21600"/>
                    <a:pt x="10485" y="21337"/>
                    <a:pt x="10767" y="20743"/>
                  </a:cubicBezTo>
                  <a:cubicBezTo>
                    <a:pt x="12569" y="16923"/>
                    <a:pt x="12514" y="8899"/>
                    <a:pt x="13432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69" y="3906"/>
                    <a:pt x="18411" y="4567"/>
                  </a:cubicBezTo>
                  <a:cubicBezTo>
                    <a:pt x="18515" y="5046"/>
                    <a:pt x="18895" y="5360"/>
                    <a:pt x="19302" y="5360"/>
                  </a:cubicBezTo>
                  <a:cubicBezTo>
                    <a:pt x="19318" y="5360"/>
                    <a:pt x="19334" y="5358"/>
                    <a:pt x="19350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70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53" name="Google Shape;6518;p42"/>
            <p:cNvSpPr/>
            <p:nvPr/>
          </p:nvSpPr>
          <p:spPr>
            <a:xfrm>
              <a:off x="17793820" y="9948363"/>
              <a:ext cx="10848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7" y="14"/>
                    <a:pt x="18960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7" y="831"/>
                    <a:pt x="8111" y="810"/>
                    <a:pt x="6754" y="810"/>
                  </a:cubicBezTo>
                  <a:cubicBezTo>
                    <a:pt x="4548" y="810"/>
                    <a:pt x="2602" y="866"/>
                    <a:pt x="1436" y="1152"/>
                  </a:cubicBezTo>
                  <a:cubicBezTo>
                    <a:pt x="871" y="1278"/>
                    <a:pt x="377" y="3023"/>
                    <a:pt x="234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2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2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54" name="Google Shape;6519;p42"/>
            <p:cNvSpPr/>
            <p:nvPr/>
          </p:nvSpPr>
          <p:spPr>
            <a:xfrm>
              <a:off x="17568357" y="8772041"/>
              <a:ext cx="81877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326" y="753"/>
                    <a:pt x="14170" y="872"/>
                    <a:pt x="10912" y="872"/>
                  </a:cubicBezTo>
                  <a:cubicBezTo>
                    <a:pt x="9358" y="872"/>
                    <a:pt x="7781" y="844"/>
                    <a:pt x="6336" y="844"/>
                  </a:cubicBezTo>
                  <a:cubicBezTo>
                    <a:pt x="4304" y="844"/>
                    <a:pt x="2528" y="893"/>
                    <a:pt x="1438" y="1151"/>
                  </a:cubicBezTo>
                  <a:cubicBezTo>
                    <a:pt x="857" y="1332"/>
                    <a:pt x="371" y="3013"/>
                    <a:pt x="241" y="5503"/>
                  </a:cubicBezTo>
                  <a:cubicBezTo>
                    <a:pt x="16" y="9297"/>
                    <a:pt x="-78" y="13656"/>
                    <a:pt x="73" y="17074"/>
                  </a:cubicBezTo>
                  <a:cubicBezTo>
                    <a:pt x="201" y="19710"/>
                    <a:pt x="727" y="21558"/>
                    <a:pt x="1333" y="21558"/>
                  </a:cubicBezTo>
                  <a:cubicBezTo>
                    <a:pt x="1344" y="21558"/>
                    <a:pt x="1352" y="21558"/>
                    <a:pt x="1363" y="21558"/>
                  </a:cubicBezTo>
                  <a:cubicBezTo>
                    <a:pt x="1583" y="21551"/>
                    <a:pt x="1815" y="21551"/>
                    <a:pt x="2057" y="21551"/>
                  </a:cubicBezTo>
                  <a:cubicBezTo>
                    <a:pt x="3577" y="21551"/>
                    <a:pt x="5483" y="21600"/>
                    <a:pt x="7504" y="21600"/>
                  </a:cubicBezTo>
                  <a:cubicBezTo>
                    <a:pt x="11927" y="21600"/>
                    <a:pt x="16896" y="21356"/>
                    <a:pt x="19564" y="19815"/>
                  </a:cubicBezTo>
                  <a:cubicBezTo>
                    <a:pt x="21522" y="18720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55" name="Google Shape;6520;p42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56" name="Google Shape;6521;p42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57" name="Google Shape;6522;p42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58" name="Google Shape;6523;p42"/>
            <p:cNvSpPr/>
            <p:nvPr/>
          </p:nvSpPr>
          <p:spPr>
            <a:xfrm>
              <a:off x="15259378" y="8899452"/>
              <a:ext cx="232665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4" y="0"/>
                  </a:moveTo>
                  <a:cubicBezTo>
                    <a:pt x="2673" y="0"/>
                    <a:pt x="-1600" y="5745"/>
                    <a:pt x="587" y="16521"/>
                  </a:cubicBezTo>
                  <a:cubicBezTo>
                    <a:pt x="1308" y="20041"/>
                    <a:pt x="4165" y="21600"/>
                    <a:pt x="7351" y="21600"/>
                  </a:cubicBezTo>
                  <a:cubicBezTo>
                    <a:pt x="13135" y="21600"/>
                    <a:pt x="20000" y="16485"/>
                    <a:pt x="17162" y="8742"/>
                  </a:cubicBezTo>
                  <a:cubicBezTo>
                    <a:pt x="14981" y="2827"/>
                    <a:pt x="11144" y="0"/>
                    <a:pt x="765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59" name="Google Shape;6524;p42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60" name="Google Shape;6525;p42"/>
            <p:cNvSpPr/>
            <p:nvPr/>
          </p:nvSpPr>
          <p:spPr>
            <a:xfrm>
              <a:off x="14982693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81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61" name="Google Shape;6526;p42"/>
            <p:cNvSpPr/>
            <p:nvPr/>
          </p:nvSpPr>
          <p:spPr>
            <a:xfrm>
              <a:off x="14982700" y="10290409"/>
              <a:ext cx="20219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0" h="21600" fill="norm" stroke="1" extrusionOk="0">
                  <a:moveTo>
                    <a:pt x="7628" y="0"/>
                  </a:moveTo>
                  <a:cubicBezTo>
                    <a:pt x="2662" y="0"/>
                    <a:pt x="-1607" y="5754"/>
                    <a:pt x="593" y="16546"/>
                  </a:cubicBezTo>
                  <a:cubicBezTo>
                    <a:pt x="1312" y="20054"/>
                    <a:pt x="4165" y="21600"/>
                    <a:pt x="7345" y="21600"/>
                  </a:cubicBezTo>
                  <a:cubicBezTo>
                    <a:pt x="13125" y="21600"/>
                    <a:pt x="19993" y="16505"/>
                    <a:pt x="17111" y="8773"/>
                  </a:cubicBezTo>
                  <a:cubicBezTo>
                    <a:pt x="14947" y="2849"/>
                    <a:pt x="11113" y="0"/>
                    <a:pt x="762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62" name="Google Shape;6527;p42"/>
            <p:cNvSpPr/>
            <p:nvPr/>
          </p:nvSpPr>
          <p:spPr>
            <a:xfrm>
              <a:off x="15896736" y="8910097"/>
              <a:ext cx="113273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4" y="10300"/>
                    <a:pt x="245" y="12069"/>
                    <a:pt x="729" y="13276"/>
                  </a:cubicBezTo>
                  <a:cubicBezTo>
                    <a:pt x="931" y="13759"/>
                    <a:pt x="1399" y="14069"/>
                    <a:pt x="1914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7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73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10" y="21600"/>
                    <a:pt x="11688" y="21600"/>
                  </a:cubicBezTo>
                  <a:cubicBezTo>
                    <a:pt x="12179" y="21600"/>
                    <a:pt x="12676" y="21589"/>
                    <a:pt x="13172" y="21560"/>
                  </a:cubicBezTo>
                  <a:cubicBezTo>
                    <a:pt x="13822" y="21519"/>
                    <a:pt x="14335" y="21011"/>
                    <a:pt x="14377" y="20381"/>
                  </a:cubicBezTo>
                  <a:cubicBezTo>
                    <a:pt x="14501" y="18720"/>
                    <a:pt x="14363" y="16306"/>
                    <a:pt x="14100" y="14497"/>
                  </a:cubicBezTo>
                  <a:cubicBezTo>
                    <a:pt x="13995" y="13724"/>
                    <a:pt x="14596" y="13038"/>
                    <a:pt x="15363" y="13038"/>
                  </a:cubicBezTo>
                  <a:cubicBezTo>
                    <a:pt x="15399" y="13038"/>
                    <a:pt x="15435" y="13039"/>
                    <a:pt x="15472" y="13042"/>
                  </a:cubicBezTo>
                  <a:cubicBezTo>
                    <a:pt x="16982" y="13152"/>
                    <a:pt x="18575" y="13371"/>
                    <a:pt x="20003" y="13413"/>
                  </a:cubicBezTo>
                  <a:cubicBezTo>
                    <a:pt x="20018" y="13413"/>
                    <a:pt x="20035" y="13413"/>
                    <a:pt x="20051" y="13413"/>
                  </a:cubicBezTo>
                  <a:cubicBezTo>
                    <a:pt x="20764" y="13413"/>
                    <a:pt x="21346" y="12821"/>
                    <a:pt x="21320" y="12109"/>
                  </a:cubicBezTo>
                  <a:cubicBezTo>
                    <a:pt x="21292" y="11245"/>
                    <a:pt x="21153" y="10436"/>
                    <a:pt x="21014" y="9558"/>
                  </a:cubicBezTo>
                  <a:cubicBezTo>
                    <a:pt x="20917" y="8996"/>
                    <a:pt x="20461" y="8558"/>
                    <a:pt x="19892" y="8502"/>
                  </a:cubicBezTo>
                  <a:cubicBezTo>
                    <a:pt x="18527" y="8341"/>
                    <a:pt x="17034" y="8199"/>
                    <a:pt x="15663" y="8199"/>
                  </a:cubicBezTo>
                  <a:cubicBezTo>
                    <a:pt x="15405" y="8199"/>
                    <a:pt x="15152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55" y="8215"/>
                    <a:pt x="13586" y="7677"/>
                    <a:pt x="13560" y="6994"/>
                  </a:cubicBezTo>
                  <a:cubicBezTo>
                    <a:pt x="13504" y="5347"/>
                    <a:pt x="13324" y="3070"/>
                    <a:pt x="13158" y="1205"/>
                  </a:cubicBezTo>
                  <a:cubicBezTo>
                    <a:pt x="13102" y="575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63" name="Google Shape;6528;p42"/>
            <p:cNvSpPr/>
            <p:nvPr/>
          </p:nvSpPr>
          <p:spPr>
            <a:xfrm>
              <a:off x="12240532" y="1380229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12"/>
                  </a:cubicBezTo>
                  <a:cubicBezTo>
                    <a:pt x="864" y="1338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64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42" y="21586"/>
                    <a:pt x="2364" y="21579"/>
                    <a:pt x="2924" y="21579"/>
                  </a:cubicBezTo>
                  <a:cubicBezTo>
                    <a:pt x="4121" y="21579"/>
                    <a:pt x="5495" y="21600"/>
                    <a:pt x="6942" y="21600"/>
                  </a:cubicBezTo>
                  <a:cubicBezTo>
                    <a:pt x="11501" y="21600"/>
                    <a:pt x="16790" y="21405"/>
                    <a:pt x="19572" y="19795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64" name="Google Shape;6529;p42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65" name="Google Shape;6530;p42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66" name="Google Shape;6531;p42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67" name="Google Shape;6532;p42"/>
            <p:cNvSpPr/>
            <p:nvPr/>
          </p:nvSpPr>
          <p:spPr>
            <a:xfrm>
              <a:off x="9346497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0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68" name="Google Shape;6533;p42"/>
            <p:cNvSpPr/>
            <p:nvPr/>
          </p:nvSpPr>
          <p:spPr>
            <a:xfrm>
              <a:off x="10907826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8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4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2" y="10481"/>
                    <a:pt x="6794" y="11327"/>
                  </a:cubicBezTo>
                  <a:cubicBezTo>
                    <a:pt x="7231" y="11962"/>
                    <a:pt x="2550" y="18529"/>
                    <a:pt x="2884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69" y="20776"/>
                  </a:cubicBezTo>
                  <a:cubicBezTo>
                    <a:pt x="8743" y="18837"/>
                    <a:pt x="9701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8" y="18576"/>
                    <a:pt x="17245" y="19586"/>
                  </a:cubicBezTo>
                  <a:cubicBezTo>
                    <a:pt x="17437" y="19699"/>
                    <a:pt x="17645" y="19754"/>
                    <a:pt x="17851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69" name="Google Shape;6534;p42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70" name="Google Shape;6535;p42"/>
            <p:cNvSpPr/>
            <p:nvPr/>
          </p:nvSpPr>
          <p:spPr>
            <a:xfrm>
              <a:off x="12240532" y="8406147"/>
              <a:ext cx="818920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3" h="21600" fill="norm" stroke="1" extrusionOk="0">
                  <a:moveTo>
                    <a:pt x="19096" y="0"/>
                  </a:moveTo>
                  <a:cubicBezTo>
                    <a:pt x="19050" y="0"/>
                    <a:pt x="19004" y="7"/>
                    <a:pt x="18956" y="28"/>
                  </a:cubicBezTo>
                  <a:cubicBezTo>
                    <a:pt x="17372" y="733"/>
                    <a:pt x="14375" y="852"/>
                    <a:pt x="11238" y="852"/>
                  </a:cubicBezTo>
                  <a:cubicBezTo>
                    <a:pt x="9595" y="852"/>
                    <a:pt x="7913" y="817"/>
                    <a:pt x="6376" y="817"/>
                  </a:cubicBezTo>
                  <a:cubicBezTo>
                    <a:pt x="4325" y="817"/>
                    <a:pt x="2530" y="880"/>
                    <a:pt x="1424" y="1152"/>
                  </a:cubicBezTo>
                  <a:cubicBezTo>
                    <a:pt x="864" y="1278"/>
                    <a:pt x="378" y="3016"/>
                    <a:pt x="227" y="5445"/>
                  </a:cubicBezTo>
                  <a:cubicBezTo>
                    <a:pt x="2" y="9306"/>
                    <a:pt x="-71" y="13669"/>
                    <a:pt x="78" y="17034"/>
                  </a:cubicBezTo>
                  <a:cubicBezTo>
                    <a:pt x="189" y="19708"/>
                    <a:pt x="751" y="21579"/>
                    <a:pt x="1368" y="21579"/>
                  </a:cubicBezTo>
                  <a:cubicBezTo>
                    <a:pt x="1787" y="21565"/>
                    <a:pt x="2244" y="21565"/>
                    <a:pt x="2735" y="21565"/>
                  </a:cubicBezTo>
                  <a:cubicBezTo>
                    <a:pt x="4136" y="21565"/>
                    <a:pt x="5797" y="21600"/>
                    <a:pt x="7542" y="21600"/>
                  </a:cubicBezTo>
                  <a:cubicBezTo>
                    <a:pt x="11959" y="21600"/>
                    <a:pt x="16913" y="21377"/>
                    <a:pt x="19574" y="19834"/>
                  </a:cubicBezTo>
                  <a:cubicBezTo>
                    <a:pt x="21529" y="18738"/>
                    <a:pt x="21021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71" name="Google Shape;6536;p42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72" name="Google Shape;6537;p42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73" name="Google Shape;6538;p42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74" name="Google Shape;6539;p42"/>
            <p:cNvSpPr/>
            <p:nvPr/>
          </p:nvSpPr>
          <p:spPr>
            <a:xfrm>
              <a:off x="9346489" y="8100988"/>
              <a:ext cx="23273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75" name="Google Shape;6540;p42"/>
            <p:cNvSpPr/>
            <p:nvPr/>
          </p:nvSpPr>
          <p:spPr>
            <a:xfrm>
              <a:off x="10907826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8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4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2" y="10487"/>
                    <a:pt x="6794" y="11332"/>
                  </a:cubicBezTo>
                  <a:cubicBezTo>
                    <a:pt x="7231" y="11967"/>
                    <a:pt x="2550" y="18515"/>
                    <a:pt x="2884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69" y="20779"/>
                  </a:cubicBezTo>
                  <a:cubicBezTo>
                    <a:pt x="8743" y="18840"/>
                    <a:pt x="9701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8" y="18579"/>
                    <a:pt x="17245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76" name="Google Shape;6541;p42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77" name="Google Shape;6542;p42"/>
            <p:cNvSpPr/>
            <p:nvPr/>
          </p:nvSpPr>
          <p:spPr>
            <a:xfrm>
              <a:off x="9802006" y="6435487"/>
              <a:ext cx="108486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8" y="754"/>
                    <a:pt x="14162" y="866"/>
                    <a:pt x="10907" y="866"/>
                  </a:cubicBezTo>
                  <a:cubicBezTo>
                    <a:pt x="9354" y="866"/>
                    <a:pt x="7778" y="845"/>
                    <a:pt x="6333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3" y="21572"/>
                    <a:pt x="2241" y="21565"/>
                    <a:pt x="2730" y="21565"/>
                  </a:cubicBezTo>
                  <a:cubicBezTo>
                    <a:pt x="4132" y="21565"/>
                    <a:pt x="5792" y="21600"/>
                    <a:pt x="7534" y="21600"/>
                  </a:cubicBezTo>
                  <a:cubicBezTo>
                    <a:pt x="11950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78" name="Google Shape;6543;p42"/>
            <p:cNvSpPr/>
            <p:nvPr/>
          </p:nvSpPr>
          <p:spPr>
            <a:xfrm>
              <a:off x="9576541" y="5259082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1"/>
                    <a:pt x="10903" y="871"/>
                  </a:cubicBezTo>
                  <a:cubicBezTo>
                    <a:pt x="9352" y="871"/>
                    <a:pt x="7777" y="843"/>
                    <a:pt x="6332" y="843"/>
                  </a:cubicBezTo>
                  <a:cubicBezTo>
                    <a:pt x="4302" y="843"/>
                    <a:pt x="2528" y="892"/>
                    <a:pt x="1438" y="1150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6" y="21586"/>
                    <a:pt x="2359" y="21579"/>
                    <a:pt x="2918" y="21579"/>
                  </a:cubicBezTo>
                  <a:cubicBezTo>
                    <a:pt x="4116" y="21579"/>
                    <a:pt x="5489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79" name="Google Shape;6544;p42"/>
            <p:cNvSpPr/>
            <p:nvPr/>
          </p:nvSpPr>
          <p:spPr>
            <a:xfrm>
              <a:off x="9576541" y="4893188"/>
              <a:ext cx="81877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2"/>
                    <a:pt x="10903" y="872"/>
                  </a:cubicBezTo>
                  <a:cubicBezTo>
                    <a:pt x="9352" y="872"/>
                    <a:pt x="7777" y="844"/>
                    <a:pt x="6332" y="844"/>
                  </a:cubicBezTo>
                  <a:cubicBezTo>
                    <a:pt x="4302" y="844"/>
                    <a:pt x="2528" y="899"/>
                    <a:pt x="1438" y="1150"/>
                  </a:cubicBezTo>
                  <a:cubicBezTo>
                    <a:pt x="857" y="1276"/>
                    <a:pt x="371" y="3012"/>
                    <a:pt x="241" y="5501"/>
                  </a:cubicBezTo>
                  <a:cubicBezTo>
                    <a:pt x="16" y="9294"/>
                    <a:pt x="-78" y="13652"/>
                    <a:pt x="73" y="17075"/>
                  </a:cubicBezTo>
                  <a:cubicBezTo>
                    <a:pt x="201" y="19704"/>
                    <a:pt x="727" y="21551"/>
                    <a:pt x="1333" y="21551"/>
                  </a:cubicBezTo>
                  <a:cubicBezTo>
                    <a:pt x="1344" y="21551"/>
                    <a:pt x="1352" y="21551"/>
                    <a:pt x="1363" y="21551"/>
                  </a:cubicBezTo>
                  <a:cubicBezTo>
                    <a:pt x="1583" y="21544"/>
                    <a:pt x="1815" y="21544"/>
                    <a:pt x="2057" y="21544"/>
                  </a:cubicBezTo>
                  <a:cubicBezTo>
                    <a:pt x="3577" y="21544"/>
                    <a:pt x="5483" y="21600"/>
                    <a:pt x="7504" y="21600"/>
                  </a:cubicBezTo>
                  <a:cubicBezTo>
                    <a:pt x="11927" y="21600"/>
                    <a:pt x="16898" y="21356"/>
                    <a:pt x="19564" y="19808"/>
                  </a:cubicBezTo>
                  <a:cubicBezTo>
                    <a:pt x="21522" y="18713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80" name="Google Shape;6545;p42"/>
            <p:cNvSpPr/>
            <p:nvPr/>
          </p:nvSpPr>
          <p:spPr>
            <a:xfrm>
              <a:off x="11928682" y="4634488"/>
              <a:ext cx="982411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1" y="178"/>
                    <a:pt x="16082" y="504"/>
                  </a:cubicBezTo>
                  <a:cubicBezTo>
                    <a:pt x="11999" y="4766"/>
                    <a:pt x="3464" y="13243"/>
                    <a:pt x="320" y="17441"/>
                  </a:cubicBezTo>
                  <a:cubicBezTo>
                    <a:pt x="-894" y="19076"/>
                    <a:pt x="1607" y="21600"/>
                    <a:pt x="3514" y="21600"/>
                  </a:cubicBezTo>
                  <a:cubicBezTo>
                    <a:pt x="4025" y="21600"/>
                    <a:pt x="4493" y="21419"/>
                    <a:pt x="4835" y="20989"/>
                  </a:cubicBezTo>
                  <a:cubicBezTo>
                    <a:pt x="7654" y="17457"/>
                    <a:pt x="17207" y="8157"/>
                    <a:pt x="20134" y="4782"/>
                  </a:cubicBezTo>
                  <a:cubicBezTo>
                    <a:pt x="20613" y="4244"/>
                    <a:pt x="20706" y="3436"/>
                    <a:pt x="20335" y="2802"/>
                  </a:cubicBezTo>
                  <a:cubicBezTo>
                    <a:pt x="19749" y="1804"/>
                    <a:pt x="18963" y="838"/>
                    <a:pt x="18148" y="268"/>
                  </a:cubicBezTo>
                  <a:cubicBezTo>
                    <a:pt x="17882" y="85"/>
                    <a:pt x="17582" y="0"/>
                    <a:pt x="1727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81" name="Google Shape;6546;p42"/>
            <p:cNvSpPr/>
            <p:nvPr/>
          </p:nvSpPr>
          <p:spPr>
            <a:xfrm>
              <a:off x="12010654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82" name="Google Shape;6547;p42"/>
            <p:cNvSpPr/>
            <p:nvPr/>
          </p:nvSpPr>
          <p:spPr>
            <a:xfrm>
              <a:off x="12595878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9" y="20041"/>
                    <a:pt x="4164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83" name="Google Shape;6548;p42"/>
            <p:cNvSpPr/>
            <p:nvPr/>
          </p:nvSpPr>
          <p:spPr>
            <a:xfrm>
              <a:off x="11877454" y="6435487"/>
              <a:ext cx="1084655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84" name="Google Shape;6549;p42"/>
            <p:cNvSpPr/>
            <p:nvPr/>
          </p:nvSpPr>
          <p:spPr>
            <a:xfrm>
              <a:off x="12318700" y="6144191"/>
              <a:ext cx="202584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0" h="21600" fill="norm" stroke="1" extrusionOk="0">
                  <a:moveTo>
                    <a:pt x="7654" y="0"/>
                  </a:moveTo>
                  <a:cubicBezTo>
                    <a:pt x="2686" y="0"/>
                    <a:pt x="-1592" y="5740"/>
                    <a:pt x="580" y="16495"/>
                  </a:cubicBezTo>
                  <a:cubicBezTo>
                    <a:pt x="1299" y="20037"/>
                    <a:pt x="4160" y="21600"/>
                    <a:pt x="7363" y="21600"/>
                  </a:cubicBezTo>
                  <a:cubicBezTo>
                    <a:pt x="13145" y="21600"/>
                    <a:pt x="20008" y="16487"/>
                    <a:pt x="17168" y="8720"/>
                  </a:cubicBezTo>
                  <a:cubicBezTo>
                    <a:pt x="14975" y="2825"/>
                    <a:pt x="11147" y="0"/>
                    <a:pt x="765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85" name="Google Shape;6550;p42"/>
            <p:cNvSpPr/>
            <p:nvPr/>
          </p:nvSpPr>
          <p:spPr>
            <a:xfrm>
              <a:off x="12318716" y="6777780"/>
              <a:ext cx="20256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40" y="0"/>
                  </a:moveTo>
                  <a:cubicBezTo>
                    <a:pt x="2671" y="0"/>
                    <a:pt x="-1587" y="5725"/>
                    <a:pt x="578" y="16501"/>
                  </a:cubicBezTo>
                  <a:cubicBezTo>
                    <a:pt x="1297" y="20039"/>
                    <a:pt x="4160" y="21600"/>
                    <a:pt x="7364" y="21600"/>
                  </a:cubicBezTo>
                  <a:cubicBezTo>
                    <a:pt x="13147" y="21600"/>
                    <a:pt x="20013" y="16493"/>
                    <a:pt x="17172" y="8734"/>
                  </a:cubicBezTo>
                  <a:cubicBezTo>
                    <a:pt x="14978" y="2838"/>
                    <a:pt x="11135" y="0"/>
                    <a:pt x="764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86" name="Google Shape;6551;p42"/>
            <p:cNvSpPr/>
            <p:nvPr/>
          </p:nvSpPr>
          <p:spPr>
            <a:xfrm>
              <a:off x="13232531" y="5397138"/>
              <a:ext cx="113270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1" y="8338"/>
                  </a:cubicBezTo>
                  <a:cubicBezTo>
                    <a:pt x="7781" y="8996"/>
                    <a:pt x="577" y="8873"/>
                    <a:pt x="147" y="9600"/>
                  </a:cubicBezTo>
                  <a:cubicBezTo>
                    <a:pt x="-255" y="10300"/>
                    <a:pt x="244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6" y="14079"/>
                    <a:pt x="2093" y="14071"/>
                    <a:pt x="2169" y="14057"/>
                  </a:cubicBezTo>
                  <a:cubicBezTo>
                    <a:pt x="3999" y="13700"/>
                    <a:pt x="5689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098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87" name="Google Shape;6552;p42"/>
            <p:cNvSpPr/>
            <p:nvPr/>
          </p:nvSpPr>
          <p:spPr>
            <a:xfrm>
              <a:off x="13571644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19" y="15411"/>
                    <a:pt x="11226" y="15192"/>
                    <a:pt x="11642" y="15192"/>
                  </a:cubicBezTo>
                  <a:cubicBezTo>
                    <a:pt x="11943" y="15192"/>
                    <a:pt x="12248" y="15307"/>
                    <a:pt x="12501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8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5" y="10090"/>
                  </a:cubicBezTo>
                  <a:cubicBezTo>
                    <a:pt x="15073" y="9618"/>
                    <a:pt x="14912" y="8494"/>
                    <a:pt x="15479" y="7778"/>
                  </a:cubicBezTo>
                  <a:cubicBezTo>
                    <a:pt x="16541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15" y="1733"/>
                  </a:cubicBezTo>
                  <a:cubicBezTo>
                    <a:pt x="17674" y="1130"/>
                    <a:pt x="16919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88" name="Google Shape;6553;p42"/>
            <p:cNvSpPr/>
            <p:nvPr/>
          </p:nvSpPr>
          <p:spPr>
            <a:xfrm>
              <a:off x="10655975" y="3573858"/>
              <a:ext cx="1441605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5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4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3" y="7469"/>
                    <a:pt x="115" y="9329"/>
                  </a:cubicBezTo>
                  <a:cubicBezTo>
                    <a:pt x="-169" y="10245"/>
                    <a:pt x="115" y="10806"/>
                    <a:pt x="498" y="11455"/>
                  </a:cubicBezTo>
                  <a:cubicBezTo>
                    <a:pt x="624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1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39" y="20915"/>
                  </a:cubicBezTo>
                  <a:cubicBezTo>
                    <a:pt x="7031" y="21352"/>
                    <a:pt x="7845" y="21600"/>
                    <a:pt x="8689" y="21600"/>
                  </a:cubicBezTo>
                  <a:cubicBezTo>
                    <a:pt x="9565" y="21600"/>
                    <a:pt x="10474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40" y="3421"/>
                    <a:pt x="14021" y="2962"/>
                    <a:pt x="14588" y="2937"/>
                  </a:cubicBezTo>
                  <a:lnTo>
                    <a:pt x="17350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3" y="5369"/>
                    <a:pt x="19300" y="5369"/>
                  </a:cubicBezTo>
                  <a:cubicBezTo>
                    <a:pt x="19316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6" y="4120"/>
                  </a:cubicBezTo>
                  <a:cubicBezTo>
                    <a:pt x="21256" y="3077"/>
                    <a:pt x="20962" y="2122"/>
                    <a:pt x="20690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89" name="Google Shape;6554;p42"/>
            <p:cNvSpPr/>
            <p:nvPr/>
          </p:nvSpPr>
          <p:spPr>
            <a:xfrm>
              <a:off x="12465685" y="2922528"/>
              <a:ext cx="1085369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2" y="0"/>
                    <a:pt x="18997" y="7"/>
                    <a:pt x="18953" y="28"/>
                  </a:cubicBezTo>
                  <a:cubicBezTo>
                    <a:pt x="17310" y="753"/>
                    <a:pt x="14156" y="864"/>
                    <a:pt x="10903" y="864"/>
                  </a:cubicBezTo>
                  <a:cubicBezTo>
                    <a:pt x="9353" y="864"/>
                    <a:pt x="7779" y="843"/>
                    <a:pt x="6335" y="843"/>
                  </a:cubicBezTo>
                  <a:cubicBezTo>
                    <a:pt x="4307" y="843"/>
                    <a:pt x="2534" y="892"/>
                    <a:pt x="1443" y="1143"/>
                  </a:cubicBezTo>
                  <a:cubicBezTo>
                    <a:pt x="864" y="1331"/>
                    <a:pt x="371" y="3073"/>
                    <a:pt x="244" y="5498"/>
                  </a:cubicBezTo>
                  <a:cubicBezTo>
                    <a:pt x="18" y="9288"/>
                    <a:pt x="-80" y="13636"/>
                    <a:pt x="75" y="17057"/>
                  </a:cubicBezTo>
                  <a:cubicBezTo>
                    <a:pt x="202" y="19733"/>
                    <a:pt x="752" y="21593"/>
                    <a:pt x="1372" y="21593"/>
                  </a:cubicBezTo>
                  <a:cubicBezTo>
                    <a:pt x="1843" y="21579"/>
                    <a:pt x="2365" y="21579"/>
                    <a:pt x="2923" y="21579"/>
                  </a:cubicBezTo>
                  <a:cubicBezTo>
                    <a:pt x="4118" y="21579"/>
                    <a:pt x="5489" y="21600"/>
                    <a:pt x="6934" y="21600"/>
                  </a:cubicBezTo>
                  <a:cubicBezTo>
                    <a:pt x="11489" y="21600"/>
                    <a:pt x="16778" y="21405"/>
                    <a:pt x="19560" y="19795"/>
                  </a:cubicBezTo>
                  <a:cubicBezTo>
                    <a:pt x="21520" y="18694"/>
                    <a:pt x="21009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90" name="Google Shape;6555;p42"/>
            <p:cNvSpPr/>
            <p:nvPr/>
          </p:nvSpPr>
          <p:spPr>
            <a:xfrm>
              <a:off x="12240532" y="1746123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05"/>
                  </a:cubicBezTo>
                  <a:cubicBezTo>
                    <a:pt x="864" y="1331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57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37" y="21586"/>
                    <a:pt x="2355" y="21579"/>
                    <a:pt x="2913" y="21579"/>
                  </a:cubicBezTo>
                  <a:cubicBezTo>
                    <a:pt x="4155" y="21579"/>
                    <a:pt x="5587" y="21600"/>
                    <a:pt x="7095" y="21600"/>
                  </a:cubicBezTo>
                  <a:cubicBezTo>
                    <a:pt x="11618" y="21600"/>
                    <a:pt x="16821" y="21405"/>
                    <a:pt x="19572" y="19858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91" name="Google Shape;6556;p42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92" name="Google Shape;6557;p42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93" name="Google Shape;6558;p42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94" name="Google Shape;6559;p42"/>
            <p:cNvSpPr/>
            <p:nvPr/>
          </p:nvSpPr>
          <p:spPr>
            <a:xfrm>
              <a:off x="9931720" y="1873781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505"/>
                  </a:cubicBezTo>
                  <a:cubicBezTo>
                    <a:pt x="1309" y="20041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95" name="Google Shape;6560;p42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96" name="Google Shape;6561;p42"/>
            <p:cNvSpPr/>
            <p:nvPr/>
          </p:nvSpPr>
          <p:spPr>
            <a:xfrm>
              <a:off x="9654564" y="2631232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97" name="Google Shape;6562;p42"/>
            <p:cNvSpPr/>
            <p:nvPr/>
          </p:nvSpPr>
          <p:spPr>
            <a:xfrm>
              <a:off x="9654564" y="3265068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98" name="Google Shape;6563;p42"/>
            <p:cNvSpPr/>
            <p:nvPr/>
          </p:nvSpPr>
          <p:spPr>
            <a:xfrm>
              <a:off x="10568384" y="1884179"/>
              <a:ext cx="1133394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4013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905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611" y="21093"/>
                    <a:pt x="9112" y="21531"/>
                    <a:pt x="9720" y="21558"/>
                  </a:cubicBezTo>
                  <a:cubicBezTo>
                    <a:pt x="10326" y="21582"/>
                    <a:pt x="10969" y="21600"/>
                    <a:pt x="11626" y="21600"/>
                  </a:cubicBezTo>
                  <a:cubicBezTo>
                    <a:pt x="12142" y="21600"/>
                    <a:pt x="12666" y="21589"/>
                    <a:pt x="13184" y="21558"/>
                  </a:cubicBezTo>
                  <a:cubicBezTo>
                    <a:pt x="13822" y="21531"/>
                    <a:pt x="14334" y="21023"/>
                    <a:pt x="14390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17" y="13038"/>
                    <a:pt x="15394" y="13038"/>
                  </a:cubicBezTo>
                  <a:cubicBezTo>
                    <a:pt x="15425" y="13038"/>
                    <a:pt x="15454" y="13040"/>
                    <a:pt x="15484" y="13041"/>
                  </a:cubicBezTo>
                  <a:cubicBezTo>
                    <a:pt x="16995" y="13164"/>
                    <a:pt x="18588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1" y="13426"/>
                    <a:pt x="21345" y="12834"/>
                    <a:pt x="21331" y="12122"/>
                  </a:cubicBezTo>
                  <a:cubicBezTo>
                    <a:pt x="21303" y="11244"/>
                    <a:pt x="21165" y="10449"/>
                    <a:pt x="21013" y="9572"/>
                  </a:cubicBezTo>
                  <a:cubicBezTo>
                    <a:pt x="20929" y="8995"/>
                    <a:pt x="20472" y="8571"/>
                    <a:pt x="19890" y="8502"/>
                  </a:cubicBezTo>
                  <a:cubicBezTo>
                    <a:pt x="18512" y="8351"/>
                    <a:pt x="17004" y="8199"/>
                    <a:pt x="15631" y="8199"/>
                  </a:cubicBezTo>
                  <a:cubicBezTo>
                    <a:pt x="15387" y="8199"/>
                    <a:pt x="15150" y="8203"/>
                    <a:pt x="14917" y="8214"/>
                  </a:cubicBezTo>
                  <a:cubicBezTo>
                    <a:pt x="14890" y="8216"/>
                    <a:pt x="14866" y="8216"/>
                    <a:pt x="14841" y="8216"/>
                  </a:cubicBezTo>
                  <a:cubicBezTo>
                    <a:pt x="14154" y="8216"/>
                    <a:pt x="13598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99" name="Google Shape;6564;p42"/>
            <p:cNvSpPr/>
            <p:nvPr/>
          </p:nvSpPr>
          <p:spPr>
            <a:xfrm>
              <a:off x="9802006" y="13460663"/>
              <a:ext cx="108486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7" y="773"/>
                    <a:pt x="13969" y="871"/>
                    <a:pt x="10608" y="871"/>
                  </a:cubicBezTo>
                  <a:cubicBezTo>
                    <a:pt x="9354" y="871"/>
                    <a:pt x="8093" y="857"/>
                    <a:pt x="6901" y="857"/>
                  </a:cubicBezTo>
                  <a:cubicBezTo>
                    <a:pt x="4635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4" y="21586"/>
                    <a:pt x="2352" y="21579"/>
                    <a:pt x="2907" y="21579"/>
                  </a:cubicBezTo>
                  <a:cubicBezTo>
                    <a:pt x="4149" y="21579"/>
                    <a:pt x="5582" y="21600"/>
                    <a:pt x="7088" y="21600"/>
                  </a:cubicBezTo>
                  <a:cubicBezTo>
                    <a:pt x="11611" y="21600"/>
                    <a:pt x="16810" y="21405"/>
                    <a:pt x="19562" y="19858"/>
                  </a:cubicBezTo>
                  <a:cubicBezTo>
                    <a:pt x="21524" y="18701"/>
                    <a:pt x="21013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00" name="Google Shape;6565;p42"/>
            <p:cNvSpPr/>
            <p:nvPr/>
          </p:nvSpPr>
          <p:spPr>
            <a:xfrm>
              <a:off x="9576541" y="12284917"/>
              <a:ext cx="818793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106" y="0"/>
                  </a:moveTo>
                  <a:cubicBezTo>
                    <a:pt x="19060" y="0"/>
                    <a:pt x="19014" y="14"/>
                    <a:pt x="18968" y="35"/>
                  </a:cubicBezTo>
                  <a:cubicBezTo>
                    <a:pt x="17376" y="733"/>
                    <a:pt x="14375" y="859"/>
                    <a:pt x="11236" y="859"/>
                  </a:cubicBezTo>
                  <a:cubicBezTo>
                    <a:pt x="9594" y="859"/>
                    <a:pt x="7912" y="824"/>
                    <a:pt x="6377" y="824"/>
                  </a:cubicBezTo>
                  <a:cubicBezTo>
                    <a:pt x="4328" y="824"/>
                    <a:pt x="2537" y="880"/>
                    <a:pt x="1438" y="1152"/>
                  </a:cubicBezTo>
                  <a:cubicBezTo>
                    <a:pt x="857" y="1278"/>
                    <a:pt x="371" y="3023"/>
                    <a:pt x="241" y="5452"/>
                  </a:cubicBezTo>
                  <a:cubicBezTo>
                    <a:pt x="16" y="9313"/>
                    <a:pt x="-78" y="13676"/>
                    <a:pt x="73" y="17034"/>
                  </a:cubicBezTo>
                  <a:cubicBezTo>
                    <a:pt x="203" y="19715"/>
                    <a:pt x="746" y="21586"/>
                    <a:pt x="1363" y="21586"/>
                  </a:cubicBezTo>
                  <a:cubicBezTo>
                    <a:pt x="1782" y="21572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6" y="21384"/>
                    <a:pt x="19565" y="19841"/>
                  </a:cubicBezTo>
                  <a:cubicBezTo>
                    <a:pt x="21522" y="18682"/>
                    <a:pt x="21015" y="0"/>
                    <a:pt x="1910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01" name="Google Shape;6566;p42"/>
            <p:cNvSpPr/>
            <p:nvPr/>
          </p:nvSpPr>
          <p:spPr>
            <a:xfrm>
              <a:off x="9576541" y="11918363"/>
              <a:ext cx="81877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14"/>
                    <a:pt x="18966" y="28"/>
                  </a:cubicBezTo>
                  <a:cubicBezTo>
                    <a:pt x="17267" y="773"/>
                    <a:pt x="13967" y="877"/>
                    <a:pt x="10606" y="877"/>
                  </a:cubicBezTo>
                  <a:cubicBezTo>
                    <a:pt x="9352" y="877"/>
                    <a:pt x="8091" y="863"/>
                    <a:pt x="6900" y="863"/>
                  </a:cubicBezTo>
                  <a:cubicBezTo>
                    <a:pt x="4636" y="863"/>
                    <a:pt x="2631" y="912"/>
                    <a:pt x="1438" y="1211"/>
                  </a:cubicBezTo>
                  <a:cubicBezTo>
                    <a:pt x="857" y="1337"/>
                    <a:pt x="371" y="3070"/>
                    <a:pt x="241" y="5492"/>
                  </a:cubicBezTo>
                  <a:cubicBezTo>
                    <a:pt x="16" y="9342"/>
                    <a:pt x="-78" y="13630"/>
                    <a:pt x="73" y="17048"/>
                  </a:cubicBezTo>
                  <a:cubicBezTo>
                    <a:pt x="203" y="19714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0" y="21565"/>
                    <a:pt x="5791" y="21600"/>
                    <a:pt x="7534" y="21600"/>
                  </a:cubicBezTo>
                  <a:cubicBezTo>
                    <a:pt x="11950" y="21600"/>
                    <a:pt x="16905" y="21377"/>
                    <a:pt x="19564" y="19839"/>
                  </a:cubicBezTo>
                  <a:cubicBezTo>
                    <a:pt x="21522" y="18683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02" name="Google Shape;6567;p42"/>
            <p:cNvSpPr/>
            <p:nvPr/>
          </p:nvSpPr>
          <p:spPr>
            <a:xfrm>
              <a:off x="11928668" y="11660158"/>
              <a:ext cx="98242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9" y="0"/>
                  </a:moveTo>
                  <a:cubicBezTo>
                    <a:pt x="16837" y="0"/>
                    <a:pt x="16407" y="178"/>
                    <a:pt x="16082" y="510"/>
                  </a:cubicBezTo>
                  <a:cubicBezTo>
                    <a:pt x="11999" y="4773"/>
                    <a:pt x="3464" y="13250"/>
                    <a:pt x="320" y="17449"/>
                  </a:cubicBezTo>
                  <a:cubicBezTo>
                    <a:pt x="-894" y="19073"/>
                    <a:pt x="1603" y="21600"/>
                    <a:pt x="3509" y="21600"/>
                  </a:cubicBezTo>
                  <a:cubicBezTo>
                    <a:pt x="4022" y="21600"/>
                    <a:pt x="4491" y="21417"/>
                    <a:pt x="4835" y="20982"/>
                  </a:cubicBezTo>
                  <a:cubicBezTo>
                    <a:pt x="7654" y="17465"/>
                    <a:pt x="17207" y="8163"/>
                    <a:pt x="20134" y="4789"/>
                  </a:cubicBezTo>
                  <a:cubicBezTo>
                    <a:pt x="20613" y="4234"/>
                    <a:pt x="20706" y="3442"/>
                    <a:pt x="20335" y="2808"/>
                  </a:cubicBezTo>
                  <a:cubicBezTo>
                    <a:pt x="19749" y="1810"/>
                    <a:pt x="18963" y="828"/>
                    <a:pt x="18148" y="274"/>
                  </a:cubicBezTo>
                  <a:cubicBezTo>
                    <a:pt x="17879" y="89"/>
                    <a:pt x="17573" y="0"/>
                    <a:pt x="172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03" name="Google Shape;6568;p42"/>
            <p:cNvSpPr/>
            <p:nvPr/>
          </p:nvSpPr>
          <p:spPr>
            <a:xfrm>
              <a:off x="12010646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09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04" name="Google Shape;6569;p42"/>
            <p:cNvSpPr/>
            <p:nvPr/>
          </p:nvSpPr>
          <p:spPr>
            <a:xfrm>
              <a:off x="12595885" y="12412410"/>
              <a:ext cx="231999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59" y="0"/>
                  </a:moveTo>
                  <a:cubicBezTo>
                    <a:pt x="2686" y="0"/>
                    <a:pt x="-1604" y="5753"/>
                    <a:pt x="588" y="16542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7"/>
                    <a:pt x="17151" y="8753"/>
                  </a:cubicBezTo>
                  <a:cubicBezTo>
                    <a:pt x="14984" y="2830"/>
                    <a:pt x="11157" y="0"/>
                    <a:pt x="76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05" name="Google Shape;6570;p42"/>
            <p:cNvSpPr/>
            <p:nvPr/>
          </p:nvSpPr>
          <p:spPr>
            <a:xfrm>
              <a:off x="11877454" y="13460663"/>
              <a:ext cx="108465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69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4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06" name="Google Shape;6571;p42"/>
            <p:cNvSpPr/>
            <p:nvPr/>
          </p:nvSpPr>
          <p:spPr>
            <a:xfrm>
              <a:off x="12318693" y="13169532"/>
              <a:ext cx="202573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07" name="Google Shape;6572;p42"/>
            <p:cNvSpPr/>
            <p:nvPr/>
          </p:nvSpPr>
          <p:spPr>
            <a:xfrm>
              <a:off x="13232531" y="12422809"/>
              <a:ext cx="1132701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1" y="8330"/>
                  </a:cubicBezTo>
                  <a:cubicBezTo>
                    <a:pt x="7781" y="8988"/>
                    <a:pt x="577" y="8865"/>
                    <a:pt x="147" y="9607"/>
                  </a:cubicBezTo>
                  <a:cubicBezTo>
                    <a:pt x="-255" y="10306"/>
                    <a:pt x="244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69" y="14051"/>
                  </a:cubicBezTo>
                  <a:cubicBezTo>
                    <a:pt x="3999" y="13708"/>
                    <a:pt x="5689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3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098" y="14491"/>
                  </a:cubicBezTo>
                  <a:cubicBezTo>
                    <a:pt x="13993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0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08" name="Google Shape;6573;p42"/>
            <p:cNvSpPr/>
            <p:nvPr/>
          </p:nvSpPr>
          <p:spPr>
            <a:xfrm>
              <a:off x="13571644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1" y="15412"/>
                    <a:pt x="11233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408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5" y="10097"/>
                  </a:cubicBezTo>
                  <a:cubicBezTo>
                    <a:pt x="15073" y="9627"/>
                    <a:pt x="14912" y="8502"/>
                    <a:pt x="15479" y="7787"/>
                  </a:cubicBezTo>
                  <a:cubicBezTo>
                    <a:pt x="16541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15" y="1730"/>
                  </a:cubicBezTo>
                  <a:cubicBezTo>
                    <a:pt x="17674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09" name="Google Shape;6574;p42"/>
            <p:cNvSpPr/>
            <p:nvPr/>
          </p:nvSpPr>
          <p:spPr>
            <a:xfrm>
              <a:off x="10655975" y="10599777"/>
              <a:ext cx="144160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5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4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3" y="7471"/>
                    <a:pt x="115" y="9332"/>
                  </a:cubicBezTo>
                  <a:cubicBezTo>
                    <a:pt x="-169" y="10248"/>
                    <a:pt x="115" y="10796"/>
                    <a:pt x="498" y="11459"/>
                  </a:cubicBezTo>
                  <a:cubicBezTo>
                    <a:pt x="625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39" y="20909"/>
                  </a:cubicBezTo>
                  <a:cubicBezTo>
                    <a:pt x="7032" y="21349"/>
                    <a:pt x="7854" y="21600"/>
                    <a:pt x="8705" y="21600"/>
                  </a:cubicBezTo>
                  <a:cubicBezTo>
                    <a:pt x="9576" y="21600"/>
                    <a:pt x="10475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40" y="3422"/>
                    <a:pt x="14021" y="2951"/>
                    <a:pt x="14588" y="2938"/>
                  </a:cubicBezTo>
                  <a:lnTo>
                    <a:pt x="17350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4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6" y="4109"/>
                  </a:cubicBezTo>
                  <a:cubicBezTo>
                    <a:pt x="21256" y="3065"/>
                    <a:pt x="20962" y="2110"/>
                    <a:pt x="20690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10" name="Google Shape;6575;p42"/>
            <p:cNvSpPr/>
            <p:nvPr/>
          </p:nvSpPr>
          <p:spPr>
            <a:xfrm>
              <a:off x="12465685" y="9948363"/>
              <a:ext cx="108536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8" y="719"/>
                    <a:pt x="14217" y="831"/>
                    <a:pt x="10996" y="831"/>
                  </a:cubicBezTo>
                  <a:cubicBezTo>
                    <a:pt x="9564" y="831"/>
                    <a:pt x="8111" y="810"/>
                    <a:pt x="6755" y="810"/>
                  </a:cubicBezTo>
                  <a:cubicBezTo>
                    <a:pt x="4553" y="810"/>
                    <a:pt x="2609" y="866"/>
                    <a:pt x="1443" y="1152"/>
                  </a:cubicBezTo>
                  <a:cubicBezTo>
                    <a:pt x="864" y="1278"/>
                    <a:pt x="371" y="3023"/>
                    <a:pt x="244" y="5452"/>
                  </a:cubicBezTo>
                  <a:cubicBezTo>
                    <a:pt x="18" y="9313"/>
                    <a:pt x="-80" y="13669"/>
                    <a:pt x="75" y="17034"/>
                  </a:cubicBezTo>
                  <a:cubicBezTo>
                    <a:pt x="202" y="19715"/>
                    <a:pt x="752" y="21579"/>
                    <a:pt x="1372" y="21579"/>
                  </a:cubicBezTo>
                  <a:cubicBezTo>
                    <a:pt x="1790" y="21572"/>
                    <a:pt x="2247" y="21565"/>
                    <a:pt x="2734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7" y="21600"/>
                    <a:pt x="16903" y="21384"/>
                    <a:pt x="19563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11" name="Google Shape;6576;p42"/>
            <p:cNvSpPr/>
            <p:nvPr/>
          </p:nvSpPr>
          <p:spPr>
            <a:xfrm>
              <a:off x="12240532" y="8772041"/>
              <a:ext cx="818900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316" y="753"/>
                    <a:pt x="14162" y="872"/>
                    <a:pt x="10905" y="872"/>
                  </a:cubicBezTo>
                  <a:cubicBezTo>
                    <a:pt x="9353" y="872"/>
                    <a:pt x="7778" y="844"/>
                    <a:pt x="6331" y="844"/>
                  </a:cubicBezTo>
                  <a:cubicBezTo>
                    <a:pt x="4299" y="844"/>
                    <a:pt x="2523" y="893"/>
                    <a:pt x="1424" y="1151"/>
                  </a:cubicBezTo>
                  <a:cubicBezTo>
                    <a:pt x="864" y="1332"/>
                    <a:pt x="378" y="3013"/>
                    <a:pt x="227" y="5503"/>
                  </a:cubicBezTo>
                  <a:cubicBezTo>
                    <a:pt x="2" y="9297"/>
                    <a:pt x="-71" y="13656"/>
                    <a:pt x="78" y="17074"/>
                  </a:cubicBezTo>
                  <a:cubicBezTo>
                    <a:pt x="189" y="19710"/>
                    <a:pt x="732" y="21558"/>
                    <a:pt x="1338" y="21558"/>
                  </a:cubicBezTo>
                  <a:cubicBezTo>
                    <a:pt x="1349" y="21558"/>
                    <a:pt x="1359" y="21558"/>
                    <a:pt x="1368" y="21558"/>
                  </a:cubicBezTo>
                  <a:cubicBezTo>
                    <a:pt x="1590" y="21551"/>
                    <a:pt x="1821" y="21551"/>
                    <a:pt x="2062" y="21551"/>
                  </a:cubicBezTo>
                  <a:cubicBezTo>
                    <a:pt x="3582" y="21551"/>
                    <a:pt x="5488" y="21600"/>
                    <a:pt x="7510" y="21600"/>
                  </a:cubicBezTo>
                  <a:cubicBezTo>
                    <a:pt x="11933" y="21600"/>
                    <a:pt x="16905" y="21356"/>
                    <a:pt x="19572" y="19815"/>
                  </a:cubicBezTo>
                  <a:cubicBezTo>
                    <a:pt x="21529" y="18720"/>
                    <a:pt x="21017" y="0"/>
                    <a:pt x="190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12" name="Google Shape;6577;p42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13" name="Google Shape;6578;p42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14" name="Google Shape;6579;p42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15" name="Google Shape;6580;p42"/>
            <p:cNvSpPr/>
            <p:nvPr/>
          </p:nvSpPr>
          <p:spPr>
            <a:xfrm>
              <a:off x="9931727" y="8899452"/>
              <a:ext cx="232180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45"/>
                    <a:pt x="587" y="16521"/>
                  </a:cubicBezTo>
                  <a:cubicBezTo>
                    <a:pt x="1308" y="20041"/>
                    <a:pt x="4168" y="21600"/>
                    <a:pt x="7357" y="21600"/>
                  </a:cubicBezTo>
                  <a:cubicBezTo>
                    <a:pt x="13140" y="21600"/>
                    <a:pt x="19998" y="16485"/>
                    <a:pt x="17126" y="8742"/>
                  </a:cubicBezTo>
                  <a:cubicBezTo>
                    <a:pt x="14962" y="2827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16" name="Google Shape;6581;p42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17" name="Google Shape;6582;p42"/>
            <p:cNvSpPr/>
            <p:nvPr/>
          </p:nvSpPr>
          <p:spPr>
            <a:xfrm>
              <a:off x="9654550" y="9656903"/>
              <a:ext cx="202565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70" y="0"/>
                  </a:moveTo>
                  <a:cubicBezTo>
                    <a:pt x="2694" y="0"/>
                    <a:pt x="-1593" y="5725"/>
                    <a:pt x="579" y="16501"/>
                  </a:cubicBezTo>
                  <a:cubicBezTo>
                    <a:pt x="1320" y="20039"/>
                    <a:pt x="4190" y="21600"/>
                    <a:pt x="7387" y="21600"/>
                  </a:cubicBezTo>
                  <a:cubicBezTo>
                    <a:pt x="13170" y="21600"/>
                    <a:pt x="20007" y="16493"/>
                    <a:pt x="17173" y="8734"/>
                  </a:cubicBezTo>
                  <a:cubicBezTo>
                    <a:pt x="15001" y="2838"/>
                    <a:pt x="11165" y="0"/>
                    <a:pt x="76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18" name="Google Shape;6583;p42"/>
            <p:cNvSpPr/>
            <p:nvPr/>
          </p:nvSpPr>
          <p:spPr>
            <a:xfrm>
              <a:off x="9654557" y="10290409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312" y="20054"/>
                    <a:pt x="4174" y="21600"/>
                    <a:pt x="7362" y="21600"/>
                  </a:cubicBezTo>
                  <a:cubicBezTo>
                    <a:pt x="13151" y="21600"/>
                    <a:pt x="20007" y="16505"/>
                    <a:pt x="17167" y="8773"/>
                  </a:cubicBezTo>
                  <a:cubicBezTo>
                    <a:pt x="14996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19" name="Google Shape;6584;p42"/>
            <p:cNvSpPr/>
            <p:nvPr/>
          </p:nvSpPr>
          <p:spPr>
            <a:xfrm>
              <a:off x="10568384" y="8910097"/>
              <a:ext cx="1133394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4013" y="13700"/>
                    <a:pt x="5703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16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611" y="21094"/>
                    <a:pt x="9112" y="21519"/>
                    <a:pt x="9720" y="21546"/>
                  </a:cubicBezTo>
                  <a:cubicBezTo>
                    <a:pt x="10348" y="21578"/>
                    <a:pt x="11016" y="21600"/>
                    <a:pt x="11696" y="21600"/>
                  </a:cubicBezTo>
                  <a:cubicBezTo>
                    <a:pt x="12190" y="21600"/>
                    <a:pt x="12690" y="21589"/>
                    <a:pt x="13184" y="21560"/>
                  </a:cubicBezTo>
                  <a:cubicBezTo>
                    <a:pt x="13822" y="21519"/>
                    <a:pt x="14334" y="21011"/>
                    <a:pt x="14390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3" y="13724"/>
                    <a:pt x="14608" y="13038"/>
                    <a:pt x="15375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88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1" y="13413"/>
                    <a:pt x="21345" y="12821"/>
                    <a:pt x="21331" y="12109"/>
                  </a:cubicBezTo>
                  <a:cubicBezTo>
                    <a:pt x="21303" y="11245"/>
                    <a:pt x="21165" y="10436"/>
                    <a:pt x="21013" y="9558"/>
                  </a:cubicBezTo>
                  <a:cubicBezTo>
                    <a:pt x="20929" y="8996"/>
                    <a:pt x="20472" y="8558"/>
                    <a:pt x="19890" y="8502"/>
                  </a:cubicBezTo>
                  <a:cubicBezTo>
                    <a:pt x="18525" y="8341"/>
                    <a:pt x="17032" y="8199"/>
                    <a:pt x="15669" y="8199"/>
                  </a:cubicBezTo>
                  <a:cubicBezTo>
                    <a:pt x="15412" y="8199"/>
                    <a:pt x="15162" y="8204"/>
                    <a:pt x="14917" y="8215"/>
                  </a:cubicBezTo>
                  <a:cubicBezTo>
                    <a:pt x="14898" y="8215"/>
                    <a:pt x="14881" y="8215"/>
                    <a:pt x="14864" y="8215"/>
                  </a:cubicBezTo>
                  <a:cubicBezTo>
                    <a:pt x="14167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20" name="Google Shape;6585;p42"/>
            <p:cNvSpPr/>
            <p:nvPr/>
          </p:nvSpPr>
          <p:spPr>
            <a:xfrm>
              <a:off x="6912357" y="1380229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12"/>
                  </a:cubicBezTo>
                  <a:cubicBezTo>
                    <a:pt x="858" y="1338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64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2" y="21586"/>
                    <a:pt x="2374" y="21579"/>
                    <a:pt x="2932" y="21579"/>
                  </a:cubicBezTo>
                  <a:cubicBezTo>
                    <a:pt x="4125" y="21579"/>
                    <a:pt x="5497" y="21600"/>
                    <a:pt x="6941" y="21600"/>
                  </a:cubicBezTo>
                  <a:cubicBezTo>
                    <a:pt x="11494" y="21600"/>
                    <a:pt x="16784" y="21405"/>
                    <a:pt x="19565" y="19795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21" name="Google Shape;6586;p42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22" name="Google Shape;6587;p42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23" name="Google Shape;6588;p42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24" name="Google Shape;6589;p42"/>
            <p:cNvSpPr/>
            <p:nvPr/>
          </p:nvSpPr>
          <p:spPr>
            <a:xfrm>
              <a:off x="4018839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57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25" name="Google Shape;6590;p42"/>
            <p:cNvSpPr/>
            <p:nvPr/>
          </p:nvSpPr>
          <p:spPr>
            <a:xfrm>
              <a:off x="5579821" y="0"/>
              <a:ext cx="108003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70" y="0"/>
                  </a:moveTo>
                  <a:cubicBezTo>
                    <a:pt x="15115" y="0"/>
                    <a:pt x="14767" y="159"/>
                    <a:pt x="14516" y="462"/>
                  </a:cubicBezTo>
                  <a:cubicBezTo>
                    <a:pt x="13337" y="1815"/>
                    <a:pt x="12043" y="3362"/>
                    <a:pt x="11112" y="4844"/>
                  </a:cubicBezTo>
                  <a:cubicBezTo>
                    <a:pt x="10856" y="5261"/>
                    <a:pt x="10442" y="5485"/>
                    <a:pt x="10018" y="5485"/>
                  </a:cubicBezTo>
                  <a:cubicBezTo>
                    <a:pt x="9749" y="5485"/>
                    <a:pt x="9475" y="5394"/>
                    <a:pt x="9235" y="5202"/>
                  </a:cubicBezTo>
                  <a:cubicBezTo>
                    <a:pt x="7854" y="4079"/>
                    <a:pt x="5832" y="2597"/>
                    <a:pt x="4174" y="1408"/>
                  </a:cubicBezTo>
                  <a:cubicBezTo>
                    <a:pt x="3954" y="1251"/>
                    <a:pt x="3708" y="1176"/>
                    <a:pt x="3462" y="1176"/>
                  </a:cubicBezTo>
                  <a:cubicBezTo>
                    <a:pt x="3090" y="1176"/>
                    <a:pt x="2722" y="1349"/>
                    <a:pt x="2457" y="1684"/>
                  </a:cubicBezTo>
                  <a:cubicBezTo>
                    <a:pt x="1541" y="2841"/>
                    <a:pt x="421" y="4470"/>
                    <a:pt x="57" y="5692"/>
                  </a:cubicBezTo>
                  <a:cubicBezTo>
                    <a:pt x="-117" y="6311"/>
                    <a:pt x="116" y="7010"/>
                    <a:pt x="596" y="7370"/>
                  </a:cubicBezTo>
                  <a:cubicBezTo>
                    <a:pt x="2443" y="8721"/>
                    <a:pt x="6225" y="10481"/>
                    <a:pt x="6807" y="11327"/>
                  </a:cubicBezTo>
                  <a:cubicBezTo>
                    <a:pt x="7228" y="11962"/>
                    <a:pt x="2546" y="18529"/>
                    <a:pt x="2894" y="19456"/>
                  </a:cubicBezTo>
                  <a:cubicBezTo>
                    <a:pt x="3214" y="20320"/>
                    <a:pt x="5003" y="21134"/>
                    <a:pt x="6312" y="21542"/>
                  </a:cubicBezTo>
                  <a:cubicBezTo>
                    <a:pt x="6437" y="21580"/>
                    <a:pt x="6563" y="21600"/>
                    <a:pt x="6688" y="21600"/>
                  </a:cubicBezTo>
                  <a:cubicBezTo>
                    <a:pt x="7186" y="21600"/>
                    <a:pt x="7650" y="21297"/>
                    <a:pt x="7884" y="20776"/>
                  </a:cubicBezTo>
                  <a:cubicBezTo>
                    <a:pt x="8741" y="18837"/>
                    <a:pt x="9716" y="17192"/>
                    <a:pt x="10559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5" y="15202"/>
                    <a:pt x="12258" y="15315"/>
                    <a:pt x="12509" y="15547"/>
                  </a:cubicBezTo>
                  <a:cubicBezTo>
                    <a:pt x="14021" y="16964"/>
                    <a:pt x="15607" y="18576"/>
                    <a:pt x="17265" y="19586"/>
                  </a:cubicBezTo>
                  <a:cubicBezTo>
                    <a:pt x="17457" y="19699"/>
                    <a:pt x="17665" y="19754"/>
                    <a:pt x="17872" y="19754"/>
                  </a:cubicBezTo>
                  <a:cubicBezTo>
                    <a:pt x="18260" y="19754"/>
                    <a:pt x="18643" y="19562"/>
                    <a:pt x="18909" y="19212"/>
                  </a:cubicBezTo>
                  <a:cubicBezTo>
                    <a:pt x="19636" y="18251"/>
                    <a:pt x="20407" y="17159"/>
                    <a:pt x="21105" y="16036"/>
                  </a:cubicBezTo>
                  <a:cubicBezTo>
                    <a:pt x="21483" y="15417"/>
                    <a:pt x="21395" y="14570"/>
                    <a:pt x="20901" y="14080"/>
                  </a:cubicBezTo>
                  <a:cubicBezTo>
                    <a:pt x="19592" y="12777"/>
                    <a:pt x="17498" y="11164"/>
                    <a:pt x="15825" y="10089"/>
                  </a:cubicBezTo>
                  <a:cubicBezTo>
                    <a:pt x="15084" y="9618"/>
                    <a:pt x="14909" y="8493"/>
                    <a:pt x="15491" y="7793"/>
                  </a:cubicBezTo>
                  <a:cubicBezTo>
                    <a:pt x="16538" y="6473"/>
                    <a:pt x="17730" y="5169"/>
                    <a:pt x="18675" y="3884"/>
                  </a:cubicBezTo>
                  <a:cubicBezTo>
                    <a:pt x="19171" y="3232"/>
                    <a:pt x="19054" y="2239"/>
                    <a:pt x="18429" y="1733"/>
                  </a:cubicBezTo>
                  <a:cubicBezTo>
                    <a:pt x="17687" y="1130"/>
                    <a:pt x="16931" y="690"/>
                    <a:pt x="16116" y="184"/>
                  </a:cubicBezTo>
                  <a:cubicBezTo>
                    <a:pt x="15910" y="60"/>
                    <a:pt x="15688" y="0"/>
                    <a:pt x="154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26" name="Google Shape;6591;p42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27" name="Google Shape;6592;p42"/>
            <p:cNvSpPr/>
            <p:nvPr/>
          </p:nvSpPr>
          <p:spPr>
            <a:xfrm>
              <a:off x="6912357" y="8406147"/>
              <a:ext cx="81899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5" h="21600" fill="norm" stroke="1" extrusionOk="0">
                  <a:moveTo>
                    <a:pt x="19109" y="0"/>
                  </a:moveTo>
                  <a:cubicBezTo>
                    <a:pt x="19063" y="0"/>
                    <a:pt x="19017" y="7"/>
                    <a:pt x="18971" y="28"/>
                  </a:cubicBezTo>
                  <a:cubicBezTo>
                    <a:pt x="17387" y="733"/>
                    <a:pt x="14386" y="852"/>
                    <a:pt x="11244" y="852"/>
                  </a:cubicBezTo>
                  <a:cubicBezTo>
                    <a:pt x="9600" y="852"/>
                    <a:pt x="7920" y="817"/>
                    <a:pt x="6383" y="817"/>
                  </a:cubicBezTo>
                  <a:cubicBezTo>
                    <a:pt x="4332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42" y="5445"/>
                  </a:cubicBezTo>
                  <a:cubicBezTo>
                    <a:pt x="17" y="9306"/>
                    <a:pt x="-77" y="13669"/>
                    <a:pt x="72" y="17034"/>
                  </a:cubicBezTo>
                  <a:cubicBezTo>
                    <a:pt x="204" y="19708"/>
                    <a:pt x="747" y="21579"/>
                    <a:pt x="1383" y="21579"/>
                  </a:cubicBezTo>
                  <a:cubicBezTo>
                    <a:pt x="1800" y="21565"/>
                    <a:pt x="2255" y="21565"/>
                    <a:pt x="2744" y="21565"/>
                  </a:cubicBezTo>
                  <a:cubicBezTo>
                    <a:pt x="4141" y="21565"/>
                    <a:pt x="5800" y="21600"/>
                    <a:pt x="7542" y="21600"/>
                  </a:cubicBezTo>
                  <a:cubicBezTo>
                    <a:pt x="11953" y="21600"/>
                    <a:pt x="16907" y="21377"/>
                    <a:pt x="19568" y="19834"/>
                  </a:cubicBezTo>
                  <a:cubicBezTo>
                    <a:pt x="21523" y="18738"/>
                    <a:pt x="21034" y="0"/>
                    <a:pt x="1910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28" name="Google Shape;6593;p42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29" name="Google Shape;6594;p42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30" name="Google Shape;6595;p42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31" name="Google Shape;6596;p42"/>
            <p:cNvSpPr/>
            <p:nvPr/>
          </p:nvSpPr>
          <p:spPr>
            <a:xfrm>
              <a:off x="4018832" y="8100988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32" name="Google Shape;6597;p42"/>
            <p:cNvSpPr/>
            <p:nvPr/>
          </p:nvSpPr>
          <p:spPr>
            <a:xfrm>
              <a:off x="5579821" y="7025505"/>
              <a:ext cx="108003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67" y="0"/>
                  </a:moveTo>
                  <a:cubicBezTo>
                    <a:pt x="15113" y="0"/>
                    <a:pt x="14767" y="153"/>
                    <a:pt x="14516" y="455"/>
                  </a:cubicBezTo>
                  <a:cubicBezTo>
                    <a:pt x="13337" y="1824"/>
                    <a:pt x="12043" y="3353"/>
                    <a:pt x="11112" y="4852"/>
                  </a:cubicBezTo>
                  <a:cubicBezTo>
                    <a:pt x="10857" y="5264"/>
                    <a:pt x="10450" y="5482"/>
                    <a:pt x="10032" y="5482"/>
                  </a:cubicBezTo>
                  <a:cubicBezTo>
                    <a:pt x="9757" y="5482"/>
                    <a:pt x="9478" y="5387"/>
                    <a:pt x="9235" y="5193"/>
                  </a:cubicBezTo>
                  <a:cubicBezTo>
                    <a:pt x="7854" y="4071"/>
                    <a:pt x="5832" y="2605"/>
                    <a:pt x="4174" y="1417"/>
                  </a:cubicBezTo>
                  <a:cubicBezTo>
                    <a:pt x="3956" y="1254"/>
                    <a:pt x="3710" y="1177"/>
                    <a:pt x="3465" y="1177"/>
                  </a:cubicBezTo>
                  <a:cubicBezTo>
                    <a:pt x="3092" y="1177"/>
                    <a:pt x="2722" y="1358"/>
                    <a:pt x="2457" y="1692"/>
                  </a:cubicBezTo>
                  <a:cubicBezTo>
                    <a:pt x="1541" y="2833"/>
                    <a:pt x="421" y="4461"/>
                    <a:pt x="57" y="5682"/>
                  </a:cubicBezTo>
                  <a:cubicBezTo>
                    <a:pt x="-117" y="6318"/>
                    <a:pt x="116" y="7000"/>
                    <a:pt x="596" y="7360"/>
                  </a:cubicBezTo>
                  <a:cubicBezTo>
                    <a:pt x="2443" y="8711"/>
                    <a:pt x="6225" y="10487"/>
                    <a:pt x="6807" y="11332"/>
                  </a:cubicBezTo>
                  <a:cubicBezTo>
                    <a:pt x="7228" y="11967"/>
                    <a:pt x="2546" y="18515"/>
                    <a:pt x="2894" y="19442"/>
                  </a:cubicBezTo>
                  <a:cubicBezTo>
                    <a:pt x="3214" y="20322"/>
                    <a:pt x="5003" y="21136"/>
                    <a:pt x="6312" y="21543"/>
                  </a:cubicBezTo>
                  <a:cubicBezTo>
                    <a:pt x="6434" y="21582"/>
                    <a:pt x="6558" y="21600"/>
                    <a:pt x="6679" y="21600"/>
                  </a:cubicBezTo>
                  <a:cubicBezTo>
                    <a:pt x="7179" y="21600"/>
                    <a:pt x="7649" y="21290"/>
                    <a:pt x="7884" y="20779"/>
                  </a:cubicBezTo>
                  <a:cubicBezTo>
                    <a:pt x="8741" y="18840"/>
                    <a:pt x="9716" y="17179"/>
                    <a:pt x="10559" y="15828"/>
                  </a:cubicBezTo>
                  <a:cubicBezTo>
                    <a:pt x="10822" y="15410"/>
                    <a:pt x="11239" y="15191"/>
                    <a:pt x="11658" y="15191"/>
                  </a:cubicBezTo>
                  <a:cubicBezTo>
                    <a:pt x="11958" y="15191"/>
                    <a:pt x="12260" y="15302"/>
                    <a:pt x="12509" y="15534"/>
                  </a:cubicBezTo>
                  <a:cubicBezTo>
                    <a:pt x="14021" y="16951"/>
                    <a:pt x="15607" y="18579"/>
                    <a:pt x="17265" y="19572"/>
                  </a:cubicBezTo>
                  <a:cubicBezTo>
                    <a:pt x="17461" y="19689"/>
                    <a:pt x="17674" y="19745"/>
                    <a:pt x="17886" y="19745"/>
                  </a:cubicBezTo>
                  <a:cubicBezTo>
                    <a:pt x="18269" y="19745"/>
                    <a:pt x="18646" y="19561"/>
                    <a:pt x="18909" y="19214"/>
                  </a:cubicBezTo>
                  <a:cubicBezTo>
                    <a:pt x="19636" y="18238"/>
                    <a:pt x="20407" y="17162"/>
                    <a:pt x="21105" y="16023"/>
                  </a:cubicBezTo>
                  <a:cubicBezTo>
                    <a:pt x="21483" y="15405"/>
                    <a:pt x="21395" y="14574"/>
                    <a:pt x="20901" y="14068"/>
                  </a:cubicBezTo>
                  <a:cubicBezTo>
                    <a:pt x="19592" y="12765"/>
                    <a:pt x="17498" y="11153"/>
                    <a:pt x="15825" y="10094"/>
                  </a:cubicBezTo>
                  <a:cubicBezTo>
                    <a:pt x="15084" y="9624"/>
                    <a:pt x="14909" y="8499"/>
                    <a:pt x="15491" y="7784"/>
                  </a:cubicBezTo>
                  <a:cubicBezTo>
                    <a:pt x="16538" y="6480"/>
                    <a:pt x="17730" y="5160"/>
                    <a:pt x="18675" y="3892"/>
                  </a:cubicBezTo>
                  <a:cubicBezTo>
                    <a:pt x="19171" y="3240"/>
                    <a:pt x="19054" y="2245"/>
                    <a:pt x="18429" y="1741"/>
                  </a:cubicBezTo>
                  <a:cubicBezTo>
                    <a:pt x="17687" y="1139"/>
                    <a:pt x="16931" y="683"/>
                    <a:pt x="16116" y="179"/>
                  </a:cubicBezTo>
                  <a:cubicBezTo>
                    <a:pt x="15910" y="60"/>
                    <a:pt x="15687" y="0"/>
                    <a:pt x="1546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33" name="Google Shape;6598;p42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34" name="Google Shape;6599;p42"/>
            <p:cNvSpPr/>
            <p:nvPr/>
          </p:nvSpPr>
          <p:spPr>
            <a:xfrm>
              <a:off x="4473842" y="6435487"/>
              <a:ext cx="1084710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4"/>
                    <a:pt x="14166" y="866"/>
                    <a:pt x="10909" y="866"/>
                  </a:cubicBezTo>
                  <a:cubicBezTo>
                    <a:pt x="9358" y="866"/>
                    <a:pt x="7782" y="845"/>
                    <a:pt x="6337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35" name="Google Shape;6600;p42"/>
            <p:cNvSpPr/>
            <p:nvPr/>
          </p:nvSpPr>
          <p:spPr>
            <a:xfrm>
              <a:off x="4248388" y="5259082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1"/>
                    <a:pt x="10902" y="871"/>
                  </a:cubicBezTo>
                  <a:cubicBezTo>
                    <a:pt x="9352" y="871"/>
                    <a:pt x="7779" y="843"/>
                    <a:pt x="6333" y="843"/>
                  </a:cubicBezTo>
                  <a:cubicBezTo>
                    <a:pt x="4303" y="843"/>
                    <a:pt x="2528" y="892"/>
                    <a:pt x="1431" y="1150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6" y="21579"/>
                    <a:pt x="5487" y="21600"/>
                    <a:pt x="6930" y="21600"/>
                  </a:cubicBezTo>
                  <a:cubicBezTo>
                    <a:pt x="11481" y="21600"/>
                    <a:pt x="16769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36" name="Google Shape;6601;p42"/>
            <p:cNvSpPr/>
            <p:nvPr/>
          </p:nvSpPr>
          <p:spPr>
            <a:xfrm>
              <a:off x="4248388" y="4893188"/>
              <a:ext cx="81926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9"/>
                    <a:pt x="1431" y="1150"/>
                  </a:cubicBezTo>
                  <a:cubicBezTo>
                    <a:pt x="871" y="1276"/>
                    <a:pt x="385" y="3012"/>
                    <a:pt x="234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4" y="21544"/>
                    <a:pt x="1824" y="21544"/>
                    <a:pt x="2065" y="21544"/>
                  </a:cubicBezTo>
                  <a:cubicBezTo>
                    <a:pt x="3580" y="21544"/>
                    <a:pt x="5480" y="21600"/>
                    <a:pt x="7498" y="21600"/>
                  </a:cubicBezTo>
                  <a:cubicBezTo>
                    <a:pt x="11914" y="21600"/>
                    <a:pt x="16884" y="21356"/>
                    <a:pt x="19561" y="19808"/>
                  </a:cubicBezTo>
                  <a:cubicBezTo>
                    <a:pt x="21518" y="18713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37" name="Google Shape;6602;p42"/>
            <p:cNvSpPr/>
            <p:nvPr/>
          </p:nvSpPr>
          <p:spPr>
            <a:xfrm>
              <a:off x="6601033" y="4634488"/>
              <a:ext cx="981965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8" h="21600" fill="norm" stroke="1" extrusionOk="0">
                  <a:moveTo>
                    <a:pt x="17278" y="0"/>
                  </a:moveTo>
                  <a:cubicBezTo>
                    <a:pt x="16844" y="0"/>
                    <a:pt x="16413" y="178"/>
                    <a:pt x="16095" y="504"/>
                  </a:cubicBezTo>
                  <a:cubicBezTo>
                    <a:pt x="11994" y="4766"/>
                    <a:pt x="3466" y="13243"/>
                    <a:pt x="320" y="17441"/>
                  </a:cubicBezTo>
                  <a:cubicBezTo>
                    <a:pt x="-895" y="19076"/>
                    <a:pt x="1609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45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35" y="2802"/>
                  </a:cubicBezTo>
                  <a:cubicBezTo>
                    <a:pt x="19765" y="1804"/>
                    <a:pt x="18978" y="838"/>
                    <a:pt x="18145" y="268"/>
                  </a:cubicBezTo>
                  <a:cubicBezTo>
                    <a:pt x="17881" y="85"/>
                    <a:pt x="17578" y="0"/>
                    <a:pt x="1727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38" name="Google Shape;6603;p42"/>
            <p:cNvSpPr/>
            <p:nvPr/>
          </p:nvSpPr>
          <p:spPr>
            <a:xfrm>
              <a:off x="6682998" y="4588442"/>
              <a:ext cx="231999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66" y="0"/>
                  </a:moveTo>
                  <a:cubicBezTo>
                    <a:pt x="2686" y="0"/>
                    <a:pt x="-1604" y="5758"/>
                    <a:pt x="588" y="16537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1"/>
                    <a:pt x="17151" y="8758"/>
                  </a:cubicBezTo>
                  <a:cubicBezTo>
                    <a:pt x="14984" y="2837"/>
                    <a:pt x="11157" y="0"/>
                    <a:pt x="766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39" name="Google Shape;6604;p42"/>
            <p:cNvSpPr/>
            <p:nvPr/>
          </p:nvSpPr>
          <p:spPr>
            <a:xfrm>
              <a:off x="7267562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40" name="Google Shape;6605;p42"/>
            <p:cNvSpPr/>
            <p:nvPr/>
          </p:nvSpPr>
          <p:spPr>
            <a:xfrm>
              <a:off x="6549645" y="6435487"/>
              <a:ext cx="108480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5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4" y="21572"/>
                    <a:pt x="2241" y="21565"/>
                    <a:pt x="2730" y="21565"/>
                  </a:cubicBezTo>
                  <a:cubicBezTo>
                    <a:pt x="4132" y="21565"/>
                    <a:pt x="5791" y="21600"/>
                    <a:pt x="7535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41" name="Google Shape;6606;p42"/>
            <p:cNvSpPr/>
            <p:nvPr/>
          </p:nvSpPr>
          <p:spPr>
            <a:xfrm>
              <a:off x="6990907" y="6144191"/>
              <a:ext cx="202002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6" y="0"/>
                  </a:moveTo>
                  <a:cubicBezTo>
                    <a:pt x="2672" y="0"/>
                    <a:pt x="-1619" y="5740"/>
                    <a:pt x="599" y="16495"/>
                  </a:cubicBezTo>
                  <a:cubicBezTo>
                    <a:pt x="1312" y="20037"/>
                    <a:pt x="4177" y="21600"/>
                    <a:pt x="7363" y="21600"/>
                  </a:cubicBezTo>
                  <a:cubicBezTo>
                    <a:pt x="13137" y="21600"/>
                    <a:pt x="19981" y="16487"/>
                    <a:pt x="17137" y="8720"/>
                  </a:cubicBezTo>
                  <a:cubicBezTo>
                    <a:pt x="14970" y="2825"/>
                    <a:pt x="11145" y="0"/>
                    <a:pt x="764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42" name="Google Shape;6607;p42"/>
            <p:cNvSpPr/>
            <p:nvPr/>
          </p:nvSpPr>
          <p:spPr>
            <a:xfrm>
              <a:off x="6990929" y="6777780"/>
              <a:ext cx="20198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64" y="21600"/>
                  </a:cubicBezTo>
                  <a:cubicBezTo>
                    <a:pt x="13140" y="21600"/>
                    <a:pt x="19986" y="16493"/>
                    <a:pt x="17141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43" name="Google Shape;6608;p42"/>
            <p:cNvSpPr/>
            <p:nvPr/>
          </p:nvSpPr>
          <p:spPr>
            <a:xfrm>
              <a:off x="7904605" y="5397138"/>
              <a:ext cx="1133012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29" y="0"/>
                  </a:moveTo>
                  <a:cubicBezTo>
                    <a:pt x="9543" y="0"/>
                    <a:pt x="8532" y="83"/>
                    <a:pt x="7844" y="327"/>
                  </a:cubicBezTo>
                  <a:cubicBezTo>
                    <a:pt x="7304" y="520"/>
                    <a:pt x="6971" y="1041"/>
                    <a:pt x="7012" y="1604"/>
                  </a:cubicBezTo>
                  <a:cubicBezTo>
                    <a:pt x="7178" y="3688"/>
                    <a:pt x="8204" y="7460"/>
                    <a:pt x="7968" y="8338"/>
                  </a:cubicBezTo>
                  <a:cubicBezTo>
                    <a:pt x="7788" y="8996"/>
                    <a:pt x="569" y="8873"/>
                    <a:pt x="153" y="9600"/>
                  </a:cubicBezTo>
                  <a:cubicBezTo>
                    <a:pt x="-262" y="10300"/>
                    <a:pt x="251" y="12069"/>
                    <a:pt x="735" y="13276"/>
                  </a:cubicBezTo>
                  <a:cubicBezTo>
                    <a:pt x="940" y="13765"/>
                    <a:pt x="1419" y="14079"/>
                    <a:pt x="1942" y="14079"/>
                  </a:cubicBezTo>
                  <a:cubicBezTo>
                    <a:pt x="2020" y="14079"/>
                    <a:pt x="2097" y="14071"/>
                    <a:pt x="2176" y="14057"/>
                  </a:cubicBezTo>
                  <a:cubicBezTo>
                    <a:pt x="4005" y="13700"/>
                    <a:pt x="5696" y="13577"/>
                    <a:pt x="7123" y="13508"/>
                  </a:cubicBezTo>
                  <a:cubicBezTo>
                    <a:pt x="7139" y="13508"/>
                    <a:pt x="7156" y="13508"/>
                    <a:pt x="7171" y="13508"/>
                  </a:cubicBezTo>
                  <a:cubicBezTo>
                    <a:pt x="7897" y="13508"/>
                    <a:pt x="8481" y="14102"/>
                    <a:pt x="8453" y="14826"/>
                  </a:cubicBezTo>
                  <a:cubicBezTo>
                    <a:pt x="8383" y="16705"/>
                    <a:pt x="8204" y="18734"/>
                    <a:pt x="8509" y="20504"/>
                  </a:cubicBezTo>
                  <a:cubicBezTo>
                    <a:pt x="8605" y="21094"/>
                    <a:pt x="9118" y="21532"/>
                    <a:pt x="9714" y="21546"/>
                  </a:cubicBezTo>
                  <a:cubicBezTo>
                    <a:pt x="10349" y="21578"/>
                    <a:pt x="11016" y="21600"/>
                    <a:pt x="11694" y="21600"/>
                  </a:cubicBezTo>
                  <a:cubicBezTo>
                    <a:pt x="12185" y="21600"/>
                    <a:pt x="12684" y="21589"/>
                    <a:pt x="13178" y="21560"/>
                  </a:cubicBezTo>
                  <a:cubicBezTo>
                    <a:pt x="13828" y="21532"/>
                    <a:pt x="14329" y="21011"/>
                    <a:pt x="14383" y="20381"/>
                  </a:cubicBezTo>
                  <a:cubicBezTo>
                    <a:pt x="14495" y="18720"/>
                    <a:pt x="14369" y="16320"/>
                    <a:pt x="14106" y="14497"/>
                  </a:cubicBezTo>
                  <a:cubicBezTo>
                    <a:pt x="13999" y="13717"/>
                    <a:pt x="14613" y="13039"/>
                    <a:pt x="15388" y="13039"/>
                  </a:cubicBezTo>
                  <a:cubicBezTo>
                    <a:pt x="15417" y="13039"/>
                    <a:pt x="15448" y="13041"/>
                    <a:pt x="15478" y="13042"/>
                  </a:cubicBezTo>
                  <a:cubicBezTo>
                    <a:pt x="16988" y="13165"/>
                    <a:pt x="18581" y="13371"/>
                    <a:pt x="20008" y="13427"/>
                  </a:cubicBezTo>
                  <a:cubicBezTo>
                    <a:pt x="20026" y="13427"/>
                    <a:pt x="20041" y="13427"/>
                    <a:pt x="20057" y="13427"/>
                  </a:cubicBezTo>
                  <a:cubicBezTo>
                    <a:pt x="20770" y="13427"/>
                    <a:pt x="21338" y="12835"/>
                    <a:pt x="21326" y="12123"/>
                  </a:cubicBezTo>
                  <a:cubicBezTo>
                    <a:pt x="21298" y="11245"/>
                    <a:pt x="21159" y="10450"/>
                    <a:pt x="21020" y="9558"/>
                  </a:cubicBezTo>
                  <a:cubicBezTo>
                    <a:pt x="20923" y="8996"/>
                    <a:pt x="20467" y="8558"/>
                    <a:pt x="19898" y="8502"/>
                  </a:cubicBezTo>
                  <a:cubicBezTo>
                    <a:pt x="18521" y="8352"/>
                    <a:pt x="17012" y="8199"/>
                    <a:pt x="15630" y="8199"/>
                  </a:cubicBezTo>
                  <a:cubicBezTo>
                    <a:pt x="15385" y="8199"/>
                    <a:pt x="15145" y="8204"/>
                    <a:pt x="14909" y="8215"/>
                  </a:cubicBezTo>
                  <a:cubicBezTo>
                    <a:pt x="14885" y="8216"/>
                    <a:pt x="14860" y="8216"/>
                    <a:pt x="14836" y="8216"/>
                  </a:cubicBezTo>
                  <a:cubicBezTo>
                    <a:pt x="14148" y="8216"/>
                    <a:pt x="13592" y="7669"/>
                    <a:pt x="13566" y="6994"/>
                  </a:cubicBezTo>
                  <a:cubicBezTo>
                    <a:pt x="13510" y="5361"/>
                    <a:pt x="13330" y="3070"/>
                    <a:pt x="13164" y="1205"/>
                  </a:cubicBezTo>
                  <a:cubicBezTo>
                    <a:pt x="13109" y="575"/>
                    <a:pt x="12595" y="95"/>
                    <a:pt x="11972" y="54"/>
                  </a:cubicBezTo>
                  <a:cubicBezTo>
                    <a:pt x="11528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44" name="Google Shape;6609;p42"/>
            <p:cNvSpPr/>
            <p:nvPr/>
          </p:nvSpPr>
          <p:spPr>
            <a:xfrm>
              <a:off x="8243658" y="3512959"/>
              <a:ext cx="1080102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9" y="0"/>
                    <a:pt x="14765" y="155"/>
                    <a:pt x="14514" y="446"/>
                  </a:cubicBezTo>
                  <a:cubicBezTo>
                    <a:pt x="13323" y="1815"/>
                    <a:pt x="12042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6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6" y="1176"/>
                    <a:pt x="3460" y="1176"/>
                  </a:cubicBezTo>
                  <a:cubicBezTo>
                    <a:pt x="3087" y="1176"/>
                    <a:pt x="2720" y="1350"/>
                    <a:pt x="2450" y="1684"/>
                  </a:cubicBezTo>
                  <a:cubicBezTo>
                    <a:pt x="1547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19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3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48" y="15192"/>
                  </a:cubicBezTo>
                  <a:cubicBezTo>
                    <a:pt x="11951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8" y="19752"/>
                    <a:pt x="17871" y="19752"/>
                  </a:cubicBezTo>
                  <a:cubicBezTo>
                    <a:pt x="18257" y="19752"/>
                    <a:pt x="1863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1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28" y="5153"/>
                    <a:pt x="18671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098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45" name="Google Shape;6610;p42"/>
            <p:cNvSpPr/>
            <p:nvPr/>
          </p:nvSpPr>
          <p:spPr>
            <a:xfrm>
              <a:off x="5328105" y="3573858"/>
              <a:ext cx="1441696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3" y="16843"/>
                    <a:pt x="8726" y="16977"/>
                    <a:pt x="8550" y="16977"/>
                  </a:cubicBezTo>
                  <a:cubicBezTo>
                    <a:pt x="8393" y="16977"/>
                    <a:pt x="8236" y="16872"/>
                    <a:pt x="8178" y="16650"/>
                  </a:cubicBezTo>
                  <a:cubicBezTo>
                    <a:pt x="7141" y="12664"/>
                    <a:pt x="6901" y="11085"/>
                    <a:pt x="5546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17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40" y="11801"/>
                  </a:cubicBezTo>
                  <a:cubicBezTo>
                    <a:pt x="1197" y="11801"/>
                    <a:pt x="1355" y="11736"/>
                    <a:pt x="1485" y="11608"/>
                  </a:cubicBezTo>
                  <a:cubicBezTo>
                    <a:pt x="2289" y="10791"/>
                    <a:pt x="3273" y="10238"/>
                    <a:pt x="3803" y="10238"/>
                  </a:cubicBezTo>
                  <a:cubicBezTo>
                    <a:pt x="3993" y="10238"/>
                    <a:pt x="4125" y="10308"/>
                    <a:pt x="4170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40" y="21352"/>
                    <a:pt x="7852" y="21600"/>
                    <a:pt x="8697" y="21600"/>
                  </a:cubicBezTo>
                  <a:cubicBezTo>
                    <a:pt x="9574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1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79" y="3905"/>
                    <a:pt x="18421" y="4566"/>
                  </a:cubicBezTo>
                  <a:cubicBezTo>
                    <a:pt x="18517" y="5045"/>
                    <a:pt x="18895" y="5369"/>
                    <a:pt x="19313" y="5369"/>
                  </a:cubicBezTo>
                  <a:cubicBezTo>
                    <a:pt x="19329" y="5369"/>
                    <a:pt x="19345" y="5369"/>
                    <a:pt x="19361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81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46" name="Google Shape;6611;p42"/>
            <p:cNvSpPr/>
            <p:nvPr/>
          </p:nvSpPr>
          <p:spPr>
            <a:xfrm>
              <a:off x="7137828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6" y="864"/>
                    <a:pt x="10911" y="864"/>
                  </a:cubicBezTo>
                  <a:cubicBezTo>
                    <a:pt x="9360" y="864"/>
                    <a:pt x="7785" y="843"/>
                    <a:pt x="6340" y="843"/>
                  </a:cubicBezTo>
                  <a:cubicBezTo>
                    <a:pt x="4308" y="843"/>
                    <a:pt x="2532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47" name="Google Shape;6612;p42"/>
            <p:cNvSpPr/>
            <p:nvPr/>
          </p:nvSpPr>
          <p:spPr>
            <a:xfrm>
              <a:off x="6912357" y="1746123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05"/>
                  </a:cubicBezTo>
                  <a:cubicBezTo>
                    <a:pt x="858" y="1331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57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0" y="21586"/>
                    <a:pt x="2366" y="21579"/>
                    <a:pt x="2919" y="21579"/>
                  </a:cubicBezTo>
                  <a:cubicBezTo>
                    <a:pt x="4159" y="21579"/>
                    <a:pt x="5589" y="21600"/>
                    <a:pt x="7094" y="21600"/>
                  </a:cubicBezTo>
                  <a:cubicBezTo>
                    <a:pt x="11613" y="21600"/>
                    <a:pt x="16813" y="21405"/>
                    <a:pt x="19565" y="19858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48" name="Google Shape;6613;p42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49" name="Google Shape;6614;p42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50" name="Google Shape;6615;p42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51" name="Google Shape;6616;p42"/>
            <p:cNvSpPr/>
            <p:nvPr/>
          </p:nvSpPr>
          <p:spPr>
            <a:xfrm>
              <a:off x="4603359" y="1873781"/>
              <a:ext cx="232700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1" h="21600" fill="norm" stroke="1" extrusionOk="0">
                  <a:moveTo>
                    <a:pt x="7647" y="0"/>
                  </a:moveTo>
                  <a:cubicBezTo>
                    <a:pt x="2677" y="0"/>
                    <a:pt x="-1597" y="5733"/>
                    <a:pt x="584" y="16505"/>
                  </a:cubicBezTo>
                  <a:cubicBezTo>
                    <a:pt x="1312" y="20041"/>
                    <a:pt x="4182" y="21600"/>
                    <a:pt x="7382" y="21600"/>
                  </a:cubicBezTo>
                  <a:cubicBezTo>
                    <a:pt x="13161" y="21600"/>
                    <a:pt x="20003" y="16498"/>
                    <a:pt x="17170" y="8724"/>
                  </a:cubicBezTo>
                  <a:cubicBezTo>
                    <a:pt x="14982" y="2828"/>
                    <a:pt x="11144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52" name="Google Shape;6617;p42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53" name="Google Shape;6618;p42"/>
            <p:cNvSpPr/>
            <p:nvPr/>
          </p:nvSpPr>
          <p:spPr>
            <a:xfrm>
              <a:off x="4326704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54" name="Google Shape;6619;p42"/>
            <p:cNvSpPr/>
            <p:nvPr/>
          </p:nvSpPr>
          <p:spPr>
            <a:xfrm>
              <a:off x="4326704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55" name="Google Shape;6620;p42"/>
            <p:cNvSpPr/>
            <p:nvPr/>
          </p:nvSpPr>
          <p:spPr>
            <a:xfrm>
              <a:off x="5240728" y="1884179"/>
              <a:ext cx="1132689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5" y="10299"/>
                    <a:pt x="245" y="12082"/>
                    <a:pt x="730" y="13275"/>
                  </a:cubicBezTo>
                  <a:cubicBezTo>
                    <a:pt x="933" y="13775"/>
                    <a:pt x="1410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2" y="13507"/>
                    <a:pt x="8487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20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62" y="16319"/>
                    <a:pt x="14100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5" y="13041"/>
                  </a:cubicBezTo>
                  <a:cubicBezTo>
                    <a:pt x="16981" y="13164"/>
                    <a:pt x="18574" y="13370"/>
                    <a:pt x="20002" y="13426"/>
                  </a:cubicBezTo>
                  <a:cubicBezTo>
                    <a:pt x="20017" y="13426"/>
                    <a:pt x="20034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291" y="11244"/>
                    <a:pt x="21151" y="10449"/>
                    <a:pt x="21013" y="9572"/>
                  </a:cubicBezTo>
                  <a:cubicBezTo>
                    <a:pt x="20916" y="8995"/>
                    <a:pt x="20458" y="8571"/>
                    <a:pt x="19891" y="8502"/>
                  </a:cubicBezTo>
                  <a:cubicBezTo>
                    <a:pt x="18514" y="8351"/>
                    <a:pt x="17006" y="8199"/>
                    <a:pt x="15624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586" y="7681"/>
                    <a:pt x="13573" y="6993"/>
                  </a:cubicBezTo>
                  <a:cubicBezTo>
                    <a:pt x="13504" y="5361"/>
                    <a:pt x="13337" y="3084"/>
                    <a:pt x="13157" y="1205"/>
                  </a:cubicBezTo>
                  <a:cubicBezTo>
                    <a:pt x="13101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56" name="Google Shape;6621;p42"/>
            <p:cNvSpPr/>
            <p:nvPr/>
          </p:nvSpPr>
          <p:spPr>
            <a:xfrm>
              <a:off x="4473842" y="13460663"/>
              <a:ext cx="108471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272" y="773"/>
                    <a:pt x="13973" y="871"/>
                    <a:pt x="10612" y="871"/>
                  </a:cubicBezTo>
                  <a:cubicBezTo>
                    <a:pt x="9358" y="871"/>
                    <a:pt x="8097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57" name="Google Shape;6622;p42"/>
            <p:cNvSpPr/>
            <p:nvPr/>
          </p:nvSpPr>
          <p:spPr>
            <a:xfrm>
              <a:off x="4248388" y="12284917"/>
              <a:ext cx="81924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5" y="733"/>
                    <a:pt x="14370" y="859"/>
                    <a:pt x="11236" y="859"/>
                  </a:cubicBezTo>
                  <a:cubicBezTo>
                    <a:pt x="9595" y="859"/>
                    <a:pt x="7914" y="824"/>
                    <a:pt x="6378" y="824"/>
                  </a:cubicBezTo>
                  <a:cubicBezTo>
                    <a:pt x="4329" y="824"/>
                    <a:pt x="2537" y="880"/>
                    <a:pt x="1431" y="1152"/>
                  </a:cubicBezTo>
                  <a:cubicBezTo>
                    <a:pt x="871" y="1278"/>
                    <a:pt x="385" y="3023"/>
                    <a:pt x="234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1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40" y="21600"/>
                    <a:pt x="16893" y="21384"/>
                    <a:pt x="19565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58" name="Google Shape;6623;p42"/>
            <p:cNvSpPr/>
            <p:nvPr/>
          </p:nvSpPr>
          <p:spPr>
            <a:xfrm>
              <a:off x="4248388" y="11918363"/>
              <a:ext cx="81926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14"/>
                    <a:pt x="18943" y="28"/>
                  </a:cubicBezTo>
                  <a:cubicBezTo>
                    <a:pt x="17257" y="773"/>
                    <a:pt x="13963" y="877"/>
                    <a:pt x="10605" y="877"/>
                  </a:cubicBezTo>
                  <a:cubicBezTo>
                    <a:pt x="9354" y="877"/>
                    <a:pt x="8093" y="863"/>
                    <a:pt x="6903" y="863"/>
                  </a:cubicBezTo>
                  <a:cubicBezTo>
                    <a:pt x="4636" y="863"/>
                    <a:pt x="2629" y="912"/>
                    <a:pt x="1431" y="1211"/>
                  </a:cubicBezTo>
                  <a:cubicBezTo>
                    <a:pt x="871" y="1337"/>
                    <a:pt x="385" y="3070"/>
                    <a:pt x="234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1" y="21565"/>
                    <a:pt x="5788" y="21600"/>
                    <a:pt x="7529" y="21600"/>
                  </a:cubicBezTo>
                  <a:cubicBezTo>
                    <a:pt x="11937" y="21600"/>
                    <a:pt x="16890" y="21377"/>
                    <a:pt x="19561" y="19839"/>
                  </a:cubicBezTo>
                  <a:cubicBezTo>
                    <a:pt x="21518" y="18683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59" name="Google Shape;6624;p42"/>
            <p:cNvSpPr/>
            <p:nvPr/>
          </p:nvSpPr>
          <p:spPr>
            <a:xfrm>
              <a:off x="6601042" y="11660158"/>
              <a:ext cx="98195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68" y="0"/>
                  </a:moveTo>
                  <a:cubicBezTo>
                    <a:pt x="16837" y="0"/>
                    <a:pt x="16411" y="178"/>
                    <a:pt x="16096" y="510"/>
                  </a:cubicBezTo>
                  <a:cubicBezTo>
                    <a:pt x="11994" y="4773"/>
                    <a:pt x="3465" y="13250"/>
                    <a:pt x="319" y="17449"/>
                  </a:cubicBezTo>
                  <a:cubicBezTo>
                    <a:pt x="-894" y="19073"/>
                    <a:pt x="1604" y="21600"/>
                    <a:pt x="3510" y="21600"/>
                  </a:cubicBezTo>
                  <a:cubicBezTo>
                    <a:pt x="4024" y="21600"/>
                    <a:pt x="4496" y="21417"/>
                    <a:pt x="4838" y="20982"/>
                  </a:cubicBezTo>
                  <a:cubicBezTo>
                    <a:pt x="7645" y="17465"/>
                    <a:pt x="17206" y="8163"/>
                    <a:pt x="20151" y="4789"/>
                  </a:cubicBezTo>
                  <a:cubicBezTo>
                    <a:pt x="20628" y="4234"/>
                    <a:pt x="20706" y="3442"/>
                    <a:pt x="20336" y="2808"/>
                  </a:cubicBezTo>
                  <a:cubicBezTo>
                    <a:pt x="19766" y="1810"/>
                    <a:pt x="18979" y="828"/>
                    <a:pt x="18146" y="274"/>
                  </a:cubicBezTo>
                  <a:cubicBezTo>
                    <a:pt x="17878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60" name="Google Shape;6625;p42"/>
            <p:cNvSpPr/>
            <p:nvPr/>
          </p:nvSpPr>
          <p:spPr>
            <a:xfrm>
              <a:off x="6683027" y="11613947"/>
              <a:ext cx="231959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1" h="21600" fill="norm" stroke="1" extrusionOk="0">
                  <a:moveTo>
                    <a:pt x="7662" y="0"/>
                  </a:moveTo>
                  <a:cubicBezTo>
                    <a:pt x="2685" y="0"/>
                    <a:pt x="-1601" y="5733"/>
                    <a:pt x="586" y="16498"/>
                  </a:cubicBezTo>
                  <a:cubicBezTo>
                    <a:pt x="1296" y="20034"/>
                    <a:pt x="4162" y="21600"/>
                    <a:pt x="7357" y="21600"/>
                  </a:cubicBezTo>
                  <a:cubicBezTo>
                    <a:pt x="13139" y="21600"/>
                    <a:pt x="19999" y="16498"/>
                    <a:pt x="17159" y="8724"/>
                  </a:cubicBezTo>
                  <a:cubicBezTo>
                    <a:pt x="14990" y="2828"/>
                    <a:pt x="11155" y="0"/>
                    <a:pt x="76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61" name="Google Shape;6626;p42"/>
            <p:cNvSpPr/>
            <p:nvPr/>
          </p:nvSpPr>
          <p:spPr>
            <a:xfrm>
              <a:off x="7267569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57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62" name="Google Shape;6627;p42"/>
            <p:cNvSpPr/>
            <p:nvPr/>
          </p:nvSpPr>
          <p:spPr>
            <a:xfrm>
              <a:off x="6549645" y="13460663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5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2" y="21593"/>
                    <a:pt x="1364" y="21593"/>
                  </a:cubicBezTo>
                  <a:cubicBezTo>
                    <a:pt x="1833" y="21586"/>
                    <a:pt x="2352" y="21579"/>
                    <a:pt x="2907" y="21579"/>
                  </a:cubicBezTo>
                  <a:cubicBezTo>
                    <a:pt x="4150" y="21579"/>
                    <a:pt x="5582" y="21600"/>
                    <a:pt x="7089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63" name="Google Shape;6628;p42"/>
            <p:cNvSpPr/>
            <p:nvPr/>
          </p:nvSpPr>
          <p:spPr>
            <a:xfrm>
              <a:off x="6990930" y="13169532"/>
              <a:ext cx="201990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14" y="21600"/>
                    <a:pt x="19987" y="16505"/>
                    <a:pt x="17136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64" name="Google Shape;6629;p42"/>
            <p:cNvSpPr/>
            <p:nvPr/>
          </p:nvSpPr>
          <p:spPr>
            <a:xfrm>
              <a:off x="7904605" y="12422809"/>
              <a:ext cx="1133012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87" y="0"/>
                  </a:moveTo>
                  <a:cubicBezTo>
                    <a:pt x="9582" y="0"/>
                    <a:pt x="8546" y="78"/>
                    <a:pt x="7844" y="318"/>
                  </a:cubicBezTo>
                  <a:cubicBezTo>
                    <a:pt x="7304" y="511"/>
                    <a:pt x="6971" y="1046"/>
                    <a:pt x="7012" y="1609"/>
                  </a:cubicBezTo>
                  <a:cubicBezTo>
                    <a:pt x="7178" y="3694"/>
                    <a:pt x="8204" y="7466"/>
                    <a:pt x="7968" y="8330"/>
                  </a:cubicBezTo>
                  <a:cubicBezTo>
                    <a:pt x="7788" y="8988"/>
                    <a:pt x="569" y="8865"/>
                    <a:pt x="153" y="9607"/>
                  </a:cubicBezTo>
                  <a:cubicBezTo>
                    <a:pt x="-262" y="10306"/>
                    <a:pt x="251" y="12076"/>
                    <a:pt x="735" y="13284"/>
                  </a:cubicBezTo>
                  <a:cubicBezTo>
                    <a:pt x="937" y="13766"/>
                    <a:pt x="1406" y="14077"/>
                    <a:pt x="1920" y="14077"/>
                  </a:cubicBezTo>
                  <a:cubicBezTo>
                    <a:pt x="2004" y="14077"/>
                    <a:pt x="2090" y="14069"/>
                    <a:pt x="2176" y="14051"/>
                  </a:cubicBezTo>
                  <a:cubicBezTo>
                    <a:pt x="4005" y="13708"/>
                    <a:pt x="5696" y="13571"/>
                    <a:pt x="7123" y="13516"/>
                  </a:cubicBezTo>
                  <a:cubicBezTo>
                    <a:pt x="7147" y="13514"/>
                    <a:pt x="7170" y="13514"/>
                    <a:pt x="7193" y="13514"/>
                  </a:cubicBezTo>
                  <a:cubicBezTo>
                    <a:pt x="7909" y="13514"/>
                    <a:pt x="8479" y="14116"/>
                    <a:pt x="8453" y="14834"/>
                  </a:cubicBezTo>
                  <a:cubicBezTo>
                    <a:pt x="8383" y="16713"/>
                    <a:pt x="8204" y="18743"/>
                    <a:pt x="8509" y="20499"/>
                  </a:cubicBezTo>
                  <a:cubicBezTo>
                    <a:pt x="8605" y="21089"/>
                    <a:pt x="9118" y="21528"/>
                    <a:pt x="9714" y="21555"/>
                  </a:cubicBezTo>
                  <a:cubicBezTo>
                    <a:pt x="10371" y="21580"/>
                    <a:pt x="11062" y="21600"/>
                    <a:pt x="11766" y="21600"/>
                  </a:cubicBezTo>
                  <a:cubicBezTo>
                    <a:pt x="12233" y="21600"/>
                    <a:pt x="12707" y="21591"/>
                    <a:pt x="13178" y="21569"/>
                  </a:cubicBezTo>
                  <a:cubicBezTo>
                    <a:pt x="13828" y="21528"/>
                    <a:pt x="14329" y="21020"/>
                    <a:pt x="14383" y="20390"/>
                  </a:cubicBezTo>
                  <a:cubicBezTo>
                    <a:pt x="14495" y="18729"/>
                    <a:pt x="14369" y="16315"/>
                    <a:pt x="14106" y="14491"/>
                  </a:cubicBezTo>
                  <a:cubicBezTo>
                    <a:pt x="14001" y="13717"/>
                    <a:pt x="14602" y="13045"/>
                    <a:pt x="15368" y="13045"/>
                  </a:cubicBezTo>
                  <a:cubicBezTo>
                    <a:pt x="15403" y="13045"/>
                    <a:pt x="15441" y="13047"/>
                    <a:pt x="15478" y="13050"/>
                  </a:cubicBezTo>
                  <a:cubicBezTo>
                    <a:pt x="16988" y="13159"/>
                    <a:pt x="18581" y="13365"/>
                    <a:pt x="20008" y="13420"/>
                  </a:cubicBezTo>
                  <a:cubicBezTo>
                    <a:pt x="20026" y="13420"/>
                    <a:pt x="20041" y="13420"/>
                    <a:pt x="20057" y="13420"/>
                  </a:cubicBezTo>
                  <a:cubicBezTo>
                    <a:pt x="20770" y="13420"/>
                    <a:pt x="21338" y="12828"/>
                    <a:pt x="21326" y="12116"/>
                  </a:cubicBezTo>
                  <a:cubicBezTo>
                    <a:pt x="21298" y="11252"/>
                    <a:pt x="21159" y="10443"/>
                    <a:pt x="21020" y="9565"/>
                  </a:cubicBezTo>
                  <a:cubicBezTo>
                    <a:pt x="20923" y="9002"/>
                    <a:pt x="20467" y="8564"/>
                    <a:pt x="19898" y="8495"/>
                  </a:cubicBezTo>
                  <a:cubicBezTo>
                    <a:pt x="18535" y="8346"/>
                    <a:pt x="17043" y="8204"/>
                    <a:pt x="15672" y="8204"/>
                  </a:cubicBezTo>
                  <a:cubicBezTo>
                    <a:pt x="15414" y="8204"/>
                    <a:pt x="15159" y="8210"/>
                    <a:pt x="14909" y="8221"/>
                  </a:cubicBezTo>
                  <a:cubicBezTo>
                    <a:pt x="14892" y="8221"/>
                    <a:pt x="14875" y="8221"/>
                    <a:pt x="14858" y="8221"/>
                  </a:cubicBezTo>
                  <a:cubicBezTo>
                    <a:pt x="14161" y="8221"/>
                    <a:pt x="13592" y="7683"/>
                    <a:pt x="13566" y="6986"/>
                  </a:cubicBezTo>
                  <a:cubicBezTo>
                    <a:pt x="13510" y="5353"/>
                    <a:pt x="13330" y="3076"/>
                    <a:pt x="13164" y="1196"/>
                  </a:cubicBezTo>
                  <a:cubicBezTo>
                    <a:pt x="13109" y="580"/>
                    <a:pt x="12595" y="86"/>
                    <a:pt x="11972" y="45"/>
                  </a:cubicBezTo>
                  <a:cubicBezTo>
                    <a:pt x="11545" y="18"/>
                    <a:pt x="11070" y="0"/>
                    <a:pt x="105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65" name="Google Shape;6630;p42"/>
            <p:cNvSpPr/>
            <p:nvPr/>
          </p:nvSpPr>
          <p:spPr>
            <a:xfrm>
              <a:off x="8243658" y="10538217"/>
              <a:ext cx="1080102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2" y="0"/>
                    <a:pt x="14767" y="159"/>
                    <a:pt x="14514" y="460"/>
                  </a:cubicBezTo>
                  <a:cubicBezTo>
                    <a:pt x="13323" y="1829"/>
                    <a:pt x="12042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5" y="1183"/>
                    <a:pt x="3459" y="1183"/>
                  </a:cubicBezTo>
                  <a:cubicBezTo>
                    <a:pt x="3087" y="1183"/>
                    <a:pt x="2720" y="1358"/>
                    <a:pt x="2450" y="1681"/>
                  </a:cubicBezTo>
                  <a:cubicBezTo>
                    <a:pt x="1547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19" y="20323"/>
                    <a:pt x="5008" y="21120"/>
                    <a:pt x="6317" y="21543"/>
                  </a:cubicBezTo>
                  <a:cubicBezTo>
                    <a:pt x="6436" y="21582"/>
                    <a:pt x="6554" y="21600"/>
                    <a:pt x="6675" y="21600"/>
                  </a:cubicBezTo>
                  <a:cubicBezTo>
                    <a:pt x="7167" y="21600"/>
                    <a:pt x="7636" y="21286"/>
                    <a:pt x="7871" y="20762"/>
                  </a:cubicBezTo>
                  <a:cubicBezTo>
                    <a:pt x="8743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9" y="19746"/>
                    <a:pt x="17871" y="19746"/>
                  </a:cubicBezTo>
                  <a:cubicBezTo>
                    <a:pt x="18257" y="19746"/>
                    <a:pt x="1863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1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28" y="5165"/>
                    <a:pt x="18671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098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66" name="Google Shape;6631;p42"/>
            <p:cNvSpPr/>
            <p:nvPr/>
          </p:nvSpPr>
          <p:spPr>
            <a:xfrm>
              <a:off x="5328105" y="10599777"/>
              <a:ext cx="1441696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3" y="16977"/>
                  </a:cubicBezTo>
                  <a:cubicBezTo>
                    <a:pt x="8395" y="16977"/>
                    <a:pt x="8236" y="16871"/>
                    <a:pt x="8178" y="16656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17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7" y="11800"/>
                  </a:cubicBezTo>
                  <a:cubicBezTo>
                    <a:pt x="1201" y="11800"/>
                    <a:pt x="1358" y="11739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46"/>
                    <a:pt x="18894" y="5360"/>
                    <a:pt x="19312" y="5360"/>
                  </a:cubicBezTo>
                  <a:cubicBezTo>
                    <a:pt x="19328" y="5360"/>
                    <a:pt x="19344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67" name="Google Shape;6632;p42"/>
            <p:cNvSpPr/>
            <p:nvPr/>
          </p:nvSpPr>
          <p:spPr>
            <a:xfrm>
              <a:off x="7137828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7" y="831"/>
                    <a:pt x="11004" y="831"/>
                  </a:cubicBezTo>
                  <a:cubicBezTo>
                    <a:pt x="9572" y="831"/>
                    <a:pt x="8117" y="810"/>
                    <a:pt x="6759" y="810"/>
                  </a:cubicBezTo>
                  <a:cubicBezTo>
                    <a:pt x="4554" y="810"/>
                    <a:pt x="2607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68" name="Google Shape;6633;p42"/>
            <p:cNvSpPr/>
            <p:nvPr/>
          </p:nvSpPr>
          <p:spPr>
            <a:xfrm>
              <a:off x="6912357" y="8772041"/>
              <a:ext cx="819012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27" y="753"/>
                    <a:pt x="14171" y="872"/>
                    <a:pt x="10913" y="872"/>
                  </a:cubicBezTo>
                  <a:cubicBezTo>
                    <a:pt x="9359" y="872"/>
                    <a:pt x="7782" y="844"/>
                    <a:pt x="6337" y="844"/>
                  </a:cubicBezTo>
                  <a:cubicBezTo>
                    <a:pt x="4303" y="844"/>
                    <a:pt x="2529" y="893"/>
                    <a:pt x="1439" y="1151"/>
                  </a:cubicBezTo>
                  <a:cubicBezTo>
                    <a:pt x="858" y="1332"/>
                    <a:pt x="372" y="3013"/>
                    <a:pt x="242" y="5503"/>
                  </a:cubicBezTo>
                  <a:cubicBezTo>
                    <a:pt x="17" y="9297"/>
                    <a:pt x="-77" y="13656"/>
                    <a:pt x="72" y="17074"/>
                  </a:cubicBezTo>
                  <a:cubicBezTo>
                    <a:pt x="202" y="19710"/>
                    <a:pt x="728" y="21558"/>
                    <a:pt x="1351" y="21558"/>
                  </a:cubicBezTo>
                  <a:cubicBezTo>
                    <a:pt x="1361" y="21558"/>
                    <a:pt x="1372" y="21558"/>
                    <a:pt x="1382" y="21558"/>
                  </a:cubicBezTo>
                  <a:cubicBezTo>
                    <a:pt x="1603" y="21551"/>
                    <a:pt x="1833" y="21551"/>
                    <a:pt x="2072" y="21551"/>
                  </a:cubicBezTo>
                  <a:cubicBezTo>
                    <a:pt x="3588" y="21551"/>
                    <a:pt x="5490" y="21600"/>
                    <a:pt x="7510" y="21600"/>
                  </a:cubicBezTo>
                  <a:cubicBezTo>
                    <a:pt x="11928" y="21600"/>
                    <a:pt x="16897" y="21356"/>
                    <a:pt x="19565" y="19815"/>
                  </a:cubicBezTo>
                  <a:cubicBezTo>
                    <a:pt x="21523" y="18720"/>
                    <a:pt x="21028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69" name="Google Shape;6634;p42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70" name="Google Shape;6635;p42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71" name="Google Shape;6636;p42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72" name="Google Shape;6637;p42"/>
            <p:cNvSpPr/>
            <p:nvPr/>
          </p:nvSpPr>
          <p:spPr>
            <a:xfrm>
              <a:off x="4603329" y="8899452"/>
              <a:ext cx="232741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2" y="0"/>
                  </a:moveTo>
                  <a:cubicBezTo>
                    <a:pt x="2678" y="0"/>
                    <a:pt x="-1600" y="5745"/>
                    <a:pt x="587" y="16521"/>
                  </a:cubicBezTo>
                  <a:cubicBezTo>
                    <a:pt x="1313" y="20041"/>
                    <a:pt x="4170" y="21600"/>
                    <a:pt x="7355" y="21600"/>
                  </a:cubicBezTo>
                  <a:cubicBezTo>
                    <a:pt x="13137" y="21600"/>
                    <a:pt x="20000" y="16485"/>
                    <a:pt x="17163" y="8742"/>
                  </a:cubicBezTo>
                  <a:cubicBezTo>
                    <a:pt x="14976" y="2827"/>
                    <a:pt x="11146" y="0"/>
                    <a:pt x="765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73" name="Google Shape;6638;p42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74" name="Google Shape;6639;p42"/>
            <p:cNvSpPr/>
            <p:nvPr/>
          </p:nvSpPr>
          <p:spPr>
            <a:xfrm>
              <a:off x="4326720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07" y="0"/>
                    <a:pt x="762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75" name="Google Shape;6640;p42"/>
            <p:cNvSpPr/>
            <p:nvPr/>
          </p:nvSpPr>
          <p:spPr>
            <a:xfrm>
              <a:off x="4326697" y="10290409"/>
              <a:ext cx="202227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07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76" name="Google Shape;6641;p42"/>
            <p:cNvSpPr/>
            <p:nvPr/>
          </p:nvSpPr>
          <p:spPr>
            <a:xfrm>
              <a:off x="5240728" y="8910097"/>
              <a:ext cx="1132689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2" y="13759"/>
                    <a:pt x="1399" y="14069"/>
                    <a:pt x="1913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62" y="16306"/>
                    <a:pt x="14100" y="14497"/>
                  </a:cubicBezTo>
                  <a:cubicBezTo>
                    <a:pt x="13993" y="13724"/>
                    <a:pt x="14595" y="13038"/>
                    <a:pt x="15375" y="13038"/>
                  </a:cubicBezTo>
                  <a:cubicBezTo>
                    <a:pt x="15411" y="13038"/>
                    <a:pt x="15448" y="13039"/>
                    <a:pt x="15485" y="13042"/>
                  </a:cubicBezTo>
                  <a:cubicBezTo>
                    <a:pt x="16981" y="13152"/>
                    <a:pt x="18574" y="13371"/>
                    <a:pt x="20002" y="13413"/>
                  </a:cubicBezTo>
                  <a:cubicBezTo>
                    <a:pt x="20017" y="13413"/>
                    <a:pt x="20034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291" y="11245"/>
                    <a:pt x="21151" y="10436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5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7" y="8215"/>
                    <a:pt x="13586" y="7677"/>
                    <a:pt x="13573" y="6994"/>
                  </a:cubicBezTo>
                  <a:cubicBezTo>
                    <a:pt x="13504" y="5347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77" name="Google Shape;6642;p42"/>
            <p:cNvSpPr/>
            <p:nvPr/>
          </p:nvSpPr>
          <p:spPr>
            <a:xfrm>
              <a:off x="1584698" y="1380229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12"/>
                  </a:cubicBezTo>
                  <a:cubicBezTo>
                    <a:pt x="858" y="1338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64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78" name="Google Shape;6643;p42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79" name="Google Shape;6644;p42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80" name="Google Shape;6645;p42"/>
            <p:cNvSpPr/>
            <p:nvPr/>
          </p:nvSpPr>
          <p:spPr>
            <a:xfrm>
              <a:off x="251843" y="0"/>
              <a:ext cx="1080108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2"/>
                  </a:cubicBezTo>
                  <a:cubicBezTo>
                    <a:pt x="13323" y="1815"/>
                    <a:pt x="12044" y="3362"/>
                    <a:pt x="11114" y="4844"/>
                  </a:cubicBezTo>
                  <a:cubicBezTo>
                    <a:pt x="10846" y="5261"/>
                    <a:pt x="10436" y="5485"/>
                    <a:pt x="10015" y="5485"/>
                  </a:cubicBezTo>
                  <a:cubicBezTo>
                    <a:pt x="9748" y="5485"/>
                    <a:pt x="9476" y="5394"/>
                    <a:pt x="9238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6" y="1251"/>
                    <a:pt x="3698" y="1176"/>
                    <a:pt x="3454" y="1176"/>
                  </a:cubicBezTo>
                  <a:cubicBezTo>
                    <a:pt x="3081" y="1176"/>
                    <a:pt x="2712" y="1349"/>
                    <a:pt x="2450" y="1684"/>
                  </a:cubicBezTo>
                  <a:cubicBezTo>
                    <a:pt x="1549" y="2841"/>
                    <a:pt x="415" y="4470"/>
                    <a:pt x="66" y="5692"/>
                  </a:cubicBezTo>
                  <a:cubicBezTo>
                    <a:pt x="-123" y="6311"/>
                    <a:pt x="108" y="7010"/>
                    <a:pt x="604" y="7370"/>
                  </a:cubicBezTo>
                  <a:cubicBezTo>
                    <a:pt x="2435" y="8721"/>
                    <a:pt x="6229" y="10481"/>
                    <a:pt x="6796" y="11327"/>
                  </a:cubicBezTo>
                  <a:cubicBezTo>
                    <a:pt x="7232" y="11962"/>
                    <a:pt x="2551" y="18529"/>
                    <a:pt x="2885" y="19456"/>
                  </a:cubicBezTo>
                  <a:cubicBezTo>
                    <a:pt x="3221" y="20320"/>
                    <a:pt x="5008" y="21134"/>
                    <a:pt x="6317" y="21542"/>
                  </a:cubicBezTo>
                  <a:cubicBezTo>
                    <a:pt x="6439" y="21580"/>
                    <a:pt x="6563" y="21600"/>
                    <a:pt x="6685" y="21600"/>
                  </a:cubicBezTo>
                  <a:cubicBezTo>
                    <a:pt x="7174" y="21600"/>
                    <a:pt x="7640" y="21297"/>
                    <a:pt x="7871" y="20776"/>
                  </a:cubicBezTo>
                  <a:cubicBezTo>
                    <a:pt x="8744" y="18837"/>
                    <a:pt x="9703" y="17192"/>
                    <a:pt x="10561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4" y="15202"/>
                    <a:pt x="12259" y="15315"/>
                    <a:pt x="12509" y="15547"/>
                  </a:cubicBezTo>
                  <a:cubicBezTo>
                    <a:pt x="14021" y="16964"/>
                    <a:pt x="15604" y="18576"/>
                    <a:pt x="17247" y="19586"/>
                  </a:cubicBezTo>
                  <a:cubicBezTo>
                    <a:pt x="17439" y="19699"/>
                    <a:pt x="17648" y="19754"/>
                    <a:pt x="17853" y="19754"/>
                  </a:cubicBezTo>
                  <a:cubicBezTo>
                    <a:pt x="18241" y="19754"/>
                    <a:pt x="18624" y="19562"/>
                    <a:pt x="18889" y="19212"/>
                  </a:cubicBezTo>
                  <a:cubicBezTo>
                    <a:pt x="19616" y="18251"/>
                    <a:pt x="20402" y="17159"/>
                    <a:pt x="21099" y="16036"/>
                  </a:cubicBezTo>
                  <a:cubicBezTo>
                    <a:pt x="21477" y="15417"/>
                    <a:pt x="21376" y="14570"/>
                    <a:pt x="20882" y="14080"/>
                  </a:cubicBezTo>
                  <a:cubicBezTo>
                    <a:pt x="19588" y="12777"/>
                    <a:pt x="17495" y="11164"/>
                    <a:pt x="15808" y="10089"/>
                  </a:cubicBezTo>
                  <a:cubicBezTo>
                    <a:pt x="15067" y="9618"/>
                    <a:pt x="14907" y="8493"/>
                    <a:pt x="15489" y="7793"/>
                  </a:cubicBezTo>
                  <a:cubicBezTo>
                    <a:pt x="16535" y="6473"/>
                    <a:pt x="17713" y="5169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81" name="Google Shape;6646;p42"/>
            <p:cNvSpPr/>
            <p:nvPr/>
          </p:nvSpPr>
          <p:spPr>
            <a:xfrm>
              <a:off x="1584698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090" y="0"/>
                  </a:moveTo>
                  <a:cubicBezTo>
                    <a:pt x="19044" y="0"/>
                    <a:pt x="18998" y="7"/>
                    <a:pt x="18950" y="28"/>
                  </a:cubicBezTo>
                  <a:cubicBezTo>
                    <a:pt x="17367" y="733"/>
                    <a:pt x="14370" y="852"/>
                    <a:pt x="11233" y="852"/>
                  </a:cubicBezTo>
                  <a:cubicBezTo>
                    <a:pt x="9593" y="852"/>
                    <a:pt x="7913" y="817"/>
                    <a:pt x="6378" y="817"/>
                  </a:cubicBezTo>
                  <a:cubicBezTo>
                    <a:pt x="4329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23" y="5445"/>
                  </a:cubicBezTo>
                  <a:cubicBezTo>
                    <a:pt x="17" y="9306"/>
                    <a:pt x="-77" y="13669"/>
                    <a:pt x="74" y="17034"/>
                  </a:cubicBezTo>
                  <a:cubicBezTo>
                    <a:pt x="185" y="19708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77"/>
                    <a:pt x="19566" y="19834"/>
                  </a:cubicBezTo>
                  <a:cubicBezTo>
                    <a:pt x="21523" y="18738"/>
                    <a:pt x="21016" y="0"/>
                    <a:pt x="190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82" name="Google Shape;6647;p42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83" name="Google Shape;6648;p42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84" name="Google Shape;6649;p42"/>
            <p:cNvSpPr/>
            <p:nvPr/>
          </p:nvSpPr>
          <p:spPr>
            <a:xfrm>
              <a:off x="251843" y="7025505"/>
              <a:ext cx="1080108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1" y="0"/>
                  </a:moveTo>
                  <a:cubicBezTo>
                    <a:pt x="15109" y="0"/>
                    <a:pt x="14760" y="153"/>
                    <a:pt x="14500" y="455"/>
                  </a:cubicBezTo>
                  <a:cubicBezTo>
                    <a:pt x="13323" y="1824"/>
                    <a:pt x="12044" y="3353"/>
                    <a:pt x="11114" y="4852"/>
                  </a:cubicBezTo>
                  <a:cubicBezTo>
                    <a:pt x="10850" y="5264"/>
                    <a:pt x="10444" y="5482"/>
                    <a:pt x="10030" y="5482"/>
                  </a:cubicBezTo>
                  <a:cubicBezTo>
                    <a:pt x="9756" y="5482"/>
                    <a:pt x="9479" y="5387"/>
                    <a:pt x="9238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1" y="1177"/>
                    <a:pt x="3457" y="1177"/>
                  </a:cubicBezTo>
                  <a:cubicBezTo>
                    <a:pt x="3084" y="1177"/>
                    <a:pt x="2714" y="1358"/>
                    <a:pt x="2450" y="1692"/>
                  </a:cubicBezTo>
                  <a:cubicBezTo>
                    <a:pt x="1549" y="2833"/>
                    <a:pt x="415" y="4461"/>
                    <a:pt x="66" y="5682"/>
                  </a:cubicBezTo>
                  <a:cubicBezTo>
                    <a:pt x="-123" y="6318"/>
                    <a:pt x="108" y="7000"/>
                    <a:pt x="604" y="7360"/>
                  </a:cubicBezTo>
                  <a:cubicBezTo>
                    <a:pt x="2435" y="8711"/>
                    <a:pt x="6229" y="10487"/>
                    <a:pt x="6796" y="11332"/>
                  </a:cubicBezTo>
                  <a:cubicBezTo>
                    <a:pt x="7232" y="11967"/>
                    <a:pt x="2551" y="18515"/>
                    <a:pt x="2885" y="19442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9"/>
                  </a:cubicBezTo>
                  <a:cubicBezTo>
                    <a:pt x="8744" y="18840"/>
                    <a:pt x="9703" y="17179"/>
                    <a:pt x="10561" y="15828"/>
                  </a:cubicBezTo>
                  <a:cubicBezTo>
                    <a:pt x="10824" y="15410"/>
                    <a:pt x="11239" y="15191"/>
                    <a:pt x="11658" y="15191"/>
                  </a:cubicBezTo>
                  <a:cubicBezTo>
                    <a:pt x="11958" y="15191"/>
                    <a:pt x="12259" y="15302"/>
                    <a:pt x="12509" y="15534"/>
                  </a:cubicBezTo>
                  <a:cubicBezTo>
                    <a:pt x="14021" y="16951"/>
                    <a:pt x="15604" y="18579"/>
                    <a:pt x="17247" y="19572"/>
                  </a:cubicBezTo>
                  <a:cubicBezTo>
                    <a:pt x="17444" y="19689"/>
                    <a:pt x="17658" y="19745"/>
                    <a:pt x="17868" y="19745"/>
                  </a:cubicBezTo>
                  <a:cubicBezTo>
                    <a:pt x="18251" y="19745"/>
                    <a:pt x="18627" y="19561"/>
                    <a:pt x="18889" y="19214"/>
                  </a:cubicBezTo>
                  <a:cubicBezTo>
                    <a:pt x="19616" y="18238"/>
                    <a:pt x="20402" y="17162"/>
                    <a:pt x="21099" y="16023"/>
                  </a:cubicBezTo>
                  <a:cubicBezTo>
                    <a:pt x="21477" y="15405"/>
                    <a:pt x="21376" y="14574"/>
                    <a:pt x="20882" y="14068"/>
                  </a:cubicBezTo>
                  <a:cubicBezTo>
                    <a:pt x="19588" y="12765"/>
                    <a:pt x="17495" y="11153"/>
                    <a:pt x="15808" y="10094"/>
                  </a:cubicBezTo>
                  <a:cubicBezTo>
                    <a:pt x="15067" y="9624"/>
                    <a:pt x="14907" y="8499"/>
                    <a:pt x="15489" y="7784"/>
                  </a:cubicBezTo>
                  <a:cubicBezTo>
                    <a:pt x="16535" y="6480"/>
                    <a:pt x="17713" y="5160"/>
                    <a:pt x="18673" y="3892"/>
                  </a:cubicBezTo>
                  <a:cubicBezTo>
                    <a:pt x="19152" y="3240"/>
                    <a:pt x="19036" y="2245"/>
                    <a:pt x="18425" y="1741"/>
                  </a:cubicBezTo>
                  <a:cubicBezTo>
                    <a:pt x="17684" y="1139"/>
                    <a:pt x="16928" y="683"/>
                    <a:pt x="16100" y="179"/>
                  </a:cubicBezTo>
                  <a:cubicBezTo>
                    <a:pt x="15899" y="60"/>
                    <a:pt x="15679" y="0"/>
                    <a:pt x="154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85" name="Google Shape;6650;p42"/>
            <p:cNvSpPr/>
            <p:nvPr/>
          </p:nvSpPr>
          <p:spPr>
            <a:xfrm>
              <a:off x="1272682" y="4634488"/>
              <a:ext cx="982404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0" y="178"/>
                    <a:pt x="16082" y="504"/>
                  </a:cubicBezTo>
                  <a:cubicBezTo>
                    <a:pt x="11999" y="4766"/>
                    <a:pt x="3463" y="13243"/>
                    <a:pt x="320" y="17441"/>
                  </a:cubicBezTo>
                  <a:cubicBezTo>
                    <a:pt x="-896" y="19076"/>
                    <a:pt x="1607" y="21600"/>
                    <a:pt x="3520" y="21600"/>
                  </a:cubicBezTo>
                  <a:cubicBezTo>
                    <a:pt x="4033" y="21600"/>
                    <a:pt x="4505" y="21419"/>
                    <a:pt x="4850" y="20989"/>
                  </a:cubicBezTo>
                  <a:cubicBezTo>
                    <a:pt x="7653" y="17457"/>
                    <a:pt x="17206" y="8157"/>
                    <a:pt x="20134" y="4782"/>
                  </a:cubicBezTo>
                  <a:cubicBezTo>
                    <a:pt x="20612" y="4244"/>
                    <a:pt x="20704" y="3436"/>
                    <a:pt x="20334" y="2802"/>
                  </a:cubicBezTo>
                  <a:cubicBezTo>
                    <a:pt x="19764" y="1804"/>
                    <a:pt x="18963" y="838"/>
                    <a:pt x="18148" y="268"/>
                  </a:cubicBezTo>
                  <a:cubicBezTo>
                    <a:pt x="17882" y="85"/>
                    <a:pt x="17580" y="0"/>
                    <a:pt x="1727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86" name="Google Shape;6651;p42"/>
            <p:cNvSpPr/>
            <p:nvPr/>
          </p:nvSpPr>
          <p:spPr>
            <a:xfrm>
              <a:off x="1354682" y="4588442"/>
              <a:ext cx="232712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3" y="0"/>
                  </a:moveTo>
                  <a:cubicBezTo>
                    <a:pt x="2679" y="0"/>
                    <a:pt x="-1601" y="5758"/>
                    <a:pt x="586" y="16537"/>
                  </a:cubicBezTo>
                  <a:cubicBezTo>
                    <a:pt x="1307" y="20047"/>
                    <a:pt x="4170" y="21600"/>
                    <a:pt x="7356" y="21600"/>
                  </a:cubicBezTo>
                  <a:cubicBezTo>
                    <a:pt x="13140" y="21600"/>
                    <a:pt x="19999" y="16501"/>
                    <a:pt x="17167" y="8758"/>
                  </a:cubicBezTo>
                  <a:cubicBezTo>
                    <a:pt x="14980" y="2837"/>
                    <a:pt x="11143" y="0"/>
                    <a:pt x="765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87" name="Google Shape;6652;p42"/>
            <p:cNvSpPr/>
            <p:nvPr/>
          </p:nvSpPr>
          <p:spPr>
            <a:xfrm>
              <a:off x="1939905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2" y="20041"/>
                    <a:pt x="4157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88" name="Google Shape;6653;p42"/>
            <p:cNvSpPr/>
            <p:nvPr/>
          </p:nvSpPr>
          <p:spPr>
            <a:xfrm>
              <a:off x="1221445" y="6435487"/>
              <a:ext cx="1084691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6" y="845"/>
                  </a:cubicBezTo>
                  <a:cubicBezTo>
                    <a:pt x="4304" y="845"/>
                    <a:pt x="2528" y="894"/>
                    <a:pt x="1431" y="1145"/>
                  </a:cubicBezTo>
                  <a:cubicBezTo>
                    <a:pt x="866" y="1271"/>
                    <a:pt x="373" y="3017"/>
                    <a:pt x="232" y="5510"/>
                  </a:cubicBezTo>
                  <a:cubicBezTo>
                    <a:pt x="20" y="9309"/>
                    <a:pt x="-80" y="13667"/>
                    <a:pt x="77" y="17096"/>
                  </a:cubicBezTo>
                  <a:cubicBezTo>
                    <a:pt x="202" y="19728"/>
                    <a:pt x="737" y="21586"/>
                    <a:pt x="1344" y="21586"/>
                  </a:cubicBezTo>
                  <a:cubicBezTo>
                    <a:pt x="1355" y="21586"/>
                    <a:pt x="1365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7" y="21384"/>
                    <a:pt x="19559" y="19840"/>
                  </a:cubicBezTo>
                  <a:cubicBezTo>
                    <a:pt x="21520" y="18737"/>
                    <a:pt x="21009" y="0"/>
                    <a:pt x="190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89" name="Google Shape;6654;p42"/>
            <p:cNvSpPr/>
            <p:nvPr/>
          </p:nvSpPr>
          <p:spPr>
            <a:xfrm>
              <a:off x="1662727" y="6144191"/>
              <a:ext cx="202556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4" h="21600" fill="norm" stroke="1" extrusionOk="0">
                  <a:moveTo>
                    <a:pt x="7656" y="0"/>
                  </a:moveTo>
                  <a:cubicBezTo>
                    <a:pt x="2686" y="0"/>
                    <a:pt x="-1593" y="5740"/>
                    <a:pt x="579" y="16495"/>
                  </a:cubicBezTo>
                  <a:cubicBezTo>
                    <a:pt x="1291" y="20037"/>
                    <a:pt x="4161" y="21600"/>
                    <a:pt x="7358" y="21600"/>
                  </a:cubicBezTo>
                  <a:cubicBezTo>
                    <a:pt x="13148" y="21600"/>
                    <a:pt x="20007" y="16487"/>
                    <a:pt x="17173" y="8720"/>
                  </a:cubicBezTo>
                  <a:cubicBezTo>
                    <a:pt x="14979" y="2825"/>
                    <a:pt x="11150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90" name="Google Shape;6655;p42"/>
            <p:cNvSpPr/>
            <p:nvPr/>
          </p:nvSpPr>
          <p:spPr>
            <a:xfrm>
              <a:off x="1662743" y="6777780"/>
              <a:ext cx="20254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8" h="21600" fill="norm" stroke="1" extrusionOk="0">
                  <a:moveTo>
                    <a:pt x="7643" y="0"/>
                  </a:moveTo>
                  <a:cubicBezTo>
                    <a:pt x="2672" y="0"/>
                    <a:pt x="-1587" y="5725"/>
                    <a:pt x="579" y="16501"/>
                  </a:cubicBezTo>
                  <a:cubicBezTo>
                    <a:pt x="1291" y="20039"/>
                    <a:pt x="4162" y="21600"/>
                    <a:pt x="7360" y="21600"/>
                  </a:cubicBezTo>
                  <a:cubicBezTo>
                    <a:pt x="13152" y="21600"/>
                    <a:pt x="20013" y="16493"/>
                    <a:pt x="17179" y="8734"/>
                  </a:cubicBezTo>
                  <a:cubicBezTo>
                    <a:pt x="14984" y="2838"/>
                    <a:pt x="11139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91" name="Google Shape;6656;p42"/>
            <p:cNvSpPr/>
            <p:nvPr/>
          </p:nvSpPr>
          <p:spPr>
            <a:xfrm>
              <a:off x="2576569" y="5397138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81" y="8996"/>
                    <a:pt x="576" y="8873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6" y="13765"/>
                    <a:pt x="1424" y="14079"/>
                    <a:pt x="1949" y="14079"/>
                  </a:cubicBezTo>
                  <a:cubicBezTo>
                    <a:pt x="2026" y="14079"/>
                    <a:pt x="2106" y="14071"/>
                    <a:pt x="2183" y="14057"/>
                  </a:cubicBezTo>
                  <a:cubicBezTo>
                    <a:pt x="3999" y="13700"/>
                    <a:pt x="5703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59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76" y="16320"/>
                    <a:pt x="14112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4" y="13042"/>
                  </a:cubicBezTo>
                  <a:cubicBezTo>
                    <a:pt x="16995" y="13165"/>
                    <a:pt x="18574" y="13371"/>
                    <a:pt x="20002" y="13427"/>
                  </a:cubicBezTo>
                  <a:cubicBezTo>
                    <a:pt x="20017" y="13427"/>
                    <a:pt x="20033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303" y="11245"/>
                    <a:pt x="21151" y="10450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3" y="8216"/>
                    <a:pt x="14830" y="8216"/>
                  </a:cubicBezTo>
                  <a:cubicBezTo>
                    <a:pt x="14156" y="8216"/>
                    <a:pt x="13600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92" name="Google Shape;6657;p42"/>
            <p:cNvSpPr/>
            <p:nvPr/>
          </p:nvSpPr>
          <p:spPr>
            <a:xfrm>
              <a:off x="2915671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2" y="0"/>
                    <a:pt x="14765" y="155"/>
                    <a:pt x="14506" y="446"/>
                  </a:cubicBezTo>
                  <a:cubicBezTo>
                    <a:pt x="13328" y="1815"/>
                    <a:pt x="12049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6" y="5387"/>
                    <a:pt x="9243" y="5203"/>
                  </a:cubicBezTo>
                  <a:cubicBezTo>
                    <a:pt x="7849" y="4080"/>
                    <a:pt x="5843" y="2597"/>
                    <a:pt x="4171" y="1408"/>
                  </a:cubicBezTo>
                  <a:cubicBezTo>
                    <a:pt x="3951" y="1251"/>
                    <a:pt x="3704" y="1176"/>
                    <a:pt x="3459" y="1176"/>
                  </a:cubicBezTo>
                  <a:cubicBezTo>
                    <a:pt x="3086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1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27" y="15411"/>
                    <a:pt x="11235" y="15192"/>
                    <a:pt x="11645" y="15192"/>
                  </a:cubicBezTo>
                  <a:cubicBezTo>
                    <a:pt x="11945" y="15192"/>
                    <a:pt x="12248" y="15307"/>
                    <a:pt x="12499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1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6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3" y="10090"/>
                  </a:cubicBezTo>
                  <a:cubicBezTo>
                    <a:pt x="15072" y="9618"/>
                    <a:pt x="14912" y="8494"/>
                    <a:pt x="15479" y="7778"/>
                  </a:cubicBezTo>
                  <a:cubicBezTo>
                    <a:pt x="16540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30" y="1733"/>
                  </a:cubicBezTo>
                  <a:cubicBezTo>
                    <a:pt x="17688" y="1130"/>
                    <a:pt x="16932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93" name="Google Shape;6658;p42"/>
            <p:cNvSpPr/>
            <p:nvPr/>
          </p:nvSpPr>
          <p:spPr>
            <a:xfrm>
              <a:off x="0" y="3573858"/>
              <a:ext cx="1441541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3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3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1" y="7469"/>
                    <a:pt x="115" y="9329"/>
                  </a:cubicBezTo>
                  <a:cubicBezTo>
                    <a:pt x="-169" y="10245"/>
                    <a:pt x="115" y="10806"/>
                    <a:pt x="497" y="11455"/>
                  </a:cubicBezTo>
                  <a:cubicBezTo>
                    <a:pt x="623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0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49" y="20915"/>
                  </a:cubicBezTo>
                  <a:cubicBezTo>
                    <a:pt x="7037" y="21352"/>
                    <a:pt x="7849" y="21600"/>
                    <a:pt x="8694" y="21600"/>
                  </a:cubicBezTo>
                  <a:cubicBezTo>
                    <a:pt x="9570" y="21600"/>
                    <a:pt x="10479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51" y="3421"/>
                    <a:pt x="14021" y="2962"/>
                    <a:pt x="14588" y="2937"/>
                  </a:cubicBezTo>
                  <a:lnTo>
                    <a:pt x="17359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1" y="5369"/>
                    <a:pt x="19300" y="5369"/>
                  </a:cubicBezTo>
                  <a:cubicBezTo>
                    <a:pt x="19314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5" y="4120"/>
                  </a:cubicBezTo>
                  <a:cubicBezTo>
                    <a:pt x="21256" y="3077"/>
                    <a:pt x="20972" y="2122"/>
                    <a:pt x="20688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94" name="Google Shape;6659;p42"/>
            <p:cNvSpPr/>
            <p:nvPr/>
          </p:nvSpPr>
          <p:spPr>
            <a:xfrm>
              <a:off x="1810195" y="2922528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3"/>
                    <a:pt x="14156" y="864"/>
                    <a:pt x="10900" y="864"/>
                  </a:cubicBezTo>
                  <a:cubicBezTo>
                    <a:pt x="9350" y="864"/>
                    <a:pt x="7775" y="843"/>
                    <a:pt x="6330" y="843"/>
                  </a:cubicBezTo>
                  <a:cubicBezTo>
                    <a:pt x="4301" y="843"/>
                    <a:pt x="2527" y="892"/>
                    <a:pt x="1435" y="1143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6" y="21579"/>
                    <a:pt x="2356" y="21579"/>
                    <a:pt x="2917" y="21579"/>
                  </a:cubicBezTo>
                  <a:cubicBezTo>
                    <a:pt x="4111" y="21579"/>
                    <a:pt x="5483" y="21600"/>
                    <a:pt x="6930" y="21600"/>
                  </a:cubicBezTo>
                  <a:cubicBezTo>
                    <a:pt x="11488" y="21600"/>
                    <a:pt x="16780" y="21405"/>
                    <a:pt x="19562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95" name="Google Shape;6660;p42"/>
            <p:cNvSpPr/>
            <p:nvPr/>
          </p:nvSpPr>
          <p:spPr>
            <a:xfrm>
              <a:off x="1584698" y="1746123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05"/>
                  </a:cubicBezTo>
                  <a:cubicBezTo>
                    <a:pt x="858" y="1331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3" y="21586"/>
                    <a:pt x="2351" y="21579"/>
                    <a:pt x="2907" y="21579"/>
                  </a:cubicBezTo>
                  <a:cubicBezTo>
                    <a:pt x="4148" y="21579"/>
                    <a:pt x="5582" y="21600"/>
                    <a:pt x="7090" y="21600"/>
                  </a:cubicBezTo>
                  <a:cubicBezTo>
                    <a:pt x="11613" y="21600"/>
                    <a:pt x="16815" y="21405"/>
                    <a:pt x="19565" y="19858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96" name="Google Shape;6661;p42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97" name="Google Shape;6662;p42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98" name="Google Shape;6663;p42"/>
            <p:cNvSpPr/>
            <p:nvPr/>
          </p:nvSpPr>
          <p:spPr>
            <a:xfrm>
              <a:off x="1272697" y="11660158"/>
              <a:ext cx="982389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3" h="21600" fill="norm" stroke="1" extrusionOk="0">
                  <a:moveTo>
                    <a:pt x="17270" y="0"/>
                  </a:moveTo>
                  <a:cubicBezTo>
                    <a:pt x="16839" y="0"/>
                    <a:pt x="16408" y="178"/>
                    <a:pt x="16084" y="510"/>
                  </a:cubicBezTo>
                  <a:cubicBezTo>
                    <a:pt x="12000" y="4773"/>
                    <a:pt x="3464" y="13250"/>
                    <a:pt x="320" y="17449"/>
                  </a:cubicBezTo>
                  <a:cubicBezTo>
                    <a:pt x="-894" y="19073"/>
                    <a:pt x="1604" y="21600"/>
                    <a:pt x="3516" y="21600"/>
                  </a:cubicBezTo>
                  <a:cubicBezTo>
                    <a:pt x="4031" y="21600"/>
                    <a:pt x="4504" y="21417"/>
                    <a:pt x="4851" y="20982"/>
                  </a:cubicBezTo>
                  <a:cubicBezTo>
                    <a:pt x="7654" y="17465"/>
                    <a:pt x="17208" y="8163"/>
                    <a:pt x="20136" y="4789"/>
                  </a:cubicBezTo>
                  <a:cubicBezTo>
                    <a:pt x="20614" y="4234"/>
                    <a:pt x="20706" y="3442"/>
                    <a:pt x="20336" y="2808"/>
                  </a:cubicBezTo>
                  <a:cubicBezTo>
                    <a:pt x="19766" y="1810"/>
                    <a:pt x="18965" y="828"/>
                    <a:pt x="18150" y="274"/>
                  </a:cubicBezTo>
                  <a:cubicBezTo>
                    <a:pt x="17880" y="89"/>
                    <a:pt x="17574" y="0"/>
                    <a:pt x="172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99" name="Google Shape;6664;p42"/>
            <p:cNvSpPr/>
            <p:nvPr/>
          </p:nvSpPr>
          <p:spPr>
            <a:xfrm>
              <a:off x="1354674" y="11613947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00" name="Google Shape;6665;p42"/>
            <p:cNvSpPr/>
            <p:nvPr/>
          </p:nvSpPr>
          <p:spPr>
            <a:xfrm>
              <a:off x="1939913" y="12412410"/>
              <a:ext cx="23197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61" y="0"/>
                  </a:moveTo>
                  <a:cubicBezTo>
                    <a:pt x="2686" y="0"/>
                    <a:pt x="-1605" y="5753"/>
                    <a:pt x="588" y="16542"/>
                  </a:cubicBezTo>
                  <a:cubicBezTo>
                    <a:pt x="1291" y="20047"/>
                    <a:pt x="4150" y="21600"/>
                    <a:pt x="7338" y="21600"/>
                  </a:cubicBezTo>
                  <a:cubicBezTo>
                    <a:pt x="13118" y="21600"/>
                    <a:pt x="19995" y="16507"/>
                    <a:pt x="17156" y="8753"/>
                  </a:cubicBezTo>
                  <a:cubicBezTo>
                    <a:pt x="14988" y="2830"/>
                    <a:pt x="11153" y="0"/>
                    <a:pt x="76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01" name="Google Shape;6666;p42"/>
            <p:cNvSpPr/>
            <p:nvPr/>
          </p:nvSpPr>
          <p:spPr>
            <a:xfrm>
              <a:off x="1221445" y="13460663"/>
              <a:ext cx="1084691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265" y="773"/>
                    <a:pt x="13968" y="871"/>
                    <a:pt x="10608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8" y="857"/>
                    <a:pt x="2629" y="913"/>
                    <a:pt x="1431" y="1205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351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3" y="21586"/>
                    <a:pt x="2359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7" y="21600"/>
                    <a:pt x="16807" y="21405"/>
                    <a:pt x="19559" y="19858"/>
                  </a:cubicBezTo>
                  <a:cubicBezTo>
                    <a:pt x="21520" y="18701"/>
                    <a:pt x="21009" y="0"/>
                    <a:pt x="190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02" name="Google Shape;6667;p42"/>
            <p:cNvSpPr/>
            <p:nvPr/>
          </p:nvSpPr>
          <p:spPr>
            <a:xfrm>
              <a:off x="1662720" y="13169532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03" name="Google Shape;6668;p42"/>
            <p:cNvSpPr/>
            <p:nvPr/>
          </p:nvSpPr>
          <p:spPr>
            <a:xfrm>
              <a:off x="2576569" y="12422809"/>
              <a:ext cx="1132690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86" y="3694"/>
                    <a:pt x="8211" y="7466"/>
                    <a:pt x="7961" y="8330"/>
                  </a:cubicBezTo>
                  <a:cubicBezTo>
                    <a:pt x="7781" y="8988"/>
                    <a:pt x="576" y="8865"/>
                    <a:pt x="147" y="9607"/>
                  </a:cubicBezTo>
                  <a:cubicBezTo>
                    <a:pt x="-255" y="10306"/>
                    <a:pt x="244" y="12076"/>
                    <a:pt x="742" y="13284"/>
                  </a:cubicBezTo>
                  <a:cubicBezTo>
                    <a:pt x="933" y="13766"/>
                    <a:pt x="1410" y="14077"/>
                    <a:pt x="1927" y="14077"/>
                  </a:cubicBezTo>
                  <a:cubicBezTo>
                    <a:pt x="2011" y="14077"/>
                    <a:pt x="2098" y="14069"/>
                    <a:pt x="2183" y="14051"/>
                  </a:cubicBezTo>
                  <a:cubicBezTo>
                    <a:pt x="3999" y="13708"/>
                    <a:pt x="5703" y="13571"/>
                    <a:pt x="7116" y="13516"/>
                  </a:cubicBezTo>
                  <a:cubicBezTo>
                    <a:pt x="7139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59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20" y="21555"/>
                  </a:cubicBezTo>
                  <a:cubicBezTo>
                    <a:pt x="10370" y="21580"/>
                    <a:pt x="11058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76" y="16315"/>
                    <a:pt x="14112" y="14491"/>
                  </a:cubicBezTo>
                  <a:cubicBezTo>
                    <a:pt x="13994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4" y="13050"/>
                  </a:cubicBezTo>
                  <a:cubicBezTo>
                    <a:pt x="16995" y="13159"/>
                    <a:pt x="18574" y="13365"/>
                    <a:pt x="20002" y="13420"/>
                  </a:cubicBezTo>
                  <a:cubicBezTo>
                    <a:pt x="20017" y="13420"/>
                    <a:pt x="20033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303" y="11252"/>
                    <a:pt x="21151" y="10443"/>
                    <a:pt x="21013" y="9565"/>
                  </a:cubicBezTo>
                  <a:cubicBezTo>
                    <a:pt x="20929" y="9002"/>
                    <a:pt x="20458" y="8564"/>
                    <a:pt x="19890" y="8495"/>
                  </a:cubicBezTo>
                  <a:cubicBezTo>
                    <a:pt x="18526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8" y="8221"/>
                    <a:pt x="13600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15" y="580"/>
                    <a:pt x="12603" y="86"/>
                    <a:pt x="11966" y="45"/>
                  </a:cubicBezTo>
                  <a:cubicBezTo>
                    <a:pt x="11537" y="18"/>
                    <a:pt x="11062" y="0"/>
                    <a:pt x="105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04" name="Google Shape;6669;p42"/>
            <p:cNvSpPr/>
            <p:nvPr/>
          </p:nvSpPr>
          <p:spPr>
            <a:xfrm>
              <a:off x="2915671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6" y="0"/>
                    <a:pt x="14767" y="159"/>
                    <a:pt x="14506" y="460"/>
                  </a:cubicBezTo>
                  <a:cubicBezTo>
                    <a:pt x="13328" y="1829"/>
                    <a:pt x="12049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43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1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3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9" y="15412"/>
                    <a:pt x="11239" y="15193"/>
                    <a:pt x="11655" y="15193"/>
                  </a:cubicBezTo>
                  <a:cubicBezTo>
                    <a:pt x="11951" y="15193"/>
                    <a:pt x="12251" y="15304"/>
                    <a:pt x="12499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5" y="19746"/>
                    <a:pt x="18633" y="19562"/>
                    <a:pt x="18896" y="19215"/>
                  </a:cubicBezTo>
                  <a:cubicBezTo>
                    <a:pt x="19622" y="18238"/>
                    <a:pt x="20406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3" y="10097"/>
                  </a:cubicBezTo>
                  <a:cubicBezTo>
                    <a:pt x="15072" y="9627"/>
                    <a:pt x="14912" y="8502"/>
                    <a:pt x="15479" y="7787"/>
                  </a:cubicBezTo>
                  <a:cubicBezTo>
                    <a:pt x="16540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30" y="1730"/>
                  </a:cubicBezTo>
                  <a:cubicBezTo>
                    <a:pt x="17688" y="1128"/>
                    <a:pt x="16932" y="688"/>
                    <a:pt x="16105" y="184"/>
                  </a:cubicBezTo>
                  <a:cubicBezTo>
                    <a:pt x="15904" y="60"/>
                    <a:pt x="15686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05" name="Google Shape;6670;p42"/>
            <p:cNvSpPr/>
            <p:nvPr/>
          </p:nvSpPr>
          <p:spPr>
            <a:xfrm>
              <a:off x="0" y="10599777"/>
              <a:ext cx="1441541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3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3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1" y="7471"/>
                    <a:pt x="115" y="9332"/>
                  </a:cubicBezTo>
                  <a:cubicBezTo>
                    <a:pt x="-169" y="10248"/>
                    <a:pt x="115" y="10796"/>
                    <a:pt x="497" y="11459"/>
                  </a:cubicBezTo>
                  <a:cubicBezTo>
                    <a:pt x="624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49" y="20909"/>
                  </a:cubicBezTo>
                  <a:cubicBezTo>
                    <a:pt x="7038" y="21349"/>
                    <a:pt x="7860" y="21600"/>
                    <a:pt x="8710" y="21600"/>
                  </a:cubicBezTo>
                  <a:cubicBezTo>
                    <a:pt x="9581" y="21600"/>
                    <a:pt x="10480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51" y="3422"/>
                    <a:pt x="14021" y="2951"/>
                    <a:pt x="14588" y="2938"/>
                  </a:cubicBezTo>
                  <a:lnTo>
                    <a:pt x="17359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3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5" y="4109"/>
                  </a:cubicBezTo>
                  <a:cubicBezTo>
                    <a:pt x="21256" y="3065"/>
                    <a:pt x="20972" y="2110"/>
                    <a:pt x="20688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06" name="Google Shape;6671;p42"/>
            <p:cNvSpPr/>
            <p:nvPr/>
          </p:nvSpPr>
          <p:spPr>
            <a:xfrm>
              <a:off x="1810195" y="9948363"/>
              <a:ext cx="108486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098" y="0"/>
                  </a:moveTo>
                  <a:cubicBezTo>
                    <a:pt x="19052" y="0"/>
                    <a:pt x="19006" y="14"/>
                    <a:pt x="18958" y="35"/>
                  </a:cubicBezTo>
                  <a:cubicBezTo>
                    <a:pt x="17330" y="719"/>
                    <a:pt x="14216" y="831"/>
                    <a:pt x="10994" y="831"/>
                  </a:cubicBezTo>
                  <a:cubicBezTo>
                    <a:pt x="9561" y="831"/>
                    <a:pt x="8107" y="810"/>
                    <a:pt x="6750" y="810"/>
                  </a:cubicBezTo>
                  <a:cubicBezTo>
                    <a:pt x="4546" y="810"/>
                    <a:pt x="2602" y="866"/>
                    <a:pt x="1436" y="1152"/>
                  </a:cubicBezTo>
                  <a:cubicBezTo>
                    <a:pt x="856" y="1278"/>
                    <a:pt x="377" y="3023"/>
                    <a:pt x="236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193" y="19715"/>
                    <a:pt x="744" y="21579"/>
                    <a:pt x="1364" y="21579"/>
                  </a:cubicBezTo>
                  <a:cubicBezTo>
                    <a:pt x="1782" y="21572"/>
                    <a:pt x="2240" y="21565"/>
                    <a:pt x="2727" y="21565"/>
                  </a:cubicBezTo>
                  <a:cubicBezTo>
                    <a:pt x="4126" y="21565"/>
                    <a:pt x="5787" y="21600"/>
                    <a:pt x="7531" y="21600"/>
                  </a:cubicBezTo>
                  <a:cubicBezTo>
                    <a:pt x="11945" y="21600"/>
                    <a:pt x="16902" y="21384"/>
                    <a:pt x="19565" y="19841"/>
                  </a:cubicBezTo>
                  <a:cubicBezTo>
                    <a:pt x="21524" y="18682"/>
                    <a:pt x="21018" y="0"/>
                    <a:pt x="1909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07" name="Google Shape;6672;p42"/>
            <p:cNvSpPr/>
            <p:nvPr/>
          </p:nvSpPr>
          <p:spPr>
            <a:xfrm>
              <a:off x="1584698" y="8772041"/>
              <a:ext cx="818746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310" y="753"/>
                    <a:pt x="14157" y="872"/>
                    <a:pt x="10902" y="872"/>
                  </a:cubicBezTo>
                  <a:cubicBezTo>
                    <a:pt x="9351" y="872"/>
                    <a:pt x="7778" y="844"/>
                    <a:pt x="6333" y="844"/>
                  </a:cubicBezTo>
                  <a:cubicBezTo>
                    <a:pt x="4303" y="844"/>
                    <a:pt x="2532" y="893"/>
                    <a:pt x="1439" y="1151"/>
                  </a:cubicBezTo>
                  <a:cubicBezTo>
                    <a:pt x="858" y="1332"/>
                    <a:pt x="372" y="3013"/>
                    <a:pt x="223" y="5503"/>
                  </a:cubicBezTo>
                  <a:cubicBezTo>
                    <a:pt x="17" y="9297"/>
                    <a:pt x="-77" y="13656"/>
                    <a:pt x="74" y="17074"/>
                  </a:cubicBezTo>
                  <a:cubicBezTo>
                    <a:pt x="183" y="19710"/>
                    <a:pt x="728" y="21558"/>
                    <a:pt x="1334" y="21558"/>
                  </a:cubicBezTo>
                  <a:cubicBezTo>
                    <a:pt x="1345" y="21558"/>
                    <a:pt x="1355" y="21558"/>
                    <a:pt x="1364" y="21558"/>
                  </a:cubicBezTo>
                  <a:cubicBezTo>
                    <a:pt x="1586" y="21551"/>
                    <a:pt x="1816" y="21551"/>
                    <a:pt x="2058" y="21551"/>
                  </a:cubicBezTo>
                  <a:cubicBezTo>
                    <a:pt x="3578" y="21551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15"/>
                  </a:cubicBezTo>
                  <a:cubicBezTo>
                    <a:pt x="21523" y="18720"/>
                    <a:pt x="21011" y="0"/>
                    <a:pt x="190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08" name="Google Shape;6673;p42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09" name="Google Shape;6674;p42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6811" name="نص العنوان"/>
          <p:cNvSpPr txBox="1"/>
          <p:nvPr>
            <p:ph type="title"/>
          </p:nvPr>
        </p:nvSpPr>
        <p:spPr>
          <a:xfrm>
            <a:off x="1919999" y="1439999"/>
            <a:ext cx="10272002" cy="1348801"/>
          </a:xfrm>
          <a:prstGeom prst="rect">
            <a:avLst/>
          </a:prstGeom>
        </p:spPr>
        <p:txBody>
          <a:bodyPr/>
          <a:lstStyle>
            <a:lvl1pPr algn="l"/>
          </a:lstStyle>
          <a:p>
            <a:pPr/>
            <a:r>
              <a:t>نص العنوان</a:t>
            </a:r>
          </a:p>
        </p:txBody>
      </p:sp>
      <p:sp>
        <p:nvSpPr>
          <p:cNvPr id="6812" name="مستوى النص الأول…"/>
          <p:cNvSpPr txBox="1"/>
          <p:nvPr>
            <p:ph type="body" sz="half" idx="1"/>
          </p:nvPr>
        </p:nvSpPr>
        <p:spPr>
          <a:xfrm>
            <a:off x="2539999" y="4749133"/>
            <a:ext cx="11448802" cy="6718402"/>
          </a:xfrm>
          <a:prstGeom prst="rect">
            <a:avLst/>
          </a:prstGeom>
        </p:spPr>
        <p:txBody>
          <a:bodyPr/>
          <a:lstStyle>
            <a:lvl1pPr marL="993775" indent="-866775">
              <a:buSzPts val="4200"/>
              <a:defRPr sz="4200"/>
            </a:lvl1pPr>
            <a:lvl2pPr marL="1079500" indent="-495300">
              <a:buSzPts val="4200"/>
              <a:defRPr sz="4200"/>
            </a:lvl2pPr>
            <a:lvl3pPr marL="1536700" indent="-495300">
              <a:buSzPts val="4200"/>
              <a:defRPr sz="4200"/>
            </a:lvl3pPr>
            <a:lvl4pPr marL="1993900" indent="-495300">
              <a:buSzPts val="4200"/>
              <a:defRPr sz="4200"/>
            </a:lvl4pPr>
            <a:lvl5pPr marL="2451100" indent="-495300">
              <a:buSzPts val="4200"/>
              <a:defRPr sz="4200"/>
            </a:lvl5pPr>
          </a:lstStyle>
          <a:p>
            <a:pPr rtl="0">
              <a:defRPr/>
            </a:pPr>
            <a:r>
              <a:t>مستوى النص الأول</a:t>
            </a:r>
          </a:p>
          <a:p>
            <a:pPr lvl="1" rtl="0">
              <a:defRPr/>
            </a:pPr>
            <a:r>
              <a:t>مستوى النص الثاني</a:t>
            </a:r>
          </a:p>
          <a:p>
            <a:pPr lvl="2" rtl="0">
              <a:defRPr/>
            </a:pPr>
            <a:r>
              <a:t>مستوى النص الثالث</a:t>
            </a:r>
          </a:p>
          <a:p>
            <a:pPr lvl="3" rtl="0">
              <a:defRPr/>
            </a:pPr>
            <a:r>
              <a:t>مستوى النص الرابع</a:t>
            </a:r>
          </a:p>
          <a:p>
            <a:pPr lvl="4" rtl="0">
              <a:defRPr/>
            </a:pPr>
            <a:r>
              <a:t>مستوى النص الخامس</a:t>
            </a:r>
          </a:p>
        </p:txBody>
      </p:sp>
      <p:pic>
        <p:nvPicPr>
          <p:cNvPr id="6813" name="phonto 2.png" descr="phonto 2.png"/>
          <p:cNvPicPr>
            <a:picLocks noChangeAspect="1"/>
          </p:cNvPicPr>
          <p:nvPr/>
        </p:nvPicPr>
        <p:blipFill>
          <a:blip r:embed="rId2">
            <a:alphaModFix amt="59817"/>
            <a:extLst/>
          </a:blip>
          <a:srcRect l="36431" t="40593" r="29419" b="39038"/>
          <a:stretch>
            <a:fillRect/>
          </a:stretch>
        </p:blipFill>
        <p:spPr>
          <a:xfrm>
            <a:off x="19373582" y="11445237"/>
            <a:ext cx="2436722" cy="641262"/>
          </a:xfrm>
          <a:prstGeom prst="rect">
            <a:avLst/>
          </a:prstGeom>
          <a:ln w="12700">
            <a:miter lim="400000"/>
          </a:ln>
        </p:spPr>
      </p:pic>
      <p:sp>
        <p:nvSpPr>
          <p:cNvPr id="6814" name="رقم الشريحة"/>
          <p:cNvSpPr txBox="1"/>
          <p:nvPr>
            <p:ph type="sldNum" sz="quarter" idx="2"/>
          </p:nvPr>
        </p:nvSpPr>
        <p:spPr>
          <a:xfrm>
            <a:off x="11785599" y="12344399"/>
            <a:ext cx="5689601" cy="736601"/>
          </a:xfrm>
          <a:prstGeom prst="rect">
            <a:avLst/>
          </a:prstGeom>
        </p:spPr>
        <p:txBody>
          <a:bodyPr lIns="121919" tIns="121919" rIns="121919" bIns="121919"/>
          <a:lstStyle>
            <a:lvl1pPr algn="r">
              <a:defRPr sz="3200"/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USTOM_3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76" name="Google Shape;6678;p43"/>
          <p:cNvGrpSpPr/>
          <p:nvPr/>
        </p:nvGrpSpPr>
        <p:grpSpPr>
          <a:xfrm>
            <a:off x="-349845" y="-1299"/>
            <a:ext cx="25417589" cy="13716477"/>
            <a:chOff x="0" y="0"/>
            <a:chExt cx="25417587" cy="13716475"/>
          </a:xfrm>
        </p:grpSpPr>
        <p:sp>
          <p:nvSpPr>
            <p:cNvPr id="6821" name="Google Shape;6679;p43"/>
            <p:cNvSpPr/>
            <p:nvPr/>
          </p:nvSpPr>
          <p:spPr>
            <a:xfrm>
              <a:off x="22896176" y="1380229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12"/>
                  </a:cubicBezTo>
                  <a:cubicBezTo>
                    <a:pt x="871" y="1338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64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9" y="21579"/>
                    <a:pt x="5489" y="21600"/>
                    <a:pt x="6934" y="21600"/>
                  </a:cubicBezTo>
                  <a:cubicBezTo>
                    <a:pt x="11489" y="21600"/>
                    <a:pt x="16781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22" name="Google Shape;6680;p43"/>
            <p:cNvSpPr/>
            <p:nvPr/>
          </p:nvSpPr>
          <p:spPr>
            <a:xfrm>
              <a:off x="23975893" y="61642"/>
              <a:ext cx="144169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25"/>
                    <a:pt x="9718" y="10504"/>
                    <a:pt x="8932" y="16592"/>
                  </a:cubicBezTo>
                  <a:cubicBezTo>
                    <a:pt x="8903" y="16841"/>
                    <a:pt x="8726" y="16973"/>
                    <a:pt x="8549" y="16973"/>
                  </a:cubicBezTo>
                  <a:cubicBezTo>
                    <a:pt x="8392" y="16973"/>
                    <a:pt x="8236" y="16870"/>
                    <a:pt x="8178" y="16654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5" y="7176"/>
                    <a:pt x="4962" y="6860"/>
                    <a:pt x="4524" y="6860"/>
                  </a:cubicBezTo>
                  <a:cubicBezTo>
                    <a:pt x="4516" y="6860"/>
                    <a:pt x="4507" y="6860"/>
                    <a:pt x="4498" y="6860"/>
                  </a:cubicBezTo>
                  <a:cubicBezTo>
                    <a:pt x="2763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78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09"/>
                    <a:pt x="14032" y="2950"/>
                    <a:pt x="14589" y="2925"/>
                  </a:cubicBezTo>
                  <a:lnTo>
                    <a:pt x="17362" y="2835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34"/>
                    <a:pt x="18895" y="5358"/>
                    <a:pt x="19313" y="5358"/>
                  </a:cubicBezTo>
                  <a:cubicBezTo>
                    <a:pt x="19329" y="5358"/>
                    <a:pt x="19345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43"/>
                    <a:pt x="21436" y="4709"/>
                    <a:pt x="21381" y="4109"/>
                  </a:cubicBezTo>
                  <a:cubicBezTo>
                    <a:pt x="21272" y="3065"/>
                    <a:pt x="20977" y="2110"/>
                    <a:pt x="20704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23" name="Google Shape;6681;p43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24" name="Google Shape;6682;p43"/>
            <p:cNvSpPr/>
            <p:nvPr/>
          </p:nvSpPr>
          <p:spPr>
            <a:xfrm>
              <a:off x="20002468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6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25" name="Google Shape;6683;p43"/>
            <p:cNvSpPr/>
            <p:nvPr/>
          </p:nvSpPr>
          <p:spPr>
            <a:xfrm>
              <a:off x="21563798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9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4" y="10481"/>
                    <a:pt x="6794" y="11327"/>
                  </a:cubicBezTo>
                  <a:cubicBezTo>
                    <a:pt x="7216" y="11962"/>
                    <a:pt x="2537" y="18529"/>
                    <a:pt x="2885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71" y="20776"/>
                  </a:cubicBezTo>
                  <a:cubicBezTo>
                    <a:pt x="8743" y="18837"/>
                    <a:pt x="9702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9" y="18576"/>
                    <a:pt x="17246" y="19586"/>
                  </a:cubicBezTo>
                  <a:cubicBezTo>
                    <a:pt x="17437" y="19699"/>
                    <a:pt x="17645" y="19754"/>
                    <a:pt x="17852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26" name="Google Shape;6684;p43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27" name="Google Shape;6685;p43"/>
            <p:cNvSpPr/>
            <p:nvPr/>
          </p:nvSpPr>
          <p:spPr>
            <a:xfrm>
              <a:off x="22896176" y="8406147"/>
              <a:ext cx="81924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7"/>
                    <a:pt x="18947" y="28"/>
                  </a:cubicBezTo>
                  <a:cubicBezTo>
                    <a:pt x="17365" y="733"/>
                    <a:pt x="14370" y="852"/>
                    <a:pt x="11236" y="852"/>
                  </a:cubicBezTo>
                  <a:cubicBezTo>
                    <a:pt x="9595" y="852"/>
                    <a:pt x="7914" y="817"/>
                    <a:pt x="6380" y="817"/>
                  </a:cubicBezTo>
                  <a:cubicBezTo>
                    <a:pt x="4329" y="817"/>
                    <a:pt x="2537" y="880"/>
                    <a:pt x="1431" y="1152"/>
                  </a:cubicBezTo>
                  <a:cubicBezTo>
                    <a:pt x="871" y="1278"/>
                    <a:pt x="385" y="3016"/>
                    <a:pt x="234" y="5445"/>
                  </a:cubicBezTo>
                  <a:cubicBezTo>
                    <a:pt x="10" y="9306"/>
                    <a:pt x="-82" y="13669"/>
                    <a:pt x="86" y="17034"/>
                  </a:cubicBezTo>
                  <a:cubicBezTo>
                    <a:pt x="199" y="19708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8" y="21600"/>
                    <a:pt x="16906" y="21377"/>
                    <a:pt x="19565" y="19834"/>
                  </a:cubicBezTo>
                  <a:cubicBezTo>
                    <a:pt x="21518" y="18738"/>
                    <a:pt x="21011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28" name="Google Shape;6686;p43"/>
            <p:cNvSpPr/>
            <p:nvPr/>
          </p:nvSpPr>
          <p:spPr>
            <a:xfrm>
              <a:off x="23975893" y="7086817"/>
              <a:ext cx="144169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3"/>
                    <a:pt x="8932" y="16590"/>
                  </a:cubicBezTo>
                  <a:cubicBezTo>
                    <a:pt x="8903" y="16847"/>
                    <a:pt x="8726" y="16982"/>
                    <a:pt x="8550" y="16982"/>
                  </a:cubicBezTo>
                  <a:cubicBezTo>
                    <a:pt x="8393" y="16982"/>
                    <a:pt x="8236" y="16876"/>
                    <a:pt x="8178" y="16655"/>
                  </a:cubicBezTo>
                  <a:cubicBezTo>
                    <a:pt x="7141" y="12654"/>
                    <a:pt x="6901" y="11088"/>
                    <a:pt x="5546" y="7649"/>
                  </a:cubicBezTo>
                  <a:cubicBezTo>
                    <a:pt x="5361" y="7165"/>
                    <a:pt x="4947" y="6860"/>
                    <a:pt x="4498" y="6860"/>
                  </a:cubicBezTo>
                  <a:cubicBezTo>
                    <a:pt x="2763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2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3" y="10240"/>
                    <a:pt x="3803" y="10240"/>
                  </a:cubicBezTo>
                  <a:cubicBezTo>
                    <a:pt x="3993" y="10240"/>
                    <a:pt x="4125" y="10310"/>
                    <a:pt x="4170" y="10465"/>
                  </a:cubicBezTo>
                  <a:cubicBezTo>
                    <a:pt x="5022" y="13190"/>
                    <a:pt x="6125" y="19252"/>
                    <a:pt x="6846" y="20920"/>
                  </a:cubicBezTo>
                  <a:cubicBezTo>
                    <a:pt x="7040" y="21353"/>
                    <a:pt x="7857" y="21600"/>
                    <a:pt x="8704" y="21600"/>
                  </a:cubicBezTo>
                  <a:cubicBezTo>
                    <a:pt x="9578" y="21600"/>
                    <a:pt x="10484" y="21337"/>
                    <a:pt x="10767" y="20742"/>
                  </a:cubicBezTo>
                  <a:cubicBezTo>
                    <a:pt x="12569" y="16922"/>
                    <a:pt x="12514" y="8911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4" y="5038"/>
                    <a:pt x="18883" y="5361"/>
                    <a:pt x="19293" y="5361"/>
                  </a:cubicBezTo>
                  <a:cubicBezTo>
                    <a:pt x="19315" y="5361"/>
                    <a:pt x="19338" y="5359"/>
                    <a:pt x="19361" y="5358"/>
                  </a:cubicBezTo>
                  <a:cubicBezTo>
                    <a:pt x="19732" y="5332"/>
                    <a:pt x="20147" y="5306"/>
                    <a:pt x="20507" y="5294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78"/>
                    <a:pt x="20977" y="2123"/>
                    <a:pt x="20704" y="1396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29" name="Google Shape;6687;p43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30" name="Google Shape;6688;p43"/>
            <p:cNvSpPr/>
            <p:nvPr/>
          </p:nvSpPr>
          <p:spPr>
            <a:xfrm>
              <a:off x="20002462" y="8100988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31" name="Google Shape;6689;p43"/>
            <p:cNvSpPr/>
            <p:nvPr/>
          </p:nvSpPr>
          <p:spPr>
            <a:xfrm>
              <a:off x="21563798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9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4" y="10487"/>
                    <a:pt x="6794" y="11332"/>
                  </a:cubicBezTo>
                  <a:cubicBezTo>
                    <a:pt x="7216" y="11967"/>
                    <a:pt x="2537" y="18515"/>
                    <a:pt x="2885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71" y="20779"/>
                  </a:cubicBezTo>
                  <a:cubicBezTo>
                    <a:pt x="8743" y="18840"/>
                    <a:pt x="9702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9" y="18579"/>
                    <a:pt x="17246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32" name="Google Shape;6690;p43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33" name="Google Shape;6691;p43"/>
            <p:cNvSpPr/>
            <p:nvPr/>
          </p:nvSpPr>
          <p:spPr>
            <a:xfrm>
              <a:off x="20457982" y="6435487"/>
              <a:ext cx="1084872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4"/>
                    <a:pt x="14156" y="866"/>
                    <a:pt x="10900" y="866"/>
                  </a:cubicBezTo>
                  <a:cubicBezTo>
                    <a:pt x="9350" y="866"/>
                    <a:pt x="7775" y="845"/>
                    <a:pt x="6330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6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6" y="21586"/>
                    <a:pt x="1334" y="21586"/>
                  </a:cubicBezTo>
                  <a:cubicBezTo>
                    <a:pt x="1345" y="21586"/>
                    <a:pt x="1355" y="21579"/>
                    <a:pt x="1364" y="21579"/>
                  </a:cubicBezTo>
                  <a:cubicBezTo>
                    <a:pt x="1782" y="21572"/>
                    <a:pt x="2239" y="21565"/>
                    <a:pt x="2727" y="21565"/>
                  </a:cubicBezTo>
                  <a:cubicBezTo>
                    <a:pt x="4126" y="21565"/>
                    <a:pt x="5786" y="21600"/>
                    <a:pt x="7530" y="21600"/>
                  </a:cubicBezTo>
                  <a:cubicBezTo>
                    <a:pt x="11943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34" name="Google Shape;6692;p43"/>
            <p:cNvSpPr/>
            <p:nvPr/>
          </p:nvSpPr>
          <p:spPr>
            <a:xfrm>
              <a:off x="20232485" y="5259082"/>
              <a:ext cx="81880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1"/>
                    <a:pt x="10904" y="871"/>
                  </a:cubicBezTo>
                  <a:cubicBezTo>
                    <a:pt x="9353" y="871"/>
                    <a:pt x="7778" y="843"/>
                    <a:pt x="6333" y="843"/>
                  </a:cubicBezTo>
                  <a:cubicBezTo>
                    <a:pt x="4303" y="843"/>
                    <a:pt x="2532" y="892"/>
                    <a:pt x="1439" y="1150"/>
                  </a:cubicBezTo>
                  <a:cubicBezTo>
                    <a:pt x="858" y="1331"/>
                    <a:pt x="374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204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35" name="Google Shape;6693;p43"/>
            <p:cNvSpPr/>
            <p:nvPr/>
          </p:nvSpPr>
          <p:spPr>
            <a:xfrm>
              <a:off x="20232485" y="4893188"/>
              <a:ext cx="818802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2"/>
                    <a:pt x="10904" y="872"/>
                  </a:cubicBezTo>
                  <a:cubicBezTo>
                    <a:pt x="9353" y="872"/>
                    <a:pt x="7778" y="844"/>
                    <a:pt x="6333" y="844"/>
                  </a:cubicBezTo>
                  <a:cubicBezTo>
                    <a:pt x="4303" y="844"/>
                    <a:pt x="2532" y="899"/>
                    <a:pt x="1439" y="1150"/>
                  </a:cubicBezTo>
                  <a:cubicBezTo>
                    <a:pt x="858" y="1276"/>
                    <a:pt x="374" y="3012"/>
                    <a:pt x="223" y="5501"/>
                  </a:cubicBezTo>
                  <a:cubicBezTo>
                    <a:pt x="17" y="9294"/>
                    <a:pt x="-77" y="13652"/>
                    <a:pt x="74" y="17075"/>
                  </a:cubicBezTo>
                  <a:cubicBezTo>
                    <a:pt x="202" y="19704"/>
                    <a:pt x="730" y="21551"/>
                    <a:pt x="1334" y="21551"/>
                  </a:cubicBezTo>
                  <a:cubicBezTo>
                    <a:pt x="1345" y="21551"/>
                    <a:pt x="1355" y="21551"/>
                    <a:pt x="1364" y="21551"/>
                  </a:cubicBezTo>
                  <a:cubicBezTo>
                    <a:pt x="1586" y="21544"/>
                    <a:pt x="1816" y="21544"/>
                    <a:pt x="2058" y="21544"/>
                  </a:cubicBezTo>
                  <a:cubicBezTo>
                    <a:pt x="3578" y="21544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08"/>
                  </a:cubicBezTo>
                  <a:cubicBezTo>
                    <a:pt x="21523" y="18713"/>
                    <a:pt x="21011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36" name="Google Shape;6694;p43"/>
            <p:cNvSpPr/>
            <p:nvPr/>
          </p:nvSpPr>
          <p:spPr>
            <a:xfrm>
              <a:off x="22584655" y="4634488"/>
              <a:ext cx="982117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1" y="0"/>
                  </a:moveTo>
                  <a:cubicBezTo>
                    <a:pt x="16858" y="0"/>
                    <a:pt x="16422" y="178"/>
                    <a:pt x="16094" y="504"/>
                  </a:cubicBezTo>
                  <a:cubicBezTo>
                    <a:pt x="11992" y="4766"/>
                    <a:pt x="3466" y="13243"/>
                    <a:pt x="320" y="17441"/>
                  </a:cubicBezTo>
                  <a:cubicBezTo>
                    <a:pt x="-895" y="19076"/>
                    <a:pt x="1608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04"/>
                    <a:pt x="18978" y="838"/>
                    <a:pt x="18161" y="268"/>
                  </a:cubicBezTo>
                  <a:cubicBezTo>
                    <a:pt x="17895" y="85"/>
                    <a:pt x="17594" y="0"/>
                    <a:pt x="172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37" name="Google Shape;6695;p43"/>
            <p:cNvSpPr/>
            <p:nvPr/>
          </p:nvSpPr>
          <p:spPr>
            <a:xfrm>
              <a:off x="22666627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38" name="Google Shape;6696;p43"/>
            <p:cNvSpPr/>
            <p:nvPr/>
          </p:nvSpPr>
          <p:spPr>
            <a:xfrm>
              <a:off x="23251670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5" y="0"/>
                  </a:moveTo>
                  <a:cubicBezTo>
                    <a:pt x="2665" y="0"/>
                    <a:pt x="-1620" y="5733"/>
                    <a:pt x="601" y="16505"/>
                  </a:cubicBezTo>
                  <a:cubicBezTo>
                    <a:pt x="1310" y="20041"/>
                    <a:pt x="4171" y="21600"/>
                    <a:pt x="7360" y="21600"/>
                  </a:cubicBezTo>
                  <a:cubicBezTo>
                    <a:pt x="13132" y="21600"/>
                    <a:pt x="19980" y="16498"/>
                    <a:pt x="17145" y="8724"/>
                  </a:cubicBezTo>
                  <a:cubicBezTo>
                    <a:pt x="14980" y="2828"/>
                    <a:pt x="11139" y="0"/>
                    <a:pt x="764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39" name="Google Shape;6697;p43"/>
            <p:cNvSpPr/>
            <p:nvPr/>
          </p:nvSpPr>
          <p:spPr>
            <a:xfrm>
              <a:off x="22533254" y="6435487"/>
              <a:ext cx="1084827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4"/>
                    <a:pt x="14166" y="866"/>
                    <a:pt x="10911" y="866"/>
                  </a:cubicBezTo>
                  <a:cubicBezTo>
                    <a:pt x="9360" y="866"/>
                    <a:pt x="7785" y="845"/>
                    <a:pt x="6338" y="845"/>
                  </a:cubicBezTo>
                  <a:cubicBezTo>
                    <a:pt x="4308" y="845"/>
                    <a:pt x="2531" y="894"/>
                    <a:pt x="1434" y="1145"/>
                  </a:cubicBezTo>
                  <a:cubicBezTo>
                    <a:pt x="869" y="1271"/>
                    <a:pt x="375" y="3017"/>
                    <a:pt x="234" y="5510"/>
                  </a:cubicBezTo>
                  <a:cubicBezTo>
                    <a:pt x="8" y="9309"/>
                    <a:pt x="-76" y="13667"/>
                    <a:pt x="79" y="17096"/>
                  </a:cubicBezTo>
                  <a:cubicBezTo>
                    <a:pt x="204" y="19728"/>
                    <a:pt x="739" y="21586"/>
                    <a:pt x="1348" y="21586"/>
                  </a:cubicBezTo>
                  <a:cubicBezTo>
                    <a:pt x="1358" y="21586"/>
                    <a:pt x="1367" y="21579"/>
                    <a:pt x="1378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7" y="21600"/>
                    <a:pt x="7538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40" name="Google Shape;6698;p43"/>
            <p:cNvSpPr/>
            <p:nvPr/>
          </p:nvSpPr>
          <p:spPr>
            <a:xfrm>
              <a:off x="22974492" y="6144191"/>
              <a:ext cx="202237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41" name="Google Shape;6699;p43"/>
            <p:cNvSpPr/>
            <p:nvPr/>
          </p:nvSpPr>
          <p:spPr>
            <a:xfrm>
              <a:off x="22974507" y="6777780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42" name="Google Shape;6700;p43"/>
            <p:cNvSpPr/>
            <p:nvPr/>
          </p:nvSpPr>
          <p:spPr>
            <a:xfrm>
              <a:off x="23888517" y="5397138"/>
              <a:ext cx="1132688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96"/>
                    <a:pt x="577" y="8873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7" y="14079"/>
                    <a:pt x="2093" y="14071"/>
                    <a:pt x="2171" y="14057"/>
                  </a:cubicBezTo>
                  <a:cubicBezTo>
                    <a:pt x="3999" y="13700"/>
                    <a:pt x="5690" y="13577"/>
                    <a:pt x="7116" y="13508"/>
                  </a:cubicBezTo>
                  <a:cubicBezTo>
                    <a:pt x="7133" y="13508"/>
                    <a:pt x="7150" y="13508"/>
                    <a:pt x="7166" y="13508"/>
                  </a:cubicBezTo>
                  <a:cubicBezTo>
                    <a:pt x="7892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100" y="14497"/>
                  </a:cubicBezTo>
                  <a:cubicBezTo>
                    <a:pt x="13993" y="13717"/>
                    <a:pt x="14606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14" y="8352"/>
                    <a:pt x="17006" y="8199"/>
                    <a:pt x="15624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3" y="6994"/>
                  </a:cubicBezTo>
                  <a:cubicBezTo>
                    <a:pt x="13504" y="5361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43" name="Google Shape;6701;p43"/>
            <p:cNvSpPr/>
            <p:nvPr/>
          </p:nvSpPr>
          <p:spPr>
            <a:xfrm>
              <a:off x="24227609" y="3512959"/>
              <a:ext cx="1080347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20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595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52" y="15826"/>
                  </a:cubicBezTo>
                  <a:cubicBezTo>
                    <a:pt x="10813" y="15411"/>
                    <a:pt x="11225" y="15192"/>
                    <a:pt x="11640" y="15192"/>
                  </a:cubicBezTo>
                  <a:cubicBezTo>
                    <a:pt x="11943" y="15192"/>
                    <a:pt x="12250" y="15307"/>
                    <a:pt x="12501" y="15548"/>
                  </a:cubicBezTo>
                  <a:cubicBezTo>
                    <a:pt x="14011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393" y="17161"/>
                    <a:pt x="21090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501" y="11165"/>
                    <a:pt x="15815" y="10090"/>
                  </a:cubicBezTo>
                  <a:cubicBezTo>
                    <a:pt x="15073" y="9618"/>
                    <a:pt x="14914" y="8494"/>
                    <a:pt x="15481" y="7778"/>
                  </a:cubicBezTo>
                  <a:cubicBezTo>
                    <a:pt x="16527" y="6474"/>
                    <a:pt x="17718" y="5153"/>
                    <a:pt x="18663" y="3884"/>
                  </a:cubicBezTo>
                  <a:cubicBezTo>
                    <a:pt x="19158" y="3232"/>
                    <a:pt x="19041" y="2239"/>
                    <a:pt x="18417" y="1733"/>
                  </a:cubicBezTo>
                  <a:cubicBezTo>
                    <a:pt x="17675" y="1130"/>
                    <a:pt x="16919" y="690"/>
                    <a:pt x="16105" y="184"/>
                  </a:cubicBezTo>
                  <a:cubicBezTo>
                    <a:pt x="15904" y="60"/>
                    <a:pt x="15684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44" name="Google Shape;6702;p43"/>
            <p:cNvSpPr/>
            <p:nvPr/>
          </p:nvSpPr>
          <p:spPr>
            <a:xfrm>
              <a:off x="21311737" y="3573858"/>
              <a:ext cx="1441817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8"/>
                    <a:pt x="11024" y="415"/>
                  </a:cubicBezTo>
                  <a:cubicBezTo>
                    <a:pt x="9953" y="938"/>
                    <a:pt x="9724" y="10513"/>
                    <a:pt x="8939" y="16586"/>
                  </a:cubicBezTo>
                  <a:cubicBezTo>
                    <a:pt x="8903" y="16843"/>
                    <a:pt x="8725" y="16977"/>
                    <a:pt x="8546" y="16977"/>
                  </a:cubicBezTo>
                  <a:cubicBezTo>
                    <a:pt x="8388" y="16977"/>
                    <a:pt x="8231" y="16872"/>
                    <a:pt x="8174" y="16650"/>
                  </a:cubicBezTo>
                  <a:cubicBezTo>
                    <a:pt x="7138" y="12664"/>
                    <a:pt x="6897" y="11085"/>
                    <a:pt x="5544" y="7647"/>
                  </a:cubicBezTo>
                  <a:cubicBezTo>
                    <a:pt x="5359" y="7163"/>
                    <a:pt x="4944" y="6858"/>
                    <a:pt x="4496" y="6858"/>
                  </a:cubicBezTo>
                  <a:cubicBezTo>
                    <a:pt x="2760" y="6884"/>
                    <a:pt x="916" y="7469"/>
                    <a:pt x="109" y="9329"/>
                  </a:cubicBezTo>
                  <a:cubicBezTo>
                    <a:pt x="-164" y="10245"/>
                    <a:pt x="119" y="10806"/>
                    <a:pt x="502" y="11455"/>
                  </a:cubicBezTo>
                  <a:cubicBezTo>
                    <a:pt x="628" y="11682"/>
                    <a:pt x="833" y="11801"/>
                    <a:pt x="1044" y="11801"/>
                  </a:cubicBezTo>
                  <a:cubicBezTo>
                    <a:pt x="1198" y="11801"/>
                    <a:pt x="1354" y="11736"/>
                    <a:pt x="1484" y="11608"/>
                  </a:cubicBezTo>
                  <a:cubicBezTo>
                    <a:pt x="2296" y="10791"/>
                    <a:pt x="3275" y="10238"/>
                    <a:pt x="3808" y="10238"/>
                  </a:cubicBezTo>
                  <a:cubicBezTo>
                    <a:pt x="3997" y="10238"/>
                    <a:pt x="4131" y="10308"/>
                    <a:pt x="4179" y="10462"/>
                  </a:cubicBezTo>
                  <a:cubicBezTo>
                    <a:pt x="5031" y="13186"/>
                    <a:pt x="6122" y="19246"/>
                    <a:pt x="6843" y="20915"/>
                  </a:cubicBezTo>
                  <a:cubicBezTo>
                    <a:pt x="7035" y="21352"/>
                    <a:pt x="7849" y="21600"/>
                    <a:pt x="8693" y="21600"/>
                  </a:cubicBezTo>
                  <a:cubicBezTo>
                    <a:pt x="9569" y="21600"/>
                    <a:pt x="10478" y="21333"/>
                    <a:pt x="10761" y="20737"/>
                  </a:cubicBezTo>
                  <a:cubicBezTo>
                    <a:pt x="12562" y="16930"/>
                    <a:pt x="12508" y="8909"/>
                    <a:pt x="13424" y="4071"/>
                  </a:cubicBezTo>
                  <a:cubicBezTo>
                    <a:pt x="13544" y="3421"/>
                    <a:pt x="14025" y="2962"/>
                    <a:pt x="14593" y="2937"/>
                  </a:cubicBezTo>
                  <a:lnTo>
                    <a:pt x="17354" y="2847"/>
                  </a:lnTo>
                  <a:cubicBezTo>
                    <a:pt x="17976" y="3064"/>
                    <a:pt x="18271" y="3905"/>
                    <a:pt x="18413" y="4566"/>
                  </a:cubicBezTo>
                  <a:cubicBezTo>
                    <a:pt x="18518" y="5045"/>
                    <a:pt x="18887" y="5369"/>
                    <a:pt x="19305" y="5369"/>
                  </a:cubicBezTo>
                  <a:cubicBezTo>
                    <a:pt x="19321" y="5369"/>
                    <a:pt x="19335" y="5369"/>
                    <a:pt x="19351" y="5369"/>
                  </a:cubicBezTo>
                  <a:cubicBezTo>
                    <a:pt x="19723" y="5344"/>
                    <a:pt x="20149" y="5318"/>
                    <a:pt x="20509" y="5292"/>
                  </a:cubicBezTo>
                  <a:cubicBezTo>
                    <a:pt x="21032" y="5254"/>
                    <a:pt x="21436" y="4720"/>
                    <a:pt x="21371" y="4120"/>
                  </a:cubicBezTo>
                  <a:cubicBezTo>
                    <a:pt x="21262" y="3077"/>
                    <a:pt x="20967" y="2122"/>
                    <a:pt x="20695" y="1409"/>
                  </a:cubicBezTo>
                  <a:cubicBezTo>
                    <a:pt x="20378" y="594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45" name="Google Shape;6703;p43"/>
            <p:cNvSpPr/>
            <p:nvPr/>
          </p:nvSpPr>
          <p:spPr>
            <a:xfrm>
              <a:off x="23121630" y="2922528"/>
              <a:ext cx="108484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8" y="864"/>
                    <a:pt x="7782" y="843"/>
                    <a:pt x="6337" y="843"/>
                  </a:cubicBezTo>
                  <a:cubicBezTo>
                    <a:pt x="4305" y="843"/>
                    <a:pt x="2528" y="892"/>
                    <a:pt x="1431" y="1143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288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6" y="21579"/>
                    <a:pt x="2368" y="21579"/>
                    <a:pt x="2928" y="21579"/>
                  </a:cubicBezTo>
                  <a:cubicBezTo>
                    <a:pt x="4121" y="21579"/>
                    <a:pt x="5494" y="21600"/>
                    <a:pt x="6940" y="21600"/>
                  </a:cubicBezTo>
                  <a:cubicBezTo>
                    <a:pt x="11498" y="21600"/>
                    <a:pt x="16790" y="21405"/>
                    <a:pt x="19574" y="19795"/>
                  </a:cubicBezTo>
                  <a:cubicBezTo>
                    <a:pt x="21521" y="18694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46" name="Google Shape;6704;p43"/>
            <p:cNvSpPr/>
            <p:nvPr/>
          </p:nvSpPr>
          <p:spPr>
            <a:xfrm>
              <a:off x="22896176" y="1746123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05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1" y="21586"/>
                    <a:pt x="2359" y="21579"/>
                    <a:pt x="2912" y="21579"/>
                  </a:cubicBezTo>
                  <a:cubicBezTo>
                    <a:pt x="4150" y="21579"/>
                    <a:pt x="5581" y="21600"/>
                    <a:pt x="7087" y="21600"/>
                  </a:cubicBezTo>
                  <a:cubicBezTo>
                    <a:pt x="11606" y="21600"/>
                    <a:pt x="16813" y="21405"/>
                    <a:pt x="19561" y="19858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47" name="Google Shape;6705;p43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48" name="Google Shape;6706;p43"/>
            <p:cNvSpPr/>
            <p:nvPr/>
          </p:nvSpPr>
          <p:spPr>
            <a:xfrm>
              <a:off x="20587692" y="1873781"/>
              <a:ext cx="232013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0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318" y="20041"/>
                    <a:pt x="4189" y="21600"/>
                    <a:pt x="7383" y="21600"/>
                  </a:cubicBezTo>
                  <a:cubicBezTo>
                    <a:pt x="13157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49" name="Google Shape;6707;p43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50" name="Google Shape;6708;p43"/>
            <p:cNvSpPr/>
            <p:nvPr/>
          </p:nvSpPr>
          <p:spPr>
            <a:xfrm>
              <a:off x="20310537" y="2631232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51" name="Google Shape;6709;p43"/>
            <p:cNvSpPr/>
            <p:nvPr/>
          </p:nvSpPr>
          <p:spPr>
            <a:xfrm>
              <a:off x="20310537" y="3265068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52" name="Google Shape;6710;p43"/>
            <p:cNvSpPr/>
            <p:nvPr/>
          </p:nvSpPr>
          <p:spPr>
            <a:xfrm>
              <a:off x="21224357" y="1884179"/>
              <a:ext cx="1132690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3999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1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599" y="21093"/>
                    <a:pt x="9112" y="21531"/>
                    <a:pt x="9720" y="21558"/>
                  </a:cubicBezTo>
                  <a:cubicBezTo>
                    <a:pt x="10326" y="21582"/>
                    <a:pt x="10966" y="21600"/>
                    <a:pt x="11621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4" y="13041"/>
                  </a:cubicBezTo>
                  <a:cubicBezTo>
                    <a:pt x="16995" y="13164"/>
                    <a:pt x="18574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303" y="11244"/>
                    <a:pt x="21151" y="10449"/>
                    <a:pt x="21013" y="9572"/>
                  </a:cubicBezTo>
                  <a:cubicBezTo>
                    <a:pt x="20929" y="8995"/>
                    <a:pt x="20458" y="8571"/>
                    <a:pt x="19890" y="8502"/>
                  </a:cubicBezTo>
                  <a:cubicBezTo>
                    <a:pt x="18512" y="8351"/>
                    <a:pt x="17006" y="8199"/>
                    <a:pt x="15622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600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53" name="Google Shape;6711;p43"/>
            <p:cNvSpPr/>
            <p:nvPr/>
          </p:nvSpPr>
          <p:spPr>
            <a:xfrm>
              <a:off x="20457982" y="13460663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1" y="773"/>
                    <a:pt x="13963" y="871"/>
                    <a:pt x="10603" y="871"/>
                  </a:cubicBezTo>
                  <a:cubicBezTo>
                    <a:pt x="9350" y="871"/>
                    <a:pt x="8088" y="857"/>
                    <a:pt x="6900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8" y="21579"/>
                    <a:pt x="2904" y="21579"/>
                  </a:cubicBezTo>
                  <a:cubicBezTo>
                    <a:pt x="4145" y="21579"/>
                    <a:pt x="5575" y="21600"/>
                    <a:pt x="7082" y="21600"/>
                  </a:cubicBezTo>
                  <a:cubicBezTo>
                    <a:pt x="11605" y="21600"/>
                    <a:pt x="16811" y="21405"/>
                    <a:pt x="19562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54" name="Google Shape;6712;p43"/>
            <p:cNvSpPr/>
            <p:nvPr/>
          </p:nvSpPr>
          <p:spPr>
            <a:xfrm>
              <a:off x="20232485" y="12284917"/>
              <a:ext cx="81882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7" y="0"/>
                  </a:moveTo>
                  <a:cubicBezTo>
                    <a:pt x="19063" y="0"/>
                    <a:pt x="19015" y="14"/>
                    <a:pt x="18969" y="35"/>
                  </a:cubicBezTo>
                  <a:cubicBezTo>
                    <a:pt x="17377" y="733"/>
                    <a:pt x="14376" y="859"/>
                    <a:pt x="11237" y="859"/>
                  </a:cubicBezTo>
                  <a:cubicBezTo>
                    <a:pt x="9595" y="859"/>
                    <a:pt x="7913" y="824"/>
                    <a:pt x="6378" y="824"/>
                  </a:cubicBezTo>
                  <a:cubicBezTo>
                    <a:pt x="4329" y="824"/>
                    <a:pt x="2538" y="880"/>
                    <a:pt x="1439" y="1152"/>
                  </a:cubicBezTo>
                  <a:cubicBezTo>
                    <a:pt x="858" y="1278"/>
                    <a:pt x="374" y="3023"/>
                    <a:pt x="223" y="5452"/>
                  </a:cubicBezTo>
                  <a:cubicBezTo>
                    <a:pt x="17" y="9313"/>
                    <a:pt x="-77" y="13676"/>
                    <a:pt x="74" y="17034"/>
                  </a:cubicBezTo>
                  <a:cubicBezTo>
                    <a:pt x="204" y="19715"/>
                    <a:pt x="747" y="21586"/>
                    <a:pt x="1364" y="21586"/>
                  </a:cubicBezTo>
                  <a:cubicBezTo>
                    <a:pt x="1783" y="21572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84"/>
                    <a:pt x="19566" y="19841"/>
                  </a:cubicBezTo>
                  <a:cubicBezTo>
                    <a:pt x="21523" y="18682"/>
                    <a:pt x="21016" y="0"/>
                    <a:pt x="1910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55" name="Google Shape;6713;p43"/>
            <p:cNvSpPr/>
            <p:nvPr/>
          </p:nvSpPr>
          <p:spPr>
            <a:xfrm>
              <a:off x="20232485" y="11918363"/>
              <a:ext cx="818802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14"/>
                    <a:pt x="18967" y="28"/>
                  </a:cubicBezTo>
                  <a:cubicBezTo>
                    <a:pt x="17271" y="773"/>
                    <a:pt x="13968" y="877"/>
                    <a:pt x="10607" y="877"/>
                  </a:cubicBezTo>
                  <a:cubicBezTo>
                    <a:pt x="9353" y="877"/>
                    <a:pt x="8092" y="863"/>
                    <a:pt x="6901" y="863"/>
                  </a:cubicBezTo>
                  <a:cubicBezTo>
                    <a:pt x="4637" y="863"/>
                    <a:pt x="2632" y="912"/>
                    <a:pt x="1439" y="1211"/>
                  </a:cubicBezTo>
                  <a:cubicBezTo>
                    <a:pt x="858" y="1337"/>
                    <a:pt x="374" y="3070"/>
                    <a:pt x="223" y="5492"/>
                  </a:cubicBezTo>
                  <a:cubicBezTo>
                    <a:pt x="17" y="9342"/>
                    <a:pt x="-77" y="13630"/>
                    <a:pt x="74" y="17048"/>
                  </a:cubicBezTo>
                  <a:cubicBezTo>
                    <a:pt x="204" y="19714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1" y="21565"/>
                    <a:pt x="5792" y="21600"/>
                    <a:pt x="7537" y="21600"/>
                  </a:cubicBezTo>
                  <a:cubicBezTo>
                    <a:pt x="11951" y="21600"/>
                    <a:pt x="16906" y="21377"/>
                    <a:pt x="19565" y="19839"/>
                  </a:cubicBezTo>
                  <a:cubicBezTo>
                    <a:pt x="21523" y="18683"/>
                    <a:pt x="21011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56" name="Google Shape;6714;p43"/>
            <p:cNvSpPr/>
            <p:nvPr/>
          </p:nvSpPr>
          <p:spPr>
            <a:xfrm>
              <a:off x="22584641" y="11660158"/>
              <a:ext cx="982132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81" y="0"/>
                  </a:moveTo>
                  <a:cubicBezTo>
                    <a:pt x="16849" y="0"/>
                    <a:pt x="16419" y="178"/>
                    <a:pt x="16094" y="510"/>
                  </a:cubicBezTo>
                  <a:cubicBezTo>
                    <a:pt x="11992" y="4773"/>
                    <a:pt x="3466" y="13250"/>
                    <a:pt x="320" y="17449"/>
                  </a:cubicBezTo>
                  <a:cubicBezTo>
                    <a:pt x="-895" y="19073"/>
                    <a:pt x="1604" y="21600"/>
                    <a:pt x="3511" y="21600"/>
                  </a:cubicBezTo>
                  <a:cubicBezTo>
                    <a:pt x="4024" y="21600"/>
                    <a:pt x="4494" y="21417"/>
                    <a:pt x="4838" y="20982"/>
                  </a:cubicBezTo>
                  <a:cubicBezTo>
                    <a:pt x="7661" y="17465"/>
                    <a:pt x="17205" y="8163"/>
                    <a:pt x="20150" y="4789"/>
                  </a:cubicBezTo>
                  <a:cubicBezTo>
                    <a:pt x="20627" y="4234"/>
                    <a:pt x="20705" y="3442"/>
                    <a:pt x="20351" y="2808"/>
                  </a:cubicBezTo>
                  <a:cubicBezTo>
                    <a:pt x="19765" y="1810"/>
                    <a:pt x="18978" y="828"/>
                    <a:pt x="18161" y="274"/>
                  </a:cubicBezTo>
                  <a:cubicBezTo>
                    <a:pt x="17891" y="89"/>
                    <a:pt x="17587" y="0"/>
                    <a:pt x="172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57" name="Google Shape;6715;p43"/>
            <p:cNvSpPr/>
            <p:nvPr/>
          </p:nvSpPr>
          <p:spPr>
            <a:xfrm>
              <a:off x="22666619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58" name="Google Shape;6716;p43"/>
            <p:cNvSpPr/>
            <p:nvPr/>
          </p:nvSpPr>
          <p:spPr>
            <a:xfrm>
              <a:off x="23251676" y="12412410"/>
              <a:ext cx="23218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9" y="0"/>
                  </a:moveTo>
                  <a:cubicBezTo>
                    <a:pt x="2670" y="0"/>
                    <a:pt x="-1620" y="5753"/>
                    <a:pt x="601" y="16542"/>
                  </a:cubicBezTo>
                  <a:cubicBezTo>
                    <a:pt x="1303" y="20047"/>
                    <a:pt x="4156" y="21600"/>
                    <a:pt x="7339" y="21600"/>
                  </a:cubicBezTo>
                  <a:cubicBezTo>
                    <a:pt x="13109" y="21600"/>
                    <a:pt x="19980" y="16507"/>
                    <a:pt x="17139" y="8753"/>
                  </a:cubicBezTo>
                  <a:cubicBezTo>
                    <a:pt x="14975" y="2830"/>
                    <a:pt x="11141" y="0"/>
                    <a:pt x="764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59" name="Google Shape;6717;p43"/>
            <p:cNvSpPr/>
            <p:nvPr/>
          </p:nvSpPr>
          <p:spPr>
            <a:xfrm>
              <a:off x="22533254" y="13460663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268" y="773"/>
                    <a:pt x="13972" y="871"/>
                    <a:pt x="10613" y="871"/>
                  </a:cubicBezTo>
                  <a:cubicBezTo>
                    <a:pt x="9360" y="871"/>
                    <a:pt x="8098" y="857"/>
                    <a:pt x="6908" y="857"/>
                  </a:cubicBezTo>
                  <a:cubicBezTo>
                    <a:pt x="4642" y="857"/>
                    <a:pt x="2632" y="913"/>
                    <a:pt x="1434" y="1205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351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5" y="21586"/>
                    <a:pt x="2363" y="21579"/>
                    <a:pt x="2918" y="21579"/>
                  </a:cubicBezTo>
                  <a:cubicBezTo>
                    <a:pt x="4156" y="21579"/>
                    <a:pt x="5587" y="21600"/>
                    <a:pt x="7092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60" name="Google Shape;6718;p43"/>
            <p:cNvSpPr/>
            <p:nvPr/>
          </p:nvSpPr>
          <p:spPr>
            <a:xfrm>
              <a:off x="22974484" y="13169532"/>
              <a:ext cx="20222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14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61" name="Google Shape;6719;p43"/>
            <p:cNvSpPr/>
            <p:nvPr/>
          </p:nvSpPr>
          <p:spPr>
            <a:xfrm>
              <a:off x="23888517" y="12422809"/>
              <a:ext cx="1132688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2" y="8330"/>
                  </a:cubicBezTo>
                  <a:cubicBezTo>
                    <a:pt x="7782" y="8988"/>
                    <a:pt x="577" y="8865"/>
                    <a:pt x="147" y="9607"/>
                  </a:cubicBezTo>
                  <a:cubicBezTo>
                    <a:pt x="-255" y="10306"/>
                    <a:pt x="245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71" y="14051"/>
                  </a:cubicBezTo>
                  <a:cubicBezTo>
                    <a:pt x="3999" y="13708"/>
                    <a:pt x="5690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3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5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100" y="14491"/>
                  </a:cubicBezTo>
                  <a:cubicBezTo>
                    <a:pt x="13994" y="13717"/>
                    <a:pt x="14595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1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3" y="6986"/>
                  </a:cubicBezTo>
                  <a:cubicBezTo>
                    <a:pt x="13504" y="5353"/>
                    <a:pt x="13337" y="3076"/>
                    <a:pt x="13157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62" name="Google Shape;6720;p43"/>
            <p:cNvSpPr/>
            <p:nvPr/>
          </p:nvSpPr>
          <p:spPr>
            <a:xfrm>
              <a:off x="24227609" y="10538217"/>
              <a:ext cx="1080347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8" y="5256"/>
                    <a:pt x="10435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595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4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52" y="15830"/>
                  </a:cubicBezTo>
                  <a:cubicBezTo>
                    <a:pt x="10814" y="15412"/>
                    <a:pt x="11231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11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393" y="17164"/>
                    <a:pt x="21090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501" y="11156"/>
                    <a:pt x="15815" y="10097"/>
                  </a:cubicBezTo>
                  <a:cubicBezTo>
                    <a:pt x="15073" y="9627"/>
                    <a:pt x="14914" y="8502"/>
                    <a:pt x="15481" y="7787"/>
                  </a:cubicBezTo>
                  <a:cubicBezTo>
                    <a:pt x="16527" y="6484"/>
                    <a:pt x="17718" y="5165"/>
                    <a:pt x="18663" y="3896"/>
                  </a:cubicBezTo>
                  <a:cubicBezTo>
                    <a:pt x="19158" y="3228"/>
                    <a:pt x="19041" y="2236"/>
                    <a:pt x="18417" y="1730"/>
                  </a:cubicBezTo>
                  <a:cubicBezTo>
                    <a:pt x="17675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63" name="Google Shape;6721;p43"/>
            <p:cNvSpPr/>
            <p:nvPr/>
          </p:nvSpPr>
          <p:spPr>
            <a:xfrm>
              <a:off x="21311737" y="10599777"/>
              <a:ext cx="1441817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4"/>
                    <a:pt x="8939" y="16592"/>
                  </a:cubicBezTo>
                  <a:cubicBezTo>
                    <a:pt x="8903" y="16847"/>
                    <a:pt x="8727" y="16977"/>
                    <a:pt x="8550" y="16977"/>
                  </a:cubicBezTo>
                  <a:cubicBezTo>
                    <a:pt x="8391" y="16977"/>
                    <a:pt x="8232" y="16871"/>
                    <a:pt x="8174" y="16656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59" y="7166"/>
                    <a:pt x="4944" y="6860"/>
                    <a:pt x="4496" y="6860"/>
                  </a:cubicBezTo>
                  <a:cubicBezTo>
                    <a:pt x="2760" y="6873"/>
                    <a:pt x="916" y="7471"/>
                    <a:pt x="109" y="9332"/>
                  </a:cubicBezTo>
                  <a:cubicBezTo>
                    <a:pt x="-164" y="10248"/>
                    <a:pt x="119" y="10796"/>
                    <a:pt x="502" y="11459"/>
                  </a:cubicBezTo>
                  <a:cubicBezTo>
                    <a:pt x="629" y="11682"/>
                    <a:pt x="837" y="11800"/>
                    <a:pt x="1050" y="11800"/>
                  </a:cubicBezTo>
                  <a:cubicBezTo>
                    <a:pt x="1201" y="11800"/>
                    <a:pt x="1356" y="11739"/>
                    <a:pt x="1484" y="11612"/>
                  </a:cubicBezTo>
                  <a:cubicBezTo>
                    <a:pt x="2299" y="10792"/>
                    <a:pt x="3281" y="10230"/>
                    <a:pt x="3812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31" y="13191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76" y="3065"/>
                    <a:pt x="18271" y="3906"/>
                    <a:pt x="18413" y="4567"/>
                  </a:cubicBezTo>
                  <a:cubicBezTo>
                    <a:pt x="18518" y="5046"/>
                    <a:pt x="18886" y="5360"/>
                    <a:pt x="19303" y="5360"/>
                  </a:cubicBezTo>
                  <a:cubicBezTo>
                    <a:pt x="19319" y="5360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64" name="Google Shape;6722;p43"/>
            <p:cNvSpPr/>
            <p:nvPr/>
          </p:nvSpPr>
          <p:spPr>
            <a:xfrm>
              <a:off x="23121630" y="9948363"/>
              <a:ext cx="108484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9" y="0"/>
                  </a:moveTo>
                  <a:cubicBezTo>
                    <a:pt x="19063" y="0"/>
                    <a:pt x="19017" y="14"/>
                    <a:pt x="18969" y="35"/>
                  </a:cubicBezTo>
                  <a:cubicBezTo>
                    <a:pt x="17341" y="719"/>
                    <a:pt x="14229" y="831"/>
                    <a:pt x="11003" y="831"/>
                  </a:cubicBezTo>
                  <a:cubicBezTo>
                    <a:pt x="9570" y="831"/>
                    <a:pt x="8114" y="810"/>
                    <a:pt x="6756" y="810"/>
                  </a:cubicBezTo>
                  <a:cubicBezTo>
                    <a:pt x="4551" y="810"/>
                    <a:pt x="2604" y="866"/>
                    <a:pt x="1431" y="1152"/>
                  </a:cubicBezTo>
                  <a:cubicBezTo>
                    <a:pt x="866" y="1278"/>
                    <a:pt x="372" y="3023"/>
                    <a:pt x="231" y="5452"/>
                  </a:cubicBezTo>
                  <a:cubicBezTo>
                    <a:pt x="19" y="9313"/>
                    <a:pt x="-79" y="13669"/>
                    <a:pt x="76" y="17034"/>
                  </a:cubicBezTo>
                  <a:cubicBezTo>
                    <a:pt x="203" y="19715"/>
                    <a:pt x="754" y="21579"/>
                    <a:pt x="1376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8" y="21565"/>
                    <a:pt x="5797" y="21600"/>
                    <a:pt x="7541" y="21600"/>
                  </a:cubicBezTo>
                  <a:cubicBezTo>
                    <a:pt x="11956" y="21600"/>
                    <a:pt x="16915" y="21384"/>
                    <a:pt x="19577" y="19841"/>
                  </a:cubicBezTo>
                  <a:cubicBezTo>
                    <a:pt x="21521" y="18682"/>
                    <a:pt x="21014" y="0"/>
                    <a:pt x="1910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65" name="Google Shape;6723;p43"/>
            <p:cNvSpPr/>
            <p:nvPr/>
          </p:nvSpPr>
          <p:spPr>
            <a:xfrm>
              <a:off x="22896176" y="8772041"/>
              <a:ext cx="81926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3"/>
                    <a:pt x="1431" y="1151"/>
                  </a:cubicBezTo>
                  <a:cubicBezTo>
                    <a:pt x="871" y="1332"/>
                    <a:pt x="385" y="3013"/>
                    <a:pt x="234" y="5503"/>
                  </a:cubicBezTo>
                  <a:cubicBezTo>
                    <a:pt x="10" y="9297"/>
                    <a:pt x="-82" y="13656"/>
                    <a:pt x="86" y="17074"/>
                  </a:cubicBezTo>
                  <a:cubicBezTo>
                    <a:pt x="197" y="19710"/>
                    <a:pt x="741" y="21558"/>
                    <a:pt x="1345" y="21558"/>
                  </a:cubicBezTo>
                  <a:cubicBezTo>
                    <a:pt x="1355" y="21558"/>
                    <a:pt x="1366" y="21558"/>
                    <a:pt x="1376" y="21558"/>
                  </a:cubicBezTo>
                  <a:cubicBezTo>
                    <a:pt x="1594" y="21551"/>
                    <a:pt x="1824" y="21551"/>
                    <a:pt x="2065" y="21551"/>
                  </a:cubicBezTo>
                  <a:cubicBezTo>
                    <a:pt x="3580" y="21551"/>
                    <a:pt x="5482" y="21600"/>
                    <a:pt x="7502" y="21600"/>
                  </a:cubicBezTo>
                  <a:cubicBezTo>
                    <a:pt x="11923" y="21600"/>
                    <a:pt x="16896" y="21356"/>
                    <a:pt x="19561" y="19815"/>
                  </a:cubicBezTo>
                  <a:cubicBezTo>
                    <a:pt x="21518" y="18720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66" name="Google Shape;6724;p43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67" name="Google Shape;6725;p43"/>
            <p:cNvSpPr/>
            <p:nvPr/>
          </p:nvSpPr>
          <p:spPr>
            <a:xfrm>
              <a:off x="20587701" y="8899452"/>
              <a:ext cx="232017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5" h="21600" fill="norm" stroke="1" extrusionOk="0">
                  <a:moveTo>
                    <a:pt x="7659" y="0"/>
                  </a:moveTo>
                  <a:cubicBezTo>
                    <a:pt x="2686" y="0"/>
                    <a:pt x="-1604" y="5745"/>
                    <a:pt x="588" y="16521"/>
                  </a:cubicBezTo>
                  <a:cubicBezTo>
                    <a:pt x="1311" y="20041"/>
                    <a:pt x="4168" y="21600"/>
                    <a:pt x="7355" y="21600"/>
                  </a:cubicBezTo>
                  <a:cubicBezTo>
                    <a:pt x="13134" y="21600"/>
                    <a:pt x="19996" y="16485"/>
                    <a:pt x="17151" y="8742"/>
                  </a:cubicBezTo>
                  <a:cubicBezTo>
                    <a:pt x="14984" y="2827"/>
                    <a:pt x="11151" y="0"/>
                    <a:pt x="76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68" name="Google Shape;6726;p43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69" name="Google Shape;6727;p43"/>
            <p:cNvSpPr/>
            <p:nvPr/>
          </p:nvSpPr>
          <p:spPr>
            <a:xfrm>
              <a:off x="20310554" y="9656903"/>
              <a:ext cx="202517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6" h="21600" fill="norm" stroke="1" extrusionOk="0">
                  <a:moveTo>
                    <a:pt x="7670" y="0"/>
                  </a:moveTo>
                  <a:cubicBezTo>
                    <a:pt x="2692" y="0"/>
                    <a:pt x="-1589" y="5725"/>
                    <a:pt x="577" y="16501"/>
                  </a:cubicBezTo>
                  <a:cubicBezTo>
                    <a:pt x="1289" y="20039"/>
                    <a:pt x="4160" y="21600"/>
                    <a:pt x="7358" y="21600"/>
                  </a:cubicBezTo>
                  <a:cubicBezTo>
                    <a:pt x="13150" y="21600"/>
                    <a:pt x="20011" y="16493"/>
                    <a:pt x="17177" y="8734"/>
                  </a:cubicBezTo>
                  <a:cubicBezTo>
                    <a:pt x="15003" y="2838"/>
                    <a:pt x="11166" y="0"/>
                    <a:pt x="76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70" name="Google Shape;6728;p43"/>
            <p:cNvSpPr/>
            <p:nvPr/>
          </p:nvSpPr>
          <p:spPr>
            <a:xfrm>
              <a:off x="20310530" y="10290409"/>
              <a:ext cx="202552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290" y="20054"/>
                    <a:pt x="4145" y="21600"/>
                    <a:pt x="7333" y="21600"/>
                  </a:cubicBezTo>
                  <a:cubicBezTo>
                    <a:pt x="13122" y="21600"/>
                    <a:pt x="20007" y="16505"/>
                    <a:pt x="17167" y="8773"/>
                  </a:cubicBezTo>
                  <a:cubicBezTo>
                    <a:pt x="15003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71" name="Google Shape;6729;p43"/>
            <p:cNvSpPr/>
            <p:nvPr/>
          </p:nvSpPr>
          <p:spPr>
            <a:xfrm>
              <a:off x="21224357" y="8910097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3999" y="13700"/>
                    <a:pt x="5703" y="13564"/>
                    <a:pt x="7116" y="13508"/>
                  </a:cubicBezTo>
                  <a:cubicBezTo>
                    <a:pt x="7139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599" y="21094"/>
                    <a:pt x="9112" y="21519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4" y="13724"/>
                    <a:pt x="14595" y="13038"/>
                    <a:pt x="15373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74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303" y="11245"/>
                    <a:pt x="21151" y="10436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3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8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72" name="Google Shape;6730;p43"/>
            <p:cNvSpPr/>
            <p:nvPr/>
          </p:nvSpPr>
          <p:spPr>
            <a:xfrm>
              <a:off x="17568357" y="1380229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12"/>
                  </a:cubicBezTo>
                  <a:cubicBezTo>
                    <a:pt x="857" y="1338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64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4" y="21586"/>
                    <a:pt x="2359" y="21579"/>
                    <a:pt x="2918" y="21579"/>
                  </a:cubicBezTo>
                  <a:cubicBezTo>
                    <a:pt x="4116" y="21579"/>
                    <a:pt x="5487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73" name="Google Shape;6731;p43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74" name="Google Shape;6732;p43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75" name="Google Shape;6733;p43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76" name="Google Shape;6734;p43"/>
            <p:cNvSpPr/>
            <p:nvPr/>
          </p:nvSpPr>
          <p:spPr>
            <a:xfrm>
              <a:off x="14674812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63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40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77" name="Google Shape;6735;p43"/>
            <p:cNvSpPr/>
            <p:nvPr/>
          </p:nvSpPr>
          <p:spPr>
            <a:xfrm>
              <a:off x="16235705" y="0"/>
              <a:ext cx="108009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72" y="0"/>
                  </a:moveTo>
                  <a:cubicBezTo>
                    <a:pt x="15117" y="0"/>
                    <a:pt x="14771" y="159"/>
                    <a:pt x="14518" y="462"/>
                  </a:cubicBezTo>
                  <a:cubicBezTo>
                    <a:pt x="13339" y="1815"/>
                    <a:pt x="12045" y="3362"/>
                    <a:pt x="11114" y="4844"/>
                  </a:cubicBezTo>
                  <a:cubicBezTo>
                    <a:pt x="10848" y="5261"/>
                    <a:pt x="10436" y="5485"/>
                    <a:pt x="10017" y="5485"/>
                  </a:cubicBezTo>
                  <a:cubicBezTo>
                    <a:pt x="9747" y="5485"/>
                    <a:pt x="9477" y="5394"/>
                    <a:pt x="9239" y="5202"/>
                  </a:cubicBezTo>
                  <a:cubicBezTo>
                    <a:pt x="7842" y="4079"/>
                    <a:pt x="5834" y="2597"/>
                    <a:pt x="4176" y="1408"/>
                  </a:cubicBezTo>
                  <a:cubicBezTo>
                    <a:pt x="3956" y="1251"/>
                    <a:pt x="3710" y="1176"/>
                    <a:pt x="3464" y="1176"/>
                  </a:cubicBezTo>
                  <a:cubicBezTo>
                    <a:pt x="3092" y="1176"/>
                    <a:pt x="2724" y="1349"/>
                    <a:pt x="2459" y="1684"/>
                  </a:cubicBezTo>
                  <a:cubicBezTo>
                    <a:pt x="1543" y="2841"/>
                    <a:pt x="423" y="4470"/>
                    <a:pt x="59" y="5692"/>
                  </a:cubicBezTo>
                  <a:cubicBezTo>
                    <a:pt x="-115" y="6311"/>
                    <a:pt x="103" y="7010"/>
                    <a:pt x="597" y="7370"/>
                  </a:cubicBezTo>
                  <a:cubicBezTo>
                    <a:pt x="2445" y="8721"/>
                    <a:pt x="6227" y="10481"/>
                    <a:pt x="6795" y="11327"/>
                  </a:cubicBezTo>
                  <a:cubicBezTo>
                    <a:pt x="7230" y="11962"/>
                    <a:pt x="2547" y="18529"/>
                    <a:pt x="2896" y="19456"/>
                  </a:cubicBezTo>
                  <a:cubicBezTo>
                    <a:pt x="3216" y="20320"/>
                    <a:pt x="5006" y="21134"/>
                    <a:pt x="6314" y="21542"/>
                  </a:cubicBezTo>
                  <a:cubicBezTo>
                    <a:pt x="6439" y="21580"/>
                    <a:pt x="6567" y="21600"/>
                    <a:pt x="6690" y="21600"/>
                  </a:cubicBezTo>
                  <a:cubicBezTo>
                    <a:pt x="7186" y="21600"/>
                    <a:pt x="7649" y="21297"/>
                    <a:pt x="7871" y="20776"/>
                  </a:cubicBezTo>
                  <a:cubicBezTo>
                    <a:pt x="8743" y="18837"/>
                    <a:pt x="9718" y="17192"/>
                    <a:pt x="10561" y="15824"/>
                  </a:cubicBezTo>
                  <a:cubicBezTo>
                    <a:pt x="10824" y="15417"/>
                    <a:pt x="11238" y="15202"/>
                    <a:pt x="11655" y="15202"/>
                  </a:cubicBezTo>
                  <a:cubicBezTo>
                    <a:pt x="11957" y="15202"/>
                    <a:pt x="12260" y="15315"/>
                    <a:pt x="12511" y="15547"/>
                  </a:cubicBezTo>
                  <a:cubicBezTo>
                    <a:pt x="14024" y="16964"/>
                    <a:pt x="15609" y="18576"/>
                    <a:pt x="17267" y="19586"/>
                  </a:cubicBezTo>
                  <a:cubicBezTo>
                    <a:pt x="17459" y="19699"/>
                    <a:pt x="17667" y="19754"/>
                    <a:pt x="17874" y="19754"/>
                  </a:cubicBezTo>
                  <a:cubicBezTo>
                    <a:pt x="18260" y="19754"/>
                    <a:pt x="18640" y="19562"/>
                    <a:pt x="18896" y="19212"/>
                  </a:cubicBezTo>
                  <a:cubicBezTo>
                    <a:pt x="19638" y="18251"/>
                    <a:pt x="20409" y="17159"/>
                    <a:pt x="21107" y="16036"/>
                  </a:cubicBezTo>
                  <a:cubicBezTo>
                    <a:pt x="21485" y="15417"/>
                    <a:pt x="21399" y="14570"/>
                    <a:pt x="20888" y="14080"/>
                  </a:cubicBezTo>
                  <a:cubicBezTo>
                    <a:pt x="19594" y="12777"/>
                    <a:pt x="17500" y="11164"/>
                    <a:pt x="15827" y="10089"/>
                  </a:cubicBezTo>
                  <a:cubicBezTo>
                    <a:pt x="15071" y="9618"/>
                    <a:pt x="14911" y="8493"/>
                    <a:pt x="15493" y="7793"/>
                  </a:cubicBezTo>
                  <a:cubicBezTo>
                    <a:pt x="16540" y="6473"/>
                    <a:pt x="17732" y="5169"/>
                    <a:pt x="18677" y="3884"/>
                  </a:cubicBezTo>
                  <a:cubicBezTo>
                    <a:pt x="19173" y="3232"/>
                    <a:pt x="19056" y="2239"/>
                    <a:pt x="18431" y="1733"/>
                  </a:cubicBezTo>
                  <a:cubicBezTo>
                    <a:pt x="17689" y="1130"/>
                    <a:pt x="16933" y="690"/>
                    <a:pt x="16118" y="184"/>
                  </a:cubicBezTo>
                  <a:cubicBezTo>
                    <a:pt x="15912" y="60"/>
                    <a:pt x="15690" y="0"/>
                    <a:pt x="1547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78" name="Google Shape;6736;p43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79" name="Google Shape;6737;p43"/>
            <p:cNvSpPr/>
            <p:nvPr/>
          </p:nvSpPr>
          <p:spPr>
            <a:xfrm>
              <a:off x="17568357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106" y="0"/>
                  </a:moveTo>
                  <a:cubicBezTo>
                    <a:pt x="19060" y="0"/>
                    <a:pt x="19014" y="7"/>
                    <a:pt x="18968" y="28"/>
                  </a:cubicBezTo>
                  <a:cubicBezTo>
                    <a:pt x="17384" y="733"/>
                    <a:pt x="14384" y="852"/>
                    <a:pt x="11242" y="852"/>
                  </a:cubicBezTo>
                  <a:cubicBezTo>
                    <a:pt x="9600" y="852"/>
                    <a:pt x="7918" y="817"/>
                    <a:pt x="6381" y="817"/>
                  </a:cubicBezTo>
                  <a:cubicBezTo>
                    <a:pt x="4330" y="817"/>
                    <a:pt x="2537" y="880"/>
                    <a:pt x="1438" y="1152"/>
                  </a:cubicBezTo>
                  <a:cubicBezTo>
                    <a:pt x="857" y="1278"/>
                    <a:pt x="371" y="3016"/>
                    <a:pt x="241" y="5445"/>
                  </a:cubicBezTo>
                  <a:cubicBezTo>
                    <a:pt x="16" y="9306"/>
                    <a:pt x="-78" y="13669"/>
                    <a:pt x="73" y="17034"/>
                  </a:cubicBezTo>
                  <a:cubicBezTo>
                    <a:pt x="203" y="19708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4" y="21377"/>
                    <a:pt x="19565" y="19834"/>
                  </a:cubicBezTo>
                  <a:cubicBezTo>
                    <a:pt x="21522" y="18738"/>
                    <a:pt x="21012" y="0"/>
                    <a:pt x="1910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80" name="Google Shape;6738;p43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81" name="Google Shape;6739;p43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82" name="Google Shape;6740;p43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83" name="Google Shape;6741;p43"/>
            <p:cNvSpPr/>
            <p:nvPr/>
          </p:nvSpPr>
          <p:spPr>
            <a:xfrm>
              <a:off x="14674805" y="8100988"/>
              <a:ext cx="23220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84" name="Google Shape;6742;p43"/>
            <p:cNvSpPr/>
            <p:nvPr/>
          </p:nvSpPr>
          <p:spPr>
            <a:xfrm>
              <a:off x="16235705" y="7025505"/>
              <a:ext cx="108009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69" y="0"/>
                  </a:moveTo>
                  <a:cubicBezTo>
                    <a:pt x="15115" y="0"/>
                    <a:pt x="14769" y="153"/>
                    <a:pt x="14518" y="455"/>
                  </a:cubicBezTo>
                  <a:cubicBezTo>
                    <a:pt x="13339" y="1824"/>
                    <a:pt x="12045" y="3353"/>
                    <a:pt x="11114" y="4852"/>
                  </a:cubicBezTo>
                  <a:cubicBezTo>
                    <a:pt x="10851" y="5264"/>
                    <a:pt x="10445" y="5482"/>
                    <a:pt x="10030" y="5482"/>
                  </a:cubicBezTo>
                  <a:cubicBezTo>
                    <a:pt x="9757" y="5482"/>
                    <a:pt x="9480" y="5387"/>
                    <a:pt x="9239" y="5193"/>
                  </a:cubicBezTo>
                  <a:cubicBezTo>
                    <a:pt x="7842" y="4071"/>
                    <a:pt x="5834" y="2605"/>
                    <a:pt x="4176" y="1417"/>
                  </a:cubicBezTo>
                  <a:cubicBezTo>
                    <a:pt x="3958" y="1254"/>
                    <a:pt x="3712" y="1177"/>
                    <a:pt x="3467" y="1177"/>
                  </a:cubicBezTo>
                  <a:cubicBezTo>
                    <a:pt x="3094" y="1177"/>
                    <a:pt x="2724" y="1358"/>
                    <a:pt x="2459" y="1692"/>
                  </a:cubicBezTo>
                  <a:cubicBezTo>
                    <a:pt x="1543" y="2833"/>
                    <a:pt x="423" y="4461"/>
                    <a:pt x="59" y="5682"/>
                  </a:cubicBezTo>
                  <a:cubicBezTo>
                    <a:pt x="-115" y="6318"/>
                    <a:pt x="103" y="7000"/>
                    <a:pt x="597" y="7360"/>
                  </a:cubicBezTo>
                  <a:cubicBezTo>
                    <a:pt x="2445" y="8711"/>
                    <a:pt x="6227" y="10487"/>
                    <a:pt x="6795" y="11332"/>
                  </a:cubicBezTo>
                  <a:cubicBezTo>
                    <a:pt x="7230" y="11967"/>
                    <a:pt x="2547" y="18515"/>
                    <a:pt x="2896" y="19442"/>
                  </a:cubicBezTo>
                  <a:cubicBezTo>
                    <a:pt x="3216" y="20322"/>
                    <a:pt x="5006" y="21136"/>
                    <a:pt x="6314" y="21543"/>
                  </a:cubicBezTo>
                  <a:cubicBezTo>
                    <a:pt x="6436" y="21582"/>
                    <a:pt x="6560" y="21600"/>
                    <a:pt x="6681" y="21600"/>
                  </a:cubicBezTo>
                  <a:cubicBezTo>
                    <a:pt x="7181" y="21600"/>
                    <a:pt x="7649" y="21290"/>
                    <a:pt x="7871" y="20779"/>
                  </a:cubicBezTo>
                  <a:cubicBezTo>
                    <a:pt x="8743" y="18840"/>
                    <a:pt x="9718" y="17179"/>
                    <a:pt x="10561" y="15828"/>
                  </a:cubicBezTo>
                  <a:cubicBezTo>
                    <a:pt x="10825" y="15410"/>
                    <a:pt x="11241" y="15191"/>
                    <a:pt x="11660" y="15191"/>
                  </a:cubicBezTo>
                  <a:cubicBezTo>
                    <a:pt x="11960" y="15191"/>
                    <a:pt x="12262" y="15302"/>
                    <a:pt x="12511" y="15534"/>
                  </a:cubicBezTo>
                  <a:cubicBezTo>
                    <a:pt x="14024" y="16951"/>
                    <a:pt x="15609" y="18579"/>
                    <a:pt x="17267" y="19572"/>
                  </a:cubicBezTo>
                  <a:cubicBezTo>
                    <a:pt x="17464" y="19689"/>
                    <a:pt x="17676" y="19745"/>
                    <a:pt x="17888" y="19745"/>
                  </a:cubicBezTo>
                  <a:cubicBezTo>
                    <a:pt x="18270" y="19745"/>
                    <a:pt x="18643" y="19561"/>
                    <a:pt x="18896" y="19214"/>
                  </a:cubicBezTo>
                  <a:cubicBezTo>
                    <a:pt x="19638" y="18238"/>
                    <a:pt x="20409" y="17162"/>
                    <a:pt x="21107" y="16023"/>
                  </a:cubicBezTo>
                  <a:cubicBezTo>
                    <a:pt x="21485" y="15405"/>
                    <a:pt x="21399" y="14574"/>
                    <a:pt x="20888" y="14068"/>
                  </a:cubicBezTo>
                  <a:cubicBezTo>
                    <a:pt x="19594" y="12765"/>
                    <a:pt x="17500" y="11153"/>
                    <a:pt x="15827" y="10094"/>
                  </a:cubicBezTo>
                  <a:cubicBezTo>
                    <a:pt x="15071" y="9624"/>
                    <a:pt x="14911" y="8499"/>
                    <a:pt x="15493" y="7784"/>
                  </a:cubicBezTo>
                  <a:cubicBezTo>
                    <a:pt x="16540" y="6480"/>
                    <a:pt x="17732" y="5160"/>
                    <a:pt x="18677" y="3892"/>
                  </a:cubicBezTo>
                  <a:cubicBezTo>
                    <a:pt x="19173" y="3240"/>
                    <a:pt x="19056" y="2245"/>
                    <a:pt x="18431" y="1741"/>
                  </a:cubicBezTo>
                  <a:cubicBezTo>
                    <a:pt x="17689" y="1139"/>
                    <a:pt x="16933" y="683"/>
                    <a:pt x="16118" y="179"/>
                  </a:cubicBezTo>
                  <a:cubicBezTo>
                    <a:pt x="15912" y="60"/>
                    <a:pt x="15689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85" name="Google Shape;6743;p43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86" name="Google Shape;6744;p43"/>
            <p:cNvSpPr/>
            <p:nvPr/>
          </p:nvSpPr>
          <p:spPr>
            <a:xfrm>
              <a:off x="15129816" y="6435487"/>
              <a:ext cx="108465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9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5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3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87" name="Google Shape;6745;p43"/>
            <p:cNvSpPr/>
            <p:nvPr/>
          </p:nvSpPr>
          <p:spPr>
            <a:xfrm>
              <a:off x="14904364" y="5259082"/>
              <a:ext cx="81909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1"/>
                    <a:pt x="10906" y="871"/>
                  </a:cubicBezTo>
                  <a:cubicBezTo>
                    <a:pt x="9353" y="871"/>
                    <a:pt x="7779" y="843"/>
                    <a:pt x="6334" y="843"/>
                  </a:cubicBezTo>
                  <a:cubicBezTo>
                    <a:pt x="4303" y="843"/>
                    <a:pt x="2529" y="892"/>
                    <a:pt x="1431" y="1150"/>
                  </a:cubicBezTo>
                  <a:cubicBezTo>
                    <a:pt x="871" y="1331"/>
                    <a:pt x="366" y="3073"/>
                    <a:pt x="236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6" y="21586"/>
                    <a:pt x="2365" y="21579"/>
                    <a:pt x="2925" y="21579"/>
                  </a:cubicBezTo>
                  <a:cubicBezTo>
                    <a:pt x="4117" y="21579"/>
                    <a:pt x="5487" y="21600"/>
                    <a:pt x="6931" y="21600"/>
                  </a:cubicBezTo>
                  <a:cubicBezTo>
                    <a:pt x="11480" y="21600"/>
                    <a:pt x="16764" y="21405"/>
                    <a:pt x="19544" y="19795"/>
                  </a:cubicBezTo>
                  <a:cubicBezTo>
                    <a:pt x="21518" y="18701"/>
                    <a:pt x="21007" y="0"/>
                    <a:pt x="190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88" name="Google Shape;6746;p43"/>
            <p:cNvSpPr/>
            <p:nvPr/>
          </p:nvSpPr>
          <p:spPr>
            <a:xfrm>
              <a:off x="14904364" y="4893188"/>
              <a:ext cx="81909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2"/>
                    <a:pt x="10906" y="872"/>
                  </a:cubicBezTo>
                  <a:cubicBezTo>
                    <a:pt x="9353" y="872"/>
                    <a:pt x="7779" y="844"/>
                    <a:pt x="6334" y="844"/>
                  </a:cubicBezTo>
                  <a:cubicBezTo>
                    <a:pt x="4303" y="844"/>
                    <a:pt x="2529" y="899"/>
                    <a:pt x="1431" y="1150"/>
                  </a:cubicBezTo>
                  <a:cubicBezTo>
                    <a:pt x="871" y="1276"/>
                    <a:pt x="366" y="3012"/>
                    <a:pt x="236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6" y="21544"/>
                    <a:pt x="1825" y="21544"/>
                    <a:pt x="2066" y="21544"/>
                  </a:cubicBezTo>
                  <a:cubicBezTo>
                    <a:pt x="3581" y="21544"/>
                    <a:pt x="5481" y="21600"/>
                    <a:pt x="7499" y="21600"/>
                  </a:cubicBezTo>
                  <a:cubicBezTo>
                    <a:pt x="11913" y="21600"/>
                    <a:pt x="16879" y="21356"/>
                    <a:pt x="19544" y="19808"/>
                  </a:cubicBezTo>
                  <a:cubicBezTo>
                    <a:pt x="21518" y="18713"/>
                    <a:pt x="21007" y="0"/>
                    <a:pt x="190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89" name="Google Shape;6747;p43"/>
            <p:cNvSpPr/>
            <p:nvPr/>
          </p:nvSpPr>
          <p:spPr>
            <a:xfrm>
              <a:off x="17256819" y="4634488"/>
              <a:ext cx="982178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71" y="0"/>
                  </a:moveTo>
                  <a:cubicBezTo>
                    <a:pt x="16840" y="0"/>
                    <a:pt x="16408" y="178"/>
                    <a:pt x="16090" y="504"/>
                  </a:cubicBezTo>
                  <a:cubicBezTo>
                    <a:pt x="11991" y="4766"/>
                    <a:pt x="3467" y="13243"/>
                    <a:pt x="325" y="17441"/>
                  </a:cubicBezTo>
                  <a:cubicBezTo>
                    <a:pt x="-903" y="19076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39" y="20989"/>
                  </a:cubicBezTo>
                  <a:cubicBezTo>
                    <a:pt x="7644" y="17457"/>
                    <a:pt x="17199" y="8157"/>
                    <a:pt x="20142" y="4782"/>
                  </a:cubicBezTo>
                  <a:cubicBezTo>
                    <a:pt x="20621" y="4244"/>
                    <a:pt x="20697" y="3436"/>
                    <a:pt x="20327" y="2802"/>
                  </a:cubicBezTo>
                  <a:cubicBezTo>
                    <a:pt x="19757" y="1804"/>
                    <a:pt x="18971" y="838"/>
                    <a:pt x="18139" y="268"/>
                  </a:cubicBezTo>
                  <a:cubicBezTo>
                    <a:pt x="17874" y="85"/>
                    <a:pt x="17572" y="0"/>
                    <a:pt x="1727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90" name="Google Shape;6748;p43"/>
            <p:cNvSpPr/>
            <p:nvPr/>
          </p:nvSpPr>
          <p:spPr>
            <a:xfrm>
              <a:off x="17339047" y="4588442"/>
              <a:ext cx="231923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3" h="21600" fill="norm" stroke="1" extrusionOk="0">
                  <a:moveTo>
                    <a:pt x="7662" y="0"/>
                  </a:moveTo>
                  <a:cubicBezTo>
                    <a:pt x="2681" y="0"/>
                    <a:pt x="-1604" y="5758"/>
                    <a:pt x="589" y="16537"/>
                  </a:cubicBezTo>
                  <a:cubicBezTo>
                    <a:pt x="1292" y="20047"/>
                    <a:pt x="4145" y="21600"/>
                    <a:pt x="7333" y="21600"/>
                  </a:cubicBezTo>
                  <a:cubicBezTo>
                    <a:pt x="13113" y="21600"/>
                    <a:pt x="19996" y="16501"/>
                    <a:pt x="17150" y="8758"/>
                  </a:cubicBezTo>
                  <a:cubicBezTo>
                    <a:pt x="14983" y="2837"/>
                    <a:pt x="11154" y="0"/>
                    <a:pt x="76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91" name="Google Shape;6749;p43"/>
            <p:cNvSpPr/>
            <p:nvPr/>
          </p:nvSpPr>
          <p:spPr>
            <a:xfrm>
              <a:off x="17923535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92" name="Google Shape;6750;p43"/>
            <p:cNvSpPr/>
            <p:nvPr/>
          </p:nvSpPr>
          <p:spPr>
            <a:xfrm>
              <a:off x="17205619" y="6435487"/>
              <a:ext cx="108483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2" y="21572"/>
                    <a:pt x="2238" y="21565"/>
                    <a:pt x="2727" y="21565"/>
                  </a:cubicBezTo>
                  <a:cubicBezTo>
                    <a:pt x="4126" y="21565"/>
                    <a:pt x="5786" y="21600"/>
                    <a:pt x="7529" y="21600"/>
                  </a:cubicBezTo>
                  <a:cubicBezTo>
                    <a:pt x="11944" y="21600"/>
                    <a:pt x="16901" y="21384"/>
                    <a:pt x="19563" y="19840"/>
                  </a:cubicBezTo>
                  <a:cubicBezTo>
                    <a:pt x="21524" y="18737"/>
                    <a:pt x="21014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93" name="Google Shape;6751;p43"/>
            <p:cNvSpPr/>
            <p:nvPr/>
          </p:nvSpPr>
          <p:spPr>
            <a:xfrm>
              <a:off x="17646910" y="6144191"/>
              <a:ext cx="20202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47" y="0"/>
                  </a:moveTo>
                  <a:cubicBezTo>
                    <a:pt x="2671" y="0"/>
                    <a:pt x="-1614" y="5740"/>
                    <a:pt x="598" y="16495"/>
                  </a:cubicBezTo>
                  <a:cubicBezTo>
                    <a:pt x="1311" y="20037"/>
                    <a:pt x="4177" y="21600"/>
                    <a:pt x="7371" y="21600"/>
                  </a:cubicBezTo>
                  <a:cubicBezTo>
                    <a:pt x="13140" y="21600"/>
                    <a:pt x="19986" y="16487"/>
                    <a:pt x="17149" y="8720"/>
                  </a:cubicBezTo>
                  <a:cubicBezTo>
                    <a:pt x="14981" y="2825"/>
                    <a:pt x="11147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94" name="Google Shape;6752;p43"/>
            <p:cNvSpPr/>
            <p:nvPr/>
          </p:nvSpPr>
          <p:spPr>
            <a:xfrm>
              <a:off x="17646902" y="6777780"/>
              <a:ext cx="20202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71" y="21600"/>
                  </a:cubicBezTo>
                  <a:cubicBezTo>
                    <a:pt x="13140" y="21600"/>
                    <a:pt x="19986" y="16493"/>
                    <a:pt x="17149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95" name="Google Shape;6753;p43"/>
            <p:cNvSpPr/>
            <p:nvPr/>
          </p:nvSpPr>
          <p:spPr>
            <a:xfrm>
              <a:off x="18560305" y="5397138"/>
              <a:ext cx="1133287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27" y="0"/>
                  </a:moveTo>
                  <a:cubicBezTo>
                    <a:pt x="9541" y="0"/>
                    <a:pt x="8536" y="83"/>
                    <a:pt x="7848" y="327"/>
                  </a:cubicBezTo>
                  <a:cubicBezTo>
                    <a:pt x="7308" y="520"/>
                    <a:pt x="6976" y="1041"/>
                    <a:pt x="7016" y="1604"/>
                  </a:cubicBezTo>
                  <a:cubicBezTo>
                    <a:pt x="7182" y="3688"/>
                    <a:pt x="8209" y="7460"/>
                    <a:pt x="7973" y="8338"/>
                  </a:cubicBezTo>
                  <a:cubicBezTo>
                    <a:pt x="7793" y="8996"/>
                    <a:pt x="574" y="8873"/>
                    <a:pt x="145" y="9600"/>
                  </a:cubicBezTo>
                  <a:cubicBezTo>
                    <a:pt x="-257" y="10300"/>
                    <a:pt x="256" y="12069"/>
                    <a:pt x="740" y="13276"/>
                  </a:cubicBezTo>
                  <a:cubicBezTo>
                    <a:pt x="945" y="13765"/>
                    <a:pt x="1423" y="14079"/>
                    <a:pt x="1947" y="14079"/>
                  </a:cubicBezTo>
                  <a:cubicBezTo>
                    <a:pt x="2024" y="14079"/>
                    <a:pt x="2102" y="14071"/>
                    <a:pt x="2181" y="14057"/>
                  </a:cubicBezTo>
                  <a:cubicBezTo>
                    <a:pt x="4011" y="13700"/>
                    <a:pt x="5701" y="13577"/>
                    <a:pt x="7128" y="13508"/>
                  </a:cubicBezTo>
                  <a:cubicBezTo>
                    <a:pt x="7143" y="13508"/>
                    <a:pt x="7160" y="13508"/>
                    <a:pt x="7176" y="13508"/>
                  </a:cubicBezTo>
                  <a:cubicBezTo>
                    <a:pt x="7903" y="13508"/>
                    <a:pt x="8485" y="14102"/>
                    <a:pt x="8457" y="14826"/>
                  </a:cubicBezTo>
                  <a:cubicBezTo>
                    <a:pt x="8389" y="16705"/>
                    <a:pt x="8209" y="18734"/>
                    <a:pt x="8513" y="20504"/>
                  </a:cubicBezTo>
                  <a:cubicBezTo>
                    <a:pt x="8609" y="21094"/>
                    <a:pt x="9110" y="21532"/>
                    <a:pt x="9718" y="21546"/>
                  </a:cubicBezTo>
                  <a:cubicBezTo>
                    <a:pt x="10354" y="21578"/>
                    <a:pt x="11020" y="21600"/>
                    <a:pt x="11698" y="21600"/>
                  </a:cubicBezTo>
                  <a:cubicBezTo>
                    <a:pt x="12189" y="21600"/>
                    <a:pt x="12688" y="21589"/>
                    <a:pt x="13182" y="21560"/>
                  </a:cubicBezTo>
                  <a:cubicBezTo>
                    <a:pt x="13820" y="21532"/>
                    <a:pt x="14332" y="21011"/>
                    <a:pt x="14387" y="20381"/>
                  </a:cubicBezTo>
                  <a:cubicBezTo>
                    <a:pt x="14499" y="18720"/>
                    <a:pt x="14374" y="16320"/>
                    <a:pt x="14110" y="14497"/>
                  </a:cubicBezTo>
                  <a:cubicBezTo>
                    <a:pt x="13991" y="13717"/>
                    <a:pt x="14615" y="13039"/>
                    <a:pt x="15392" y="13039"/>
                  </a:cubicBezTo>
                  <a:cubicBezTo>
                    <a:pt x="15421" y="13039"/>
                    <a:pt x="15452" y="13041"/>
                    <a:pt x="15482" y="13042"/>
                  </a:cubicBezTo>
                  <a:cubicBezTo>
                    <a:pt x="16993" y="13165"/>
                    <a:pt x="18586" y="13371"/>
                    <a:pt x="19998" y="13427"/>
                  </a:cubicBezTo>
                  <a:cubicBezTo>
                    <a:pt x="20015" y="13427"/>
                    <a:pt x="20031" y="13427"/>
                    <a:pt x="20046" y="13427"/>
                  </a:cubicBezTo>
                  <a:cubicBezTo>
                    <a:pt x="20759" y="13427"/>
                    <a:pt x="21343" y="12835"/>
                    <a:pt x="21329" y="12123"/>
                  </a:cubicBezTo>
                  <a:cubicBezTo>
                    <a:pt x="21301" y="11245"/>
                    <a:pt x="21163" y="10450"/>
                    <a:pt x="21011" y="9558"/>
                  </a:cubicBezTo>
                  <a:cubicBezTo>
                    <a:pt x="20927" y="8996"/>
                    <a:pt x="20470" y="8558"/>
                    <a:pt x="19888" y="8502"/>
                  </a:cubicBezTo>
                  <a:cubicBezTo>
                    <a:pt x="18510" y="8352"/>
                    <a:pt x="17013" y="8199"/>
                    <a:pt x="15632" y="8199"/>
                  </a:cubicBezTo>
                  <a:cubicBezTo>
                    <a:pt x="15389" y="8199"/>
                    <a:pt x="15149" y="8204"/>
                    <a:pt x="14913" y="8215"/>
                  </a:cubicBezTo>
                  <a:cubicBezTo>
                    <a:pt x="14888" y="8216"/>
                    <a:pt x="14864" y="8216"/>
                    <a:pt x="14840" y="8216"/>
                  </a:cubicBezTo>
                  <a:cubicBezTo>
                    <a:pt x="14152" y="8216"/>
                    <a:pt x="13596" y="7669"/>
                    <a:pt x="13570" y="6994"/>
                  </a:cubicBezTo>
                  <a:cubicBezTo>
                    <a:pt x="13514" y="5361"/>
                    <a:pt x="13334" y="3070"/>
                    <a:pt x="13168" y="1205"/>
                  </a:cubicBezTo>
                  <a:cubicBezTo>
                    <a:pt x="13113" y="575"/>
                    <a:pt x="12601" y="95"/>
                    <a:pt x="11976" y="54"/>
                  </a:cubicBezTo>
                  <a:cubicBezTo>
                    <a:pt x="11528" y="22"/>
                    <a:pt x="11031" y="0"/>
                    <a:pt x="1052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96" name="Google Shape;6754;p43"/>
            <p:cNvSpPr/>
            <p:nvPr/>
          </p:nvSpPr>
          <p:spPr>
            <a:xfrm>
              <a:off x="18899630" y="3512959"/>
              <a:ext cx="1080108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7" y="0"/>
                    <a:pt x="14760" y="155"/>
                    <a:pt x="14500" y="446"/>
                  </a:cubicBezTo>
                  <a:cubicBezTo>
                    <a:pt x="13323" y="1815"/>
                    <a:pt x="12044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8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3" y="1176"/>
                    <a:pt x="3457" y="1176"/>
                  </a:cubicBezTo>
                  <a:cubicBezTo>
                    <a:pt x="3081" y="1176"/>
                    <a:pt x="2712" y="1350"/>
                    <a:pt x="2450" y="1684"/>
                  </a:cubicBezTo>
                  <a:cubicBezTo>
                    <a:pt x="1549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4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50" y="15192"/>
                  </a:cubicBezTo>
                  <a:cubicBezTo>
                    <a:pt x="11953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6" y="19752"/>
                    <a:pt x="17868" y="19752"/>
                  </a:cubicBezTo>
                  <a:cubicBezTo>
                    <a:pt x="18251" y="19752"/>
                    <a:pt x="1862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2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13" y="5153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97" name="Google Shape;6755;p43"/>
            <p:cNvSpPr/>
            <p:nvPr/>
          </p:nvSpPr>
          <p:spPr>
            <a:xfrm>
              <a:off x="15984078" y="3573858"/>
              <a:ext cx="1441092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4" y="16843"/>
                    <a:pt x="8728" y="16977"/>
                    <a:pt x="8549" y="16977"/>
                  </a:cubicBezTo>
                  <a:cubicBezTo>
                    <a:pt x="8390" y="16977"/>
                    <a:pt x="8229" y="16872"/>
                    <a:pt x="8168" y="16650"/>
                  </a:cubicBezTo>
                  <a:cubicBezTo>
                    <a:pt x="7130" y="12664"/>
                    <a:pt x="6901" y="11085"/>
                    <a:pt x="5548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06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38" y="11801"/>
                  </a:cubicBezTo>
                  <a:cubicBezTo>
                    <a:pt x="1193" y="11801"/>
                    <a:pt x="1349" y="11736"/>
                    <a:pt x="1474" y="11608"/>
                  </a:cubicBezTo>
                  <a:cubicBezTo>
                    <a:pt x="2287" y="10791"/>
                    <a:pt x="3266" y="10238"/>
                    <a:pt x="3800" y="10238"/>
                  </a:cubicBezTo>
                  <a:cubicBezTo>
                    <a:pt x="3989" y="10238"/>
                    <a:pt x="4123" y="10308"/>
                    <a:pt x="4172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34" y="21352"/>
                    <a:pt x="7848" y="21600"/>
                    <a:pt x="8693" y="21600"/>
                  </a:cubicBezTo>
                  <a:cubicBezTo>
                    <a:pt x="9571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2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69" y="3905"/>
                    <a:pt x="18411" y="4566"/>
                  </a:cubicBezTo>
                  <a:cubicBezTo>
                    <a:pt x="18517" y="5045"/>
                    <a:pt x="18895" y="5369"/>
                    <a:pt x="19304" y="5369"/>
                  </a:cubicBezTo>
                  <a:cubicBezTo>
                    <a:pt x="19320" y="5369"/>
                    <a:pt x="19334" y="5369"/>
                    <a:pt x="19350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70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98" name="Google Shape;6756;p43"/>
            <p:cNvSpPr/>
            <p:nvPr/>
          </p:nvSpPr>
          <p:spPr>
            <a:xfrm>
              <a:off x="17793820" y="2922528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5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5" y="1143"/>
                  </a:cubicBezTo>
                  <a:cubicBezTo>
                    <a:pt x="870" y="1331"/>
                    <a:pt x="377" y="3073"/>
                    <a:pt x="234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81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99" name="Google Shape;6757;p43"/>
            <p:cNvSpPr/>
            <p:nvPr/>
          </p:nvSpPr>
          <p:spPr>
            <a:xfrm>
              <a:off x="17568357" y="1746123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05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2" y="21586"/>
                    <a:pt x="2350" y="21579"/>
                    <a:pt x="2906" y="21579"/>
                  </a:cubicBezTo>
                  <a:cubicBezTo>
                    <a:pt x="4147" y="21579"/>
                    <a:pt x="5579" y="21600"/>
                    <a:pt x="7087" y="21600"/>
                  </a:cubicBezTo>
                  <a:cubicBezTo>
                    <a:pt x="11612" y="21600"/>
                    <a:pt x="16812" y="21405"/>
                    <a:pt x="19564" y="19858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00" name="Google Shape;6758;p43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01" name="Google Shape;6759;p43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02" name="Google Shape;6760;p43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03" name="Google Shape;6761;p43"/>
            <p:cNvSpPr/>
            <p:nvPr/>
          </p:nvSpPr>
          <p:spPr>
            <a:xfrm>
              <a:off x="15259378" y="1873781"/>
              <a:ext cx="23265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0" y="0"/>
                  </a:moveTo>
                  <a:cubicBezTo>
                    <a:pt x="2673" y="0"/>
                    <a:pt x="-1601" y="5733"/>
                    <a:pt x="587" y="16505"/>
                  </a:cubicBezTo>
                  <a:cubicBezTo>
                    <a:pt x="1308" y="20041"/>
                    <a:pt x="4178" y="21600"/>
                    <a:pt x="7378" y="21600"/>
                  </a:cubicBezTo>
                  <a:cubicBezTo>
                    <a:pt x="13157" y="21600"/>
                    <a:pt x="19999" y="16498"/>
                    <a:pt x="17166" y="8724"/>
                  </a:cubicBezTo>
                  <a:cubicBezTo>
                    <a:pt x="14978" y="2828"/>
                    <a:pt x="11140" y="0"/>
                    <a:pt x="765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04" name="Google Shape;6762;p43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05" name="Google Shape;6763;p43"/>
            <p:cNvSpPr/>
            <p:nvPr/>
          </p:nvSpPr>
          <p:spPr>
            <a:xfrm>
              <a:off x="14982677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06" name="Google Shape;6764;p43"/>
            <p:cNvSpPr/>
            <p:nvPr/>
          </p:nvSpPr>
          <p:spPr>
            <a:xfrm>
              <a:off x="14982677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07" name="Google Shape;6765;p43"/>
            <p:cNvSpPr/>
            <p:nvPr/>
          </p:nvSpPr>
          <p:spPr>
            <a:xfrm>
              <a:off x="15896736" y="1884179"/>
              <a:ext cx="1132731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4" y="10299"/>
                    <a:pt x="245" y="12082"/>
                    <a:pt x="729" y="13275"/>
                  </a:cubicBezTo>
                  <a:cubicBezTo>
                    <a:pt x="934" y="13775"/>
                    <a:pt x="1409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7" y="13507"/>
                  </a:cubicBezTo>
                  <a:cubicBezTo>
                    <a:pt x="7133" y="13507"/>
                    <a:pt x="7150" y="13507"/>
                    <a:pt x="7166" y="13507"/>
                  </a:cubicBezTo>
                  <a:cubicBezTo>
                    <a:pt x="7891" y="13507"/>
                    <a:pt x="8473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18" y="21600"/>
                  </a:cubicBezTo>
                  <a:cubicBezTo>
                    <a:pt x="12133" y="21600"/>
                    <a:pt x="12653" y="21589"/>
                    <a:pt x="13172" y="21558"/>
                  </a:cubicBezTo>
                  <a:cubicBezTo>
                    <a:pt x="13822" y="21531"/>
                    <a:pt x="14335" y="21023"/>
                    <a:pt x="14377" y="20379"/>
                  </a:cubicBezTo>
                  <a:cubicBezTo>
                    <a:pt x="14501" y="18733"/>
                    <a:pt x="14363" y="16319"/>
                    <a:pt x="14100" y="14496"/>
                  </a:cubicBezTo>
                  <a:cubicBezTo>
                    <a:pt x="13993" y="13716"/>
                    <a:pt x="14607" y="13038"/>
                    <a:pt x="15382" y="13038"/>
                  </a:cubicBezTo>
                  <a:cubicBezTo>
                    <a:pt x="15411" y="13038"/>
                    <a:pt x="15441" y="13040"/>
                    <a:pt x="15472" y="13041"/>
                  </a:cubicBezTo>
                  <a:cubicBezTo>
                    <a:pt x="16982" y="13164"/>
                    <a:pt x="18575" y="13370"/>
                    <a:pt x="20003" y="13426"/>
                  </a:cubicBezTo>
                  <a:cubicBezTo>
                    <a:pt x="20018" y="13426"/>
                    <a:pt x="20035" y="13426"/>
                    <a:pt x="20051" y="13426"/>
                  </a:cubicBezTo>
                  <a:cubicBezTo>
                    <a:pt x="20764" y="13426"/>
                    <a:pt x="21346" y="12834"/>
                    <a:pt x="21320" y="12122"/>
                  </a:cubicBezTo>
                  <a:cubicBezTo>
                    <a:pt x="21292" y="11244"/>
                    <a:pt x="21153" y="10449"/>
                    <a:pt x="21014" y="9572"/>
                  </a:cubicBezTo>
                  <a:cubicBezTo>
                    <a:pt x="20917" y="8995"/>
                    <a:pt x="20461" y="8571"/>
                    <a:pt x="19892" y="8502"/>
                  </a:cubicBezTo>
                  <a:cubicBezTo>
                    <a:pt x="18515" y="8351"/>
                    <a:pt x="17006" y="8199"/>
                    <a:pt x="15624" y="8199"/>
                  </a:cubicBezTo>
                  <a:cubicBezTo>
                    <a:pt x="15379" y="8199"/>
                    <a:pt x="15140" y="8203"/>
                    <a:pt x="14903" y="8214"/>
                  </a:cubicBezTo>
                  <a:cubicBezTo>
                    <a:pt x="14879" y="8216"/>
                    <a:pt x="14852" y="8216"/>
                    <a:pt x="14827" y="8216"/>
                  </a:cubicBezTo>
                  <a:cubicBezTo>
                    <a:pt x="14142" y="8216"/>
                    <a:pt x="13586" y="7681"/>
                    <a:pt x="13560" y="6993"/>
                  </a:cubicBezTo>
                  <a:cubicBezTo>
                    <a:pt x="13504" y="5361"/>
                    <a:pt x="13324" y="3084"/>
                    <a:pt x="13158" y="1205"/>
                  </a:cubicBezTo>
                  <a:cubicBezTo>
                    <a:pt x="13102" y="589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08" name="Google Shape;6766;p43"/>
            <p:cNvSpPr/>
            <p:nvPr/>
          </p:nvSpPr>
          <p:spPr>
            <a:xfrm>
              <a:off x="15129816" y="13460663"/>
              <a:ext cx="108465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70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30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5" y="21579"/>
                  </a:cubicBezTo>
                  <a:cubicBezTo>
                    <a:pt x="4153" y="21579"/>
                    <a:pt x="5584" y="21600"/>
                    <a:pt x="7090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09" name="Google Shape;6767;p43"/>
            <p:cNvSpPr/>
            <p:nvPr/>
          </p:nvSpPr>
          <p:spPr>
            <a:xfrm>
              <a:off x="14904364" y="12284917"/>
              <a:ext cx="81911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7" y="733"/>
                    <a:pt x="14370" y="859"/>
                    <a:pt x="11236" y="859"/>
                  </a:cubicBezTo>
                  <a:cubicBezTo>
                    <a:pt x="9595" y="859"/>
                    <a:pt x="7916" y="824"/>
                    <a:pt x="6380" y="824"/>
                  </a:cubicBezTo>
                  <a:cubicBezTo>
                    <a:pt x="4331" y="824"/>
                    <a:pt x="2537" y="880"/>
                    <a:pt x="1431" y="1152"/>
                  </a:cubicBezTo>
                  <a:cubicBezTo>
                    <a:pt x="871" y="1278"/>
                    <a:pt x="366" y="3023"/>
                    <a:pt x="237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3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38" y="21600"/>
                    <a:pt x="16887" y="21384"/>
                    <a:pt x="19546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10" name="Google Shape;6768;p43"/>
            <p:cNvSpPr/>
            <p:nvPr/>
          </p:nvSpPr>
          <p:spPr>
            <a:xfrm>
              <a:off x="14904364" y="11918363"/>
              <a:ext cx="81909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14"/>
                    <a:pt x="18945" y="28"/>
                  </a:cubicBezTo>
                  <a:cubicBezTo>
                    <a:pt x="17258" y="773"/>
                    <a:pt x="13965" y="877"/>
                    <a:pt x="10606" y="877"/>
                  </a:cubicBezTo>
                  <a:cubicBezTo>
                    <a:pt x="9355" y="877"/>
                    <a:pt x="8094" y="863"/>
                    <a:pt x="6904" y="863"/>
                  </a:cubicBezTo>
                  <a:cubicBezTo>
                    <a:pt x="4639" y="863"/>
                    <a:pt x="2629" y="912"/>
                    <a:pt x="1431" y="1211"/>
                  </a:cubicBezTo>
                  <a:cubicBezTo>
                    <a:pt x="871" y="1337"/>
                    <a:pt x="366" y="3070"/>
                    <a:pt x="236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3" y="21565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0" y="21600"/>
                  </a:cubicBezTo>
                  <a:cubicBezTo>
                    <a:pt x="11936" y="21600"/>
                    <a:pt x="16885" y="21377"/>
                    <a:pt x="19544" y="19839"/>
                  </a:cubicBezTo>
                  <a:cubicBezTo>
                    <a:pt x="21518" y="18683"/>
                    <a:pt x="21007" y="0"/>
                    <a:pt x="190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11" name="Google Shape;6769;p43"/>
            <p:cNvSpPr/>
            <p:nvPr/>
          </p:nvSpPr>
          <p:spPr>
            <a:xfrm>
              <a:off x="17256827" y="11660158"/>
              <a:ext cx="982170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3" y="0"/>
                  </a:moveTo>
                  <a:cubicBezTo>
                    <a:pt x="16833" y="0"/>
                    <a:pt x="16408" y="178"/>
                    <a:pt x="16092" y="510"/>
                  </a:cubicBezTo>
                  <a:cubicBezTo>
                    <a:pt x="11992" y="4773"/>
                    <a:pt x="3468" y="13250"/>
                    <a:pt x="326" y="17449"/>
                  </a:cubicBezTo>
                  <a:cubicBezTo>
                    <a:pt x="-901" y="19073"/>
                    <a:pt x="1602" y="21600"/>
                    <a:pt x="3511" y="21600"/>
                  </a:cubicBezTo>
                  <a:cubicBezTo>
                    <a:pt x="4026" y="21600"/>
                    <a:pt x="4498" y="21417"/>
                    <a:pt x="4840" y="20982"/>
                  </a:cubicBezTo>
                  <a:cubicBezTo>
                    <a:pt x="7645" y="17465"/>
                    <a:pt x="17201" y="8163"/>
                    <a:pt x="20144" y="4789"/>
                  </a:cubicBezTo>
                  <a:cubicBezTo>
                    <a:pt x="20623" y="4234"/>
                    <a:pt x="20699" y="3442"/>
                    <a:pt x="20329" y="2808"/>
                  </a:cubicBezTo>
                  <a:cubicBezTo>
                    <a:pt x="19759" y="1810"/>
                    <a:pt x="18973" y="828"/>
                    <a:pt x="18140" y="274"/>
                  </a:cubicBezTo>
                  <a:cubicBezTo>
                    <a:pt x="17873" y="89"/>
                    <a:pt x="17567" y="0"/>
                    <a:pt x="1726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12" name="Google Shape;6770;p43"/>
            <p:cNvSpPr/>
            <p:nvPr/>
          </p:nvSpPr>
          <p:spPr>
            <a:xfrm>
              <a:off x="17339045" y="11613947"/>
              <a:ext cx="23191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58" y="0"/>
                  </a:moveTo>
                  <a:cubicBezTo>
                    <a:pt x="2681" y="0"/>
                    <a:pt x="-1605" y="5733"/>
                    <a:pt x="589" y="16498"/>
                  </a:cubicBezTo>
                  <a:cubicBezTo>
                    <a:pt x="1292" y="20034"/>
                    <a:pt x="4158" y="21600"/>
                    <a:pt x="7353" y="21600"/>
                  </a:cubicBezTo>
                  <a:cubicBezTo>
                    <a:pt x="13135" y="21600"/>
                    <a:pt x="19995" y="16498"/>
                    <a:pt x="17155" y="8724"/>
                  </a:cubicBezTo>
                  <a:cubicBezTo>
                    <a:pt x="14986" y="2828"/>
                    <a:pt x="11151" y="0"/>
                    <a:pt x="765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13" name="Google Shape;6771;p43"/>
            <p:cNvSpPr/>
            <p:nvPr/>
          </p:nvSpPr>
          <p:spPr>
            <a:xfrm>
              <a:off x="17923543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63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14" name="Google Shape;6772;p43"/>
            <p:cNvSpPr/>
            <p:nvPr/>
          </p:nvSpPr>
          <p:spPr>
            <a:xfrm>
              <a:off x="17205619" y="13460663"/>
              <a:ext cx="108483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9" y="21579"/>
                    <a:pt x="2904" y="21579"/>
                  </a:cubicBezTo>
                  <a:cubicBezTo>
                    <a:pt x="4143" y="21579"/>
                    <a:pt x="5576" y="21600"/>
                    <a:pt x="7082" y="21600"/>
                  </a:cubicBezTo>
                  <a:cubicBezTo>
                    <a:pt x="11606" y="21600"/>
                    <a:pt x="16811" y="21405"/>
                    <a:pt x="19563" y="19858"/>
                  </a:cubicBezTo>
                  <a:cubicBezTo>
                    <a:pt x="21524" y="18701"/>
                    <a:pt x="21014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15" name="Google Shape;6773;p43"/>
            <p:cNvSpPr/>
            <p:nvPr/>
          </p:nvSpPr>
          <p:spPr>
            <a:xfrm>
              <a:off x="17646902" y="13169532"/>
              <a:ext cx="20204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22" y="21600"/>
                    <a:pt x="19987" y="16505"/>
                    <a:pt x="17143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16" name="Google Shape;6774;p43"/>
            <p:cNvSpPr/>
            <p:nvPr/>
          </p:nvSpPr>
          <p:spPr>
            <a:xfrm>
              <a:off x="18560305" y="12422809"/>
              <a:ext cx="1133287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85" y="0"/>
                  </a:moveTo>
                  <a:cubicBezTo>
                    <a:pt x="9580" y="0"/>
                    <a:pt x="8550" y="78"/>
                    <a:pt x="7848" y="318"/>
                  </a:cubicBezTo>
                  <a:cubicBezTo>
                    <a:pt x="7308" y="511"/>
                    <a:pt x="6976" y="1046"/>
                    <a:pt x="7016" y="1609"/>
                  </a:cubicBezTo>
                  <a:cubicBezTo>
                    <a:pt x="7182" y="3694"/>
                    <a:pt x="8209" y="7466"/>
                    <a:pt x="7973" y="8330"/>
                  </a:cubicBezTo>
                  <a:cubicBezTo>
                    <a:pt x="7793" y="8988"/>
                    <a:pt x="574" y="8865"/>
                    <a:pt x="145" y="9607"/>
                  </a:cubicBezTo>
                  <a:cubicBezTo>
                    <a:pt x="-257" y="10306"/>
                    <a:pt x="256" y="12076"/>
                    <a:pt x="740" y="13284"/>
                  </a:cubicBezTo>
                  <a:cubicBezTo>
                    <a:pt x="942" y="13766"/>
                    <a:pt x="1411" y="14077"/>
                    <a:pt x="1925" y="14077"/>
                  </a:cubicBezTo>
                  <a:cubicBezTo>
                    <a:pt x="2009" y="14077"/>
                    <a:pt x="2096" y="14069"/>
                    <a:pt x="2181" y="14051"/>
                  </a:cubicBezTo>
                  <a:cubicBezTo>
                    <a:pt x="4011" y="13708"/>
                    <a:pt x="5701" y="13571"/>
                    <a:pt x="7128" y="13516"/>
                  </a:cubicBezTo>
                  <a:cubicBezTo>
                    <a:pt x="7151" y="13514"/>
                    <a:pt x="7174" y="13514"/>
                    <a:pt x="7198" y="13514"/>
                  </a:cubicBezTo>
                  <a:cubicBezTo>
                    <a:pt x="7914" y="13514"/>
                    <a:pt x="8485" y="14116"/>
                    <a:pt x="8457" y="14834"/>
                  </a:cubicBezTo>
                  <a:cubicBezTo>
                    <a:pt x="8389" y="16713"/>
                    <a:pt x="8209" y="18743"/>
                    <a:pt x="8513" y="20499"/>
                  </a:cubicBezTo>
                  <a:cubicBezTo>
                    <a:pt x="8609" y="21089"/>
                    <a:pt x="9110" y="21528"/>
                    <a:pt x="9718" y="21555"/>
                  </a:cubicBezTo>
                  <a:cubicBezTo>
                    <a:pt x="10375" y="21580"/>
                    <a:pt x="11066" y="21600"/>
                    <a:pt x="11770" y="21600"/>
                  </a:cubicBezTo>
                  <a:cubicBezTo>
                    <a:pt x="12237" y="21600"/>
                    <a:pt x="12711" y="21591"/>
                    <a:pt x="13182" y="21569"/>
                  </a:cubicBezTo>
                  <a:cubicBezTo>
                    <a:pt x="13820" y="21528"/>
                    <a:pt x="14332" y="21020"/>
                    <a:pt x="14387" y="20390"/>
                  </a:cubicBezTo>
                  <a:cubicBezTo>
                    <a:pt x="14499" y="18729"/>
                    <a:pt x="14374" y="16315"/>
                    <a:pt x="14110" y="14491"/>
                  </a:cubicBezTo>
                  <a:cubicBezTo>
                    <a:pt x="13991" y="13717"/>
                    <a:pt x="14604" y="13045"/>
                    <a:pt x="15371" y="13045"/>
                  </a:cubicBezTo>
                  <a:cubicBezTo>
                    <a:pt x="15407" y="13045"/>
                    <a:pt x="15444" y="13047"/>
                    <a:pt x="15482" y="13050"/>
                  </a:cubicBezTo>
                  <a:cubicBezTo>
                    <a:pt x="16993" y="13159"/>
                    <a:pt x="18586" y="13365"/>
                    <a:pt x="19998" y="13420"/>
                  </a:cubicBezTo>
                  <a:cubicBezTo>
                    <a:pt x="20015" y="13420"/>
                    <a:pt x="20031" y="13420"/>
                    <a:pt x="20046" y="13420"/>
                  </a:cubicBezTo>
                  <a:cubicBezTo>
                    <a:pt x="20759" y="13420"/>
                    <a:pt x="21343" y="12828"/>
                    <a:pt x="21329" y="12116"/>
                  </a:cubicBezTo>
                  <a:cubicBezTo>
                    <a:pt x="21301" y="11252"/>
                    <a:pt x="21163" y="10443"/>
                    <a:pt x="21011" y="9565"/>
                  </a:cubicBezTo>
                  <a:cubicBezTo>
                    <a:pt x="20927" y="9002"/>
                    <a:pt x="20470" y="8564"/>
                    <a:pt x="19888" y="8495"/>
                  </a:cubicBezTo>
                  <a:cubicBezTo>
                    <a:pt x="18524" y="8346"/>
                    <a:pt x="17044" y="8204"/>
                    <a:pt x="15676" y="8204"/>
                  </a:cubicBezTo>
                  <a:cubicBezTo>
                    <a:pt x="15418" y="8204"/>
                    <a:pt x="15163" y="8210"/>
                    <a:pt x="14913" y="8221"/>
                  </a:cubicBezTo>
                  <a:cubicBezTo>
                    <a:pt x="14896" y="8221"/>
                    <a:pt x="14879" y="8221"/>
                    <a:pt x="14862" y="8221"/>
                  </a:cubicBezTo>
                  <a:cubicBezTo>
                    <a:pt x="14165" y="8221"/>
                    <a:pt x="13598" y="7683"/>
                    <a:pt x="13570" y="6986"/>
                  </a:cubicBezTo>
                  <a:cubicBezTo>
                    <a:pt x="13514" y="5353"/>
                    <a:pt x="13334" y="3076"/>
                    <a:pt x="13168" y="1196"/>
                  </a:cubicBezTo>
                  <a:cubicBezTo>
                    <a:pt x="13113" y="580"/>
                    <a:pt x="12601" y="86"/>
                    <a:pt x="11976" y="45"/>
                  </a:cubicBezTo>
                  <a:cubicBezTo>
                    <a:pt x="11545" y="18"/>
                    <a:pt x="11068" y="0"/>
                    <a:pt x="105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17" name="Google Shape;6775;p43"/>
            <p:cNvSpPr/>
            <p:nvPr/>
          </p:nvSpPr>
          <p:spPr>
            <a:xfrm>
              <a:off x="18899630" y="10538217"/>
              <a:ext cx="1080108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0"/>
                  </a:cubicBezTo>
                  <a:cubicBezTo>
                    <a:pt x="13323" y="1829"/>
                    <a:pt x="12044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3" y="1183"/>
                    <a:pt x="3455" y="1183"/>
                  </a:cubicBezTo>
                  <a:cubicBezTo>
                    <a:pt x="3081" y="1183"/>
                    <a:pt x="2712" y="1358"/>
                    <a:pt x="2450" y="1681"/>
                  </a:cubicBezTo>
                  <a:cubicBezTo>
                    <a:pt x="1549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21" y="20323"/>
                    <a:pt x="5008" y="21120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7" y="21600"/>
                    <a:pt x="7638" y="21286"/>
                    <a:pt x="7871" y="20762"/>
                  </a:cubicBezTo>
                  <a:cubicBezTo>
                    <a:pt x="8744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8" y="19746"/>
                    <a:pt x="17868" y="19746"/>
                  </a:cubicBezTo>
                  <a:cubicBezTo>
                    <a:pt x="18251" y="19746"/>
                    <a:pt x="1862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2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13" y="5165"/>
                    <a:pt x="18673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18" name="Google Shape;6776;p43"/>
            <p:cNvSpPr/>
            <p:nvPr/>
          </p:nvSpPr>
          <p:spPr>
            <a:xfrm>
              <a:off x="15984078" y="10599777"/>
              <a:ext cx="144109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1" y="16977"/>
                  </a:cubicBezTo>
                  <a:cubicBezTo>
                    <a:pt x="8392" y="16977"/>
                    <a:pt x="8229" y="16871"/>
                    <a:pt x="8168" y="16656"/>
                  </a:cubicBezTo>
                  <a:cubicBezTo>
                    <a:pt x="7130" y="12655"/>
                    <a:pt x="6901" y="11076"/>
                    <a:pt x="5548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06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4" y="11800"/>
                  </a:cubicBezTo>
                  <a:cubicBezTo>
                    <a:pt x="1197" y="11800"/>
                    <a:pt x="1351" y="11739"/>
                    <a:pt x="1474" y="11612"/>
                  </a:cubicBezTo>
                  <a:cubicBezTo>
                    <a:pt x="2289" y="10792"/>
                    <a:pt x="3272" y="10230"/>
                    <a:pt x="3804" y="10230"/>
                  </a:cubicBezTo>
                  <a:cubicBezTo>
                    <a:pt x="3992" y="10230"/>
                    <a:pt x="4123" y="10300"/>
                    <a:pt x="4172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35" y="21349"/>
                    <a:pt x="7857" y="21600"/>
                    <a:pt x="8709" y="21600"/>
                  </a:cubicBezTo>
                  <a:cubicBezTo>
                    <a:pt x="9582" y="21600"/>
                    <a:pt x="10485" y="21337"/>
                    <a:pt x="10767" y="20743"/>
                  </a:cubicBezTo>
                  <a:cubicBezTo>
                    <a:pt x="12569" y="16923"/>
                    <a:pt x="12514" y="8899"/>
                    <a:pt x="13432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69" y="3906"/>
                    <a:pt x="18411" y="4567"/>
                  </a:cubicBezTo>
                  <a:cubicBezTo>
                    <a:pt x="18515" y="5046"/>
                    <a:pt x="18895" y="5360"/>
                    <a:pt x="19302" y="5360"/>
                  </a:cubicBezTo>
                  <a:cubicBezTo>
                    <a:pt x="19318" y="5360"/>
                    <a:pt x="19334" y="5358"/>
                    <a:pt x="19350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70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19" name="Google Shape;6777;p43"/>
            <p:cNvSpPr/>
            <p:nvPr/>
          </p:nvSpPr>
          <p:spPr>
            <a:xfrm>
              <a:off x="17793820" y="9948363"/>
              <a:ext cx="10848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7" y="14"/>
                    <a:pt x="18960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7" y="831"/>
                    <a:pt x="8111" y="810"/>
                    <a:pt x="6754" y="810"/>
                  </a:cubicBezTo>
                  <a:cubicBezTo>
                    <a:pt x="4548" y="810"/>
                    <a:pt x="2602" y="866"/>
                    <a:pt x="1436" y="1152"/>
                  </a:cubicBezTo>
                  <a:cubicBezTo>
                    <a:pt x="871" y="1278"/>
                    <a:pt x="377" y="3023"/>
                    <a:pt x="234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2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2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20" name="Google Shape;6778;p43"/>
            <p:cNvSpPr/>
            <p:nvPr/>
          </p:nvSpPr>
          <p:spPr>
            <a:xfrm>
              <a:off x="17568357" y="8772041"/>
              <a:ext cx="81877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326" y="753"/>
                    <a:pt x="14170" y="872"/>
                    <a:pt x="10912" y="872"/>
                  </a:cubicBezTo>
                  <a:cubicBezTo>
                    <a:pt x="9358" y="872"/>
                    <a:pt x="7781" y="844"/>
                    <a:pt x="6336" y="844"/>
                  </a:cubicBezTo>
                  <a:cubicBezTo>
                    <a:pt x="4304" y="844"/>
                    <a:pt x="2528" y="893"/>
                    <a:pt x="1438" y="1151"/>
                  </a:cubicBezTo>
                  <a:cubicBezTo>
                    <a:pt x="857" y="1332"/>
                    <a:pt x="371" y="3013"/>
                    <a:pt x="241" y="5503"/>
                  </a:cubicBezTo>
                  <a:cubicBezTo>
                    <a:pt x="16" y="9297"/>
                    <a:pt x="-78" y="13656"/>
                    <a:pt x="73" y="17074"/>
                  </a:cubicBezTo>
                  <a:cubicBezTo>
                    <a:pt x="201" y="19710"/>
                    <a:pt x="727" y="21558"/>
                    <a:pt x="1333" y="21558"/>
                  </a:cubicBezTo>
                  <a:cubicBezTo>
                    <a:pt x="1344" y="21558"/>
                    <a:pt x="1352" y="21558"/>
                    <a:pt x="1363" y="21558"/>
                  </a:cubicBezTo>
                  <a:cubicBezTo>
                    <a:pt x="1583" y="21551"/>
                    <a:pt x="1815" y="21551"/>
                    <a:pt x="2057" y="21551"/>
                  </a:cubicBezTo>
                  <a:cubicBezTo>
                    <a:pt x="3577" y="21551"/>
                    <a:pt x="5483" y="21600"/>
                    <a:pt x="7504" y="21600"/>
                  </a:cubicBezTo>
                  <a:cubicBezTo>
                    <a:pt x="11927" y="21600"/>
                    <a:pt x="16896" y="21356"/>
                    <a:pt x="19564" y="19815"/>
                  </a:cubicBezTo>
                  <a:cubicBezTo>
                    <a:pt x="21522" y="18720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21" name="Google Shape;6779;p43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22" name="Google Shape;6780;p43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23" name="Google Shape;6781;p43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24" name="Google Shape;6782;p43"/>
            <p:cNvSpPr/>
            <p:nvPr/>
          </p:nvSpPr>
          <p:spPr>
            <a:xfrm>
              <a:off x="15259378" y="8899452"/>
              <a:ext cx="232665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4" y="0"/>
                  </a:moveTo>
                  <a:cubicBezTo>
                    <a:pt x="2673" y="0"/>
                    <a:pt x="-1600" y="5745"/>
                    <a:pt x="587" y="16521"/>
                  </a:cubicBezTo>
                  <a:cubicBezTo>
                    <a:pt x="1308" y="20041"/>
                    <a:pt x="4165" y="21600"/>
                    <a:pt x="7351" y="21600"/>
                  </a:cubicBezTo>
                  <a:cubicBezTo>
                    <a:pt x="13135" y="21600"/>
                    <a:pt x="20000" y="16485"/>
                    <a:pt x="17162" y="8742"/>
                  </a:cubicBezTo>
                  <a:cubicBezTo>
                    <a:pt x="14981" y="2827"/>
                    <a:pt x="11144" y="0"/>
                    <a:pt x="765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25" name="Google Shape;6783;p43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26" name="Google Shape;6784;p43"/>
            <p:cNvSpPr/>
            <p:nvPr/>
          </p:nvSpPr>
          <p:spPr>
            <a:xfrm>
              <a:off x="14982693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81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27" name="Google Shape;6785;p43"/>
            <p:cNvSpPr/>
            <p:nvPr/>
          </p:nvSpPr>
          <p:spPr>
            <a:xfrm>
              <a:off x="14982700" y="10290409"/>
              <a:ext cx="20219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0" h="21600" fill="norm" stroke="1" extrusionOk="0">
                  <a:moveTo>
                    <a:pt x="7628" y="0"/>
                  </a:moveTo>
                  <a:cubicBezTo>
                    <a:pt x="2662" y="0"/>
                    <a:pt x="-1607" y="5754"/>
                    <a:pt x="593" y="16546"/>
                  </a:cubicBezTo>
                  <a:cubicBezTo>
                    <a:pt x="1312" y="20054"/>
                    <a:pt x="4165" y="21600"/>
                    <a:pt x="7345" y="21600"/>
                  </a:cubicBezTo>
                  <a:cubicBezTo>
                    <a:pt x="13125" y="21600"/>
                    <a:pt x="19993" y="16505"/>
                    <a:pt x="17111" y="8773"/>
                  </a:cubicBezTo>
                  <a:cubicBezTo>
                    <a:pt x="14947" y="2849"/>
                    <a:pt x="11113" y="0"/>
                    <a:pt x="762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28" name="Google Shape;6786;p43"/>
            <p:cNvSpPr/>
            <p:nvPr/>
          </p:nvSpPr>
          <p:spPr>
            <a:xfrm>
              <a:off x="15896736" y="8910097"/>
              <a:ext cx="113273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4" y="10300"/>
                    <a:pt x="245" y="12069"/>
                    <a:pt x="729" y="13276"/>
                  </a:cubicBezTo>
                  <a:cubicBezTo>
                    <a:pt x="931" y="13759"/>
                    <a:pt x="1399" y="14069"/>
                    <a:pt x="1914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7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73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10" y="21600"/>
                    <a:pt x="11688" y="21600"/>
                  </a:cubicBezTo>
                  <a:cubicBezTo>
                    <a:pt x="12179" y="21600"/>
                    <a:pt x="12676" y="21589"/>
                    <a:pt x="13172" y="21560"/>
                  </a:cubicBezTo>
                  <a:cubicBezTo>
                    <a:pt x="13822" y="21519"/>
                    <a:pt x="14335" y="21011"/>
                    <a:pt x="14377" y="20381"/>
                  </a:cubicBezTo>
                  <a:cubicBezTo>
                    <a:pt x="14501" y="18720"/>
                    <a:pt x="14363" y="16306"/>
                    <a:pt x="14100" y="14497"/>
                  </a:cubicBezTo>
                  <a:cubicBezTo>
                    <a:pt x="13995" y="13724"/>
                    <a:pt x="14596" y="13038"/>
                    <a:pt x="15363" y="13038"/>
                  </a:cubicBezTo>
                  <a:cubicBezTo>
                    <a:pt x="15399" y="13038"/>
                    <a:pt x="15435" y="13039"/>
                    <a:pt x="15472" y="13042"/>
                  </a:cubicBezTo>
                  <a:cubicBezTo>
                    <a:pt x="16982" y="13152"/>
                    <a:pt x="18575" y="13371"/>
                    <a:pt x="20003" y="13413"/>
                  </a:cubicBezTo>
                  <a:cubicBezTo>
                    <a:pt x="20018" y="13413"/>
                    <a:pt x="20035" y="13413"/>
                    <a:pt x="20051" y="13413"/>
                  </a:cubicBezTo>
                  <a:cubicBezTo>
                    <a:pt x="20764" y="13413"/>
                    <a:pt x="21346" y="12821"/>
                    <a:pt x="21320" y="12109"/>
                  </a:cubicBezTo>
                  <a:cubicBezTo>
                    <a:pt x="21292" y="11245"/>
                    <a:pt x="21153" y="10436"/>
                    <a:pt x="21014" y="9558"/>
                  </a:cubicBezTo>
                  <a:cubicBezTo>
                    <a:pt x="20917" y="8996"/>
                    <a:pt x="20461" y="8558"/>
                    <a:pt x="19892" y="8502"/>
                  </a:cubicBezTo>
                  <a:cubicBezTo>
                    <a:pt x="18527" y="8341"/>
                    <a:pt x="17034" y="8199"/>
                    <a:pt x="15663" y="8199"/>
                  </a:cubicBezTo>
                  <a:cubicBezTo>
                    <a:pt x="15405" y="8199"/>
                    <a:pt x="15152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55" y="8215"/>
                    <a:pt x="13586" y="7677"/>
                    <a:pt x="13560" y="6994"/>
                  </a:cubicBezTo>
                  <a:cubicBezTo>
                    <a:pt x="13504" y="5347"/>
                    <a:pt x="13324" y="3070"/>
                    <a:pt x="13158" y="1205"/>
                  </a:cubicBezTo>
                  <a:cubicBezTo>
                    <a:pt x="13102" y="575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29" name="Google Shape;6787;p43"/>
            <p:cNvSpPr/>
            <p:nvPr/>
          </p:nvSpPr>
          <p:spPr>
            <a:xfrm>
              <a:off x="12240532" y="1380229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12"/>
                  </a:cubicBezTo>
                  <a:cubicBezTo>
                    <a:pt x="864" y="1338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64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42" y="21586"/>
                    <a:pt x="2364" y="21579"/>
                    <a:pt x="2924" y="21579"/>
                  </a:cubicBezTo>
                  <a:cubicBezTo>
                    <a:pt x="4121" y="21579"/>
                    <a:pt x="5495" y="21600"/>
                    <a:pt x="6942" y="21600"/>
                  </a:cubicBezTo>
                  <a:cubicBezTo>
                    <a:pt x="11501" y="21600"/>
                    <a:pt x="16790" y="21405"/>
                    <a:pt x="19572" y="19795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30" name="Google Shape;6788;p43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31" name="Google Shape;6789;p43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32" name="Google Shape;6790;p43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33" name="Google Shape;6791;p43"/>
            <p:cNvSpPr/>
            <p:nvPr/>
          </p:nvSpPr>
          <p:spPr>
            <a:xfrm>
              <a:off x="9346497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0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34" name="Google Shape;6792;p43"/>
            <p:cNvSpPr/>
            <p:nvPr/>
          </p:nvSpPr>
          <p:spPr>
            <a:xfrm>
              <a:off x="10907826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8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4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2" y="10481"/>
                    <a:pt x="6794" y="11327"/>
                  </a:cubicBezTo>
                  <a:cubicBezTo>
                    <a:pt x="7231" y="11962"/>
                    <a:pt x="2550" y="18529"/>
                    <a:pt x="2884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69" y="20776"/>
                  </a:cubicBezTo>
                  <a:cubicBezTo>
                    <a:pt x="8743" y="18837"/>
                    <a:pt x="9701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8" y="18576"/>
                    <a:pt x="17245" y="19586"/>
                  </a:cubicBezTo>
                  <a:cubicBezTo>
                    <a:pt x="17437" y="19699"/>
                    <a:pt x="17645" y="19754"/>
                    <a:pt x="17851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35" name="Google Shape;6793;p43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36" name="Google Shape;6794;p43"/>
            <p:cNvSpPr/>
            <p:nvPr/>
          </p:nvSpPr>
          <p:spPr>
            <a:xfrm>
              <a:off x="12240532" y="8406147"/>
              <a:ext cx="818920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3" h="21600" fill="norm" stroke="1" extrusionOk="0">
                  <a:moveTo>
                    <a:pt x="19096" y="0"/>
                  </a:moveTo>
                  <a:cubicBezTo>
                    <a:pt x="19050" y="0"/>
                    <a:pt x="19004" y="7"/>
                    <a:pt x="18956" y="28"/>
                  </a:cubicBezTo>
                  <a:cubicBezTo>
                    <a:pt x="17372" y="733"/>
                    <a:pt x="14375" y="852"/>
                    <a:pt x="11238" y="852"/>
                  </a:cubicBezTo>
                  <a:cubicBezTo>
                    <a:pt x="9595" y="852"/>
                    <a:pt x="7913" y="817"/>
                    <a:pt x="6376" y="817"/>
                  </a:cubicBezTo>
                  <a:cubicBezTo>
                    <a:pt x="4325" y="817"/>
                    <a:pt x="2530" y="880"/>
                    <a:pt x="1424" y="1152"/>
                  </a:cubicBezTo>
                  <a:cubicBezTo>
                    <a:pt x="864" y="1278"/>
                    <a:pt x="378" y="3016"/>
                    <a:pt x="227" y="5445"/>
                  </a:cubicBezTo>
                  <a:cubicBezTo>
                    <a:pt x="2" y="9306"/>
                    <a:pt x="-71" y="13669"/>
                    <a:pt x="78" y="17034"/>
                  </a:cubicBezTo>
                  <a:cubicBezTo>
                    <a:pt x="189" y="19708"/>
                    <a:pt x="751" y="21579"/>
                    <a:pt x="1368" y="21579"/>
                  </a:cubicBezTo>
                  <a:cubicBezTo>
                    <a:pt x="1787" y="21565"/>
                    <a:pt x="2244" y="21565"/>
                    <a:pt x="2735" y="21565"/>
                  </a:cubicBezTo>
                  <a:cubicBezTo>
                    <a:pt x="4136" y="21565"/>
                    <a:pt x="5797" y="21600"/>
                    <a:pt x="7542" y="21600"/>
                  </a:cubicBezTo>
                  <a:cubicBezTo>
                    <a:pt x="11959" y="21600"/>
                    <a:pt x="16913" y="21377"/>
                    <a:pt x="19574" y="19834"/>
                  </a:cubicBezTo>
                  <a:cubicBezTo>
                    <a:pt x="21529" y="18738"/>
                    <a:pt x="21021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37" name="Google Shape;6795;p43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38" name="Google Shape;6796;p43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39" name="Google Shape;6797;p43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40" name="Google Shape;6798;p43"/>
            <p:cNvSpPr/>
            <p:nvPr/>
          </p:nvSpPr>
          <p:spPr>
            <a:xfrm>
              <a:off x="9346489" y="8100988"/>
              <a:ext cx="23273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41" name="Google Shape;6799;p43"/>
            <p:cNvSpPr/>
            <p:nvPr/>
          </p:nvSpPr>
          <p:spPr>
            <a:xfrm>
              <a:off x="10907826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8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4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2" y="10487"/>
                    <a:pt x="6794" y="11332"/>
                  </a:cubicBezTo>
                  <a:cubicBezTo>
                    <a:pt x="7231" y="11967"/>
                    <a:pt x="2550" y="18515"/>
                    <a:pt x="2884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69" y="20779"/>
                  </a:cubicBezTo>
                  <a:cubicBezTo>
                    <a:pt x="8743" y="18840"/>
                    <a:pt x="9701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8" y="18579"/>
                    <a:pt x="17245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42" name="Google Shape;6800;p43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43" name="Google Shape;6801;p43"/>
            <p:cNvSpPr/>
            <p:nvPr/>
          </p:nvSpPr>
          <p:spPr>
            <a:xfrm>
              <a:off x="9802006" y="6435487"/>
              <a:ext cx="108486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8" y="754"/>
                    <a:pt x="14162" y="866"/>
                    <a:pt x="10907" y="866"/>
                  </a:cubicBezTo>
                  <a:cubicBezTo>
                    <a:pt x="9354" y="866"/>
                    <a:pt x="7778" y="845"/>
                    <a:pt x="6333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3" y="21572"/>
                    <a:pt x="2241" y="21565"/>
                    <a:pt x="2730" y="21565"/>
                  </a:cubicBezTo>
                  <a:cubicBezTo>
                    <a:pt x="4132" y="21565"/>
                    <a:pt x="5792" y="21600"/>
                    <a:pt x="7534" y="21600"/>
                  </a:cubicBezTo>
                  <a:cubicBezTo>
                    <a:pt x="11950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44" name="Google Shape;6802;p43"/>
            <p:cNvSpPr/>
            <p:nvPr/>
          </p:nvSpPr>
          <p:spPr>
            <a:xfrm>
              <a:off x="9576541" y="5259082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1"/>
                    <a:pt x="10903" y="871"/>
                  </a:cubicBezTo>
                  <a:cubicBezTo>
                    <a:pt x="9352" y="871"/>
                    <a:pt x="7777" y="843"/>
                    <a:pt x="6332" y="843"/>
                  </a:cubicBezTo>
                  <a:cubicBezTo>
                    <a:pt x="4302" y="843"/>
                    <a:pt x="2528" y="892"/>
                    <a:pt x="1438" y="1150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6" y="21586"/>
                    <a:pt x="2359" y="21579"/>
                    <a:pt x="2918" y="21579"/>
                  </a:cubicBezTo>
                  <a:cubicBezTo>
                    <a:pt x="4116" y="21579"/>
                    <a:pt x="5489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45" name="Google Shape;6803;p43"/>
            <p:cNvSpPr/>
            <p:nvPr/>
          </p:nvSpPr>
          <p:spPr>
            <a:xfrm>
              <a:off x="9576541" y="4893188"/>
              <a:ext cx="81877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2"/>
                    <a:pt x="10903" y="872"/>
                  </a:cubicBezTo>
                  <a:cubicBezTo>
                    <a:pt x="9352" y="872"/>
                    <a:pt x="7777" y="844"/>
                    <a:pt x="6332" y="844"/>
                  </a:cubicBezTo>
                  <a:cubicBezTo>
                    <a:pt x="4302" y="844"/>
                    <a:pt x="2528" y="899"/>
                    <a:pt x="1438" y="1150"/>
                  </a:cubicBezTo>
                  <a:cubicBezTo>
                    <a:pt x="857" y="1276"/>
                    <a:pt x="371" y="3012"/>
                    <a:pt x="241" y="5501"/>
                  </a:cubicBezTo>
                  <a:cubicBezTo>
                    <a:pt x="16" y="9294"/>
                    <a:pt x="-78" y="13652"/>
                    <a:pt x="73" y="17075"/>
                  </a:cubicBezTo>
                  <a:cubicBezTo>
                    <a:pt x="201" y="19704"/>
                    <a:pt x="727" y="21551"/>
                    <a:pt x="1333" y="21551"/>
                  </a:cubicBezTo>
                  <a:cubicBezTo>
                    <a:pt x="1344" y="21551"/>
                    <a:pt x="1352" y="21551"/>
                    <a:pt x="1363" y="21551"/>
                  </a:cubicBezTo>
                  <a:cubicBezTo>
                    <a:pt x="1583" y="21544"/>
                    <a:pt x="1815" y="21544"/>
                    <a:pt x="2057" y="21544"/>
                  </a:cubicBezTo>
                  <a:cubicBezTo>
                    <a:pt x="3577" y="21544"/>
                    <a:pt x="5483" y="21600"/>
                    <a:pt x="7504" y="21600"/>
                  </a:cubicBezTo>
                  <a:cubicBezTo>
                    <a:pt x="11927" y="21600"/>
                    <a:pt x="16898" y="21356"/>
                    <a:pt x="19564" y="19808"/>
                  </a:cubicBezTo>
                  <a:cubicBezTo>
                    <a:pt x="21522" y="18713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46" name="Google Shape;6804;p43"/>
            <p:cNvSpPr/>
            <p:nvPr/>
          </p:nvSpPr>
          <p:spPr>
            <a:xfrm>
              <a:off x="11928682" y="4634488"/>
              <a:ext cx="982411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1" y="178"/>
                    <a:pt x="16082" y="504"/>
                  </a:cubicBezTo>
                  <a:cubicBezTo>
                    <a:pt x="11999" y="4766"/>
                    <a:pt x="3464" y="13243"/>
                    <a:pt x="320" y="17441"/>
                  </a:cubicBezTo>
                  <a:cubicBezTo>
                    <a:pt x="-894" y="19076"/>
                    <a:pt x="1607" y="21600"/>
                    <a:pt x="3514" y="21600"/>
                  </a:cubicBezTo>
                  <a:cubicBezTo>
                    <a:pt x="4025" y="21600"/>
                    <a:pt x="4493" y="21419"/>
                    <a:pt x="4835" y="20989"/>
                  </a:cubicBezTo>
                  <a:cubicBezTo>
                    <a:pt x="7654" y="17457"/>
                    <a:pt x="17207" y="8157"/>
                    <a:pt x="20134" y="4782"/>
                  </a:cubicBezTo>
                  <a:cubicBezTo>
                    <a:pt x="20613" y="4244"/>
                    <a:pt x="20706" y="3436"/>
                    <a:pt x="20335" y="2802"/>
                  </a:cubicBezTo>
                  <a:cubicBezTo>
                    <a:pt x="19749" y="1804"/>
                    <a:pt x="18963" y="838"/>
                    <a:pt x="18148" y="268"/>
                  </a:cubicBezTo>
                  <a:cubicBezTo>
                    <a:pt x="17882" y="85"/>
                    <a:pt x="17582" y="0"/>
                    <a:pt x="1727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47" name="Google Shape;6805;p43"/>
            <p:cNvSpPr/>
            <p:nvPr/>
          </p:nvSpPr>
          <p:spPr>
            <a:xfrm>
              <a:off x="12010654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48" name="Google Shape;6806;p43"/>
            <p:cNvSpPr/>
            <p:nvPr/>
          </p:nvSpPr>
          <p:spPr>
            <a:xfrm>
              <a:off x="12595878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9" y="20041"/>
                    <a:pt x="4164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49" name="Google Shape;6807;p43"/>
            <p:cNvSpPr/>
            <p:nvPr/>
          </p:nvSpPr>
          <p:spPr>
            <a:xfrm>
              <a:off x="11877454" y="6435487"/>
              <a:ext cx="1084655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50" name="Google Shape;6808;p43"/>
            <p:cNvSpPr/>
            <p:nvPr/>
          </p:nvSpPr>
          <p:spPr>
            <a:xfrm>
              <a:off x="12318700" y="6144191"/>
              <a:ext cx="202584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0" h="21600" fill="norm" stroke="1" extrusionOk="0">
                  <a:moveTo>
                    <a:pt x="7654" y="0"/>
                  </a:moveTo>
                  <a:cubicBezTo>
                    <a:pt x="2686" y="0"/>
                    <a:pt x="-1592" y="5740"/>
                    <a:pt x="580" y="16495"/>
                  </a:cubicBezTo>
                  <a:cubicBezTo>
                    <a:pt x="1299" y="20037"/>
                    <a:pt x="4160" y="21600"/>
                    <a:pt x="7363" y="21600"/>
                  </a:cubicBezTo>
                  <a:cubicBezTo>
                    <a:pt x="13145" y="21600"/>
                    <a:pt x="20008" y="16487"/>
                    <a:pt x="17168" y="8720"/>
                  </a:cubicBezTo>
                  <a:cubicBezTo>
                    <a:pt x="14975" y="2825"/>
                    <a:pt x="11147" y="0"/>
                    <a:pt x="765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51" name="Google Shape;6809;p43"/>
            <p:cNvSpPr/>
            <p:nvPr/>
          </p:nvSpPr>
          <p:spPr>
            <a:xfrm>
              <a:off x="12318716" y="6777780"/>
              <a:ext cx="20256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40" y="0"/>
                  </a:moveTo>
                  <a:cubicBezTo>
                    <a:pt x="2671" y="0"/>
                    <a:pt x="-1587" y="5725"/>
                    <a:pt x="578" y="16501"/>
                  </a:cubicBezTo>
                  <a:cubicBezTo>
                    <a:pt x="1297" y="20039"/>
                    <a:pt x="4160" y="21600"/>
                    <a:pt x="7364" y="21600"/>
                  </a:cubicBezTo>
                  <a:cubicBezTo>
                    <a:pt x="13147" y="21600"/>
                    <a:pt x="20013" y="16493"/>
                    <a:pt x="17172" y="8734"/>
                  </a:cubicBezTo>
                  <a:cubicBezTo>
                    <a:pt x="14978" y="2838"/>
                    <a:pt x="11135" y="0"/>
                    <a:pt x="764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52" name="Google Shape;6810;p43"/>
            <p:cNvSpPr/>
            <p:nvPr/>
          </p:nvSpPr>
          <p:spPr>
            <a:xfrm>
              <a:off x="13232531" y="5397138"/>
              <a:ext cx="113270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1" y="8338"/>
                  </a:cubicBezTo>
                  <a:cubicBezTo>
                    <a:pt x="7781" y="8996"/>
                    <a:pt x="577" y="8873"/>
                    <a:pt x="147" y="9600"/>
                  </a:cubicBezTo>
                  <a:cubicBezTo>
                    <a:pt x="-255" y="10300"/>
                    <a:pt x="244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6" y="14079"/>
                    <a:pt x="2093" y="14071"/>
                    <a:pt x="2169" y="14057"/>
                  </a:cubicBezTo>
                  <a:cubicBezTo>
                    <a:pt x="3999" y="13700"/>
                    <a:pt x="5689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098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53" name="Google Shape;6811;p43"/>
            <p:cNvSpPr/>
            <p:nvPr/>
          </p:nvSpPr>
          <p:spPr>
            <a:xfrm>
              <a:off x="13571644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19" y="15411"/>
                    <a:pt x="11226" y="15192"/>
                    <a:pt x="11642" y="15192"/>
                  </a:cubicBezTo>
                  <a:cubicBezTo>
                    <a:pt x="11943" y="15192"/>
                    <a:pt x="12248" y="15307"/>
                    <a:pt x="12501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8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5" y="10090"/>
                  </a:cubicBezTo>
                  <a:cubicBezTo>
                    <a:pt x="15073" y="9618"/>
                    <a:pt x="14912" y="8494"/>
                    <a:pt x="15479" y="7778"/>
                  </a:cubicBezTo>
                  <a:cubicBezTo>
                    <a:pt x="16541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15" y="1733"/>
                  </a:cubicBezTo>
                  <a:cubicBezTo>
                    <a:pt x="17674" y="1130"/>
                    <a:pt x="16919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54" name="Google Shape;6812;p43"/>
            <p:cNvSpPr/>
            <p:nvPr/>
          </p:nvSpPr>
          <p:spPr>
            <a:xfrm>
              <a:off x="10655975" y="3573858"/>
              <a:ext cx="1441605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5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4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3" y="7469"/>
                    <a:pt x="115" y="9329"/>
                  </a:cubicBezTo>
                  <a:cubicBezTo>
                    <a:pt x="-169" y="10245"/>
                    <a:pt x="115" y="10806"/>
                    <a:pt x="498" y="11455"/>
                  </a:cubicBezTo>
                  <a:cubicBezTo>
                    <a:pt x="624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1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39" y="20915"/>
                  </a:cubicBezTo>
                  <a:cubicBezTo>
                    <a:pt x="7031" y="21352"/>
                    <a:pt x="7845" y="21600"/>
                    <a:pt x="8689" y="21600"/>
                  </a:cubicBezTo>
                  <a:cubicBezTo>
                    <a:pt x="9565" y="21600"/>
                    <a:pt x="10474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40" y="3421"/>
                    <a:pt x="14021" y="2962"/>
                    <a:pt x="14588" y="2937"/>
                  </a:cubicBezTo>
                  <a:lnTo>
                    <a:pt x="17350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3" y="5369"/>
                    <a:pt x="19300" y="5369"/>
                  </a:cubicBezTo>
                  <a:cubicBezTo>
                    <a:pt x="19316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6" y="4120"/>
                  </a:cubicBezTo>
                  <a:cubicBezTo>
                    <a:pt x="21256" y="3077"/>
                    <a:pt x="20962" y="2122"/>
                    <a:pt x="20690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55" name="Google Shape;6813;p43"/>
            <p:cNvSpPr/>
            <p:nvPr/>
          </p:nvSpPr>
          <p:spPr>
            <a:xfrm>
              <a:off x="12465685" y="2922528"/>
              <a:ext cx="1085369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2" y="0"/>
                    <a:pt x="18997" y="7"/>
                    <a:pt x="18953" y="28"/>
                  </a:cubicBezTo>
                  <a:cubicBezTo>
                    <a:pt x="17310" y="753"/>
                    <a:pt x="14156" y="864"/>
                    <a:pt x="10903" y="864"/>
                  </a:cubicBezTo>
                  <a:cubicBezTo>
                    <a:pt x="9353" y="864"/>
                    <a:pt x="7779" y="843"/>
                    <a:pt x="6335" y="843"/>
                  </a:cubicBezTo>
                  <a:cubicBezTo>
                    <a:pt x="4307" y="843"/>
                    <a:pt x="2534" y="892"/>
                    <a:pt x="1443" y="1143"/>
                  </a:cubicBezTo>
                  <a:cubicBezTo>
                    <a:pt x="864" y="1331"/>
                    <a:pt x="371" y="3073"/>
                    <a:pt x="244" y="5498"/>
                  </a:cubicBezTo>
                  <a:cubicBezTo>
                    <a:pt x="18" y="9288"/>
                    <a:pt x="-80" y="13636"/>
                    <a:pt x="75" y="17057"/>
                  </a:cubicBezTo>
                  <a:cubicBezTo>
                    <a:pt x="202" y="19733"/>
                    <a:pt x="752" y="21593"/>
                    <a:pt x="1372" y="21593"/>
                  </a:cubicBezTo>
                  <a:cubicBezTo>
                    <a:pt x="1843" y="21579"/>
                    <a:pt x="2365" y="21579"/>
                    <a:pt x="2923" y="21579"/>
                  </a:cubicBezTo>
                  <a:cubicBezTo>
                    <a:pt x="4118" y="21579"/>
                    <a:pt x="5489" y="21600"/>
                    <a:pt x="6934" y="21600"/>
                  </a:cubicBezTo>
                  <a:cubicBezTo>
                    <a:pt x="11489" y="21600"/>
                    <a:pt x="16778" y="21405"/>
                    <a:pt x="19560" y="19795"/>
                  </a:cubicBezTo>
                  <a:cubicBezTo>
                    <a:pt x="21520" y="18694"/>
                    <a:pt x="21009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56" name="Google Shape;6814;p43"/>
            <p:cNvSpPr/>
            <p:nvPr/>
          </p:nvSpPr>
          <p:spPr>
            <a:xfrm>
              <a:off x="12240532" y="1746123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05"/>
                  </a:cubicBezTo>
                  <a:cubicBezTo>
                    <a:pt x="864" y="1331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57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37" y="21586"/>
                    <a:pt x="2355" y="21579"/>
                    <a:pt x="2913" y="21579"/>
                  </a:cubicBezTo>
                  <a:cubicBezTo>
                    <a:pt x="4155" y="21579"/>
                    <a:pt x="5587" y="21600"/>
                    <a:pt x="7095" y="21600"/>
                  </a:cubicBezTo>
                  <a:cubicBezTo>
                    <a:pt x="11618" y="21600"/>
                    <a:pt x="16821" y="21405"/>
                    <a:pt x="19572" y="19858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57" name="Google Shape;6815;p43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58" name="Google Shape;6816;p43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59" name="Google Shape;6817;p43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60" name="Google Shape;6818;p43"/>
            <p:cNvSpPr/>
            <p:nvPr/>
          </p:nvSpPr>
          <p:spPr>
            <a:xfrm>
              <a:off x="9931720" y="1873781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505"/>
                  </a:cubicBezTo>
                  <a:cubicBezTo>
                    <a:pt x="1309" y="20041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61" name="Google Shape;6819;p43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62" name="Google Shape;6820;p43"/>
            <p:cNvSpPr/>
            <p:nvPr/>
          </p:nvSpPr>
          <p:spPr>
            <a:xfrm>
              <a:off x="9654564" y="2631232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63" name="Google Shape;6821;p43"/>
            <p:cNvSpPr/>
            <p:nvPr/>
          </p:nvSpPr>
          <p:spPr>
            <a:xfrm>
              <a:off x="9654564" y="3265068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64" name="Google Shape;6822;p43"/>
            <p:cNvSpPr/>
            <p:nvPr/>
          </p:nvSpPr>
          <p:spPr>
            <a:xfrm>
              <a:off x="10568384" y="1884179"/>
              <a:ext cx="1133394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4013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905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611" y="21093"/>
                    <a:pt x="9112" y="21531"/>
                    <a:pt x="9720" y="21558"/>
                  </a:cubicBezTo>
                  <a:cubicBezTo>
                    <a:pt x="10326" y="21582"/>
                    <a:pt x="10969" y="21600"/>
                    <a:pt x="11626" y="21600"/>
                  </a:cubicBezTo>
                  <a:cubicBezTo>
                    <a:pt x="12142" y="21600"/>
                    <a:pt x="12666" y="21589"/>
                    <a:pt x="13184" y="21558"/>
                  </a:cubicBezTo>
                  <a:cubicBezTo>
                    <a:pt x="13822" y="21531"/>
                    <a:pt x="14334" y="21023"/>
                    <a:pt x="14390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17" y="13038"/>
                    <a:pt x="15394" y="13038"/>
                  </a:cubicBezTo>
                  <a:cubicBezTo>
                    <a:pt x="15425" y="13038"/>
                    <a:pt x="15454" y="13040"/>
                    <a:pt x="15484" y="13041"/>
                  </a:cubicBezTo>
                  <a:cubicBezTo>
                    <a:pt x="16995" y="13164"/>
                    <a:pt x="18588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1" y="13426"/>
                    <a:pt x="21345" y="12834"/>
                    <a:pt x="21331" y="12122"/>
                  </a:cubicBezTo>
                  <a:cubicBezTo>
                    <a:pt x="21303" y="11244"/>
                    <a:pt x="21165" y="10449"/>
                    <a:pt x="21013" y="9572"/>
                  </a:cubicBezTo>
                  <a:cubicBezTo>
                    <a:pt x="20929" y="8995"/>
                    <a:pt x="20472" y="8571"/>
                    <a:pt x="19890" y="8502"/>
                  </a:cubicBezTo>
                  <a:cubicBezTo>
                    <a:pt x="18512" y="8351"/>
                    <a:pt x="17004" y="8199"/>
                    <a:pt x="15631" y="8199"/>
                  </a:cubicBezTo>
                  <a:cubicBezTo>
                    <a:pt x="15387" y="8199"/>
                    <a:pt x="15150" y="8203"/>
                    <a:pt x="14917" y="8214"/>
                  </a:cubicBezTo>
                  <a:cubicBezTo>
                    <a:pt x="14890" y="8216"/>
                    <a:pt x="14866" y="8216"/>
                    <a:pt x="14841" y="8216"/>
                  </a:cubicBezTo>
                  <a:cubicBezTo>
                    <a:pt x="14154" y="8216"/>
                    <a:pt x="13598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65" name="Google Shape;6823;p43"/>
            <p:cNvSpPr/>
            <p:nvPr/>
          </p:nvSpPr>
          <p:spPr>
            <a:xfrm>
              <a:off x="9802006" y="13460663"/>
              <a:ext cx="108486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7" y="773"/>
                    <a:pt x="13969" y="871"/>
                    <a:pt x="10608" y="871"/>
                  </a:cubicBezTo>
                  <a:cubicBezTo>
                    <a:pt x="9354" y="871"/>
                    <a:pt x="8093" y="857"/>
                    <a:pt x="6901" y="857"/>
                  </a:cubicBezTo>
                  <a:cubicBezTo>
                    <a:pt x="4635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4" y="21586"/>
                    <a:pt x="2352" y="21579"/>
                    <a:pt x="2907" y="21579"/>
                  </a:cubicBezTo>
                  <a:cubicBezTo>
                    <a:pt x="4149" y="21579"/>
                    <a:pt x="5582" y="21600"/>
                    <a:pt x="7088" y="21600"/>
                  </a:cubicBezTo>
                  <a:cubicBezTo>
                    <a:pt x="11611" y="21600"/>
                    <a:pt x="16810" y="21405"/>
                    <a:pt x="19562" y="19858"/>
                  </a:cubicBezTo>
                  <a:cubicBezTo>
                    <a:pt x="21524" y="18701"/>
                    <a:pt x="21013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66" name="Google Shape;6824;p43"/>
            <p:cNvSpPr/>
            <p:nvPr/>
          </p:nvSpPr>
          <p:spPr>
            <a:xfrm>
              <a:off x="9576541" y="12284917"/>
              <a:ext cx="818793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106" y="0"/>
                  </a:moveTo>
                  <a:cubicBezTo>
                    <a:pt x="19060" y="0"/>
                    <a:pt x="19014" y="14"/>
                    <a:pt x="18968" y="35"/>
                  </a:cubicBezTo>
                  <a:cubicBezTo>
                    <a:pt x="17376" y="733"/>
                    <a:pt x="14375" y="859"/>
                    <a:pt x="11236" y="859"/>
                  </a:cubicBezTo>
                  <a:cubicBezTo>
                    <a:pt x="9594" y="859"/>
                    <a:pt x="7912" y="824"/>
                    <a:pt x="6377" y="824"/>
                  </a:cubicBezTo>
                  <a:cubicBezTo>
                    <a:pt x="4328" y="824"/>
                    <a:pt x="2537" y="880"/>
                    <a:pt x="1438" y="1152"/>
                  </a:cubicBezTo>
                  <a:cubicBezTo>
                    <a:pt x="857" y="1278"/>
                    <a:pt x="371" y="3023"/>
                    <a:pt x="241" y="5452"/>
                  </a:cubicBezTo>
                  <a:cubicBezTo>
                    <a:pt x="16" y="9313"/>
                    <a:pt x="-78" y="13676"/>
                    <a:pt x="73" y="17034"/>
                  </a:cubicBezTo>
                  <a:cubicBezTo>
                    <a:pt x="203" y="19715"/>
                    <a:pt x="746" y="21586"/>
                    <a:pt x="1363" y="21586"/>
                  </a:cubicBezTo>
                  <a:cubicBezTo>
                    <a:pt x="1782" y="21572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6" y="21384"/>
                    <a:pt x="19565" y="19841"/>
                  </a:cubicBezTo>
                  <a:cubicBezTo>
                    <a:pt x="21522" y="18682"/>
                    <a:pt x="21015" y="0"/>
                    <a:pt x="1910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67" name="Google Shape;6825;p43"/>
            <p:cNvSpPr/>
            <p:nvPr/>
          </p:nvSpPr>
          <p:spPr>
            <a:xfrm>
              <a:off x="9576541" y="11918363"/>
              <a:ext cx="81877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14"/>
                    <a:pt x="18966" y="28"/>
                  </a:cubicBezTo>
                  <a:cubicBezTo>
                    <a:pt x="17267" y="773"/>
                    <a:pt x="13967" y="877"/>
                    <a:pt x="10606" y="877"/>
                  </a:cubicBezTo>
                  <a:cubicBezTo>
                    <a:pt x="9352" y="877"/>
                    <a:pt x="8091" y="863"/>
                    <a:pt x="6900" y="863"/>
                  </a:cubicBezTo>
                  <a:cubicBezTo>
                    <a:pt x="4636" y="863"/>
                    <a:pt x="2631" y="912"/>
                    <a:pt x="1438" y="1211"/>
                  </a:cubicBezTo>
                  <a:cubicBezTo>
                    <a:pt x="857" y="1337"/>
                    <a:pt x="371" y="3070"/>
                    <a:pt x="241" y="5492"/>
                  </a:cubicBezTo>
                  <a:cubicBezTo>
                    <a:pt x="16" y="9342"/>
                    <a:pt x="-78" y="13630"/>
                    <a:pt x="73" y="17048"/>
                  </a:cubicBezTo>
                  <a:cubicBezTo>
                    <a:pt x="203" y="19714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0" y="21565"/>
                    <a:pt x="5791" y="21600"/>
                    <a:pt x="7534" y="21600"/>
                  </a:cubicBezTo>
                  <a:cubicBezTo>
                    <a:pt x="11950" y="21600"/>
                    <a:pt x="16905" y="21377"/>
                    <a:pt x="19564" y="19839"/>
                  </a:cubicBezTo>
                  <a:cubicBezTo>
                    <a:pt x="21522" y="18683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68" name="Google Shape;6826;p43"/>
            <p:cNvSpPr/>
            <p:nvPr/>
          </p:nvSpPr>
          <p:spPr>
            <a:xfrm>
              <a:off x="11928668" y="11660158"/>
              <a:ext cx="98242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9" y="0"/>
                  </a:moveTo>
                  <a:cubicBezTo>
                    <a:pt x="16837" y="0"/>
                    <a:pt x="16407" y="178"/>
                    <a:pt x="16082" y="510"/>
                  </a:cubicBezTo>
                  <a:cubicBezTo>
                    <a:pt x="11999" y="4773"/>
                    <a:pt x="3464" y="13250"/>
                    <a:pt x="320" y="17449"/>
                  </a:cubicBezTo>
                  <a:cubicBezTo>
                    <a:pt x="-894" y="19073"/>
                    <a:pt x="1603" y="21600"/>
                    <a:pt x="3509" y="21600"/>
                  </a:cubicBezTo>
                  <a:cubicBezTo>
                    <a:pt x="4022" y="21600"/>
                    <a:pt x="4491" y="21417"/>
                    <a:pt x="4835" y="20982"/>
                  </a:cubicBezTo>
                  <a:cubicBezTo>
                    <a:pt x="7654" y="17465"/>
                    <a:pt x="17207" y="8163"/>
                    <a:pt x="20134" y="4789"/>
                  </a:cubicBezTo>
                  <a:cubicBezTo>
                    <a:pt x="20613" y="4234"/>
                    <a:pt x="20706" y="3442"/>
                    <a:pt x="20335" y="2808"/>
                  </a:cubicBezTo>
                  <a:cubicBezTo>
                    <a:pt x="19749" y="1810"/>
                    <a:pt x="18963" y="828"/>
                    <a:pt x="18148" y="274"/>
                  </a:cubicBezTo>
                  <a:cubicBezTo>
                    <a:pt x="17879" y="89"/>
                    <a:pt x="17573" y="0"/>
                    <a:pt x="172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69" name="Google Shape;6827;p43"/>
            <p:cNvSpPr/>
            <p:nvPr/>
          </p:nvSpPr>
          <p:spPr>
            <a:xfrm>
              <a:off x="12010646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09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70" name="Google Shape;6828;p43"/>
            <p:cNvSpPr/>
            <p:nvPr/>
          </p:nvSpPr>
          <p:spPr>
            <a:xfrm>
              <a:off x="12595885" y="12412410"/>
              <a:ext cx="231999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59" y="0"/>
                  </a:moveTo>
                  <a:cubicBezTo>
                    <a:pt x="2686" y="0"/>
                    <a:pt x="-1604" y="5753"/>
                    <a:pt x="588" y="16542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7"/>
                    <a:pt x="17151" y="8753"/>
                  </a:cubicBezTo>
                  <a:cubicBezTo>
                    <a:pt x="14984" y="2830"/>
                    <a:pt x="11157" y="0"/>
                    <a:pt x="76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71" name="Google Shape;6829;p43"/>
            <p:cNvSpPr/>
            <p:nvPr/>
          </p:nvSpPr>
          <p:spPr>
            <a:xfrm>
              <a:off x="11877454" y="13460663"/>
              <a:ext cx="108465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69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4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72" name="Google Shape;6830;p43"/>
            <p:cNvSpPr/>
            <p:nvPr/>
          </p:nvSpPr>
          <p:spPr>
            <a:xfrm>
              <a:off x="12318693" y="13169532"/>
              <a:ext cx="202573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73" name="Google Shape;6831;p43"/>
            <p:cNvSpPr/>
            <p:nvPr/>
          </p:nvSpPr>
          <p:spPr>
            <a:xfrm>
              <a:off x="13232531" y="12422809"/>
              <a:ext cx="1132701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1" y="8330"/>
                  </a:cubicBezTo>
                  <a:cubicBezTo>
                    <a:pt x="7781" y="8988"/>
                    <a:pt x="577" y="8865"/>
                    <a:pt x="147" y="9607"/>
                  </a:cubicBezTo>
                  <a:cubicBezTo>
                    <a:pt x="-255" y="10306"/>
                    <a:pt x="244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69" y="14051"/>
                  </a:cubicBezTo>
                  <a:cubicBezTo>
                    <a:pt x="3999" y="13708"/>
                    <a:pt x="5689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3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098" y="14491"/>
                  </a:cubicBezTo>
                  <a:cubicBezTo>
                    <a:pt x="13993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0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74" name="Google Shape;6832;p43"/>
            <p:cNvSpPr/>
            <p:nvPr/>
          </p:nvSpPr>
          <p:spPr>
            <a:xfrm>
              <a:off x="13571644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1" y="15412"/>
                    <a:pt x="11233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408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5" y="10097"/>
                  </a:cubicBezTo>
                  <a:cubicBezTo>
                    <a:pt x="15073" y="9627"/>
                    <a:pt x="14912" y="8502"/>
                    <a:pt x="15479" y="7787"/>
                  </a:cubicBezTo>
                  <a:cubicBezTo>
                    <a:pt x="16541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15" y="1730"/>
                  </a:cubicBezTo>
                  <a:cubicBezTo>
                    <a:pt x="17674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75" name="Google Shape;6833;p43"/>
            <p:cNvSpPr/>
            <p:nvPr/>
          </p:nvSpPr>
          <p:spPr>
            <a:xfrm>
              <a:off x="10655975" y="10599777"/>
              <a:ext cx="144160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5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4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3" y="7471"/>
                    <a:pt x="115" y="9332"/>
                  </a:cubicBezTo>
                  <a:cubicBezTo>
                    <a:pt x="-169" y="10248"/>
                    <a:pt x="115" y="10796"/>
                    <a:pt x="498" y="11459"/>
                  </a:cubicBezTo>
                  <a:cubicBezTo>
                    <a:pt x="625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39" y="20909"/>
                  </a:cubicBezTo>
                  <a:cubicBezTo>
                    <a:pt x="7032" y="21349"/>
                    <a:pt x="7854" y="21600"/>
                    <a:pt x="8705" y="21600"/>
                  </a:cubicBezTo>
                  <a:cubicBezTo>
                    <a:pt x="9576" y="21600"/>
                    <a:pt x="10475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40" y="3422"/>
                    <a:pt x="14021" y="2951"/>
                    <a:pt x="14588" y="2938"/>
                  </a:cubicBezTo>
                  <a:lnTo>
                    <a:pt x="17350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4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6" y="4109"/>
                  </a:cubicBezTo>
                  <a:cubicBezTo>
                    <a:pt x="21256" y="3065"/>
                    <a:pt x="20962" y="2110"/>
                    <a:pt x="20690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76" name="Google Shape;6834;p43"/>
            <p:cNvSpPr/>
            <p:nvPr/>
          </p:nvSpPr>
          <p:spPr>
            <a:xfrm>
              <a:off x="12465685" y="9948363"/>
              <a:ext cx="108536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8" y="719"/>
                    <a:pt x="14217" y="831"/>
                    <a:pt x="10996" y="831"/>
                  </a:cubicBezTo>
                  <a:cubicBezTo>
                    <a:pt x="9564" y="831"/>
                    <a:pt x="8111" y="810"/>
                    <a:pt x="6755" y="810"/>
                  </a:cubicBezTo>
                  <a:cubicBezTo>
                    <a:pt x="4553" y="810"/>
                    <a:pt x="2609" y="866"/>
                    <a:pt x="1443" y="1152"/>
                  </a:cubicBezTo>
                  <a:cubicBezTo>
                    <a:pt x="864" y="1278"/>
                    <a:pt x="371" y="3023"/>
                    <a:pt x="244" y="5452"/>
                  </a:cubicBezTo>
                  <a:cubicBezTo>
                    <a:pt x="18" y="9313"/>
                    <a:pt x="-80" y="13669"/>
                    <a:pt x="75" y="17034"/>
                  </a:cubicBezTo>
                  <a:cubicBezTo>
                    <a:pt x="202" y="19715"/>
                    <a:pt x="752" y="21579"/>
                    <a:pt x="1372" y="21579"/>
                  </a:cubicBezTo>
                  <a:cubicBezTo>
                    <a:pt x="1790" y="21572"/>
                    <a:pt x="2247" y="21565"/>
                    <a:pt x="2734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7" y="21600"/>
                    <a:pt x="16903" y="21384"/>
                    <a:pt x="19563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77" name="Google Shape;6835;p43"/>
            <p:cNvSpPr/>
            <p:nvPr/>
          </p:nvSpPr>
          <p:spPr>
            <a:xfrm>
              <a:off x="12240532" y="8772041"/>
              <a:ext cx="818900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316" y="753"/>
                    <a:pt x="14162" y="872"/>
                    <a:pt x="10905" y="872"/>
                  </a:cubicBezTo>
                  <a:cubicBezTo>
                    <a:pt x="9353" y="872"/>
                    <a:pt x="7778" y="844"/>
                    <a:pt x="6331" y="844"/>
                  </a:cubicBezTo>
                  <a:cubicBezTo>
                    <a:pt x="4299" y="844"/>
                    <a:pt x="2523" y="893"/>
                    <a:pt x="1424" y="1151"/>
                  </a:cubicBezTo>
                  <a:cubicBezTo>
                    <a:pt x="864" y="1332"/>
                    <a:pt x="378" y="3013"/>
                    <a:pt x="227" y="5503"/>
                  </a:cubicBezTo>
                  <a:cubicBezTo>
                    <a:pt x="2" y="9297"/>
                    <a:pt x="-71" y="13656"/>
                    <a:pt x="78" y="17074"/>
                  </a:cubicBezTo>
                  <a:cubicBezTo>
                    <a:pt x="189" y="19710"/>
                    <a:pt x="732" y="21558"/>
                    <a:pt x="1338" y="21558"/>
                  </a:cubicBezTo>
                  <a:cubicBezTo>
                    <a:pt x="1349" y="21558"/>
                    <a:pt x="1359" y="21558"/>
                    <a:pt x="1368" y="21558"/>
                  </a:cubicBezTo>
                  <a:cubicBezTo>
                    <a:pt x="1590" y="21551"/>
                    <a:pt x="1821" y="21551"/>
                    <a:pt x="2062" y="21551"/>
                  </a:cubicBezTo>
                  <a:cubicBezTo>
                    <a:pt x="3582" y="21551"/>
                    <a:pt x="5488" y="21600"/>
                    <a:pt x="7510" y="21600"/>
                  </a:cubicBezTo>
                  <a:cubicBezTo>
                    <a:pt x="11933" y="21600"/>
                    <a:pt x="16905" y="21356"/>
                    <a:pt x="19572" y="19815"/>
                  </a:cubicBezTo>
                  <a:cubicBezTo>
                    <a:pt x="21529" y="18720"/>
                    <a:pt x="21017" y="0"/>
                    <a:pt x="190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78" name="Google Shape;6836;p43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79" name="Google Shape;6837;p43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80" name="Google Shape;6838;p43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81" name="Google Shape;6839;p43"/>
            <p:cNvSpPr/>
            <p:nvPr/>
          </p:nvSpPr>
          <p:spPr>
            <a:xfrm>
              <a:off x="9931727" y="8899452"/>
              <a:ext cx="232180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45"/>
                    <a:pt x="587" y="16521"/>
                  </a:cubicBezTo>
                  <a:cubicBezTo>
                    <a:pt x="1308" y="20041"/>
                    <a:pt x="4168" y="21600"/>
                    <a:pt x="7357" y="21600"/>
                  </a:cubicBezTo>
                  <a:cubicBezTo>
                    <a:pt x="13140" y="21600"/>
                    <a:pt x="19998" y="16485"/>
                    <a:pt x="17126" y="8742"/>
                  </a:cubicBezTo>
                  <a:cubicBezTo>
                    <a:pt x="14962" y="2827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82" name="Google Shape;6840;p43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83" name="Google Shape;6841;p43"/>
            <p:cNvSpPr/>
            <p:nvPr/>
          </p:nvSpPr>
          <p:spPr>
            <a:xfrm>
              <a:off x="9654550" y="9656903"/>
              <a:ext cx="202565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70" y="0"/>
                  </a:moveTo>
                  <a:cubicBezTo>
                    <a:pt x="2694" y="0"/>
                    <a:pt x="-1593" y="5725"/>
                    <a:pt x="579" y="16501"/>
                  </a:cubicBezTo>
                  <a:cubicBezTo>
                    <a:pt x="1320" y="20039"/>
                    <a:pt x="4190" y="21600"/>
                    <a:pt x="7387" y="21600"/>
                  </a:cubicBezTo>
                  <a:cubicBezTo>
                    <a:pt x="13170" y="21600"/>
                    <a:pt x="20007" y="16493"/>
                    <a:pt x="17173" y="8734"/>
                  </a:cubicBezTo>
                  <a:cubicBezTo>
                    <a:pt x="15001" y="2838"/>
                    <a:pt x="11165" y="0"/>
                    <a:pt x="76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84" name="Google Shape;6842;p43"/>
            <p:cNvSpPr/>
            <p:nvPr/>
          </p:nvSpPr>
          <p:spPr>
            <a:xfrm>
              <a:off x="9654557" y="10290409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312" y="20054"/>
                    <a:pt x="4174" y="21600"/>
                    <a:pt x="7362" y="21600"/>
                  </a:cubicBezTo>
                  <a:cubicBezTo>
                    <a:pt x="13151" y="21600"/>
                    <a:pt x="20007" y="16505"/>
                    <a:pt x="17167" y="8773"/>
                  </a:cubicBezTo>
                  <a:cubicBezTo>
                    <a:pt x="14996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85" name="Google Shape;6843;p43"/>
            <p:cNvSpPr/>
            <p:nvPr/>
          </p:nvSpPr>
          <p:spPr>
            <a:xfrm>
              <a:off x="10568384" y="8910097"/>
              <a:ext cx="1133394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4013" y="13700"/>
                    <a:pt x="5703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16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611" y="21094"/>
                    <a:pt x="9112" y="21519"/>
                    <a:pt x="9720" y="21546"/>
                  </a:cubicBezTo>
                  <a:cubicBezTo>
                    <a:pt x="10348" y="21578"/>
                    <a:pt x="11016" y="21600"/>
                    <a:pt x="11696" y="21600"/>
                  </a:cubicBezTo>
                  <a:cubicBezTo>
                    <a:pt x="12190" y="21600"/>
                    <a:pt x="12690" y="21589"/>
                    <a:pt x="13184" y="21560"/>
                  </a:cubicBezTo>
                  <a:cubicBezTo>
                    <a:pt x="13822" y="21519"/>
                    <a:pt x="14334" y="21011"/>
                    <a:pt x="14390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3" y="13724"/>
                    <a:pt x="14608" y="13038"/>
                    <a:pt x="15375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88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1" y="13413"/>
                    <a:pt x="21345" y="12821"/>
                    <a:pt x="21331" y="12109"/>
                  </a:cubicBezTo>
                  <a:cubicBezTo>
                    <a:pt x="21303" y="11245"/>
                    <a:pt x="21165" y="10436"/>
                    <a:pt x="21013" y="9558"/>
                  </a:cubicBezTo>
                  <a:cubicBezTo>
                    <a:pt x="20929" y="8996"/>
                    <a:pt x="20472" y="8558"/>
                    <a:pt x="19890" y="8502"/>
                  </a:cubicBezTo>
                  <a:cubicBezTo>
                    <a:pt x="18525" y="8341"/>
                    <a:pt x="17032" y="8199"/>
                    <a:pt x="15669" y="8199"/>
                  </a:cubicBezTo>
                  <a:cubicBezTo>
                    <a:pt x="15412" y="8199"/>
                    <a:pt x="15162" y="8204"/>
                    <a:pt x="14917" y="8215"/>
                  </a:cubicBezTo>
                  <a:cubicBezTo>
                    <a:pt x="14898" y="8215"/>
                    <a:pt x="14881" y="8215"/>
                    <a:pt x="14864" y="8215"/>
                  </a:cubicBezTo>
                  <a:cubicBezTo>
                    <a:pt x="14167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86" name="Google Shape;6844;p43"/>
            <p:cNvSpPr/>
            <p:nvPr/>
          </p:nvSpPr>
          <p:spPr>
            <a:xfrm>
              <a:off x="6912357" y="1380229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12"/>
                  </a:cubicBezTo>
                  <a:cubicBezTo>
                    <a:pt x="858" y="1338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64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2" y="21586"/>
                    <a:pt x="2374" y="21579"/>
                    <a:pt x="2932" y="21579"/>
                  </a:cubicBezTo>
                  <a:cubicBezTo>
                    <a:pt x="4125" y="21579"/>
                    <a:pt x="5497" y="21600"/>
                    <a:pt x="6941" y="21600"/>
                  </a:cubicBezTo>
                  <a:cubicBezTo>
                    <a:pt x="11494" y="21600"/>
                    <a:pt x="16784" y="21405"/>
                    <a:pt x="19565" y="19795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87" name="Google Shape;6845;p43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88" name="Google Shape;6846;p43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89" name="Google Shape;6847;p43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90" name="Google Shape;6848;p43"/>
            <p:cNvSpPr/>
            <p:nvPr/>
          </p:nvSpPr>
          <p:spPr>
            <a:xfrm>
              <a:off x="4018839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57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91" name="Google Shape;6849;p43"/>
            <p:cNvSpPr/>
            <p:nvPr/>
          </p:nvSpPr>
          <p:spPr>
            <a:xfrm>
              <a:off x="5579821" y="0"/>
              <a:ext cx="108003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70" y="0"/>
                  </a:moveTo>
                  <a:cubicBezTo>
                    <a:pt x="15115" y="0"/>
                    <a:pt x="14767" y="159"/>
                    <a:pt x="14516" y="462"/>
                  </a:cubicBezTo>
                  <a:cubicBezTo>
                    <a:pt x="13337" y="1815"/>
                    <a:pt x="12043" y="3362"/>
                    <a:pt x="11112" y="4844"/>
                  </a:cubicBezTo>
                  <a:cubicBezTo>
                    <a:pt x="10856" y="5261"/>
                    <a:pt x="10442" y="5485"/>
                    <a:pt x="10018" y="5485"/>
                  </a:cubicBezTo>
                  <a:cubicBezTo>
                    <a:pt x="9749" y="5485"/>
                    <a:pt x="9475" y="5394"/>
                    <a:pt x="9235" y="5202"/>
                  </a:cubicBezTo>
                  <a:cubicBezTo>
                    <a:pt x="7854" y="4079"/>
                    <a:pt x="5832" y="2597"/>
                    <a:pt x="4174" y="1408"/>
                  </a:cubicBezTo>
                  <a:cubicBezTo>
                    <a:pt x="3954" y="1251"/>
                    <a:pt x="3708" y="1176"/>
                    <a:pt x="3462" y="1176"/>
                  </a:cubicBezTo>
                  <a:cubicBezTo>
                    <a:pt x="3090" y="1176"/>
                    <a:pt x="2722" y="1349"/>
                    <a:pt x="2457" y="1684"/>
                  </a:cubicBezTo>
                  <a:cubicBezTo>
                    <a:pt x="1541" y="2841"/>
                    <a:pt x="421" y="4470"/>
                    <a:pt x="57" y="5692"/>
                  </a:cubicBezTo>
                  <a:cubicBezTo>
                    <a:pt x="-117" y="6311"/>
                    <a:pt x="116" y="7010"/>
                    <a:pt x="596" y="7370"/>
                  </a:cubicBezTo>
                  <a:cubicBezTo>
                    <a:pt x="2443" y="8721"/>
                    <a:pt x="6225" y="10481"/>
                    <a:pt x="6807" y="11327"/>
                  </a:cubicBezTo>
                  <a:cubicBezTo>
                    <a:pt x="7228" y="11962"/>
                    <a:pt x="2546" y="18529"/>
                    <a:pt x="2894" y="19456"/>
                  </a:cubicBezTo>
                  <a:cubicBezTo>
                    <a:pt x="3214" y="20320"/>
                    <a:pt x="5003" y="21134"/>
                    <a:pt x="6312" y="21542"/>
                  </a:cubicBezTo>
                  <a:cubicBezTo>
                    <a:pt x="6437" y="21580"/>
                    <a:pt x="6563" y="21600"/>
                    <a:pt x="6688" y="21600"/>
                  </a:cubicBezTo>
                  <a:cubicBezTo>
                    <a:pt x="7186" y="21600"/>
                    <a:pt x="7650" y="21297"/>
                    <a:pt x="7884" y="20776"/>
                  </a:cubicBezTo>
                  <a:cubicBezTo>
                    <a:pt x="8741" y="18837"/>
                    <a:pt x="9716" y="17192"/>
                    <a:pt x="10559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5" y="15202"/>
                    <a:pt x="12258" y="15315"/>
                    <a:pt x="12509" y="15547"/>
                  </a:cubicBezTo>
                  <a:cubicBezTo>
                    <a:pt x="14021" y="16964"/>
                    <a:pt x="15607" y="18576"/>
                    <a:pt x="17265" y="19586"/>
                  </a:cubicBezTo>
                  <a:cubicBezTo>
                    <a:pt x="17457" y="19699"/>
                    <a:pt x="17665" y="19754"/>
                    <a:pt x="17872" y="19754"/>
                  </a:cubicBezTo>
                  <a:cubicBezTo>
                    <a:pt x="18260" y="19754"/>
                    <a:pt x="18643" y="19562"/>
                    <a:pt x="18909" y="19212"/>
                  </a:cubicBezTo>
                  <a:cubicBezTo>
                    <a:pt x="19636" y="18251"/>
                    <a:pt x="20407" y="17159"/>
                    <a:pt x="21105" y="16036"/>
                  </a:cubicBezTo>
                  <a:cubicBezTo>
                    <a:pt x="21483" y="15417"/>
                    <a:pt x="21395" y="14570"/>
                    <a:pt x="20901" y="14080"/>
                  </a:cubicBezTo>
                  <a:cubicBezTo>
                    <a:pt x="19592" y="12777"/>
                    <a:pt x="17498" y="11164"/>
                    <a:pt x="15825" y="10089"/>
                  </a:cubicBezTo>
                  <a:cubicBezTo>
                    <a:pt x="15084" y="9618"/>
                    <a:pt x="14909" y="8493"/>
                    <a:pt x="15491" y="7793"/>
                  </a:cubicBezTo>
                  <a:cubicBezTo>
                    <a:pt x="16538" y="6473"/>
                    <a:pt x="17730" y="5169"/>
                    <a:pt x="18675" y="3884"/>
                  </a:cubicBezTo>
                  <a:cubicBezTo>
                    <a:pt x="19171" y="3232"/>
                    <a:pt x="19054" y="2239"/>
                    <a:pt x="18429" y="1733"/>
                  </a:cubicBezTo>
                  <a:cubicBezTo>
                    <a:pt x="17687" y="1130"/>
                    <a:pt x="16931" y="690"/>
                    <a:pt x="16116" y="184"/>
                  </a:cubicBezTo>
                  <a:cubicBezTo>
                    <a:pt x="15910" y="60"/>
                    <a:pt x="15688" y="0"/>
                    <a:pt x="154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92" name="Google Shape;6850;p43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93" name="Google Shape;6851;p43"/>
            <p:cNvSpPr/>
            <p:nvPr/>
          </p:nvSpPr>
          <p:spPr>
            <a:xfrm>
              <a:off x="6912357" y="8406147"/>
              <a:ext cx="81899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5" h="21600" fill="norm" stroke="1" extrusionOk="0">
                  <a:moveTo>
                    <a:pt x="19109" y="0"/>
                  </a:moveTo>
                  <a:cubicBezTo>
                    <a:pt x="19063" y="0"/>
                    <a:pt x="19017" y="7"/>
                    <a:pt x="18971" y="28"/>
                  </a:cubicBezTo>
                  <a:cubicBezTo>
                    <a:pt x="17387" y="733"/>
                    <a:pt x="14386" y="852"/>
                    <a:pt x="11244" y="852"/>
                  </a:cubicBezTo>
                  <a:cubicBezTo>
                    <a:pt x="9600" y="852"/>
                    <a:pt x="7920" y="817"/>
                    <a:pt x="6383" y="817"/>
                  </a:cubicBezTo>
                  <a:cubicBezTo>
                    <a:pt x="4332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42" y="5445"/>
                  </a:cubicBezTo>
                  <a:cubicBezTo>
                    <a:pt x="17" y="9306"/>
                    <a:pt x="-77" y="13669"/>
                    <a:pt x="72" y="17034"/>
                  </a:cubicBezTo>
                  <a:cubicBezTo>
                    <a:pt x="204" y="19708"/>
                    <a:pt x="747" y="21579"/>
                    <a:pt x="1383" y="21579"/>
                  </a:cubicBezTo>
                  <a:cubicBezTo>
                    <a:pt x="1800" y="21565"/>
                    <a:pt x="2255" y="21565"/>
                    <a:pt x="2744" y="21565"/>
                  </a:cubicBezTo>
                  <a:cubicBezTo>
                    <a:pt x="4141" y="21565"/>
                    <a:pt x="5800" y="21600"/>
                    <a:pt x="7542" y="21600"/>
                  </a:cubicBezTo>
                  <a:cubicBezTo>
                    <a:pt x="11953" y="21600"/>
                    <a:pt x="16907" y="21377"/>
                    <a:pt x="19568" y="19834"/>
                  </a:cubicBezTo>
                  <a:cubicBezTo>
                    <a:pt x="21523" y="18738"/>
                    <a:pt x="21034" y="0"/>
                    <a:pt x="1910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94" name="Google Shape;6852;p43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95" name="Google Shape;6853;p43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96" name="Google Shape;6854;p43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97" name="Google Shape;6855;p43"/>
            <p:cNvSpPr/>
            <p:nvPr/>
          </p:nvSpPr>
          <p:spPr>
            <a:xfrm>
              <a:off x="4018832" y="8100988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98" name="Google Shape;6856;p43"/>
            <p:cNvSpPr/>
            <p:nvPr/>
          </p:nvSpPr>
          <p:spPr>
            <a:xfrm>
              <a:off x="5579821" y="7025505"/>
              <a:ext cx="108003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67" y="0"/>
                  </a:moveTo>
                  <a:cubicBezTo>
                    <a:pt x="15113" y="0"/>
                    <a:pt x="14767" y="153"/>
                    <a:pt x="14516" y="455"/>
                  </a:cubicBezTo>
                  <a:cubicBezTo>
                    <a:pt x="13337" y="1824"/>
                    <a:pt x="12043" y="3353"/>
                    <a:pt x="11112" y="4852"/>
                  </a:cubicBezTo>
                  <a:cubicBezTo>
                    <a:pt x="10857" y="5264"/>
                    <a:pt x="10450" y="5482"/>
                    <a:pt x="10032" y="5482"/>
                  </a:cubicBezTo>
                  <a:cubicBezTo>
                    <a:pt x="9757" y="5482"/>
                    <a:pt x="9478" y="5387"/>
                    <a:pt x="9235" y="5193"/>
                  </a:cubicBezTo>
                  <a:cubicBezTo>
                    <a:pt x="7854" y="4071"/>
                    <a:pt x="5832" y="2605"/>
                    <a:pt x="4174" y="1417"/>
                  </a:cubicBezTo>
                  <a:cubicBezTo>
                    <a:pt x="3956" y="1254"/>
                    <a:pt x="3710" y="1177"/>
                    <a:pt x="3465" y="1177"/>
                  </a:cubicBezTo>
                  <a:cubicBezTo>
                    <a:pt x="3092" y="1177"/>
                    <a:pt x="2722" y="1358"/>
                    <a:pt x="2457" y="1692"/>
                  </a:cubicBezTo>
                  <a:cubicBezTo>
                    <a:pt x="1541" y="2833"/>
                    <a:pt x="421" y="4461"/>
                    <a:pt x="57" y="5682"/>
                  </a:cubicBezTo>
                  <a:cubicBezTo>
                    <a:pt x="-117" y="6318"/>
                    <a:pt x="116" y="7000"/>
                    <a:pt x="596" y="7360"/>
                  </a:cubicBezTo>
                  <a:cubicBezTo>
                    <a:pt x="2443" y="8711"/>
                    <a:pt x="6225" y="10487"/>
                    <a:pt x="6807" y="11332"/>
                  </a:cubicBezTo>
                  <a:cubicBezTo>
                    <a:pt x="7228" y="11967"/>
                    <a:pt x="2546" y="18515"/>
                    <a:pt x="2894" y="19442"/>
                  </a:cubicBezTo>
                  <a:cubicBezTo>
                    <a:pt x="3214" y="20322"/>
                    <a:pt x="5003" y="21136"/>
                    <a:pt x="6312" y="21543"/>
                  </a:cubicBezTo>
                  <a:cubicBezTo>
                    <a:pt x="6434" y="21582"/>
                    <a:pt x="6558" y="21600"/>
                    <a:pt x="6679" y="21600"/>
                  </a:cubicBezTo>
                  <a:cubicBezTo>
                    <a:pt x="7179" y="21600"/>
                    <a:pt x="7649" y="21290"/>
                    <a:pt x="7884" y="20779"/>
                  </a:cubicBezTo>
                  <a:cubicBezTo>
                    <a:pt x="8741" y="18840"/>
                    <a:pt x="9716" y="17179"/>
                    <a:pt x="10559" y="15828"/>
                  </a:cubicBezTo>
                  <a:cubicBezTo>
                    <a:pt x="10822" y="15410"/>
                    <a:pt x="11239" y="15191"/>
                    <a:pt x="11658" y="15191"/>
                  </a:cubicBezTo>
                  <a:cubicBezTo>
                    <a:pt x="11958" y="15191"/>
                    <a:pt x="12260" y="15302"/>
                    <a:pt x="12509" y="15534"/>
                  </a:cubicBezTo>
                  <a:cubicBezTo>
                    <a:pt x="14021" y="16951"/>
                    <a:pt x="15607" y="18579"/>
                    <a:pt x="17265" y="19572"/>
                  </a:cubicBezTo>
                  <a:cubicBezTo>
                    <a:pt x="17461" y="19689"/>
                    <a:pt x="17674" y="19745"/>
                    <a:pt x="17886" y="19745"/>
                  </a:cubicBezTo>
                  <a:cubicBezTo>
                    <a:pt x="18269" y="19745"/>
                    <a:pt x="18646" y="19561"/>
                    <a:pt x="18909" y="19214"/>
                  </a:cubicBezTo>
                  <a:cubicBezTo>
                    <a:pt x="19636" y="18238"/>
                    <a:pt x="20407" y="17162"/>
                    <a:pt x="21105" y="16023"/>
                  </a:cubicBezTo>
                  <a:cubicBezTo>
                    <a:pt x="21483" y="15405"/>
                    <a:pt x="21395" y="14574"/>
                    <a:pt x="20901" y="14068"/>
                  </a:cubicBezTo>
                  <a:cubicBezTo>
                    <a:pt x="19592" y="12765"/>
                    <a:pt x="17498" y="11153"/>
                    <a:pt x="15825" y="10094"/>
                  </a:cubicBezTo>
                  <a:cubicBezTo>
                    <a:pt x="15084" y="9624"/>
                    <a:pt x="14909" y="8499"/>
                    <a:pt x="15491" y="7784"/>
                  </a:cubicBezTo>
                  <a:cubicBezTo>
                    <a:pt x="16538" y="6480"/>
                    <a:pt x="17730" y="5160"/>
                    <a:pt x="18675" y="3892"/>
                  </a:cubicBezTo>
                  <a:cubicBezTo>
                    <a:pt x="19171" y="3240"/>
                    <a:pt x="19054" y="2245"/>
                    <a:pt x="18429" y="1741"/>
                  </a:cubicBezTo>
                  <a:cubicBezTo>
                    <a:pt x="17687" y="1139"/>
                    <a:pt x="16931" y="683"/>
                    <a:pt x="16116" y="179"/>
                  </a:cubicBezTo>
                  <a:cubicBezTo>
                    <a:pt x="15910" y="60"/>
                    <a:pt x="15687" y="0"/>
                    <a:pt x="1546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99" name="Google Shape;6857;p43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00" name="Google Shape;6858;p43"/>
            <p:cNvSpPr/>
            <p:nvPr/>
          </p:nvSpPr>
          <p:spPr>
            <a:xfrm>
              <a:off x="4473842" y="6435487"/>
              <a:ext cx="1084710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4"/>
                    <a:pt x="14166" y="866"/>
                    <a:pt x="10909" y="866"/>
                  </a:cubicBezTo>
                  <a:cubicBezTo>
                    <a:pt x="9358" y="866"/>
                    <a:pt x="7782" y="845"/>
                    <a:pt x="6337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01" name="Google Shape;6859;p43"/>
            <p:cNvSpPr/>
            <p:nvPr/>
          </p:nvSpPr>
          <p:spPr>
            <a:xfrm>
              <a:off x="4248388" y="5259082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1"/>
                    <a:pt x="10902" y="871"/>
                  </a:cubicBezTo>
                  <a:cubicBezTo>
                    <a:pt x="9352" y="871"/>
                    <a:pt x="7779" y="843"/>
                    <a:pt x="6333" y="843"/>
                  </a:cubicBezTo>
                  <a:cubicBezTo>
                    <a:pt x="4303" y="843"/>
                    <a:pt x="2528" y="892"/>
                    <a:pt x="1431" y="1150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6" y="21579"/>
                    <a:pt x="5487" y="21600"/>
                    <a:pt x="6930" y="21600"/>
                  </a:cubicBezTo>
                  <a:cubicBezTo>
                    <a:pt x="11481" y="21600"/>
                    <a:pt x="16769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02" name="Google Shape;6860;p43"/>
            <p:cNvSpPr/>
            <p:nvPr/>
          </p:nvSpPr>
          <p:spPr>
            <a:xfrm>
              <a:off x="4248388" y="4893188"/>
              <a:ext cx="81926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9"/>
                    <a:pt x="1431" y="1150"/>
                  </a:cubicBezTo>
                  <a:cubicBezTo>
                    <a:pt x="871" y="1276"/>
                    <a:pt x="385" y="3012"/>
                    <a:pt x="234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4" y="21544"/>
                    <a:pt x="1824" y="21544"/>
                    <a:pt x="2065" y="21544"/>
                  </a:cubicBezTo>
                  <a:cubicBezTo>
                    <a:pt x="3580" y="21544"/>
                    <a:pt x="5480" y="21600"/>
                    <a:pt x="7498" y="21600"/>
                  </a:cubicBezTo>
                  <a:cubicBezTo>
                    <a:pt x="11914" y="21600"/>
                    <a:pt x="16884" y="21356"/>
                    <a:pt x="19561" y="19808"/>
                  </a:cubicBezTo>
                  <a:cubicBezTo>
                    <a:pt x="21518" y="18713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03" name="Google Shape;6861;p43"/>
            <p:cNvSpPr/>
            <p:nvPr/>
          </p:nvSpPr>
          <p:spPr>
            <a:xfrm>
              <a:off x="6601033" y="4634488"/>
              <a:ext cx="981965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8" h="21600" fill="norm" stroke="1" extrusionOk="0">
                  <a:moveTo>
                    <a:pt x="17278" y="0"/>
                  </a:moveTo>
                  <a:cubicBezTo>
                    <a:pt x="16844" y="0"/>
                    <a:pt x="16413" y="178"/>
                    <a:pt x="16095" y="504"/>
                  </a:cubicBezTo>
                  <a:cubicBezTo>
                    <a:pt x="11994" y="4766"/>
                    <a:pt x="3466" y="13243"/>
                    <a:pt x="320" y="17441"/>
                  </a:cubicBezTo>
                  <a:cubicBezTo>
                    <a:pt x="-895" y="19076"/>
                    <a:pt x="1609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45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35" y="2802"/>
                  </a:cubicBezTo>
                  <a:cubicBezTo>
                    <a:pt x="19765" y="1804"/>
                    <a:pt x="18978" y="838"/>
                    <a:pt x="18145" y="268"/>
                  </a:cubicBezTo>
                  <a:cubicBezTo>
                    <a:pt x="17881" y="85"/>
                    <a:pt x="17578" y="0"/>
                    <a:pt x="1727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04" name="Google Shape;6862;p43"/>
            <p:cNvSpPr/>
            <p:nvPr/>
          </p:nvSpPr>
          <p:spPr>
            <a:xfrm>
              <a:off x="6682998" y="4588442"/>
              <a:ext cx="231999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66" y="0"/>
                  </a:moveTo>
                  <a:cubicBezTo>
                    <a:pt x="2686" y="0"/>
                    <a:pt x="-1604" y="5758"/>
                    <a:pt x="588" y="16537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1"/>
                    <a:pt x="17151" y="8758"/>
                  </a:cubicBezTo>
                  <a:cubicBezTo>
                    <a:pt x="14984" y="2837"/>
                    <a:pt x="11157" y="0"/>
                    <a:pt x="766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05" name="Google Shape;6863;p43"/>
            <p:cNvSpPr/>
            <p:nvPr/>
          </p:nvSpPr>
          <p:spPr>
            <a:xfrm>
              <a:off x="7267562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06" name="Google Shape;6864;p43"/>
            <p:cNvSpPr/>
            <p:nvPr/>
          </p:nvSpPr>
          <p:spPr>
            <a:xfrm>
              <a:off x="6549645" y="6435487"/>
              <a:ext cx="108480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5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4" y="21572"/>
                    <a:pt x="2241" y="21565"/>
                    <a:pt x="2730" y="21565"/>
                  </a:cubicBezTo>
                  <a:cubicBezTo>
                    <a:pt x="4132" y="21565"/>
                    <a:pt x="5791" y="21600"/>
                    <a:pt x="7535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07" name="Google Shape;6865;p43"/>
            <p:cNvSpPr/>
            <p:nvPr/>
          </p:nvSpPr>
          <p:spPr>
            <a:xfrm>
              <a:off x="6990907" y="6144191"/>
              <a:ext cx="202002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6" y="0"/>
                  </a:moveTo>
                  <a:cubicBezTo>
                    <a:pt x="2672" y="0"/>
                    <a:pt x="-1619" y="5740"/>
                    <a:pt x="599" y="16495"/>
                  </a:cubicBezTo>
                  <a:cubicBezTo>
                    <a:pt x="1312" y="20037"/>
                    <a:pt x="4177" y="21600"/>
                    <a:pt x="7363" y="21600"/>
                  </a:cubicBezTo>
                  <a:cubicBezTo>
                    <a:pt x="13137" y="21600"/>
                    <a:pt x="19981" y="16487"/>
                    <a:pt x="17137" y="8720"/>
                  </a:cubicBezTo>
                  <a:cubicBezTo>
                    <a:pt x="14970" y="2825"/>
                    <a:pt x="11145" y="0"/>
                    <a:pt x="764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08" name="Google Shape;6866;p43"/>
            <p:cNvSpPr/>
            <p:nvPr/>
          </p:nvSpPr>
          <p:spPr>
            <a:xfrm>
              <a:off x="6990929" y="6777780"/>
              <a:ext cx="20198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64" y="21600"/>
                  </a:cubicBezTo>
                  <a:cubicBezTo>
                    <a:pt x="13140" y="21600"/>
                    <a:pt x="19986" y="16493"/>
                    <a:pt x="17141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09" name="Google Shape;6867;p43"/>
            <p:cNvSpPr/>
            <p:nvPr/>
          </p:nvSpPr>
          <p:spPr>
            <a:xfrm>
              <a:off x="7904605" y="5397138"/>
              <a:ext cx="1133012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29" y="0"/>
                  </a:moveTo>
                  <a:cubicBezTo>
                    <a:pt x="9543" y="0"/>
                    <a:pt x="8532" y="83"/>
                    <a:pt x="7844" y="327"/>
                  </a:cubicBezTo>
                  <a:cubicBezTo>
                    <a:pt x="7304" y="520"/>
                    <a:pt x="6971" y="1041"/>
                    <a:pt x="7012" y="1604"/>
                  </a:cubicBezTo>
                  <a:cubicBezTo>
                    <a:pt x="7178" y="3688"/>
                    <a:pt x="8204" y="7460"/>
                    <a:pt x="7968" y="8338"/>
                  </a:cubicBezTo>
                  <a:cubicBezTo>
                    <a:pt x="7788" y="8996"/>
                    <a:pt x="569" y="8873"/>
                    <a:pt x="153" y="9600"/>
                  </a:cubicBezTo>
                  <a:cubicBezTo>
                    <a:pt x="-262" y="10300"/>
                    <a:pt x="251" y="12069"/>
                    <a:pt x="735" y="13276"/>
                  </a:cubicBezTo>
                  <a:cubicBezTo>
                    <a:pt x="940" y="13765"/>
                    <a:pt x="1419" y="14079"/>
                    <a:pt x="1942" y="14079"/>
                  </a:cubicBezTo>
                  <a:cubicBezTo>
                    <a:pt x="2020" y="14079"/>
                    <a:pt x="2097" y="14071"/>
                    <a:pt x="2176" y="14057"/>
                  </a:cubicBezTo>
                  <a:cubicBezTo>
                    <a:pt x="4005" y="13700"/>
                    <a:pt x="5696" y="13577"/>
                    <a:pt x="7123" y="13508"/>
                  </a:cubicBezTo>
                  <a:cubicBezTo>
                    <a:pt x="7139" y="13508"/>
                    <a:pt x="7156" y="13508"/>
                    <a:pt x="7171" y="13508"/>
                  </a:cubicBezTo>
                  <a:cubicBezTo>
                    <a:pt x="7897" y="13508"/>
                    <a:pt x="8481" y="14102"/>
                    <a:pt x="8453" y="14826"/>
                  </a:cubicBezTo>
                  <a:cubicBezTo>
                    <a:pt x="8383" y="16705"/>
                    <a:pt x="8204" y="18734"/>
                    <a:pt x="8509" y="20504"/>
                  </a:cubicBezTo>
                  <a:cubicBezTo>
                    <a:pt x="8605" y="21094"/>
                    <a:pt x="9118" y="21532"/>
                    <a:pt x="9714" y="21546"/>
                  </a:cubicBezTo>
                  <a:cubicBezTo>
                    <a:pt x="10349" y="21578"/>
                    <a:pt x="11016" y="21600"/>
                    <a:pt x="11694" y="21600"/>
                  </a:cubicBezTo>
                  <a:cubicBezTo>
                    <a:pt x="12185" y="21600"/>
                    <a:pt x="12684" y="21589"/>
                    <a:pt x="13178" y="21560"/>
                  </a:cubicBezTo>
                  <a:cubicBezTo>
                    <a:pt x="13828" y="21532"/>
                    <a:pt x="14329" y="21011"/>
                    <a:pt x="14383" y="20381"/>
                  </a:cubicBezTo>
                  <a:cubicBezTo>
                    <a:pt x="14495" y="18720"/>
                    <a:pt x="14369" y="16320"/>
                    <a:pt x="14106" y="14497"/>
                  </a:cubicBezTo>
                  <a:cubicBezTo>
                    <a:pt x="13999" y="13717"/>
                    <a:pt x="14613" y="13039"/>
                    <a:pt x="15388" y="13039"/>
                  </a:cubicBezTo>
                  <a:cubicBezTo>
                    <a:pt x="15417" y="13039"/>
                    <a:pt x="15448" y="13041"/>
                    <a:pt x="15478" y="13042"/>
                  </a:cubicBezTo>
                  <a:cubicBezTo>
                    <a:pt x="16988" y="13165"/>
                    <a:pt x="18581" y="13371"/>
                    <a:pt x="20008" y="13427"/>
                  </a:cubicBezTo>
                  <a:cubicBezTo>
                    <a:pt x="20026" y="13427"/>
                    <a:pt x="20041" y="13427"/>
                    <a:pt x="20057" y="13427"/>
                  </a:cubicBezTo>
                  <a:cubicBezTo>
                    <a:pt x="20770" y="13427"/>
                    <a:pt x="21338" y="12835"/>
                    <a:pt x="21326" y="12123"/>
                  </a:cubicBezTo>
                  <a:cubicBezTo>
                    <a:pt x="21298" y="11245"/>
                    <a:pt x="21159" y="10450"/>
                    <a:pt x="21020" y="9558"/>
                  </a:cubicBezTo>
                  <a:cubicBezTo>
                    <a:pt x="20923" y="8996"/>
                    <a:pt x="20467" y="8558"/>
                    <a:pt x="19898" y="8502"/>
                  </a:cubicBezTo>
                  <a:cubicBezTo>
                    <a:pt x="18521" y="8352"/>
                    <a:pt x="17012" y="8199"/>
                    <a:pt x="15630" y="8199"/>
                  </a:cubicBezTo>
                  <a:cubicBezTo>
                    <a:pt x="15385" y="8199"/>
                    <a:pt x="15145" y="8204"/>
                    <a:pt x="14909" y="8215"/>
                  </a:cubicBezTo>
                  <a:cubicBezTo>
                    <a:pt x="14885" y="8216"/>
                    <a:pt x="14860" y="8216"/>
                    <a:pt x="14836" y="8216"/>
                  </a:cubicBezTo>
                  <a:cubicBezTo>
                    <a:pt x="14148" y="8216"/>
                    <a:pt x="13592" y="7669"/>
                    <a:pt x="13566" y="6994"/>
                  </a:cubicBezTo>
                  <a:cubicBezTo>
                    <a:pt x="13510" y="5361"/>
                    <a:pt x="13330" y="3070"/>
                    <a:pt x="13164" y="1205"/>
                  </a:cubicBezTo>
                  <a:cubicBezTo>
                    <a:pt x="13109" y="575"/>
                    <a:pt x="12595" y="95"/>
                    <a:pt x="11972" y="54"/>
                  </a:cubicBezTo>
                  <a:cubicBezTo>
                    <a:pt x="11528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10" name="Google Shape;6868;p43"/>
            <p:cNvSpPr/>
            <p:nvPr/>
          </p:nvSpPr>
          <p:spPr>
            <a:xfrm>
              <a:off x="8243658" y="3512959"/>
              <a:ext cx="1080102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9" y="0"/>
                    <a:pt x="14765" y="155"/>
                    <a:pt x="14514" y="446"/>
                  </a:cubicBezTo>
                  <a:cubicBezTo>
                    <a:pt x="13323" y="1815"/>
                    <a:pt x="12042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6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6" y="1176"/>
                    <a:pt x="3460" y="1176"/>
                  </a:cubicBezTo>
                  <a:cubicBezTo>
                    <a:pt x="3087" y="1176"/>
                    <a:pt x="2720" y="1350"/>
                    <a:pt x="2450" y="1684"/>
                  </a:cubicBezTo>
                  <a:cubicBezTo>
                    <a:pt x="1547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19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3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48" y="15192"/>
                  </a:cubicBezTo>
                  <a:cubicBezTo>
                    <a:pt x="11951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8" y="19752"/>
                    <a:pt x="17871" y="19752"/>
                  </a:cubicBezTo>
                  <a:cubicBezTo>
                    <a:pt x="18257" y="19752"/>
                    <a:pt x="1863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1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28" y="5153"/>
                    <a:pt x="18671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098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11" name="Google Shape;6869;p43"/>
            <p:cNvSpPr/>
            <p:nvPr/>
          </p:nvSpPr>
          <p:spPr>
            <a:xfrm>
              <a:off x="5328105" y="3573858"/>
              <a:ext cx="1441696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3" y="16843"/>
                    <a:pt x="8726" y="16977"/>
                    <a:pt x="8550" y="16977"/>
                  </a:cubicBezTo>
                  <a:cubicBezTo>
                    <a:pt x="8393" y="16977"/>
                    <a:pt x="8236" y="16872"/>
                    <a:pt x="8178" y="16650"/>
                  </a:cubicBezTo>
                  <a:cubicBezTo>
                    <a:pt x="7141" y="12664"/>
                    <a:pt x="6901" y="11085"/>
                    <a:pt x="5546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17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40" y="11801"/>
                  </a:cubicBezTo>
                  <a:cubicBezTo>
                    <a:pt x="1197" y="11801"/>
                    <a:pt x="1355" y="11736"/>
                    <a:pt x="1485" y="11608"/>
                  </a:cubicBezTo>
                  <a:cubicBezTo>
                    <a:pt x="2289" y="10791"/>
                    <a:pt x="3273" y="10238"/>
                    <a:pt x="3803" y="10238"/>
                  </a:cubicBezTo>
                  <a:cubicBezTo>
                    <a:pt x="3993" y="10238"/>
                    <a:pt x="4125" y="10308"/>
                    <a:pt x="4170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40" y="21352"/>
                    <a:pt x="7852" y="21600"/>
                    <a:pt x="8697" y="21600"/>
                  </a:cubicBezTo>
                  <a:cubicBezTo>
                    <a:pt x="9574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1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79" y="3905"/>
                    <a:pt x="18421" y="4566"/>
                  </a:cubicBezTo>
                  <a:cubicBezTo>
                    <a:pt x="18517" y="5045"/>
                    <a:pt x="18895" y="5369"/>
                    <a:pt x="19313" y="5369"/>
                  </a:cubicBezTo>
                  <a:cubicBezTo>
                    <a:pt x="19329" y="5369"/>
                    <a:pt x="19345" y="5369"/>
                    <a:pt x="19361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81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12" name="Google Shape;6870;p43"/>
            <p:cNvSpPr/>
            <p:nvPr/>
          </p:nvSpPr>
          <p:spPr>
            <a:xfrm>
              <a:off x="7137828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6" y="864"/>
                    <a:pt x="10911" y="864"/>
                  </a:cubicBezTo>
                  <a:cubicBezTo>
                    <a:pt x="9360" y="864"/>
                    <a:pt x="7785" y="843"/>
                    <a:pt x="6340" y="843"/>
                  </a:cubicBezTo>
                  <a:cubicBezTo>
                    <a:pt x="4308" y="843"/>
                    <a:pt x="2532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13" name="Google Shape;6871;p43"/>
            <p:cNvSpPr/>
            <p:nvPr/>
          </p:nvSpPr>
          <p:spPr>
            <a:xfrm>
              <a:off x="6912357" y="1746123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05"/>
                  </a:cubicBezTo>
                  <a:cubicBezTo>
                    <a:pt x="858" y="1331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57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0" y="21586"/>
                    <a:pt x="2366" y="21579"/>
                    <a:pt x="2919" y="21579"/>
                  </a:cubicBezTo>
                  <a:cubicBezTo>
                    <a:pt x="4159" y="21579"/>
                    <a:pt x="5589" y="21600"/>
                    <a:pt x="7094" y="21600"/>
                  </a:cubicBezTo>
                  <a:cubicBezTo>
                    <a:pt x="11613" y="21600"/>
                    <a:pt x="16813" y="21405"/>
                    <a:pt x="19565" y="19858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14" name="Google Shape;6872;p43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15" name="Google Shape;6873;p43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16" name="Google Shape;6874;p43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17" name="Google Shape;6875;p43"/>
            <p:cNvSpPr/>
            <p:nvPr/>
          </p:nvSpPr>
          <p:spPr>
            <a:xfrm>
              <a:off x="4603359" y="1873781"/>
              <a:ext cx="232700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1" h="21600" fill="norm" stroke="1" extrusionOk="0">
                  <a:moveTo>
                    <a:pt x="7647" y="0"/>
                  </a:moveTo>
                  <a:cubicBezTo>
                    <a:pt x="2677" y="0"/>
                    <a:pt x="-1597" y="5733"/>
                    <a:pt x="584" y="16505"/>
                  </a:cubicBezTo>
                  <a:cubicBezTo>
                    <a:pt x="1312" y="20041"/>
                    <a:pt x="4182" y="21600"/>
                    <a:pt x="7382" y="21600"/>
                  </a:cubicBezTo>
                  <a:cubicBezTo>
                    <a:pt x="13161" y="21600"/>
                    <a:pt x="20003" y="16498"/>
                    <a:pt x="17170" y="8724"/>
                  </a:cubicBezTo>
                  <a:cubicBezTo>
                    <a:pt x="14982" y="2828"/>
                    <a:pt x="11144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18" name="Google Shape;6876;p43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19" name="Google Shape;6877;p43"/>
            <p:cNvSpPr/>
            <p:nvPr/>
          </p:nvSpPr>
          <p:spPr>
            <a:xfrm>
              <a:off x="4326704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20" name="Google Shape;6878;p43"/>
            <p:cNvSpPr/>
            <p:nvPr/>
          </p:nvSpPr>
          <p:spPr>
            <a:xfrm>
              <a:off x="4326704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21" name="Google Shape;6879;p43"/>
            <p:cNvSpPr/>
            <p:nvPr/>
          </p:nvSpPr>
          <p:spPr>
            <a:xfrm>
              <a:off x="5240728" y="1884179"/>
              <a:ext cx="1132689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5" y="10299"/>
                    <a:pt x="245" y="12082"/>
                    <a:pt x="730" y="13275"/>
                  </a:cubicBezTo>
                  <a:cubicBezTo>
                    <a:pt x="933" y="13775"/>
                    <a:pt x="1410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2" y="13507"/>
                    <a:pt x="8487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20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62" y="16319"/>
                    <a:pt x="14100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5" y="13041"/>
                  </a:cubicBezTo>
                  <a:cubicBezTo>
                    <a:pt x="16981" y="13164"/>
                    <a:pt x="18574" y="13370"/>
                    <a:pt x="20002" y="13426"/>
                  </a:cubicBezTo>
                  <a:cubicBezTo>
                    <a:pt x="20017" y="13426"/>
                    <a:pt x="20034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291" y="11244"/>
                    <a:pt x="21151" y="10449"/>
                    <a:pt x="21013" y="9572"/>
                  </a:cubicBezTo>
                  <a:cubicBezTo>
                    <a:pt x="20916" y="8995"/>
                    <a:pt x="20458" y="8571"/>
                    <a:pt x="19891" y="8502"/>
                  </a:cubicBezTo>
                  <a:cubicBezTo>
                    <a:pt x="18514" y="8351"/>
                    <a:pt x="17006" y="8199"/>
                    <a:pt x="15624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586" y="7681"/>
                    <a:pt x="13573" y="6993"/>
                  </a:cubicBezTo>
                  <a:cubicBezTo>
                    <a:pt x="13504" y="5361"/>
                    <a:pt x="13337" y="3084"/>
                    <a:pt x="13157" y="1205"/>
                  </a:cubicBezTo>
                  <a:cubicBezTo>
                    <a:pt x="13101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22" name="Google Shape;6880;p43"/>
            <p:cNvSpPr/>
            <p:nvPr/>
          </p:nvSpPr>
          <p:spPr>
            <a:xfrm>
              <a:off x="4473842" y="13460663"/>
              <a:ext cx="108471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272" y="773"/>
                    <a:pt x="13973" y="871"/>
                    <a:pt x="10612" y="871"/>
                  </a:cubicBezTo>
                  <a:cubicBezTo>
                    <a:pt x="9358" y="871"/>
                    <a:pt x="8097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23" name="Google Shape;6881;p43"/>
            <p:cNvSpPr/>
            <p:nvPr/>
          </p:nvSpPr>
          <p:spPr>
            <a:xfrm>
              <a:off x="4248388" y="12284917"/>
              <a:ext cx="81924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5" y="733"/>
                    <a:pt x="14370" y="859"/>
                    <a:pt x="11236" y="859"/>
                  </a:cubicBezTo>
                  <a:cubicBezTo>
                    <a:pt x="9595" y="859"/>
                    <a:pt x="7914" y="824"/>
                    <a:pt x="6378" y="824"/>
                  </a:cubicBezTo>
                  <a:cubicBezTo>
                    <a:pt x="4329" y="824"/>
                    <a:pt x="2537" y="880"/>
                    <a:pt x="1431" y="1152"/>
                  </a:cubicBezTo>
                  <a:cubicBezTo>
                    <a:pt x="871" y="1278"/>
                    <a:pt x="385" y="3023"/>
                    <a:pt x="234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1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40" y="21600"/>
                    <a:pt x="16893" y="21384"/>
                    <a:pt x="19565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24" name="Google Shape;6882;p43"/>
            <p:cNvSpPr/>
            <p:nvPr/>
          </p:nvSpPr>
          <p:spPr>
            <a:xfrm>
              <a:off x="4248388" y="11918363"/>
              <a:ext cx="81926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14"/>
                    <a:pt x="18943" y="28"/>
                  </a:cubicBezTo>
                  <a:cubicBezTo>
                    <a:pt x="17257" y="773"/>
                    <a:pt x="13963" y="877"/>
                    <a:pt x="10605" y="877"/>
                  </a:cubicBezTo>
                  <a:cubicBezTo>
                    <a:pt x="9354" y="877"/>
                    <a:pt x="8093" y="863"/>
                    <a:pt x="6903" y="863"/>
                  </a:cubicBezTo>
                  <a:cubicBezTo>
                    <a:pt x="4636" y="863"/>
                    <a:pt x="2629" y="912"/>
                    <a:pt x="1431" y="1211"/>
                  </a:cubicBezTo>
                  <a:cubicBezTo>
                    <a:pt x="871" y="1337"/>
                    <a:pt x="385" y="3070"/>
                    <a:pt x="234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1" y="21565"/>
                    <a:pt x="5788" y="21600"/>
                    <a:pt x="7529" y="21600"/>
                  </a:cubicBezTo>
                  <a:cubicBezTo>
                    <a:pt x="11937" y="21600"/>
                    <a:pt x="16890" y="21377"/>
                    <a:pt x="19561" y="19839"/>
                  </a:cubicBezTo>
                  <a:cubicBezTo>
                    <a:pt x="21518" y="18683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25" name="Google Shape;6883;p43"/>
            <p:cNvSpPr/>
            <p:nvPr/>
          </p:nvSpPr>
          <p:spPr>
            <a:xfrm>
              <a:off x="6601042" y="11660158"/>
              <a:ext cx="98195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68" y="0"/>
                  </a:moveTo>
                  <a:cubicBezTo>
                    <a:pt x="16837" y="0"/>
                    <a:pt x="16411" y="178"/>
                    <a:pt x="16096" y="510"/>
                  </a:cubicBezTo>
                  <a:cubicBezTo>
                    <a:pt x="11994" y="4773"/>
                    <a:pt x="3465" y="13250"/>
                    <a:pt x="319" y="17449"/>
                  </a:cubicBezTo>
                  <a:cubicBezTo>
                    <a:pt x="-894" y="19073"/>
                    <a:pt x="1604" y="21600"/>
                    <a:pt x="3510" y="21600"/>
                  </a:cubicBezTo>
                  <a:cubicBezTo>
                    <a:pt x="4024" y="21600"/>
                    <a:pt x="4496" y="21417"/>
                    <a:pt x="4838" y="20982"/>
                  </a:cubicBezTo>
                  <a:cubicBezTo>
                    <a:pt x="7645" y="17465"/>
                    <a:pt x="17206" y="8163"/>
                    <a:pt x="20151" y="4789"/>
                  </a:cubicBezTo>
                  <a:cubicBezTo>
                    <a:pt x="20628" y="4234"/>
                    <a:pt x="20706" y="3442"/>
                    <a:pt x="20336" y="2808"/>
                  </a:cubicBezTo>
                  <a:cubicBezTo>
                    <a:pt x="19766" y="1810"/>
                    <a:pt x="18979" y="828"/>
                    <a:pt x="18146" y="274"/>
                  </a:cubicBezTo>
                  <a:cubicBezTo>
                    <a:pt x="17878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26" name="Google Shape;6884;p43"/>
            <p:cNvSpPr/>
            <p:nvPr/>
          </p:nvSpPr>
          <p:spPr>
            <a:xfrm>
              <a:off x="6683027" y="11613947"/>
              <a:ext cx="231959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1" h="21600" fill="norm" stroke="1" extrusionOk="0">
                  <a:moveTo>
                    <a:pt x="7662" y="0"/>
                  </a:moveTo>
                  <a:cubicBezTo>
                    <a:pt x="2685" y="0"/>
                    <a:pt x="-1601" y="5733"/>
                    <a:pt x="586" y="16498"/>
                  </a:cubicBezTo>
                  <a:cubicBezTo>
                    <a:pt x="1296" y="20034"/>
                    <a:pt x="4162" y="21600"/>
                    <a:pt x="7357" y="21600"/>
                  </a:cubicBezTo>
                  <a:cubicBezTo>
                    <a:pt x="13139" y="21600"/>
                    <a:pt x="19999" y="16498"/>
                    <a:pt x="17159" y="8724"/>
                  </a:cubicBezTo>
                  <a:cubicBezTo>
                    <a:pt x="14990" y="2828"/>
                    <a:pt x="11155" y="0"/>
                    <a:pt x="76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27" name="Google Shape;6885;p43"/>
            <p:cNvSpPr/>
            <p:nvPr/>
          </p:nvSpPr>
          <p:spPr>
            <a:xfrm>
              <a:off x="7267569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57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28" name="Google Shape;6886;p43"/>
            <p:cNvSpPr/>
            <p:nvPr/>
          </p:nvSpPr>
          <p:spPr>
            <a:xfrm>
              <a:off x="6549645" y="13460663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5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2" y="21593"/>
                    <a:pt x="1364" y="21593"/>
                  </a:cubicBezTo>
                  <a:cubicBezTo>
                    <a:pt x="1833" y="21586"/>
                    <a:pt x="2352" y="21579"/>
                    <a:pt x="2907" y="21579"/>
                  </a:cubicBezTo>
                  <a:cubicBezTo>
                    <a:pt x="4150" y="21579"/>
                    <a:pt x="5582" y="21600"/>
                    <a:pt x="7089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29" name="Google Shape;6887;p43"/>
            <p:cNvSpPr/>
            <p:nvPr/>
          </p:nvSpPr>
          <p:spPr>
            <a:xfrm>
              <a:off x="6990930" y="13169532"/>
              <a:ext cx="201990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14" y="21600"/>
                    <a:pt x="19987" y="16505"/>
                    <a:pt x="17136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30" name="Google Shape;6888;p43"/>
            <p:cNvSpPr/>
            <p:nvPr/>
          </p:nvSpPr>
          <p:spPr>
            <a:xfrm>
              <a:off x="7904605" y="12422809"/>
              <a:ext cx="1133012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87" y="0"/>
                  </a:moveTo>
                  <a:cubicBezTo>
                    <a:pt x="9582" y="0"/>
                    <a:pt x="8546" y="78"/>
                    <a:pt x="7844" y="318"/>
                  </a:cubicBezTo>
                  <a:cubicBezTo>
                    <a:pt x="7304" y="511"/>
                    <a:pt x="6971" y="1046"/>
                    <a:pt x="7012" y="1609"/>
                  </a:cubicBezTo>
                  <a:cubicBezTo>
                    <a:pt x="7178" y="3694"/>
                    <a:pt x="8204" y="7466"/>
                    <a:pt x="7968" y="8330"/>
                  </a:cubicBezTo>
                  <a:cubicBezTo>
                    <a:pt x="7788" y="8988"/>
                    <a:pt x="569" y="8865"/>
                    <a:pt x="153" y="9607"/>
                  </a:cubicBezTo>
                  <a:cubicBezTo>
                    <a:pt x="-262" y="10306"/>
                    <a:pt x="251" y="12076"/>
                    <a:pt x="735" y="13284"/>
                  </a:cubicBezTo>
                  <a:cubicBezTo>
                    <a:pt x="937" y="13766"/>
                    <a:pt x="1406" y="14077"/>
                    <a:pt x="1920" y="14077"/>
                  </a:cubicBezTo>
                  <a:cubicBezTo>
                    <a:pt x="2004" y="14077"/>
                    <a:pt x="2090" y="14069"/>
                    <a:pt x="2176" y="14051"/>
                  </a:cubicBezTo>
                  <a:cubicBezTo>
                    <a:pt x="4005" y="13708"/>
                    <a:pt x="5696" y="13571"/>
                    <a:pt x="7123" y="13516"/>
                  </a:cubicBezTo>
                  <a:cubicBezTo>
                    <a:pt x="7147" y="13514"/>
                    <a:pt x="7170" y="13514"/>
                    <a:pt x="7193" y="13514"/>
                  </a:cubicBezTo>
                  <a:cubicBezTo>
                    <a:pt x="7909" y="13514"/>
                    <a:pt x="8479" y="14116"/>
                    <a:pt x="8453" y="14834"/>
                  </a:cubicBezTo>
                  <a:cubicBezTo>
                    <a:pt x="8383" y="16713"/>
                    <a:pt x="8204" y="18743"/>
                    <a:pt x="8509" y="20499"/>
                  </a:cubicBezTo>
                  <a:cubicBezTo>
                    <a:pt x="8605" y="21089"/>
                    <a:pt x="9118" y="21528"/>
                    <a:pt x="9714" y="21555"/>
                  </a:cubicBezTo>
                  <a:cubicBezTo>
                    <a:pt x="10371" y="21580"/>
                    <a:pt x="11062" y="21600"/>
                    <a:pt x="11766" y="21600"/>
                  </a:cubicBezTo>
                  <a:cubicBezTo>
                    <a:pt x="12233" y="21600"/>
                    <a:pt x="12707" y="21591"/>
                    <a:pt x="13178" y="21569"/>
                  </a:cubicBezTo>
                  <a:cubicBezTo>
                    <a:pt x="13828" y="21528"/>
                    <a:pt x="14329" y="21020"/>
                    <a:pt x="14383" y="20390"/>
                  </a:cubicBezTo>
                  <a:cubicBezTo>
                    <a:pt x="14495" y="18729"/>
                    <a:pt x="14369" y="16315"/>
                    <a:pt x="14106" y="14491"/>
                  </a:cubicBezTo>
                  <a:cubicBezTo>
                    <a:pt x="14001" y="13717"/>
                    <a:pt x="14602" y="13045"/>
                    <a:pt x="15368" y="13045"/>
                  </a:cubicBezTo>
                  <a:cubicBezTo>
                    <a:pt x="15403" y="13045"/>
                    <a:pt x="15441" y="13047"/>
                    <a:pt x="15478" y="13050"/>
                  </a:cubicBezTo>
                  <a:cubicBezTo>
                    <a:pt x="16988" y="13159"/>
                    <a:pt x="18581" y="13365"/>
                    <a:pt x="20008" y="13420"/>
                  </a:cubicBezTo>
                  <a:cubicBezTo>
                    <a:pt x="20026" y="13420"/>
                    <a:pt x="20041" y="13420"/>
                    <a:pt x="20057" y="13420"/>
                  </a:cubicBezTo>
                  <a:cubicBezTo>
                    <a:pt x="20770" y="13420"/>
                    <a:pt x="21338" y="12828"/>
                    <a:pt x="21326" y="12116"/>
                  </a:cubicBezTo>
                  <a:cubicBezTo>
                    <a:pt x="21298" y="11252"/>
                    <a:pt x="21159" y="10443"/>
                    <a:pt x="21020" y="9565"/>
                  </a:cubicBezTo>
                  <a:cubicBezTo>
                    <a:pt x="20923" y="9002"/>
                    <a:pt x="20467" y="8564"/>
                    <a:pt x="19898" y="8495"/>
                  </a:cubicBezTo>
                  <a:cubicBezTo>
                    <a:pt x="18535" y="8346"/>
                    <a:pt x="17043" y="8204"/>
                    <a:pt x="15672" y="8204"/>
                  </a:cubicBezTo>
                  <a:cubicBezTo>
                    <a:pt x="15414" y="8204"/>
                    <a:pt x="15159" y="8210"/>
                    <a:pt x="14909" y="8221"/>
                  </a:cubicBezTo>
                  <a:cubicBezTo>
                    <a:pt x="14892" y="8221"/>
                    <a:pt x="14875" y="8221"/>
                    <a:pt x="14858" y="8221"/>
                  </a:cubicBezTo>
                  <a:cubicBezTo>
                    <a:pt x="14161" y="8221"/>
                    <a:pt x="13592" y="7683"/>
                    <a:pt x="13566" y="6986"/>
                  </a:cubicBezTo>
                  <a:cubicBezTo>
                    <a:pt x="13510" y="5353"/>
                    <a:pt x="13330" y="3076"/>
                    <a:pt x="13164" y="1196"/>
                  </a:cubicBezTo>
                  <a:cubicBezTo>
                    <a:pt x="13109" y="580"/>
                    <a:pt x="12595" y="86"/>
                    <a:pt x="11972" y="45"/>
                  </a:cubicBezTo>
                  <a:cubicBezTo>
                    <a:pt x="11545" y="18"/>
                    <a:pt x="11070" y="0"/>
                    <a:pt x="105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31" name="Google Shape;6889;p43"/>
            <p:cNvSpPr/>
            <p:nvPr/>
          </p:nvSpPr>
          <p:spPr>
            <a:xfrm>
              <a:off x="8243658" y="10538217"/>
              <a:ext cx="1080102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2" y="0"/>
                    <a:pt x="14767" y="159"/>
                    <a:pt x="14514" y="460"/>
                  </a:cubicBezTo>
                  <a:cubicBezTo>
                    <a:pt x="13323" y="1829"/>
                    <a:pt x="12042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5" y="1183"/>
                    <a:pt x="3459" y="1183"/>
                  </a:cubicBezTo>
                  <a:cubicBezTo>
                    <a:pt x="3087" y="1183"/>
                    <a:pt x="2720" y="1358"/>
                    <a:pt x="2450" y="1681"/>
                  </a:cubicBezTo>
                  <a:cubicBezTo>
                    <a:pt x="1547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19" y="20323"/>
                    <a:pt x="5008" y="21120"/>
                    <a:pt x="6317" y="21543"/>
                  </a:cubicBezTo>
                  <a:cubicBezTo>
                    <a:pt x="6436" y="21582"/>
                    <a:pt x="6554" y="21600"/>
                    <a:pt x="6675" y="21600"/>
                  </a:cubicBezTo>
                  <a:cubicBezTo>
                    <a:pt x="7167" y="21600"/>
                    <a:pt x="7636" y="21286"/>
                    <a:pt x="7871" y="20762"/>
                  </a:cubicBezTo>
                  <a:cubicBezTo>
                    <a:pt x="8743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9" y="19746"/>
                    <a:pt x="17871" y="19746"/>
                  </a:cubicBezTo>
                  <a:cubicBezTo>
                    <a:pt x="18257" y="19746"/>
                    <a:pt x="1863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1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28" y="5165"/>
                    <a:pt x="18671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098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32" name="Google Shape;6890;p43"/>
            <p:cNvSpPr/>
            <p:nvPr/>
          </p:nvSpPr>
          <p:spPr>
            <a:xfrm>
              <a:off x="5328105" y="10599777"/>
              <a:ext cx="1441696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3" y="16977"/>
                  </a:cubicBezTo>
                  <a:cubicBezTo>
                    <a:pt x="8395" y="16977"/>
                    <a:pt x="8236" y="16871"/>
                    <a:pt x="8178" y="16656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17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7" y="11800"/>
                  </a:cubicBezTo>
                  <a:cubicBezTo>
                    <a:pt x="1201" y="11800"/>
                    <a:pt x="1358" y="11739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46"/>
                    <a:pt x="18894" y="5360"/>
                    <a:pt x="19312" y="5360"/>
                  </a:cubicBezTo>
                  <a:cubicBezTo>
                    <a:pt x="19328" y="5360"/>
                    <a:pt x="19344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33" name="Google Shape;6891;p43"/>
            <p:cNvSpPr/>
            <p:nvPr/>
          </p:nvSpPr>
          <p:spPr>
            <a:xfrm>
              <a:off x="7137828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7" y="831"/>
                    <a:pt x="11004" y="831"/>
                  </a:cubicBezTo>
                  <a:cubicBezTo>
                    <a:pt x="9572" y="831"/>
                    <a:pt x="8117" y="810"/>
                    <a:pt x="6759" y="810"/>
                  </a:cubicBezTo>
                  <a:cubicBezTo>
                    <a:pt x="4554" y="810"/>
                    <a:pt x="2607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34" name="Google Shape;6892;p43"/>
            <p:cNvSpPr/>
            <p:nvPr/>
          </p:nvSpPr>
          <p:spPr>
            <a:xfrm>
              <a:off x="6912357" y="8772041"/>
              <a:ext cx="819012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27" y="753"/>
                    <a:pt x="14171" y="872"/>
                    <a:pt x="10913" y="872"/>
                  </a:cubicBezTo>
                  <a:cubicBezTo>
                    <a:pt x="9359" y="872"/>
                    <a:pt x="7782" y="844"/>
                    <a:pt x="6337" y="844"/>
                  </a:cubicBezTo>
                  <a:cubicBezTo>
                    <a:pt x="4303" y="844"/>
                    <a:pt x="2529" y="893"/>
                    <a:pt x="1439" y="1151"/>
                  </a:cubicBezTo>
                  <a:cubicBezTo>
                    <a:pt x="858" y="1332"/>
                    <a:pt x="372" y="3013"/>
                    <a:pt x="242" y="5503"/>
                  </a:cubicBezTo>
                  <a:cubicBezTo>
                    <a:pt x="17" y="9297"/>
                    <a:pt x="-77" y="13656"/>
                    <a:pt x="72" y="17074"/>
                  </a:cubicBezTo>
                  <a:cubicBezTo>
                    <a:pt x="202" y="19710"/>
                    <a:pt x="728" y="21558"/>
                    <a:pt x="1351" y="21558"/>
                  </a:cubicBezTo>
                  <a:cubicBezTo>
                    <a:pt x="1361" y="21558"/>
                    <a:pt x="1372" y="21558"/>
                    <a:pt x="1382" y="21558"/>
                  </a:cubicBezTo>
                  <a:cubicBezTo>
                    <a:pt x="1603" y="21551"/>
                    <a:pt x="1833" y="21551"/>
                    <a:pt x="2072" y="21551"/>
                  </a:cubicBezTo>
                  <a:cubicBezTo>
                    <a:pt x="3588" y="21551"/>
                    <a:pt x="5490" y="21600"/>
                    <a:pt x="7510" y="21600"/>
                  </a:cubicBezTo>
                  <a:cubicBezTo>
                    <a:pt x="11928" y="21600"/>
                    <a:pt x="16897" y="21356"/>
                    <a:pt x="19565" y="19815"/>
                  </a:cubicBezTo>
                  <a:cubicBezTo>
                    <a:pt x="21523" y="18720"/>
                    <a:pt x="21028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35" name="Google Shape;6893;p43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36" name="Google Shape;6894;p43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37" name="Google Shape;6895;p43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38" name="Google Shape;6896;p43"/>
            <p:cNvSpPr/>
            <p:nvPr/>
          </p:nvSpPr>
          <p:spPr>
            <a:xfrm>
              <a:off x="4603329" y="8899452"/>
              <a:ext cx="232741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2" y="0"/>
                  </a:moveTo>
                  <a:cubicBezTo>
                    <a:pt x="2678" y="0"/>
                    <a:pt x="-1600" y="5745"/>
                    <a:pt x="587" y="16521"/>
                  </a:cubicBezTo>
                  <a:cubicBezTo>
                    <a:pt x="1313" y="20041"/>
                    <a:pt x="4170" y="21600"/>
                    <a:pt x="7355" y="21600"/>
                  </a:cubicBezTo>
                  <a:cubicBezTo>
                    <a:pt x="13137" y="21600"/>
                    <a:pt x="20000" y="16485"/>
                    <a:pt x="17163" y="8742"/>
                  </a:cubicBezTo>
                  <a:cubicBezTo>
                    <a:pt x="14976" y="2827"/>
                    <a:pt x="11146" y="0"/>
                    <a:pt x="765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39" name="Google Shape;6897;p43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40" name="Google Shape;6898;p43"/>
            <p:cNvSpPr/>
            <p:nvPr/>
          </p:nvSpPr>
          <p:spPr>
            <a:xfrm>
              <a:off x="4326720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07" y="0"/>
                    <a:pt x="762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41" name="Google Shape;6899;p43"/>
            <p:cNvSpPr/>
            <p:nvPr/>
          </p:nvSpPr>
          <p:spPr>
            <a:xfrm>
              <a:off x="4326697" y="10290409"/>
              <a:ext cx="202227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07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42" name="Google Shape;6900;p43"/>
            <p:cNvSpPr/>
            <p:nvPr/>
          </p:nvSpPr>
          <p:spPr>
            <a:xfrm>
              <a:off x="5240728" y="8910097"/>
              <a:ext cx="1132689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2" y="13759"/>
                    <a:pt x="1399" y="14069"/>
                    <a:pt x="1913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62" y="16306"/>
                    <a:pt x="14100" y="14497"/>
                  </a:cubicBezTo>
                  <a:cubicBezTo>
                    <a:pt x="13993" y="13724"/>
                    <a:pt x="14595" y="13038"/>
                    <a:pt x="15375" y="13038"/>
                  </a:cubicBezTo>
                  <a:cubicBezTo>
                    <a:pt x="15411" y="13038"/>
                    <a:pt x="15448" y="13039"/>
                    <a:pt x="15485" y="13042"/>
                  </a:cubicBezTo>
                  <a:cubicBezTo>
                    <a:pt x="16981" y="13152"/>
                    <a:pt x="18574" y="13371"/>
                    <a:pt x="20002" y="13413"/>
                  </a:cubicBezTo>
                  <a:cubicBezTo>
                    <a:pt x="20017" y="13413"/>
                    <a:pt x="20034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291" y="11245"/>
                    <a:pt x="21151" y="10436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5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7" y="8215"/>
                    <a:pt x="13586" y="7677"/>
                    <a:pt x="13573" y="6994"/>
                  </a:cubicBezTo>
                  <a:cubicBezTo>
                    <a:pt x="13504" y="5347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43" name="Google Shape;6901;p43"/>
            <p:cNvSpPr/>
            <p:nvPr/>
          </p:nvSpPr>
          <p:spPr>
            <a:xfrm>
              <a:off x="1584698" y="1380229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12"/>
                  </a:cubicBezTo>
                  <a:cubicBezTo>
                    <a:pt x="858" y="1338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64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44" name="Google Shape;6902;p43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45" name="Google Shape;6903;p43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46" name="Google Shape;6904;p43"/>
            <p:cNvSpPr/>
            <p:nvPr/>
          </p:nvSpPr>
          <p:spPr>
            <a:xfrm>
              <a:off x="251843" y="0"/>
              <a:ext cx="1080108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2"/>
                  </a:cubicBezTo>
                  <a:cubicBezTo>
                    <a:pt x="13323" y="1815"/>
                    <a:pt x="12044" y="3362"/>
                    <a:pt x="11114" y="4844"/>
                  </a:cubicBezTo>
                  <a:cubicBezTo>
                    <a:pt x="10846" y="5261"/>
                    <a:pt x="10436" y="5485"/>
                    <a:pt x="10015" y="5485"/>
                  </a:cubicBezTo>
                  <a:cubicBezTo>
                    <a:pt x="9748" y="5485"/>
                    <a:pt x="9476" y="5394"/>
                    <a:pt x="9238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6" y="1251"/>
                    <a:pt x="3698" y="1176"/>
                    <a:pt x="3454" y="1176"/>
                  </a:cubicBezTo>
                  <a:cubicBezTo>
                    <a:pt x="3081" y="1176"/>
                    <a:pt x="2712" y="1349"/>
                    <a:pt x="2450" y="1684"/>
                  </a:cubicBezTo>
                  <a:cubicBezTo>
                    <a:pt x="1549" y="2841"/>
                    <a:pt x="415" y="4470"/>
                    <a:pt x="66" y="5692"/>
                  </a:cubicBezTo>
                  <a:cubicBezTo>
                    <a:pt x="-123" y="6311"/>
                    <a:pt x="108" y="7010"/>
                    <a:pt x="604" y="7370"/>
                  </a:cubicBezTo>
                  <a:cubicBezTo>
                    <a:pt x="2435" y="8721"/>
                    <a:pt x="6229" y="10481"/>
                    <a:pt x="6796" y="11327"/>
                  </a:cubicBezTo>
                  <a:cubicBezTo>
                    <a:pt x="7232" y="11962"/>
                    <a:pt x="2551" y="18529"/>
                    <a:pt x="2885" y="19456"/>
                  </a:cubicBezTo>
                  <a:cubicBezTo>
                    <a:pt x="3221" y="20320"/>
                    <a:pt x="5008" y="21134"/>
                    <a:pt x="6317" y="21542"/>
                  </a:cubicBezTo>
                  <a:cubicBezTo>
                    <a:pt x="6439" y="21580"/>
                    <a:pt x="6563" y="21600"/>
                    <a:pt x="6685" y="21600"/>
                  </a:cubicBezTo>
                  <a:cubicBezTo>
                    <a:pt x="7174" y="21600"/>
                    <a:pt x="7640" y="21297"/>
                    <a:pt x="7871" y="20776"/>
                  </a:cubicBezTo>
                  <a:cubicBezTo>
                    <a:pt x="8744" y="18837"/>
                    <a:pt x="9703" y="17192"/>
                    <a:pt x="10561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4" y="15202"/>
                    <a:pt x="12259" y="15315"/>
                    <a:pt x="12509" y="15547"/>
                  </a:cubicBezTo>
                  <a:cubicBezTo>
                    <a:pt x="14021" y="16964"/>
                    <a:pt x="15604" y="18576"/>
                    <a:pt x="17247" y="19586"/>
                  </a:cubicBezTo>
                  <a:cubicBezTo>
                    <a:pt x="17439" y="19699"/>
                    <a:pt x="17648" y="19754"/>
                    <a:pt x="17853" y="19754"/>
                  </a:cubicBezTo>
                  <a:cubicBezTo>
                    <a:pt x="18241" y="19754"/>
                    <a:pt x="18624" y="19562"/>
                    <a:pt x="18889" y="19212"/>
                  </a:cubicBezTo>
                  <a:cubicBezTo>
                    <a:pt x="19616" y="18251"/>
                    <a:pt x="20402" y="17159"/>
                    <a:pt x="21099" y="16036"/>
                  </a:cubicBezTo>
                  <a:cubicBezTo>
                    <a:pt x="21477" y="15417"/>
                    <a:pt x="21376" y="14570"/>
                    <a:pt x="20882" y="14080"/>
                  </a:cubicBezTo>
                  <a:cubicBezTo>
                    <a:pt x="19588" y="12777"/>
                    <a:pt x="17495" y="11164"/>
                    <a:pt x="15808" y="10089"/>
                  </a:cubicBezTo>
                  <a:cubicBezTo>
                    <a:pt x="15067" y="9618"/>
                    <a:pt x="14907" y="8493"/>
                    <a:pt x="15489" y="7793"/>
                  </a:cubicBezTo>
                  <a:cubicBezTo>
                    <a:pt x="16535" y="6473"/>
                    <a:pt x="17713" y="5169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47" name="Google Shape;6905;p43"/>
            <p:cNvSpPr/>
            <p:nvPr/>
          </p:nvSpPr>
          <p:spPr>
            <a:xfrm>
              <a:off x="1584698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090" y="0"/>
                  </a:moveTo>
                  <a:cubicBezTo>
                    <a:pt x="19044" y="0"/>
                    <a:pt x="18998" y="7"/>
                    <a:pt x="18950" y="28"/>
                  </a:cubicBezTo>
                  <a:cubicBezTo>
                    <a:pt x="17367" y="733"/>
                    <a:pt x="14370" y="852"/>
                    <a:pt x="11233" y="852"/>
                  </a:cubicBezTo>
                  <a:cubicBezTo>
                    <a:pt x="9593" y="852"/>
                    <a:pt x="7913" y="817"/>
                    <a:pt x="6378" y="817"/>
                  </a:cubicBezTo>
                  <a:cubicBezTo>
                    <a:pt x="4329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23" y="5445"/>
                  </a:cubicBezTo>
                  <a:cubicBezTo>
                    <a:pt x="17" y="9306"/>
                    <a:pt x="-77" y="13669"/>
                    <a:pt x="74" y="17034"/>
                  </a:cubicBezTo>
                  <a:cubicBezTo>
                    <a:pt x="185" y="19708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77"/>
                    <a:pt x="19566" y="19834"/>
                  </a:cubicBezTo>
                  <a:cubicBezTo>
                    <a:pt x="21523" y="18738"/>
                    <a:pt x="21016" y="0"/>
                    <a:pt x="190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48" name="Google Shape;6906;p43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49" name="Google Shape;6907;p43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50" name="Google Shape;6908;p43"/>
            <p:cNvSpPr/>
            <p:nvPr/>
          </p:nvSpPr>
          <p:spPr>
            <a:xfrm>
              <a:off x="251843" y="7025505"/>
              <a:ext cx="1080108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1" y="0"/>
                  </a:moveTo>
                  <a:cubicBezTo>
                    <a:pt x="15109" y="0"/>
                    <a:pt x="14760" y="153"/>
                    <a:pt x="14500" y="455"/>
                  </a:cubicBezTo>
                  <a:cubicBezTo>
                    <a:pt x="13323" y="1824"/>
                    <a:pt x="12044" y="3353"/>
                    <a:pt x="11114" y="4852"/>
                  </a:cubicBezTo>
                  <a:cubicBezTo>
                    <a:pt x="10850" y="5264"/>
                    <a:pt x="10444" y="5482"/>
                    <a:pt x="10030" y="5482"/>
                  </a:cubicBezTo>
                  <a:cubicBezTo>
                    <a:pt x="9756" y="5482"/>
                    <a:pt x="9479" y="5387"/>
                    <a:pt x="9238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1" y="1177"/>
                    <a:pt x="3457" y="1177"/>
                  </a:cubicBezTo>
                  <a:cubicBezTo>
                    <a:pt x="3084" y="1177"/>
                    <a:pt x="2714" y="1358"/>
                    <a:pt x="2450" y="1692"/>
                  </a:cubicBezTo>
                  <a:cubicBezTo>
                    <a:pt x="1549" y="2833"/>
                    <a:pt x="415" y="4461"/>
                    <a:pt x="66" y="5682"/>
                  </a:cubicBezTo>
                  <a:cubicBezTo>
                    <a:pt x="-123" y="6318"/>
                    <a:pt x="108" y="7000"/>
                    <a:pt x="604" y="7360"/>
                  </a:cubicBezTo>
                  <a:cubicBezTo>
                    <a:pt x="2435" y="8711"/>
                    <a:pt x="6229" y="10487"/>
                    <a:pt x="6796" y="11332"/>
                  </a:cubicBezTo>
                  <a:cubicBezTo>
                    <a:pt x="7232" y="11967"/>
                    <a:pt x="2551" y="18515"/>
                    <a:pt x="2885" y="19442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9"/>
                  </a:cubicBezTo>
                  <a:cubicBezTo>
                    <a:pt x="8744" y="18840"/>
                    <a:pt x="9703" y="17179"/>
                    <a:pt x="10561" y="15828"/>
                  </a:cubicBezTo>
                  <a:cubicBezTo>
                    <a:pt x="10824" y="15410"/>
                    <a:pt x="11239" y="15191"/>
                    <a:pt x="11658" y="15191"/>
                  </a:cubicBezTo>
                  <a:cubicBezTo>
                    <a:pt x="11958" y="15191"/>
                    <a:pt x="12259" y="15302"/>
                    <a:pt x="12509" y="15534"/>
                  </a:cubicBezTo>
                  <a:cubicBezTo>
                    <a:pt x="14021" y="16951"/>
                    <a:pt x="15604" y="18579"/>
                    <a:pt x="17247" y="19572"/>
                  </a:cubicBezTo>
                  <a:cubicBezTo>
                    <a:pt x="17444" y="19689"/>
                    <a:pt x="17658" y="19745"/>
                    <a:pt x="17868" y="19745"/>
                  </a:cubicBezTo>
                  <a:cubicBezTo>
                    <a:pt x="18251" y="19745"/>
                    <a:pt x="18627" y="19561"/>
                    <a:pt x="18889" y="19214"/>
                  </a:cubicBezTo>
                  <a:cubicBezTo>
                    <a:pt x="19616" y="18238"/>
                    <a:pt x="20402" y="17162"/>
                    <a:pt x="21099" y="16023"/>
                  </a:cubicBezTo>
                  <a:cubicBezTo>
                    <a:pt x="21477" y="15405"/>
                    <a:pt x="21376" y="14574"/>
                    <a:pt x="20882" y="14068"/>
                  </a:cubicBezTo>
                  <a:cubicBezTo>
                    <a:pt x="19588" y="12765"/>
                    <a:pt x="17495" y="11153"/>
                    <a:pt x="15808" y="10094"/>
                  </a:cubicBezTo>
                  <a:cubicBezTo>
                    <a:pt x="15067" y="9624"/>
                    <a:pt x="14907" y="8499"/>
                    <a:pt x="15489" y="7784"/>
                  </a:cubicBezTo>
                  <a:cubicBezTo>
                    <a:pt x="16535" y="6480"/>
                    <a:pt x="17713" y="5160"/>
                    <a:pt x="18673" y="3892"/>
                  </a:cubicBezTo>
                  <a:cubicBezTo>
                    <a:pt x="19152" y="3240"/>
                    <a:pt x="19036" y="2245"/>
                    <a:pt x="18425" y="1741"/>
                  </a:cubicBezTo>
                  <a:cubicBezTo>
                    <a:pt x="17684" y="1139"/>
                    <a:pt x="16928" y="683"/>
                    <a:pt x="16100" y="179"/>
                  </a:cubicBezTo>
                  <a:cubicBezTo>
                    <a:pt x="15899" y="60"/>
                    <a:pt x="15679" y="0"/>
                    <a:pt x="154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51" name="Google Shape;6909;p43"/>
            <p:cNvSpPr/>
            <p:nvPr/>
          </p:nvSpPr>
          <p:spPr>
            <a:xfrm>
              <a:off x="1272682" y="4634488"/>
              <a:ext cx="982404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0" y="178"/>
                    <a:pt x="16082" y="504"/>
                  </a:cubicBezTo>
                  <a:cubicBezTo>
                    <a:pt x="11999" y="4766"/>
                    <a:pt x="3463" y="13243"/>
                    <a:pt x="320" y="17441"/>
                  </a:cubicBezTo>
                  <a:cubicBezTo>
                    <a:pt x="-896" y="19076"/>
                    <a:pt x="1607" y="21600"/>
                    <a:pt x="3520" y="21600"/>
                  </a:cubicBezTo>
                  <a:cubicBezTo>
                    <a:pt x="4033" y="21600"/>
                    <a:pt x="4505" y="21419"/>
                    <a:pt x="4850" y="20989"/>
                  </a:cubicBezTo>
                  <a:cubicBezTo>
                    <a:pt x="7653" y="17457"/>
                    <a:pt x="17206" y="8157"/>
                    <a:pt x="20134" y="4782"/>
                  </a:cubicBezTo>
                  <a:cubicBezTo>
                    <a:pt x="20612" y="4244"/>
                    <a:pt x="20704" y="3436"/>
                    <a:pt x="20334" y="2802"/>
                  </a:cubicBezTo>
                  <a:cubicBezTo>
                    <a:pt x="19764" y="1804"/>
                    <a:pt x="18963" y="838"/>
                    <a:pt x="18148" y="268"/>
                  </a:cubicBezTo>
                  <a:cubicBezTo>
                    <a:pt x="17882" y="85"/>
                    <a:pt x="17580" y="0"/>
                    <a:pt x="1727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52" name="Google Shape;6910;p43"/>
            <p:cNvSpPr/>
            <p:nvPr/>
          </p:nvSpPr>
          <p:spPr>
            <a:xfrm>
              <a:off x="1354682" y="4588442"/>
              <a:ext cx="232712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3" y="0"/>
                  </a:moveTo>
                  <a:cubicBezTo>
                    <a:pt x="2679" y="0"/>
                    <a:pt x="-1601" y="5758"/>
                    <a:pt x="586" y="16537"/>
                  </a:cubicBezTo>
                  <a:cubicBezTo>
                    <a:pt x="1307" y="20047"/>
                    <a:pt x="4170" y="21600"/>
                    <a:pt x="7356" y="21600"/>
                  </a:cubicBezTo>
                  <a:cubicBezTo>
                    <a:pt x="13140" y="21600"/>
                    <a:pt x="19999" y="16501"/>
                    <a:pt x="17167" y="8758"/>
                  </a:cubicBezTo>
                  <a:cubicBezTo>
                    <a:pt x="14980" y="2837"/>
                    <a:pt x="11143" y="0"/>
                    <a:pt x="765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53" name="Google Shape;6911;p43"/>
            <p:cNvSpPr/>
            <p:nvPr/>
          </p:nvSpPr>
          <p:spPr>
            <a:xfrm>
              <a:off x="1939905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2" y="20041"/>
                    <a:pt x="4157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54" name="Google Shape;6912;p43"/>
            <p:cNvSpPr/>
            <p:nvPr/>
          </p:nvSpPr>
          <p:spPr>
            <a:xfrm>
              <a:off x="1221445" y="6435487"/>
              <a:ext cx="1084691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6" y="845"/>
                  </a:cubicBezTo>
                  <a:cubicBezTo>
                    <a:pt x="4304" y="845"/>
                    <a:pt x="2528" y="894"/>
                    <a:pt x="1431" y="1145"/>
                  </a:cubicBezTo>
                  <a:cubicBezTo>
                    <a:pt x="866" y="1271"/>
                    <a:pt x="373" y="3017"/>
                    <a:pt x="232" y="5510"/>
                  </a:cubicBezTo>
                  <a:cubicBezTo>
                    <a:pt x="20" y="9309"/>
                    <a:pt x="-80" y="13667"/>
                    <a:pt x="77" y="17096"/>
                  </a:cubicBezTo>
                  <a:cubicBezTo>
                    <a:pt x="202" y="19728"/>
                    <a:pt x="737" y="21586"/>
                    <a:pt x="1344" y="21586"/>
                  </a:cubicBezTo>
                  <a:cubicBezTo>
                    <a:pt x="1355" y="21586"/>
                    <a:pt x="1365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7" y="21384"/>
                    <a:pt x="19559" y="19840"/>
                  </a:cubicBezTo>
                  <a:cubicBezTo>
                    <a:pt x="21520" y="18737"/>
                    <a:pt x="21009" y="0"/>
                    <a:pt x="190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55" name="Google Shape;6913;p43"/>
            <p:cNvSpPr/>
            <p:nvPr/>
          </p:nvSpPr>
          <p:spPr>
            <a:xfrm>
              <a:off x="1662727" y="6144191"/>
              <a:ext cx="202556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4" h="21600" fill="norm" stroke="1" extrusionOk="0">
                  <a:moveTo>
                    <a:pt x="7656" y="0"/>
                  </a:moveTo>
                  <a:cubicBezTo>
                    <a:pt x="2686" y="0"/>
                    <a:pt x="-1593" y="5740"/>
                    <a:pt x="579" y="16495"/>
                  </a:cubicBezTo>
                  <a:cubicBezTo>
                    <a:pt x="1291" y="20037"/>
                    <a:pt x="4161" y="21600"/>
                    <a:pt x="7358" y="21600"/>
                  </a:cubicBezTo>
                  <a:cubicBezTo>
                    <a:pt x="13148" y="21600"/>
                    <a:pt x="20007" y="16487"/>
                    <a:pt x="17173" y="8720"/>
                  </a:cubicBezTo>
                  <a:cubicBezTo>
                    <a:pt x="14979" y="2825"/>
                    <a:pt x="11150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56" name="Google Shape;6914;p43"/>
            <p:cNvSpPr/>
            <p:nvPr/>
          </p:nvSpPr>
          <p:spPr>
            <a:xfrm>
              <a:off x="1662743" y="6777780"/>
              <a:ext cx="20254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8" h="21600" fill="norm" stroke="1" extrusionOk="0">
                  <a:moveTo>
                    <a:pt x="7643" y="0"/>
                  </a:moveTo>
                  <a:cubicBezTo>
                    <a:pt x="2672" y="0"/>
                    <a:pt x="-1587" y="5725"/>
                    <a:pt x="579" y="16501"/>
                  </a:cubicBezTo>
                  <a:cubicBezTo>
                    <a:pt x="1291" y="20039"/>
                    <a:pt x="4162" y="21600"/>
                    <a:pt x="7360" y="21600"/>
                  </a:cubicBezTo>
                  <a:cubicBezTo>
                    <a:pt x="13152" y="21600"/>
                    <a:pt x="20013" y="16493"/>
                    <a:pt x="17179" y="8734"/>
                  </a:cubicBezTo>
                  <a:cubicBezTo>
                    <a:pt x="14984" y="2838"/>
                    <a:pt x="11139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57" name="Google Shape;6915;p43"/>
            <p:cNvSpPr/>
            <p:nvPr/>
          </p:nvSpPr>
          <p:spPr>
            <a:xfrm>
              <a:off x="2576569" y="5397138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81" y="8996"/>
                    <a:pt x="576" y="8873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6" y="13765"/>
                    <a:pt x="1424" y="14079"/>
                    <a:pt x="1949" y="14079"/>
                  </a:cubicBezTo>
                  <a:cubicBezTo>
                    <a:pt x="2026" y="14079"/>
                    <a:pt x="2106" y="14071"/>
                    <a:pt x="2183" y="14057"/>
                  </a:cubicBezTo>
                  <a:cubicBezTo>
                    <a:pt x="3999" y="13700"/>
                    <a:pt x="5703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59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76" y="16320"/>
                    <a:pt x="14112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4" y="13042"/>
                  </a:cubicBezTo>
                  <a:cubicBezTo>
                    <a:pt x="16995" y="13165"/>
                    <a:pt x="18574" y="13371"/>
                    <a:pt x="20002" y="13427"/>
                  </a:cubicBezTo>
                  <a:cubicBezTo>
                    <a:pt x="20017" y="13427"/>
                    <a:pt x="20033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303" y="11245"/>
                    <a:pt x="21151" y="10450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3" y="8216"/>
                    <a:pt x="14830" y="8216"/>
                  </a:cubicBezTo>
                  <a:cubicBezTo>
                    <a:pt x="14156" y="8216"/>
                    <a:pt x="13600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58" name="Google Shape;6916;p43"/>
            <p:cNvSpPr/>
            <p:nvPr/>
          </p:nvSpPr>
          <p:spPr>
            <a:xfrm>
              <a:off x="2915671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2" y="0"/>
                    <a:pt x="14765" y="155"/>
                    <a:pt x="14506" y="446"/>
                  </a:cubicBezTo>
                  <a:cubicBezTo>
                    <a:pt x="13328" y="1815"/>
                    <a:pt x="12049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6" y="5387"/>
                    <a:pt x="9243" y="5203"/>
                  </a:cubicBezTo>
                  <a:cubicBezTo>
                    <a:pt x="7849" y="4080"/>
                    <a:pt x="5843" y="2597"/>
                    <a:pt x="4171" y="1408"/>
                  </a:cubicBezTo>
                  <a:cubicBezTo>
                    <a:pt x="3951" y="1251"/>
                    <a:pt x="3704" y="1176"/>
                    <a:pt x="3459" y="1176"/>
                  </a:cubicBezTo>
                  <a:cubicBezTo>
                    <a:pt x="3086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1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27" y="15411"/>
                    <a:pt x="11235" y="15192"/>
                    <a:pt x="11645" y="15192"/>
                  </a:cubicBezTo>
                  <a:cubicBezTo>
                    <a:pt x="11945" y="15192"/>
                    <a:pt x="12248" y="15307"/>
                    <a:pt x="12499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1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6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3" y="10090"/>
                  </a:cubicBezTo>
                  <a:cubicBezTo>
                    <a:pt x="15072" y="9618"/>
                    <a:pt x="14912" y="8494"/>
                    <a:pt x="15479" y="7778"/>
                  </a:cubicBezTo>
                  <a:cubicBezTo>
                    <a:pt x="16540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30" y="1733"/>
                  </a:cubicBezTo>
                  <a:cubicBezTo>
                    <a:pt x="17688" y="1130"/>
                    <a:pt x="16932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59" name="Google Shape;6917;p43"/>
            <p:cNvSpPr/>
            <p:nvPr/>
          </p:nvSpPr>
          <p:spPr>
            <a:xfrm>
              <a:off x="0" y="3573858"/>
              <a:ext cx="1441541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3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3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1" y="7469"/>
                    <a:pt x="115" y="9329"/>
                  </a:cubicBezTo>
                  <a:cubicBezTo>
                    <a:pt x="-169" y="10245"/>
                    <a:pt x="115" y="10806"/>
                    <a:pt x="497" y="11455"/>
                  </a:cubicBezTo>
                  <a:cubicBezTo>
                    <a:pt x="623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0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49" y="20915"/>
                  </a:cubicBezTo>
                  <a:cubicBezTo>
                    <a:pt x="7037" y="21352"/>
                    <a:pt x="7849" y="21600"/>
                    <a:pt x="8694" y="21600"/>
                  </a:cubicBezTo>
                  <a:cubicBezTo>
                    <a:pt x="9570" y="21600"/>
                    <a:pt x="10479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51" y="3421"/>
                    <a:pt x="14021" y="2962"/>
                    <a:pt x="14588" y="2937"/>
                  </a:cubicBezTo>
                  <a:lnTo>
                    <a:pt x="17359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1" y="5369"/>
                    <a:pt x="19300" y="5369"/>
                  </a:cubicBezTo>
                  <a:cubicBezTo>
                    <a:pt x="19314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5" y="4120"/>
                  </a:cubicBezTo>
                  <a:cubicBezTo>
                    <a:pt x="21256" y="3077"/>
                    <a:pt x="20972" y="2122"/>
                    <a:pt x="20688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60" name="Google Shape;6918;p43"/>
            <p:cNvSpPr/>
            <p:nvPr/>
          </p:nvSpPr>
          <p:spPr>
            <a:xfrm>
              <a:off x="1810195" y="2922528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3"/>
                    <a:pt x="14156" y="864"/>
                    <a:pt x="10900" y="864"/>
                  </a:cubicBezTo>
                  <a:cubicBezTo>
                    <a:pt x="9350" y="864"/>
                    <a:pt x="7775" y="843"/>
                    <a:pt x="6330" y="843"/>
                  </a:cubicBezTo>
                  <a:cubicBezTo>
                    <a:pt x="4301" y="843"/>
                    <a:pt x="2527" y="892"/>
                    <a:pt x="1435" y="1143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6" y="21579"/>
                    <a:pt x="2356" y="21579"/>
                    <a:pt x="2917" y="21579"/>
                  </a:cubicBezTo>
                  <a:cubicBezTo>
                    <a:pt x="4111" y="21579"/>
                    <a:pt x="5483" y="21600"/>
                    <a:pt x="6930" y="21600"/>
                  </a:cubicBezTo>
                  <a:cubicBezTo>
                    <a:pt x="11488" y="21600"/>
                    <a:pt x="16780" y="21405"/>
                    <a:pt x="19562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61" name="Google Shape;6919;p43"/>
            <p:cNvSpPr/>
            <p:nvPr/>
          </p:nvSpPr>
          <p:spPr>
            <a:xfrm>
              <a:off x="1584698" y="1746123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05"/>
                  </a:cubicBezTo>
                  <a:cubicBezTo>
                    <a:pt x="858" y="1331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3" y="21586"/>
                    <a:pt x="2351" y="21579"/>
                    <a:pt x="2907" y="21579"/>
                  </a:cubicBezTo>
                  <a:cubicBezTo>
                    <a:pt x="4148" y="21579"/>
                    <a:pt x="5582" y="21600"/>
                    <a:pt x="7090" y="21600"/>
                  </a:cubicBezTo>
                  <a:cubicBezTo>
                    <a:pt x="11613" y="21600"/>
                    <a:pt x="16815" y="21405"/>
                    <a:pt x="19565" y="19858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62" name="Google Shape;6920;p43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63" name="Google Shape;6921;p43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64" name="Google Shape;6922;p43"/>
            <p:cNvSpPr/>
            <p:nvPr/>
          </p:nvSpPr>
          <p:spPr>
            <a:xfrm>
              <a:off x="1272697" y="11660158"/>
              <a:ext cx="982389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3" h="21600" fill="norm" stroke="1" extrusionOk="0">
                  <a:moveTo>
                    <a:pt x="17270" y="0"/>
                  </a:moveTo>
                  <a:cubicBezTo>
                    <a:pt x="16839" y="0"/>
                    <a:pt x="16408" y="178"/>
                    <a:pt x="16084" y="510"/>
                  </a:cubicBezTo>
                  <a:cubicBezTo>
                    <a:pt x="12000" y="4773"/>
                    <a:pt x="3464" y="13250"/>
                    <a:pt x="320" y="17449"/>
                  </a:cubicBezTo>
                  <a:cubicBezTo>
                    <a:pt x="-894" y="19073"/>
                    <a:pt x="1604" y="21600"/>
                    <a:pt x="3516" y="21600"/>
                  </a:cubicBezTo>
                  <a:cubicBezTo>
                    <a:pt x="4031" y="21600"/>
                    <a:pt x="4504" y="21417"/>
                    <a:pt x="4851" y="20982"/>
                  </a:cubicBezTo>
                  <a:cubicBezTo>
                    <a:pt x="7654" y="17465"/>
                    <a:pt x="17208" y="8163"/>
                    <a:pt x="20136" y="4789"/>
                  </a:cubicBezTo>
                  <a:cubicBezTo>
                    <a:pt x="20614" y="4234"/>
                    <a:pt x="20706" y="3442"/>
                    <a:pt x="20336" y="2808"/>
                  </a:cubicBezTo>
                  <a:cubicBezTo>
                    <a:pt x="19766" y="1810"/>
                    <a:pt x="18965" y="828"/>
                    <a:pt x="18150" y="274"/>
                  </a:cubicBezTo>
                  <a:cubicBezTo>
                    <a:pt x="17880" y="89"/>
                    <a:pt x="17574" y="0"/>
                    <a:pt x="172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65" name="Google Shape;6923;p43"/>
            <p:cNvSpPr/>
            <p:nvPr/>
          </p:nvSpPr>
          <p:spPr>
            <a:xfrm>
              <a:off x="1354674" y="11613947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66" name="Google Shape;6924;p43"/>
            <p:cNvSpPr/>
            <p:nvPr/>
          </p:nvSpPr>
          <p:spPr>
            <a:xfrm>
              <a:off x="1939913" y="12412410"/>
              <a:ext cx="23197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61" y="0"/>
                  </a:moveTo>
                  <a:cubicBezTo>
                    <a:pt x="2686" y="0"/>
                    <a:pt x="-1605" y="5753"/>
                    <a:pt x="588" y="16542"/>
                  </a:cubicBezTo>
                  <a:cubicBezTo>
                    <a:pt x="1291" y="20047"/>
                    <a:pt x="4150" y="21600"/>
                    <a:pt x="7338" y="21600"/>
                  </a:cubicBezTo>
                  <a:cubicBezTo>
                    <a:pt x="13118" y="21600"/>
                    <a:pt x="19995" y="16507"/>
                    <a:pt x="17156" y="8753"/>
                  </a:cubicBezTo>
                  <a:cubicBezTo>
                    <a:pt x="14988" y="2830"/>
                    <a:pt x="11153" y="0"/>
                    <a:pt x="76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67" name="Google Shape;6925;p43"/>
            <p:cNvSpPr/>
            <p:nvPr/>
          </p:nvSpPr>
          <p:spPr>
            <a:xfrm>
              <a:off x="1221445" y="13460663"/>
              <a:ext cx="1084691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265" y="773"/>
                    <a:pt x="13968" y="871"/>
                    <a:pt x="10608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8" y="857"/>
                    <a:pt x="2629" y="913"/>
                    <a:pt x="1431" y="1205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351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3" y="21586"/>
                    <a:pt x="2359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7" y="21600"/>
                    <a:pt x="16807" y="21405"/>
                    <a:pt x="19559" y="19858"/>
                  </a:cubicBezTo>
                  <a:cubicBezTo>
                    <a:pt x="21520" y="18701"/>
                    <a:pt x="21009" y="0"/>
                    <a:pt x="190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68" name="Google Shape;6926;p43"/>
            <p:cNvSpPr/>
            <p:nvPr/>
          </p:nvSpPr>
          <p:spPr>
            <a:xfrm>
              <a:off x="1662720" y="13169532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69" name="Google Shape;6927;p43"/>
            <p:cNvSpPr/>
            <p:nvPr/>
          </p:nvSpPr>
          <p:spPr>
            <a:xfrm>
              <a:off x="2576569" y="12422809"/>
              <a:ext cx="1132690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86" y="3694"/>
                    <a:pt x="8211" y="7466"/>
                    <a:pt x="7961" y="8330"/>
                  </a:cubicBezTo>
                  <a:cubicBezTo>
                    <a:pt x="7781" y="8988"/>
                    <a:pt x="576" y="8865"/>
                    <a:pt x="147" y="9607"/>
                  </a:cubicBezTo>
                  <a:cubicBezTo>
                    <a:pt x="-255" y="10306"/>
                    <a:pt x="244" y="12076"/>
                    <a:pt x="742" y="13284"/>
                  </a:cubicBezTo>
                  <a:cubicBezTo>
                    <a:pt x="933" y="13766"/>
                    <a:pt x="1410" y="14077"/>
                    <a:pt x="1927" y="14077"/>
                  </a:cubicBezTo>
                  <a:cubicBezTo>
                    <a:pt x="2011" y="14077"/>
                    <a:pt x="2098" y="14069"/>
                    <a:pt x="2183" y="14051"/>
                  </a:cubicBezTo>
                  <a:cubicBezTo>
                    <a:pt x="3999" y="13708"/>
                    <a:pt x="5703" y="13571"/>
                    <a:pt x="7116" y="13516"/>
                  </a:cubicBezTo>
                  <a:cubicBezTo>
                    <a:pt x="7139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59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20" y="21555"/>
                  </a:cubicBezTo>
                  <a:cubicBezTo>
                    <a:pt x="10370" y="21580"/>
                    <a:pt x="11058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76" y="16315"/>
                    <a:pt x="14112" y="14491"/>
                  </a:cubicBezTo>
                  <a:cubicBezTo>
                    <a:pt x="13994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4" y="13050"/>
                  </a:cubicBezTo>
                  <a:cubicBezTo>
                    <a:pt x="16995" y="13159"/>
                    <a:pt x="18574" y="13365"/>
                    <a:pt x="20002" y="13420"/>
                  </a:cubicBezTo>
                  <a:cubicBezTo>
                    <a:pt x="20017" y="13420"/>
                    <a:pt x="20033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303" y="11252"/>
                    <a:pt x="21151" y="10443"/>
                    <a:pt x="21013" y="9565"/>
                  </a:cubicBezTo>
                  <a:cubicBezTo>
                    <a:pt x="20929" y="9002"/>
                    <a:pt x="20458" y="8564"/>
                    <a:pt x="19890" y="8495"/>
                  </a:cubicBezTo>
                  <a:cubicBezTo>
                    <a:pt x="18526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8" y="8221"/>
                    <a:pt x="13600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15" y="580"/>
                    <a:pt x="12603" y="86"/>
                    <a:pt x="11966" y="45"/>
                  </a:cubicBezTo>
                  <a:cubicBezTo>
                    <a:pt x="11537" y="18"/>
                    <a:pt x="11062" y="0"/>
                    <a:pt x="105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70" name="Google Shape;6928;p43"/>
            <p:cNvSpPr/>
            <p:nvPr/>
          </p:nvSpPr>
          <p:spPr>
            <a:xfrm>
              <a:off x="2915671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6" y="0"/>
                    <a:pt x="14767" y="159"/>
                    <a:pt x="14506" y="460"/>
                  </a:cubicBezTo>
                  <a:cubicBezTo>
                    <a:pt x="13328" y="1829"/>
                    <a:pt x="12049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43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1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3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9" y="15412"/>
                    <a:pt x="11239" y="15193"/>
                    <a:pt x="11655" y="15193"/>
                  </a:cubicBezTo>
                  <a:cubicBezTo>
                    <a:pt x="11951" y="15193"/>
                    <a:pt x="12251" y="15304"/>
                    <a:pt x="12499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5" y="19746"/>
                    <a:pt x="18633" y="19562"/>
                    <a:pt x="18896" y="19215"/>
                  </a:cubicBezTo>
                  <a:cubicBezTo>
                    <a:pt x="19622" y="18238"/>
                    <a:pt x="20406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3" y="10097"/>
                  </a:cubicBezTo>
                  <a:cubicBezTo>
                    <a:pt x="15072" y="9627"/>
                    <a:pt x="14912" y="8502"/>
                    <a:pt x="15479" y="7787"/>
                  </a:cubicBezTo>
                  <a:cubicBezTo>
                    <a:pt x="16540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30" y="1730"/>
                  </a:cubicBezTo>
                  <a:cubicBezTo>
                    <a:pt x="17688" y="1128"/>
                    <a:pt x="16932" y="688"/>
                    <a:pt x="16105" y="184"/>
                  </a:cubicBezTo>
                  <a:cubicBezTo>
                    <a:pt x="15904" y="60"/>
                    <a:pt x="15686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71" name="Google Shape;6929;p43"/>
            <p:cNvSpPr/>
            <p:nvPr/>
          </p:nvSpPr>
          <p:spPr>
            <a:xfrm>
              <a:off x="0" y="10599777"/>
              <a:ext cx="1441541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3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3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1" y="7471"/>
                    <a:pt x="115" y="9332"/>
                  </a:cubicBezTo>
                  <a:cubicBezTo>
                    <a:pt x="-169" y="10248"/>
                    <a:pt x="115" y="10796"/>
                    <a:pt x="497" y="11459"/>
                  </a:cubicBezTo>
                  <a:cubicBezTo>
                    <a:pt x="624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49" y="20909"/>
                  </a:cubicBezTo>
                  <a:cubicBezTo>
                    <a:pt x="7038" y="21349"/>
                    <a:pt x="7860" y="21600"/>
                    <a:pt x="8710" y="21600"/>
                  </a:cubicBezTo>
                  <a:cubicBezTo>
                    <a:pt x="9581" y="21600"/>
                    <a:pt x="10480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51" y="3422"/>
                    <a:pt x="14021" y="2951"/>
                    <a:pt x="14588" y="2938"/>
                  </a:cubicBezTo>
                  <a:lnTo>
                    <a:pt x="17359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3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5" y="4109"/>
                  </a:cubicBezTo>
                  <a:cubicBezTo>
                    <a:pt x="21256" y="3065"/>
                    <a:pt x="20972" y="2110"/>
                    <a:pt x="20688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72" name="Google Shape;6930;p43"/>
            <p:cNvSpPr/>
            <p:nvPr/>
          </p:nvSpPr>
          <p:spPr>
            <a:xfrm>
              <a:off x="1810195" y="9948363"/>
              <a:ext cx="108486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098" y="0"/>
                  </a:moveTo>
                  <a:cubicBezTo>
                    <a:pt x="19052" y="0"/>
                    <a:pt x="19006" y="14"/>
                    <a:pt x="18958" y="35"/>
                  </a:cubicBezTo>
                  <a:cubicBezTo>
                    <a:pt x="17330" y="719"/>
                    <a:pt x="14216" y="831"/>
                    <a:pt x="10994" y="831"/>
                  </a:cubicBezTo>
                  <a:cubicBezTo>
                    <a:pt x="9561" y="831"/>
                    <a:pt x="8107" y="810"/>
                    <a:pt x="6750" y="810"/>
                  </a:cubicBezTo>
                  <a:cubicBezTo>
                    <a:pt x="4546" y="810"/>
                    <a:pt x="2602" y="866"/>
                    <a:pt x="1436" y="1152"/>
                  </a:cubicBezTo>
                  <a:cubicBezTo>
                    <a:pt x="856" y="1278"/>
                    <a:pt x="377" y="3023"/>
                    <a:pt x="236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193" y="19715"/>
                    <a:pt x="744" y="21579"/>
                    <a:pt x="1364" y="21579"/>
                  </a:cubicBezTo>
                  <a:cubicBezTo>
                    <a:pt x="1782" y="21572"/>
                    <a:pt x="2240" y="21565"/>
                    <a:pt x="2727" y="21565"/>
                  </a:cubicBezTo>
                  <a:cubicBezTo>
                    <a:pt x="4126" y="21565"/>
                    <a:pt x="5787" y="21600"/>
                    <a:pt x="7531" y="21600"/>
                  </a:cubicBezTo>
                  <a:cubicBezTo>
                    <a:pt x="11945" y="21600"/>
                    <a:pt x="16902" y="21384"/>
                    <a:pt x="19565" y="19841"/>
                  </a:cubicBezTo>
                  <a:cubicBezTo>
                    <a:pt x="21524" y="18682"/>
                    <a:pt x="21018" y="0"/>
                    <a:pt x="1909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73" name="Google Shape;6931;p43"/>
            <p:cNvSpPr/>
            <p:nvPr/>
          </p:nvSpPr>
          <p:spPr>
            <a:xfrm>
              <a:off x="1584698" y="8772041"/>
              <a:ext cx="818746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310" y="753"/>
                    <a:pt x="14157" y="872"/>
                    <a:pt x="10902" y="872"/>
                  </a:cubicBezTo>
                  <a:cubicBezTo>
                    <a:pt x="9351" y="872"/>
                    <a:pt x="7778" y="844"/>
                    <a:pt x="6333" y="844"/>
                  </a:cubicBezTo>
                  <a:cubicBezTo>
                    <a:pt x="4303" y="844"/>
                    <a:pt x="2532" y="893"/>
                    <a:pt x="1439" y="1151"/>
                  </a:cubicBezTo>
                  <a:cubicBezTo>
                    <a:pt x="858" y="1332"/>
                    <a:pt x="372" y="3013"/>
                    <a:pt x="223" y="5503"/>
                  </a:cubicBezTo>
                  <a:cubicBezTo>
                    <a:pt x="17" y="9297"/>
                    <a:pt x="-77" y="13656"/>
                    <a:pt x="74" y="17074"/>
                  </a:cubicBezTo>
                  <a:cubicBezTo>
                    <a:pt x="183" y="19710"/>
                    <a:pt x="728" y="21558"/>
                    <a:pt x="1334" y="21558"/>
                  </a:cubicBezTo>
                  <a:cubicBezTo>
                    <a:pt x="1345" y="21558"/>
                    <a:pt x="1355" y="21558"/>
                    <a:pt x="1364" y="21558"/>
                  </a:cubicBezTo>
                  <a:cubicBezTo>
                    <a:pt x="1586" y="21551"/>
                    <a:pt x="1816" y="21551"/>
                    <a:pt x="2058" y="21551"/>
                  </a:cubicBezTo>
                  <a:cubicBezTo>
                    <a:pt x="3578" y="21551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15"/>
                  </a:cubicBezTo>
                  <a:cubicBezTo>
                    <a:pt x="21523" y="18720"/>
                    <a:pt x="21011" y="0"/>
                    <a:pt x="190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74" name="Google Shape;6932;p43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75" name="Google Shape;6933;p43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7077" name="مستوى النص الأول…"/>
          <p:cNvSpPr txBox="1"/>
          <p:nvPr>
            <p:ph type="body" sz="quarter" idx="1"/>
          </p:nvPr>
        </p:nvSpPr>
        <p:spPr>
          <a:xfrm>
            <a:off x="2369863" y="4444333"/>
            <a:ext cx="8947201" cy="6718402"/>
          </a:xfrm>
          <a:prstGeom prst="rect">
            <a:avLst/>
          </a:prstGeom>
        </p:spPr>
        <p:txBody>
          <a:bodyPr/>
          <a:lstStyle>
            <a:lvl1pPr marL="993775" indent="-866775">
              <a:buSzPts val="4200"/>
              <a:defRPr sz="4200"/>
            </a:lvl1pPr>
            <a:lvl2pPr marL="1079500" indent="-495300">
              <a:buSzPts val="4200"/>
              <a:defRPr sz="4200"/>
            </a:lvl2pPr>
            <a:lvl3pPr marL="1536700" indent="-495300">
              <a:buSzPts val="4200"/>
              <a:defRPr sz="4200"/>
            </a:lvl3pPr>
            <a:lvl4pPr marL="1993900" indent="-495300">
              <a:buSzPts val="4200"/>
              <a:defRPr sz="4200"/>
            </a:lvl4pPr>
            <a:lvl5pPr marL="2451100" indent="-495300">
              <a:buSzPts val="4200"/>
              <a:defRPr sz="4200"/>
            </a:lvl5pPr>
          </a:lstStyle>
          <a:p>
            <a:pPr rtl="0">
              <a:defRPr/>
            </a:pPr>
            <a:r>
              <a:t>مستوى النص الأول</a:t>
            </a:r>
          </a:p>
          <a:p>
            <a:pPr lvl="1" rtl="0">
              <a:defRPr/>
            </a:pPr>
            <a:r>
              <a:t>مستوى النص الثاني</a:t>
            </a:r>
          </a:p>
          <a:p>
            <a:pPr lvl="2" rtl="0">
              <a:defRPr/>
            </a:pPr>
            <a:r>
              <a:t>مستوى النص الثالث</a:t>
            </a:r>
          </a:p>
          <a:p>
            <a:pPr lvl="3" rtl="0">
              <a:defRPr/>
            </a:pPr>
            <a:r>
              <a:t>مستوى النص الرابع</a:t>
            </a:r>
          </a:p>
          <a:p>
            <a:pPr lvl="4" rtl="0">
              <a:defRPr/>
            </a:pPr>
            <a:r>
              <a:t>مستوى النص الخامس</a:t>
            </a:r>
          </a:p>
        </p:txBody>
      </p:sp>
      <p:sp>
        <p:nvSpPr>
          <p:cNvPr id="7078" name="نص العنوان"/>
          <p:cNvSpPr txBox="1"/>
          <p:nvPr>
            <p:ph type="title"/>
          </p:nvPr>
        </p:nvSpPr>
        <p:spPr>
          <a:xfrm>
            <a:off x="1919999" y="1439999"/>
            <a:ext cx="20544003" cy="1428801"/>
          </a:xfrm>
          <a:prstGeom prst="rect">
            <a:avLst/>
          </a:prstGeom>
        </p:spPr>
        <p:txBody>
          <a:bodyPr/>
          <a:lstStyle/>
          <a:p>
            <a:pPr/>
            <a:r>
              <a:t>نص العنوان</a:t>
            </a:r>
          </a:p>
        </p:txBody>
      </p:sp>
      <p:sp>
        <p:nvSpPr>
          <p:cNvPr id="7079" name="Google Shape;6937;p43"/>
          <p:cNvSpPr/>
          <p:nvPr/>
        </p:nvSpPr>
        <p:spPr>
          <a:xfrm rot="3216868">
            <a:off x="19887531" y="10013655"/>
            <a:ext cx="4508411" cy="842080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6123" y="0"/>
                </a:moveTo>
                <a:cubicBezTo>
                  <a:pt x="6444" y="703"/>
                  <a:pt x="6685" y="1537"/>
                  <a:pt x="6640" y="2443"/>
                </a:cubicBezTo>
                <a:cubicBezTo>
                  <a:pt x="6499" y="5023"/>
                  <a:pt x="4125" y="5422"/>
                  <a:pt x="3653" y="8430"/>
                </a:cubicBezTo>
                <a:cubicBezTo>
                  <a:pt x="3207" y="11300"/>
                  <a:pt x="5054" y="12793"/>
                  <a:pt x="4401" y="15040"/>
                </a:cubicBezTo>
                <a:cubicBezTo>
                  <a:pt x="3859" y="16903"/>
                  <a:pt x="2394" y="16548"/>
                  <a:pt x="959" y="19179"/>
                </a:cubicBezTo>
                <a:cubicBezTo>
                  <a:pt x="497" y="20027"/>
                  <a:pt x="196" y="20897"/>
                  <a:pt x="0" y="21600"/>
                </a:cubicBezTo>
                <a:lnTo>
                  <a:pt x="21600" y="21600"/>
                </a:lnTo>
                <a:lnTo>
                  <a:pt x="21600" y="0"/>
                </a:ln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121919" tIns="121919" rIns="121919" bIns="121919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7080" name="Google Shape;6938;p43"/>
          <p:cNvSpPr/>
          <p:nvPr/>
        </p:nvSpPr>
        <p:spPr>
          <a:xfrm flipH="1" rot="4116253">
            <a:off x="-381474" y="-3814859"/>
            <a:ext cx="4508282" cy="84208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6123" y="0"/>
                </a:moveTo>
                <a:cubicBezTo>
                  <a:pt x="6444" y="703"/>
                  <a:pt x="6685" y="1537"/>
                  <a:pt x="6640" y="2443"/>
                </a:cubicBezTo>
                <a:cubicBezTo>
                  <a:pt x="6499" y="5023"/>
                  <a:pt x="4125" y="5422"/>
                  <a:pt x="3653" y="8430"/>
                </a:cubicBezTo>
                <a:cubicBezTo>
                  <a:pt x="3207" y="11300"/>
                  <a:pt x="5054" y="12793"/>
                  <a:pt x="4401" y="15040"/>
                </a:cubicBezTo>
                <a:cubicBezTo>
                  <a:pt x="3859" y="16903"/>
                  <a:pt x="2394" y="16548"/>
                  <a:pt x="959" y="19179"/>
                </a:cubicBezTo>
                <a:cubicBezTo>
                  <a:pt x="497" y="20027"/>
                  <a:pt x="196" y="20897"/>
                  <a:pt x="0" y="21600"/>
                </a:cubicBezTo>
                <a:lnTo>
                  <a:pt x="21600" y="21600"/>
                </a:lnTo>
                <a:lnTo>
                  <a:pt x="21600" y="0"/>
                </a:ln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121919" tIns="121919" rIns="121919" bIns="121919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7081" name="رقم الشريحة"/>
          <p:cNvSpPr txBox="1"/>
          <p:nvPr>
            <p:ph type="sldNum" sz="quarter" idx="2"/>
          </p:nvPr>
        </p:nvSpPr>
        <p:spPr>
          <a:xfrm>
            <a:off x="11785599" y="12344399"/>
            <a:ext cx="5689601" cy="736601"/>
          </a:xfrm>
          <a:prstGeom prst="rect">
            <a:avLst/>
          </a:prstGeom>
        </p:spPr>
        <p:txBody>
          <a:bodyPr lIns="121919" tIns="121919" rIns="121919" bIns="121919"/>
          <a:lstStyle>
            <a:lvl1pPr algn="r">
              <a:defRPr sz="3200"/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USTOM_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43" name="Google Shape;6940;p44"/>
          <p:cNvGrpSpPr/>
          <p:nvPr/>
        </p:nvGrpSpPr>
        <p:grpSpPr>
          <a:xfrm>
            <a:off x="-349845" y="-1299"/>
            <a:ext cx="25417589" cy="13716477"/>
            <a:chOff x="0" y="0"/>
            <a:chExt cx="25417587" cy="13716475"/>
          </a:xfrm>
        </p:grpSpPr>
        <p:sp>
          <p:nvSpPr>
            <p:cNvPr id="7088" name="Google Shape;6941;p44"/>
            <p:cNvSpPr/>
            <p:nvPr/>
          </p:nvSpPr>
          <p:spPr>
            <a:xfrm>
              <a:off x="22896176" y="1380229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12"/>
                  </a:cubicBezTo>
                  <a:cubicBezTo>
                    <a:pt x="871" y="1338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64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9" y="21579"/>
                    <a:pt x="5489" y="21600"/>
                    <a:pt x="6934" y="21600"/>
                  </a:cubicBezTo>
                  <a:cubicBezTo>
                    <a:pt x="11489" y="21600"/>
                    <a:pt x="16781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89" name="Google Shape;6942;p44"/>
            <p:cNvSpPr/>
            <p:nvPr/>
          </p:nvSpPr>
          <p:spPr>
            <a:xfrm>
              <a:off x="23975893" y="61642"/>
              <a:ext cx="144169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25"/>
                    <a:pt x="9718" y="10504"/>
                    <a:pt x="8932" y="16592"/>
                  </a:cubicBezTo>
                  <a:cubicBezTo>
                    <a:pt x="8903" y="16841"/>
                    <a:pt x="8726" y="16973"/>
                    <a:pt x="8549" y="16973"/>
                  </a:cubicBezTo>
                  <a:cubicBezTo>
                    <a:pt x="8392" y="16973"/>
                    <a:pt x="8236" y="16870"/>
                    <a:pt x="8178" y="16654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5" y="7176"/>
                    <a:pt x="4962" y="6860"/>
                    <a:pt x="4524" y="6860"/>
                  </a:cubicBezTo>
                  <a:cubicBezTo>
                    <a:pt x="4516" y="6860"/>
                    <a:pt x="4507" y="6860"/>
                    <a:pt x="4498" y="6860"/>
                  </a:cubicBezTo>
                  <a:cubicBezTo>
                    <a:pt x="2763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78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09"/>
                    <a:pt x="14032" y="2950"/>
                    <a:pt x="14589" y="2925"/>
                  </a:cubicBezTo>
                  <a:lnTo>
                    <a:pt x="17362" y="2835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34"/>
                    <a:pt x="18895" y="5358"/>
                    <a:pt x="19313" y="5358"/>
                  </a:cubicBezTo>
                  <a:cubicBezTo>
                    <a:pt x="19329" y="5358"/>
                    <a:pt x="19345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43"/>
                    <a:pt x="21436" y="4709"/>
                    <a:pt x="21381" y="4109"/>
                  </a:cubicBezTo>
                  <a:cubicBezTo>
                    <a:pt x="21272" y="3065"/>
                    <a:pt x="20977" y="2110"/>
                    <a:pt x="20704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90" name="Google Shape;6943;p44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91" name="Google Shape;6944;p44"/>
            <p:cNvSpPr/>
            <p:nvPr/>
          </p:nvSpPr>
          <p:spPr>
            <a:xfrm>
              <a:off x="20002468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6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92" name="Google Shape;6945;p44"/>
            <p:cNvSpPr/>
            <p:nvPr/>
          </p:nvSpPr>
          <p:spPr>
            <a:xfrm>
              <a:off x="21563798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9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4" y="10481"/>
                    <a:pt x="6794" y="11327"/>
                  </a:cubicBezTo>
                  <a:cubicBezTo>
                    <a:pt x="7216" y="11962"/>
                    <a:pt x="2537" y="18529"/>
                    <a:pt x="2885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71" y="20776"/>
                  </a:cubicBezTo>
                  <a:cubicBezTo>
                    <a:pt x="8743" y="18837"/>
                    <a:pt x="9702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9" y="18576"/>
                    <a:pt x="17246" y="19586"/>
                  </a:cubicBezTo>
                  <a:cubicBezTo>
                    <a:pt x="17437" y="19699"/>
                    <a:pt x="17645" y="19754"/>
                    <a:pt x="17852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93" name="Google Shape;6946;p44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94" name="Google Shape;6947;p44"/>
            <p:cNvSpPr/>
            <p:nvPr/>
          </p:nvSpPr>
          <p:spPr>
            <a:xfrm>
              <a:off x="22896176" y="8406147"/>
              <a:ext cx="81924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7"/>
                    <a:pt x="18947" y="28"/>
                  </a:cubicBezTo>
                  <a:cubicBezTo>
                    <a:pt x="17365" y="733"/>
                    <a:pt x="14370" y="852"/>
                    <a:pt x="11236" y="852"/>
                  </a:cubicBezTo>
                  <a:cubicBezTo>
                    <a:pt x="9595" y="852"/>
                    <a:pt x="7914" y="817"/>
                    <a:pt x="6380" y="817"/>
                  </a:cubicBezTo>
                  <a:cubicBezTo>
                    <a:pt x="4329" y="817"/>
                    <a:pt x="2537" y="880"/>
                    <a:pt x="1431" y="1152"/>
                  </a:cubicBezTo>
                  <a:cubicBezTo>
                    <a:pt x="871" y="1278"/>
                    <a:pt x="385" y="3016"/>
                    <a:pt x="234" y="5445"/>
                  </a:cubicBezTo>
                  <a:cubicBezTo>
                    <a:pt x="10" y="9306"/>
                    <a:pt x="-82" y="13669"/>
                    <a:pt x="86" y="17034"/>
                  </a:cubicBezTo>
                  <a:cubicBezTo>
                    <a:pt x="199" y="19708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8" y="21600"/>
                    <a:pt x="16906" y="21377"/>
                    <a:pt x="19565" y="19834"/>
                  </a:cubicBezTo>
                  <a:cubicBezTo>
                    <a:pt x="21518" y="18738"/>
                    <a:pt x="21011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95" name="Google Shape;6948;p44"/>
            <p:cNvSpPr/>
            <p:nvPr/>
          </p:nvSpPr>
          <p:spPr>
            <a:xfrm>
              <a:off x="23975893" y="7086817"/>
              <a:ext cx="144169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3"/>
                    <a:pt x="8932" y="16590"/>
                  </a:cubicBezTo>
                  <a:cubicBezTo>
                    <a:pt x="8903" y="16847"/>
                    <a:pt x="8726" y="16982"/>
                    <a:pt x="8550" y="16982"/>
                  </a:cubicBezTo>
                  <a:cubicBezTo>
                    <a:pt x="8393" y="16982"/>
                    <a:pt x="8236" y="16876"/>
                    <a:pt x="8178" y="16655"/>
                  </a:cubicBezTo>
                  <a:cubicBezTo>
                    <a:pt x="7141" y="12654"/>
                    <a:pt x="6901" y="11088"/>
                    <a:pt x="5546" y="7649"/>
                  </a:cubicBezTo>
                  <a:cubicBezTo>
                    <a:pt x="5361" y="7165"/>
                    <a:pt x="4947" y="6860"/>
                    <a:pt x="4498" y="6860"/>
                  </a:cubicBezTo>
                  <a:cubicBezTo>
                    <a:pt x="2763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2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3" y="10240"/>
                    <a:pt x="3803" y="10240"/>
                  </a:cubicBezTo>
                  <a:cubicBezTo>
                    <a:pt x="3993" y="10240"/>
                    <a:pt x="4125" y="10310"/>
                    <a:pt x="4170" y="10465"/>
                  </a:cubicBezTo>
                  <a:cubicBezTo>
                    <a:pt x="5022" y="13190"/>
                    <a:pt x="6125" y="19252"/>
                    <a:pt x="6846" y="20920"/>
                  </a:cubicBezTo>
                  <a:cubicBezTo>
                    <a:pt x="7040" y="21353"/>
                    <a:pt x="7857" y="21600"/>
                    <a:pt x="8704" y="21600"/>
                  </a:cubicBezTo>
                  <a:cubicBezTo>
                    <a:pt x="9578" y="21600"/>
                    <a:pt x="10484" y="21337"/>
                    <a:pt x="10767" y="20742"/>
                  </a:cubicBezTo>
                  <a:cubicBezTo>
                    <a:pt x="12569" y="16922"/>
                    <a:pt x="12514" y="8911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4" y="5038"/>
                    <a:pt x="18883" y="5361"/>
                    <a:pt x="19293" y="5361"/>
                  </a:cubicBezTo>
                  <a:cubicBezTo>
                    <a:pt x="19315" y="5361"/>
                    <a:pt x="19338" y="5359"/>
                    <a:pt x="19361" y="5358"/>
                  </a:cubicBezTo>
                  <a:cubicBezTo>
                    <a:pt x="19732" y="5332"/>
                    <a:pt x="20147" y="5306"/>
                    <a:pt x="20507" y="5294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78"/>
                    <a:pt x="20977" y="2123"/>
                    <a:pt x="20704" y="1396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96" name="Google Shape;6949;p44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97" name="Google Shape;6950;p44"/>
            <p:cNvSpPr/>
            <p:nvPr/>
          </p:nvSpPr>
          <p:spPr>
            <a:xfrm>
              <a:off x="20002462" y="8100988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98" name="Google Shape;6951;p44"/>
            <p:cNvSpPr/>
            <p:nvPr/>
          </p:nvSpPr>
          <p:spPr>
            <a:xfrm>
              <a:off x="21563798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9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4" y="10487"/>
                    <a:pt x="6794" y="11332"/>
                  </a:cubicBezTo>
                  <a:cubicBezTo>
                    <a:pt x="7216" y="11967"/>
                    <a:pt x="2537" y="18515"/>
                    <a:pt x="2885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71" y="20779"/>
                  </a:cubicBezTo>
                  <a:cubicBezTo>
                    <a:pt x="8743" y="18840"/>
                    <a:pt x="9702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9" y="18579"/>
                    <a:pt x="17246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99" name="Google Shape;6952;p44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00" name="Google Shape;6953;p44"/>
            <p:cNvSpPr/>
            <p:nvPr/>
          </p:nvSpPr>
          <p:spPr>
            <a:xfrm>
              <a:off x="20457982" y="6435487"/>
              <a:ext cx="1084872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4"/>
                    <a:pt x="14156" y="866"/>
                    <a:pt x="10900" y="866"/>
                  </a:cubicBezTo>
                  <a:cubicBezTo>
                    <a:pt x="9350" y="866"/>
                    <a:pt x="7775" y="845"/>
                    <a:pt x="6330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6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6" y="21586"/>
                    <a:pt x="1334" y="21586"/>
                  </a:cubicBezTo>
                  <a:cubicBezTo>
                    <a:pt x="1345" y="21586"/>
                    <a:pt x="1355" y="21579"/>
                    <a:pt x="1364" y="21579"/>
                  </a:cubicBezTo>
                  <a:cubicBezTo>
                    <a:pt x="1782" y="21572"/>
                    <a:pt x="2239" y="21565"/>
                    <a:pt x="2727" y="21565"/>
                  </a:cubicBezTo>
                  <a:cubicBezTo>
                    <a:pt x="4126" y="21565"/>
                    <a:pt x="5786" y="21600"/>
                    <a:pt x="7530" y="21600"/>
                  </a:cubicBezTo>
                  <a:cubicBezTo>
                    <a:pt x="11943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01" name="Google Shape;6954;p44"/>
            <p:cNvSpPr/>
            <p:nvPr/>
          </p:nvSpPr>
          <p:spPr>
            <a:xfrm>
              <a:off x="20232485" y="5259082"/>
              <a:ext cx="81880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1"/>
                    <a:pt x="10904" y="871"/>
                  </a:cubicBezTo>
                  <a:cubicBezTo>
                    <a:pt x="9353" y="871"/>
                    <a:pt x="7778" y="843"/>
                    <a:pt x="6333" y="843"/>
                  </a:cubicBezTo>
                  <a:cubicBezTo>
                    <a:pt x="4303" y="843"/>
                    <a:pt x="2532" y="892"/>
                    <a:pt x="1439" y="1150"/>
                  </a:cubicBezTo>
                  <a:cubicBezTo>
                    <a:pt x="858" y="1331"/>
                    <a:pt x="374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204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02" name="Google Shape;6955;p44"/>
            <p:cNvSpPr/>
            <p:nvPr/>
          </p:nvSpPr>
          <p:spPr>
            <a:xfrm>
              <a:off x="20232485" y="4893188"/>
              <a:ext cx="818802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2"/>
                    <a:pt x="10904" y="872"/>
                  </a:cubicBezTo>
                  <a:cubicBezTo>
                    <a:pt x="9353" y="872"/>
                    <a:pt x="7778" y="844"/>
                    <a:pt x="6333" y="844"/>
                  </a:cubicBezTo>
                  <a:cubicBezTo>
                    <a:pt x="4303" y="844"/>
                    <a:pt x="2532" y="899"/>
                    <a:pt x="1439" y="1150"/>
                  </a:cubicBezTo>
                  <a:cubicBezTo>
                    <a:pt x="858" y="1276"/>
                    <a:pt x="374" y="3012"/>
                    <a:pt x="223" y="5501"/>
                  </a:cubicBezTo>
                  <a:cubicBezTo>
                    <a:pt x="17" y="9294"/>
                    <a:pt x="-77" y="13652"/>
                    <a:pt x="74" y="17075"/>
                  </a:cubicBezTo>
                  <a:cubicBezTo>
                    <a:pt x="202" y="19704"/>
                    <a:pt x="730" y="21551"/>
                    <a:pt x="1334" y="21551"/>
                  </a:cubicBezTo>
                  <a:cubicBezTo>
                    <a:pt x="1345" y="21551"/>
                    <a:pt x="1355" y="21551"/>
                    <a:pt x="1364" y="21551"/>
                  </a:cubicBezTo>
                  <a:cubicBezTo>
                    <a:pt x="1586" y="21544"/>
                    <a:pt x="1816" y="21544"/>
                    <a:pt x="2058" y="21544"/>
                  </a:cubicBezTo>
                  <a:cubicBezTo>
                    <a:pt x="3578" y="21544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08"/>
                  </a:cubicBezTo>
                  <a:cubicBezTo>
                    <a:pt x="21523" y="18713"/>
                    <a:pt x="21011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03" name="Google Shape;6956;p44"/>
            <p:cNvSpPr/>
            <p:nvPr/>
          </p:nvSpPr>
          <p:spPr>
            <a:xfrm>
              <a:off x="22584655" y="4634488"/>
              <a:ext cx="982117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1" y="0"/>
                  </a:moveTo>
                  <a:cubicBezTo>
                    <a:pt x="16858" y="0"/>
                    <a:pt x="16422" y="178"/>
                    <a:pt x="16094" y="504"/>
                  </a:cubicBezTo>
                  <a:cubicBezTo>
                    <a:pt x="11992" y="4766"/>
                    <a:pt x="3466" y="13243"/>
                    <a:pt x="320" y="17441"/>
                  </a:cubicBezTo>
                  <a:cubicBezTo>
                    <a:pt x="-895" y="19076"/>
                    <a:pt x="1608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04"/>
                    <a:pt x="18978" y="838"/>
                    <a:pt x="18161" y="268"/>
                  </a:cubicBezTo>
                  <a:cubicBezTo>
                    <a:pt x="17895" y="85"/>
                    <a:pt x="17594" y="0"/>
                    <a:pt x="172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04" name="Google Shape;6957;p44"/>
            <p:cNvSpPr/>
            <p:nvPr/>
          </p:nvSpPr>
          <p:spPr>
            <a:xfrm>
              <a:off x="22666627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05" name="Google Shape;6958;p44"/>
            <p:cNvSpPr/>
            <p:nvPr/>
          </p:nvSpPr>
          <p:spPr>
            <a:xfrm>
              <a:off x="23251670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5" y="0"/>
                  </a:moveTo>
                  <a:cubicBezTo>
                    <a:pt x="2665" y="0"/>
                    <a:pt x="-1620" y="5733"/>
                    <a:pt x="601" y="16505"/>
                  </a:cubicBezTo>
                  <a:cubicBezTo>
                    <a:pt x="1310" y="20041"/>
                    <a:pt x="4171" y="21600"/>
                    <a:pt x="7360" y="21600"/>
                  </a:cubicBezTo>
                  <a:cubicBezTo>
                    <a:pt x="13132" y="21600"/>
                    <a:pt x="19980" y="16498"/>
                    <a:pt x="17145" y="8724"/>
                  </a:cubicBezTo>
                  <a:cubicBezTo>
                    <a:pt x="14980" y="2828"/>
                    <a:pt x="11139" y="0"/>
                    <a:pt x="764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06" name="Google Shape;6959;p44"/>
            <p:cNvSpPr/>
            <p:nvPr/>
          </p:nvSpPr>
          <p:spPr>
            <a:xfrm>
              <a:off x="22533254" y="6435487"/>
              <a:ext cx="1084827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4"/>
                    <a:pt x="14166" y="866"/>
                    <a:pt x="10911" y="866"/>
                  </a:cubicBezTo>
                  <a:cubicBezTo>
                    <a:pt x="9360" y="866"/>
                    <a:pt x="7785" y="845"/>
                    <a:pt x="6338" y="845"/>
                  </a:cubicBezTo>
                  <a:cubicBezTo>
                    <a:pt x="4308" y="845"/>
                    <a:pt x="2531" y="894"/>
                    <a:pt x="1434" y="1145"/>
                  </a:cubicBezTo>
                  <a:cubicBezTo>
                    <a:pt x="869" y="1271"/>
                    <a:pt x="375" y="3017"/>
                    <a:pt x="234" y="5510"/>
                  </a:cubicBezTo>
                  <a:cubicBezTo>
                    <a:pt x="8" y="9309"/>
                    <a:pt x="-76" y="13667"/>
                    <a:pt x="79" y="17096"/>
                  </a:cubicBezTo>
                  <a:cubicBezTo>
                    <a:pt x="204" y="19728"/>
                    <a:pt x="739" y="21586"/>
                    <a:pt x="1348" y="21586"/>
                  </a:cubicBezTo>
                  <a:cubicBezTo>
                    <a:pt x="1358" y="21586"/>
                    <a:pt x="1367" y="21579"/>
                    <a:pt x="1378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7" y="21600"/>
                    <a:pt x="7538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07" name="Google Shape;6960;p44"/>
            <p:cNvSpPr/>
            <p:nvPr/>
          </p:nvSpPr>
          <p:spPr>
            <a:xfrm>
              <a:off x="22974492" y="6144191"/>
              <a:ext cx="202237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08" name="Google Shape;6961;p44"/>
            <p:cNvSpPr/>
            <p:nvPr/>
          </p:nvSpPr>
          <p:spPr>
            <a:xfrm>
              <a:off x="22974507" y="6777780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09" name="Google Shape;6962;p44"/>
            <p:cNvSpPr/>
            <p:nvPr/>
          </p:nvSpPr>
          <p:spPr>
            <a:xfrm>
              <a:off x="23888517" y="5397138"/>
              <a:ext cx="1132688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96"/>
                    <a:pt x="577" y="8873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7" y="14079"/>
                    <a:pt x="2093" y="14071"/>
                    <a:pt x="2171" y="14057"/>
                  </a:cubicBezTo>
                  <a:cubicBezTo>
                    <a:pt x="3999" y="13700"/>
                    <a:pt x="5690" y="13577"/>
                    <a:pt x="7116" y="13508"/>
                  </a:cubicBezTo>
                  <a:cubicBezTo>
                    <a:pt x="7133" y="13508"/>
                    <a:pt x="7150" y="13508"/>
                    <a:pt x="7166" y="13508"/>
                  </a:cubicBezTo>
                  <a:cubicBezTo>
                    <a:pt x="7892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100" y="14497"/>
                  </a:cubicBezTo>
                  <a:cubicBezTo>
                    <a:pt x="13993" y="13717"/>
                    <a:pt x="14606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14" y="8352"/>
                    <a:pt x="17006" y="8199"/>
                    <a:pt x="15624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3" y="6994"/>
                  </a:cubicBezTo>
                  <a:cubicBezTo>
                    <a:pt x="13504" y="5361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10" name="Google Shape;6963;p44"/>
            <p:cNvSpPr/>
            <p:nvPr/>
          </p:nvSpPr>
          <p:spPr>
            <a:xfrm>
              <a:off x="24227609" y="3512959"/>
              <a:ext cx="1080347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20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595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52" y="15826"/>
                  </a:cubicBezTo>
                  <a:cubicBezTo>
                    <a:pt x="10813" y="15411"/>
                    <a:pt x="11225" y="15192"/>
                    <a:pt x="11640" y="15192"/>
                  </a:cubicBezTo>
                  <a:cubicBezTo>
                    <a:pt x="11943" y="15192"/>
                    <a:pt x="12250" y="15307"/>
                    <a:pt x="12501" y="15548"/>
                  </a:cubicBezTo>
                  <a:cubicBezTo>
                    <a:pt x="14011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393" y="17161"/>
                    <a:pt x="21090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501" y="11165"/>
                    <a:pt x="15815" y="10090"/>
                  </a:cubicBezTo>
                  <a:cubicBezTo>
                    <a:pt x="15073" y="9618"/>
                    <a:pt x="14914" y="8494"/>
                    <a:pt x="15481" y="7778"/>
                  </a:cubicBezTo>
                  <a:cubicBezTo>
                    <a:pt x="16527" y="6474"/>
                    <a:pt x="17718" y="5153"/>
                    <a:pt x="18663" y="3884"/>
                  </a:cubicBezTo>
                  <a:cubicBezTo>
                    <a:pt x="19158" y="3232"/>
                    <a:pt x="19041" y="2239"/>
                    <a:pt x="18417" y="1733"/>
                  </a:cubicBezTo>
                  <a:cubicBezTo>
                    <a:pt x="17675" y="1130"/>
                    <a:pt x="16919" y="690"/>
                    <a:pt x="16105" y="184"/>
                  </a:cubicBezTo>
                  <a:cubicBezTo>
                    <a:pt x="15904" y="60"/>
                    <a:pt x="15684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11" name="Google Shape;6964;p44"/>
            <p:cNvSpPr/>
            <p:nvPr/>
          </p:nvSpPr>
          <p:spPr>
            <a:xfrm>
              <a:off x="21311737" y="3573858"/>
              <a:ext cx="1441817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8"/>
                    <a:pt x="11024" y="415"/>
                  </a:cubicBezTo>
                  <a:cubicBezTo>
                    <a:pt x="9953" y="938"/>
                    <a:pt x="9724" y="10513"/>
                    <a:pt x="8939" y="16586"/>
                  </a:cubicBezTo>
                  <a:cubicBezTo>
                    <a:pt x="8903" y="16843"/>
                    <a:pt x="8725" y="16977"/>
                    <a:pt x="8546" y="16977"/>
                  </a:cubicBezTo>
                  <a:cubicBezTo>
                    <a:pt x="8388" y="16977"/>
                    <a:pt x="8231" y="16872"/>
                    <a:pt x="8174" y="16650"/>
                  </a:cubicBezTo>
                  <a:cubicBezTo>
                    <a:pt x="7138" y="12664"/>
                    <a:pt x="6897" y="11085"/>
                    <a:pt x="5544" y="7647"/>
                  </a:cubicBezTo>
                  <a:cubicBezTo>
                    <a:pt x="5359" y="7163"/>
                    <a:pt x="4944" y="6858"/>
                    <a:pt x="4496" y="6858"/>
                  </a:cubicBezTo>
                  <a:cubicBezTo>
                    <a:pt x="2760" y="6884"/>
                    <a:pt x="916" y="7469"/>
                    <a:pt x="109" y="9329"/>
                  </a:cubicBezTo>
                  <a:cubicBezTo>
                    <a:pt x="-164" y="10245"/>
                    <a:pt x="119" y="10806"/>
                    <a:pt x="502" y="11455"/>
                  </a:cubicBezTo>
                  <a:cubicBezTo>
                    <a:pt x="628" y="11682"/>
                    <a:pt x="833" y="11801"/>
                    <a:pt x="1044" y="11801"/>
                  </a:cubicBezTo>
                  <a:cubicBezTo>
                    <a:pt x="1198" y="11801"/>
                    <a:pt x="1354" y="11736"/>
                    <a:pt x="1484" y="11608"/>
                  </a:cubicBezTo>
                  <a:cubicBezTo>
                    <a:pt x="2296" y="10791"/>
                    <a:pt x="3275" y="10238"/>
                    <a:pt x="3808" y="10238"/>
                  </a:cubicBezTo>
                  <a:cubicBezTo>
                    <a:pt x="3997" y="10238"/>
                    <a:pt x="4131" y="10308"/>
                    <a:pt x="4179" y="10462"/>
                  </a:cubicBezTo>
                  <a:cubicBezTo>
                    <a:pt x="5031" y="13186"/>
                    <a:pt x="6122" y="19246"/>
                    <a:pt x="6843" y="20915"/>
                  </a:cubicBezTo>
                  <a:cubicBezTo>
                    <a:pt x="7035" y="21352"/>
                    <a:pt x="7849" y="21600"/>
                    <a:pt x="8693" y="21600"/>
                  </a:cubicBezTo>
                  <a:cubicBezTo>
                    <a:pt x="9569" y="21600"/>
                    <a:pt x="10478" y="21333"/>
                    <a:pt x="10761" y="20737"/>
                  </a:cubicBezTo>
                  <a:cubicBezTo>
                    <a:pt x="12562" y="16930"/>
                    <a:pt x="12508" y="8909"/>
                    <a:pt x="13424" y="4071"/>
                  </a:cubicBezTo>
                  <a:cubicBezTo>
                    <a:pt x="13544" y="3421"/>
                    <a:pt x="14025" y="2962"/>
                    <a:pt x="14593" y="2937"/>
                  </a:cubicBezTo>
                  <a:lnTo>
                    <a:pt x="17354" y="2847"/>
                  </a:lnTo>
                  <a:cubicBezTo>
                    <a:pt x="17976" y="3064"/>
                    <a:pt x="18271" y="3905"/>
                    <a:pt x="18413" y="4566"/>
                  </a:cubicBezTo>
                  <a:cubicBezTo>
                    <a:pt x="18518" y="5045"/>
                    <a:pt x="18887" y="5369"/>
                    <a:pt x="19305" y="5369"/>
                  </a:cubicBezTo>
                  <a:cubicBezTo>
                    <a:pt x="19321" y="5369"/>
                    <a:pt x="19335" y="5369"/>
                    <a:pt x="19351" y="5369"/>
                  </a:cubicBezTo>
                  <a:cubicBezTo>
                    <a:pt x="19723" y="5344"/>
                    <a:pt x="20149" y="5318"/>
                    <a:pt x="20509" y="5292"/>
                  </a:cubicBezTo>
                  <a:cubicBezTo>
                    <a:pt x="21032" y="5254"/>
                    <a:pt x="21436" y="4720"/>
                    <a:pt x="21371" y="4120"/>
                  </a:cubicBezTo>
                  <a:cubicBezTo>
                    <a:pt x="21262" y="3077"/>
                    <a:pt x="20967" y="2122"/>
                    <a:pt x="20695" y="1409"/>
                  </a:cubicBezTo>
                  <a:cubicBezTo>
                    <a:pt x="20378" y="594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12" name="Google Shape;6965;p44"/>
            <p:cNvSpPr/>
            <p:nvPr/>
          </p:nvSpPr>
          <p:spPr>
            <a:xfrm>
              <a:off x="23121630" y="2922528"/>
              <a:ext cx="108484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8" y="864"/>
                    <a:pt x="7782" y="843"/>
                    <a:pt x="6337" y="843"/>
                  </a:cubicBezTo>
                  <a:cubicBezTo>
                    <a:pt x="4305" y="843"/>
                    <a:pt x="2528" y="892"/>
                    <a:pt x="1431" y="1143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288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6" y="21579"/>
                    <a:pt x="2368" y="21579"/>
                    <a:pt x="2928" y="21579"/>
                  </a:cubicBezTo>
                  <a:cubicBezTo>
                    <a:pt x="4121" y="21579"/>
                    <a:pt x="5494" y="21600"/>
                    <a:pt x="6940" y="21600"/>
                  </a:cubicBezTo>
                  <a:cubicBezTo>
                    <a:pt x="11498" y="21600"/>
                    <a:pt x="16790" y="21405"/>
                    <a:pt x="19574" y="19795"/>
                  </a:cubicBezTo>
                  <a:cubicBezTo>
                    <a:pt x="21521" y="18694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13" name="Google Shape;6966;p44"/>
            <p:cNvSpPr/>
            <p:nvPr/>
          </p:nvSpPr>
          <p:spPr>
            <a:xfrm>
              <a:off x="22896176" y="1746123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05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1" y="21586"/>
                    <a:pt x="2359" y="21579"/>
                    <a:pt x="2912" y="21579"/>
                  </a:cubicBezTo>
                  <a:cubicBezTo>
                    <a:pt x="4150" y="21579"/>
                    <a:pt x="5581" y="21600"/>
                    <a:pt x="7087" y="21600"/>
                  </a:cubicBezTo>
                  <a:cubicBezTo>
                    <a:pt x="11606" y="21600"/>
                    <a:pt x="16813" y="21405"/>
                    <a:pt x="19561" y="19858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14" name="Google Shape;6967;p44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15" name="Google Shape;6968;p44"/>
            <p:cNvSpPr/>
            <p:nvPr/>
          </p:nvSpPr>
          <p:spPr>
            <a:xfrm>
              <a:off x="20587692" y="1873781"/>
              <a:ext cx="232013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0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318" y="20041"/>
                    <a:pt x="4189" y="21600"/>
                    <a:pt x="7383" y="21600"/>
                  </a:cubicBezTo>
                  <a:cubicBezTo>
                    <a:pt x="13157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16" name="Google Shape;6969;p44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17" name="Google Shape;6970;p44"/>
            <p:cNvSpPr/>
            <p:nvPr/>
          </p:nvSpPr>
          <p:spPr>
            <a:xfrm>
              <a:off x="20310537" y="2631232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18" name="Google Shape;6971;p44"/>
            <p:cNvSpPr/>
            <p:nvPr/>
          </p:nvSpPr>
          <p:spPr>
            <a:xfrm>
              <a:off x="20310537" y="3265068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19" name="Google Shape;6972;p44"/>
            <p:cNvSpPr/>
            <p:nvPr/>
          </p:nvSpPr>
          <p:spPr>
            <a:xfrm>
              <a:off x="21224357" y="1884179"/>
              <a:ext cx="1132690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3999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1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599" y="21093"/>
                    <a:pt x="9112" y="21531"/>
                    <a:pt x="9720" y="21558"/>
                  </a:cubicBezTo>
                  <a:cubicBezTo>
                    <a:pt x="10326" y="21582"/>
                    <a:pt x="10966" y="21600"/>
                    <a:pt x="11621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4" y="13041"/>
                  </a:cubicBezTo>
                  <a:cubicBezTo>
                    <a:pt x="16995" y="13164"/>
                    <a:pt x="18574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303" y="11244"/>
                    <a:pt x="21151" y="10449"/>
                    <a:pt x="21013" y="9572"/>
                  </a:cubicBezTo>
                  <a:cubicBezTo>
                    <a:pt x="20929" y="8995"/>
                    <a:pt x="20458" y="8571"/>
                    <a:pt x="19890" y="8502"/>
                  </a:cubicBezTo>
                  <a:cubicBezTo>
                    <a:pt x="18512" y="8351"/>
                    <a:pt x="17006" y="8199"/>
                    <a:pt x="15622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600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20" name="Google Shape;6973;p44"/>
            <p:cNvSpPr/>
            <p:nvPr/>
          </p:nvSpPr>
          <p:spPr>
            <a:xfrm>
              <a:off x="20457982" y="13460663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1" y="773"/>
                    <a:pt x="13963" y="871"/>
                    <a:pt x="10603" y="871"/>
                  </a:cubicBezTo>
                  <a:cubicBezTo>
                    <a:pt x="9350" y="871"/>
                    <a:pt x="8088" y="857"/>
                    <a:pt x="6900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8" y="21579"/>
                    <a:pt x="2904" y="21579"/>
                  </a:cubicBezTo>
                  <a:cubicBezTo>
                    <a:pt x="4145" y="21579"/>
                    <a:pt x="5575" y="21600"/>
                    <a:pt x="7082" y="21600"/>
                  </a:cubicBezTo>
                  <a:cubicBezTo>
                    <a:pt x="11605" y="21600"/>
                    <a:pt x="16811" y="21405"/>
                    <a:pt x="19562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21" name="Google Shape;6974;p44"/>
            <p:cNvSpPr/>
            <p:nvPr/>
          </p:nvSpPr>
          <p:spPr>
            <a:xfrm>
              <a:off x="20232485" y="12284917"/>
              <a:ext cx="81882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7" y="0"/>
                  </a:moveTo>
                  <a:cubicBezTo>
                    <a:pt x="19063" y="0"/>
                    <a:pt x="19015" y="14"/>
                    <a:pt x="18969" y="35"/>
                  </a:cubicBezTo>
                  <a:cubicBezTo>
                    <a:pt x="17377" y="733"/>
                    <a:pt x="14376" y="859"/>
                    <a:pt x="11237" y="859"/>
                  </a:cubicBezTo>
                  <a:cubicBezTo>
                    <a:pt x="9595" y="859"/>
                    <a:pt x="7913" y="824"/>
                    <a:pt x="6378" y="824"/>
                  </a:cubicBezTo>
                  <a:cubicBezTo>
                    <a:pt x="4329" y="824"/>
                    <a:pt x="2538" y="880"/>
                    <a:pt x="1439" y="1152"/>
                  </a:cubicBezTo>
                  <a:cubicBezTo>
                    <a:pt x="858" y="1278"/>
                    <a:pt x="374" y="3023"/>
                    <a:pt x="223" y="5452"/>
                  </a:cubicBezTo>
                  <a:cubicBezTo>
                    <a:pt x="17" y="9313"/>
                    <a:pt x="-77" y="13676"/>
                    <a:pt x="74" y="17034"/>
                  </a:cubicBezTo>
                  <a:cubicBezTo>
                    <a:pt x="204" y="19715"/>
                    <a:pt x="747" y="21586"/>
                    <a:pt x="1364" y="21586"/>
                  </a:cubicBezTo>
                  <a:cubicBezTo>
                    <a:pt x="1783" y="21572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84"/>
                    <a:pt x="19566" y="19841"/>
                  </a:cubicBezTo>
                  <a:cubicBezTo>
                    <a:pt x="21523" y="18682"/>
                    <a:pt x="21016" y="0"/>
                    <a:pt x="1910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22" name="Google Shape;6975;p44"/>
            <p:cNvSpPr/>
            <p:nvPr/>
          </p:nvSpPr>
          <p:spPr>
            <a:xfrm>
              <a:off x="20232485" y="11918363"/>
              <a:ext cx="818802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14"/>
                    <a:pt x="18967" y="28"/>
                  </a:cubicBezTo>
                  <a:cubicBezTo>
                    <a:pt x="17271" y="773"/>
                    <a:pt x="13968" y="877"/>
                    <a:pt x="10607" y="877"/>
                  </a:cubicBezTo>
                  <a:cubicBezTo>
                    <a:pt x="9353" y="877"/>
                    <a:pt x="8092" y="863"/>
                    <a:pt x="6901" y="863"/>
                  </a:cubicBezTo>
                  <a:cubicBezTo>
                    <a:pt x="4637" y="863"/>
                    <a:pt x="2632" y="912"/>
                    <a:pt x="1439" y="1211"/>
                  </a:cubicBezTo>
                  <a:cubicBezTo>
                    <a:pt x="858" y="1337"/>
                    <a:pt x="374" y="3070"/>
                    <a:pt x="223" y="5492"/>
                  </a:cubicBezTo>
                  <a:cubicBezTo>
                    <a:pt x="17" y="9342"/>
                    <a:pt x="-77" y="13630"/>
                    <a:pt x="74" y="17048"/>
                  </a:cubicBezTo>
                  <a:cubicBezTo>
                    <a:pt x="204" y="19714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1" y="21565"/>
                    <a:pt x="5792" y="21600"/>
                    <a:pt x="7537" y="21600"/>
                  </a:cubicBezTo>
                  <a:cubicBezTo>
                    <a:pt x="11951" y="21600"/>
                    <a:pt x="16906" y="21377"/>
                    <a:pt x="19565" y="19839"/>
                  </a:cubicBezTo>
                  <a:cubicBezTo>
                    <a:pt x="21523" y="18683"/>
                    <a:pt x="21011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23" name="Google Shape;6976;p44"/>
            <p:cNvSpPr/>
            <p:nvPr/>
          </p:nvSpPr>
          <p:spPr>
            <a:xfrm>
              <a:off x="22584641" y="11660158"/>
              <a:ext cx="982132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81" y="0"/>
                  </a:moveTo>
                  <a:cubicBezTo>
                    <a:pt x="16849" y="0"/>
                    <a:pt x="16419" y="178"/>
                    <a:pt x="16094" y="510"/>
                  </a:cubicBezTo>
                  <a:cubicBezTo>
                    <a:pt x="11992" y="4773"/>
                    <a:pt x="3466" y="13250"/>
                    <a:pt x="320" y="17449"/>
                  </a:cubicBezTo>
                  <a:cubicBezTo>
                    <a:pt x="-895" y="19073"/>
                    <a:pt x="1604" y="21600"/>
                    <a:pt x="3511" y="21600"/>
                  </a:cubicBezTo>
                  <a:cubicBezTo>
                    <a:pt x="4024" y="21600"/>
                    <a:pt x="4494" y="21417"/>
                    <a:pt x="4838" y="20982"/>
                  </a:cubicBezTo>
                  <a:cubicBezTo>
                    <a:pt x="7661" y="17465"/>
                    <a:pt x="17205" y="8163"/>
                    <a:pt x="20150" y="4789"/>
                  </a:cubicBezTo>
                  <a:cubicBezTo>
                    <a:pt x="20627" y="4234"/>
                    <a:pt x="20705" y="3442"/>
                    <a:pt x="20351" y="2808"/>
                  </a:cubicBezTo>
                  <a:cubicBezTo>
                    <a:pt x="19765" y="1810"/>
                    <a:pt x="18978" y="828"/>
                    <a:pt x="18161" y="274"/>
                  </a:cubicBezTo>
                  <a:cubicBezTo>
                    <a:pt x="17891" y="89"/>
                    <a:pt x="17587" y="0"/>
                    <a:pt x="172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24" name="Google Shape;6977;p44"/>
            <p:cNvSpPr/>
            <p:nvPr/>
          </p:nvSpPr>
          <p:spPr>
            <a:xfrm>
              <a:off x="22666619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25" name="Google Shape;6978;p44"/>
            <p:cNvSpPr/>
            <p:nvPr/>
          </p:nvSpPr>
          <p:spPr>
            <a:xfrm>
              <a:off x="23251676" y="12412410"/>
              <a:ext cx="23218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9" y="0"/>
                  </a:moveTo>
                  <a:cubicBezTo>
                    <a:pt x="2670" y="0"/>
                    <a:pt x="-1620" y="5753"/>
                    <a:pt x="601" y="16542"/>
                  </a:cubicBezTo>
                  <a:cubicBezTo>
                    <a:pt x="1303" y="20047"/>
                    <a:pt x="4156" y="21600"/>
                    <a:pt x="7339" y="21600"/>
                  </a:cubicBezTo>
                  <a:cubicBezTo>
                    <a:pt x="13109" y="21600"/>
                    <a:pt x="19980" y="16507"/>
                    <a:pt x="17139" y="8753"/>
                  </a:cubicBezTo>
                  <a:cubicBezTo>
                    <a:pt x="14975" y="2830"/>
                    <a:pt x="11141" y="0"/>
                    <a:pt x="764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26" name="Google Shape;6979;p44"/>
            <p:cNvSpPr/>
            <p:nvPr/>
          </p:nvSpPr>
          <p:spPr>
            <a:xfrm>
              <a:off x="22533254" y="13460663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268" y="773"/>
                    <a:pt x="13972" y="871"/>
                    <a:pt x="10613" y="871"/>
                  </a:cubicBezTo>
                  <a:cubicBezTo>
                    <a:pt x="9360" y="871"/>
                    <a:pt x="8098" y="857"/>
                    <a:pt x="6908" y="857"/>
                  </a:cubicBezTo>
                  <a:cubicBezTo>
                    <a:pt x="4642" y="857"/>
                    <a:pt x="2632" y="913"/>
                    <a:pt x="1434" y="1205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351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5" y="21586"/>
                    <a:pt x="2363" y="21579"/>
                    <a:pt x="2918" y="21579"/>
                  </a:cubicBezTo>
                  <a:cubicBezTo>
                    <a:pt x="4156" y="21579"/>
                    <a:pt x="5587" y="21600"/>
                    <a:pt x="7092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27" name="Google Shape;6980;p44"/>
            <p:cNvSpPr/>
            <p:nvPr/>
          </p:nvSpPr>
          <p:spPr>
            <a:xfrm>
              <a:off x="22974484" y="13169532"/>
              <a:ext cx="20222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14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28" name="Google Shape;6981;p44"/>
            <p:cNvSpPr/>
            <p:nvPr/>
          </p:nvSpPr>
          <p:spPr>
            <a:xfrm>
              <a:off x="23888517" y="12422809"/>
              <a:ext cx="1132688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2" y="8330"/>
                  </a:cubicBezTo>
                  <a:cubicBezTo>
                    <a:pt x="7782" y="8988"/>
                    <a:pt x="577" y="8865"/>
                    <a:pt x="147" y="9607"/>
                  </a:cubicBezTo>
                  <a:cubicBezTo>
                    <a:pt x="-255" y="10306"/>
                    <a:pt x="245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71" y="14051"/>
                  </a:cubicBezTo>
                  <a:cubicBezTo>
                    <a:pt x="3999" y="13708"/>
                    <a:pt x="5690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3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5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100" y="14491"/>
                  </a:cubicBezTo>
                  <a:cubicBezTo>
                    <a:pt x="13994" y="13717"/>
                    <a:pt x="14595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1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3" y="6986"/>
                  </a:cubicBezTo>
                  <a:cubicBezTo>
                    <a:pt x="13504" y="5353"/>
                    <a:pt x="13337" y="3076"/>
                    <a:pt x="13157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29" name="Google Shape;6982;p44"/>
            <p:cNvSpPr/>
            <p:nvPr/>
          </p:nvSpPr>
          <p:spPr>
            <a:xfrm>
              <a:off x="24227609" y="10538217"/>
              <a:ext cx="1080347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8" y="5256"/>
                    <a:pt x="10435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595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4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52" y="15830"/>
                  </a:cubicBezTo>
                  <a:cubicBezTo>
                    <a:pt x="10814" y="15412"/>
                    <a:pt x="11231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11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393" y="17164"/>
                    <a:pt x="21090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501" y="11156"/>
                    <a:pt x="15815" y="10097"/>
                  </a:cubicBezTo>
                  <a:cubicBezTo>
                    <a:pt x="15073" y="9627"/>
                    <a:pt x="14914" y="8502"/>
                    <a:pt x="15481" y="7787"/>
                  </a:cubicBezTo>
                  <a:cubicBezTo>
                    <a:pt x="16527" y="6484"/>
                    <a:pt x="17718" y="5165"/>
                    <a:pt x="18663" y="3896"/>
                  </a:cubicBezTo>
                  <a:cubicBezTo>
                    <a:pt x="19158" y="3228"/>
                    <a:pt x="19041" y="2236"/>
                    <a:pt x="18417" y="1730"/>
                  </a:cubicBezTo>
                  <a:cubicBezTo>
                    <a:pt x="17675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30" name="Google Shape;6983;p44"/>
            <p:cNvSpPr/>
            <p:nvPr/>
          </p:nvSpPr>
          <p:spPr>
            <a:xfrm>
              <a:off x="21311737" y="10599777"/>
              <a:ext cx="1441817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4"/>
                    <a:pt x="8939" y="16592"/>
                  </a:cubicBezTo>
                  <a:cubicBezTo>
                    <a:pt x="8903" y="16847"/>
                    <a:pt x="8727" y="16977"/>
                    <a:pt x="8550" y="16977"/>
                  </a:cubicBezTo>
                  <a:cubicBezTo>
                    <a:pt x="8391" y="16977"/>
                    <a:pt x="8232" y="16871"/>
                    <a:pt x="8174" y="16656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59" y="7166"/>
                    <a:pt x="4944" y="6860"/>
                    <a:pt x="4496" y="6860"/>
                  </a:cubicBezTo>
                  <a:cubicBezTo>
                    <a:pt x="2760" y="6873"/>
                    <a:pt x="916" y="7471"/>
                    <a:pt x="109" y="9332"/>
                  </a:cubicBezTo>
                  <a:cubicBezTo>
                    <a:pt x="-164" y="10248"/>
                    <a:pt x="119" y="10796"/>
                    <a:pt x="502" y="11459"/>
                  </a:cubicBezTo>
                  <a:cubicBezTo>
                    <a:pt x="629" y="11682"/>
                    <a:pt x="837" y="11800"/>
                    <a:pt x="1050" y="11800"/>
                  </a:cubicBezTo>
                  <a:cubicBezTo>
                    <a:pt x="1201" y="11800"/>
                    <a:pt x="1356" y="11739"/>
                    <a:pt x="1484" y="11612"/>
                  </a:cubicBezTo>
                  <a:cubicBezTo>
                    <a:pt x="2299" y="10792"/>
                    <a:pt x="3281" y="10230"/>
                    <a:pt x="3812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31" y="13191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76" y="3065"/>
                    <a:pt x="18271" y="3906"/>
                    <a:pt x="18413" y="4567"/>
                  </a:cubicBezTo>
                  <a:cubicBezTo>
                    <a:pt x="18518" y="5046"/>
                    <a:pt x="18886" y="5360"/>
                    <a:pt x="19303" y="5360"/>
                  </a:cubicBezTo>
                  <a:cubicBezTo>
                    <a:pt x="19319" y="5360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31" name="Google Shape;6984;p44"/>
            <p:cNvSpPr/>
            <p:nvPr/>
          </p:nvSpPr>
          <p:spPr>
            <a:xfrm>
              <a:off x="23121630" y="9948363"/>
              <a:ext cx="108484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9" y="0"/>
                  </a:moveTo>
                  <a:cubicBezTo>
                    <a:pt x="19063" y="0"/>
                    <a:pt x="19017" y="14"/>
                    <a:pt x="18969" y="35"/>
                  </a:cubicBezTo>
                  <a:cubicBezTo>
                    <a:pt x="17341" y="719"/>
                    <a:pt x="14229" y="831"/>
                    <a:pt x="11003" y="831"/>
                  </a:cubicBezTo>
                  <a:cubicBezTo>
                    <a:pt x="9570" y="831"/>
                    <a:pt x="8114" y="810"/>
                    <a:pt x="6756" y="810"/>
                  </a:cubicBezTo>
                  <a:cubicBezTo>
                    <a:pt x="4551" y="810"/>
                    <a:pt x="2604" y="866"/>
                    <a:pt x="1431" y="1152"/>
                  </a:cubicBezTo>
                  <a:cubicBezTo>
                    <a:pt x="866" y="1278"/>
                    <a:pt x="372" y="3023"/>
                    <a:pt x="231" y="5452"/>
                  </a:cubicBezTo>
                  <a:cubicBezTo>
                    <a:pt x="19" y="9313"/>
                    <a:pt x="-79" y="13669"/>
                    <a:pt x="76" y="17034"/>
                  </a:cubicBezTo>
                  <a:cubicBezTo>
                    <a:pt x="203" y="19715"/>
                    <a:pt x="754" y="21579"/>
                    <a:pt x="1376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8" y="21565"/>
                    <a:pt x="5797" y="21600"/>
                    <a:pt x="7541" y="21600"/>
                  </a:cubicBezTo>
                  <a:cubicBezTo>
                    <a:pt x="11956" y="21600"/>
                    <a:pt x="16915" y="21384"/>
                    <a:pt x="19577" y="19841"/>
                  </a:cubicBezTo>
                  <a:cubicBezTo>
                    <a:pt x="21521" y="18682"/>
                    <a:pt x="21014" y="0"/>
                    <a:pt x="1910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32" name="Google Shape;6985;p44"/>
            <p:cNvSpPr/>
            <p:nvPr/>
          </p:nvSpPr>
          <p:spPr>
            <a:xfrm>
              <a:off x="22896176" y="8772041"/>
              <a:ext cx="81926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3"/>
                    <a:pt x="1431" y="1151"/>
                  </a:cubicBezTo>
                  <a:cubicBezTo>
                    <a:pt x="871" y="1332"/>
                    <a:pt x="385" y="3013"/>
                    <a:pt x="234" y="5503"/>
                  </a:cubicBezTo>
                  <a:cubicBezTo>
                    <a:pt x="10" y="9297"/>
                    <a:pt x="-82" y="13656"/>
                    <a:pt x="86" y="17074"/>
                  </a:cubicBezTo>
                  <a:cubicBezTo>
                    <a:pt x="197" y="19710"/>
                    <a:pt x="741" y="21558"/>
                    <a:pt x="1345" y="21558"/>
                  </a:cubicBezTo>
                  <a:cubicBezTo>
                    <a:pt x="1355" y="21558"/>
                    <a:pt x="1366" y="21558"/>
                    <a:pt x="1376" y="21558"/>
                  </a:cubicBezTo>
                  <a:cubicBezTo>
                    <a:pt x="1594" y="21551"/>
                    <a:pt x="1824" y="21551"/>
                    <a:pt x="2065" y="21551"/>
                  </a:cubicBezTo>
                  <a:cubicBezTo>
                    <a:pt x="3580" y="21551"/>
                    <a:pt x="5482" y="21600"/>
                    <a:pt x="7502" y="21600"/>
                  </a:cubicBezTo>
                  <a:cubicBezTo>
                    <a:pt x="11923" y="21600"/>
                    <a:pt x="16896" y="21356"/>
                    <a:pt x="19561" y="19815"/>
                  </a:cubicBezTo>
                  <a:cubicBezTo>
                    <a:pt x="21518" y="18720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33" name="Google Shape;6986;p44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34" name="Google Shape;6987;p44"/>
            <p:cNvSpPr/>
            <p:nvPr/>
          </p:nvSpPr>
          <p:spPr>
            <a:xfrm>
              <a:off x="20587701" y="8899452"/>
              <a:ext cx="232017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5" h="21600" fill="norm" stroke="1" extrusionOk="0">
                  <a:moveTo>
                    <a:pt x="7659" y="0"/>
                  </a:moveTo>
                  <a:cubicBezTo>
                    <a:pt x="2686" y="0"/>
                    <a:pt x="-1604" y="5745"/>
                    <a:pt x="588" y="16521"/>
                  </a:cubicBezTo>
                  <a:cubicBezTo>
                    <a:pt x="1311" y="20041"/>
                    <a:pt x="4168" y="21600"/>
                    <a:pt x="7355" y="21600"/>
                  </a:cubicBezTo>
                  <a:cubicBezTo>
                    <a:pt x="13134" y="21600"/>
                    <a:pt x="19996" y="16485"/>
                    <a:pt x="17151" y="8742"/>
                  </a:cubicBezTo>
                  <a:cubicBezTo>
                    <a:pt x="14984" y="2827"/>
                    <a:pt x="11151" y="0"/>
                    <a:pt x="76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35" name="Google Shape;6988;p44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36" name="Google Shape;6989;p44"/>
            <p:cNvSpPr/>
            <p:nvPr/>
          </p:nvSpPr>
          <p:spPr>
            <a:xfrm>
              <a:off x="20310554" y="9656903"/>
              <a:ext cx="202517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6" h="21600" fill="norm" stroke="1" extrusionOk="0">
                  <a:moveTo>
                    <a:pt x="7670" y="0"/>
                  </a:moveTo>
                  <a:cubicBezTo>
                    <a:pt x="2692" y="0"/>
                    <a:pt x="-1589" y="5725"/>
                    <a:pt x="577" y="16501"/>
                  </a:cubicBezTo>
                  <a:cubicBezTo>
                    <a:pt x="1289" y="20039"/>
                    <a:pt x="4160" y="21600"/>
                    <a:pt x="7358" y="21600"/>
                  </a:cubicBezTo>
                  <a:cubicBezTo>
                    <a:pt x="13150" y="21600"/>
                    <a:pt x="20011" y="16493"/>
                    <a:pt x="17177" y="8734"/>
                  </a:cubicBezTo>
                  <a:cubicBezTo>
                    <a:pt x="15003" y="2838"/>
                    <a:pt x="11166" y="0"/>
                    <a:pt x="76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37" name="Google Shape;6990;p44"/>
            <p:cNvSpPr/>
            <p:nvPr/>
          </p:nvSpPr>
          <p:spPr>
            <a:xfrm>
              <a:off x="20310530" y="10290409"/>
              <a:ext cx="202552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290" y="20054"/>
                    <a:pt x="4145" y="21600"/>
                    <a:pt x="7333" y="21600"/>
                  </a:cubicBezTo>
                  <a:cubicBezTo>
                    <a:pt x="13122" y="21600"/>
                    <a:pt x="20007" y="16505"/>
                    <a:pt x="17167" y="8773"/>
                  </a:cubicBezTo>
                  <a:cubicBezTo>
                    <a:pt x="15003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38" name="Google Shape;6991;p44"/>
            <p:cNvSpPr/>
            <p:nvPr/>
          </p:nvSpPr>
          <p:spPr>
            <a:xfrm>
              <a:off x="21224357" y="8910097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3999" y="13700"/>
                    <a:pt x="5703" y="13564"/>
                    <a:pt x="7116" y="13508"/>
                  </a:cubicBezTo>
                  <a:cubicBezTo>
                    <a:pt x="7139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599" y="21094"/>
                    <a:pt x="9112" y="21519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4" y="13724"/>
                    <a:pt x="14595" y="13038"/>
                    <a:pt x="15373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74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303" y="11245"/>
                    <a:pt x="21151" y="10436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3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8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39" name="Google Shape;6992;p44"/>
            <p:cNvSpPr/>
            <p:nvPr/>
          </p:nvSpPr>
          <p:spPr>
            <a:xfrm>
              <a:off x="17568357" y="1380229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12"/>
                  </a:cubicBezTo>
                  <a:cubicBezTo>
                    <a:pt x="857" y="1338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64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4" y="21586"/>
                    <a:pt x="2359" y="21579"/>
                    <a:pt x="2918" y="21579"/>
                  </a:cubicBezTo>
                  <a:cubicBezTo>
                    <a:pt x="4116" y="21579"/>
                    <a:pt x="5487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40" name="Google Shape;6993;p44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41" name="Google Shape;6994;p44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42" name="Google Shape;6995;p44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43" name="Google Shape;6996;p44"/>
            <p:cNvSpPr/>
            <p:nvPr/>
          </p:nvSpPr>
          <p:spPr>
            <a:xfrm>
              <a:off x="14674812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63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40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44" name="Google Shape;6997;p44"/>
            <p:cNvSpPr/>
            <p:nvPr/>
          </p:nvSpPr>
          <p:spPr>
            <a:xfrm>
              <a:off x="16235705" y="0"/>
              <a:ext cx="108009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72" y="0"/>
                  </a:moveTo>
                  <a:cubicBezTo>
                    <a:pt x="15117" y="0"/>
                    <a:pt x="14771" y="159"/>
                    <a:pt x="14518" y="462"/>
                  </a:cubicBezTo>
                  <a:cubicBezTo>
                    <a:pt x="13339" y="1815"/>
                    <a:pt x="12045" y="3362"/>
                    <a:pt x="11114" y="4844"/>
                  </a:cubicBezTo>
                  <a:cubicBezTo>
                    <a:pt x="10848" y="5261"/>
                    <a:pt x="10436" y="5485"/>
                    <a:pt x="10017" y="5485"/>
                  </a:cubicBezTo>
                  <a:cubicBezTo>
                    <a:pt x="9747" y="5485"/>
                    <a:pt x="9477" y="5394"/>
                    <a:pt x="9239" y="5202"/>
                  </a:cubicBezTo>
                  <a:cubicBezTo>
                    <a:pt x="7842" y="4079"/>
                    <a:pt x="5834" y="2597"/>
                    <a:pt x="4176" y="1408"/>
                  </a:cubicBezTo>
                  <a:cubicBezTo>
                    <a:pt x="3956" y="1251"/>
                    <a:pt x="3710" y="1176"/>
                    <a:pt x="3464" y="1176"/>
                  </a:cubicBezTo>
                  <a:cubicBezTo>
                    <a:pt x="3092" y="1176"/>
                    <a:pt x="2724" y="1349"/>
                    <a:pt x="2459" y="1684"/>
                  </a:cubicBezTo>
                  <a:cubicBezTo>
                    <a:pt x="1543" y="2841"/>
                    <a:pt x="423" y="4470"/>
                    <a:pt x="59" y="5692"/>
                  </a:cubicBezTo>
                  <a:cubicBezTo>
                    <a:pt x="-115" y="6311"/>
                    <a:pt x="103" y="7010"/>
                    <a:pt x="597" y="7370"/>
                  </a:cubicBezTo>
                  <a:cubicBezTo>
                    <a:pt x="2445" y="8721"/>
                    <a:pt x="6227" y="10481"/>
                    <a:pt x="6795" y="11327"/>
                  </a:cubicBezTo>
                  <a:cubicBezTo>
                    <a:pt x="7230" y="11962"/>
                    <a:pt x="2547" y="18529"/>
                    <a:pt x="2896" y="19456"/>
                  </a:cubicBezTo>
                  <a:cubicBezTo>
                    <a:pt x="3216" y="20320"/>
                    <a:pt x="5006" y="21134"/>
                    <a:pt x="6314" y="21542"/>
                  </a:cubicBezTo>
                  <a:cubicBezTo>
                    <a:pt x="6439" y="21580"/>
                    <a:pt x="6567" y="21600"/>
                    <a:pt x="6690" y="21600"/>
                  </a:cubicBezTo>
                  <a:cubicBezTo>
                    <a:pt x="7186" y="21600"/>
                    <a:pt x="7649" y="21297"/>
                    <a:pt x="7871" y="20776"/>
                  </a:cubicBezTo>
                  <a:cubicBezTo>
                    <a:pt x="8743" y="18837"/>
                    <a:pt x="9718" y="17192"/>
                    <a:pt x="10561" y="15824"/>
                  </a:cubicBezTo>
                  <a:cubicBezTo>
                    <a:pt x="10824" y="15417"/>
                    <a:pt x="11238" y="15202"/>
                    <a:pt x="11655" y="15202"/>
                  </a:cubicBezTo>
                  <a:cubicBezTo>
                    <a:pt x="11957" y="15202"/>
                    <a:pt x="12260" y="15315"/>
                    <a:pt x="12511" y="15547"/>
                  </a:cubicBezTo>
                  <a:cubicBezTo>
                    <a:pt x="14024" y="16964"/>
                    <a:pt x="15609" y="18576"/>
                    <a:pt x="17267" y="19586"/>
                  </a:cubicBezTo>
                  <a:cubicBezTo>
                    <a:pt x="17459" y="19699"/>
                    <a:pt x="17667" y="19754"/>
                    <a:pt x="17874" y="19754"/>
                  </a:cubicBezTo>
                  <a:cubicBezTo>
                    <a:pt x="18260" y="19754"/>
                    <a:pt x="18640" y="19562"/>
                    <a:pt x="18896" y="19212"/>
                  </a:cubicBezTo>
                  <a:cubicBezTo>
                    <a:pt x="19638" y="18251"/>
                    <a:pt x="20409" y="17159"/>
                    <a:pt x="21107" y="16036"/>
                  </a:cubicBezTo>
                  <a:cubicBezTo>
                    <a:pt x="21485" y="15417"/>
                    <a:pt x="21399" y="14570"/>
                    <a:pt x="20888" y="14080"/>
                  </a:cubicBezTo>
                  <a:cubicBezTo>
                    <a:pt x="19594" y="12777"/>
                    <a:pt x="17500" y="11164"/>
                    <a:pt x="15827" y="10089"/>
                  </a:cubicBezTo>
                  <a:cubicBezTo>
                    <a:pt x="15071" y="9618"/>
                    <a:pt x="14911" y="8493"/>
                    <a:pt x="15493" y="7793"/>
                  </a:cubicBezTo>
                  <a:cubicBezTo>
                    <a:pt x="16540" y="6473"/>
                    <a:pt x="17732" y="5169"/>
                    <a:pt x="18677" y="3884"/>
                  </a:cubicBezTo>
                  <a:cubicBezTo>
                    <a:pt x="19173" y="3232"/>
                    <a:pt x="19056" y="2239"/>
                    <a:pt x="18431" y="1733"/>
                  </a:cubicBezTo>
                  <a:cubicBezTo>
                    <a:pt x="17689" y="1130"/>
                    <a:pt x="16933" y="690"/>
                    <a:pt x="16118" y="184"/>
                  </a:cubicBezTo>
                  <a:cubicBezTo>
                    <a:pt x="15912" y="60"/>
                    <a:pt x="15690" y="0"/>
                    <a:pt x="1547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45" name="Google Shape;6998;p44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46" name="Google Shape;6999;p44"/>
            <p:cNvSpPr/>
            <p:nvPr/>
          </p:nvSpPr>
          <p:spPr>
            <a:xfrm>
              <a:off x="17568357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106" y="0"/>
                  </a:moveTo>
                  <a:cubicBezTo>
                    <a:pt x="19060" y="0"/>
                    <a:pt x="19014" y="7"/>
                    <a:pt x="18968" y="28"/>
                  </a:cubicBezTo>
                  <a:cubicBezTo>
                    <a:pt x="17384" y="733"/>
                    <a:pt x="14384" y="852"/>
                    <a:pt x="11242" y="852"/>
                  </a:cubicBezTo>
                  <a:cubicBezTo>
                    <a:pt x="9600" y="852"/>
                    <a:pt x="7918" y="817"/>
                    <a:pt x="6381" y="817"/>
                  </a:cubicBezTo>
                  <a:cubicBezTo>
                    <a:pt x="4330" y="817"/>
                    <a:pt x="2537" y="880"/>
                    <a:pt x="1438" y="1152"/>
                  </a:cubicBezTo>
                  <a:cubicBezTo>
                    <a:pt x="857" y="1278"/>
                    <a:pt x="371" y="3016"/>
                    <a:pt x="241" y="5445"/>
                  </a:cubicBezTo>
                  <a:cubicBezTo>
                    <a:pt x="16" y="9306"/>
                    <a:pt x="-78" y="13669"/>
                    <a:pt x="73" y="17034"/>
                  </a:cubicBezTo>
                  <a:cubicBezTo>
                    <a:pt x="203" y="19708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4" y="21377"/>
                    <a:pt x="19565" y="19834"/>
                  </a:cubicBezTo>
                  <a:cubicBezTo>
                    <a:pt x="21522" y="18738"/>
                    <a:pt x="21012" y="0"/>
                    <a:pt x="1910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47" name="Google Shape;7000;p44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48" name="Google Shape;7001;p44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49" name="Google Shape;7002;p44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50" name="Google Shape;7003;p44"/>
            <p:cNvSpPr/>
            <p:nvPr/>
          </p:nvSpPr>
          <p:spPr>
            <a:xfrm>
              <a:off x="14674805" y="8100988"/>
              <a:ext cx="23220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51" name="Google Shape;7004;p44"/>
            <p:cNvSpPr/>
            <p:nvPr/>
          </p:nvSpPr>
          <p:spPr>
            <a:xfrm>
              <a:off x="16235705" y="7025505"/>
              <a:ext cx="108009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69" y="0"/>
                  </a:moveTo>
                  <a:cubicBezTo>
                    <a:pt x="15115" y="0"/>
                    <a:pt x="14769" y="153"/>
                    <a:pt x="14518" y="455"/>
                  </a:cubicBezTo>
                  <a:cubicBezTo>
                    <a:pt x="13339" y="1824"/>
                    <a:pt x="12045" y="3353"/>
                    <a:pt x="11114" y="4852"/>
                  </a:cubicBezTo>
                  <a:cubicBezTo>
                    <a:pt x="10851" y="5264"/>
                    <a:pt x="10445" y="5482"/>
                    <a:pt x="10030" y="5482"/>
                  </a:cubicBezTo>
                  <a:cubicBezTo>
                    <a:pt x="9757" y="5482"/>
                    <a:pt x="9480" y="5387"/>
                    <a:pt x="9239" y="5193"/>
                  </a:cubicBezTo>
                  <a:cubicBezTo>
                    <a:pt x="7842" y="4071"/>
                    <a:pt x="5834" y="2605"/>
                    <a:pt x="4176" y="1417"/>
                  </a:cubicBezTo>
                  <a:cubicBezTo>
                    <a:pt x="3958" y="1254"/>
                    <a:pt x="3712" y="1177"/>
                    <a:pt x="3467" y="1177"/>
                  </a:cubicBezTo>
                  <a:cubicBezTo>
                    <a:pt x="3094" y="1177"/>
                    <a:pt x="2724" y="1358"/>
                    <a:pt x="2459" y="1692"/>
                  </a:cubicBezTo>
                  <a:cubicBezTo>
                    <a:pt x="1543" y="2833"/>
                    <a:pt x="423" y="4461"/>
                    <a:pt x="59" y="5682"/>
                  </a:cubicBezTo>
                  <a:cubicBezTo>
                    <a:pt x="-115" y="6318"/>
                    <a:pt x="103" y="7000"/>
                    <a:pt x="597" y="7360"/>
                  </a:cubicBezTo>
                  <a:cubicBezTo>
                    <a:pt x="2445" y="8711"/>
                    <a:pt x="6227" y="10487"/>
                    <a:pt x="6795" y="11332"/>
                  </a:cubicBezTo>
                  <a:cubicBezTo>
                    <a:pt x="7230" y="11967"/>
                    <a:pt x="2547" y="18515"/>
                    <a:pt x="2896" y="19442"/>
                  </a:cubicBezTo>
                  <a:cubicBezTo>
                    <a:pt x="3216" y="20322"/>
                    <a:pt x="5006" y="21136"/>
                    <a:pt x="6314" y="21543"/>
                  </a:cubicBezTo>
                  <a:cubicBezTo>
                    <a:pt x="6436" y="21582"/>
                    <a:pt x="6560" y="21600"/>
                    <a:pt x="6681" y="21600"/>
                  </a:cubicBezTo>
                  <a:cubicBezTo>
                    <a:pt x="7181" y="21600"/>
                    <a:pt x="7649" y="21290"/>
                    <a:pt x="7871" y="20779"/>
                  </a:cubicBezTo>
                  <a:cubicBezTo>
                    <a:pt x="8743" y="18840"/>
                    <a:pt x="9718" y="17179"/>
                    <a:pt x="10561" y="15828"/>
                  </a:cubicBezTo>
                  <a:cubicBezTo>
                    <a:pt x="10825" y="15410"/>
                    <a:pt x="11241" y="15191"/>
                    <a:pt x="11660" y="15191"/>
                  </a:cubicBezTo>
                  <a:cubicBezTo>
                    <a:pt x="11960" y="15191"/>
                    <a:pt x="12262" y="15302"/>
                    <a:pt x="12511" y="15534"/>
                  </a:cubicBezTo>
                  <a:cubicBezTo>
                    <a:pt x="14024" y="16951"/>
                    <a:pt x="15609" y="18579"/>
                    <a:pt x="17267" y="19572"/>
                  </a:cubicBezTo>
                  <a:cubicBezTo>
                    <a:pt x="17464" y="19689"/>
                    <a:pt x="17676" y="19745"/>
                    <a:pt x="17888" y="19745"/>
                  </a:cubicBezTo>
                  <a:cubicBezTo>
                    <a:pt x="18270" y="19745"/>
                    <a:pt x="18643" y="19561"/>
                    <a:pt x="18896" y="19214"/>
                  </a:cubicBezTo>
                  <a:cubicBezTo>
                    <a:pt x="19638" y="18238"/>
                    <a:pt x="20409" y="17162"/>
                    <a:pt x="21107" y="16023"/>
                  </a:cubicBezTo>
                  <a:cubicBezTo>
                    <a:pt x="21485" y="15405"/>
                    <a:pt x="21399" y="14574"/>
                    <a:pt x="20888" y="14068"/>
                  </a:cubicBezTo>
                  <a:cubicBezTo>
                    <a:pt x="19594" y="12765"/>
                    <a:pt x="17500" y="11153"/>
                    <a:pt x="15827" y="10094"/>
                  </a:cubicBezTo>
                  <a:cubicBezTo>
                    <a:pt x="15071" y="9624"/>
                    <a:pt x="14911" y="8499"/>
                    <a:pt x="15493" y="7784"/>
                  </a:cubicBezTo>
                  <a:cubicBezTo>
                    <a:pt x="16540" y="6480"/>
                    <a:pt x="17732" y="5160"/>
                    <a:pt x="18677" y="3892"/>
                  </a:cubicBezTo>
                  <a:cubicBezTo>
                    <a:pt x="19173" y="3240"/>
                    <a:pt x="19056" y="2245"/>
                    <a:pt x="18431" y="1741"/>
                  </a:cubicBezTo>
                  <a:cubicBezTo>
                    <a:pt x="17689" y="1139"/>
                    <a:pt x="16933" y="683"/>
                    <a:pt x="16118" y="179"/>
                  </a:cubicBezTo>
                  <a:cubicBezTo>
                    <a:pt x="15912" y="60"/>
                    <a:pt x="15689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52" name="Google Shape;7005;p44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53" name="Google Shape;7006;p44"/>
            <p:cNvSpPr/>
            <p:nvPr/>
          </p:nvSpPr>
          <p:spPr>
            <a:xfrm>
              <a:off x="15129816" y="6435487"/>
              <a:ext cx="108465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9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5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3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54" name="Google Shape;7007;p44"/>
            <p:cNvSpPr/>
            <p:nvPr/>
          </p:nvSpPr>
          <p:spPr>
            <a:xfrm>
              <a:off x="14904364" y="5259082"/>
              <a:ext cx="81909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1"/>
                    <a:pt x="10906" y="871"/>
                  </a:cubicBezTo>
                  <a:cubicBezTo>
                    <a:pt x="9353" y="871"/>
                    <a:pt x="7779" y="843"/>
                    <a:pt x="6334" y="843"/>
                  </a:cubicBezTo>
                  <a:cubicBezTo>
                    <a:pt x="4303" y="843"/>
                    <a:pt x="2529" y="892"/>
                    <a:pt x="1431" y="1150"/>
                  </a:cubicBezTo>
                  <a:cubicBezTo>
                    <a:pt x="871" y="1331"/>
                    <a:pt x="366" y="3073"/>
                    <a:pt x="236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6" y="21586"/>
                    <a:pt x="2365" y="21579"/>
                    <a:pt x="2925" y="21579"/>
                  </a:cubicBezTo>
                  <a:cubicBezTo>
                    <a:pt x="4117" y="21579"/>
                    <a:pt x="5487" y="21600"/>
                    <a:pt x="6931" y="21600"/>
                  </a:cubicBezTo>
                  <a:cubicBezTo>
                    <a:pt x="11480" y="21600"/>
                    <a:pt x="16764" y="21405"/>
                    <a:pt x="19544" y="19795"/>
                  </a:cubicBezTo>
                  <a:cubicBezTo>
                    <a:pt x="21518" y="18701"/>
                    <a:pt x="21007" y="0"/>
                    <a:pt x="190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55" name="Google Shape;7008;p44"/>
            <p:cNvSpPr/>
            <p:nvPr/>
          </p:nvSpPr>
          <p:spPr>
            <a:xfrm>
              <a:off x="14904364" y="4893188"/>
              <a:ext cx="81909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2"/>
                    <a:pt x="10906" y="872"/>
                  </a:cubicBezTo>
                  <a:cubicBezTo>
                    <a:pt x="9353" y="872"/>
                    <a:pt x="7779" y="844"/>
                    <a:pt x="6334" y="844"/>
                  </a:cubicBezTo>
                  <a:cubicBezTo>
                    <a:pt x="4303" y="844"/>
                    <a:pt x="2529" y="899"/>
                    <a:pt x="1431" y="1150"/>
                  </a:cubicBezTo>
                  <a:cubicBezTo>
                    <a:pt x="871" y="1276"/>
                    <a:pt x="366" y="3012"/>
                    <a:pt x="236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6" y="21544"/>
                    <a:pt x="1825" y="21544"/>
                    <a:pt x="2066" y="21544"/>
                  </a:cubicBezTo>
                  <a:cubicBezTo>
                    <a:pt x="3581" y="21544"/>
                    <a:pt x="5481" y="21600"/>
                    <a:pt x="7499" y="21600"/>
                  </a:cubicBezTo>
                  <a:cubicBezTo>
                    <a:pt x="11913" y="21600"/>
                    <a:pt x="16879" y="21356"/>
                    <a:pt x="19544" y="19808"/>
                  </a:cubicBezTo>
                  <a:cubicBezTo>
                    <a:pt x="21518" y="18713"/>
                    <a:pt x="21007" y="0"/>
                    <a:pt x="190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56" name="Google Shape;7009;p44"/>
            <p:cNvSpPr/>
            <p:nvPr/>
          </p:nvSpPr>
          <p:spPr>
            <a:xfrm>
              <a:off x="17256819" y="4634488"/>
              <a:ext cx="982178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71" y="0"/>
                  </a:moveTo>
                  <a:cubicBezTo>
                    <a:pt x="16840" y="0"/>
                    <a:pt x="16408" y="178"/>
                    <a:pt x="16090" y="504"/>
                  </a:cubicBezTo>
                  <a:cubicBezTo>
                    <a:pt x="11991" y="4766"/>
                    <a:pt x="3467" y="13243"/>
                    <a:pt x="325" y="17441"/>
                  </a:cubicBezTo>
                  <a:cubicBezTo>
                    <a:pt x="-903" y="19076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39" y="20989"/>
                  </a:cubicBezTo>
                  <a:cubicBezTo>
                    <a:pt x="7644" y="17457"/>
                    <a:pt x="17199" y="8157"/>
                    <a:pt x="20142" y="4782"/>
                  </a:cubicBezTo>
                  <a:cubicBezTo>
                    <a:pt x="20621" y="4244"/>
                    <a:pt x="20697" y="3436"/>
                    <a:pt x="20327" y="2802"/>
                  </a:cubicBezTo>
                  <a:cubicBezTo>
                    <a:pt x="19757" y="1804"/>
                    <a:pt x="18971" y="838"/>
                    <a:pt x="18139" y="268"/>
                  </a:cubicBezTo>
                  <a:cubicBezTo>
                    <a:pt x="17874" y="85"/>
                    <a:pt x="17572" y="0"/>
                    <a:pt x="1727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57" name="Google Shape;7010;p44"/>
            <p:cNvSpPr/>
            <p:nvPr/>
          </p:nvSpPr>
          <p:spPr>
            <a:xfrm>
              <a:off x="17339047" y="4588442"/>
              <a:ext cx="231923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3" h="21600" fill="norm" stroke="1" extrusionOk="0">
                  <a:moveTo>
                    <a:pt x="7662" y="0"/>
                  </a:moveTo>
                  <a:cubicBezTo>
                    <a:pt x="2681" y="0"/>
                    <a:pt x="-1604" y="5758"/>
                    <a:pt x="589" y="16537"/>
                  </a:cubicBezTo>
                  <a:cubicBezTo>
                    <a:pt x="1292" y="20047"/>
                    <a:pt x="4145" y="21600"/>
                    <a:pt x="7333" y="21600"/>
                  </a:cubicBezTo>
                  <a:cubicBezTo>
                    <a:pt x="13113" y="21600"/>
                    <a:pt x="19996" y="16501"/>
                    <a:pt x="17150" y="8758"/>
                  </a:cubicBezTo>
                  <a:cubicBezTo>
                    <a:pt x="14983" y="2837"/>
                    <a:pt x="11154" y="0"/>
                    <a:pt x="76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58" name="Google Shape;7011;p44"/>
            <p:cNvSpPr/>
            <p:nvPr/>
          </p:nvSpPr>
          <p:spPr>
            <a:xfrm>
              <a:off x="17923535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59" name="Google Shape;7012;p44"/>
            <p:cNvSpPr/>
            <p:nvPr/>
          </p:nvSpPr>
          <p:spPr>
            <a:xfrm>
              <a:off x="17205619" y="6435487"/>
              <a:ext cx="108483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2" y="21572"/>
                    <a:pt x="2238" y="21565"/>
                    <a:pt x="2727" y="21565"/>
                  </a:cubicBezTo>
                  <a:cubicBezTo>
                    <a:pt x="4126" y="21565"/>
                    <a:pt x="5786" y="21600"/>
                    <a:pt x="7529" y="21600"/>
                  </a:cubicBezTo>
                  <a:cubicBezTo>
                    <a:pt x="11944" y="21600"/>
                    <a:pt x="16901" y="21384"/>
                    <a:pt x="19563" y="19840"/>
                  </a:cubicBezTo>
                  <a:cubicBezTo>
                    <a:pt x="21524" y="18737"/>
                    <a:pt x="21014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60" name="Google Shape;7013;p44"/>
            <p:cNvSpPr/>
            <p:nvPr/>
          </p:nvSpPr>
          <p:spPr>
            <a:xfrm>
              <a:off x="17646910" y="6144191"/>
              <a:ext cx="20202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47" y="0"/>
                  </a:moveTo>
                  <a:cubicBezTo>
                    <a:pt x="2671" y="0"/>
                    <a:pt x="-1614" y="5740"/>
                    <a:pt x="598" y="16495"/>
                  </a:cubicBezTo>
                  <a:cubicBezTo>
                    <a:pt x="1311" y="20037"/>
                    <a:pt x="4177" y="21600"/>
                    <a:pt x="7371" y="21600"/>
                  </a:cubicBezTo>
                  <a:cubicBezTo>
                    <a:pt x="13140" y="21600"/>
                    <a:pt x="19986" y="16487"/>
                    <a:pt x="17149" y="8720"/>
                  </a:cubicBezTo>
                  <a:cubicBezTo>
                    <a:pt x="14981" y="2825"/>
                    <a:pt x="11147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61" name="Google Shape;7014;p44"/>
            <p:cNvSpPr/>
            <p:nvPr/>
          </p:nvSpPr>
          <p:spPr>
            <a:xfrm>
              <a:off x="17646902" y="6777780"/>
              <a:ext cx="20202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71" y="21600"/>
                  </a:cubicBezTo>
                  <a:cubicBezTo>
                    <a:pt x="13140" y="21600"/>
                    <a:pt x="19986" y="16493"/>
                    <a:pt x="17149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62" name="Google Shape;7015;p44"/>
            <p:cNvSpPr/>
            <p:nvPr/>
          </p:nvSpPr>
          <p:spPr>
            <a:xfrm>
              <a:off x="18560305" y="5397138"/>
              <a:ext cx="1133287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27" y="0"/>
                  </a:moveTo>
                  <a:cubicBezTo>
                    <a:pt x="9541" y="0"/>
                    <a:pt x="8536" y="83"/>
                    <a:pt x="7848" y="327"/>
                  </a:cubicBezTo>
                  <a:cubicBezTo>
                    <a:pt x="7308" y="520"/>
                    <a:pt x="6976" y="1041"/>
                    <a:pt x="7016" y="1604"/>
                  </a:cubicBezTo>
                  <a:cubicBezTo>
                    <a:pt x="7182" y="3688"/>
                    <a:pt x="8209" y="7460"/>
                    <a:pt x="7973" y="8338"/>
                  </a:cubicBezTo>
                  <a:cubicBezTo>
                    <a:pt x="7793" y="8996"/>
                    <a:pt x="574" y="8873"/>
                    <a:pt x="145" y="9600"/>
                  </a:cubicBezTo>
                  <a:cubicBezTo>
                    <a:pt x="-257" y="10300"/>
                    <a:pt x="256" y="12069"/>
                    <a:pt x="740" y="13276"/>
                  </a:cubicBezTo>
                  <a:cubicBezTo>
                    <a:pt x="945" y="13765"/>
                    <a:pt x="1423" y="14079"/>
                    <a:pt x="1947" y="14079"/>
                  </a:cubicBezTo>
                  <a:cubicBezTo>
                    <a:pt x="2024" y="14079"/>
                    <a:pt x="2102" y="14071"/>
                    <a:pt x="2181" y="14057"/>
                  </a:cubicBezTo>
                  <a:cubicBezTo>
                    <a:pt x="4011" y="13700"/>
                    <a:pt x="5701" y="13577"/>
                    <a:pt x="7128" y="13508"/>
                  </a:cubicBezTo>
                  <a:cubicBezTo>
                    <a:pt x="7143" y="13508"/>
                    <a:pt x="7160" y="13508"/>
                    <a:pt x="7176" y="13508"/>
                  </a:cubicBezTo>
                  <a:cubicBezTo>
                    <a:pt x="7903" y="13508"/>
                    <a:pt x="8485" y="14102"/>
                    <a:pt x="8457" y="14826"/>
                  </a:cubicBezTo>
                  <a:cubicBezTo>
                    <a:pt x="8389" y="16705"/>
                    <a:pt x="8209" y="18734"/>
                    <a:pt x="8513" y="20504"/>
                  </a:cubicBezTo>
                  <a:cubicBezTo>
                    <a:pt x="8609" y="21094"/>
                    <a:pt x="9110" y="21532"/>
                    <a:pt x="9718" y="21546"/>
                  </a:cubicBezTo>
                  <a:cubicBezTo>
                    <a:pt x="10354" y="21578"/>
                    <a:pt x="11020" y="21600"/>
                    <a:pt x="11698" y="21600"/>
                  </a:cubicBezTo>
                  <a:cubicBezTo>
                    <a:pt x="12189" y="21600"/>
                    <a:pt x="12688" y="21589"/>
                    <a:pt x="13182" y="21560"/>
                  </a:cubicBezTo>
                  <a:cubicBezTo>
                    <a:pt x="13820" y="21532"/>
                    <a:pt x="14332" y="21011"/>
                    <a:pt x="14387" y="20381"/>
                  </a:cubicBezTo>
                  <a:cubicBezTo>
                    <a:pt x="14499" y="18720"/>
                    <a:pt x="14374" y="16320"/>
                    <a:pt x="14110" y="14497"/>
                  </a:cubicBezTo>
                  <a:cubicBezTo>
                    <a:pt x="13991" y="13717"/>
                    <a:pt x="14615" y="13039"/>
                    <a:pt x="15392" y="13039"/>
                  </a:cubicBezTo>
                  <a:cubicBezTo>
                    <a:pt x="15421" y="13039"/>
                    <a:pt x="15452" y="13041"/>
                    <a:pt x="15482" y="13042"/>
                  </a:cubicBezTo>
                  <a:cubicBezTo>
                    <a:pt x="16993" y="13165"/>
                    <a:pt x="18586" y="13371"/>
                    <a:pt x="19998" y="13427"/>
                  </a:cubicBezTo>
                  <a:cubicBezTo>
                    <a:pt x="20015" y="13427"/>
                    <a:pt x="20031" y="13427"/>
                    <a:pt x="20046" y="13427"/>
                  </a:cubicBezTo>
                  <a:cubicBezTo>
                    <a:pt x="20759" y="13427"/>
                    <a:pt x="21343" y="12835"/>
                    <a:pt x="21329" y="12123"/>
                  </a:cubicBezTo>
                  <a:cubicBezTo>
                    <a:pt x="21301" y="11245"/>
                    <a:pt x="21163" y="10450"/>
                    <a:pt x="21011" y="9558"/>
                  </a:cubicBezTo>
                  <a:cubicBezTo>
                    <a:pt x="20927" y="8996"/>
                    <a:pt x="20470" y="8558"/>
                    <a:pt x="19888" y="8502"/>
                  </a:cubicBezTo>
                  <a:cubicBezTo>
                    <a:pt x="18510" y="8352"/>
                    <a:pt x="17013" y="8199"/>
                    <a:pt x="15632" y="8199"/>
                  </a:cubicBezTo>
                  <a:cubicBezTo>
                    <a:pt x="15389" y="8199"/>
                    <a:pt x="15149" y="8204"/>
                    <a:pt x="14913" y="8215"/>
                  </a:cubicBezTo>
                  <a:cubicBezTo>
                    <a:pt x="14888" y="8216"/>
                    <a:pt x="14864" y="8216"/>
                    <a:pt x="14840" y="8216"/>
                  </a:cubicBezTo>
                  <a:cubicBezTo>
                    <a:pt x="14152" y="8216"/>
                    <a:pt x="13596" y="7669"/>
                    <a:pt x="13570" y="6994"/>
                  </a:cubicBezTo>
                  <a:cubicBezTo>
                    <a:pt x="13514" y="5361"/>
                    <a:pt x="13334" y="3070"/>
                    <a:pt x="13168" y="1205"/>
                  </a:cubicBezTo>
                  <a:cubicBezTo>
                    <a:pt x="13113" y="575"/>
                    <a:pt x="12601" y="95"/>
                    <a:pt x="11976" y="54"/>
                  </a:cubicBezTo>
                  <a:cubicBezTo>
                    <a:pt x="11528" y="22"/>
                    <a:pt x="11031" y="0"/>
                    <a:pt x="1052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63" name="Google Shape;7016;p44"/>
            <p:cNvSpPr/>
            <p:nvPr/>
          </p:nvSpPr>
          <p:spPr>
            <a:xfrm>
              <a:off x="18899630" y="3512959"/>
              <a:ext cx="1080108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7" y="0"/>
                    <a:pt x="14760" y="155"/>
                    <a:pt x="14500" y="446"/>
                  </a:cubicBezTo>
                  <a:cubicBezTo>
                    <a:pt x="13323" y="1815"/>
                    <a:pt x="12044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8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3" y="1176"/>
                    <a:pt x="3457" y="1176"/>
                  </a:cubicBezTo>
                  <a:cubicBezTo>
                    <a:pt x="3081" y="1176"/>
                    <a:pt x="2712" y="1350"/>
                    <a:pt x="2450" y="1684"/>
                  </a:cubicBezTo>
                  <a:cubicBezTo>
                    <a:pt x="1549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4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50" y="15192"/>
                  </a:cubicBezTo>
                  <a:cubicBezTo>
                    <a:pt x="11953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6" y="19752"/>
                    <a:pt x="17868" y="19752"/>
                  </a:cubicBezTo>
                  <a:cubicBezTo>
                    <a:pt x="18251" y="19752"/>
                    <a:pt x="1862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2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13" y="5153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64" name="Google Shape;7017;p44"/>
            <p:cNvSpPr/>
            <p:nvPr/>
          </p:nvSpPr>
          <p:spPr>
            <a:xfrm>
              <a:off x="15984078" y="3573858"/>
              <a:ext cx="1441092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4" y="16843"/>
                    <a:pt x="8728" y="16977"/>
                    <a:pt x="8549" y="16977"/>
                  </a:cubicBezTo>
                  <a:cubicBezTo>
                    <a:pt x="8390" y="16977"/>
                    <a:pt x="8229" y="16872"/>
                    <a:pt x="8168" y="16650"/>
                  </a:cubicBezTo>
                  <a:cubicBezTo>
                    <a:pt x="7130" y="12664"/>
                    <a:pt x="6901" y="11085"/>
                    <a:pt x="5548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06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38" y="11801"/>
                  </a:cubicBezTo>
                  <a:cubicBezTo>
                    <a:pt x="1193" y="11801"/>
                    <a:pt x="1349" y="11736"/>
                    <a:pt x="1474" y="11608"/>
                  </a:cubicBezTo>
                  <a:cubicBezTo>
                    <a:pt x="2287" y="10791"/>
                    <a:pt x="3266" y="10238"/>
                    <a:pt x="3800" y="10238"/>
                  </a:cubicBezTo>
                  <a:cubicBezTo>
                    <a:pt x="3989" y="10238"/>
                    <a:pt x="4123" y="10308"/>
                    <a:pt x="4172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34" y="21352"/>
                    <a:pt x="7848" y="21600"/>
                    <a:pt x="8693" y="21600"/>
                  </a:cubicBezTo>
                  <a:cubicBezTo>
                    <a:pt x="9571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2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69" y="3905"/>
                    <a:pt x="18411" y="4566"/>
                  </a:cubicBezTo>
                  <a:cubicBezTo>
                    <a:pt x="18517" y="5045"/>
                    <a:pt x="18895" y="5369"/>
                    <a:pt x="19304" y="5369"/>
                  </a:cubicBezTo>
                  <a:cubicBezTo>
                    <a:pt x="19320" y="5369"/>
                    <a:pt x="19334" y="5369"/>
                    <a:pt x="19350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70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65" name="Google Shape;7018;p44"/>
            <p:cNvSpPr/>
            <p:nvPr/>
          </p:nvSpPr>
          <p:spPr>
            <a:xfrm>
              <a:off x="17793820" y="2922528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5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5" y="1143"/>
                  </a:cubicBezTo>
                  <a:cubicBezTo>
                    <a:pt x="870" y="1331"/>
                    <a:pt x="377" y="3073"/>
                    <a:pt x="234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81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66" name="Google Shape;7019;p44"/>
            <p:cNvSpPr/>
            <p:nvPr/>
          </p:nvSpPr>
          <p:spPr>
            <a:xfrm>
              <a:off x="17568357" y="1746123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05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2" y="21586"/>
                    <a:pt x="2350" y="21579"/>
                    <a:pt x="2906" y="21579"/>
                  </a:cubicBezTo>
                  <a:cubicBezTo>
                    <a:pt x="4147" y="21579"/>
                    <a:pt x="5579" y="21600"/>
                    <a:pt x="7087" y="21600"/>
                  </a:cubicBezTo>
                  <a:cubicBezTo>
                    <a:pt x="11612" y="21600"/>
                    <a:pt x="16812" y="21405"/>
                    <a:pt x="19564" y="19858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67" name="Google Shape;7020;p44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68" name="Google Shape;7021;p44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69" name="Google Shape;7022;p44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70" name="Google Shape;7023;p44"/>
            <p:cNvSpPr/>
            <p:nvPr/>
          </p:nvSpPr>
          <p:spPr>
            <a:xfrm>
              <a:off x="15259378" y="1873781"/>
              <a:ext cx="23265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0" y="0"/>
                  </a:moveTo>
                  <a:cubicBezTo>
                    <a:pt x="2673" y="0"/>
                    <a:pt x="-1601" y="5733"/>
                    <a:pt x="587" y="16505"/>
                  </a:cubicBezTo>
                  <a:cubicBezTo>
                    <a:pt x="1308" y="20041"/>
                    <a:pt x="4178" y="21600"/>
                    <a:pt x="7378" y="21600"/>
                  </a:cubicBezTo>
                  <a:cubicBezTo>
                    <a:pt x="13157" y="21600"/>
                    <a:pt x="19999" y="16498"/>
                    <a:pt x="17166" y="8724"/>
                  </a:cubicBezTo>
                  <a:cubicBezTo>
                    <a:pt x="14978" y="2828"/>
                    <a:pt x="11140" y="0"/>
                    <a:pt x="765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71" name="Google Shape;7024;p44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72" name="Google Shape;7025;p44"/>
            <p:cNvSpPr/>
            <p:nvPr/>
          </p:nvSpPr>
          <p:spPr>
            <a:xfrm>
              <a:off x="14982677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73" name="Google Shape;7026;p44"/>
            <p:cNvSpPr/>
            <p:nvPr/>
          </p:nvSpPr>
          <p:spPr>
            <a:xfrm>
              <a:off x="14982677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74" name="Google Shape;7027;p44"/>
            <p:cNvSpPr/>
            <p:nvPr/>
          </p:nvSpPr>
          <p:spPr>
            <a:xfrm>
              <a:off x="15896736" y="1884179"/>
              <a:ext cx="1132731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4" y="10299"/>
                    <a:pt x="245" y="12082"/>
                    <a:pt x="729" y="13275"/>
                  </a:cubicBezTo>
                  <a:cubicBezTo>
                    <a:pt x="934" y="13775"/>
                    <a:pt x="1409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7" y="13507"/>
                  </a:cubicBezTo>
                  <a:cubicBezTo>
                    <a:pt x="7133" y="13507"/>
                    <a:pt x="7150" y="13507"/>
                    <a:pt x="7166" y="13507"/>
                  </a:cubicBezTo>
                  <a:cubicBezTo>
                    <a:pt x="7891" y="13507"/>
                    <a:pt x="8473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18" y="21600"/>
                  </a:cubicBezTo>
                  <a:cubicBezTo>
                    <a:pt x="12133" y="21600"/>
                    <a:pt x="12653" y="21589"/>
                    <a:pt x="13172" y="21558"/>
                  </a:cubicBezTo>
                  <a:cubicBezTo>
                    <a:pt x="13822" y="21531"/>
                    <a:pt x="14335" y="21023"/>
                    <a:pt x="14377" y="20379"/>
                  </a:cubicBezTo>
                  <a:cubicBezTo>
                    <a:pt x="14501" y="18733"/>
                    <a:pt x="14363" y="16319"/>
                    <a:pt x="14100" y="14496"/>
                  </a:cubicBezTo>
                  <a:cubicBezTo>
                    <a:pt x="13993" y="13716"/>
                    <a:pt x="14607" y="13038"/>
                    <a:pt x="15382" y="13038"/>
                  </a:cubicBezTo>
                  <a:cubicBezTo>
                    <a:pt x="15411" y="13038"/>
                    <a:pt x="15441" y="13040"/>
                    <a:pt x="15472" y="13041"/>
                  </a:cubicBezTo>
                  <a:cubicBezTo>
                    <a:pt x="16982" y="13164"/>
                    <a:pt x="18575" y="13370"/>
                    <a:pt x="20003" y="13426"/>
                  </a:cubicBezTo>
                  <a:cubicBezTo>
                    <a:pt x="20018" y="13426"/>
                    <a:pt x="20035" y="13426"/>
                    <a:pt x="20051" y="13426"/>
                  </a:cubicBezTo>
                  <a:cubicBezTo>
                    <a:pt x="20764" y="13426"/>
                    <a:pt x="21346" y="12834"/>
                    <a:pt x="21320" y="12122"/>
                  </a:cubicBezTo>
                  <a:cubicBezTo>
                    <a:pt x="21292" y="11244"/>
                    <a:pt x="21153" y="10449"/>
                    <a:pt x="21014" y="9572"/>
                  </a:cubicBezTo>
                  <a:cubicBezTo>
                    <a:pt x="20917" y="8995"/>
                    <a:pt x="20461" y="8571"/>
                    <a:pt x="19892" y="8502"/>
                  </a:cubicBezTo>
                  <a:cubicBezTo>
                    <a:pt x="18515" y="8351"/>
                    <a:pt x="17006" y="8199"/>
                    <a:pt x="15624" y="8199"/>
                  </a:cubicBezTo>
                  <a:cubicBezTo>
                    <a:pt x="15379" y="8199"/>
                    <a:pt x="15140" y="8203"/>
                    <a:pt x="14903" y="8214"/>
                  </a:cubicBezTo>
                  <a:cubicBezTo>
                    <a:pt x="14879" y="8216"/>
                    <a:pt x="14852" y="8216"/>
                    <a:pt x="14827" y="8216"/>
                  </a:cubicBezTo>
                  <a:cubicBezTo>
                    <a:pt x="14142" y="8216"/>
                    <a:pt x="13586" y="7681"/>
                    <a:pt x="13560" y="6993"/>
                  </a:cubicBezTo>
                  <a:cubicBezTo>
                    <a:pt x="13504" y="5361"/>
                    <a:pt x="13324" y="3084"/>
                    <a:pt x="13158" y="1205"/>
                  </a:cubicBezTo>
                  <a:cubicBezTo>
                    <a:pt x="13102" y="589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75" name="Google Shape;7028;p44"/>
            <p:cNvSpPr/>
            <p:nvPr/>
          </p:nvSpPr>
          <p:spPr>
            <a:xfrm>
              <a:off x="15129816" y="13460663"/>
              <a:ext cx="108465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70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30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5" y="21579"/>
                  </a:cubicBezTo>
                  <a:cubicBezTo>
                    <a:pt x="4153" y="21579"/>
                    <a:pt x="5584" y="21600"/>
                    <a:pt x="7090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76" name="Google Shape;7029;p44"/>
            <p:cNvSpPr/>
            <p:nvPr/>
          </p:nvSpPr>
          <p:spPr>
            <a:xfrm>
              <a:off x="14904364" y="12284917"/>
              <a:ext cx="81911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7" y="733"/>
                    <a:pt x="14370" y="859"/>
                    <a:pt x="11236" y="859"/>
                  </a:cubicBezTo>
                  <a:cubicBezTo>
                    <a:pt x="9595" y="859"/>
                    <a:pt x="7916" y="824"/>
                    <a:pt x="6380" y="824"/>
                  </a:cubicBezTo>
                  <a:cubicBezTo>
                    <a:pt x="4331" y="824"/>
                    <a:pt x="2537" y="880"/>
                    <a:pt x="1431" y="1152"/>
                  </a:cubicBezTo>
                  <a:cubicBezTo>
                    <a:pt x="871" y="1278"/>
                    <a:pt x="366" y="3023"/>
                    <a:pt x="237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3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38" y="21600"/>
                    <a:pt x="16887" y="21384"/>
                    <a:pt x="19546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77" name="Google Shape;7030;p44"/>
            <p:cNvSpPr/>
            <p:nvPr/>
          </p:nvSpPr>
          <p:spPr>
            <a:xfrm>
              <a:off x="14904364" y="11918363"/>
              <a:ext cx="81909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14"/>
                    <a:pt x="18945" y="28"/>
                  </a:cubicBezTo>
                  <a:cubicBezTo>
                    <a:pt x="17258" y="773"/>
                    <a:pt x="13965" y="877"/>
                    <a:pt x="10606" y="877"/>
                  </a:cubicBezTo>
                  <a:cubicBezTo>
                    <a:pt x="9355" y="877"/>
                    <a:pt x="8094" y="863"/>
                    <a:pt x="6904" y="863"/>
                  </a:cubicBezTo>
                  <a:cubicBezTo>
                    <a:pt x="4639" y="863"/>
                    <a:pt x="2629" y="912"/>
                    <a:pt x="1431" y="1211"/>
                  </a:cubicBezTo>
                  <a:cubicBezTo>
                    <a:pt x="871" y="1337"/>
                    <a:pt x="366" y="3070"/>
                    <a:pt x="236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3" y="21565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0" y="21600"/>
                  </a:cubicBezTo>
                  <a:cubicBezTo>
                    <a:pt x="11936" y="21600"/>
                    <a:pt x="16885" y="21377"/>
                    <a:pt x="19544" y="19839"/>
                  </a:cubicBezTo>
                  <a:cubicBezTo>
                    <a:pt x="21518" y="18683"/>
                    <a:pt x="21007" y="0"/>
                    <a:pt x="190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78" name="Google Shape;7031;p44"/>
            <p:cNvSpPr/>
            <p:nvPr/>
          </p:nvSpPr>
          <p:spPr>
            <a:xfrm>
              <a:off x="17256827" y="11660158"/>
              <a:ext cx="982170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3" y="0"/>
                  </a:moveTo>
                  <a:cubicBezTo>
                    <a:pt x="16833" y="0"/>
                    <a:pt x="16408" y="178"/>
                    <a:pt x="16092" y="510"/>
                  </a:cubicBezTo>
                  <a:cubicBezTo>
                    <a:pt x="11992" y="4773"/>
                    <a:pt x="3468" y="13250"/>
                    <a:pt x="326" y="17449"/>
                  </a:cubicBezTo>
                  <a:cubicBezTo>
                    <a:pt x="-901" y="19073"/>
                    <a:pt x="1602" y="21600"/>
                    <a:pt x="3511" y="21600"/>
                  </a:cubicBezTo>
                  <a:cubicBezTo>
                    <a:pt x="4026" y="21600"/>
                    <a:pt x="4498" y="21417"/>
                    <a:pt x="4840" y="20982"/>
                  </a:cubicBezTo>
                  <a:cubicBezTo>
                    <a:pt x="7645" y="17465"/>
                    <a:pt x="17201" y="8163"/>
                    <a:pt x="20144" y="4789"/>
                  </a:cubicBezTo>
                  <a:cubicBezTo>
                    <a:pt x="20623" y="4234"/>
                    <a:pt x="20699" y="3442"/>
                    <a:pt x="20329" y="2808"/>
                  </a:cubicBezTo>
                  <a:cubicBezTo>
                    <a:pt x="19759" y="1810"/>
                    <a:pt x="18973" y="828"/>
                    <a:pt x="18140" y="274"/>
                  </a:cubicBezTo>
                  <a:cubicBezTo>
                    <a:pt x="17873" y="89"/>
                    <a:pt x="17567" y="0"/>
                    <a:pt x="1726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79" name="Google Shape;7032;p44"/>
            <p:cNvSpPr/>
            <p:nvPr/>
          </p:nvSpPr>
          <p:spPr>
            <a:xfrm>
              <a:off x="17339045" y="11613947"/>
              <a:ext cx="23191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58" y="0"/>
                  </a:moveTo>
                  <a:cubicBezTo>
                    <a:pt x="2681" y="0"/>
                    <a:pt x="-1605" y="5733"/>
                    <a:pt x="589" y="16498"/>
                  </a:cubicBezTo>
                  <a:cubicBezTo>
                    <a:pt x="1292" y="20034"/>
                    <a:pt x="4158" y="21600"/>
                    <a:pt x="7353" y="21600"/>
                  </a:cubicBezTo>
                  <a:cubicBezTo>
                    <a:pt x="13135" y="21600"/>
                    <a:pt x="19995" y="16498"/>
                    <a:pt x="17155" y="8724"/>
                  </a:cubicBezTo>
                  <a:cubicBezTo>
                    <a:pt x="14986" y="2828"/>
                    <a:pt x="11151" y="0"/>
                    <a:pt x="765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80" name="Google Shape;7033;p44"/>
            <p:cNvSpPr/>
            <p:nvPr/>
          </p:nvSpPr>
          <p:spPr>
            <a:xfrm>
              <a:off x="17923543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63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81" name="Google Shape;7034;p44"/>
            <p:cNvSpPr/>
            <p:nvPr/>
          </p:nvSpPr>
          <p:spPr>
            <a:xfrm>
              <a:off x="17205619" y="13460663"/>
              <a:ext cx="108483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9" y="21579"/>
                    <a:pt x="2904" y="21579"/>
                  </a:cubicBezTo>
                  <a:cubicBezTo>
                    <a:pt x="4143" y="21579"/>
                    <a:pt x="5576" y="21600"/>
                    <a:pt x="7082" y="21600"/>
                  </a:cubicBezTo>
                  <a:cubicBezTo>
                    <a:pt x="11606" y="21600"/>
                    <a:pt x="16811" y="21405"/>
                    <a:pt x="19563" y="19858"/>
                  </a:cubicBezTo>
                  <a:cubicBezTo>
                    <a:pt x="21524" y="18701"/>
                    <a:pt x="21014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82" name="Google Shape;7035;p44"/>
            <p:cNvSpPr/>
            <p:nvPr/>
          </p:nvSpPr>
          <p:spPr>
            <a:xfrm>
              <a:off x="17646902" y="13169532"/>
              <a:ext cx="20204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22" y="21600"/>
                    <a:pt x="19987" y="16505"/>
                    <a:pt x="17143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83" name="Google Shape;7036;p44"/>
            <p:cNvSpPr/>
            <p:nvPr/>
          </p:nvSpPr>
          <p:spPr>
            <a:xfrm>
              <a:off x="18560305" y="12422809"/>
              <a:ext cx="1133287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85" y="0"/>
                  </a:moveTo>
                  <a:cubicBezTo>
                    <a:pt x="9580" y="0"/>
                    <a:pt x="8550" y="78"/>
                    <a:pt x="7848" y="318"/>
                  </a:cubicBezTo>
                  <a:cubicBezTo>
                    <a:pt x="7308" y="511"/>
                    <a:pt x="6976" y="1046"/>
                    <a:pt x="7016" y="1609"/>
                  </a:cubicBezTo>
                  <a:cubicBezTo>
                    <a:pt x="7182" y="3694"/>
                    <a:pt x="8209" y="7466"/>
                    <a:pt x="7973" y="8330"/>
                  </a:cubicBezTo>
                  <a:cubicBezTo>
                    <a:pt x="7793" y="8988"/>
                    <a:pt x="574" y="8865"/>
                    <a:pt x="145" y="9607"/>
                  </a:cubicBezTo>
                  <a:cubicBezTo>
                    <a:pt x="-257" y="10306"/>
                    <a:pt x="256" y="12076"/>
                    <a:pt x="740" y="13284"/>
                  </a:cubicBezTo>
                  <a:cubicBezTo>
                    <a:pt x="942" y="13766"/>
                    <a:pt x="1411" y="14077"/>
                    <a:pt x="1925" y="14077"/>
                  </a:cubicBezTo>
                  <a:cubicBezTo>
                    <a:pt x="2009" y="14077"/>
                    <a:pt x="2096" y="14069"/>
                    <a:pt x="2181" y="14051"/>
                  </a:cubicBezTo>
                  <a:cubicBezTo>
                    <a:pt x="4011" y="13708"/>
                    <a:pt x="5701" y="13571"/>
                    <a:pt x="7128" y="13516"/>
                  </a:cubicBezTo>
                  <a:cubicBezTo>
                    <a:pt x="7151" y="13514"/>
                    <a:pt x="7174" y="13514"/>
                    <a:pt x="7198" y="13514"/>
                  </a:cubicBezTo>
                  <a:cubicBezTo>
                    <a:pt x="7914" y="13514"/>
                    <a:pt x="8485" y="14116"/>
                    <a:pt x="8457" y="14834"/>
                  </a:cubicBezTo>
                  <a:cubicBezTo>
                    <a:pt x="8389" y="16713"/>
                    <a:pt x="8209" y="18743"/>
                    <a:pt x="8513" y="20499"/>
                  </a:cubicBezTo>
                  <a:cubicBezTo>
                    <a:pt x="8609" y="21089"/>
                    <a:pt x="9110" y="21528"/>
                    <a:pt x="9718" y="21555"/>
                  </a:cubicBezTo>
                  <a:cubicBezTo>
                    <a:pt x="10375" y="21580"/>
                    <a:pt x="11066" y="21600"/>
                    <a:pt x="11770" y="21600"/>
                  </a:cubicBezTo>
                  <a:cubicBezTo>
                    <a:pt x="12237" y="21600"/>
                    <a:pt x="12711" y="21591"/>
                    <a:pt x="13182" y="21569"/>
                  </a:cubicBezTo>
                  <a:cubicBezTo>
                    <a:pt x="13820" y="21528"/>
                    <a:pt x="14332" y="21020"/>
                    <a:pt x="14387" y="20390"/>
                  </a:cubicBezTo>
                  <a:cubicBezTo>
                    <a:pt x="14499" y="18729"/>
                    <a:pt x="14374" y="16315"/>
                    <a:pt x="14110" y="14491"/>
                  </a:cubicBezTo>
                  <a:cubicBezTo>
                    <a:pt x="13991" y="13717"/>
                    <a:pt x="14604" y="13045"/>
                    <a:pt x="15371" y="13045"/>
                  </a:cubicBezTo>
                  <a:cubicBezTo>
                    <a:pt x="15407" y="13045"/>
                    <a:pt x="15444" y="13047"/>
                    <a:pt x="15482" y="13050"/>
                  </a:cubicBezTo>
                  <a:cubicBezTo>
                    <a:pt x="16993" y="13159"/>
                    <a:pt x="18586" y="13365"/>
                    <a:pt x="19998" y="13420"/>
                  </a:cubicBezTo>
                  <a:cubicBezTo>
                    <a:pt x="20015" y="13420"/>
                    <a:pt x="20031" y="13420"/>
                    <a:pt x="20046" y="13420"/>
                  </a:cubicBezTo>
                  <a:cubicBezTo>
                    <a:pt x="20759" y="13420"/>
                    <a:pt x="21343" y="12828"/>
                    <a:pt x="21329" y="12116"/>
                  </a:cubicBezTo>
                  <a:cubicBezTo>
                    <a:pt x="21301" y="11252"/>
                    <a:pt x="21163" y="10443"/>
                    <a:pt x="21011" y="9565"/>
                  </a:cubicBezTo>
                  <a:cubicBezTo>
                    <a:pt x="20927" y="9002"/>
                    <a:pt x="20470" y="8564"/>
                    <a:pt x="19888" y="8495"/>
                  </a:cubicBezTo>
                  <a:cubicBezTo>
                    <a:pt x="18524" y="8346"/>
                    <a:pt x="17044" y="8204"/>
                    <a:pt x="15676" y="8204"/>
                  </a:cubicBezTo>
                  <a:cubicBezTo>
                    <a:pt x="15418" y="8204"/>
                    <a:pt x="15163" y="8210"/>
                    <a:pt x="14913" y="8221"/>
                  </a:cubicBezTo>
                  <a:cubicBezTo>
                    <a:pt x="14896" y="8221"/>
                    <a:pt x="14879" y="8221"/>
                    <a:pt x="14862" y="8221"/>
                  </a:cubicBezTo>
                  <a:cubicBezTo>
                    <a:pt x="14165" y="8221"/>
                    <a:pt x="13598" y="7683"/>
                    <a:pt x="13570" y="6986"/>
                  </a:cubicBezTo>
                  <a:cubicBezTo>
                    <a:pt x="13514" y="5353"/>
                    <a:pt x="13334" y="3076"/>
                    <a:pt x="13168" y="1196"/>
                  </a:cubicBezTo>
                  <a:cubicBezTo>
                    <a:pt x="13113" y="580"/>
                    <a:pt x="12601" y="86"/>
                    <a:pt x="11976" y="45"/>
                  </a:cubicBezTo>
                  <a:cubicBezTo>
                    <a:pt x="11545" y="18"/>
                    <a:pt x="11068" y="0"/>
                    <a:pt x="105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84" name="Google Shape;7037;p44"/>
            <p:cNvSpPr/>
            <p:nvPr/>
          </p:nvSpPr>
          <p:spPr>
            <a:xfrm>
              <a:off x="18899630" y="10538217"/>
              <a:ext cx="1080108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0"/>
                  </a:cubicBezTo>
                  <a:cubicBezTo>
                    <a:pt x="13323" y="1829"/>
                    <a:pt x="12044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3" y="1183"/>
                    <a:pt x="3455" y="1183"/>
                  </a:cubicBezTo>
                  <a:cubicBezTo>
                    <a:pt x="3081" y="1183"/>
                    <a:pt x="2712" y="1358"/>
                    <a:pt x="2450" y="1681"/>
                  </a:cubicBezTo>
                  <a:cubicBezTo>
                    <a:pt x="1549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21" y="20323"/>
                    <a:pt x="5008" y="21120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7" y="21600"/>
                    <a:pt x="7638" y="21286"/>
                    <a:pt x="7871" y="20762"/>
                  </a:cubicBezTo>
                  <a:cubicBezTo>
                    <a:pt x="8744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8" y="19746"/>
                    <a:pt x="17868" y="19746"/>
                  </a:cubicBezTo>
                  <a:cubicBezTo>
                    <a:pt x="18251" y="19746"/>
                    <a:pt x="1862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2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13" y="5165"/>
                    <a:pt x="18673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85" name="Google Shape;7038;p44"/>
            <p:cNvSpPr/>
            <p:nvPr/>
          </p:nvSpPr>
          <p:spPr>
            <a:xfrm>
              <a:off x="15984078" y="10599777"/>
              <a:ext cx="144109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1" y="16977"/>
                  </a:cubicBezTo>
                  <a:cubicBezTo>
                    <a:pt x="8392" y="16977"/>
                    <a:pt x="8229" y="16871"/>
                    <a:pt x="8168" y="16656"/>
                  </a:cubicBezTo>
                  <a:cubicBezTo>
                    <a:pt x="7130" y="12655"/>
                    <a:pt x="6901" y="11076"/>
                    <a:pt x="5548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06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4" y="11800"/>
                  </a:cubicBezTo>
                  <a:cubicBezTo>
                    <a:pt x="1197" y="11800"/>
                    <a:pt x="1351" y="11739"/>
                    <a:pt x="1474" y="11612"/>
                  </a:cubicBezTo>
                  <a:cubicBezTo>
                    <a:pt x="2289" y="10792"/>
                    <a:pt x="3272" y="10230"/>
                    <a:pt x="3804" y="10230"/>
                  </a:cubicBezTo>
                  <a:cubicBezTo>
                    <a:pt x="3992" y="10230"/>
                    <a:pt x="4123" y="10300"/>
                    <a:pt x="4172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35" y="21349"/>
                    <a:pt x="7857" y="21600"/>
                    <a:pt x="8709" y="21600"/>
                  </a:cubicBezTo>
                  <a:cubicBezTo>
                    <a:pt x="9582" y="21600"/>
                    <a:pt x="10485" y="21337"/>
                    <a:pt x="10767" y="20743"/>
                  </a:cubicBezTo>
                  <a:cubicBezTo>
                    <a:pt x="12569" y="16923"/>
                    <a:pt x="12514" y="8899"/>
                    <a:pt x="13432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69" y="3906"/>
                    <a:pt x="18411" y="4567"/>
                  </a:cubicBezTo>
                  <a:cubicBezTo>
                    <a:pt x="18515" y="5046"/>
                    <a:pt x="18895" y="5360"/>
                    <a:pt x="19302" y="5360"/>
                  </a:cubicBezTo>
                  <a:cubicBezTo>
                    <a:pt x="19318" y="5360"/>
                    <a:pt x="19334" y="5358"/>
                    <a:pt x="19350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70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86" name="Google Shape;7039;p44"/>
            <p:cNvSpPr/>
            <p:nvPr/>
          </p:nvSpPr>
          <p:spPr>
            <a:xfrm>
              <a:off x="17793820" y="9948363"/>
              <a:ext cx="10848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7" y="14"/>
                    <a:pt x="18960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7" y="831"/>
                    <a:pt x="8111" y="810"/>
                    <a:pt x="6754" y="810"/>
                  </a:cubicBezTo>
                  <a:cubicBezTo>
                    <a:pt x="4548" y="810"/>
                    <a:pt x="2602" y="866"/>
                    <a:pt x="1436" y="1152"/>
                  </a:cubicBezTo>
                  <a:cubicBezTo>
                    <a:pt x="871" y="1278"/>
                    <a:pt x="377" y="3023"/>
                    <a:pt x="234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2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2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87" name="Google Shape;7040;p44"/>
            <p:cNvSpPr/>
            <p:nvPr/>
          </p:nvSpPr>
          <p:spPr>
            <a:xfrm>
              <a:off x="17568357" y="8772041"/>
              <a:ext cx="81877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326" y="753"/>
                    <a:pt x="14170" y="872"/>
                    <a:pt x="10912" y="872"/>
                  </a:cubicBezTo>
                  <a:cubicBezTo>
                    <a:pt x="9358" y="872"/>
                    <a:pt x="7781" y="844"/>
                    <a:pt x="6336" y="844"/>
                  </a:cubicBezTo>
                  <a:cubicBezTo>
                    <a:pt x="4304" y="844"/>
                    <a:pt x="2528" y="893"/>
                    <a:pt x="1438" y="1151"/>
                  </a:cubicBezTo>
                  <a:cubicBezTo>
                    <a:pt x="857" y="1332"/>
                    <a:pt x="371" y="3013"/>
                    <a:pt x="241" y="5503"/>
                  </a:cubicBezTo>
                  <a:cubicBezTo>
                    <a:pt x="16" y="9297"/>
                    <a:pt x="-78" y="13656"/>
                    <a:pt x="73" y="17074"/>
                  </a:cubicBezTo>
                  <a:cubicBezTo>
                    <a:pt x="201" y="19710"/>
                    <a:pt x="727" y="21558"/>
                    <a:pt x="1333" y="21558"/>
                  </a:cubicBezTo>
                  <a:cubicBezTo>
                    <a:pt x="1344" y="21558"/>
                    <a:pt x="1352" y="21558"/>
                    <a:pt x="1363" y="21558"/>
                  </a:cubicBezTo>
                  <a:cubicBezTo>
                    <a:pt x="1583" y="21551"/>
                    <a:pt x="1815" y="21551"/>
                    <a:pt x="2057" y="21551"/>
                  </a:cubicBezTo>
                  <a:cubicBezTo>
                    <a:pt x="3577" y="21551"/>
                    <a:pt x="5483" y="21600"/>
                    <a:pt x="7504" y="21600"/>
                  </a:cubicBezTo>
                  <a:cubicBezTo>
                    <a:pt x="11927" y="21600"/>
                    <a:pt x="16896" y="21356"/>
                    <a:pt x="19564" y="19815"/>
                  </a:cubicBezTo>
                  <a:cubicBezTo>
                    <a:pt x="21522" y="18720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88" name="Google Shape;7041;p44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89" name="Google Shape;7042;p44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90" name="Google Shape;7043;p44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91" name="Google Shape;7044;p44"/>
            <p:cNvSpPr/>
            <p:nvPr/>
          </p:nvSpPr>
          <p:spPr>
            <a:xfrm>
              <a:off x="15259378" y="8899452"/>
              <a:ext cx="232665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4" y="0"/>
                  </a:moveTo>
                  <a:cubicBezTo>
                    <a:pt x="2673" y="0"/>
                    <a:pt x="-1600" y="5745"/>
                    <a:pt x="587" y="16521"/>
                  </a:cubicBezTo>
                  <a:cubicBezTo>
                    <a:pt x="1308" y="20041"/>
                    <a:pt x="4165" y="21600"/>
                    <a:pt x="7351" y="21600"/>
                  </a:cubicBezTo>
                  <a:cubicBezTo>
                    <a:pt x="13135" y="21600"/>
                    <a:pt x="20000" y="16485"/>
                    <a:pt x="17162" y="8742"/>
                  </a:cubicBezTo>
                  <a:cubicBezTo>
                    <a:pt x="14981" y="2827"/>
                    <a:pt x="11144" y="0"/>
                    <a:pt x="765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92" name="Google Shape;7045;p44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93" name="Google Shape;7046;p44"/>
            <p:cNvSpPr/>
            <p:nvPr/>
          </p:nvSpPr>
          <p:spPr>
            <a:xfrm>
              <a:off x="14982693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81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94" name="Google Shape;7047;p44"/>
            <p:cNvSpPr/>
            <p:nvPr/>
          </p:nvSpPr>
          <p:spPr>
            <a:xfrm>
              <a:off x="14982700" y="10290409"/>
              <a:ext cx="20219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0" h="21600" fill="norm" stroke="1" extrusionOk="0">
                  <a:moveTo>
                    <a:pt x="7628" y="0"/>
                  </a:moveTo>
                  <a:cubicBezTo>
                    <a:pt x="2662" y="0"/>
                    <a:pt x="-1607" y="5754"/>
                    <a:pt x="593" y="16546"/>
                  </a:cubicBezTo>
                  <a:cubicBezTo>
                    <a:pt x="1312" y="20054"/>
                    <a:pt x="4165" y="21600"/>
                    <a:pt x="7345" y="21600"/>
                  </a:cubicBezTo>
                  <a:cubicBezTo>
                    <a:pt x="13125" y="21600"/>
                    <a:pt x="19993" y="16505"/>
                    <a:pt x="17111" y="8773"/>
                  </a:cubicBezTo>
                  <a:cubicBezTo>
                    <a:pt x="14947" y="2849"/>
                    <a:pt x="11113" y="0"/>
                    <a:pt x="762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95" name="Google Shape;7048;p44"/>
            <p:cNvSpPr/>
            <p:nvPr/>
          </p:nvSpPr>
          <p:spPr>
            <a:xfrm>
              <a:off x="15896736" y="8910097"/>
              <a:ext cx="113273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4" y="10300"/>
                    <a:pt x="245" y="12069"/>
                    <a:pt x="729" y="13276"/>
                  </a:cubicBezTo>
                  <a:cubicBezTo>
                    <a:pt x="931" y="13759"/>
                    <a:pt x="1399" y="14069"/>
                    <a:pt x="1914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7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73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10" y="21600"/>
                    <a:pt x="11688" y="21600"/>
                  </a:cubicBezTo>
                  <a:cubicBezTo>
                    <a:pt x="12179" y="21600"/>
                    <a:pt x="12676" y="21589"/>
                    <a:pt x="13172" y="21560"/>
                  </a:cubicBezTo>
                  <a:cubicBezTo>
                    <a:pt x="13822" y="21519"/>
                    <a:pt x="14335" y="21011"/>
                    <a:pt x="14377" y="20381"/>
                  </a:cubicBezTo>
                  <a:cubicBezTo>
                    <a:pt x="14501" y="18720"/>
                    <a:pt x="14363" y="16306"/>
                    <a:pt x="14100" y="14497"/>
                  </a:cubicBezTo>
                  <a:cubicBezTo>
                    <a:pt x="13995" y="13724"/>
                    <a:pt x="14596" y="13038"/>
                    <a:pt x="15363" y="13038"/>
                  </a:cubicBezTo>
                  <a:cubicBezTo>
                    <a:pt x="15399" y="13038"/>
                    <a:pt x="15435" y="13039"/>
                    <a:pt x="15472" y="13042"/>
                  </a:cubicBezTo>
                  <a:cubicBezTo>
                    <a:pt x="16982" y="13152"/>
                    <a:pt x="18575" y="13371"/>
                    <a:pt x="20003" y="13413"/>
                  </a:cubicBezTo>
                  <a:cubicBezTo>
                    <a:pt x="20018" y="13413"/>
                    <a:pt x="20035" y="13413"/>
                    <a:pt x="20051" y="13413"/>
                  </a:cubicBezTo>
                  <a:cubicBezTo>
                    <a:pt x="20764" y="13413"/>
                    <a:pt x="21346" y="12821"/>
                    <a:pt x="21320" y="12109"/>
                  </a:cubicBezTo>
                  <a:cubicBezTo>
                    <a:pt x="21292" y="11245"/>
                    <a:pt x="21153" y="10436"/>
                    <a:pt x="21014" y="9558"/>
                  </a:cubicBezTo>
                  <a:cubicBezTo>
                    <a:pt x="20917" y="8996"/>
                    <a:pt x="20461" y="8558"/>
                    <a:pt x="19892" y="8502"/>
                  </a:cubicBezTo>
                  <a:cubicBezTo>
                    <a:pt x="18527" y="8341"/>
                    <a:pt x="17034" y="8199"/>
                    <a:pt x="15663" y="8199"/>
                  </a:cubicBezTo>
                  <a:cubicBezTo>
                    <a:pt x="15405" y="8199"/>
                    <a:pt x="15152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55" y="8215"/>
                    <a:pt x="13586" y="7677"/>
                    <a:pt x="13560" y="6994"/>
                  </a:cubicBezTo>
                  <a:cubicBezTo>
                    <a:pt x="13504" y="5347"/>
                    <a:pt x="13324" y="3070"/>
                    <a:pt x="13158" y="1205"/>
                  </a:cubicBezTo>
                  <a:cubicBezTo>
                    <a:pt x="13102" y="575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96" name="Google Shape;7049;p44"/>
            <p:cNvSpPr/>
            <p:nvPr/>
          </p:nvSpPr>
          <p:spPr>
            <a:xfrm>
              <a:off x="12240532" y="1380229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12"/>
                  </a:cubicBezTo>
                  <a:cubicBezTo>
                    <a:pt x="864" y="1338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64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42" y="21586"/>
                    <a:pt x="2364" y="21579"/>
                    <a:pt x="2924" y="21579"/>
                  </a:cubicBezTo>
                  <a:cubicBezTo>
                    <a:pt x="4121" y="21579"/>
                    <a:pt x="5495" y="21600"/>
                    <a:pt x="6942" y="21600"/>
                  </a:cubicBezTo>
                  <a:cubicBezTo>
                    <a:pt x="11501" y="21600"/>
                    <a:pt x="16790" y="21405"/>
                    <a:pt x="19572" y="19795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97" name="Google Shape;7050;p44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98" name="Google Shape;7051;p44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99" name="Google Shape;7052;p44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00" name="Google Shape;7053;p44"/>
            <p:cNvSpPr/>
            <p:nvPr/>
          </p:nvSpPr>
          <p:spPr>
            <a:xfrm>
              <a:off x="9346497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0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01" name="Google Shape;7054;p44"/>
            <p:cNvSpPr/>
            <p:nvPr/>
          </p:nvSpPr>
          <p:spPr>
            <a:xfrm>
              <a:off x="10907826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8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4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2" y="10481"/>
                    <a:pt x="6794" y="11327"/>
                  </a:cubicBezTo>
                  <a:cubicBezTo>
                    <a:pt x="7231" y="11962"/>
                    <a:pt x="2550" y="18529"/>
                    <a:pt x="2884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69" y="20776"/>
                  </a:cubicBezTo>
                  <a:cubicBezTo>
                    <a:pt x="8743" y="18837"/>
                    <a:pt x="9701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8" y="18576"/>
                    <a:pt x="17245" y="19586"/>
                  </a:cubicBezTo>
                  <a:cubicBezTo>
                    <a:pt x="17437" y="19699"/>
                    <a:pt x="17645" y="19754"/>
                    <a:pt x="17851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02" name="Google Shape;7055;p44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03" name="Google Shape;7056;p44"/>
            <p:cNvSpPr/>
            <p:nvPr/>
          </p:nvSpPr>
          <p:spPr>
            <a:xfrm>
              <a:off x="12240532" y="8406147"/>
              <a:ext cx="818920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3" h="21600" fill="norm" stroke="1" extrusionOk="0">
                  <a:moveTo>
                    <a:pt x="19096" y="0"/>
                  </a:moveTo>
                  <a:cubicBezTo>
                    <a:pt x="19050" y="0"/>
                    <a:pt x="19004" y="7"/>
                    <a:pt x="18956" y="28"/>
                  </a:cubicBezTo>
                  <a:cubicBezTo>
                    <a:pt x="17372" y="733"/>
                    <a:pt x="14375" y="852"/>
                    <a:pt x="11238" y="852"/>
                  </a:cubicBezTo>
                  <a:cubicBezTo>
                    <a:pt x="9595" y="852"/>
                    <a:pt x="7913" y="817"/>
                    <a:pt x="6376" y="817"/>
                  </a:cubicBezTo>
                  <a:cubicBezTo>
                    <a:pt x="4325" y="817"/>
                    <a:pt x="2530" y="880"/>
                    <a:pt x="1424" y="1152"/>
                  </a:cubicBezTo>
                  <a:cubicBezTo>
                    <a:pt x="864" y="1278"/>
                    <a:pt x="378" y="3016"/>
                    <a:pt x="227" y="5445"/>
                  </a:cubicBezTo>
                  <a:cubicBezTo>
                    <a:pt x="2" y="9306"/>
                    <a:pt x="-71" y="13669"/>
                    <a:pt x="78" y="17034"/>
                  </a:cubicBezTo>
                  <a:cubicBezTo>
                    <a:pt x="189" y="19708"/>
                    <a:pt x="751" y="21579"/>
                    <a:pt x="1368" y="21579"/>
                  </a:cubicBezTo>
                  <a:cubicBezTo>
                    <a:pt x="1787" y="21565"/>
                    <a:pt x="2244" y="21565"/>
                    <a:pt x="2735" y="21565"/>
                  </a:cubicBezTo>
                  <a:cubicBezTo>
                    <a:pt x="4136" y="21565"/>
                    <a:pt x="5797" y="21600"/>
                    <a:pt x="7542" y="21600"/>
                  </a:cubicBezTo>
                  <a:cubicBezTo>
                    <a:pt x="11959" y="21600"/>
                    <a:pt x="16913" y="21377"/>
                    <a:pt x="19574" y="19834"/>
                  </a:cubicBezTo>
                  <a:cubicBezTo>
                    <a:pt x="21529" y="18738"/>
                    <a:pt x="21021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04" name="Google Shape;7057;p44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05" name="Google Shape;7058;p44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06" name="Google Shape;7059;p44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07" name="Google Shape;7060;p44"/>
            <p:cNvSpPr/>
            <p:nvPr/>
          </p:nvSpPr>
          <p:spPr>
            <a:xfrm>
              <a:off x="9346489" y="8100988"/>
              <a:ext cx="23273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08" name="Google Shape;7061;p44"/>
            <p:cNvSpPr/>
            <p:nvPr/>
          </p:nvSpPr>
          <p:spPr>
            <a:xfrm>
              <a:off x="10907826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8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4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2" y="10487"/>
                    <a:pt x="6794" y="11332"/>
                  </a:cubicBezTo>
                  <a:cubicBezTo>
                    <a:pt x="7231" y="11967"/>
                    <a:pt x="2550" y="18515"/>
                    <a:pt x="2884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69" y="20779"/>
                  </a:cubicBezTo>
                  <a:cubicBezTo>
                    <a:pt x="8743" y="18840"/>
                    <a:pt x="9701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8" y="18579"/>
                    <a:pt x="17245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09" name="Google Shape;7062;p44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10" name="Google Shape;7063;p44"/>
            <p:cNvSpPr/>
            <p:nvPr/>
          </p:nvSpPr>
          <p:spPr>
            <a:xfrm>
              <a:off x="9802006" y="6435487"/>
              <a:ext cx="108486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8" y="754"/>
                    <a:pt x="14162" y="866"/>
                    <a:pt x="10907" y="866"/>
                  </a:cubicBezTo>
                  <a:cubicBezTo>
                    <a:pt x="9354" y="866"/>
                    <a:pt x="7778" y="845"/>
                    <a:pt x="6333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3" y="21572"/>
                    <a:pt x="2241" y="21565"/>
                    <a:pt x="2730" y="21565"/>
                  </a:cubicBezTo>
                  <a:cubicBezTo>
                    <a:pt x="4132" y="21565"/>
                    <a:pt x="5792" y="21600"/>
                    <a:pt x="7534" y="21600"/>
                  </a:cubicBezTo>
                  <a:cubicBezTo>
                    <a:pt x="11950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11" name="Google Shape;7064;p44"/>
            <p:cNvSpPr/>
            <p:nvPr/>
          </p:nvSpPr>
          <p:spPr>
            <a:xfrm>
              <a:off x="9576541" y="5259082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1"/>
                    <a:pt x="10903" y="871"/>
                  </a:cubicBezTo>
                  <a:cubicBezTo>
                    <a:pt x="9352" y="871"/>
                    <a:pt x="7777" y="843"/>
                    <a:pt x="6332" y="843"/>
                  </a:cubicBezTo>
                  <a:cubicBezTo>
                    <a:pt x="4302" y="843"/>
                    <a:pt x="2528" y="892"/>
                    <a:pt x="1438" y="1150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6" y="21586"/>
                    <a:pt x="2359" y="21579"/>
                    <a:pt x="2918" y="21579"/>
                  </a:cubicBezTo>
                  <a:cubicBezTo>
                    <a:pt x="4116" y="21579"/>
                    <a:pt x="5489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12" name="Google Shape;7065;p44"/>
            <p:cNvSpPr/>
            <p:nvPr/>
          </p:nvSpPr>
          <p:spPr>
            <a:xfrm>
              <a:off x="9576541" y="4893188"/>
              <a:ext cx="81877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2"/>
                    <a:pt x="10903" y="872"/>
                  </a:cubicBezTo>
                  <a:cubicBezTo>
                    <a:pt x="9352" y="872"/>
                    <a:pt x="7777" y="844"/>
                    <a:pt x="6332" y="844"/>
                  </a:cubicBezTo>
                  <a:cubicBezTo>
                    <a:pt x="4302" y="844"/>
                    <a:pt x="2528" y="899"/>
                    <a:pt x="1438" y="1150"/>
                  </a:cubicBezTo>
                  <a:cubicBezTo>
                    <a:pt x="857" y="1276"/>
                    <a:pt x="371" y="3012"/>
                    <a:pt x="241" y="5501"/>
                  </a:cubicBezTo>
                  <a:cubicBezTo>
                    <a:pt x="16" y="9294"/>
                    <a:pt x="-78" y="13652"/>
                    <a:pt x="73" y="17075"/>
                  </a:cubicBezTo>
                  <a:cubicBezTo>
                    <a:pt x="201" y="19704"/>
                    <a:pt x="727" y="21551"/>
                    <a:pt x="1333" y="21551"/>
                  </a:cubicBezTo>
                  <a:cubicBezTo>
                    <a:pt x="1344" y="21551"/>
                    <a:pt x="1352" y="21551"/>
                    <a:pt x="1363" y="21551"/>
                  </a:cubicBezTo>
                  <a:cubicBezTo>
                    <a:pt x="1583" y="21544"/>
                    <a:pt x="1815" y="21544"/>
                    <a:pt x="2057" y="21544"/>
                  </a:cubicBezTo>
                  <a:cubicBezTo>
                    <a:pt x="3577" y="21544"/>
                    <a:pt x="5483" y="21600"/>
                    <a:pt x="7504" y="21600"/>
                  </a:cubicBezTo>
                  <a:cubicBezTo>
                    <a:pt x="11927" y="21600"/>
                    <a:pt x="16898" y="21356"/>
                    <a:pt x="19564" y="19808"/>
                  </a:cubicBezTo>
                  <a:cubicBezTo>
                    <a:pt x="21522" y="18713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13" name="Google Shape;7066;p44"/>
            <p:cNvSpPr/>
            <p:nvPr/>
          </p:nvSpPr>
          <p:spPr>
            <a:xfrm>
              <a:off x="11928682" y="4634488"/>
              <a:ext cx="982411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1" y="178"/>
                    <a:pt x="16082" y="504"/>
                  </a:cubicBezTo>
                  <a:cubicBezTo>
                    <a:pt x="11999" y="4766"/>
                    <a:pt x="3464" y="13243"/>
                    <a:pt x="320" y="17441"/>
                  </a:cubicBezTo>
                  <a:cubicBezTo>
                    <a:pt x="-894" y="19076"/>
                    <a:pt x="1607" y="21600"/>
                    <a:pt x="3514" y="21600"/>
                  </a:cubicBezTo>
                  <a:cubicBezTo>
                    <a:pt x="4025" y="21600"/>
                    <a:pt x="4493" y="21419"/>
                    <a:pt x="4835" y="20989"/>
                  </a:cubicBezTo>
                  <a:cubicBezTo>
                    <a:pt x="7654" y="17457"/>
                    <a:pt x="17207" y="8157"/>
                    <a:pt x="20134" y="4782"/>
                  </a:cubicBezTo>
                  <a:cubicBezTo>
                    <a:pt x="20613" y="4244"/>
                    <a:pt x="20706" y="3436"/>
                    <a:pt x="20335" y="2802"/>
                  </a:cubicBezTo>
                  <a:cubicBezTo>
                    <a:pt x="19749" y="1804"/>
                    <a:pt x="18963" y="838"/>
                    <a:pt x="18148" y="268"/>
                  </a:cubicBezTo>
                  <a:cubicBezTo>
                    <a:pt x="17882" y="85"/>
                    <a:pt x="17582" y="0"/>
                    <a:pt x="1727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14" name="Google Shape;7067;p44"/>
            <p:cNvSpPr/>
            <p:nvPr/>
          </p:nvSpPr>
          <p:spPr>
            <a:xfrm>
              <a:off x="12010654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15" name="Google Shape;7068;p44"/>
            <p:cNvSpPr/>
            <p:nvPr/>
          </p:nvSpPr>
          <p:spPr>
            <a:xfrm>
              <a:off x="12595878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9" y="20041"/>
                    <a:pt x="4164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16" name="Google Shape;7069;p44"/>
            <p:cNvSpPr/>
            <p:nvPr/>
          </p:nvSpPr>
          <p:spPr>
            <a:xfrm>
              <a:off x="11877454" y="6435487"/>
              <a:ext cx="1084655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17" name="Google Shape;7070;p44"/>
            <p:cNvSpPr/>
            <p:nvPr/>
          </p:nvSpPr>
          <p:spPr>
            <a:xfrm>
              <a:off x="12318700" y="6144191"/>
              <a:ext cx="202584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0" h="21600" fill="norm" stroke="1" extrusionOk="0">
                  <a:moveTo>
                    <a:pt x="7654" y="0"/>
                  </a:moveTo>
                  <a:cubicBezTo>
                    <a:pt x="2686" y="0"/>
                    <a:pt x="-1592" y="5740"/>
                    <a:pt x="580" y="16495"/>
                  </a:cubicBezTo>
                  <a:cubicBezTo>
                    <a:pt x="1299" y="20037"/>
                    <a:pt x="4160" y="21600"/>
                    <a:pt x="7363" y="21600"/>
                  </a:cubicBezTo>
                  <a:cubicBezTo>
                    <a:pt x="13145" y="21600"/>
                    <a:pt x="20008" y="16487"/>
                    <a:pt x="17168" y="8720"/>
                  </a:cubicBezTo>
                  <a:cubicBezTo>
                    <a:pt x="14975" y="2825"/>
                    <a:pt x="11147" y="0"/>
                    <a:pt x="765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18" name="Google Shape;7071;p44"/>
            <p:cNvSpPr/>
            <p:nvPr/>
          </p:nvSpPr>
          <p:spPr>
            <a:xfrm>
              <a:off x="12318716" y="6777780"/>
              <a:ext cx="20256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40" y="0"/>
                  </a:moveTo>
                  <a:cubicBezTo>
                    <a:pt x="2671" y="0"/>
                    <a:pt x="-1587" y="5725"/>
                    <a:pt x="578" y="16501"/>
                  </a:cubicBezTo>
                  <a:cubicBezTo>
                    <a:pt x="1297" y="20039"/>
                    <a:pt x="4160" y="21600"/>
                    <a:pt x="7364" y="21600"/>
                  </a:cubicBezTo>
                  <a:cubicBezTo>
                    <a:pt x="13147" y="21600"/>
                    <a:pt x="20013" y="16493"/>
                    <a:pt x="17172" y="8734"/>
                  </a:cubicBezTo>
                  <a:cubicBezTo>
                    <a:pt x="14978" y="2838"/>
                    <a:pt x="11135" y="0"/>
                    <a:pt x="764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19" name="Google Shape;7072;p44"/>
            <p:cNvSpPr/>
            <p:nvPr/>
          </p:nvSpPr>
          <p:spPr>
            <a:xfrm>
              <a:off x="13232531" y="5397138"/>
              <a:ext cx="113270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1" y="8338"/>
                  </a:cubicBezTo>
                  <a:cubicBezTo>
                    <a:pt x="7781" y="8996"/>
                    <a:pt x="577" y="8873"/>
                    <a:pt x="147" y="9600"/>
                  </a:cubicBezTo>
                  <a:cubicBezTo>
                    <a:pt x="-255" y="10300"/>
                    <a:pt x="244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6" y="14079"/>
                    <a:pt x="2093" y="14071"/>
                    <a:pt x="2169" y="14057"/>
                  </a:cubicBezTo>
                  <a:cubicBezTo>
                    <a:pt x="3999" y="13700"/>
                    <a:pt x="5689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098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20" name="Google Shape;7073;p44"/>
            <p:cNvSpPr/>
            <p:nvPr/>
          </p:nvSpPr>
          <p:spPr>
            <a:xfrm>
              <a:off x="13571644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19" y="15411"/>
                    <a:pt x="11226" y="15192"/>
                    <a:pt x="11642" y="15192"/>
                  </a:cubicBezTo>
                  <a:cubicBezTo>
                    <a:pt x="11943" y="15192"/>
                    <a:pt x="12248" y="15307"/>
                    <a:pt x="12501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8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5" y="10090"/>
                  </a:cubicBezTo>
                  <a:cubicBezTo>
                    <a:pt x="15073" y="9618"/>
                    <a:pt x="14912" y="8494"/>
                    <a:pt x="15479" y="7778"/>
                  </a:cubicBezTo>
                  <a:cubicBezTo>
                    <a:pt x="16541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15" y="1733"/>
                  </a:cubicBezTo>
                  <a:cubicBezTo>
                    <a:pt x="17674" y="1130"/>
                    <a:pt x="16919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21" name="Google Shape;7074;p44"/>
            <p:cNvSpPr/>
            <p:nvPr/>
          </p:nvSpPr>
          <p:spPr>
            <a:xfrm>
              <a:off x="10655975" y="3573858"/>
              <a:ext cx="1441605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5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4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3" y="7469"/>
                    <a:pt x="115" y="9329"/>
                  </a:cubicBezTo>
                  <a:cubicBezTo>
                    <a:pt x="-169" y="10245"/>
                    <a:pt x="115" y="10806"/>
                    <a:pt x="498" y="11455"/>
                  </a:cubicBezTo>
                  <a:cubicBezTo>
                    <a:pt x="624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1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39" y="20915"/>
                  </a:cubicBezTo>
                  <a:cubicBezTo>
                    <a:pt x="7031" y="21352"/>
                    <a:pt x="7845" y="21600"/>
                    <a:pt x="8689" y="21600"/>
                  </a:cubicBezTo>
                  <a:cubicBezTo>
                    <a:pt x="9565" y="21600"/>
                    <a:pt x="10474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40" y="3421"/>
                    <a:pt x="14021" y="2962"/>
                    <a:pt x="14588" y="2937"/>
                  </a:cubicBezTo>
                  <a:lnTo>
                    <a:pt x="17350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3" y="5369"/>
                    <a:pt x="19300" y="5369"/>
                  </a:cubicBezTo>
                  <a:cubicBezTo>
                    <a:pt x="19316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6" y="4120"/>
                  </a:cubicBezTo>
                  <a:cubicBezTo>
                    <a:pt x="21256" y="3077"/>
                    <a:pt x="20962" y="2122"/>
                    <a:pt x="20690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22" name="Google Shape;7075;p44"/>
            <p:cNvSpPr/>
            <p:nvPr/>
          </p:nvSpPr>
          <p:spPr>
            <a:xfrm>
              <a:off x="12465685" y="2922528"/>
              <a:ext cx="1085369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2" y="0"/>
                    <a:pt x="18997" y="7"/>
                    <a:pt x="18953" y="28"/>
                  </a:cubicBezTo>
                  <a:cubicBezTo>
                    <a:pt x="17310" y="753"/>
                    <a:pt x="14156" y="864"/>
                    <a:pt x="10903" y="864"/>
                  </a:cubicBezTo>
                  <a:cubicBezTo>
                    <a:pt x="9353" y="864"/>
                    <a:pt x="7779" y="843"/>
                    <a:pt x="6335" y="843"/>
                  </a:cubicBezTo>
                  <a:cubicBezTo>
                    <a:pt x="4307" y="843"/>
                    <a:pt x="2534" y="892"/>
                    <a:pt x="1443" y="1143"/>
                  </a:cubicBezTo>
                  <a:cubicBezTo>
                    <a:pt x="864" y="1331"/>
                    <a:pt x="371" y="3073"/>
                    <a:pt x="244" y="5498"/>
                  </a:cubicBezTo>
                  <a:cubicBezTo>
                    <a:pt x="18" y="9288"/>
                    <a:pt x="-80" y="13636"/>
                    <a:pt x="75" y="17057"/>
                  </a:cubicBezTo>
                  <a:cubicBezTo>
                    <a:pt x="202" y="19733"/>
                    <a:pt x="752" y="21593"/>
                    <a:pt x="1372" y="21593"/>
                  </a:cubicBezTo>
                  <a:cubicBezTo>
                    <a:pt x="1843" y="21579"/>
                    <a:pt x="2365" y="21579"/>
                    <a:pt x="2923" y="21579"/>
                  </a:cubicBezTo>
                  <a:cubicBezTo>
                    <a:pt x="4118" y="21579"/>
                    <a:pt x="5489" y="21600"/>
                    <a:pt x="6934" y="21600"/>
                  </a:cubicBezTo>
                  <a:cubicBezTo>
                    <a:pt x="11489" y="21600"/>
                    <a:pt x="16778" y="21405"/>
                    <a:pt x="19560" y="19795"/>
                  </a:cubicBezTo>
                  <a:cubicBezTo>
                    <a:pt x="21520" y="18694"/>
                    <a:pt x="21009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23" name="Google Shape;7076;p44"/>
            <p:cNvSpPr/>
            <p:nvPr/>
          </p:nvSpPr>
          <p:spPr>
            <a:xfrm>
              <a:off x="12240532" y="1746123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05"/>
                  </a:cubicBezTo>
                  <a:cubicBezTo>
                    <a:pt x="864" y="1331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57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37" y="21586"/>
                    <a:pt x="2355" y="21579"/>
                    <a:pt x="2913" y="21579"/>
                  </a:cubicBezTo>
                  <a:cubicBezTo>
                    <a:pt x="4155" y="21579"/>
                    <a:pt x="5587" y="21600"/>
                    <a:pt x="7095" y="21600"/>
                  </a:cubicBezTo>
                  <a:cubicBezTo>
                    <a:pt x="11618" y="21600"/>
                    <a:pt x="16821" y="21405"/>
                    <a:pt x="19572" y="19858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24" name="Google Shape;7077;p44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25" name="Google Shape;7078;p44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26" name="Google Shape;7079;p44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27" name="Google Shape;7080;p44"/>
            <p:cNvSpPr/>
            <p:nvPr/>
          </p:nvSpPr>
          <p:spPr>
            <a:xfrm>
              <a:off x="9931720" y="1873781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505"/>
                  </a:cubicBezTo>
                  <a:cubicBezTo>
                    <a:pt x="1309" y="20041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28" name="Google Shape;7081;p44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29" name="Google Shape;7082;p44"/>
            <p:cNvSpPr/>
            <p:nvPr/>
          </p:nvSpPr>
          <p:spPr>
            <a:xfrm>
              <a:off x="9654564" y="2631232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30" name="Google Shape;7083;p44"/>
            <p:cNvSpPr/>
            <p:nvPr/>
          </p:nvSpPr>
          <p:spPr>
            <a:xfrm>
              <a:off x="9654564" y="3265068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31" name="Google Shape;7084;p44"/>
            <p:cNvSpPr/>
            <p:nvPr/>
          </p:nvSpPr>
          <p:spPr>
            <a:xfrm>
              <a:off x="10568384" y="1884179"/>
              <a:ext cx="1133394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4013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905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611" y="21093"/>
                    <a:pt x="9112" y="21531"/>
                    <a:pt x="9720" y="21558"/>
                  </a:cubicBezTo>
                  <a:cubicBezTo>
                    <a:pt x="10326" y="21582"/>
                    <a:pt x="10969" y="21600"/>
                    <a:pt x="11626" y="21600"/>
                  </a:cubicBezTo>
                  <a:cubicBezTo>
                    <a:pt x="12142" y="21600"/>
                    <a:pt x="12666" y="21589"/>
                    <a:pt x="13184" y="21558"/>
                  </a:cubicBezTo>
                  <a:cubicBezTo>
                    <a:pt x="13822" y="21531"/>
                    <a:pt x="14334" y="21023"/>
                    <a:pt x="14390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17" y="13038"/>
                    <a:pt x="15394" y="13038"/>
                  </a:cubicBezTo>
                  <a:cubicBezTo>
                    <a:pt x="15425" y="13038"/>
                    <a:pt x="15454" y="13040"/>
                    <a:pt x="15484" y="13041"/>
                  </a:cubicBezTo>
                  <a:cubicBezTo>
                    <a:pt x="16995" y="13164"/>
                    <a:pt x="18588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1" y="13426"/>
                    <a:pt x="21345" y="12834"/>
                    <a:pt x="21331" y="12122"/>
                  </a:cubicBezTo>
                  <a:cubicBezTo>
                    <a:pt x="21303" y="11244"/>
                    <a:pt x="21165" y="10449"/>
                    <a:pt x="21013" y="9572"/>
                  </a:cubicBezTo>
                  <a:cubicBezTo>
                    <a:pt x="20929" y="8995"/>
                    <a:pt x="20472" y="8571"/>
                    <a:pt x="19890" y="8502"/>
                  </a:cubicBezTo>
                  <a:cubicBezTo>
                    <a:pt x="18512" y="8351"/>
                    <a:pt x="17004" y="8199"/>
                    <a:pt x="15631" y="8199"/>
                  </a:cubicBezTo>
                  <a:cubicBezTo>
                    <a:pt x="15387" y="8199"/>
                    <a:pt x="15150" y="8203"/>
                    <a:pt x="14917" y="8214"/>
                  </a:cubicBezTo>
                  <a:cubicBezTo>
                    <a:pt x="14890" y="8216"/>
                    <a:pt x="14866" y="8216"/>
                    <a:pt x="14841" y="8216"/>
                  </a:cubicBezTo>
                  <a:cubicBezTo>
                    <a:pt x="14154" y="8216"/>
                    <a:pt x="13598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32" name="Google Shape;7085;p44"/>
            <p:cNvSpPr/>
            <p:nvPr/>
          </p:nvSpPr>
          <p:spPr>
            <a:xfrm>
              <a:off x="9802006" y="13460663"/>
              <a:ext cx="108486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7" y="773"/>
                    <a:pt x="13969" y="871"/>
                    <a:pt x="10608" y="871"/>
                  </a:cubicBezTo>
                  <a:cubicBezTo>
                    <a:pt x="9354" y="871"/>
                    <a:pt x="8093" y="857"/>
                    <a:pt x="6901" y="857"/>
                  </a:cubicBezTo>
                  <a:cubicBezTo>
                    <a:pt x="4635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4" y="21586"/>
                    <a:pt x="2352" y="21579"/>
                    <a:pt x="2907" y="21579"/>
                  </a:cubicBezTo>
                  <a:cubicBezTo>
                    <a:pt x="4149" y="21579"/>
                    <a:pt x="5582" y="21600"/>
                    <a:pt x="7088" y="21600"/>
                  </a:cubicBezTo>
                  <a:cubicBezTo>
                    <a:pt x="11611" y="21600"/>
                    <a:pt x="16810" y="21405"/>
                    <a:pt x="19562" y="19858"/>
                  </a:cubicBezTo>
                  <a:cubicBezTo>
                    <a:pt x="21524" y="18701"/>
                    <a:pt x="21013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33" name="Google Shape;7086;p44"/>
            <p:cNvSpPr/>
            <p:nvPr/>
          </p:nvSpPr>
          <p:spPr>
            <a:xfrm>
              <a:off x="9576541" y="12284917"/>
              <a:ext cx="818793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106" y="0"/>
                  </a:moveTo>
                  <a:cubicBezTo>
                    <a:pt x="19060" y="0"/>
                    <a:pt x="19014" y="14"/>
                    <a:pt x="18968" y="35"/>
                  </a:cubicBezTo>
                  <a:cubicBezTo>
                    <a:pt x="17376" y="733"/>
                    <a:pt x="14375" y="859"/>
                    <a:pt x="11236" y="859"/>
                  </a:cubicBezTo>
                  <a:cubicBezTo>
                    <a:pt x="9594" y="859"/>
                    <a:pt x="7912" y="824"/>
                    <a:pt x="6377" y="824"/>
                  </a:cubicBezTo>
                  <a:cubicBezTo>
                    <a:pt x="4328" y="824"/>
                    <a:pt x="2537" y="880"/>
                    <a:pt x="1438" y="1152"/>
                  </a:cubicBezTo>
                  <a:cubicBezTo>
                    <a:pt x="857" y="1278"/>
                    <a:pt x="371" y="3023"/>
                    <a:pt x="241" y="5452"/>
                  </a:cubicBezTo>
                  <a:cubicBezTo>
                    <a:pt x="16" y="9313"/>
                    <a:pt x="-78" y="13676"/>
                    <a:pt x="73" y="17034"/>
                  </a:cubicBezTo>
                  <a:cubicBezTo>
                    <a:pt x="203" y="19715"/>
                    <a:pt x="746" y="21586"/>
                    <a:pt x="1363" y="21586"/>
                  </a:cubicBezTo>
                  <a:cubicBezTo>
                    <a:pt x="1782" y="21572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6" y="21384"/>
                    <a:pt x="19565" y="19841"/>
                  </a:cubicBezTo>
                  <a:cubicBezTo>
                    <a:pt x="21522" y="18682"/>
                    <a:pt x="21015" y="0"/>
                    <a:pt x="1910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34" name="Google Shape;7087;p44"/>
            <p:cNvSpPr/>
            <p:nvPr/>
          </p:nvSpPr>
          <p:spPr>
            <a:xfrm>
              <a:off x="9576541" y="11918363"/>
              <a:ext cx="81877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14"/>
                    <a:pt x="18966" y="28"/>
                  </a:cubicBezTo>
                  <a:cubicBezTo>
                    <a:pt x="17267" y="773"/>
                    <a:pt x="13967" y="877"/>
                    <a:pt x="10606" y="877"/>
                  </a:cubicBezTo>
                  <a:cubicBezTo>
                    <a:pt x="9352" y="877"/>
                    <a:pt x="8091" y="863"/>
                    <a:pt x="6900" y="863"/>
                  </a:cubicBezTo>
                  <a:cubicBezTo>
                    <a:pt x="4636" y="863"/>
                    <a:pt x="2631" y="912"/>
                    <a:pt x="1438" y="1211"/>
                  </a:cubicBezTo>
                  <a:cubicBezTo>
                    <a:pt x="857" y="1337"/>
                    <a:pt x="371" y="3070"/>
                    <a:pt x="241" y="5492"/>
                  </a:cubicBezTo>
                  <a:cubicBezTo>
                    <a:pt x="16" y="9342"/>
                    <a:pt x="-78" y="13630"/>
                    <a:pt x="73" y="17048"/>
                  </a:cubicBezTo>
                  <a:cubicBezTo>
                    <a:pt x="203" y="19714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0" y="21565"/>
                    <a:pt x="5791" y="21600"/>
                    <a:pt x="7534" y="21600"/>
                  </a:cubicBezTo>
                  <a:cubicBezTo>
                    <a:pt x="11950" y="21600"/>
                    <a:pt x="16905" y="21377"/>
                    <a:pt x="19564" y="19839"/>
                  </a:cubicBezTo>
                  <a:cubicBezTo>
                    <a:pt x="21522" y="18683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35" name="Google Shape;7088;p44"/>
            <p:cNvSpPr/>
            <p:nvPr/>
          </p:nvSpPr>
          <p:spPr>
            <a:xfrm>
              <a:off x="11928668" y="11660158"/>
              <a:ext cx="98242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9" y="0"/>
                  </a:moveTo>
                  <a:cubicBezTo>
                    <a:pt x="16837" y="0"/>
                    <a:pt x="16407" y="178"/>
                    <a:pt x="16082" y="510"/>
                  </a:cubicBezTo>
                  <a:cubicBezTo>
                    <a:pt x="11999" y="4773"/>
                    <a:pt x="3464" y="13250"/>
                    <a:pt x="320" y="17449"/>
                  </a:cubicBezTo>
                  <a:cubicBezTo>
                    <a:pt x="-894" y="19073"/>
                    <a:pt x="1603" y="21600"/>
                    <a:pt x="3509" y="21600"/>
                  </a:cubicBezTo>
                  <a:cubicBezTo>
                    <a:pt x="4022" y="21600"/>
                    <a:pt x="4491" y="21417"/>
                    <a:pt x="4835" y="20982"/>
                  </a:cubicBezTo>
                  <a:cubicBezTo>
                    <a:pt x="7654" y="17465"/>
                    <a:pt x="17207" y="8163"/>
                    <a:pt x="20134" y="4789"/>
                  </a:cubicBezTo>
                  <a:cubicBezTo>
                    <a:pt x="20613" y="4234"/>
                    <a:pt x="20706" y="3442"/>
                    <a:pt x="20335" y="2808"/>
                  </a:cubicBezTo>
                  <a:cubicBezTo>
                    <a:pt x="19749" y="1810"/>
                    <a:pt x="18963" y="828"/>
                    <a:pt x="18148" y="274"/>
                  </a:cubicBezTo>
                  <a:cubicBezTo>
                    <a:pt x="17879" y="89"/>
                    <a:pt x="17573" y="0"/>
                    <a:pt x="172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36" name="Google Shape;7089;p44"/>
            <p:cNvSpPr/>
            <p:nvPr/>
          </p:nvSpPr>
          <p:spPr>
            <a:xfrm>
              <a:off x="12010646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09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37" name="Google Shape;7090;p44"/>
            <p:cNvSpPr/>
            <p:nvPr/>
          </p:nvSpPr>
          <p:spPr>
            <a:xfrm>
              <a:off x="12595885" y="12412410"/>
              <a:ext cx="231999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59" y="0"/>
                  </a:moveTo>
                  <a:cubicBezTo>
                    <a:pt x="2686" y="0"/>
                    <a:pt x="-1604" y="5753"/>
                    <a:pt x="588" y="16542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7"/>
                    <a:pt x="17151" y="8753"/>
                  </a:cubicBezTo>
                  <a:cubicBezTo>
                    <a:pt x="14984" y="2830"/>
                    <a:pt x="11157" y="0"/>
                    <a:pt x="76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38" name="Google Shape;7091;p44"/>
            <p:cNvSpPr/>
            <p:nvPr/>
          </p:nvSpPr>
          <p:spPr>
            <a:xfrm>
              <a:off x="11877454" y="13460663"/>
              <a:ext cx="108465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69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4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39" name="Google Shape;7092;p44"/>
            <p:cNvSpPr/>
            <p:nvPr/>
          </p:nvSpPr>
          <p:spPr>
            <a:xfrm>
              <a:off x="12318693" y="13169532"/>
              <a:ext cx="202573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40" name="Google Shape;7093;p44"/>
            <p:cNvSpPr/>
            <p:nvPr/>
          </p:nvSpPr>
          <p:spPr>
            <a:xfrm>
              <a:off x="13232531" y="12422809"/>
              <a:ext cx="1132701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1" y="8330"/>
                  </a:cubicBezTo>
                  <a:cubicBezTo>
                    <a:pt x="7781" y="8988"/>
                    <a:pt x="577" y="8865"/>
                    <a:pt x="147" y="9607"/>
                  </a:cubicBezTo>
                  <a:cubicBezTo>
                    <a:pt x="-255" y="10306"/>
                    <a:pt x="244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69" y="14051"/>
                  </a:cubicBezTo>
                  <a:cubicBezTo>
                    <a:pt x="3999" y="13708"/>
                    <a:pt x="5689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3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098" y="14491"/>
                  </a:cubicBezTo>
                  <a:cubicBezTo>
                    <a:pt x="13993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0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41" name="Google Shape;7094;p44"/>
            <p:cNvSpPr/>
            <p:nvPr/>
          </p:nvSpPr>
          <p:spPr>
            <a:xfrm>
              <a:off x="13571644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1" y="15412"/>
                    <a:pt x="11233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408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5" y="10097"/>
                  </a:cubicBezTo>
                  <a:cubicBezTo>
                    <a:pt x="15073" y="9627"/>
                    <a:pt x="14912" y="8502"/>
                    <a:pt x="15479" y="7787"/>
                  </a:cubicBezTo>
                  <a:cubicBezTo>
                    <a:pt x="16541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15" y="1730"/>
                  </a:cubicBezTo>
                  <a:cubicBezTo>
                    <a:pt x="17674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42" name="Google Shape;7095;p44"/>
            <p:cNvSpPr/>
            <p:nvPr/>
          </p:nvSpPr>
          <p:spPr>
            <a:xfrm>
              <a:off x="10655975" y="10599777"/>
              <a:ext cx="144160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5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4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3" y="7471"/>
                    <a:pt x="115" y="9332"/>
                  </a:cubicBezTo>
                  <a:cubicBezTo>
                    <a:pt x="-169" y="10248"/>
                    <a:pt x="115" y="10796"/>
                    <a:pt x="498" y="11459"/>
                  </a:cubicBezTo>
                  <a:cubicBezTo>
                    <a:pt x="625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39" y="20909"/>
                  </a:cubicBezTo>
                  <a:cubicBezTo>
                    <a:pt x="7032" y="21349"/>
                    <a:pt x="7854" y="21600"/>
                    <a:pt x="8705" y="21600"/>
                  </a:cubicBezTo>
                  <a:cubicBezTo>
                    <a:pt x="9576" y="21600"/>
                    <a:pt x="10475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40" y="3422"/>
                    <a:pt x="14021" y="2951"/>
                    <a:pt x="14588" y="2938"/>
                  </a:cubicBezTo>
                  <a:lnTo>
                    <a:pt x="17350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4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6" y="4109"/>
                  </a:cubicBezTo>
                  <a:cubicBezTo>
                    <a:pt x="21256" y="3065"/>
                    <a:pt x="20962" y="2110"/>
                    <a:pt x="20690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43" name="Google Shape;7096;p44"/>
            <p:cNvSpPr/>
            <p:nvPr/>
          </p:nvSpPr>
          <p:spPr>
            <a:xfrm>
              <a:off x="12465685" y="9948363"/>
              <a:ext cx="108536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8" y="719"/>
                    <a:pt x="14217" y="831"/>
                    <a:pt x="10996" y="831"/>
                  </a:cubicBezTo>
                  <a:cubicBezTo>
                    <a:pt x="9564" y="831"/>
                    <a:pt x="8111" y="810"/>
                    <a:pt x="6755" y="810"/>
                  </a:cubicBezTo>
                  <a:cubicBezTo>
                    <a:pt x="4553" y="810"/>
                    <a:pt x="2609" y="866"/>
                    <a:pt x="1443" y="1152"/>
                  </a:cubicBezTo>
                  <a:cubicBezTo>
                    <a:pt x="864" y="1278"/>
                    <a:pt x="371" y="3023"/>
                    <a:pt x="244" y="5452"/>
                  </a:cubicBezTo>
                  <a:cubicBezTo>
                    <a:pt x="18" y="9313"/>
                    <a:pt x="-80" y="13669"/>
                    <a:pt x="75" y="17034"/>
                  </a:cubicBezTo>
                  <a:cubicBezTo>
                    <a:pt x="202" y="19715"/>
                    <a:pt x="752" y="21579"/>
                    <a:pt x="1372" y="21579"/>
                  </a:cubicBezTo>
                  <a:cubicBezTo>
                    <a:pt x="1790" y="21572"/>
                    <a:pt x="2247" y="21565"/>
                    <a:pt x="2734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7" y="21600"/>
                    <a:pt x="16903" y="21384"/>
                    <a:pt x="19563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44" name="Google Shape;7097;p44"/>
            <p:cNvSpPr/>
            <p:nvPr/>
          </p:nvSpPr>
          <p:spPr>
            <a:xfrm>
              <a:off x="12240532" y="8772041"/>
              <a:ext cx="818900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316" y="753"/>
                    <a:pt x="14162" y="872"/>
                    <a:pt x="10905" y="872"/>
                  </a:cubicBezTo>
                  <a:cubicBezTo>
                    <a:pt x="9353" y="872"/>
                    <a:pt x="7778" y="844"/>
                    <a:pt x="6331" y="844"/>
                  </a:cubicBezTo>
                  <a:cubicBezTo>
                    <a:pt x="4299" y="844"/>
                    <a:pt x="2523" y="893"/>
                    <a:pt x="1424" y="1151"/>
                  </a:cubicBezTo>
                  <a:cubicBezTo>
                    <a:pt x="864" y="1332"/>
                    <a:pt x="378" y="3013"/>
                    <a:pt x="227" y="5503"/>
                  </a:cubicBezTo>
                  <a:cubicBezTo>
                    <a:pt x="2" y="9297"/>
                    <a:pt x="-71" y="13656"/>
                    <a:pt x="78" y="17074"/>
                  </a:cubicBezTo>
                  <a:cubicBezTo>
                    <a:pt x="189" y="19710"/>
                    <a:pt x="732" y="21558"/>
                    <a:pt x="1338" y="21558"/>
                  </a:cubicBezTo>
                  <a:cubicBezTo>
                    <a:pt x="1349" y="21558"/>
                    <a:pt x="1359" y="21558"/>
                    <a:pt x="1368" y="21558"/>
                  </a:cubicBezTo>
                  <a:cubicBezTo>
                    <a:pt x="1590" y="21551"/>
                    <a:pt x="1821" y="21551"/>
                    <a:pt x="2062" y="21551"/>
                  </a:cubicBezTo>
                  <a:cubicBezTo>
                    <a:pt x="3582" y="21551"/>
                    <a:pt x="5488" y="21600"/>
                    <a:pt x="7510" y="21600"/>
                  </a:cubicBezTo>
                  <a:cubicBezTo>
                    <a:pt x="11933" y="21600"/>
                    <a:pt x="16905" y="21356"/>
                    <a:pt x="19572" y="19815"/>
                  </a:cubicBezTo>
                  <a:cubicBezTo>
                    <a:pt x="21529" y="18720"/>
                    <a:pt x="21017" y="0"/>
                    <a:pt x="190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45" name="Google Shape;7098;p44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46" name="Google Shape;7099;p44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47" name="Google Shape;7100;p44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48" name="Google Shape;7101;p44"/>
            <p:cNvSpPr/>
            <p:nvPr/>
          </p:nvSpPr>
          <p:spPr>
            <a:xfrm>
              <a:off x="9931727" y="8899452"/>
              <a:ext cx="232180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45"/>
                    <a:pt x="587" y="16521"/>
                  </a:cubicBezTo>
                  <a:cubicBezTo>
                    <a:pt x="1308" y="20041"/>
                    <a:pt x="4168" y="21600"/>
                    <a:pt x="7357" y="21600"/>
                  </a:cubicBezTo>
                  <a:cubicBezTo>
                    <a:pt x="13140" y="21600"/>
                    <a:pt x="19998" y="16485"/>
                    <a:pt x="17126" y="8742"/>
                  </a:cubicBezTo>
                  <a:cubicBezTo>
                    <a:pt x="14962" y="2827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49" name="Google Shape;7102;p44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50" name="Google Shape;7103;p44"/>
            <p:cNvSpPr/>
            <p:nvPr/>
          </p:nvSpPr>
          <p:spPr>
            <a:xfrm>
              <a:off x="9654550" y="9656903"/>
              <a:ext cx="202565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70" y="0"/>
                  </a:moveTo>
                  <a:cubicBezTo>
                    <a:pt x="2694" y="0"/>
                    <a:pt x="-1593" y="5725"/>
                    <a:pt x="579" y="16501"/>
                  </a:cubicBezTo>
                  <a:cubicBezTo>
                    <a:pt x="1320" y="20039"/>
                    <a:pt x="4190" y="21600"/>
                    <a:pt x="7387" y="21600"/>
                  </a:cubicBezTo>
                  <a:cubicBezTo>
                    <a:pt x="13170" y="21600"/>
                    <a:pt x="20007" y="16493"/>
                    <a:pt x="17173" y="8734"/>
                  </a:cubicBezTo>
                  <a:cubicBezTo>
                    <a:pt x="15001" y="2838"/>
                    <a:pt x="11165" y="0"/>
                    <a:pt x="76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51" name="Google Shape;7104;p44"/>
            <p:cNvSpPr/>
            <p:nvPr/>
          </p:nvSpPr>
          <p:spPr>
            <a:xfrm>
              <a:off x="9654557" y="10290409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312" y="20054"/>
                    <a:pt x="4174" y="21600"/>
                    <a:pt x="7362" y="21600"/>
                  </a:cubicBezTo>
                  <a:cubicBezTo>
                    <a:pt x="13151" y="21600"/>
                    <a:pt x="20007" y="16505"/>
                    <a:pt x="17167" y="8773"/>
                  </a:cubicBezTo>
                  <a:cubicBezTo>
                    <a:pt x="14996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52" name="Google Shape;7105;p44"/>
            <p:cNvSpPr/>
            <p:nvPr/>
          </p:nvSpPr>
          <p:spPr>
            <a:xfrm>
              <a:off x="10568384" y="8910097"/>
              <a:ext cx="1133394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4013" y="13700"/>
                    <a:pt x="5703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16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611" y="21094"/>
                    <a:pt x="9112" y="21519"/>
                    <a:pt x="9720" y="21546"/>
                  </a:cubicBezTo>
                  <a:cubicBezTo>
                    <a:pt x="10348" y="21578"/>
                    <a:pt x="11016" y="21600"/>
                    <a:pt x="11696" y="21600"/>
                  </a:cubicBezTo>
                  <a:cubicBezTo>
                    <a:pt x="12190" y="21600"/>
                    <a:pt x="12690" y="21589"/>
                    <a:pt x="13184" y="21560"/>
                  </a:cubicBezTo>
                  <a:cubicBezTo>
                    <a:pt x="13822" y="21519"/>
                    <a:pt x="14334" y="21011"/>
                    <a:pt x="14390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3" y="13724"/>
                    <a:pt x="14608" y="13038"/>
                    <a:pt x="15375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88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1" y="13413"/>
                    <a:pt x="21345" y="12821"/>
                    <a:pt x="21331" y="12109"/>
                  </a:cubicBezTo>
                  <a:cubicBezTo>
                    <a:pt x="21303" y="11245"/>
                    <a:pt x="21165" y="10436"/>
                    <a:pt x="21013" y="9558"/>
                  </a:cubicBezTo>
                  <a:cubicBezTo>
                    <a:pt x="20929" y="8996"/>
                    <a:pt x="20472" y="8558"/>
                    <a:pt x="19890" y="8502"/>
                  </a:cubicBezTo>
                  <a:cubicBezTo>
                    <a:pt x="18525" y="8341"/>
                    <a:pt x="17032" y="8199"/>
                    <a:pt x="15669" y="8199"/>
                  </a:cubicBezTo>
                  <a:cubicBezTo>
                    <a:pt x="15412" y="8199"/>
                    <a:pt x="15162" y="8204"/>
                    <a:pt x="14917" y="8215"/>
                  </a:cubicBezTo>
                  <a:cubicBezTo>
                    <a:pt x="14898" y="8215"/>
                    <a:pt x="14881" y="8215"/>
                    <a:pt x="14864" y="8215"/>
                  </a:cubicBezTo>
                  <a:cubicBezTo>
                    <a:pt x="14167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53" name="Google Shape;7106;p44"/>
            <p:cNvSpPr/>
            <p:nvPr/>
          </p:nvSpPr>
          <p:spPr>
            <a:xfrm>
              <a:off x="6912357" y="1380229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12"/>
                  </a:cubicBezTo>
                  <a:cubicBezTo>
                    <a:pt x="858" y="1338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64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2" y="21586"/>
                    <a:pt x="2374" y="21579"/>
                    <a:pt x="2932" y="21579"/>
                  </a:cubicBezTo>
                  <a:cubicBezTo>
                    <a:pt x="4125" y="21579"/>
                    <a:pt x="5497" y="21600"/>
                    <a:pt x="6941" y="21600"/>
                  </a:cubicBezTo>
                  <a:cubicBezTo>
                    <a:pt x="11494" y="21600"/>
                    <a:pt x="16784" y="21405"/>
                    <a:pt x="19565" y="19795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54" name="Google Shape;7107;p44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55" name="Google Shape;7108;p44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56" name="Google Shape;7109;p44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57" name="Google Shape;7110;p44"/>
            <p:cNvSpPr/>
            <p:nvPr/>
          </p:nvSpPr>
          <p:spPr>
            <a:xfrm>
              <a:off x="4018839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57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58" name="Google Shape;7111;p44"/>
            <p:cNvSpPr/>
            <p:nvPr/>
          </p:nvSpPr>
          <p:spPr>
            <a:xfrm>
              <a:off x="5579821" y="0"/>
              <a:ext cx="108003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70" y="0"/>
                  </a:moveTo>
                  <a:cubicBezTo>
                    <a:pt x="15115" y="0"/>
                    <a:pt x="14767" y="159"/>
                    <a:pt x="14516" y="462"/>
                  </a:cubicBezTo>
                  <a:cubicBezTo>
                    <a:pt x="13337" y="1815"/>
                    <a:pt x="12043" y="3362"/>
                    <a:pt x="11112" y="4844"/>
                  </a:cubicBezTo>
                  <a:cubicBezTo>
                    <a:pt x="10856" y="5261"/>
                    <a:pt x="10442" y="5485"/>
                    <a:pt x="10018" y="5485"/>
                  </a:cubicBezTo>
                  <a:cubicBezTo>
                    <a:pt x="9749" y="5485"/>
                    <a:pt x="9475" y="5394"/>
                    <a:pt x="9235" y="5202"/>
                  </a:cubicBezTo>
                  <a:cubicBezTo>
                    <a:pt x="7854" y="4079"/>
                    <a:pt x="5832" y="2597"/>
                    <a:pt x="4174" y="1408"/>
                  </a:cubicBezTo>
                  <a:cubicBezTo>
                    <a:pt x="3954" y="1251"/>
                    <a:pt x="3708" y="1176"/>
                    <a:pt x="3462" y="1176"/>
                  </a:cubicBezTo>
                  <a:cubicBezTo>
                    <a:pt x="3090" y="1176"/>
                    <a:pt x="2722" y="1349"/>
                    <a:pt x="2457" y="1684"/>
                  </a:cubicBezTo>
                  <a:cubicBezTo>
                    <a:pt x="1541" y="2841"/>
                    <a:pt x="421" y="4470"/>
                    <a:pt x="57" y="5692"/>
                  </a:cubicBezTo>
                  <a:cubicBezTo>
                    <a:pt x="-117" y="6311"/>
                    <a:pt x="116" y="7010"/>
                    <a:pt x="596" y="7370"/>
                  </a:cubicBezTo>
                  <a:cubicBezTo>
                    <a:pt x="2443" y="8721"/>
                    <a:pt x="6225" y="10481"/>
                    <a:pt x="6807" y="11327"/>
                  </a:cubicBezTo>
                  <a:cubicBezTo>
                    <a:pt x="7228" y="11962"/>
                    <a:pt x="2546" y="18529"/>
                    <a:pt x="2894" y="19456"/>
                  </a:cubicBezTo>
                  <a:cubicBezTo>
                    <a:pt x="3214" y="20320"/>
                    <a:pt x="5003" y="21134"/>
                    <a:pt x="6312" y="21542"/>
                  </a:cubicBezTo>
                  <a:cubicBezTo>
                    <a:pt x="6437" y="21580"/>
                    <a:pt x="6563" y="21600"/>
                    <a:pt x="6688" y="21600"/>
                  </a:cubicBezTo>
                  <a:cubicBezTo>
                    <a:pt x="7186" y="21600"/>
                    <a:pt x="7650" y="21297"/>
                    <a:pt x="7884" y="20776"/>
                  </a:cubicBezTo>
                  <a:cubicBezTo>
                    <a:pt x="8741" y="18837"/>
                    <a:pt x="9716" y="17192"/>
                    <a:pt x="10559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5" y="15202"/>
                    <a:pt x="12258" y="15315"/>
                    <a:pt x="12509" y="15547"/>
                  </a:cubicBezTo>
                  <a:cubicBezTo>
                    <a:pt x="14021" y="16964"/>
                    <a:pt x="15607" y="18576"/>
                    <a:pt x="17265" y="19586"/>
                  </a:cubicBezTo>
                  <a:cubicBezTo>
                    <a:pt x="17457" y="19699"/>
                    <a:pt x="17665" y="19754"/>
                    <a:pt x="17872" y="19754"/>
                  </a:cubicBezTo>
                  <a:cubicBezTo>
                    <a:pt x="18260" y="19754"/>
                    <a:pt x="18643" y="19562"/>
                    <a:pt x="18909" y="19212"/>
                  </a:cubicBezTo>
                  <a:cubicBezTo>
                    <a:pt x="19636" y="18251"/>
                    <a:pt x="20407" y="17159"/>
                    <a:pt x="21105" y="16036"/>
                  </a:cubicBezTo>
                  <a:cubicBezTo>
                    <a:pt x="21483" y="15417"/>
                    <a:pt x="21395" y="14570"/>
                    <a:pt x="20901" y="14080"/>
                  </a:cubicBezTo>
                  <a:cubicBezTo>
                    <a:pt x="19592" y="12777"/>
                    <a:pt x="17498" y="11164"/>
                    <a:pt x="15825" y="10089"/>
                  </a:cubicBezTo>
                  <a:cubicBezTo>
                    <a:pt x="15084" y="9618"/>
                    <a:pt x="14909" y="8493"/>
                    <a:pt x="15491" y="7793"/>
                  </a:cubicBezTo>
                  <a:cubicBezTo>
                    <a:pt x="16538" y="6473"/>
                    <a:pt x="17730" y="5169"/>
                    <a:pt x="18675" y="3884"/>
                  </a:cubicBezTo>
                  <a:cubicBezTo>
                    <a:pt x="19171" y="3232"/>
                    <a:pt x="19054" y="2239"/>
                    <a:pt x="18429" y="1733"/>
                  </a:cubicBezTo>
                  <a:cubicBezTo>
                    <a:pt x="17687" y="1130"/>
                    <a:pt x="16931" y="690"/>
                    <a:pt x="16116" y="184"/>
                  </a:cubicBezTo>
                  <a:cubicBezTo>
                    <a:pt x="15910" y="60"/>
                    <a:pt x="15688" y="0"/>
                    <a:pt x="154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59" name="Google Shape;7112;p44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60" name="Google Shape;7113;p44"/>
            <p:cNvSpPr/>
            <p:nvPr/>
          </p:nvSpPr>
          <p:spPr>
            <a:xfrm>
              <a:off x="6912357" y="8406147"/>
              <a:ext cx="81899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5" h="21600" fill="norm" stroke="1" extrusionOk="0">
                  <a:moveTo>
                    <a:pt x="19109" y="0"/>
                  </a:moveTo>
                  <a:cubicBezTo>
                    <a:pt x="19063" y="0"/>
                    <a:pt x="19017" y="7"/>
                    <a:pt x="18971" y="28"/>
                  </a:cubicBezTo>
                  <a:cubicBezTo>
                    <a:pt x="17387" y="733"/>
                    <a:pt x="14386" y="852"/>
                    <a:pt x="11244" y="852"/>
                  </a:cubicBezTo>
                  <a:cubicBezTo>
                    <a:pt x="9600" y="852"/>
                    <a:pt x="7920" y="817"/>
                    <a:pt x="6383" y="817"/>
                  </a:cubicBezTo>
                  <a:cubicBezTo>
                    <a:pt x="4332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42" y="5445"/>
                  </a:cubicBezTo>
                  <a:cubicBezTo>
                    <a:pt x="17" y="9306"/>
                    <a:pt x="-77" y="13669"/>
                    <a:pt x="72" y="17034"/>
                  </a:cubicBezTo>
                  <a:cubicBezTo>
                    <a:pt x="204" y="19708"/>
                    <a:pt x="747" y="21579"/>
                    <a:pt x="1383" y="21579"/>
                  </a:cubicBezTo>
                  <a:cubicBezTo>
                    <a:pt x="1800" y="21565"/>
                    <a:pt x="2255" y="21565"/>
                    <a:pt x="2744" y="21565"/>
                  </a:cubicBezTo>
                  <a:cubicBezTo>
                    <a:pt x="4141" y="21565"/>
                    <a:pt x="5800" y="21600"/>
                    <a:pt x="7542" y="21600"/>
                  </a:cubicBezTo>
                  <a:cubicBezTo>
                    <a:pt x="11953" y="21600"/>
                    <a:pt x="16907" y="21377"/>
                    <a:pt x="19568" y="19834"/>
                  </a:cubicBezTo>
                  <a:cubicBezTo>
                    <a:pt x="21523" y="18738"/>
                    <a:pt x="21034" y="0"/>
                    <a:pt x="1910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61" name="Google Shape;7114;p44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62" name="Google Shape;7115;p44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63" name="Google Shape;7116;p44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64" name="Google Shape;7117;p44"/>
            <p:cNvSpPr/>
            <p:nvPr/>
          </p:nvSpPr>
          <p:spPr>
            <a:xfrm>
              <a:off x="4018832" y="8100988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65" name="Google Shape;7118;p44"/>
            <p:cNvSpPr/>
            <p:nvPr/>
          </p:nvSpPr>
          <p:spPr>
            <a:xfrm>
              <a:off x="5579821" y="7025505"/>
              <a:ext cx="108003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67" y="0"/>
                  </a:moveTo>
                  <a:cubicBezTo>
                    <a:pt x="15113" y="0"/>
                    <a:pt x="14767" y="153"/>
                    <a:pt x="14516" y="455"/>
                  </a:cubicBezTo>
                  <a:cubicBezTo>
                    <a:pt x="13337" y="1824"/>
                    <a:pt x="12043" y="3353"/>
                    <a:pt x="11112" y="4852"/>
                  </a:cubicBezTo>
                  <a:cubicBezTo>
                    <a:pt x="10857" y="5264"/>
                    <a:pt x="10450" y="5482"/>
                    <a:pt x="10032" y="5482"/>
                  </a:cubicBezTo>
                  <a:cubicBezTo>
                    <a:pt x="9757" y="5482"/>
                    <a:pt x="9478" y="5387"/>
                    <a:pt x="9235" y="5193"/>
                  </a:cubicBezTo>
                  <a:cubicBezTo>
                    <a:pt x="7854" y="4071"/>
                    <a:pt x="5832" y="2605"/>
                    <a:pt x="4174" y="1417"/>
                  </a:cubicBezTo>
                  <a:cubicBezTo>
                    <a:pt x="3956" y="1254"/>
                    <a:pt x="3710" y="1177"/>
                    <a:pt x="3465" y="1177"/>
                  </a:cubicBezTo>
                  <a:cubicBezTo>
                    <a:pt x="3092" y="1177"/>
                    <a:pt x="2722" y="1358"/>
                    <a:pt x="2457" y="1692"/>
                  </a:cubicBezTo>
                  <a:cubicBezTo>
                    <a:pt x="1541" y="2833"/>
                    <a:pt x="421" y="4461"/>
                    <a:pt x="57" y="5682"/>
                  </a:cubicBezTo>
                  <a:cubicBezTo>
                    <a:pt x="-117" y="6318"/>
                    <a:pt x="116" y="7000"/>
                    <a:pt x="596" y="7360"/>
                  </a:cubicBezTo>
                  <a:cubicBezTo>
                    <a:pt x="2443" y="8711"/>
                    <a:pt x="6225" y="10487"/>
                    <a:pt x="6807" y="11332"/>
                  </a:cubicBezTo>
                  <a:cubicBezTo>
                    <a:pt x="7228" y="11967"/>
                    <a:pt x="2546" y="18515"/>
                    <a:pt x="2894" y="19442"/>
                  </a:cubicBezTo>
                  <a:cubicBezTo>
                    <a:pt x="3214" y="20322"/>
                    <a:pt x="5003" y="21136"/>
                    <a:pt x="6312" y="21543"/>
                  </a:cubicBezTo>
                  <a:cubicBezTo>
                    <a:pt x="6434" y="21582"/>
                    <a:pt x="6558" y="21600"/>
                    <a:pt x="6679" y="21600"/>
                  </a:cubicBezTo>
                  <a:cubicBezTo>
                    <a:pt x="7179" y="21600"/>
                    <a:pt x="7649" y="21290"/>
                    <a:pt x="7884" y="20779"/>
                  </a:cubicBezTo>
                  <a:cubicBezTo>
                    <a:pt x="8741" y="18840"/>
                    <a:pt x="9716" y="17179"/>
                    <a:pt x="10559" y="15828"/>
                  </a:cubicBezTo>
                  <a:cubicBezTo>
                    <a:pt x="10822" y="15410"/>
                    <a:pt x="11239" y="15191"/>
                    <a:pt x="11658" y="15191"/>
                  </a:cubicBezTo>
                  <a:cubicBezTo>
                    <a:pt x="11958" y="15191"/>
                    <a:pt x="12260" y="15302"/>
                    <a:pt x="12509" y="15534"/>
                  </a:cubicBezTo>
                  <a:cubicBezTo>
                    <a:pt x="14021" y="16951"/>
                    <a:pt x="15607" y="18579"/>
                    <a:pt x="17265" y="19572"/>
                  </a:cubicBezTo>
                  <a:cubicBezTo>
                    <a:pt x="17461" y="19689"/>
                    <a:pt x="17674" y="19745"/>
                    <a:pt x="17886" y="19745"/>
                  </a:cubicBezTo>
                  <a:cubicBezTo>
                    <a:pt x="18269" y="19745"/>
                    <a:pt x="18646" y="19561"/>
                    <a:pt x="18909" y="19214"/>
                  </a:cubicBezTo>
                  <a:cubicBezTo>
                    <a:pt x="19636" y="18238"/>
                    <a:pt x="20407" y="17162"/>
                    <a:pt x="21105" y="16023"/>
                  </a:cubicBezTo>
                  <a:cubicBezTo>
                    <a:pt x="21483" y="15405"/>
                    <a:pt x="21395" y="14574"/>
                    <a:pt x="20901" y="14068"/>
                  </a:cubicBezTo>
                  <a:cubicBezTo>
                    <a:pt x="19592" y="12765"/>
                    <a:pt x="17498" y="11153"/>
                    <a:pt x="15825" y="10094"/>
                  </a:cubicBezTo>
                  <a:cubicBezTo>
                    <a:pt x="15084" y="9624"/>
                    <a:pt x="14909" y="8499"/>
                    <a:pt x="15491" y="7784"/>
                  </a:cubicBezTo>
                  <a:cubicBezTo>
                    <a:pt x="16538" y="6480"/>
                    <a:pt x="17730" y="5160"/>
                    <a:pt x="18675" y="3892"/>
                  </a:cubicBezTo>
                  <a:cubicBezTo>
                    <a:pt x="19171" y="3240"/>
                    <a:pt x="19054" y="2245"/>
                    <a:pt x="18429" y="1741"/>
                  </a:cubicBezTo>
                  <a:cubicBezTo>
                    <a:pt x="17687" y="1139"/>
                    <a:pt x="16931" y="683"/>
                    <a:pt x="16116" y="179"/>
                  </a:cubicBezTo>
                  <a:cubicBezTo>
                    <a:pt x="15910" y="60"/>
                    <a:pt x="15687" y="0"/>
                    <a:pt x="1546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66" name="Google Shape;7119;p44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67" name="Google Shape;7120;p44"/>
            <p:cNvSpPr/>
            <p:nvPr/>
          </p:nvSpPr>
          <p:spPr>
            <a:xfrm>
              <a:off x="4473842" y="6435487"/>
              <a:ext cx="1084710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4"/>
                    <a:pt x="14166" y="866"/>
                    <a:pt x="10909" y="866"/>
                  </a:cubicBezTo>
                  <a:cubicBezTo>
                    <a:pt x="9358" y="866"/>
                    <a:pt x="7782" y="845"/>
                    <a:pt x="6337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68" name="Google Shape;7121;p44"/>
            <p:cNvSpPr/>
            <p:nvPr/>
          </p:nvSpPr>
          <p:spPr>
            <a:xfrm>
              <a:off x="4248388" y="5259082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1"/>
                    <a:pt x="10902" y="871"/>
                  </a:cubicBezTo>
                  <a:cubicBezTo>
                    <a:pt x="9352" y="871"/>
                    <a:pt x="7779" y="843"/>
                    <a:pt x="6333" y="843"/>
                  </a:cubicBezTo>
                  <a:cubicBezTo>
                    <a:pt x="4303" y="843"/>
                    <a:pt x="2528" y="892"/>
                    <a:pt x="1431" y="1150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6" y="21579"/>
                    <a:pt x="5487" y="21600"/>
                    <a:pt x="6930" y="21600"/>
                  </a:cubicBezTo>
                  <a:cubicBezTo>
                    <a:pt x="11481" y="21600"/>
                    <a:pt x="16769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69" name="Google Shape;7122;p44"/>
            <p:cNvSpPr/>
            <p:nvPr/>
          </p:nvSpPr>
          <p:spPr>
            <a:xfrm>
              <a:off x="4248388" y="4893188"/>
              <a:ext cx="81926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9"/>
                    <a:pt x="1431" y="1150"/>
                  </a:cubicBezTo>
                  <a:cubicBezTo>
                    <a:pt x="871" y="1276"/>
                    <a:pt x="385" y="3012"/>
                    <a:pt x="234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4" y="21544"/>
                    <a:pt x="1824" y="21544"/>
                    <a:pt x="2065" y="21544"/>
                  </a:cubicBezTo>
                  <a:cubicBezTo>
                    <a:pt x="3580" y="21544"/>
                    <a:pt x="5480" y="21600"/>
                    <a:pt x="7498" y="21600"/>
                  </a:cubicBezTo>
                  <a:cubicBezTo>
                    <a:pt x="11914" y="21600"/>
                    <a:pt x="16884" y="21356"/>
                    <a:pt x="19561" y="19808"/>
                  </a:cubicBezTo>
                  <a:cubicBezTo>
                    <a:pt x="21518" y="18713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70" name="Google Shape;7123;p44"/>
            <p:cNvSpPr/>
            <p:nvPr/>
          </p:nvSpPr>
          <p:spPr>
            <a:xfrm>
              <a:off x="6601033" y="4634488"/>
              <a:ext cx="981965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8" h="21600" fill="norm" stroke="1" extrusionOk="0">
                  <a:moveTo>
                    <a:pt x="17278" y="0"/>
                  </a:moveTo>
                  <a:cubicBezTo>
                    <a:pt x="16844" y="0"/>
                    <a:pt x="16413" y="178"/>
                    <a:pt x="16095" y="504"/>
                  </a:cubicBezTo>
                  <a:cubicBezTo>
                    <a:pt x="11994" y="4766"/>
                    <a:pt x="3466" y="13243"/>
                    <a:pt x="320" y="17441"/>
                  </a:cubicBezTo>
                  <a:cubicBezTo>
                    <a:pt x="-895" y="19076"/>
                    <a:pt x="1609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45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35" y="2802"/>
                  </a:cubicBezTo>
                  <a:cubicBezTo>
                    <a:pt x="19765" y="1804"/>
                    <a:pt x="18978" y="838"/>
                    <a:pt x="18145" y="268"/>
                  </a:cubicBezTo>
                  <a:cubicBezTo>
                    <a:pt x="17881" y="85"/>
                    <a:pt x="17578" y="0"/>
                    <a:pt x="1727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71" name="Google Shape;7124;p44"/>
            <p:cNvSpPr/>
            <p:nvPr/>
          </p:nvSpPr>
          <p:spPr>
            <a:xfrm>
              <a:off x="6682998" y="4588442"/>
              <a:ext cx="231999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66" y="0"/>
                  </a:moveTo>
                  <a:cubicBezTo>
                    <a:pt x="2686" y="0"/>
                    <a:pt x="-1604" y="5758"/>
                    <a:pt x="588" y="16537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1"/>
                    <a:pt x="17151" y="8758"/>
                  </a:cubicBezTo>
                  <a:cubicBezTo>
                    <a:pt x="14984" y="2837"/>
                    <a:pt x="11157" y="0"/>
                    <a:pt x="766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72" name="Google Shape;7125;p44"/>
            <p:cNvSpPr/>
            <p:nvPr/>
          </p:nvSpPr>
          <p:spPr>
            <a:xfrm>
              <a:off x="7267562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73" name="Google Shape;7126;p44"/>
            <p:cNvSpPr/>
            <p:nvPr/>
          </p:nvSpPr>
          <p:spPr>
            <a:xfrm>
              <a:off x="6549645" y="6435487"/>
              <a:ext cx="108480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5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4" y="21572"/>
                    <a:pt x="2241" y="21565"/>
                    <a:pt x="2730" y="21565"/>
                  </a:cubicBezTo>
                  <a:cubicBezTo>
                    <a:pt x="4132" y="21565"/>
                    <a:pt x="5791" y="21600"/>
                    <a:pt x="7535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74" name="Google Shape;7127;p44"/>
            <p:cNvSpPr/>
            <p:nvPr/>
          </p:nvSpPr>
          <p:spPr>
            <a:xfrm>
              <a:off x="6990907" y="6144191"/>
              <a:ext cx="202002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6" y="0"/>
                  </a:moveTo>
                  <a:cubicBezTo>
                    <a:pt x="2672" y="0"/>
                    <a:pt x="-1619" y="5740"/>
                    <a:pt x="599" y="16495"/>
                  </a:cubicBezTo>
                  <a:cubicBezTo>
                    <a:pt x="1312" y="20037"/>
                    <a:pt x="4177" y="21600"/>
                    <a:pt x="7363" y="21600"/>
                  </a:cubicBezTo>
                  <a:cubicBezTo>
                    <a:pt x="13137" y="21600"/>
                    <a:pt x="19981" y="16487"/>
                    <a:pt x="17137" y="8720"/>
                  </a:cubicBezTo>
                  <a:cubicBezTo>
                    <a:pt x="14970" y="2825"/>
                    <a:pt x="11145" y="0"/>
                    <a:pt x="764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75" name="Google Shape;7128;p44"/>
            <p:cNvSpPr/>
            <p:nvPr/>
          </p:nvSpPr>
          <p:spPr>
            <a:xfrm>
              <a:off x="6990929" y="6777780"/>
              <a:ext cx="20198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64" y="21600"/>
                  </a:cubicBezTo>
                  <a:cubicBezTo>
                    <a:pt x="13140" y="21600"/>
                    <a:pt x="19986" y="16493"/>
                    <a:pt x="17141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76" name="Google Shape;7129;p44"/>
            <p:cNvSpPr/>
            <p:nvPr/>
          </p:nvSpPr>
          <p:spPr>
            <a:xfrm>
              <a:off x="7904605" y="5397138"/>
              <a:ext cx="1133012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29" y="0"/>
                  </a:moveTo>
                  <a:cubicBezTo>
                    <a:pt x="9543" y="0"/>
                    <a:pt x="8532" y="83"/>
                    <a:pt x="7844" y="327"/>
                  </a:cubicBezTo>
                  <a:cubicBezTo>
                    <a:pt x="7304" y="520"/>
                    <a:pt x="6971" y="1041"/>
                    <a:pt x="7012" y="1604"/>
                  </a:cubicBezTo>
                  <a:cubicBezTo>
                    <a:pt x="7178" y="3688"/>
                    <a:pt x="8204" y="7460"/>
                    <a:pt x="7968" y="8338"/>
                  </a:cubicBezTo>
                  <a:cubicBezTo>
                    <a:pt x="7788" y="8996"/>
                    <a:pt x="569" y="8873"/>
                    <a:pt x="153" y="9600"/>
                  </a:cubicBezTo>
                  <a:cubicBezTo>
                    <a:pt x="-262" y="10300"/>
                    <a:pt x="251" y="12069"/>
                    <a:pt x="735" y="13276"/>
                  </a:cubicBezTo>
                  <a:cubicBezTo>
                    <a:pt x="940" y="13765"/>
                    <a:pt x="1419" y="14079"/>
                    <a:pt x="1942" y="14079"/>
                  </a:cubicBezTo>
                  <a:cubicBezTo>
                    <a:pt x="2020" y="14079"/>
                    <a:pt x="2097" y="14071"/>
                    <a:pt x="2176" y="14057"/>
                  </a:cubicBezTo>
                  <a:cubicBezTo>
                    <a:pt x="4005" y="13700"/>
                    <a:pt x="5696" y="13577"/>
                    <a:pt x="7123" y="13508"/>
                  </a:cubicBezTo>
                  <a:cubicBezTo>
                    <a:pt x="7139" y="13508"/>
                    <a:pt x="7156" y="13508"/>
                    <a:pt x="7171" y="13508"/>
                  </a:cubicBezTo>
                  <a:cubicBezTo>
                    <a:pt x="7897" y="13508"/>
                    <a:pt x="8481" y="14102"/>
                    <a:pt x="8453" y="14826"/>
                  </a:cubicBezTo>
                  <a:cubicBezTo>
                    <a:pt x="8383" y="16705"/>
                    <a:pt x="8204" y="18734"/>
                    <a:pt x="8509" y="20504"/>
                  </a:cubicBezTo>
                  <a:cubicBezTo>
                    <a:pt x="8605" y="21094"/>
                    <a:pt x="9118" y="21532"/>
                    <a:pt x="9714" y="21546"/>
                  </a:cubicBezTo>
                  <a:cubicBezTo>
                    <a:pt x="10349" y="21578"/>
                    <a:pt x="11016" y="21600"/>
                    <a:pt x="11694" y="21600"/>
                  </a:cubicBezTo>
                  <a:cubicBezTo>
                    <a:pt x="12185" y="21600"/>
                    <a:pt x="12684" y="21589"/>
                    <a:pt x="13178" y="21560"/>
                  </a:cubicBezTo>
                  <a:cubicBezTo>
                    <a:pt x="13828" y="21532"/>
                    <a:pt x="14329" y="21011"/>
                    <a:pt x="14383" y="20381"/>
                  </a:cubicBezTo>
                  <a:cubicBezTo>
                    <a:pt x="14495" y="18720"/>
                    <a:pt x="14369" y="16320"/>
                    <a:pt x="14106" y="14497"/>
                  </a:cubicBezTo>
                  <a:cubicBezTo>
                    <a:pt x="13999" y="13717"/>
                    <a:pt x="14613" y="13039"/>
                    <a:pt x="15388" y="13039"/>
                  </a:cubicBezTo>
                  <a:cubicBezTo>
                    <a:pt x="15417" y="13039"/>
                    <a:pt x="15448" y="13041"/>
                    <a:pt x="15478" y="13042"/>
                  </a:cubicBezTo>
                  <a:cubicBezTo>
                    <a:pt x="16988" y="13165"/>
                    <a:pt x="18581" y="13371"/>
                    <a:pt x="20008" y="13427"/>
                  </a:cubicBezTo>
                  <a:cubicBezTo>
                    <a:pt x="20026" y="13427"/>
                    <a:pt x="20041" y="13427"/>
                    <a:pt x="20057" y="13427"/>
                  </a:cubicBezTo>
                  <a:cubicBezTo>
                    <a:pt x="20770" y="13427"/>
                    <a:pt x="21338" y="12835"/>
                    <a:pt x="21326" y="12123"/>
                  </a:cubicBezTo>
                  <a:cubicBezTo>
                    <a:pt x="21298" y="11245"/>
                    <a:pt x="21159" y="10450"/>
                    <a:pt x="21020" y="9558"/>
                  </a:cubicBezTo>
                  <a:cubicBezTo>
                    <a:pt x="20923" y="8996"/>
                    <a:pt x="20467" y="8558"/>
                    <a:pt x="19898" y="8502"/>
                  </a:cubicBezTo>
                  <a:cubicBezTo>
                    <a:pt x="18521" y="8352"/>
                    <a:pt x="17012" y="8199"/>
                    <a:pt x="15630" y="8199"/>
                  </a:cubicBezTo>
                  <a:cubicBezTo>
                    <a:pt x="15385" y="8199"/>
                    <a:pt x="15145" y="8204"/>
                    <a:pt x="14909" y="8215"/>
                  </a:cubicBezTo>
                  <a:cubicBezTo>
                    <a:pt x="14885" y="8216"/>
                    <a:pt x="14860" y="8216"/>
                    <a:pt x="14836" y="8216"/>
                  </a:cubicBezTo>
                  <a:cubicBezTo>
                    <a:pt x="14148" y="8216"/>
                    <a:pt x="13592" y="7669"/>
                    <a:pt x="13566" y="6994"/>
                  </a:cubicBezTo>
                  <a:cubicBezTo>
                    <a:pt x="13510" y="5361"/>
                    <a:pt x="13330" y="3070"/>
                    <a:pt x="13164" y="1205"/>
                  </a:cubicBezTo>
                  <a:cubicBezTo>
                    <a:pt x="13109" y="575"/>
                    <a:pt x="12595" y="95"/>
                    <a:pt x="11972" y="54"/>
                  </a:cubicBezTo>
                  <a:cubicBezTo>
                    <a:pt x="11528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77" name="Google Shape;7130;p44"/>
            <p:cNvSpPr/>
            <p:nvPr/>
          </p:nvSpPr>
          <p:spPr>
            <a:xfrm>
              <a:off x="8243658" y="3512959"/>
              <a:ext cx="1080102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9" y="0"/>
                    <a:pt x="14765" y="155"/>
                    <a:pt x="14514" y="446"/>
                  </a:cubicBezTo>
                  <a:cubicBezTo>
                    <a:pt x="13323" y="1815"/>
                    <a:pt x="12042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6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6" y="1176"/>
                    <a:pt x="3460" y="1176"/>
                  </a:cubicBezTo>
                  <a:cubicBezTo>
                    <a:pt x="3087" y="1176"/>
                    <a:pt x="2720" y="1350"/>
                    <a:pt x="2450" y="1684"/>
                  </a:cubicBezTo>
                  <a:cubicBezTo>
                    <a:pt x="1547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19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3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48" y="15192"/>
                  </a:cubicBezTo>
                  <a:cubicBezTo>
                    <a:pt x="11951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8" y="19752"/>
                    <a:pt x="17871" y="19752"/>
                  </a:cubicBezTo>
                  <a:cubicBezTo>
                    <a:pt x="18257" y="19752"/>
                    <a:pt x="1863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1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28" y="5153"/>
                    <a:pt x="18671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098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78" name="Google Shape;7131;p44"/>
            <p:cNvSpPr/>
            <p:nvPr/>
          </p:nvSpPr>
          <p:spPr>
            <a:xfrm>
              <a:off x="5328105" y="3573858"/>
              <a:ext cx="1441696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3" y="16843"/>
                    <a:pt x="8726" y="16977"/>
                    <a:pt x="8550" y="16977"/>
                  </a:cubicBezTo>
                  <a:cubicBezTo>
                    <a:pt x="8393" y="16977"/>
                    <a:pt x="8236" y="16872"/>
                    <a:pt x="8178" y="16650"/>
                  </a:cubicBezTo>
                  <a:cubicBezTo>
                    <a:pt x="7141" y="12664"/>
                    <a:pt x="6901" y="11085"/>
                    <a:pt x="5546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17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40" y="11801"/>
                  </a:cubicBezTo>
                  <a:cubicBezTo>
                    <a:pt x="1197" y="11801"/>
                    <a:pt x="1355" y="11736"/>
                    <a:pt x="1485" y="11608"/>
                  </a:cubicBezTo>
                  <a:cubicBezTo>
                    <a:pt x="2289" y="10791"/>
                    <a:pt x="3273" y="10238"/>
                    <a:pt x="3803" y="10238"/>
                  </a:cubicBezTo>
                  <a:cubicBezTo>
                    <a:pt x="3993" y="10238"/>
                    <a:pt x="4125" y="10308"/>
                    <a:pt x="4170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40" y="21352"/>
                    <a:pt x="7852" y="21600"/>
                    <a:pt x="8697" y="21600"/>
                  </a:cubicBezTo>
                  <a:cubicBezTo>
                    <a:pt x="9574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1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79" y="3905"/>
                    <a:pt x="18421" y="4566"/>
                  </a:cubicBezTo>
                  <a:cubicBezTo>
                    <a:pt x="18517" y="5045"/>
                    <a:pt x="18895" y="5369"/>
                    <a:pt x="19313" y="5369"/>
                  </a:cubicBezTo>
                  <a:cubicBezTo>
                    <a:pt x="19329" y="5369"/>
                    <a:pt x="19345" y="5369"/>
                    <a:pt x="19361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81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79" name="Google Shape;7132;p44"/>
            <p:cNvSpPr/>
            <p:nvPr/>
          </p:nvSpPr>
          <p:spPr>
            <a:xfrm>
              <a:off x="7137828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6" y="864"/>
                    <a:pt x="10911" y="864"/>
                  </a:cubicBezTo>
                  <a:cubicBezTo>
                    <a:pt x="9360" y="864"/>
                    <a:pt x="7785" y="843"/>
                    <a:pt x="6340" y="843"/>
                  </a:cubicBezTo>
                  <a:cubicBezTo>
                    <a:pt x="4308" y="843"/>
                    <a:pt x="2532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80" name="Google Shape;7133;p44"/>
            <p:cNvSpPr/>
            <p:nvPr/>
          </p:nvSpPr>
          <p:spPr>
            <a:xfrm>
              <a:off x="6912357" y="1746123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05"/>
                  </a:cubicBezTo>
                  <a:cubicBezTo>
                    <a:pt x="858" y="1331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57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0" y="21586"/>
                    <a:pt x="2366" y="21579"/>
                    <a:pt x="2919" y="21579"/>
                  </a:cubicBezTo>
                  <a:cubicBezTo>
                    <a:pt x="4159" y="21579"/>
                    <a:pt x="5589" y="21600"/>
                    <a:pt x="7094" y="21600"/>
                  </a:cubicBezTo>
                  <a:cubicBezTo>
                    <a:pt x="11613" y="21600"/>
                    <a:pt x="16813" y="21405"/>
                    <a:pt x="19565" y="19858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81" name="Google Shape;7134;p44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82" name="Google Shape;7135;p44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83" name="Google Shape;7136;p44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84" name="Google Shape;7137;p44"/>
            <p:cNvSpPr/>
            <p:nvPr/>
          </p:nvSpPr>
          <p:spPr>
            <a:xfrm>
              <a:off x="4603359" y="1873781"/>
              <a:ext cx="232700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1" h="21600" fill="norm" stroke="1" extrusionOk="0">
                  <a:moveTo>
                    <a:pt x="7647" y="0"/>
                  </a:moveTo>
                  <a:cubicBezTo>
                    <a:pt x="2677" y="0"/>
                    <a:pt x="-1597" y="5733"/>
                    <a:pt x="584" y="16505"/>
                  </a:cubicBezTo>
                  <a:cubicBezTo>
                    <a:pt x="1312" y="20041"/>
                    <a:pt x="4182" y="21600"/>
                    <a:pt x="7382" y="21600"/>
                  </a:cubicBezTo>
                  <a:cubicBezTo>
                    <a:pt x="13161" y="21600"/>
                    <a:pt x="20003" y="16498"/>
                    <a:pt x="17170" y="8724"/>
                  </a:cubicBezTo>
                  <a:cubicBezTo>
                    <a:pt x="14982" y="2828"/>
                    <a:pt x="11144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85" name="Google Shape;7138;p44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86" name="Google Shape;7139;p44"/>
            <p:cNvSpPr/>
            <p:nvPr/>
          </p:nvSpPr>
          <p:spPr>
            <a:xfrm>
              <a:off x="4326704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87" name="Google Shape;7140;p44"/>
            <p:cNvSpPr/>
            <p:nvPr/>
          </p:nvSpPr>
          <p:spPr>
            <a:xfrm>
              <a:off x="4326704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88" name="Google Shape;7141;p44"/>
            <p:cNvSpPr/>
            <p:nvPr/>
          </p:nvSpPr>
          <p:spPr>
            <a:xfrm>
              <a:off x="5240728" y="1884179"/>
              <a:ext cx="1132689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5" y="10299"/>
                    <a:pt x="245" y="12082"/>
                    <a:pt x="730" y="13275"/>
                  </a:cubicBezTo>
                  <a:cubicBezTo>
                    <a:pt x="933" y="13775"/>
                    <a:pt x="1410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2" y="13507"/>
                    <a:pt x="8487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20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62" y="16319"/>
                    <a:pt x="14100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5" y="13041"/>
                  </a:cubicBezTo>
                  <a:cubicBezTo>
                    <a:pt x="16981" y="13164"/>
                    <a:pt x="18574" y="13370"/>
                    <a:pt x="20002" y="13426"/>
                  </a:cubicBezTo>
                  <a:cubicBezTo>
                    <a:pt x="20017" y="13426"/>
                    <a:pt x="20034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291" y="11244"/>
                    <a:pt x="21151" y="10449"/>
                    <a:pt x="21013" y="9572"/>
                  </a:cubicBezTo>
                  <a:cubicBezTo>
                    <a:pt x="20916" y="8995"/>
                    <a:pt x="20458" y="8571"/>
                    <a:pt x="19891" y="8502"/>
                  </a:cubicBezTo>
                  <a:cubicBezTo>
                    <a:pt x="18514" y="8351"/>
                    <a:pt x="17006" y="8199"/>
                    <a:pt x="15624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586" y="7681"/>
                    <a:pt x="13573" y="6993"/>
                  </a:cubicBezTo>
                  <a:cubicBezTo>
                    <a:pt x="13504" y="5361"/>
                    <a:pt x="13337" y="3084"/>
                    <a:pt x="13157" y="1205"/>
                  </a:cubicBezTo>
                  <a:cubicBezTo>
                    <a:pt x="13101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89" name="Google Shape;7142;p44"/>
            <p:cNvSpPr/>
            <p:nvPr/>
          </p:nvSpPr>
          <p:spPr>
            <a:xfrm>
              <a:off x="4473842" y="13460663"/>
              <a:ext cx="108471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272" y="773"/>
                    <a:pt x="13973" y="871"/>
                    <a:pt x="10612" y="871"/>
                  </a:cubicBezTo>
                  <a:cubicBezTo>
                    <a:pt x="9358" y="871"/>
                    <a:pt x="8097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90" name="Google Shape;7143;p44"/>
            <p:cNvSpPr/>
            <p:nvPr/>
          </p:nvSpPr>
          <p:spPr>
            <a:xfrm>
              <a:off x="4248388" y="12284917"/>
              <a:ext cx="81924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5" y="733"/>
                    <a:pt x="14370" y="859"/>
                    <a:pt x="11236" y="859"/>
                  </a:cubicBezTo>
                  <a:cubicBezTo>
                    <a:pt x="9595" y="859"/>
                    <a:pt x="7914" y="824"/>
                    <a:pt x="6378" y="824"/>
                  </a:cubicBezTo>
                  <a:cubicBezTo>
                    <a:pt x="4329" y="824"/>
                    <a:pt x="2537" y="880"/>
                    <a:pt x="1431" y="1152"/>
                  </a:cubicBezTo>
                  <a:cubicBezTo>
                    <a:pt x="871" y="1278"/>
                    <a:pt x="385" y="3023"/>
                    <a:pt x="234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1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40" y="21600"/>
                    <a:pt x="16893" y="21384"/>
                    <a:pt x="19565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91" name="Google Shape;7144;p44"/>
            <p:cNvSpPr/>
            <p:nvPr/>
          </p:nvSpPr>
          <p:spPr>
            <a:xfrm>
              <a:off x="4248388" y="11918363"/>
              <a:ext cx="81926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14"/>
                    <a:pt x="18943" y="28"/>
                  </a:cubicBezTo>
                  <a:cubicBezTo>
                    <a:pt x="17257" y="773"/>
                    <a:pt x="13963" y="877"/>
                    <a:pt x="10605" y="877"/>
                  </a:cubicBezTo>
                  <a:cubicBezTo>
                    <a:pt x="9354" y="877"/>
                    <a:pt x="8093" y="863"/>
                    <a:pt x="6903" y="863"/>
                  </a:cubicBezTo>
                  <a:cubicBezTo>
                    <a:pt x="4636" y="863"/>
                    <a:pt x="2629" y="912"/>
                    <a:pt x="1431" y="1211"/>
                  </a:cubicBezTo>
                  <a:cubicBezTo>
                    <a:pt x="871" y="1337"/>
                    <a:pt x="385" y="3070"/>
                    <a:pt x="234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1" y="21565"/>
                    <a:pt x="5788" y="21600"/>
                    <a:pt x="7529" y="21600"/>
                  </a:cubicBezTo>
                  <a:cubicBezTo>
                    <a:pt x="11937" y="21600"/>
                    <a:pt x="16890" y="21377"/>
                    <a:pt x="19561" y="19839"/>
                  </a:cubicBezTo>
                  <a:cubicBezTo>
                    <a:pt x="21518" y="18683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92" name="Google Shape;7145;p44"/>
            <p:cNvSpPr/>
            <p:nvPr/>
          </p:nvSpPr>
          <p:spPr>
            <a:xfrm>
              <a:off x="6601042" y="11660158"/>
              <a:ext cx="98195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68" y="0"/>
                  </a:moveTo>
                  <a:cubicBezTo>
                    <a:pt x="16837" y="0"/>
                    <a:pt x="16411" y="178"/>
                    <a:pt x="16096" y="510"/>
                  </a:cubicBezTo>
                  <a:cubicBezTo>
                    <a:pt x="11994" y="4773"/>
                    <a:pt x="3465" y="13250"/>
                    <a:pt x="319" y="17449"/>
                  </a:cubicBezTo>
                  <a:cubicBezTo>
                    <a:pt x="-894" y="19073"/>
                    <a:pt x="1604" y="21600"/>
                    <a:pt x="3510" y="21600"/>
                  </a:cubicBezTo>
                  <a:cubicBezTo>
                    <a:pt x="4024" y="21600"/>
                    <a:pt x="4496" y="21417"/>
                    <a:pt x="4838" y="20982"/>
                  </a:cubicBezTo>
                  <a:cubicBezTo>
                    <a:pt x="7645" y="17465"/>
                    <a:pt x="17206" y="8163"/>
                    <a:pt x="20151" y="4789"/>
                  </a:cubicBezTo>
                  <a:cubicBezTo>
                    <a:pt x="20628" y="4234"/>
                    <a:pt x="20706" y="3442"/>
                    <a:pt x="20336" y="2808"/>
                  </a:cubicBezTo>
                  <a:cubicBezTo>
                    <a:pt x="19766" y="1810"/>
                    <a:pt x="18979" y="828"/>
                    <a:pt x="18146" y="274"/>
                  </a:cubicBezTo>
                  <a:cubicBezTo>
                    <a:pt x="17878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93" name="Google Shape;7146;p44"/>
            <p:cNvSpPr/>
            <p:nvPr/>
          </p:nvSpPr>
          <p:spPr>
            <a:xfrm>
              <a:off x="6683027" y="11613947"/>
              <a:ext cx="231959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1" h="21600" fill="norm" stroke="1" extrusionOk="0">
                  <a:moveTo>
                    <a:pt x="7662" y="0"/>
                  </a:moveTo>
                  <a:cubicBezTo>
                    <a:pt x="2685" y="0"/>
                    <a:pt x="-1601" y="5733"/>
                    <a:pt x="586" y="16498"/>
                  </a:cubicBezTo>
                  <a:cubicBezTo>
                    <a:pt x="1296" y="20034"/>
                    <a:pt x="4162" y="21600"/>
                    <a:pt x="7357" y="21600"/>
                  </a:cubicBezTo>
                  <a:cubicBezTo>
                    <a:pt x="13139" y="21600"/>
                    <a:pt x="19999" y="16498"/>
                    <a:pt x="17159" y="8724"/>
                  </a:cubicBezTo>
                  <a:cubicBezTo>
                    <a:pt x="14990" y="2828"/>
                    <a:pt x="11155" y="0"/>
                    <a:pt x="76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94" name="Google Shape;7147;p44"/>
            <p:cNvSpPr/>
            <p:nvPr/>
          </p:nvSpPr>
          <p:spPr>
            <a:xfrm>
              <a:off x="7267569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57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95" name="Google Shape;7148;p44"/>
            <p:cNvSpPr/>
            <p:nvPr/>
          </p:nvSpPr>
          <p:spPr>
            <a:xfrm>
              <a:off x="6549645" y="13460663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5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2" y="21593"/>
                    <a:pt x="1364" y="21593"/>
                  </a:cubicBezTo>
                  <a:cubicBezTo>
                    <a:pt x="1833" y="21586"/>
                    <a:pt x="2352" y="21579"/>
                    <a:pt x="2907" y="21579"/>
                  </a:cubicBezTo>
                  <a:cubicBezTo>
                    <a:pt x="4150" y="21579"/>
                    <a:pt x="5582" y="21600"/>
                    <a:pt x="7089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96" name="Google Shape;7149;p44"/>
            <p:cNvSpPr/>
            <p:nvPr/>
          </p:nvSpPr>
          <p:spPr>
            <a:xfrm>
              <a:off x="6990930" y="13169532"/>
              <a:ext cx="201990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14" y="21600"/>
                    <a:pt x="19987" y="16505"/>
                    <a:pt x="17136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97" name="Google Shape;7150;p44"/>
            <p:cNvSpPr/>
            <p:nvPr/>
          </p:nvSpPr>
          <p:spPr>
            <a:xfrm>
              <a:off x="7904605" y="12422809"/>
              <a:ext cx="1133012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87" y="0"/>
                  </a:moveTo>
                  <a:cubicBezTo>
                    <a:pt x="9582" y="0"/>
                    <a:pt x="8546" y="78"/>
                    <a:pt x="7844" y="318"/>
                  </a:cubicBezTo>
                  <a:cubicBezTo>
                    <a:pt x="7304" y="511"/>
                    <a:pt x="6971" y="1046"/>
                    <a:pt x="7012" y="1609"/>
                  </a:cubicBezTo>
                  <a:cubicBezTo>
                    <a:pt x="7178" y="3694"/>
                    <a:pt x="8204" y="7466"/>
                    <a:pt x="7968" y="8330"/>
                  </a:cubicBezTo>
                  <a:cubicBezTo>
                    <a:pt x="7788" y="8988"/>
                    <a:pt x="569" y="8865"/>
                    <a:pt x="153" y="9607"/>
                  </a:cubicBezTo>
                  <a:cubicBezTo>
                    <a:pt x="-262" y="10306"/>
                    <a:pt x="251" y="12076"/>
                    <a:pt x="735" y="13284"/>
                  </a:cubicBezTo>
                  <a:cubicBezTo>
                    <a:pt x="937" y="13766"/>
                    <a:pt x="1406" y="14077"/>
                    <a:pt x="1920" y="14077"/>
                  </a:cubicBezTo>
                  <a:cubicBezTo>
                    <a:pt x="2004" y="14077"/>
                    <a:pt x="2090" y="14069"/>
                    <a:pt x="2176" y="14051"/>
                  </a:cubicBezTo>
                  <a:cubicBezTo>
                    <a:pt x="4005" y="13708"/>
                    <a:pt x="5696" y="13571"/>
                    <a:pt x="7123" y="13516"/>
                  </a:cubicBezTo>
                  <a:cubicBezTo>
                    <a:pt x="7147" y="13514"/>
                    <a:pt x="7170" y="13514"/>
                    <a:pt x="7193" y="13514"/>
                  </a:cubicBezTo>
                  <a:cubicBezTo>
                    <a:pt x="7909" y="13514"/>
                    <a:pt x="8479" y="14116"/>
                    <a:pt x="8453" y="14834"/>
                  </a:cubicBezTo>
                  <a:cubicBezTo>
                    <a:pt x="8383" y="16713"/>
                    <a:pt x="8204" y="18743"/>
                    <a:pt x="8509" y="20499"/>
                  </a:cubicBezTo>
                  <a:cubicBezTo>
                    <a:pt x="8605" y="21089"/>
                    <a:pt x="9118" y="21528"/>
                    <a:pt x="9714" y="21555"/>
                  </a:cubicBezTo>
                  <a:cubicBezTo>
                    <a:pt x="10371" y="21580"/>
                    <a:pt x="11062" y="21600"/>
                    <a:pt x="11766" y="21600"/>
                  </a:cubicBezTo>
                  <a:cubicBezTo>
                    <a:pt x="12233" y="21600"/>
                    <a:pt x="12707" y="21591"/>
                    <a:pt x="13178" y="21569"/>
                  </a:cubicBezTo>
                  <a:cubicBezTo>
                    <a:pt x="13828" y="21528"/>
                    <a:pt x="14329" y="21020"/>
                    <a:pt x="14383" y="20390"/>
                  </a:cubicBezTo>
                  <a:cubicBezTo>
                    <a:pt x="14495" y="18729"/>
                    <a:pt x="14369" y="16315"/>
                    <a:pt x="14106" y="14491"/>
                  </a:cubicBezTo>
                  <a:cubicBezTo>
                    <a:pt x="14001" y="13717"/>
                    <a:pt x="14602" y="13045"/>
                    <a:pt x="15368" y="13045"/>
                  </a:cubicBezTo>
                  <a:cubicBezTo>
                    <a:pt x="15403" y="13045"/>
                    <a:pt x="15441" y="13047"/>
                    <a:pt x="15478" y="13050"/>
                  </a:cubicBezTo>
                  <a:cubicBezTo>
                    <a:pt x="16988" y="13159"/>
                    <a:pt x="18581" y="13365"/>
                    <a:pt x="20008" y="13420"/>
                  </a:cubicBezTo>
                  <a:cubicBezTo>
                    <a:pt x="20026" y="13420"/>
                    <a:pt x="20041" y="13420"/>
                    <a:pt x="20057" y="13420"/>
                  </a:cubicBezTo>
                  <a:cubicBezTo>
                    <a:pt x="20770" y="13420"/>
                    <a:pt x="21338" y="12828"/>
                    <a:pt x="21326" y="12116"/>
                  </a:cubicBezTo>
                  <a:cubicBezTo>
                    <a:pt x="21298" y="11252"/>
                    <a:pt x="21159" y="10443"/>
                    <a:pt x="21020" y="9565"/>
                  </a:cubicBezTo>
                  <a:cubicBezTo>
                    <a:pt x="20923" y="9002"/>
                    <a:pt x="20467" y="8564"/>
                    <a:pt x="19898" y="8495"/>
                  </a:cubicBezTo>
                  <a:cubicBezTo>
                    <a:pt x="18535" y="8346"/>
                    <a:pt x="17043" y="8204"/>
                    <a:pt x="15672" y="8204"/>
                  </a:cubicBezTo>
                  <a:cubicBezTo>
                    <a:pt x="15414" y="8204"/>
                    <a:pt x="15159" y="8210"/>
                    <a:pt x="14909" y="8221"/>
                  </a:cubicBezTo>
                  <a:cubicBezTo>
                    <a:pt x="14892" y="8221"/>
                    <a:pt x="14875" y="8221"/>
                    <a:pt x="14858" y="8221"/>
                  </a:cubicBezTo>
                  <a:cubicBezTo>
                    <a:pt x="14161" y="8221"/>
                    <a:pt x="13592" y="7683"/>
                    <a:pt x="13566" y="6986"/>
                  </a:cubicBezTo>
                  <a:cubicBezTo>
                    <a:pt x="13510" y="5353"/>
                    <a:pt x="13330" y="3076"/>
                    <a:pt x="13164" y="1196"/>
                  </a:cubicBezTo>
                  <a:cubicBezTo>
                    <a:pt x="13109" y="580"/>
                    <a:pt x="12595" y="86"/>
                    <a:pt x="11972" y="45"/>
                  </a:cubicBezTo>
                  <a:cubicBezTo>
                    <a:pt x="11545" y="18"/>
                    <a:pt x="11070" y="0"/>
                    <a:pt x="105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98" name="Google Shape;7151;p44"/>
            <p:cNvSpPr/>
            <p:nvPr/>
          </p:nvSpPr>
          <p:spPr>
            <a:xfrm>
              <a:off x="8243658" y="10538217"/>
              <a:ext cx="1080102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2" y="0"/>
                    <a:pt x="14767" y="159"/>
                    <a:pt x="14514" y="460"/>
                  </a:cubicBezTo>
                  <a:cubicBezTo>
                    <a:pt x="13323" y="1829"/>
                    <a:pt x="12042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5" y="1183"/>
                    <a:pt x="3459" y="1183"/>
                  </a:cubicBezTo>
                  <a:cubicBezTo>
                    <a:pt x="3087" y="1183"/>
                    <a:pt x="2720" y="1358"/>
                    <a:pt x="2450" y="1681"/>
                  </a:cubicBezTo>
                  <a:cubicBezTo>
                    <a:pt x="1547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19" y="20323"/>
                    <a:pt x="5008" y="21120"/>
                    <a:pt x="6317" y="21543"/>
                  </a:cubicBezTo>
                  <a:cubicBezTo>
                    <a:pt x="6436" y="21582"/>
                    <a:pt x="6554" y="21600"/>
                    <a:pt x="6675" y="21600"/>
                  </a:cubicBezTo>
                  <a:cubicBezTo>
                    <a:pt x="7167" y="21600"/>
                    <a:pt x="7636" y="21286"/>
                    <a:pt x="7871" y="20762"/>
                  </a:cubicBezTo>
                  <a:cubicBezTo>
                    <a:pt x="8743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9" y="19746"/>
                    <a:pt x="17871" y="19746"/>
                  </a:cubicBezTo>
                  <a:cubicBezTo>
                    <a:pt x="18257" y="19746"/>
                    <a:pt x="1863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1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28" y="5165"/>
                    <a:pt x="18671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098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99" name="Google Shape;7152;p44"/>
            <p:cNvSpPr/>
            <p:nvPr/>
          </p:nvSpPr>
          <p:spPr>
            <a:xfrm>
              <a:off x="5328105" y="10599777"/>
              <a:ext cx="1441696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3" y="16977"/>
                  </a:cubicBezTo>
                  <a:cubicBezTo>
                    <a:pt x="8395" y="16977"/>
                    <a:pt x="8236" y="16871"/>
                    <a:pt x="8178" y="16656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17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7" y="11800"/>
                  </a:cubicBezTo>
                  <a:cubicBezTo>
                    <a:pt x="1201" y="11800"/>
                    <a:pt x="1358" y="11739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46"/>
                    <a:pt x="18894" y="5360"/>
                    <a:pt x="19312" y="5360"/>
                  </a:cubicBezTo>
                  <a:cubicBezTo>
                    <a:pt x="19328" y="5360"/>
                    <a:pt x="19344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00" name="Google Shape;7153;p44"/>
            <p:cNvSpPr/>
            <p:nvPr/>
          </p:nvSpPr>
          <p:spPr>
            <a:xfrm>
              <a:off x="7137828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7" y="831"/>
                    <a:pt x="11004" y="831"/>
                  </a:cubicBezTo>
                  <a:cubicBezTo>
                    <a:pt x="9572" y="831"/>
                    <a:pt x="8117" y="810"/>
                    <a:pt x="6759" y="810"/>
                  </a:cubicBezTo>
                  <a:cubicBezTo>
                    <a:pt x="4554" y="810"/>
                    <a:pt x="2607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01" name="Google Shape;7154;p44"/>
            <p:cNvSpPr/>
            <p:nvPr/>
          </p:nvSpPr>
          <p:spPr>
            <a:xfrm>
              <a:off x="6912357" y="8772041"/>
              <a:ext cx="819012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27" y="753"/>
                    <a:pt x="14171" y="872"/>
                    <a:pt x="10913" y="872"/>
                  </a:cubicBezTo>
                  <a:cubicBezTo>
                    <a:pt x="9359" y="872"/>
                    <a:pt x="7782" y="844"/>
                    <a:pt x="6337" y="844"/>
                  </a:cubicBezTo>
                  <a:cubicBezTo>
                    <a:pt x="4303" y="844"/>
                    <a:pt x="2529" y="893"/>
                    <a:pt x="1439" y="1151"/>
                  </a:cubicBezTo>
                  <a:cubicBezTo>
                    <a:pt x="858" y="1332"/>
                    <a:pt x="372" y="3013"/>
                    <a:pt x="242" y="5503"/>
                  </a:cubicBezTo>
                  <a:cubicBezTo>
                    <a:pt x="17" y="9297"/>
                    <a:pt x="-77" y="13656"/>
                    <a:pt x="72" y="17074"/>
                  </a:cubicBezTo>
                  <a:cubicBezTo>
                    <a:pt x="202" y="19710"/>
                    <a:pt x="728" y="21558"/>
                    <a:pt x="1351" y="21558"/>
                  </a:cubicBezTo>
                  <a:cubicBezTo>
                    <a:pt x="1361" y="21558"/>
                    <a:pt x="1372" y="21558"/>
                    <a:pt x="1382" y="21558"/>
                  </a:cubicBezTo>
                  <a:cubicBezTo>
                    <a:pt x="1603" y="21551"/>
                    <a:pt x="1833" y="21551"/>
                    <a:pt x="2072" y="21551"/>
                  </a:cubicBezTo>
                  <a:cubicBezTo>
                    <a:pt x="3588" y="21551"/>
                    <a:pt x="5490" y="21600"/>
                    <a:pt x="7510" y="21600"/>
                  </a:cubicBezTo>
                  <a:cubicBezTo>
                    <a:pt x="11928" y="21600"/>
                    <a:pt x="16897" y="21356"/>
                    <a:pt x="19565" y="19815"/>
                  </a:cubicBezTo>
                  <a:cubicBezTo>
                    <a:pt x="21523" y="18720"/>
                    <a:pt x="21028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02" name="Google Shape;7155;p44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03" name="Google Shape;7156;p44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04" name="Google Shape;7157;p44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05" name="Google Shape;7158;p44"/>
            <p:cNvSpPr/>
            <p:nvPr/>
          </p:nvSpPr>
          <p:spPr>
            <a:xfrm>
              <a:off x="4603329" y="8899452"/>
              <a:ext cx="232741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2" y="0"/>
                  </a:moveTo>
                  <a:cubicBezTo>
                    <a:pt x="2678" y="0"/>
                    <a:pt x="-1600" y="5745"/>
                    <a:pt x="587" y="16521"/>
                  </a:cubicBezTo>
                  <a:cubicBezTo>
                    <a:pt x="1313" y="20041"/>
                    <a:pt x="4170" y="21600"/>
                    <a:pt x="7355" y="21600"/>
                  </a:cubicBezTo>
                  <a:cubicBezTo>
                    <a:pt x="13137" y="21600"/>
                    <a:pt x="20000" y="16485"/>
                    <a:pt x="17163" y="8742"/>
                  </a:cubicBezTo>
                  <a:cubicBezTo>
                    <a:pt x="14976" y="2827"/>
                    <a:pt x="11146" y="0"/>
                    <a:pt x="765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06" name="Google Shape;7159;p44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07" name="Google Shape;7160;p44"/>
            <p:cNvSpPr/>
            <p:nvPr/>
          </p:nvSpPr>
          <p:spPr>
            <a:xfrm>
              <a:off x="4326720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07" y="0"/>
                    <a:pt x="762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08" name="Google Shape;7161;p44"/>
            <p:cNvSpPr/>
            <p:nvPr/>
          </p:nvSpPr>
          <p:spPr>
            <a:xfrm>
              <a:off x="4326697" y="10290409"/>
              <a:ext cx="202227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07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09" name="Google Shape;7162;p44"/>
            <p:cNvSpPr/>
            <p:nvPr/>
          </p:nvSpPr>
          <p:spPr>
            <a:xfrm>
              <a:off x="5240728" y="8910097"/>
              <a:ext cx="1132689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2" y="13759"/>
                    <a:pt x="1399" y="14069"/>
                    <a:pt x="1913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62" y="16306"/>
                    <a:pt x="14100" y="14497"/>
                  </a:cubicBezTo>
                  <a:cubicBezTo>
                    <a:pt x="13993" y="13724"/>
                    <a:pt x="14595" y="13038"/>
                    <a:pt x="15375" y="13038"/>
                  </a:cubicBezTo>
                  <a:cubicBezTo>
                    <a:pt x="15411" y="13038"/>
                    <a:pt x="15448" y="13039"/>
                    <a:pt x="15485" y="13042"/>
                  </a:cubicBezTo>
                  <a:cubicBezTo>
                    <a:pt x="16981" y="13152"/>
                    <a:pt x="18574" y="13371"/>
                    <a:pt x="20002" y="13413"/>
                  </a:cubicBezTo>
                  <a:cubicBezTo>
                    <a:pt x="20017" y="13413"/>
                    <a:pt x="20034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291" y="11245"/>
                    <a:pt x="21151" y="10436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5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7" y="8215"/>
                    <a:pt x="13586" y="7677"/>
                    <a:pt x="13573" y="6994"/>
                  </a:cubicBezTo>
                  <a:cubicBezTo>
                    <a:pt x="13504" y="5347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10" name="Google Shape;7163;p44"/>
            <p:cNvSpPr/>
            <p:nvPr/>
          </p:nvSpPr>
          <p:spPr>
            <a:xfrm>
              <a:off x="1584698" y="1380229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12"/>
                  </a:cubicBezTo>
                  <a:cubicBezTo>
                    <a:pt x="858" y="1338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64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11" name="Google Shape;7164;p44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12" name="Google Shape;7165;p44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13" name="Google Shape;7166;p44"/>
            <p:cNvSpPr/>
            <p:nvPr/>
          </p:nvSpPr>
          <p:spPr>
            <a:xfrm>
              <a:off x="251843" y="0"/>
              <a:ext cx="1080108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2"/>
                  </a:cubicBezTo>
                  <a:cubicBezTo>
                    <a:pt x="13323" y="1815"/>
                    <a:pt x="12044" y="3362"/>
                    <a:pt x="11114" y="4844"/>
                  </a:cubicBezTo>
                  <a:cubicBezTo>
                    <a:pt x="10846" y="5261"/>
                    <a:pt x="10436" y="5485"/>
                    <a:pt x="10015" y="5485"/>
                  </a:cubicBezTo>
                  <a:cubicBezTo>
                    <a:pt x="9748" y="5485"/>
                    <a:pt x="9476" y="5394"/>
                    <a:pt x="9238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6" y="1251"/>
                    <a:pt x="3698" y="1176"/>
                    <a:pt x="3454" y="1176"/>
                  </a:cubicBezTo>
                  <a:cubicBezTo>
                    <a:pt x="3081" y="1176"/>
                    <a:pt x="2712" y="1349"/>
                    <a:pt x="2450" y="1684"/>
                  </a:cubicBezTo>
                  <a:cubicBezTo>
                    <a:pt x="1549" y="2841"/>
                    <a:pt x="415" y="4470"/>
                    <a:pt x="66" y="5692"/>
                  </a:cubicBezTo>
                  <a:cubicBezTo>
                    <a:pt x="-123" y="6311"/>
                    <a:pt x="108" y="7010"/>
                    <a:pt x="604" y="7370"/>
                  </a:cubicBezTo>
                  <a:cubicBezTo>
                    <a:pt x="2435" y="8721"/>
                    <a:pt x="6229" y="10481"/>
                    <a:pt x="6796" y="11327"/>
                  </a:cubicBezTo>
                  <a:cubicBezTo>
                    <a:pt x="7232" y="11962"/>
                    <a:pt x="2551" y="18529"/>
                    <a:pt x="2885" y="19456"/>
                  </a:cubicBezTo>
                  <a:cubicBezTo>
                    <a:pt x="3221" y="20320"/>
                    <a:pt x="5008" y="21134"/>
                    <a:pt x="6317" y="21542"/>
                  </a:cubicBezTo>
                  <a:cubicBezTo>
                    <a:pt x="6439" y="21580"/>
                    <a:pt x="6563" y="21600"/>
                    <a:pt x="6685" y="21600"/>
                  </a:cubicBezTo>
                  <a:cubicBezTo>
                    <a:pt x="7174" y="21600"/>
                    <a:pt x="7640" y="21297"/>
                    <a:pt x="7871" y="20776"/>
                  </a:cubicBezTo>
                  <a:cubicBezTo>
                    <a:pt x="8744" y="18837"/>
                    <a:pt x="9703" y="17192"/>
                    <a:pt x="10561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4" y="15202"/>
                    <a:pt x="12259" y="15315"/>
                    <a:pt x="12509" y="15547"/>
                  </a:cubicBezTo>
                  <a:cubicBezTo>
                    <a:pt x="14021" y="16964"/>
                    <a:pt x="15604" y="18576"/>
                    <a:pt x="17247" y="19586"/>
                  </a:cubicBezTo>
                  <a:cubicBezTo>
                    <a:pt x="17439" y="19699"/>
                    <a:pt x="17648" y="19754"/>
                    <a:pt x="17853" y="19754"/>
                  </a:cubicBezTo>
                  <a:cubicBezTo>
                    <a:pt x="18241" y="19754"/>
                    <a:pt x="18624" y="19562"/>
                    <a:pt x="18889" y="19212"/>
                  </a:cubicBezTo>
                  <a:cubicBezTo>
                    <a:pt x="19616" y="18251"/>
                    <a:pt x="20402" y="17159"/>
                    <a:pt x="21099" y="16036"/>
                  </a:cubicBezTo>
                  <a:cubicBezTo>
                    <a:pt x="21477" y="15417"/>
                    <a:pt x="21376" y="14570"/>
                    <a:pt x="20882" y="14080"/>
                  </a:cubicBezTo>
                  <a:cubicBezTo>
                    <a:pt x="19588" y="12777"/>
                    <a:pt x="17495" y="11164"/>
                    <a:pt x="15808" y="10089"/>
                  </a:cubicBezTo>
                  <a:cubicBezTo>
                    <a:pt x="15067" y="9618"/>
                    <a:pt x="14907" y="8493"/>
                    <a:pt x="15489" y="7793"/>
                  </a:cubicBezTo>
                  <a:cubicBezTo>
                    <a:pt x="16535" y="6473"/>
                    <a:pt x="17713" y="5169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14" name="Google Shape;7167;p44"/>
            <p:cNvSpPr/>
            <p:nvPr/>
          </p:nvSpPr>
          <p:spPr>
            <a:xfrm>
              <a:off x="1584698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090" y="0"/>
                  </a:moveTo>
                  <a:cubicBezTo>
                    <a:pt x="19044" y="0"/>
                    <a:pt x="18998" y="7"/>
                    <a:pt x="18950" y="28"/>
                  </a:cubicBezTo>
                  <a:cubicBezTo>
                    <a:pt x="17367" y="733"/>
                    <a:pt x="14370" y="852"/>
                    <a:pt x="11233" y="852"/>
                  </a:cubicBezTo>
                  <a:cubicBezTo>
                    <a:pt x="9593" y="852"/>
                    <a:pt x="7913" y="817"/>
                    <a:pt x="6378" y="817"/>
                  </a:cubicBezTo>
                  <a:cubicBezTo>
                    <a:pt x="4329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23" y="5445"/>
                  </a:cubicBezTo>
                  <a:cubicBezTo>
                    <a:pt x="17" y="9306"/>
                    <a:pt x="-77" y="13669"/>
                    <a:pt x="74" y="17034"/>
                  </a:cubicBezTo>
                  <a:cubicBezTo>
                    <a:pt x="185" y="19708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77"/>
                    <a:pt x="19566" y="19834"/>
                  </a:cubicBezTo>
                  <a:cubicBezTo>
                    <a:pt x="21523" y="18738"/>
                    <a:pt x="21016" y="0"/>
                    <a:pt x="190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15" name="Google Shape;7168;p44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16" name="Google Shape;7169;p44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17" name="Google Shape;7170;p44"/>
            <p:cNvSpPr/>
            <p:nvPr/>
          </p:nvSpPr>
          <p:spPr>
            <a:xfrm>
              <a:off x="251843" y="7025505"/>
              <a:ext cx="1080108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1" y="0"/>
                  </a:moveTo>
                  <a:cubicBezTo>
                    <a:pt x="15109" y="0"/>
                    <a:pt x="14760" y="153"/>
                    <a:pt x="14500" y="455"/>
                  </a:cubicBezTo>
                  <a:cubicBezTo>
                    <a:pt x="13323" y="1824"/>
                    <a:pt x="12044" y="3353"/>
                    <a:pt x="11114" y="4852"/>
                  </a:cubicBezTo>
                  <a:cubicBezTo>
                    <a:pt x="10850" y="5264"/>
                    <a:pt x="10444" y="5482"/>
                    <a:pt x="10030" y="5482"/>
                  </a:cubicBezTo>
                  <a:cubicBezTo>
                    <a:pt x="9756" y="5482"/>
                    <a:pt x="9479" y="5387"/>
                    <a:pt x="9238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1" y="1177"/>
                    <a:pt x="3457" y="1177"/>
                  </a:cubicBezTo>
                  <a:cubicBezTo>
                    <a:pt x="3084" y="1177"/>
                    <a:pt x="2714" y="1358"/>
                    <a:pt x="2450" y="1692"/>
                  </a:cubicBezTo>
                  <a:cubicBezTo>
                    <a:pt x="1549" y="2833"/>
                    <a:pt x="415" y="4461"/>
                    <a:pt x="66" y="5682"/>
                  </a:cubicBezTo>
                  <a:cubicBezTo>
                    <a:pt x="-123" y="6318"/>
                    <a:pt x="108" y="7000"/>
                    <a:pt x="604" y="7360"/>
                  </a:cubicBezTo>
                  <a:cubicBezTo>
                    <a:pt x="2435" y="8711"/>
                    <a:pt x="6229" y="10487"/>
                    <a:pt x="6796" y="11332"/>
                  </a:cubicBezTo>
                  <a:cubicBezTo>
                    <a:pt x="7232" y="11967"/>
                    <a:pt x="2551" y="18515"/>
                    <a:pt x="2885" y="19442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9"/>
                  </a:cubicBezTo>
                  <a:cubicBezTo>
                    <a:pt x="8744" y="18840"/>
                    <a:pt x="9703" y="17179"/>
                    <a:pt x="10561" y="15828"/>
                  </a:cubicBezTo>
                  <a:cubicBezTo>
                    <a:pt x="10824" y="15410"/>
                    <a:pt x="11239" y="15191"/>
                    <a:pt x="11658" y="15191"/>
                  </a:cubicBezTo>
                  <a:cubicBezTo>
                    <a:pt x="11958" y="15191"/>
                    <a:pt x="12259" y="15302"/>
                    <a:pt x="12509" y="15534"/>
                  </a:cubicBezTo>
                  <a:cubicBezTo>
                    <a:pt x="14021" y="16951"/>
                    <a:pt x="15604" y="18579"/>
                    <a:pt x="17247" y="19572"/>
                  </a:cubicBezTo>
                  <a:cubicBezTo>
                    <a:pt x="17444" y="19689"/>
                    <a:pt x="17658" y="19745"/>
                    <a:pt x="17868" y="19745"/>
                  </a:cubicBezTo>
                  <a:cubicBezTo>
                    <a:pt x="18251" y="19745"/>
                    <a:pt x="18627" y="19561"/>
                    <a:pt x="18889" y="19214"/>
                  </a:cubicBezTo>
                  <a:cubicBezTo>
                    <a:pt x="19616" y="18238"/>
                    <a:pt x="20402" y="17162"/>
                    <a:pt x="21099" y="16023"/>
                  </a:cubicBezTo>
                  <a:cubicBezTo>
                    <a:pt x="21477" y="15405"/>
                    <a:pt x="21376" y="14574"/>
                    <a:pt x="20882" y="14068"/>
                  </a:cubicBezTo>
                  <a:cubicBezTo>
                    <a:pt x="19588" y="12765"/>
                    <a:pt x="17495" y="11153"/>
                    <a:pt x="15808" y="10094"/>
                  </a:cubicBezTo>
                  <a:cubicBezTo>
                    <a:pt x="15067" y="9624"/>
                    <a:pt x="14907" y="8499"/>
                    <a:pt x="15489" y="7784"/>
                  </a:cubicBezTo>
                  <a:cubicBezTo>
                    <a:pt x="16535" y="6480"/>
                    <a:pt x="17713" y="5160"/>
                    <a:pt x="18673" y="3892"/>
                  </a:cubicBezTo>
                  <a:cubicBezTo>
                    <a:pt x="19152" y="3240"/>
                    <a:pt x="19036" y="2245"/>
                    <a:pt x="18425" y="1741"/>
                  </a:cubicBezTo>
                  <a:cubicBezTo>
                    <a:pt x="17684" y="1139"/>
                    <a:pt x="16928" y="683"/>
                    <a:pt x="16100" y="179"/>
                  </a:cubicBezTo>
                  <a:cubicBezTo>
                    <a:pt x="15899" y="60"/>
                    <a:pt x="15679" y="0"/>
                    <a:pt x="154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18" name="Google Shape;7171;p44"/>
            <p:cNvSpPr/>
            <p:nvPr/>
          </p:nvSpPr>
          <p:spPr>
            <a:xfrm>
              <a:off x="1272682" y="4634488"/>
              <a:ext cx="982404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0" y="178"/>
                    <a:pt x="16082" y="504"/>
                  </a:cubicBezTo>
                  <a:cubicBezTo>
                    <a:pt x="11999" y="4766"/>
                    <a:pt x="3463" y="13243"/>
                    <a:pt x="320" y="17441"/>
                  </a:cubicBezTo>
                  <a:cubicBezTo>
                    <a:pt x="-896" y="19076"/>
                    <a:pt x="1607" y="21600"/>
                    <a:pt x="3520" y="21600"/>
                  </a:cubicBezTo>
                  <a:cubicBezTo>
                    <a:pt x="4033" y="21600"/>
                    <a:pt x="4505" y="21419"/>
                    <a:pt x="4850" y="20989"/>
                  </a:cubicBezTo>
                  <a:cubicBezTo>
                    <a:pt x="7653" y="17457"/>
                    <a:pt x="17206" y="8157"/>
                    <a:pt x="20134" y="4782"/>
                  </a:cubicBezTo>
                  <a:cubicBezTo>
                    <a:pt x="20612" y="4244"/>
                    <a:pt x="20704" y="3436"/>
                    <a:pt x="20334" y="2802"/>
                  </a:cubicBezTo>
                  <a:cubicBezTo>
                    <a:pt x="19764" y="1804"/>
                    <a:pt x="18963" y="838"/>
                    <a:pt x="18148" y="268"/>
                  </a:cubicBezTo>
                  <a:cubicBezTo>
                    <a:pt x="17882" y="85"/>
                    <a:pt x="17580" y="0"/>
                    <a:pt x="1727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19" name="Google Shape;7172;p44"/>
            <p:cNvSpPr/>
            <p:nvPr/>
          </p:nvSpPr>
          <p:spPr>
            <a:xfrm>
              <a:off x="1354682" y="4588442"/>
              <a:ext cx="232712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3" y="0"/>
                  </a:moveTo>
                  <a:cubicBezTo>
                    <a:pt x="2679" y="0"/>
                    <a:pt x="-1601" y="5758"/>
                    <a:pt x="586" y="16537"/>
                  </a:cubicBezTo>
                  <a:cubicBezTo>
                    <a:pt x="1307" y="20047"/>
                    <a:pt x="4170" y="21600"/>
                    <a:pt x="7356" y="21600"/>
                  </a:cubicBezTo>
                  <a:cubicBezTo>
                    <a:pt x="13140" y="21600"/>
                    <a:pt x="19999" y="16501"/>
                    <a:pt x="17167" y="8758"/>
                  </a:cubicBezTo>
                  <a:cubicBezTo>
                    <a:pt x="14980" y="2837"/>
                    <a:pt x="11143" y="0"/>
                    <a:pt x="765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20" name="Google Shape;7173;p44"/>
            <p:cNvSpPr/>
            <p:nvPr/>
          </p:nvSpPr>
          <p:spPr>
            <a:xfrm>
              <a:off x="1939905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2" y="20041"/>
                    <a:pt x="4157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21" name="Google Shape;7174;p44"/>
            <p:cNvSpPr/>
            <p:nvPr/>
          </p:nvSpPr>
          <p:spPr>
            <a:xfrm>
              <a:off x="1221445" y="6435487"/>
              <a:ext cx="1084691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6" y="845"/>
                  </a:cubicBezTo>
                  <a:cubicBezTo>
                    <a:pt x="4304" y="845"/>
                    <a:pt x="2528" y="894"/>
                    <a:pt x="1431" y="1145"/>
                  </a:cubicBezTo>
                  <a:cubicBezTo>
                    <a:pt x="866" y="1271"/>
                    <a:pt x="373" y="3017"/>
                    <a:pt x="232" y="5510"/>
                  </a:cubicBezTo>
                  <a:cubicBezTo>
                    <a:pt x="20" y="9309"/>
                    <a:pt x="-80" y="13667"/>
                    <a:pt x="77" y="17096"/>
                  </a:cubicBezTo>
                  <a:cubicBezTo>
                    <a:pt x="202" y="19728"/>
                    <a:pt x="737" y="21586"/>
                    <a:pt x="1344" y="21586"/>
                  </a:cubicBezTo>
                  <a:cubicBezTo>
                    <a:pt x="1355" y="21586"/>
                    <a:pt x="1365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7" y="21384"/>
                    <a:pt x="19559" y="19840"/>
                  </a:cubicBezTo>
                  <a:cubicBezTo>
                    <a:pt x="21520" y="18737"/>
                    <a:pt x="21009" y="0"/>
                    <a:pt x="190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22" name="Google Shape;7175;p44"/>
            <p:cNvSpPr/>
            <p:nvPr/>
          </p:nvSpPr>
          <p:spPr>
            <a:xfrm>
              <a:off x="1662727" y="6144191"/>
              <a:ext cx="202556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4" h="21600" fill="norm" stroke="1" extrusionOk="0">
                  <a:moveTo>
                    <a:pt x="7656" y="0"/>
                  </a:moveTo>
                  <a:cubicBezTo>
                    <a:pt x="2686" y="0"/>
                    <a:pt x="-1593" y="5740"/>
                    <a:pt x="579" y="16495"/>
                  </a:cubicBezTo>
                  <a:cubicBezTo>
                    <a:pt x="1291" y="20037"/>
                    <a:pt x="4161" y="21600"/>
                    <a:pt x="7358" y="21600"/>
                  </a:cubicBezTo>
                  <a:cubicBezTo>
                    <a:pt x="13148" y="21600"/>
                    <a:pt x="20007" y="16487"/>
                    <a:pt x="17173" y="8720"/>
                  </a:cubicBezTo>
                  <a:cubicBezTo>
                    <a:pt x="14979" y="2825"/>
                    <a:pt x="11150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23" name="Google Shape;7176;p44"/>
            <p:cNvSpPr/>
            <p:nvPr/>
          </p:nvSpPr>
          <p:spPr>
            <a:xfrm>
              <a:off x="1662743" y="6777780"/>
              <a:ext cx="20254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8" h="21600" fill="norm" stroke="1" extrusionOk="0">
                  <a:moveTo>
                    <a:pt x="7643" y="0"/>
                  </a:moveTo>
                  <a:cubicBezTo>
                    <a:pt x="2672" y="0"/>
                    <a:pt x="-1587" y="5725"/>
                    <a:pt x="579" y="16501"/>
                  </a:cubicBezTo>
                  <a:cubicBezTo>
                    <a:pt x="1291" y="20039"/>
                    <a:pt x="4162" y="21600"/>
                    <a:pt x="7360" y="21600"/>
                  </a:cubicBezTo>
                  <a:cubicBezTo>
                    <a:pt x="13152" y="21600"/>
                    <a:pt x="20013" y="16493"/>
                    <a:pt x="17179" y="8734"/>
                  </a:cubicBezTo>
                  <a:cubicBezTo>
                    <a:pt x="14984" y="2838"/>
                    <a:pt x="11139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24" name="Google Shape;7177;p44"/>
            <p:cNvSpPr/>
            <p:nvPr/>
          </p:nvSpPr>
          <p:spPr>
            <a:xfrm>
              <a:off x="2576569" y="5397138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81" y="8996"/>
                    <a:pt x="576" y="8873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6" y="13765"/>
                    <a:pt x="1424" y="14079"/>
                    <a:pt x="1949" y="14079"/>
                  </a:cubicBezTo>
                  <a:cubicBezTo>
                    <a:pt x="2026" y="14079"/>
                    <a:pt x="2106" y="14071"/>
                    <a:pt x="2183" y="14057"/>
                  </a:cubicBezTo>
                  <a:cubicBezTo>
                    <a:pt x="3999" y="13700"/>
                    <a:pt x="5703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59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76" y="16320"/>
                    <a:pt x="14112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4" y="13042"/>
                  </a:cubicBezTo>
                  <a:cubicBezTo>
                    <a:pt x="16995" y="13165"/>
                    <a:pt x="18574" y="13371"/>
                    <a:pt x="20002" y="13427"/>
                  </a:cubicBezTo>
                  <a:cubicBezTo>
                    <a:pt x="20017" y="13427"/>
                    <a:pt x="20033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303" y="11245"/>
                    <a:pt x="21151" y="10450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3" y="8216"/>
                    <a:pt x="14830" y="8216"/>
                  </a:cubicBezTo>
                  <a:cubicBezTo>
                    <a:pt x="14156" y="8216"/>
                    <a:pt x="13600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25" name="Google Shape;7178;p44"/>
            <p:cNvSpPr/>
            <p:nvPr/>
          </p:nvSpPr>
          <p:spPr>
            <a:xfrm>
              <a:off x="2915671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2" y="0"/>
                    <a:pt x="14765" y="155"/>
                    <a:pt x="14506" y="446"/>
                  </a:cubicBezTo>
                  <a:cubicBezTo>
                    <a:pt x="13328" y="1815"/>
                    <a:pt x="12049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6" y="5387"/>
                    <a:pt x="9243" y="5203"/>
                  </a:cubicBezTo>
                  <a:cubicBezTo>
                    <a:pt x="7849" y="4080"/>
                    <a:pt x="5843" y="2597"/>
                    <a:pt x="4171" y="1408"/>
                  </a:cubicBezTo>
                  <a:cubicBezTo>
                    <a:pt x="3951" y="1251"/>
                    <a:pt x="3704" y="1176"/>
                    <a:pt x="3459" y="1176"/>
                  </a:cubicBezTo>
                  <a:cubicBezTo>
                    <a:pt x="3086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1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27" y="15411"/>
                    <a:pt x="11235" y="15192"/>
                    <a:pt x="11645" y="15192"/>
                  </a:cubicBezTo>
                  <a:cubicBezTo>
                    <a:pt x="11945" y="15192"/>
                    <a:pt x="12248" y="15307"/>
                    <a:pt x="12499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1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6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3" y="10090"/>
                  </a:cubicBezTo>
                  <a:cubicBezTo>
                    <a:pt x="15072" y="9618"/>
                    <a:pt x="14912" y="8494"/>
                    <a:pt x="15479" y="7778"/>
                  </a:cubicBezTo>
                  <a:cubicBezTo>
                    <a:pt x="16540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30" y="1733"/>
                  </a:cubicBezTo>
                  <a:cubicBezTo>
                    <a:pt x="17688" y="1130"/>
                    <a:pt x="16932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26" name="Google Shape;7179;p44"/>
            <p:cNvSpPr/>
            <p:nvPr/>
          </p:nvSpPr>
          <p:spPr>
            <a:xfrm>
              <a:off x="0" y="3573858"/>
              <a:ext cx="1441541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3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3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1" y="7469"/>
                    <a:pt x="115" y="9329"/>
                  </a:cubicBezTo>
                  <a:cubicBezTo>
                    <a:pt x="-169" y="10245"/>
                    <a:pt x="115" y="10806"/>
                    <a:pt x="497" y="11455"/>
                  </a:cubicBezTo>
                  <a:cubicBezTo>
                    <a:pt x="623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0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49" y="20915"/>
                  </a:cubicBezTo>
                  <a:cubicBezTo>
                    <a:pt x="7037" y="21352"/>
                    <a:pt x="7849" y="21600"/>
                    <a:pt x="8694" y="21600"/>
                  </a:cubicBezTo>
                  <a:cubicBezTo>
                    <a:pt x="9570" y="21600"/>
                    <a:pt x="10479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51" y="3421"/>
                    <a:pt x="14021" y="2962"/>
                    <a:pt x="14588" y="2937"/>
                  </a:cubicBezTo>
                  <a:lnTo>
                    <a:pt x="17359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1" y="5369"/>
                    <a:pt x="19300" y="5369"/>
                  </a:cubicBezTo>
                  <a:cubicBezTo>
                    <a:pt x="19314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5" y="4120"/>
                  </a:cubicBezTo>
                  <a:cubicBezTo>
                    <a:pt x="21256" y="3077"/>
                    <a:pt x="20972" y="2122"/>
                    <a:pt x="20688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27" name="Google Shape;7180;p44"/>
            <p:cNvSpPr/>
            <p:nvPr/>
          </p:nvSpPr>
          <p:spPr>
            <a:xfrm>
              <a:off x="1810195" y="2922528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3"/>
                    <a:pt x="14156" y="864"/>
                    <a:pt x="10900" y="864"/>
                  </a:cubicBezTo>
                  <a:cubicBezTo>
                    <a:pt x="9350" y="864"/>
                    <a:pt x="7775" y="843"/>
                    <a:pt x="6330" y="843"/>
                  </a:cubicBezTo>
                  <a:cubicBezTo>
                    <a:pt x="4301" y="843"/>
                    <a:pt x="2527" y="892"/>
                    <a:pt x="1435" y="1143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6" y="21579"/>
                    <a:pt x="2356" y="21579"/>
                    <a:pt x="2917" y="21579"/>
                  </a:cubicBezTo>
                  <a:cubicBezTo>
                    <a:pt x="4111" y="21579"/>
                    <a:pt x="5483" y="21600"/>
                    <a:pt x="6930" y="21600"/>
                  </a:cubicBezTo>
                  <a:cubicBezTo>
                    <a:pt x="11488" y="21600"/>
                    <a:pt x="16780" y="21405"/>
                    <a:pt x="19562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28" name="Google Shape;7181;p44"/>
            <p:cNvSpPr/>
            <p:nvPr/>
          </p:nvSpPr>
          <p:spPr>
            <a:xfrm>
              <a:off x="1584698" y="1746123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05"/>
                  </a:cubicBezTo>
                  <a:cubicBezTo>
                    <a:pt x="858" y="1331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3" y="21586"/>
                    <a:pt x="2351" y="21579"/>
                    <a:pt x="2907" y="21579"/>
                  </a:cubicBezTo>
                  <a:cubicBezTo>
                    <a:pt x="4148" y="21579"/>
                    <a:pt x="5582" y="21600"/>
                    <a:pt x="7090" y="21600"/>
                  </a:cubicBezTo>
                  <a:cubicBezTo>
                    <a:pt x="11613" y="21600"/>
                    <a:pt x="16815" y="21405"/>
                    <a:pt x="19565" y="19858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29" name="Google Shape;7182;p44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30" name="Google Shape;7183;p44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31" name="Google Shape;7184;p44"/>
            <p:cNvSpPr/>
            <p:nvPr/>
          </p:nvSpPr>
          <p:spPr>
            <a:xfrm>
              <a:off x="1272697" y="11660158"/>
              <a:ext cx="982389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3" h="21600" fill="norm" stroke="1" extrusionOk="0">
                  <a:moveTo>
                    <a:pt x="17270" y="0"/>
                  </a:moveTo>
                  <a:cubicBezTo>
                    <a:pt x="16839" y="0"/>
                    <a:pt x="16408" y="178"/>
                    <a:pt x="16084" y="510"/>
                  </a:cubicBezTo>
                  <a:cubicBezTo>
                    <a:pt x="12000" y="4773"/>
                    <a:pt x="3464" y="13250"/>
                    <a:pt x="320" y="17449"/>
                  </a:cubicBezTo>
                  <a:cubicBezTo>
                    <a:pt x="-894" y="19073"/>
                    <a:pt x="1604" y="21600"/>
                    <a:pt x="3516" y="21600"/>
                  </a:cubicBezTo>
                  <a:cubicBezTo>
                    <a:pt x="4031" y="21600"/>
                    <a:pt x="4504" y="21417"/>
                    <a:pt x="4851" y="20982"/>
                  </a:cubicBezTo>
                  <a:cubicBezTo>
                    <a:pt x="7654" y="17465"/>
                    <a:pt x="17208" y="8163"/>
                    <a:pt x="20136" y="4789"/>
                  </a:cubicBezTo>
                  <a:cubicBezTo>
                    <a:pt x="20614" y="4234"/>
                    <a:pt x="20706" y="3442"/>
                    <a:pt x="20336" y="2808"/>
                  </a:cubicBezTo>
                  <a:cubicBezTo>
                    <a:pt x="19766" y="1810"/>
                    <a:pt x="18965" y="828"/>
                    <a:pt x="18150" y="274"/>
                  </a:cubicBezTo>
                  <a:cubicBezTo>
                    <a:pt x="17880" y="89"/>
                    <a:pt x="17574" y="0"/>
                    <a:pt x="172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32" name="Google Shape;7185;p44"/>
            <p:cNvSpPr/>
            <p:nvPr/>
          </p:nvSpPr>
          <p:spPr>
            <a:xfrm>
              <a:off x="1354674" y="11613947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33" name="Google Shape;7186;p44"/>
            <p:cNvSpPr/>
            <p:nvPr/>
          </p:nvSpPr>
          <p:spPr>
            <a:xfrm>
              <a:off x="1939913" y="12412410"/>
              <a:ext cx="23197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61" y="0"/>
                  </a:moveTo>
                  <a:cubicBezTo>
                    <a:pt x="2686" y="0"/>
                    <a:pt x="-1605" y="5753"/>
                    <a:pt x="588" y="16542"/>
                  </a:cubicBezTo>
                  <a:cubicBezTo>
                    <a:pt x="1291" y="20047"/>
                    <a:pt x="4150" y="21600"/>
                    <a:pt x="7338" y="21600"/>
                  </a:cubicBezTo>
                  <a:cubicBezTo>
                    <a:pt x="13118" y="21600"/>
                    <a:pt x="19995" y="16507"/>
                    <a:pt x="17156" y="8753"/>
                  </a:cubicBezTo>
                  <a:cubicBezTo>
                    <a:pt x="14988" y="2830"/>
                    <a:pt x="11153" y="0"/>
                    <a:pt x="76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34" name="Google Shape;7187;p44"/>
            <p:cNvSpPr/>
            <p:nvPr/>
          </p:nvSpPr>
          <p:spPr>
            <a:xfrm>
              <a:off x="1221445" y="13460663"/>
              <a:ext cx="1084691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265" y="773"/>
                    <a:pt x="13968" y="871"/>
                    <a:pt x="10608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8" y="857"/>
                    <a:pt x="2629" y="913"/>
                    <a:pt x="1431" y="1205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351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3" y="21586"/>
                    <a:pt x="2359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7" y="21600"/>
                    <a:pt x="16807" y="21405"/>
                    <a:pt x="19559" y="19858"/>
                  </a:cubicBezTo>
                  <a:cubicBezTo>
                    <a:pt x="21520" y="18701"/>
                    <a:pt x="21009" y="0"/>
                    <a:pt x="190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35" name="Google Shape;7188;p44"/>
            <p:cNvSpPr/>
            <p:nvPr/>
          </p:nvSpPr>
          <p:spPr>
            <a:xfrm>
              <a:off x="1662720" y="13169532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36" name="Google Shape;7189;p44"/>
            <p:cNvSpPr/>
            <p:nvPr/>
          </p:nvSpPr>
          <p:spPr>
            <a:xfrm>
              <a:off x="2576569" y="12422809"/>
              <a:ext cx="1132690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86" y="3694"/>
                    <a:pt x="8211" y="7466"/>
                    <a:pt x="7961" y="8330"/>
                  </a:cubicBezTo>
                  <a:cubicBezTo>
                    <a:pt x="7781" y="8988"/>
                    <a:pt x="576" y="8865"/>
                    <a:pt x="147" y="9607"/>
                  </a:cubicBezTo>
                  <a:cubicBezTo>
                    <a:pt x="-255" y="10306"/>
                    <a:pt x="244" y="12076"/>
                    <a:pt x="742" y="13284"/>
                  </a:cubicBezTo>
                  <a:cubicBezTo>
                    <a:pt x="933" y="13766"/>
                    <a:pt x="1410" y="14077"/>
                    <a:pt x="1927" y="14077"/>
                  </a:cubicBezTo>
                  <a:cubicBezTo>
                    <a:pt x="2011" y="14077"/>
                    <a:pt x="2098" y="14069"/>
                    <a:pt x="2183" y="14051"/>
                  </a:cubicBezTo>
                  <a:cubicBezTo>
                    <a:pt x="3999" y="13708"/>
                    <a:pt x="5703" y="13571"/>
                    <a:pt x="7116" y="13516"/>
                  </a:cubicBezTo>
                  <a:cubicBezTo>
                    <a:pt x="7139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59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20" y="21555"/>
                  </a:cubicBezTo>
                  <a:cubicBezTo>
                    <a:pt x="10370" y="21580"/>
                    <a:pt x="11058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76" y="16315"/>
                    <a:pt x="14112" y="14491"/>
                  </a:cubicBezTo>
                  <a:cubicBezTo>
                    <a:pt x="13994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4" y="13050"/>
                  </a:cubicBezTo>
                  <a:cubicBezTo>
                    <a:pt x="16995" y="13159"/>
                    <a:pt x="18574" y="13365"/>
                    <a:pt x="20002" y="13420"/>
                  </a:cubicBezTo>
                  <a:cubicBezTo>
                    <a:pt x="20017" y="13420"/>
                    <a:pt x="20033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303" y="11252"/>
                    <a:pt x="21151" y="10443"/>
                    <a:pt x="21013" y="9565"/>
                  </a:cubicBezTo>
                  <a:cubicBezTo>
                    <a:pt x="20929" y="9002"/>
                    <a:pt x="20458" y="8564"/>
                    <a:pt x="19890" y="8495"/>
                  </a:cubicBezTo>
                  <a:cubicBezTo>
                    <a:pt x="18526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8" y="8221"/>
                    <a:pt x="13600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15" y="580"/>
                    <a:pt x="12603" y="86"/>
                    <a:pt x="11966" y="45"/>
                  </a:cubicBezTo>
                  <a:cubicBezTo>
                    <a:pt x="11537" y="18"/>
                    <a:pt x="11062" y="0"/>
                    <a:pt x="105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37" name="Google Shape;7190;p44"/>
            <p:cNvSpPr/>
            <p:nvPr/>
          </p:nvSpPr>
          <p:spPr>
            <a:xfrm>
              <a:off x="2915671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6" y="0"/>
                    <a:pt x="14767" y="159"/>
                    <a:pt x="14506" y="460"/>
                  </a:cubicBezTo>
                  <a:cubicBezTo>
                    <a:pt x="13328" y="1829"/>
                    <a:pt x="12049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43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1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3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9" y="15412"/>
                    <a:pt x="11239" y="15193"/>
                    <a:pt x="11655" y="15193"/>
                  </a:cubicBezTo>
                  <a:cubicBezTo>
                    <a:pt x="11951" y="15193"/>
                    <a:pt x="12251" y="15304"/>
                    <a:pt x="12499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5" y="19746"/>
                    <a:pt x="18633" y="19562"/>
                    <a:pt x="18896" y="19215"/>
                  </a:cubicBezTo>
                  <a:cubicBezTo>
                    <a:pt x="19622" y="18238"/>
                    <a:pt x="20406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3" y="10097"/>
                  </a:cubicBezTo>
                  <a:cubicBezTo>
                    <a:pt x="15072" y="9627"/>
                    <a:pt x="14912" y="8502"/>
                    <a:pt x="15479" y="7787"/>
                  </a:cubicBezTo>
                  <a:cubicBezTo>
                    <a:pt x="16540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30" y="1730"/>
                  </a:cubicBezTo>
                  <a:cubicBezTo>
                    <a:pt x="17688" y="1128"/>
                    <a:pt x="16932" y="688"/>
                    <a:pt x="16105" y="184"/>
                  </a:cubicBezTo>
                  <a:cubicBezTo>
                    <a:pt x="15904" y="60"/>
                    <a:pt x="15686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38" name="Google Shape;7191;p44"/>
            <p:cNvSpPr/>
            <p:nvPr/>
          </p:nvSpPr>
          <p:spPr>
            <a:xfrm>
              <a:off x="0" y="10599777"/>
              <a:ext cx="1441541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3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3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1" y="7471"/>
                    <a:pt x="115" y="9332"/>
                  </a:cubicBezTo>
                  <a:cubicBezTo>
                    <a:pt x="-169" y="10248"/>
                    <a:pt x="115" y="10796"/>
                    <a:pt x="497" y="11459"/>
                  </a:cubicBezTo>
                  <a:cubicBezTo>
                    <a:pt x="624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49" y="20909"/>
                  </a:cubicBezTo>
                  <a:cubicBezTo>
                    <a:pt x="7038" y="21349"/>
                    <a:pt x="7860" y="21600"/>
                    <a:pt x="8710" y="21600"/>
                  </a:cubicBezTo>
                  <a:cubicBezTo>
                    <a:pt x="9581" y="21600"/>
                    <a:pt x="10480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51" y="3422"/>
                    <a:pt x="14021" y="2951"/>
                    <a:pt x="14588" y="2938"/>
                  </a:cubicBezTo>
                  <a:lnTo>
                    <a:pt x="17359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3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5" y="4109"/>
                  </a:cubicBezTo>
                  <a:cubicBezTo>
                    <a:pt x="21256" y="3065"/>
                    <a:pt x="20972" y="2110"/>
                    <a:pt x="20688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39" name="Google Shape;7192;p44"/>
            <p:cNvSpPr/>
            <p:nvPr/>
          </p:nvSpPr>
          <p:spPr>
            <a:xfrm>
              <a:off x="1810195" y="9948363"/>
              <a:ext cx="108486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098" y="0"/>
                  </a:moveTo>
                  <a:cubicBezTo>
                    <a:pt x="19052" y="0"/>
                    <a:pt x="19006" y="14"/>
                    <a:pt x="18958" y="35"/>
                  </a:cubicBezTo>
                  <a:cubicBezTo>
                    <a:pt x="17330" y="719"/>
                    <a:pt x="14216" y="831"/>
                    <a:pt x="10994" y="831"/>
                  </a:cubicBezTo>
                  <a:cubicBezTo>
                    <a:pt x="9561" y="831"/>
                    <a:pt x="8107" y="810"/>
                    <a:pt x="6750" y="810"/>
                  </a:cubicBezTo>
                  <a:cubicBezTo>
                    <a:pt x="4546" y="810"/>
                    <a:pt x="2602" y="866"/>
                    <a:pt x="1436" y="1152"/>
                  </a:cubicBezTo>
                  <a:cubicBezTo>
                    <a:pt x="856" y="1278"/>
                    <a:pt x="377" y="3023"/>
                    <a:pt x="236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193" y="19715"/>
                    <a:pt x="744" y="21579"/>
                    <a:pt x="1364" y="21579"/>
                  </a:cubicBezTo>
                  <a:cubicBezTo>
                    <a:pt x="1782" y="21572"/>
                    <a:pt x="2240" y="21565"/>
                    <a:pt x="2727" y="21565"/>
                  </a:cubicBezTo>
                  <a:cubicBezTo>
                    <a:pt x="4126" y="21565"/>
                    <a:pt x="5787" y="21600"/>
                    <a:pt x="7531" y="21600"/>
                  </a:cubicBezTo>
                  <a:cubicBezTo>
                    <a:pt x="11945" y="21600"/>
                    <a:pt x="16902" y="21384"/>
                    <a:pt x="19565" y="19841"/>
                  </a:cubicBezTo>
                  <a:cubicBezTo>
                    <a:pt x="21524" y="18682"/>
                    <a:pt x="21018" y="0"/>
                    <a:pt x="1909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40" name="Google Shape;7193;p44"/>
            <p:cNvSpPr/>
            <p:nvPr/>
          </p:nvSpPr>
          <p:spPr>
            <a:xfrm>
              <a:off x="1584698" y="8772041"/>
              <a:ext cx="818746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310" y="753"/>
                    <a:pt x="14157" y="872"/>
                    <a:pt x="10902" y="872"/>
                  </a:cubicBezTo>
                  <a:cubicBezTo>
                    <a:pt x="9351" y="872"/>
                    <a:pt x="7778" y="844"/>
                    <a:pt x="6333" y="844"/>
                  </a:cubicBezTo>
                  <a:cubicBezTo>
                    <a:pt x="4303" y="844"/>
                    <a:pt x="2532" y="893"/>
                    <a:pt x="1439" y="1151"/>
                  </a:cubicBezTo>
                  <a:cubicBezTo>
                    <a:pt x="858" y="1332"/>
                    <a:pt x="372" y="3013"/>
                    <a:pt x="223" y="5503"/>
                  </a:cubicBezTo>
                  <a:cubicBezTo>
                    <a:pt x="17" y="9297"/>
                    <a:pt x="-77" y="13656"/>
                    <a:pt x="74" y="17074"/>
                  </a:cubicBezTo>
                  <a:cubicBezTo>
                    <a:pt x="183" y="19710"/>
                    <a:pt x="728" y="21558"/>
                    <a:pt x="1334" y="21558"/>
                  </a:cubicBezTo>
                  <a:cubicBezTo>
                    <a:pt x="1345" y="21558"/>
                    <a:pt x="1355" y="21558"/>
                    <a:pt x="1364" y="21558"/>
                  </a:cubicBezTo>
                  <a:cubicBezTo>
                    <a:pt x="1586" y="21551"/>
                    <a:pt x="1816" y="21551"/>
                    <a:pt x="2058" y="21551"/>
                  </a:cubicBezTo>
                  <a:cubicBezTo>
                    <a:pt x="3578" y="21551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15"/>
                  </a:cubicBezTo>
                  <a:cubicBezTo>
                    <a:pt x="21523" y="18720"/>
                    <a:pt x="21011" y="0"/>
                    <a:pt x="190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41" name="Google Shape;7194;p44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42" name="Google Shape;7195;p44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7344" name="Google Shape;7196;p44"/>
          <p:cNvSpPr/>
          <p:nvPr/>
        </p:nvSpPr>
        <p:spPr>
          <a:xfrm flipH="1">
            <a:off x="-474" y="-1"/>
            <a:ext cx="14412871" cy="137160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6123" y="0"/>
                </a:moveTo>
                <a:cubicBezTo>
                  <a:pt x="6444" y="703"/>
                  <a:pt x="6685" y="1537"/>
                  <a:pt x="6640" y="2443"/>
                </a:cubicBezTo>
                <a:cubicBezTo>
                  <a:pt x="6499" y="5023"/>
                  <a:pt x="4125" y="5422"/>
                  <a:pt x="3653" y="8430"/>
                </a:cubicBezTo>
                <a:cubicBezTo>
                  <a:pt x="3207" y="11300"/>
                  <a:pt x="5054" y="12793"/>
                  <a:pt x="4401" y="15040"/>
                </a:cubicBezTo>
                <a:cubicBezTo>
                  <a:pt x="3859" y="16903"/>
                  <a:pt x="2394" y="16548"/>
                  <a:pt x="959" y="19179"/>
                </a:cubicBezTo>
                <a:cubicBezTo>
                  <a:pt x="497" y="20027"/>
                  <a:pt x="196" y="20897"/>
                  <a:pt x="0" y="21600"/>
                </a:cubicBezTo>
                <a:lnTo>
                  <a:pt x="21600" y="21600"/>
                </a:lnTo>
                <a:lnTo>
                  <a:pt x="21600" y="0"/>
                </a:ln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121919" tIns="121919" rIns="121919" bIns="121919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7345" name="مستوى النص الأول…"/>
          <p:cNvSpPr txBox="1"/>
          <p:nvPr>
            <p:ph type="body" sz="quarter" idx="1"/>
          </p:nvPr>
        </p:nvSpPr>
        <p:spPr>
          <a:xfrm>
            <a:off x="3232666" y="6858000"/>
            <a:ext cx="8283201" cy="3057600"/>
          </a:xfrm>
          <a:prstGeom prst="rect">
            <a:avLst/>
          </a:prstGeom>
        </p:spPr>
        <p:txBody>
          <a:bodyPr/>
          <a:lstStyle>
            <a:lvl1pPr marL="880533" indent="-753533">
              <a:buClrTx/>
              <a:buSzTx/>
              <a:buFontTx/>
              <a:buNone/>
              <a:defRPr sz="4200"/>
            </a:lvl1pPr>
            <a:lvl2pPr marL="880533" indent="-296333">
              <a:buClrTx/>
              <a:buSzTx/>
              <a:buFontTx/>
              <a:buNone/>
              <a:defRPr sz="4200"/>
            </a:lvl2pPr>
            <a:lvl3pPr marL="880533" indent="160866">
              <a:buClrTx/>
              <a:buSzTx/>
              <a:buFontTx/>
              <a:buNone/>
              <a:defRPr sz="4200"/>
            </a:lvl3pPr>
            <a:lvl4pPr marL="880533" indent="618066">
              <a:buClrTx/>
              <a:buSzTx/>
              <a:buFontTx/>
              <a:buNone/>
              <a:defRPr sz="4200"/>
            </a:lvl4pPr>
            <a:lvl5pPr marL="880533" indent="1075266">
              <a:buClrTx/>
              <a:buSzTx/>
              <a:buFontTx/>
              <a:buNone/>
              <a:defRPr sz="4200"/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7346" name="نص العنوان"/>
          <p:cNvSpPr txBox="1"/>
          <p:nvPr>
            <p:ph type="title"/>
          </p:nvPr>
        </p:nvSpPr>
        <p:spPr>
          <a:xfrm>
            <a:off x="3232666" y="3776399"/>
            <a:ext cx="5444001" cy="2578401"/>
          </a:xfrm>
          <a:prstGeom prst="rect">
            <a:avLst/>
          </a:prstGeom>
        </p:spPr>
        <p:txBody>
          <a:bodyPr/>
          <a:lstStyle>
            <a:lvl1pPr algn="l"/>
          </a:lstStyle>
          <a:p>
            <a:pPr/>
            <a:r>
              <a:t>نص العنوان</a:t>
            </a:r>
          </a:p>
        </p:txBody>
      </p:sp>
      <p:pic>
        <p:nvPicPr>
          <p:cNvPr id="7347" name="IMG_4033.png" descr="IMG_4033.png"/>
          <p:cNvPicPr>
            <a:picLocks noChangeAspect="1"/>
          </p:cNvPicPr>
          <p:nvPr/>
        </p:nvPicPr>
        <p:blipFill>
          <a:blip r:embed="rId2">
            <a:alphaModFix amt="31735"/>
            <a:extLst/>
          </a:blip>
          <a:stretch>
            <a:fillRect/>
          </a:stretch>
        </p:blipFill>
        <p:spPr>
          <a:xfrm>
            <a:off x="267929" y="216038"/>
            <a:ext cx="2827390" cy="2548778"/>
          </a:xfrm>
          <a:prstGeom prst="rect">
            <a:avLst/>
          </a:prstGeom>
          <a:ln w="12700">
            <a:miter lim="400000"/>
          </a:ln>
        </p:spPr>
      </p:pic>
      <p:pic>
        <p:nvPicPr>
          <p:cNvPr id="7348" name="phonto 2.png" descr="phonto 2.png"/>
          <p:cNvPicPr>
            <a:picLocks noChangeAspect="1"/>
          </p:cNvPicPr>
          <p:nvPr/>
        </p:nvPicPr>
        <p:blipFill>
          <a:blip r:embed="rId3">
            <a:alphaModFix amt="59817"/>
            <a:extLst/>
          </a:blip>
          <a:srcRect l="36431" t="40593" r="29419" b="39038"/>
          <a:stretch>
            <a:fillRect/>
          </a:stretch>
        </p:blipFill>
        <p:spPr>
          <a:xfrm>
            <a:off x="18879191" y="9088432"/>
            <a:ext cx="3446577" cy="907020"/>
          </a:xfrm>
          <a:prstGeom prst="rect">
            <a:avLst/>
          </a:prstGeom>
          <a:ln w="12700">
            <a:miter lim="400000"/>
          </a:ln>
        </p:spPr>
      </p:pic>
      <p:sp>
        <p:nvSpPr>
          <p:cNvPr id="7349" name="رقم الشريحة"/>
          <p:cNvSpPr txBox="1"/>
          <p:nvPr>
            <p:ph type="sldNum" sz="quarter" idx="2"/>
          </p:nvPr>
        </p:nvSpPr>
        <p:spPr>
          <a:xfrm>
            <a:off x="11785599" y="12344399"/>
            <a:ext cx="5689601" cy="736601"/>
          </a:xfrm>
          <a:prstGeom prst="rect">
            <a:avLst/>
          </a:prstGeom>
        </p:spPr>
        <p:txBody>
          <a:bodyPr lIns="121919" tIns="121919" rIns="121919" bIns="121919"/>
          <a:lstStyle>
            <a:lvl1pPr algn="r">
              <a:defRPr sz="3200"/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USTOM_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11" name="Google Shape;7200;p45"/>
          <p:cNvGrpSpPr/>
          <p:nvPr/>
        </p:nvGrpSpPr>
        <p:grpSpPr>
          <a:xfrm>
            <a:off x="-349845" y="-1299"/>
            <a:ext cx="25417589" cy="13716477"/>
            <a:chOff x="0" y="0"/>
            <a:chExt cx="25417587" cy="13716475"/>
          </a:xfrm>
        </p:grpSpPr>
        <p:sp>
          <p:nvSpPr>
            <p:cNvPr id="7356" name="Google Shape;7201;p45"/>
            <p:cNvSpPr/>
            <p:nvPr/>
          </p:nvSpPr>
          <p:spPr>
            <a:xfrm>
              <a:off x="22896176" y="1380229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12"/>
                  </a:cubicBezTo>
                  <a:cubicBezTo>
                    <a:pt x="871" y="1338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64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9" y="21579"/>
                    <a:pt x="5489" y="21600"/>
                    <a:pt x="6934" y="21600"/>
                  </a:cubicBezTo>
                  <a:cubicBezTo>
                    <a:pt x="11489" y="21600"/>
                    <a:pt x="16781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57" name="Google Shape;7202;p45"/>
            <p:cNvSpPr/>
            <p:nvPr/>
          </p:nvSpPr>
          <p:spPr>
            <a:xfrm>
              <a:off x="23975893" y="61642"/>
              <a:ext cx="144169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25"/>
                    <a:pt x="9718" y="10504"/>
                    <a:pt x="8932" y="16592"/>
                  </a:cubicBezTo>
                  <a:cubicBezTo>
                    <a:pt x="8903" y="16841"/>
                    <a:pt x="8726" y="16973"/>
                    <a:pt x="8549" y="16973"/>
                  </a:cubicBezTo>
                  <a:cubicBezTo>
                    <a:pt x="8392" y="16973"/>
                    <a:pt x="8236" y="16870"/>
                    <a:pt x="8178" y="16654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5" y="7176"/>
                    <a:pt x="4962" y="6860"/>
                    <a:pt x="4524" y="6860"/>
                  </a:cubicBezTo>
                  <a:cubicBezTo>
                    <a:pt x="4516" y="6860"/>
                    <a:pt x="4507" y="6860"/>
                    <a:pt x="4498" y="6860"/>
                  </a:cubicBezTo>
                  <a:cubicBezTo>
                    <a:pt x="2763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78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09"/>
                    <a:pt x="14032" y="2950"/>
                    <a:pt x="14589" y="2925"/>
                  </a:cubicBezTo>
                  <a:lnTo>
                    <a:pt x="17362" y="2835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34"/>
                    <a:pt x="18895" y="5358"/>
                    <a:pt x="19313" y="5358"/>
                  </a:cubicBezTo>
                  <a:cubicBezTo>
                    <a:pt x="19329" y="5358"/>
                    <a:pt x="19345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43"/>
                    <a:pt x="21436" y="4709"/>
                    <a:pt x="21381" y="4109"/>
                  </a:cubicBezTo>
                  <a:cubicBezTo>
                    <a:pt x="21272" y="3065"/>
                    <a:pt x="20977" y="2110"/>
                    <a:pt x="20704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58" name="Google Shape;7203;p45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59" name="Google Shape;7204;p45"/>
            <p:cNvSpPr/>
            <p:nvPr/>
          </p:nvSpPr>
          <p:spPr>
            <a:xfrm>
              <a:off x="20002468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6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60" name="Google Shape;7205;p45"/>
            <p:cNvSpPr/>
            <p:nvPr/>
          </p:nvSpPr>
          <p:spPr>
            <a:xfrm>
              <a:off x="21563798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9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4" y="10481"/>
                    <a:pt x="6794" y="11327"/>
                  </a:cubicBezTo>
                  <a:cubicBezTo>
                    <a:pt x="7216" y="11962"/>
                    <a:pt x="2537" y="18529"/>
                    <a:pt x="2885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71" y="20776"/>
                  </a:cubicBezTo>
                  <a:cubicBezTo>
                    <a:pt x="8743" y="18837"/>
                    <a:pt x="9702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9" y="18576"/>
                    <a:pt x="17246" y="19586"/>
                  </a:cubicBezTo>
                  <a:cubicBezTo>
                    <a:pt x="17437" y="19699"/>
                    <a:pt x="17645" y="19754"/>
                    <a:pt x="17852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61" name="Google Shape;7206;p45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62" name="Google Shape;7207;p45"/>
            <p:cNvSpPr/>
            <p:nvPr/>
          </p:nvSpPr>
          <p:spPr>
            <a:xfrm>
              <a:off x="22896176" y="8406147"/>
              <a:ext cx="81924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7"/>
                    <a:pt x="18947" y="28"/>
                  </a:cubicBezTo>
                  <a:cubicBezTo>
                    <a:pt x="17365" y="733"/>
                    <a:pt x="14370" y="852"/>
                    <a:pt x="11236" y="852"/>
                  </a:cubicBezTo>
                  <a:cubicBezTo>
                    <a:pt x="9595" y="852"/>
                    <a:pt x="7914" y="817"/>
                    <a:pt x="6380" y="817"/>
                  </a:cubicBezTo>
                  <a:cubicBezTo>
                    <a:pt x="4329" y="817"/>
                    <a:pt x="2537" y="880"/>
                    <a:pt x="1431" y="1152"/>
                  </a:cubicBezTo>
                  <a:cubicBezTo>
                    <a:pt x="871" y="1278"/>
                    <a:pt x="385" y="3016"/>
                    <a:pt x="234" y="5445"/>
                  </a:cubicBezTo>
                  <a:cubicBezTo>
                    <a:pt x="10" y="9306"/>
                    <a:pt x="-82" y="13669"/>
                    <a:pt x="86" y="17034"/>
                  </a:cubicBezTo>
                  <a:cubicBezTo>
                    <a:pt x="199" y="19708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8" y="21600"/>
                    <a:pt x="16906" y="21377"/>
                    <a:pt x="19565" y="19834"/>
                  </a:cubicBezTo>
                  <a:cubicBezTo>
                    <a:pt x="21518" y="18738"/>
                    <a:pt x="21011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63" name="Google Shape;7208;p45"/>
            <p:cNvSpPr/>
            <p:nvPr/>
          </p:nvSpPr>
          <p:spPr>
            <a:xfrm>
              <a:off x="23975893" y="7086817"/>
              <a:ext cx="144169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3"/>
                    <a:pt x="8932" y="16590"/>
                  </a:cubicBezTo>
                  <a:cubicBezTo>
                    <a:pt x="8903" y="16847"/>
                    <a:pt x="8726" y="16982"/>
                    <a:pt x="8550" y="16982"/>
                  </a:cubicBezTo>
                  <a:cubicBezTo>
                    <a:pt x="8393" y="16982"/>
                    <a:pt x="8236" y="16876"/>
                    <a:pt x="8178" y="16655"/>
                  </a:cubicBezTo>
                  <a:cubicBezTo>
                    <a:pt x="7141" y="12654"/>
                    <a:pt x="6901" y="11088"/>
                    <a:pt x="5546" y="7649"/>
                  </a:cubicBezTo>
                  <a:cubicBezTo>
                    <a:pt x="5361" y="7165"/>
                    <a:pt x="4947" y="6860"/>
                    <a:pt x="4498" y="6860"/>
                  </a:cubicBezTo>
                  <a:cubicBezTo>
                    <a:pt x="2763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2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3" y="10240"/>
                    <a:pt x="3803" y="10240"/>
                  </a:cubicBezTo>
                  <a:cubicBezTo>
                    <a:pt x="3993" y="10240"/>
                    <a:pt x="4125" y="10310"/>
                    <a:pt x="4170" y="10465"/>
                  </a:cubicBezTo>
                  <a:cubicBezTo>
                    <a:pt x="5022" y="13190"/>
                    <a:pt x="6125" y="19252"/>
                    <a:pt x="6846" y="20920"/>
                  </a:cubicBezTo>
                  <a:cubicBezTo>
                    <a:pt x="7040" y="21353"/>
                    <a:pt x="7857" y="21600"/>
                    <a:pt x="8704" y="21600"/>
                  </a:cubicBezTo>
                  <a:cubicBezTo>
                    <a:pt x="9578" y="21600"/>
                    <a:pt x="10484" y="21337"/>
                    <a:pt x="10767" y="20742"/>
                  </a:cubicBezTo>
                  <a:cubicBezTo>
                    <a:pt x="12569" y="16922"/>
                    <a:pt x="12514" y="8911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4" y="5038"/>
                    <a:pt x="18883" y="5361"/>
                    <a:pt x="19293" y="5361"/>
                  </a:cubicBezTo>
                  <a:cubicBezTo>
                    <a:pt x="19315" y="5361"/>
                    <a:pt x="19338" y="5359"/>
                    <a:pt x="19361" y="5358"/>
                  </a:cubicBezTo>
                  <a:cubicBezTo>
                    <a:pt x="19732" y="5332"/>
                    <a:pt x="20147" y="5306"/>
                    <a:pt x="20507" y="5294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78"/>
                    <a:pt x="20977" y="2123"/>
                    <a:pt x="20704" y="1396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64" name="Google Shape;7209;p45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65" name="Google Shape;7210;p45"/>
            <p:cNvSpPr/>
            <p:nvPr/>
          </p:nvSpPr>
          <p:spPr>
            <a:xfrm>
              <a:off x="20002462" y="8100988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66" name="Google Shape;7211;p45"/>
            <p:cNvSpPr/>
            <p:nvPr/>
          </p:nvSpPr>
          <p:spPr>
            <a:xfrm>
              <a:off x="21563798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9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4" y="10487"/>
                    <a:pt x="6794" y="11332"/>
                  </a:cubicBezTo>
                  <a:cubicBezTo>
                    <a:pt x="7216" y="11967"/>
                    <a:pt x="2537" y="18515"/>
                    <a:pt x="2885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71" y="20779"/>
                  </a:cubicBezTo>
                  <a:cubicBezTo>
                    <a:pt x="8743" y="18840"/>
                    <a:pt x="9702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9" y="18579"/>
                    <a:pt x="17246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67" name="Google Shape;7212;p45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68" name="Google Shape;7213;p45"/>
            <p:cNvSpPr/>
            <p:nvPr/>
          </p:nvSpPr>
          <p:spPr>
            <a:xfrm>
              <a:off x="20457982" y="6435487"/>
              <a:ext cx="1084872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4"/>
                    <a:pt x="14156" y="866"/>
                    <a:pt x="10900" y="866"/>
                  </a:cubicBezTo>
                  <a:cubicBezTo>
                    <a:pt x="9350" y="866"/>
                    <a:pt x="7775" y="845"/>
                    <a:pt x="6330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6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6" y="21586"/>
                    <a:pt x="1334" y="21586"/>
                  </a:cubicBezTo>
                  <a:cubicBezTo>
                    <a:pt x="1345" y="21586"/>
                    <a:pt x="1355" y="21579"/>
                    <a:pt x="1364" y="21579"/>
                  </a:cubicBezTo>
                  <a:cubicBezTo>
                    <a:pt x="1782" y="21572"/>
                    <a:pt x="2239" y="21565"/>
                    <a:pt x="2727" y="21565"/>
                  </a:cubicBezTo>
                  <a:cubicBezTo>
                    <a:pt x="4126" y="21565"/>
                    <a:pt x="5786" y="21600"/>
                    <a:pt x="7530" y="21600"/>
                  </a:cubicBezTo>
                  <a:cubicBezTo>
                    <a:pt x="11943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69" name="Google Shape;7214;p45"/>
            <p:cNvSpPr/>
            <p:nvPr/>
          </p:nvSpPr>
          <p:spPr>
            <a:xfrm>
              <a:off x="20232485" y="5259082"/>
              <a:ext cx="81880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1"/>
                    <a:pt x="10904" y="871"/>
                  </a:cubicBezTo>
                  <a:cubicBezTo>
                    <a:pt x="9353" y="871"/>
                    <a:pt x="7778" y="843"/>
                    <a:pt x="6333" y="843"/>
                  </a:cubicBezTo>
                  <a:cubicBezTo>
                    <a:pt x="4303" y="843"/>
                    <a:pt x="2532" y="892"/>
                    <a:pt x="1439" y="1150"/>
                  </a:cubicBezTo>
                  <a:cubicBezTo>
                    <a:pt x="858" y="1331"/>
                    <a:pt x="374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204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70" name="Google Shape;7215;p45"/>
            <p:cNvSpPr/>
            <p:nvPr/>
          </p:nvSpPr>
          <p:spPr>
            <a:xfrm>
              <a:off x="20232485" y="4893188"/>
              <a:ext cx="818802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2"/>
                    <a:pt x="10904" y="872"/>
                  </a:cubicBezTo>
                  <a:cubicBezTo>
                    <a:pt x="9353" y="872"/>
                    <a:pt x="7778" y="844"/>
                    <a:pt x="6333" y="844"/>
                  </a:cubicBezTo>
                  <a:cubicBezTo>
                    <a:pt x="4303" y="844"/>
                    <a:pt x="2532" y="899"/>
                    <a:pt x="1439" y="1150"/>
                  </a:cubicBezTo>
                  <a:cubicBezTo>
                    <a:pt x="858" y="1276"/>
                    <a:pt x="374" y="3012"/>
                    <a:pt x="223" y="5501"/>
                  </a:cubicBezTo>
                  <a:cubicBezTo>
                    <a:pt x="17" y="9294"/>
                    <a:pt x="-77" y="13652"/>
                    <a:pt x="74" y="17075"/>
                  </a:cubicBezTo>
                  <a:cubicBezTo>
                    <a:pt x="202" y="19704"/>
                    <a:pt x="730" y="21551"/>
                    <a:pt x="1334" y="21551"/>
                  </a:cubicBezTo>
                  <a:cubicBezTo>
                    <a:pt x="1345" y="21551"/>
                    <a:pt x="1355" y="21551"/>
                    <a:pt x="1364" y="21551"/>
                  </a:cubicBezTo>
                  <a:cubicBezTo>
                    <a:pt x="1586" y="21544"/>
                    <a:pt x="1816" y="21544"/>
                    <a:pt x="2058" y="21544"/>
                  </a:cubicBezTo>
                  <a:cubicBezTo>
                    <a:pt x="3578" y="21544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08"/>
                  </a:cubicBezTo>
                  <a:cubicBezTo>
                    <a:pt x="21523" y="18713"/>
                    <a:pt x="21011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71" name="Google Shape;7216;p45"/>
            <p:cNvSpPr/>
            <p:nvPr/>
          </p:nvSpPr>
          <p:spPr>
            <a:xfrm>
              <a:off x="22584655" y="4634488"/>
              <a:ext cx="982117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1" y="0"/>
                  </a:moveTo>
                  <a:cubicBezTo>
                    <a:pt x="16858" y="0"/>
                    <a:pt x="16422" y="178"/>
                    <a:pt x="16094" y="504"/>
                  </a:cubicBezTo>
                  <a:cubicBezTo>
                    <a:pt x="11992" y="4766"/>
                    <a:pt x="3466" y="13243"/>
                    <a:pt x="320" y="17441"/>
                  </a:cubicBezTo>
                  <a:cubicBezTo>
                    <a:pt x="-895" y="19076"/>
                    <a:pt x="1608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04"/>
                    <a:pt x="18978" y="838"/>
                    <a:pt x="18161" y="268"/>
                  </a:cubicBezTo>
                  <a:cubicBezTo>
                    <a:pt x="17895" y="85"/>
                    <a:pt x="17594" y="0"/>
                    <a:pt x="172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72" name="Google Shape;7217;p45"/>
            <p:cNvSpPr/>
            <p:nvPr/>
          </p:nvSpPr>
          <p:spPr>
            <a:xfrm>
              <a:off x="22666627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73" name="Google Shape;7218;p45"/>
            <p:cNvSpPr/>
            <p:nvPr/>
          </p:nvSpPr>
          <p:spPr>
            <a:xfrm>
              <a:off x="23251670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5" y="0"/>
                  </a:moveTo>
                  <a:cubicBezTo>
                    <a:pt x="2665" y="0"/>
                    <a:pt x="-1620" y="5733"/>
                    <a:pt x="601" y="16505"/>
                  </a:cubicBezTo>
                  <a:cubicBezTo>
                    <a:pt x="1310" y="20041"/>
                    <a:pt x="4171" y="21600"/>
                    <a:pt x="7360" y="21600"/>
                  </a:cubicBezTo>
                  <a:cubicBezTo>
                    <a:pt x="13132" y="21600"/>
                    <a:pt x="19980" y="16498"/>
                    <a:pt x="17145" y="8724"/>
                  </a:cubicBezTo>
                  <a:cubicBezTo>
                    <a:pt x="14980" y="2828"/>
                    <a:pt x="11139" y="0"/>
                    <a:pt x="764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74" name="Google Shape;7219;p45"/>
            <p:cNvSpPr/>
            <p:nvPr/>
          </p:nvSpPr>
          <p:spPr>
            <a:xfrm>
              <a:off x="22533254" y="6435487"/>
              <a:ext cx="1084827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4"/>
                    <a:pt x="14166" y="866"/>
                    <a:pt x="10911" y="866"/>
                  </a:cubicBezTo>
                  <a:cubicBezTo>
                    <a:pt x="9360" y="866"/>
                    <a:pt x="7785" y="845"/>
                    <a:pt x="6338" y="845"/>
                  </a:cubicBezTo>
                  <a:cubicBezTo>
                    <a:pt x="4308" y="845"/>
                    <a:pt x="2531" y="894"/>
                    <a:pt x="1434" y="1145"/>
                  </a:cubicBezTo>
                  <a:cubicBezTo>
                    <a:pt x="869" y="1271"/>
                    <a:pt x="375" y="3017"/>
                    <a:pt x="234" y="5510"/>
                  </a:cubicBezTo>
                  <a:cubicBezTo>
                    <a:pt x="8" y="9309"/>
                    <a:pt x="-76" y="13667"/>
                    <a:pt x="79" y="17096"/>
                  </a:cubicBezTo>
                  <a:cubicBezTo>
                    <a:pt x="204" y="19728"/>
                    <a:pt x="739" y="21586"/>
                    <a:pt x="1348" y="21586"/>
                  </a:cubicBezTo>
                  <a:cubicBezTo>
                    <a:pt x="1358" y="21586"/>
                    <a:pt x="1367" y="21579"/>
                    <a:pt x="1378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7" y="21600"/>
                    <a:pt x="7538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75" name="Google Shape;7220;p45"/>
            <p:cNvSpPr/>
            <p:nvPr/>
          </p:nvSpPr>
          <p:spPr>
            <a:xfrm>
              <a:off x="22974492" y="6144191"/>
              <a:ext cx="202237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76" name="Google Shape;7221;p45"/>
            <p:cNvSpPr/>
            <p:nvPr/>
          </p:nvSpPr>
          <p:spPr>
            <a:xfrm>
              <a:off x="22974507" y="6777780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77" name="Google Shape;7222;p45"/>
            <p:cNvSpPr/>
            <p:nvPr/>
          </p:nvSpPr>
          <p:spPr>
            <a:xfrm>
              <a:off x="23888517" y="5397138"/>
              <a:ext cx="1132688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96"/>
                    <a:pt x="577" y="8873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7" y="14079"/>
                    <a:pt x="2093" y="14071"/>
                    <a:pt x="2171" y="14057"/>
                  </a:cubicBezTo>
                  <a:cubicBezTo>
                    <a:pt x="3999" y="13700"/>
                    <a:pt x="5690" y="13577"/>
                    <a:pt x="7116" y="13508"/>
                  </a:cubicBezTo>
                  <a:cubicBezTo>
                    <a:pt x="7133" y="13508"/>
                    <a:pt x="7150" y="13508"/>
                    <a:pt x="7166" y="13508"/>
                  </a:cubicBezTo>
                  <a:cubicBezTo>
                    <a:pt x="7892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100" y="14497"/>
                  </a:cubicBezTo>
                  <a:cubicBezTo>
                    <a:pt x="13993" y="13717"/>
                    <a:pt x="14606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14" y="8352"/>
                    <a:pt x="17006" y="8199"/>
                    <a:pt x="15624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3" y="6994"/>
                  </a:cubicBezTo>
                  <a:cubicBezTo>
                    <a:pt x="13504" y="5361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78" name="Google Shape;7223;p45"/>
            <p:cNvSpPr/>
            <p:nvPr/>
          </p:nvSpPr>
          <p:spPr>
            <a:xfrm>
              <a:off x="24227609" y="3512959"/>
              <a:ext cx="1080347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20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595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52" y="15826"/>
                  </a:cubicBezTo>
                  <a:cubicBezTo>
                    <a:pt x="10813" y="15411"/>
                    <a:pt x="11225" y="15192"/>
                    <a:pt x="11640" y="15192"/>
                  </a:cubicBezTo>
                  <a:cubicBezTo>
                    <a:pt x="11943" y="15192"/>
                    <a:pt x="12250" y="15307"/>
                    <a:pt x="12501" y="15548"/>
                  </a:cubicBezTo>
                  <a:cubicBezTo>
                    <a:pt x="14011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393" y="17161"/>
                    <a:pt x="21090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501" y="11165"/>
                    <a:pt x="15815" y="10090"/>
                  </a:cubicBezTo>
                  <a:cubicBezTo>
                    <a:pt x="15073" y="9618"/>
                    <a:pt x="14914" y="8494"/>
                    <a:pt x="15481" y="7778"/>
                  </a:cubicBezTo>
                  <a:cubicBezTo>
                    <a:pt x="16527" y="6474"/>
                    <a:pt x="17718" y="5153"/>
                    <a:pt x="18663" y="3884"/>
                  </a:cubicBezTo>
                  <a:cubicBezTo>
                    <a:pt x="19158" y="3232"/>
                    <a:pt x="19041" y="2239"/>
                    <a:pt x="18417" y="1733"/>
                  </a:cubicBezTo>
                  <a:cubicBezTo>
                    <a:pt x="17675" y="1130"/>
                    <a:pt x="16919" y="690"/>
                    <a:pt x="16105" y="184"/>
                  </a:cubicBezTo>
                  <a:cubicBezTo>
                    <a:pt x="15904" y="60"/>
                    <a:pt x="15684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79" name="Google Shape;7224;p45"/>
            <p:cNvSpPr/>
            <p:nvPr/>
          </p:nvSpPr>
          <p:spPr>
            <a:xfrm>
              <a:off x="21311737" y="3573858"/>
              <a:ext cx="1441817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8"/>
                    <a:pt x="11024" y="415"/>
                  </a:cubicBezTo>
                  <a:cubicBezTo>
                    <a:pt x="9953" y="938"/>
                    <a:pt x="9724" y="10513"/>
                    <a:pt x="8939" y="16586"/>
                  </a:cubicBezTo>
                  <a:cubicBezTo>
                    <a:pt x="8903" y="16843"/>
                    <a:pt x="8725" y="16977"/>
                    <a:pt x="8546" y="16977"/>
                  </a:cubicBezTo>
                  <a:cubicBezTo>
                    <a:pt x="8388" y="16977"/>
                    <a:pt x="8231" y="16872"/>
                    <a:pt x="8174" y="16650"/>
                  </a:cubicBezTo>
                  <a:cubicBezTo>
                    <a:pt x="7138" y="12664"/>
                    <a:pt x="6897" y="11085"/>
                    <a:pt x="5544" y="7647"/>
                  </a:cubicBezTo>
                  <a:cubicBezTo>
                    <a:pt x="5359" y="7163"/>
                    <a:pt x="4944" y="6858"/>
                    <a:pt x="4496" y="6858"/>
                  </a:cubicBezTo>
                  <a:cubicBezTo>
                    <a:pt x="2760" y="6884"/>
                    <a:pt x="916" y="7469"/>
                    <a:pt x="109" y="9329"/>
                  </a:cubicBezTo>
                  <a:cubicBezTo>
                    <a:pt x="-164" y="10245"/>
                    <a:pt x="119" y="10806"/>
                    <a:pt x="502" y="11455"/>
                  </a:cubicBezTo>
                  <a:cubicBezTo>
                    <a:pt x="628" y="11682"/>
                    <a:pt x="833" y="11801"/>
                    <a:pt x="1044" y="11801"/>
                  </a:cubicBezTo>
                  <a:cubicBezTo>
                    <a:pt x="1198" y="11801"/>
                    <a:pt x="1354" y="11736"/>
                    <a:pt x="1484" y="11608"/>
                  </a:cubicBezTo>
                  <a:cubicBezTo>
                    <a:pt x="2296" y="10791"/>
                    <a:pt x="3275" y="10238"/>
                    <a:pt x="3808" y="10238"/>
                  </a:cubicBezTo>
                  <a:cubicBezTo>
                    <a:pt x="3997" y="10238"/>
                    <a:pt x="4131" y="10308"/>
                    <a:pt x="4179" y="10462"/>
                  </a:cubicBezTo>
                  <a:cubicBezTo>
                    <a:pt x="5031" y="13186"/>
                    <a:pt x="6122" y="19246"/>
                    <a:pt x="6843" y="20915"/>
                  </a:cubicBezTo>
                  <a:cubicBezTo>
                    <a:pt x="7035" y="21352"/>
                    <a:pt x="7849" y="21600"/>
                    <a:pt x="8693" y="21600"/>
                  </a:cubicBezTo>
                  <a:cubicBezTo>
                    <a:pt x="9569" y="21600"/>
                    <a:pt x="10478" y="21333"/>
                    <a:pt x="10761" y="20737"/>
                  </a:cubicBezTo>
                  <a:cubicBezTo>
                    <a:pt x="12562" y="16930"/>
                    <a:pt x="12508" y="8909"/>
                    <a:pt x="13424" y="4071"/>
                  </a:cubicBezTo>
                  <a:cubicBezTo>
                    <a:pt x="13544" y="3421"/>
                    <a:pt x="14025" y="2962"/>
                    <a:pt x="14593" y="2937"/>
                  </a:cubicBezTo>
                  <a:lnTo>
                    <a:pt x="17354" y="2847"/>
                  </a:lnTo>
                  <a:cubicBezTo>
                    <a:pt x="17976" y="3064"/>
                    <a:pt x="18271" y="3905"/>
                    <a:pt x="18413" y="4566"/>
                  </a:cubicBezTo>
                  <a:cubicBezTo>
                    <a:pt x="18518" y="5045"/>
                    <a:pt x="18887" y="5369"/>
                    <a:pt x="19305" y="5369"/>
                  </a:cubicBezTo>
                  <a:cubicBezTo>
                    <a:pt x="19321" y="5369"/>
                    <a:pt x="19335" y="5369"/>
                    <a:pt x="19351" y="5369"/>
                  </a:cubicBezTo>
                  <a:cubicBezTo>
                    <a:pt x="19723" y="5344"/>
                    <a:pt x="20149" y="5318"/>
                    <a:pt x="20509" y="5292"/>
                  </a:cubicBezTo>
                  <a:cubicBezTo>
                    <a:pt x="21032" y="5254"/>
                    <a:pt x="21436" y="4720"/>
                    <a:pt x="21371" y="4120"/>
                  </a:cubicBezTo>
                  <a:cubicBezTo>
                    <a:pt x="21262" y="3077"/>
                    <a:pt x="20967" y="2122"/>
                    <a:pt x="20695" y="1409"/>
                  </a:cubicBezTo>
                  <a:cubicBezTo>
                    <a:pt x="20378" y="594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80" name="Google Shape;7225;p45"/>
            <p:cNvSpPr/>
            <p:nvPr/>
          </p:nvSpPr>
          <p:spPr>
            <a:xfrm>
              <a:off x="23121630" y="2922528"/>
              <a:ext cx="108484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8" y="864"/>
                    <a:pt x="7782" y="843"/>
                    <a:pt x="6337" y="843"/>
                  </a:cubicBezTo>
                  <a:cubicBezTo>
                    <a:pt x="4305" y="843"/>
                    <a:pt x="2528" y="892"/>
                    <a:pt x="1431" y="1143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288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6" y="21579"/>
                    <a:pt x="2368" y="21579"/>
                    <a:pt x="2928" y="21579"/>
                  </a:cubicBezTo>
                  <a:cubicBezTo>
                    <a:pt x="4121" y="21579"/>
                    <a:pt x="5494" y="21600"/>
                    <a:pt x="6940" y="21600"/>
                  </a:cubicBezTo>
                  <a:cubicBezTo>
                    <a:pt x="11498" y="21600"/>
                    <a:pt x="16790" y="21405"/>
                    <a:pt x="19574" y="19795"/>
                  </a:cubicBezTo>
                  <a:cubicBezTo>
                    <a:pt x="21521" y="18694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81" name="Google Shape;7226;p45"/>
            <p:cNvSpPr/>
            <p:nvPr/>
          </p:nvSpPr>
          <p:spPr>
            <a:xfrm>
              <a:off x="22896176" y="1746123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05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1" y="21586"/>
                    <a:pt x="2359" y="21579"/>
                    <a:pt x="2912" y="21579"/>
                  </a:cubicBezTo>
                  <a:cubicBezTo>
                    <a:pt x="4150" y="21579"/>
                    <a:pt x="5581" y="21600"/>
                    <a:pt x="7087" y="21600"/>
                  </a:cubicBezTo>
                  <a:cubicBezTo>
                    <a:pt x="11606" y="21600"/>
                    <a:pt x="16813" y="21405"/>
                    <a:pt x="19561" y="19858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82" name="Google Shape;7227;p45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83" name="Google Shape;7228;p45"/>
            <p:cNvSpPr/>
            <p:nvPr/>
          </p:nvSpPr>
          <p:spPr>
            <a:xfrm>
              <a:off x="20587692" y="1873781"/>
              <a:ext cx="232013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0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318" y="20041"/>
                    <a:pt x="4189" y="21600"/>
                    <a:pt x="7383" y="21600"/>
                  </a:cubicBezTo>
                  <a:cubicBezTo>
                    <a:pt x="13157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84" name="Google Shape;7229;p45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85" name="Google Shape;7230;p45"/>
            <p:cNvSpPr/>
            <p:nvPr/>
          </p:nvSpPr>
          <p:spPr>
            <a:xfrm>
              <a:off x="20310537" y="2631232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86" name="Google Shape;7231;p45"/>
            <p:cNvSpPr/>
            <p:nvPr/>
          </p:nvSpPr>
          <p:spPr>
            <a:xfrm>
              <a:off x="20310537" y="3265068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87" name="Google Shape;7232;p45"/>
            <p:cNvSpPr/>
            <p:nvPr/>
          </p:nvSpPr>
          <p:spPr>
            <a:xfrm>
              <a:off x="21224357" y="1884179"/>
              <a:ext cx="1132690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3999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1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599" y="21093"/>
                    <a:pt x="9112" y="21531"/>
                    <a:pt x="9720" y="21558"/>
                  </a:cubicBezTo>
                  <a:cubicBezTo>
                    <a:pt x="10326" y="21582"/>
                    <a:pt x="10966" y="21600"/>
                    <a:pt x="11621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4" y="13041"/>
                  </a:cubicBezTo>
                  <a:cubicBezTo>
                    <a:pt x="16995" y="13164"/>
                    <a:pt x="18574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303" y="11244"/>
                    <a:pt x="21151" y="10449"/>
                    <a:pt x="21013" y="9572"/>
                  </a:cubicBezTo>
                  <a:cubicBezTo>
                    <a:pt x="20929" y="8995"/>
                    <a:pt x="20458" y="8571"/>
                    <a:pt x="19890" y="8502"/>
                  </a:cubicBezTo>
                  <a:cubicBezTo>
                    <a:pt x="18512" y="8351"/>
                    <a:pt x="17006" y="8199"/>
                    <a:pt x="15622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600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88" name="Google Shape;7233;p45"/>
            <p:cNvSpPr/>
            <p:nvPr/>
          </p:nvSpPr>
          <p:spPr>
            <a:xfrm>
              <a:off x="20457982" y="13460663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1" y="773"/>
                    <a:pt x="13963" y="871"/>
                    <a:pt x="10603" y="871"/>
                  </a:cubicBezTo>
                  <a:cubicBezTo>
                    <a:pt x="9350" y="871"/>
                    <a:pt x="8088" y="857"/>
                    <a:pt x="6900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8" y="21579"/>
                    <a:pt x="2904" y="21579"/>
                  </a:cubicBezTo>
                  <a:cubicBezTo>
                    <a:pt x="4145" y="21579"/>
                    <a:pt x="5575" y="21600"/>
                    <a:pt x="7082" y="21600"/>
                  </a:cubicBezTo>
                  <a:cubicBezTo>
                    <a:pt x="11605" y="21600"/>
                    <a:pt x="16811" y="21405"/>
                    <a:pt x="19562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89" name="Google Shape;7234;p45"/>
            <p:cNvSpPr/>
            <p:nvPr/>
          </p:nvSpPr>
          <p:spPr>
            <a:xfrm>
              <a:off x="20232485" y="12284917"/>
              <a:ext cx="81882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7" y="0"/>
                  </a:moveTo>
                  <a:cubicBezTo>
                    <a:pt x="19063" y="0"/>
                    <a:pt x="19015" y="14"/>
                    <a:pt x="18969" y="35"/>
                  </a:cubicBezTo>
                  <a:cubicBezTo>
                    <a:pt x="17377" y="733"/>
                    <a:pt x="14376" y="859"/>
                    <a:pt x="11237" y="859"/>
                  </a:cubicBezTo>
                  <a:cubicBezTo>
                    <a:pt x="9595" y="859"/>
                    <a:pt x="7913" y="824"/>
                    <a:pt x="6378" y="824"/>
                  </a:cubicBezTo>
                  <a:cubicBezTo>
                    <a:pt x="4329" y="824"/>
                    <a:pt x="2538" y="880"/>
                    <a:pt x="1439" y="1152"/>
                  </a:cubicBezTo>
                  <a:cubicBezTo>
                    <a:pt x="858" y="1278"/>
                    <a:pt x="374" y="3023"/>
                    <a:pt x="223" y="5452"/>
                  </a:cubicBezTo>
                  <a:cubicBezTo>
                    <a:pt x="17" y="9313"/>
                    <a:pt x="-77" y="13676"/>
                    <a:pt x="74" y="17034"/>
                  </a:cubicBezTo>
                  <a:cubicBezTo>
                    <a:pt x="204" y="19715"/>
                    <a:pt x="747" y="21586"/>
                    <a:pt x="1364" y="21586"/>
                  </a:cubicBezTo>
                  <a:cubicBezTo>
                    <a:pt x="1783" y="21572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84"/>
                    <a:pt x="19566" y="19841"/>
                  </a:cubicBezTo>
                  <a:cubicBezTo>
                    <a:pt x="21523" y="18682"/>
                    <a:pt x="21016" y="0"/>
                    <a:pt x="1910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90" name="Google Shape;7235;p45"/>
            <p:cNvSpPr/>
            <p:nvPr/>
          </p:nvSpPr>
          <p:spPr>
            <a:xfrm>
              <a:off x="20232485" y="11918363"/>
              <a:ext cx="818802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14"/>
                    <a:pt x="18967" y="28"/>
                  </a:cubicBezTo>
                  <a:cubicBezTo>
                    <a:pt x="17271" y="773"/>
                    <a:pt x="13968" y="877"/>
                    <a:pt x="10607" y="877"/>
                  </a:cubicBezTo>
                  <a:cubicBezTo>
                    <a:pt x="9353" y="877"/>
                    <a:pt x="8092" y="863"/>
                    <a:pt x="6901" y="863"/>
                  </a:cubicBezTo>
                  <a:cubicBezTo>
                    <a:pt x="4637" y="863"/>
                    <a:pt x="2632" y="912"/>
                    <a:pt x="1439" y="1211"/>
                  </a:cubicBezTo>
                  <a:cubicBezTo>
                    <a:pt x="858" y="1337"/>
                    <a:pt x="374" y="3070"/>
                    <a:pt x="223" y="5492"/>
                  </a:cubicBezTo>
                  <a:cubicBezTo>
                    <a:pt x="17" y="9342"/>
                    <a:pt x="-77" y="13630"/>
                    <a:pt x="74" y="17048"/>
                  </a:cubicBezTo>
                  <a:cubicBezTo>
                    <a:pt x="204" y="19714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1" y="21565"/>
                    <a:pt x="5792" y="21600"/>
                    <a:pt x="7537" y="21600"/>
                  </a:cubicBezTo>
                  <a:cubicBezTo>
                    <a:pt x="11951" y="21600"/>
                    <a:pt x="16906" y="21377"/>
                    <a:pt x="19565" y="19839"/>
                  </a:cubicBezTo>
                  <a:cubicBezTo>
                    <a:pt x="21523" y="18683"/>
                    <a:pt x="21011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91" name="Google Shape;7236;p45"/>
            <p:cNvSpPr/>
            <p:nvPr/>
          </p:nvSpPr>
          <p:spPr>
            <a:xfrm>
              <a:off x="22584641" y="11660158"/>
              <a:ext cx="982132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81" y="0"/>
                  </a:moveTo>
                  <a:cubicBezTo>
                    <a:pt x="16849" y="0"/>
                    <a:pt x="16419" y="178"/>
                    <a:pt x="16094" y="510"/>
                  </a:cubicBezTo>
                  <a:cubicBezTo>
                    <a:pt x="11992" y="4773"/>
                    <a:pt x="3466" y="13250"/>
                    <a:pt x="320" y="17449"/>
                  </a:cubicBezTo>
                  <a:cubicBezTo>
                    <a:pt x="-895" y="19073"/>
                    <a:pt x="1604" y="21600"/>
                    <a:pt x="3511" y="21600"/>
                  </a:cubicBezTo>
                  <a:cubicBezTo>
                    <a:pt x="4024" y="21600"/>
                    <a:pt x="4494" y="21417"/>
                    <a:pt x="4838" y="20982"/>
                  </a:cubicBezTo>
                  <a:cubicBezTo>
                    <a:pt x="7661" y="17465"/>
                    <a:pt x="17205" y="8163"/>
                    <a:pt x="20150" y="4789"/>
                  </a:cubicBezTo>
                  <a:cubicBezTo>
                    <a:pt x="20627" y="4234"/>
                    <a:pt x="20705" y="3442"/>
                    <a:pt x="20351" y="2808"/>
                  </a:cubicBezTo>
                  <a:cubicBezTo>
                    <a:pt x="19765" y="1810"/>
                    <a:pt x="18978" y="828"/>
                    <a:pt x="18161" y="274"/>
                  </a:cubicBezTo>
                  <a:cubicBezTo>
                    <a:pt x="17891" y="89"/>
                    <a:pt x="17587" y="0"/>
                    <a:pt x="172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92" name="Google Shape;7237;p45"/>
            <p:cNvSpPr/>
            <p:nvPr/>
          </p:nvSpPr>
          <p:spPr>
            <a:xfrm>
              <a:off x="22666619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93" name="Google Shape;7238;p45"/>
            <p:cNvSpPr/>
            <p:nvPr/>
          </p:nvSpPr>
          <p:spPr>
            <a:xfrm>
              <a:off x="23251676" y="12412410"/>
              <a:ext cx="23218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9" y="0"/>
                  </a:moveTo>
                  <a:cubicBezTo>
                    <a:pt x="2670" y="0"/>
                    <a:pt x="-1620" y="5753"/>
                    <a:pt x="601" y="16542"/>
                  </a:cubicBezTo>
                  <a:cubicBezTo>
                    <a:pt x="1303" y="20047"/>
                    <a:pt x="4156" y="21600"/>
                    <a:pt x="7339" y="21600"/>
                  </a:cubicBezTo>
                  <a:cubicBezTo>
                    <a:pt x="13109" y="21600"/>
                    <a:pt x="19980" y="16507"/>
                    <a:pt x="17139" y="8753"/>
                  </a:cubicBezTo>
                  <a:cubicBezTo>
                    <a:pt x="14975" y="2830"/>
                    <a:pt x="11141" y="0"/>
                    <a:pt x="764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94" name="Google Shape;7239;p45"/>
            <p:cNvSpPr/>
            <p:nvPr/>
          </p:nvSpPr>
          <p:spPr>
            <a:xfrm>
              <a:off x="22533254" y="13460663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268" y="773"/>
                    <a:pt x="13972" y="871"/>
                    <a:pt x="10613" y="871"/>
                  </a:cubicBezTo>
                  <a:cubicBezTo>
                    <a:pt x="9360" y="871"/>
                    <a:pt x="8098" y="857"/>
                    <a:pt x="6908" y="857"/>
                  </a:cubicBezTo>
                  <a:cubicBezTo>
                    <a:pt x="4642" y="857"/>
                    <a:pt x="2632" y="913"/>
                    <a:pt x="1434" y="1205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351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5" y="21586"/>
                    <a:pt x="2363" y="21579"/>
                    <a:pt x="2918" y="21579"/>
                  </a:cubicBezTo>
                  <a:cubicBezTo>
                    <a:pt x="4156" y="21579"/>
                    <a:pt x="5587" y="21600"/>
                    <a:pt x="7092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95" name="Google Shape;7240;p45"/>
            <p:cNvSpPr/>
            <p:nvPr/>
          </p:nvSpPr>
          <p:spPr>
            <a:xfrm>
              <a:off x="22974484" y="13169532"/>
              <a:ext cx="20222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14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96" name="Google Shape;7241;p45"/>
            <p:cNvSpPr/>
            <p:nvPr/>
          </p:nvSpPr>
          <p:spPr>
            <a:xfrm>
              <a:off x="23888517" y="12422809"/>
              <a:ext cx="1132688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2" y="8330"/>
                  </a:cubicBezTo>
                  <a:cubicBezTo>
                    <a:pt x="7782" y="8988"/>
                    <a:pt x="577" y="8865"/>
                    <a:pt x="147" y="9607"/>
                  </a:cubicBezTo>
                  <a:cubicBezTo>
                    <a:pt x="-255" y="10306"/>
                    <a:pt x="245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71" y="14051"/>
                  </a:cubicBezTo>
                  <a:cubicBezTo>
                    <a:pt x="3999" y="13708"/>
                    <a:pt x="5690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3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5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100" y="14491"/>
                  </a:cubicBezTo>
                  <a:cubicBezTo>
                    <a:pt x="13994" y="13717"/>
                    <a:pt x="14595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1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3" y="6986"/>
                  </a:cubicBezTo>
                  <a:cubicBezTo>
                    <a:pt x="13504" y="5353"/>
                    <a:pt x="13337" y="3076"/>
                    <a:pt x="13157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97" name="Google Shape;7242;p45"/>
            <p:cNvSpPr/>
            <p:nvPr/>
          </p:nvSpPr>
          <p:spPr>
            <a:xfrm>
              <a:off x="24227609" y="10538217"/>
              <a:ext cx="1080347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8" y="5256"/>
                    <a:pt x="10435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595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4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52" y="15830"/>
                  </a:cubicBezTo>
                  <a:cubicBezTo>
                    <a:pt x="10814" y="15412"/>
                    <a:pt x="11231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11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393" y="17164"/>
                    <a:pt x="21090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501" y="11156"/>
                    <a:pt x="15815" y="10097"/>
                  </a:cubicBezTo>
                  <a:cubicBezTo>
                    <a:pt x="15073" y="9627"/>
                    <a:pt x="14914" y="8502"/>
                    <a:pt x="15481" y="7787"/>
                  </a:cubicBezTo>
                  <a:cubicBezTo>
                    <a:pt x="16527" y="6484"/>
                    <a:pt x="17718" y="5165"/>
                    <a:pt x="18663" y="3896"/>
                  </a:cubicBezTo>
                  <a:cubicBezTo>
                    <a:pt x="19158" y="3228"/>
                    <a:pt x="19041" y="2236"/>
                    <a:pt x="18417" y="1730"/>
                  </a:cubicBezTo>
                  <a:cubicBezTo>
                    <a:pt x="17675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98" name="Google Shape;7243;p45"/>
            <p:cNvSpPr/>
            <p:nvPr/>
          </p:nvSpPr>
          <p:spPr>
            <a:xfrm>
              <a:off x="21311737" y="10599777"/>
              <a:ext cx="1441817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4"/>
                    <a:pt x="8939" y="16592"/>
                  </a:cubicBezTo>
                  <a:cubicBezTo>
                    <a:pt x="8903" y="16847"/>
                    <a:pt x="8727" y="16977"/>
                    <a:pt x="8550" y="16977"/>
                  </a:cubicBezTo>
                  <a:cubicBezTo>
                    <a:pt x="8391" y="16977"/>
                    <a:pt x="8232" y="16871"/>
                    <a:pt x="8174" y="16656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59" y="7166"/>
                    <a:pt x="4944" y="6860"/>
                    <a:pt x="4496" y="6860"/>
                  </a:cubicBezTo>
                  <a:cubicBezTo>
                    <a:pt x="2760" y="6873"/>
                    <a:pt x="916" y="7471"/>
                    <a:pt x="109" y="9332"/>
                  </a:cubicBezTo>
                  <a:cubicBezTo>
                    <a:pt x="-164" y="10248"/>
                    <a:pt x="119" y="10796"/>
                    <a:pt x="502" y="11459"/>
                  </a:cubicBezTo>
                  <a:cubicBezTo>
                    <a:pt x="629" y="11682"/>
                    <a:pt x="837" y="11800"/>
                    <a:pt x="1050" y="11800"/>
                  </a:cubicBezTo>
                  <a:cubicBezTo>
                    <a:pt x="1201" y="11800"/>
                    <a:pt x="1356" y="11739"/>
                    <a:pt x="1484" y="11612"/>
                  </a:cubicBezTo>
                  <a:cubicBezTo>
                    <a:pt x="2299" y="10792"/>
                    <a:pt x="3281" y="10230"/>
                    <a:pt x="3812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31" y="13191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76" y="3065"/>
                    <a:pt x="18271" y="3906"/>
                    <a:pt x="18413" y="4567"/>
                  </a:cubicBezTo>
                  <a:cubicBezTo>
                    <a:pt x="18518" y="5046"/>
                    <a:pt x="18886" y="5360"/>
                    <a:pt x="19303" y="5360"/>
                  </a:cubicBezTo>
                  <a:cubicBezTo>
                    <a:pt x="19319" y="5360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99" name="Google Shape;7244;p45"/>
            <p:cNvSpPr/>
            <p:nvPr/>
          </p:nvSpPr>
          <p:spPr>
            <a:xfrm>
              <a:off x="23121630" y="9948363"/>
              <a:ext cx="108484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9" y="0"/>
                  </a:moveTo>
                  <a:cubicBezTo>
                    <a:pt x="19063" y="0"/>
                    <a:pt x="19017" y="14"/>
                    <a:pt x="18969" y="35"/>
                  </a:cubicBezTo>
                  <a:cubicBezTo>
                    <a:pt x="17341" y="719"/>
                    <a:pt x="14229" y="831"/>
                    <a:pt x="11003" y="831"/>
                  </a:cubicBezTo>
                  <a:cubicBezTo>
                    <a:pt x="9570" y="831"/>
                    <a:pt x="8114" y="810"/>
                    <a:pt x="6756" y="810"/>
                  </a:cubicBezTo>
                  <a:cubicBezTo>
                    <a:pt x="4551" y="810"/>
                    <a:pt x="2604" y="866"/>
                    <a:pt x="1431" y="1152"/>
                  </a:cubicBezTo>
                  <a:cubicBezTo>
                    <a:pt x="866" y="1278"/>
                    <a:pt x="372" y="3023"/>
                    <a:pt x="231" y="5452"/>
                  </a:cubicBezTo>
                  <a:cubicBezTo>
                    <a:pt x="19" y="9313"/>
                    <a:pt x="-79" y="13669"/>
                    <a:pt x="76" y="17034"/>
                  </a:cubicBezTo>
                  <a:cubicBezTo>
                    <a:pt x="203" y="19715"/>
                    <a:pt x="754" y="21579"/>
                    <a:pt x="1376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8" y="21565"/>
                    <a:pt x="5797" y="21600"/>
                    <a:pt x="7541" y="21600"/>
                  </a:cubicBezTo>
                  <a:cubicBezTo>
                    <a:pt x="11956" y="21600"/>
                    <a:pt x="16915" y="21384"/>
                    <a:pt x="19577" y="19841"/>
                  </a:cubicBezTo>
                  <a:cubicBezTo>
                    <a:pt x="21521" y="18682"/>
                    <a:pt x="21014" y="0"/>
                    <a:pt x="1910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00" name="Google Shape;7245;p45"/>
            <p:cNvSpPr/>
            <p:nvPr/>
          </p:nvSpPr>
          <p:spPr>
            <a:xfrm>
              <a:off x="22896176" y="8772041"/>
              <a:ext cx="81926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3"/>
                    <a:pt x="1431" y="1151"/>
                  </a:cubicBezTo>
                  <a:cubicBezTo>
                    <a:pt x="871" y="1332"/>
                    <a:pt x="385" y="3013"/>
                    <a:pt x="234" y="5503"/>
                  </a:cubicBezTo>
                  <a:cubicBezTo>
                    <a:pt x="10" y="9297"/>
                    <a:pt x="-82" y="13656"/>
                    <a:pt x="86" y="17074"/>
                  </a:cubicBezTo>
                  <a:cubicBezTo>
                    <a:pt x="197" y="19710"/>
                    <a:pt x="741" y="21558"/>
                    <a:pt x="1345" y="21558"/>
                  </a:cubicBezTo>
                  <a:cubicBezTo>
                    <a:pt x="1355" y="21558"/>
                    <a:pt x="1366" y="21558"/>
                    <a:pt x="1376" y="21558"/>
                  </a:cubicBezTo>
                  <a:cubicBezTo>
                    <a:pt x="1594" y="21551"/>
                    <a:pt x="1824" y="21551"/>
                    <a:pt x="2065" y="21551"/>
                  </a:cubicBezTo>
                  <a:cubicBezTo>
                    <a:pt x="3580" y="21551"/>
                    <a:pt x="5482" y="21600"/>
                    <a:pt x="7502" y="21600"/>
                  </a:cubicBezTo>
                  <a:cubicBezTo>
                    <a:pt x="11923" y="21600"/>
                    <a:pt x="16896" y="21356"/>
                    <a:pt x="19561" y="19815"/>
                  </a:cubicBezTo>
                  <a:cubicBezTo>
                    <a:pt x="21518" y="18720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01" name="Google Shape;7246;p45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02" name="Google Shape;7247;p45"/>
            <p:cNvSpPr/>
            <p:nvPr/>
          </p:nvSpPr>
          <p:spPr>
            <a:xfrm>
              <a:off x="20587701" y="8899452"/>
              <a:ext cx="232017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5" h="21600" fill="norm" stroke="1" extrusionOk="0">
                  <a:moveTo>
                    <a:pt x="7659" y="0"/>
                  </a:moveTo>
                  <a:cubicBezTo>
                    <a:pt x="2686" y="0"/>
                    <a:pt x="-1604" y="5745"/>
                    <a:pt x="588" y="16521"/>
                  </a:cubicBezTo>
                  <a:cubicBezTo>
                    <a:pt x="1311" y="20041"/>
                    <a:pt x="4168" y="21600"/>
                    <a:pt x="7355" y="21600"/>
                  </a:cubicBezTo>
                  <a:cubicBezTo>
                    <a:pt x="13134" y="21600"/>
                    <a:pt x="19996" y="16485"/>
                    <a:pt x="17151" y="8742"/>
                  </a:cubicBezTo>
                  <a:cubicBezTo>
                    <a:pt x="14984" y="2827"/>
                    <a:pt x="11151" y="0"/>
                    <a:pt x="76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03" name="Google Shape;7248;p45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04" name="Google Shape;7249;p45"/>
            <p:cNvSpPr/>
            <p:nvPr/>
          </p:nvSpPr>
          <p:spPr>
            <a:xfrm>
              <a:off x="20310554" y="9656903"/>
              <a:ext cx="202517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6" h="21600" fill="norm" stroke="1" extrusionOk="0">
                  <a:moveTo>
                    <a:pt x="7670" y="0"/>
                  </a:moveTo>
                  <a:cubicBezTo>
                    <a:pt x="2692" y="0"/>
                    <a:pt x="-1589" y="5725"/>
                    <a:pt x="577" y="16501"/>
                  </a:cubicBezTo>
                  <a:cubicBezTo>
                    <a:pt x="1289" y="20039"/>
                    <a:pt x="4160" y="21600"/>
                    <a:pt x="7358" y="21600"/>
                  </a:cubicBezTo>
                  <a:cubicBezTo>
                    <a:pt x="13150" y="21600"/>
                    <a:pt x="20011" y="16493"/>
                    <a:pt x="17177" y="8734"/>
                  </a:cubicBezTo>
                  <a:cubicBezTo>
                    <a:pt x="15003" y="2838"/>
                    <a:pt x="11166" y="0"/>
                    <a:pt x="76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05" name="Google Shape;7250;p45"/>
            <p:cNvSpPr/>
            <p:nvPr/>
          </p:nvSpPr>
          <p:spPr>
            <a:xfrm>
              <a:off x="20310530" y="10290409"/>
              <a:ext cx="202552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290" y="20054"/>
                    <a:pt x="4145" y="21600"/>
                    <a:pt x="7333" y="21600"/>
                  </a:cubicBezTo>
                  <a:cubicBezTo>
                    <a:pt x="13122" y="21600"/>
                    <a:pt x="20007" y="16505"/>
                    <a:pt x="17167" y="8773"/>
                  </a:cubicBezTo>
                  <a:cubicBezTo>
                    <a:pt x="15003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06" name="Google Shape;7251;p45"/>
            <p:cNvSpPr/>
            <p:nvPr/>
          </p:nvSpPr>
          <p:spPr>
            <a:xfrm>
              <a:off x="21224357" y="8910097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3999" y="13700"/>
                    <a:pt x="5703" y="13564"/>
                    <a:pt x="7116" y="13508"/>
                  </a:cubicBezTo>
                  <a:cubicBezTo>
                    <a:pt x="7139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599" y="21094"/>
                    <a:pt x="9112" y="21519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4" y="13724"/>
                    <a:pt x="14595" y="13038"/>
                    <a:pt x="15373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74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303" y="11245"/>
                    <a:pt x="21151" y="10436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3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8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07" name="Google Shape;7252;p45"/>
            <p:cNvSpPr/>
            <p:nvPr/>
          </p:nvSpPr>
          <p:spPr>
            <a:xfrm>
              <a:off x="17568357" y="1380229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12"/>
                  </a:cubicBezTo>
                  <a:cubicBezTo>
                    <a:pt x="857" y="1338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64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4" y="21586"/>
                    <a:pt x="2359" y="21579"/>
                    <a:pt x="2918" y="21579"/>
                  </a:cubicBezTo>
                  <a:cubicBezTo>
                    <a:pt x="4116" y="21579"/>
                    <a:pt x="5487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08" name="Google Shape;7253;p45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09" name="Google Shape;7254;p45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10" name="Google Shape;7255;p45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11" name="Google Shape;7256;p45"/>
            <p:cNvSpPr/>
            <p:nvPr/>
          </p:nvSpPr>
          <p:spPr>
            <a:xfrm>
              <a:off x="14674812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63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40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12" name="Google Shape;7257;p45"/>
            <p:cNvSpPr/>
            <p:nvPr/>
          </p:nvSpPr>
          <p:spPr>
            <a:xfrm>
              <a:off x="16235705" y="0"/>
              <a:ext cx="108009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72" y="0"/>
                  </a:moveTo>
                  <a:cubicBezTo>
                    <a:pt x="15117" y="0"/>
                    <a:pt x="14771" y="159"/>
                    <a:pt x="14518" y="462"/>
                  </a:cubicBezTo>
                  <a:cubicBezTo>
                    <a:pt x="13339" y="1815"/>
                    <a:pt x="12045" y="3362"/>
                    <a:pt x="11114" y="4844"/>
                  </a:cubicBezTo>
                  <a:cubicBezTo>
                    <a:pt x="10848" y="5261"/>
                    <a:pt x="10436" y="5485"/>
                    <a:pt x="10017" y="5485"/>
                  </a:cubicBezTo>
                  <a:cubicBezTo>
                    <a:pt x="9747" y="5485"/>
                    <a:pt x="9477" y="5394"/>
                    <a:pt x="9239" y="5202"/>
                  </a:cubicBezTo>
                  <a:cubicBezTo>
                    <a:pt x="7842" y="4079"/>
                    <a:pt x="5834" y="2597"/>
                    <a:pt x="4176" y="1408"/>
                  </a:cubicBezTo>
                  <a:cubicBezTo>
                    <a:pt x="3956" y="1251"/>
                    <a:pt x="3710" y="1176"/>
                    <a:pt x="3464" y="1176"/>
                  </a:cubicBezTo>
                  <a:cubicBezTo>
                    <a:pt x="3092" y="1176"/>
                    <a:pt x="2724" y="1349"/>
                    <a:pt x="2459" y="1684"/>
                  </a:cubicBezTo>
                  <a:cubicBezTo>
                    <a:pt x="1543" y="2841"/>
                    <a:pt x="423" y="4470"/>
                    <a:pt x="59" y="5692"/>
                  </a:cubicBezTo>
                  <a:cubicBezTo>
                    <a:pt x="-115" y="6311"/>
                    <a:pt x="103" y="7010"/>
                    <a:pt x="597" y="7370"/>
                  </a:cubicBezTo>
                  <a:cubicBezTo>
                    <a:pt x="2445" y="8721"/>
                    <a:pt x="6227" y="10481"/>
                    <a:pt x="6795" y="11327"/>
                  </a:cubicBezTo>
                  <a:cubicBezTo>
                    <a:pt x="7230" y="11962"/>
                    <a:pt x="2547" y="18529"/>
                    <a:pt x="2896" y="19456"/>
                  </a:cubicBezTo>
                  <a:cubicBezTo>
                    <a:pt x="3216" y="20320"/>
                    <a:pt x="5006" y="21134"/>
                    <a:pt x="6314" y="21542"/>
                  </a:cubicBezTo>
                  <a:cubicBezTo>
                    <a:pt x="6439" y="21580"/>
                    <a:pt x="6567" y="21600"/>
                    <a:pt x="6690" y="21600"/>
                  </a:cubicBezTo>
                  <a:cubicBezTo>
                    <a:pt x="7186" y="21600"/>
                    <a:pt x="7649" y="21297"/>
                    <a:pt x="7871" y="20776"/>
                  </a:cubicBezTo>
                  <a:cubicBezTo>
                    <a:pt x="8743" y="18837"/>
                    <a:pt x="9718" y="17192"/>
                    <a:pt x="10561" y="15824"/>
                  </a:cubicBezTo>
                  <a:cubicBezTo>
                    <a:pt x="10824" y="15417"/>
                    <a:pt x="11238" y="15202"/>
                    <a:pt x="11655" y="15202"/>
                  </a:cubicBezTo>
                  <a:cubicBezTo>
                    <a:pt x="11957" y="15202"/>
                    <a:pt x="12260" y="15315"/>
                    <a:pt x="12511" y="15547"/>
                  </a:cubicBezTo>
                  <a:cubicBezTo>
                    <a:pt x="14024" y="16964"/>
                    <a:pt x="15609" y="18576"/>
                    <a:pt x="17267" y="19586"/>
                  </a:cubicBezTo>
                  <a:cubicBezTo>
                    <a:pt x="17459" y="19699"/>
                    <a:pt x="17667" y="19754"/>
                    <a:pt x="17874" y="19754"/>
                  </a:cubicBezTo>
                  <a:cubicBezTo>
                    <a:pt x="18260" y="19754"/>
                    <a:pt x="18640" y="19562"/>
                    <a:pt x="18896" y="19212"/>
                  </a:cubicBezTo>
                  <a:cubicBezTo>
                    <a:pt x="19638" y="18251"/>
                    <a:pt x="20409" y="17159"/>
                    <a:pt x="21107" y="16036"/>
                  </a:cubicBezTo>
                  <a:cubicBezTo>
                    <a:pt x="21485" y="15417"/>
                    <a:pt x="21399" y="14570"/>
                    <a:pt x="20888" y="14080"/>
                  </a:cubicBezTo>
                  <a:cubicBezTo>
                    <a:pt x="19594" y="12777"/>
                    <a:pt x="17500" y="11164"/>
                    <a:pt x="15827" y="10089"/>
                  </a:cubicBezTo>
                  <a:cubicBezTo>
                    <a:pt x="15071" y="9618"/>
                    <a:pt x="14911" y="8493"/>
                    <a:pt x="15493" y="7793"/>
                  </a:cubicBezTo>
                  <a:cubicBezTo>
                    <a:pt x="16540" y="6473"/>
                    <a:pt x="17732" y="5169"/>
                    <a:pt x="18677" y="3884"/>
                  </a:cubicBezTo>
                  <a:cubicBezTo>
                    <a:pt x="19173" y="3232"/>
                    <a:pt x="19056" y="2239"/>
                    <a:pt x="18431" y="1733"/>
                  </a:cubicBezTo>
                  <a:cubicBezTo>
                    <a:pt x="17689" y="1130"/>
                    <a:pt x="16933" y="690"/>
                    <a:pt x="16118" y="184"/>
                  </a:cubicBezTo>
                  <a:cubicBezTo>
                    <a:pt x="15912" y="60"/>
                    <a:pt x="15690" y="0"/>
                    <a:pt x="1547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13" name="Google Shape;7258;p45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14" name="Google Shape;7259;p45"/>
            <p:cNvSpPr/>
            <p:nvPr/>
          </p:nvSpPr>
          <p:spPr>
            <a:xfrm>
              <a:off x="17568357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106" y="0"/>
                  </a:moveTo>
                  <a:cubicBezTo>
                    <a:pt x="19060" y="0"/>
                    <a:pt x="19014" y="7"/>
                    <a:pt x="18968" y="28"/>
                  </a:cubicBezTo>
                  <a:cubicBezTo>
                    <a:pt x="17384" y="733"/>
                    <a:pt x="14384" y="852"/>
                    <a:pt x="11242" y="852"/>
                  </a:cubicBezTo>
                  <a:cubicBezTo>
                    <a:pt x="9600" y="852"/>
                    <a:pt x="7918" y="817"/>
                    <a:pt x="6381" y="817"/>
                  </a:cubicBezTo>
                  <a:cubicBezTo>
                    <a:pt x="4330" y="817"/>
                    <a:pt x="2537" y="880"/>
                    <a:pt x="1438" y="1152"/>
                  </a:cubicBezTo>
                  <a:cubicBezTo>
                    <a:pt x="857" y="1278"/>
                    <a:pt x="371" y="3016"/>
                    <a:pt x="241" y="5445"/>
                  </a:cubicBezTo>
                  <a:cubicBezTo>
                    <a:pt x="16" y="9306"/>
                    <a:pt x="-78" y="13669"/>
                    <a:pt x="73" y="17034"/>
                  </a:cubicBezTo>
                  <a:cubicBezTo>
                    <a:pt x="203" y="19708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4" y="21377"/>
                    <a:pt x="19565" y="19834"/>
                  </a:cubicBezTo>
                  <a:cubicBezTo>
                    <a:pt x="21522" y="18738"/>
                    <a:pt x="21012" y="0"/>
                    <a:pt x="1910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15" name="Google Shape;7260;p45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16" name="Google Shape;7261;p45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17" name="Google Shape;7262;p45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18" name="Google Shape;7263;p45"/>
            <p:cNvSpPr/>
            <p:nvPr/>
          </p:nvSpPr>
          <p:spPr>
            <a:xfrm>
              <a:off x="14674805" y="8100988"/>
              <a:ext cx="23220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19" name="Google Shape;7264;p45"/>
            <p:cNvSpPr/>
            <p:nvPr/>
          </p:nvSpPr>
          <p:spPr>
            <a:xfrm>
              <a:off x="16235705" y="7025505"/>
              <a:ext cx="108009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69" y="0"/>
                  </a:moveTo>
                  <a:cubicBezTo>
                    <a:pt x="15115" y="0"/>
                    <a:pt x="14769" y="153"/>
                    <a:pt x="14518" y="455"/>
                  </a:cubicBezTo>
                  <a:cubicBezTo>
                    <a:pt x="13339" y="1824"/>
                    <a:pt x="12045" y="3353"/>
                    <a:pt x="11114" y="4852"/>
                  </a:cubicBezTo>
                  <a:cubicBezTo>
                    <a:pt x="10851" y="5264"/>
                    <a:pt x="10445" y="5482"/>
                    <a:pt x="10030" y="5482"/>
                  </a:cubicBezTo>
                  <a:cubicBezTo>
                    <a:pt x="9757" y="5482"/>
                    <a:pt x="9480" y="5387"/>
                    <a:pt x="9239" y="5193"/>
                  </a:cubicBezTo>
                  <a:cubicBezTo>
                    <a:pt x="7842" y="4071"/>
                    <a:pt x="5834" y="2605"/>
                    <a:pt x="4176" y="1417"/>
                  </a:cubicBezTo>
                  <a:cubicBezTo>
                    <a:pt x="3958" y="1254"/>
                    <a:pt x="3712" y="1177"/>
                    <a:pt x="3467" y="1177"/>
                  </a:cubicBezTo>
                  <a:cubicBezTo>
                    <a:pt x="3094" y="1177"/>
                    <a:pt x="2724" y="1358"/>
                    <a:pt x="2459" y="1692"/>
                  </a:cubicBezTo>
                  <a:cubicBezTo>
                    <a:pt x="1543" y="2833"/>
                    <a:pt x="423" y="4461"/>
                    <a:pt x="59" y="5682"/>
                  </a:cubicBezTo>
                  <a:cubicBezTo>
                    <a:pt x="-115" y="6318"/>
                    <a:pt x="103" y="7000"/>
                    <a:pt x="597" y="7360"/>
                  </a:cubicBezTo>
                  <a:cubicBezTo>
                    <a:pt x="2445" y="8711"/>
                    <a:pt x="6227" y="10487"/>
                    <a:pt x="6795" y="11332"/>
                  </a:cubicBezTo>
                  <a:cubicBezTo>
                    <a:pt x="7230" y="11967"/>
                    <a:pt x="2547" y="18515"/>
                    <a:pt x="2896" y="19442"/>
                  </a:cubicBezTo>
                  <a:cubicBezTo>
                    <a:pt x="3216" y="20322"/>
                    <a:pt x="5006" y="21136"/>
                    <a:pt x="6314" y="21543"/>
                  </a:cubicBezTo>
                  <a:cubicBezTo>
                    <a:pt x="6436" y="21582"/>
                    <a:pt x="6560" y="21600"/>
                    <a:pt x="6681" y="21600"/>
                  </a:cubicBezTo>
                  <a:cubicBezTo>
                    <a:pt x="7181" y="21600"/>
                    <a:pt x="7649" y="21290"/>
                    <a:pt x="7871" y="20779"/>
                  </a:cubicBezTo>
                  <a:cubicBezTo>
                    <a:pt x="8743" y="18840"/>
                    <a:pt x="9718" y="17179"/>
                    <a:pt x="10561" y="15828"/>
                  </a:cubicBezTo>
                  <a:cubicBezTo>
                    <a:pt x="10825" y="15410"/>
                    <a:pt x="11241" y="15191"/>
                    <a:pt x="11660" y="15191"/>
                  </a:cubicBezTo>
                  <a:cubicBezTo>
                    <a:pt x="11960" y="15191"/>
                    <a:pt x="12262" y="15302"/>
                    <a:pt x="12511" y="15534"/>
                  </a:cubicBezTo>
                  <a:cubicBezTo>
                    <a:pt x="14024" y="16951"/>
                    <a:pt x="15609" y="18579"/>
                    <a:pt x="17267" y="19572"/>
                  </a:cubicBezTo>
                  <a:cubicBezTo>
                    <a:pt x="17464" y="19689"/>
                    <a:pt x="17676" y="19745"/>
                    <a:pt x="17888" y="19745"/>
                  </a:cubicBezTo>
                  <a:cubicBezTo>
                    <a:pt x="18270" y="19745"/>
                    <a:pt x="18643" y="19561"/>
                    <a:pt x="18896" y="19214"/>
                  </a:cubicBezTo>
                  <a:cubicBezTo>
                    <a:pt x="19638" y="18238"/>
                    <a:pt x="20409" y="17162"/>
                    <a:pt x="21107" y="16023"/>
                  </a:cubicBezTo>
                  <a:cubicBezTo>
                    <a:pt x="21485" y="15405"/>
                    <a:pt x="21399" y="14574"/>
                    <a:pt x="20888" y="14068"/>
                  </a:cubicBezTo>
                  <a:cubicBezTo>
                    <a:pt x="19594" y="12765"/>
                    <a:pt x="17500" y="11153"/>
                    <a:pt x="15827" y="10094"/>
                  </a:cubicBezTo>
                  <a:cubicBezTo>
                    <a:pt x="15071" y="9624"/>
                    <a:pt x="14911" y="8499"/>
                    <a:pt x="15493" y="7784"/>
                  </a:cubicBezTo>
                  <a:cubicBezTo>
                    <a:pt x="16540" y="6480"/>
                    <a:pt x="17732" y="5160"/>
                    <a:pt x="18677" y="3892"/>
                  </a:cubicBezTo>
                  <a:cubicBezTo>
                    <a:pt x="19173" y="3240"/>
                    <a:pt x="19056" y="2245"/>
                    <a:pt x="18431" y="1741"/>
                  </a:cubicBezTo>
                  <a:cubicBezTo>
                    <a:pt x="17689" y="1139"/>
                    <a:pt x="16933" y="683"/>
                    <a:pt x="16118" y="179"/>
                  </a:cubicBezTo>
                  <a:cubicBezTo>
                    <a:pt x="15912" y="60"/>
                    <a:pt x="15689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20" name="Google Shape;7265;p45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21" name="Google Shape;7266;p45"/>
            <p:cNvSpPr/>
            <p:nvPr/>
          </p:nvSpPr>
          <p:spPr>
            <a:xfrm>
              <a:off x="15129816" y="6435487"/>
              <a:ext cx="108465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9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5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3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22" name="Google Shape;7267;p45"/>
            <p:cNvSpPr/>
            <p:nvPr/>
          </p:nvSpPr>
          <p:spPr>
            <a:xfrm>
              <a:off x="14904364" y="5259082"/>
              <a:ext cx="81909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1"/>
                    <a:pt x="10906" y="871"/>
                  </a:cubicBezTo>
                  <a:cubicBezTo>
                    <a:pt x="9353" y="871"/>
                    <a:pt x="7779" y="843"/>
                    <a:pt x="6334" y="843"/>
                  </a:cubicBezTo>
                  <a:cubicBezTo>
                    <a:pt x="4303" y="843"/>
                    <a:pt x="2529" y="892"/>
                    <a:pt x="1431" y="1150"/>
                  </a:cubicBezTo>
                  <a:cubicBezTo>
                    <a:pt x="871" y="1331"/>
                    <a:pt x="366" y="3073"/>
                    <a:pt x="236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6" y="21586"/>
                    <a:pt x="2365" y="21579"/>
                    <a:pt x="2925" y="21579"/>
                  </a:cubicBezTo>
                  <a:cubicBezTo>
                    <a:pt x="4117" y="21579"/>
                    <a:pt x="5487" y="21600"/>
                    <a:pt x="6931" y="21600"/>
                  </a:cubicBezTo>
                  <a:cubicBezTo>
                    <a:pt x="11480" y="21600"/>
                    <a:pt x="16764" y="21405"/>
                    <a:pt x="19544" y="19795"/>
                  </a:cubicBezTo>
                  <a:cubicBezTo>
                    <a:pt x="21518" y="18701"/>
                    <a:pt x="21007" y="0"/>
                    <a:pt x="190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23" name="Google Shape;7268;p45"/>
            <p:cNvSpPr/>
            <p:nvPr/>
          </p:nvSpPr>
          <p:spPr>
            <a:xfrm>
              <a:off x="14904364" y="4893188"/>
              <a:ext cx="81909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2"/>
                    <a:pt x="10906" y="872"/>
                  </a:cubicBezTo>
                  <a:cubicBezTo>
                    <a:pt x="9353" y="872"/>
                    <a:pt x="7779" y="844"/>
                    <a:pt x="6334" y="844"/>
                  </a:cubicBezTo>
                  <a:cubicBezTo>
                    <a:pt x="4303" y="844"/>
                    <a:pt x="2529" y="899"/>
                    <a:pt x="1431" y="1150"/>
                  </a:cubicBezTo>
                  <a:cubicBezTo>
                    <a:pt x="871" y="1276"/>
                    <a:pt x="366" y="3012"/>
                    <a:pt x="236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6" y="21544"/>
                    <a:pt x="1825" y="21544"/>
                    <a:pt x="2066" y="21544"/>
                  </a:cubicBezTo>
                  <a:cubicBezTo>
                    <a:pt x="3581" y="21544"/>
                    <a:pt x="5481" y="21600"/>
                    <a:pt x="7499" y="21600"/>
                  </a:cubicBezTo>
                  <a:cubicBezTo>
                    <a:pt x="11913" y="21600"/>
                    <a:pt x="16879" y="21356"/>
                    <a:pt x="19544" y="19808"/>
                  </a:cubicBezTo>
                  <a:cubicBezTo>
                    <a:pt x="21518" y="18713"/>
                    <a:pt x="21007" y="0"/>
                    <a:pt x="190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24" name="Google Shape;7269;p45"/>
            <p:cNvSpPr/>
            <p:nvPr/>
          </p:nvSpPr>
          <p:spPr>
            <a:xfrm>
              <a:off x="17256819" y="4634488"/>
              <a:ext cx="982178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71" y="0"/>
                  </a:moveTo>
                  <a:cubicBezTo>
                    <a:pt x="16840" y="0"/>
                    <a:pt x="16408" y="178"/>
                    <a:pt x="16090" y="504"/>
                  </a:cubicBezTo>
                  <a:cubicBezTo>
                    <a:pt x="11991" y="4766"/>
                    <a:pt x="3467" y="13243"/>
                    <a:pt x="325" y="17441"/>
                  </a:cubicBezTo>
                  <a:cubicBezTo>
                    <a:pt x="-903" y="19076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39" y="20989"/>
                  </a:cubicBezTo>
                  <a:cubicBezTo>
                    <a:pt x="7644" y="17457"/>
                    <a:pt x="17199" y="8157"/>
                    <a:pt x="20142" y="4782"/>
                  </a:cubicBezTo>
                  <a:cubicBezTo>
                    <a:pt x="20621" y="4244"/>
                    <a:pt x="20697" y="3436"/>
                    <a:pt x="20327" y="2802"/>
                  </a:cubicBezTo>
                  <a:cubicBezTo>
                    <a:pt x="19757" y="1804"/>
                    <a:pt x="18971" y="838"/>
                    <a:pt x="18139" y="268"/>
                  </a:cubicBezTo>
                  <a:cubicBezTo>
                    <a:pt x="17874" y="85"/>
                    <a:pt x="17572" y="0"/>
                    <a:pt x="1727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25" name="Google Shape;7270;p45"/>
            <p:cNvSpPr/>
            <p:nvPr/>
          </p:nvSpPr>
          <p:spPr>
            <a:xfrm>
              <a:off x="17339047" y="4588442"/>
              <a:ext cx="231923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3" h="21600" fill="norm" stroke="1" extrusionOk="0">
                  <a:moveTo>
                    <a:pt x="7662" y="0"/>
                  </a:moveTo>
                  <a:cubicBezTo>
                    <a:pt x="2681" y="0"/>
                    <a:pt x="-1604" y="5758"/>
                    <a:pt x="589" y="16537"/>
                  </a:cubicBezTo>
                  <a:cubicBezTo>
                    <a:pt x="1292" y="20047"/>
                    <a:pt x="4145" y="21600"/>
                    <a:pt x="7333" y="21600"/>
                  </a:cubicBezTo>
                  <a:cubicBezTo>
                    <a:pt x="13113" y="21600"/>
                    <a:pt x="19996" y="16501"/>
                    <a:pt x="17150" y="8758"/>
                  </a:cubicBezTo>
                  <a:cubicBezTo>
                    <a:pt x="14983" y="2837"/>
                    <a:pt x="11154" y="0"/>
                    <a:pt x="76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26" name="Google Shape;7271;p45"/>
            <p:cNvSpPr/>
            <p:nvPr/>
          </p:nvSpPr>
          <p:spPr>
            <a:xfrm>
              <a:off x="17923535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27" name="Google Shape;7272;p45"/>
            <p:cNvSpPr/>
            <p:nvPr/>
          </p:nvSpPr>
          <p:spPr>
            <a:xfrm>
              <a:off x="17205619" y="6435487"/>
              <a:ext cx="108483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2" y="21572"/>
                    <a:pt x="2238" y="21565"/>
                    <a:pt x="2727" y="21565"/>
                  </a:cubicBezTo>
                  <a:cubicBezTo>
                    <a:pt x="4126" y="21565"/>
                    <a:pt x="5786" y="21600"/>
                    <a:pt x="7529" y="21600"/>
                  </a:cubicBezTo>
                  <a:cubicBezTo>
                    <a:pt x="11944" y="21600"/>
                    <a:pt x="16901" y="21384"/>
                    <a:pt x="19563" y="19840"/>
                  </a:cubicBezTo>
                  <a:cubicBezTo>
                    <a:pt x="21524" y="18737"/>
                    <a:pt x="21014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28" name="Google Shape;7273;p45"/>
            <p:cNvSpPr/>
            <p:nvPr/>
          </p:nvSpPr>
          <p:spPr>
            <a:xfrm>
              <a:off x="17646910" y="6144191"/>
              <a:ext cx="20202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47" y="0"/>
                  </a:moveTo>
                  <a:cubicBezTo>
                    <a:pt x="2671" y="0"/>
                    <a:pt x="-1614" y="5740"/>
                    <a:pt x="598" y="16495"/>
                  </a:cubicBezTo>
                  <a:cubicBezTo>
                    <a:pt x="1311" y="20037"/>
                    <a:pt x="4177" y="21600"/>
                    <a:pt x="7371" y="21600"/>
                  </a:cubicBezTo>
                  <a:cubicBezTo>
                    <a:pt x="13140" y="21600"/>
                    <a:pt x="19986" y="16487"/>
                    <a:pt x="17149" y="8720"/>
                  </a:cubicBezTo>
                  <a:cubicBezTo>
                    <a:pt x="14981" y="2825"/>
                    <a:pt x="11147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29" name="Google Shape;7274;p45"/>
            <p:cNvSpPr/>
            <p:nvPr/>
          </p:nvSpPr>
          <p:spPr>
            <a:xfrm>
              <a:off x="17646902" y="6777780"/>
              <a:ext cx="20202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71" y="21600"/>
                  </a:cubicBezTo>
                  <a:cubicBezTo>
                    <a:pt x="13140" y="21600"/>
                    <a:pt x="19986" y="16493"/>
                    <a:pt x="17149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30" name="Google Shape;7275;p45"/>
            <p:cNvSpPr/>
            <p:nvPr/>
          </p:nvSpPr>
          <p:spPr>
            <a:xfrm>
              <a:off x="18560305" y="5397138"/>
              <a:ext cx="1133287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27" y="0"/>
                  </a:moveTo>
                  <a:cubicBezTo>
                    <a:pt x="9541" y="0"/>
                    <a:pt x="8536" y="83"/>
                    <a:pt x="7848" y="327"/>
                  </a:cubicBezTo>
                  <a:cubicBezTo>
                    <a:pt x="7308" y="520"/>
                    <a:pt x="6976" y="1041"/>
                    <a:pt x="7016" y="1604"/>
                  </a:cubicBezTo>
                  <a:cubicBezTo>
                    <a:pt x="7182" y="3688"/>
                    <a:pt x="8209" y="7460"/>
                    <a:pt x="7973" y="8338"/>
                  </a:cubicBezTo>
                  <a:cubicBezTo>
                    <a:pt x="7793" y="8996"/>
                    <a:pt x="574" y="8873"/>
                    <a:pt x="145" y="9600"/>
                  </a:cubicBezTo>
                  <a:cubicBezTo>
                    <a:pt x="-257" y="10300"/>
                    <a:pt x="256" y="12069"/>
                    <a:pt x="740" y="13276"/>
                  </a:cubicBezTo>
                  <a:cubicBezTo>
                    <a:pt x="945" y="13765"/>
                    <a:pt x="1423" y="14079"/>
                    <a:pt x="1947" y="14079"/>
                  </a:cubicBezTo>
                  <a:cubicBezTo>
                    <a:pt x="2024" y="14079"/>
                    <a:pt x="2102" y="14071"/>
                    <a:pt x="2181" y="14057"/>
                  </a:cubicBezTo>
                  <a:cubicBezTo>
                    <a:pt x="4011" y="13700"/>
                    <a:pt x="5701" y="13577"/>
                    <a:pt x="7128" y="13508"/>
                  </a:cubicBezTo>
                  <a:cubicBezTo>
                    <a:pt x="7143" y="13508"/>
                    <a:pt x="7160" y="13508"/>
                    <a:pt x="7176" y="13508"/>
                  </a:cubicBezTo>
                  <a:cubicBezTo>
                    <a:pt x="7903" y="13508"/>
                    <a:pt x="8485" y="14102"/>
                    <a:pt x="8457" y="14826"/>
                  </a:cubicBezTo>
                  <a:cubicBezTo>
                    <a:pt x="8389" y="16705"/>
                    <a:pt x="8209" y="18734"/>
                    <a:pt x="8513" y="20504"/>
                  </a:cubicBezTo>
                  <a:cubicBezTo>
                    <a:pt x="8609" y="21094"/>
                    <a:pt x="9110" y="21532"/>
                    <a:pt x="9718" y="21546"/>
                  </a:cubicBezTo>
                  <a:cubicBezTo>
                    <a:pt x="10354" y="21578"/>
                    <a:pt x="11020" y="21600"/>
                    <a:pt x="11698" y="21600"/>
                  </a:cubicBezTo>
                  <a:cubicBezTo>
                    <a:pt x="12189" y="21600"/>
                    <a:pt x="12688" y="21589"/>
                    <a:pt x="13182" y="21560"/>
                  </a:cubicBezTo>
                  <a:cubicBezTo>
                    <a:pt x="13820" y="21532"/>
                    <a:pt x="14332" y="21011"/>
                    <a:pt x="14387" y="20381"/>
                  </a:cubicBezTo>
                  <a:cubicBezTo>
                    <a:pt x="14499" y="18720"/>
                    <a:pt x="14374" y="16320"/>
                    <a:pt x="14110" y="14497"/>
                  </a:cubicBezTo>
                  <a:cubicBezTo>
                    <a:pt x="13991" y="13717"/>
                    <a:pt x="14615" y="13039"/>
                    <a:pt x="15392" y="13039"/>
                  </a:cubicBezTo>
                  <a:cubicBezTo>
                    <a:pt x="15421" y="13039"/>
                    <a:pt x="15452" y="13041"/>
                    <a:pt x="15482" y="13042"/>
                  </a:cubicBezTo>
                  <a:cubicBezTo>
                    <a:pt x="16993" y="13165"/>
                    <a:pt x="18586" y="13371"/>
                    <a:pt x="19998" y="13427"/>
                  </a:cubicBezTo>
                  <a:cubicBezTo>
                    <a:pt x="20015" y="13427"/>
                    <a:pt x="20031" y="13427"/>
                    <a:pt x="20046" y="13427"/>
                  </a:cubicBezTo>
                  <a:cubicBezTo>
                    <a:pt x="20759" y="13427"/>
                    <a:pt x="21343" y="12835"/>
                    <a:pt x="21329" y="12123"/>
                  </a:cubicBezTo>
                  <a:cubicBezTo>
                    <a:pt x="21301" y="11245"/>
                    <a:pt x="21163" y="10450"/>
                    <a:pt x="21011" y="9558"/>
                  </a:cubicBezTo>
                  <a:cubicBezTo>
                    <a:pt x="20927" y="8996"/>
                    <a:pt x="20470" y="8558"/>
                    <a:pt x="19888" y="8502"/>
                  </a:cubicBezTo>
                  <a:cubicBezTo>
                    <a:pt x="18510" y="8352"/>
                    <a:pt x="17013" y="8199"/>
                    <a:pt x="15632" y="8199"/>
                  </a:cubicBezTo>
                  <a:cubicBezTo>
                    <a:pt x="15389" y="8199"/>
                    <a:pt x="15149" y="8204"/>
                    <a:pt x="14913" y="8215"/>
                  </a:cubicBezTo>
                  <a:cubicBezTo>
                    <a:pt x="14888" y="8216"/>
                    <a:pt x="14864" y="8216"/>
                    <a:pt x="14840" y="8216"/>
                  </a:cubicBezTo>
                  <a:cubicBezTo>
                    <a:pt x="14152" y="8216"/>
                    <a:pt x="13596" y="7669"/>
                    <a:pt x="13570" y="6994"/>
                  </a:cubicBezTo>
                  <a:cubicBezTo>
                    <a:pt x="13514" y="5361"/>
                    <a:pt x="13334" y="3070"/>
                    <a:pt x="13168" y="1205"/>
                  </a:cubicBezTo>
                  <a:cubicBezTo>
                    <a:pt x="13113" y="575"/>
                    <a:pt x="12601" y="95"/>
                    <a:pt x="11976" y="54"/>
                  </a:cubicBezTo>
                  <a:cubicBezTo>
                    <a:pt x="11528" y="22"/>
                    <a:pt x="11031" y="0"/>
                    <a:pt x="1052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31" name="Google Shape;7276;p45"/>
            <p:cNvSpPr/>
            <p:nvPr/>
          </p:nvSpPr>
          <p:spPr>
            <a:xfrm>
              <a:off x="18899630" y="3512959"/>
              <a:ext cx="1080108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7" y="0"/>
                    <a:pt x="14760" y="155"/>
                    <a:pt x="14500" y="446"/>
                  </a:cubicBezTo>
                  <a:cubicBezTo>
                    <a:pt x="13323" y="1815"/>
                    <a:pt x="12044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8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3" y="1176"/>
                    <a:pt x="3457" y="1176"/>
                  </a:cubicBezTo>
                  <a:cubicBezTo>
                    <a:pt x="3081" y="1176"/>
                    <a:pt x="2712" y="1350"/>
                    <a:pt x="2450" y="1684"/>
                  </a:cubicBezTo>
                  <a:cubicBezTo>
                    <a:pt x="1549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4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50" y="15192"/>
                  </a:cubicBezTo>
                  <a:cubicBezTo>
                    <a:pt x="11953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6" y="19752"/>
                    <a:pt x="17868" y="19752"/>
                  </a:cubicBezTo>
                  <a:cubicBezTo>
                    <a:pt x="18251" y="19752"/>
                    <a:pt x="1862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2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13" y="5153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32" name="Google Shape;7277;p45"/>
            <p:cNvSpPr/>
            <p:nvPr/>
          </p:nvSpPr>
          <p:spPr>
            <a:xfrm>
              <a:off x="15984078" y="3573858"/>
              <a:ext cx="1441092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4" y="16843"/>
                    <a:pt x="8728" y="16977"/>
                    <a:pt x="8549" y="16977"/>
                  </a:cubicBezTo>
                  <a:cubicBezTo>
                    <a:pt x="8390" y="16977"/>
                    <a:pt x="8229" y="16872"/>
                    <a:pt x="8168" y="16650"/>
                  </a:cubicBezTo>
                  <a:cubicBezTo>
                    <a:pt x="7130" y="12664"/>
                    <a:pt x="6901" y="11085"/>
                    <a:pt x="5548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06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38" y="11801"/>
                  </a:cubicBezTo>
                  <a:cubicBezTo>
                    <a:pt x="1193" y="11801"/>
                    <a:pt x="1349" y="11736"/>
                    <a:pt x="1474" y="11608"/>
                  </a:cubicBezTo>
                  <a:cubicBezTo>
                    <a:pt x="2287" y="10791"/>
                    <a:pt x="3266" y="10238"/>
                    <a:pt x="3800" y="10238"/>
                  </a:cubicBezTo>
                  <a:cubicBezTo>
                    <a:pt x="3989" y="10238"/>
                    <a:pt x="4123" y="10308"/>
                    <a:pt x="4172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34" y="21352"/>
                    <a:pt x="7848" y="21600"/>
                    <a:pt x="8693" y="21600"/>
                  </a:cubicBezTo>
                  <a:cubicBezTo>
                    <a:pt x="9571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2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69" y="3905"/>
                    <a:pt x="18411" y="4566"/>
                  </a:cubicBezTo>
                  <a:cubicBezTo>
                    <a:pt x="18517" y="5045"/>
                    <a:pt x="18895" y="5369"/>
                    <a:pt x="19304" y="5369"/>
                  </a:cubicBezTo>
                  <a:cubicBezTo>
                    <a:pt x="19320" y="5369"/>
                    <a:pt x="19334" y="5369"/>
                    <a:pt x="19350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70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33" name="Google Shape;7278;p45"/>
            <p:cNvSpPr/>
            <p:nvPr/>
          </p:nvSpPr>
          <p:spPr>
            <a:xfrm>
              <a:off x="17793820" y="2922528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5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5" y="1143"/>
                  </a:cubicBezTo>
                  <a:cubicBezTo>
                    <a:pt x="870" y="1331"/>
                    <a:pt x="377" y="3073"/>
                    <a:pt x="234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81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34" name="Google Shape;7279;p45"/>
            <p:cNvSpPr/>
            <p:nvPr/>
          </p:nvSpPr>
          <p:spPr>
            <a:xfrm>
              <a:off x="17568357" y="1746123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05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2" y="21586"/>
                    <a:pt x="2350" y="21579"/>
                    <a:pt x="2906" y="21579"/>
                  </a:cubicBezTo>
                  <a:cubicBezTo>
                    <a:pt x="4147" y="21579"/>
                    <a:pt x="5579" y="21600"/>
                    <a:pt x="7087" y="21600"/>
                  </a:cubicBezTo>
                  <a:cubicBezTo>
                    <a:pt x="11612" y="21600"/>
                    <a:pt x="16812" y="21405"/>
                    <a:pt x="19564" y="19858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35" name="Google Shape;7280;p45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36" name="Google Shape;7281;p45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37" name="Google Shape;7282;p45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38" name="Google Shape;7283;p45"/>
            <p:cNvSpPr/>
            <p:nvPr/>
          </p:nvSpPr>
          <p:spPr>
            <a:xfrm>
              <a:off x="15259378" y="1873781"/>
              <a:ext cx="23265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0" y="0"/>
                  </a:moveTo>
                  <a:cubicBezTo>
                    <a:pt x="2673" y="0"/>
                    <a:pt x="-1601" y="5733"/>
                    <a:pt x="587" y="16505"/>
                  </a:cubicBezTo>
                  <a:cubicBezTo>
                    <a:pt x="1308" y="20041"/>
                    <a:pt x="4178" y="21600"/>
                    <a:pt x="7378" y="21600"/>
                  </a:cubicBezTo>
                  <a:cubicBezTo>
                    <a:pt x="13157" y="21600"/>
                    <a:pt x="19999" y="16498"/>
                    <a:pt x="17166" y="8724"/>
                  </a:cubicBezTo>
                  <a:cubicBezTo>
                    <a:pt x="14978" y="2828"/>
                    <a:pt x="11140" y="0"/>
                    <a:pt x="765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39" name="Google Shape;7284;p45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40" name="Google Shape;7285;p45"/>
            <p:cNvSpPr/>
            <p:nvPr/>
          </p:nvSpPr>
          <p:spPr>
            <a:xfrm>
              <a:off x="14982677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41" name="Google Shape;7286;p45"/>
            <p:cNvSpPr/>
            <p:nvPr/>
          </p:nvSpPr>
          <p:spPr>
            <a:xfrm>
              <a:off x="14982677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42" name="Google Shape;7287;p45"/>
            <p:cNvSpPr/>
            <p:nvPr/>
          </p:nvSpPr>
          <p:spPr>
            <a:xfrm>
              <a:off x="15896736" y="1884179"/>
              <a:ext cx="1132731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4" y="10299"/>
                    <a:pt x="245" y="12082"/>
                    <a:pt x="729" y="13275"/>
                  </a:cubicBezTo>
                  <a:cubicBezTo>
                    <a:pt x="934" y="13775"/>
                    <a:pt x="1409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7" y="13507"/>
                  </a:cubicBezTo>
                  <a:cubicBezTo>
                    <a:pt x="7133" y="13507"/>
                    <a:pt x="7150" y="13507"/>
                    <a:pt x="7166" y="13507"/>
                  </a:cubicBezTo>
                  <a:cubicBezTo>
                    <a:pt x="7891" y="13507"/>
                    <a:pt x="8473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18" y="21600"/>
                  </a:cubicBezTo>
                  <a:cubicBezTo>
                    <a:pt x="12133" y="21600"/>
                    <a:pt x="12653" y="21589"/>
                    <a:pt x="13172" y="21558"/>
                  </a:cubicBezTo>
                  <a:cubicBezTo>
                    <a:pt x="13822" y="21531"/>
                    <a:pt x="14335" y="21023"/>
                    <a:pt x="14377" y="20379"/>
                  </a:cubicBezTo>
                  <a:cubicBezTo>
                    <a:pt x="14501" y="18733"/>
                    <a:pt x="14363" y="16319"/>
                    <a:pt x="14100" y="14496"/>
                  </a:cubicBezTo>
                  <a:cubicBezTo>
                    <a:pt x="13993" y="13716"/>
                    <a:pt x="14607" y="13038"/>
                    <a:pt x="15382" y="13038"/>
                  </a:cubicBezTo>
                  <a:cubicBezTo>
                    <a:pt x="15411" y="13038"/>
                    <a:pt x="15441" y="13040"/>
                    <a:pt x="15472" y="13041"/>
                  </a:cubicBezTo>
                  <a:cubicBezTo>
                    <a:pt x="16982" y="13164"/>
                    <a:pt x="18575" y="13370"/>
                    <a:pt x="20003" y="13426"/>
                  </a:cubicBezTo>
                  <a:cubicBezTo>
                    <a:pt x="20018" y="13426"/>
                    <a:pt x="20035" y="13426"/>
                    <a:pt x="20051" y="13426"/>
                  </a:cubicBezTo>
                  <a:cubicBezTo>
                    <a:pt x="20764" y="13426"/>
                    <a:pt x="21346" y="12834"/>
                    <a:pt x="21320" y="12122"/>
                  </a:cubicBezTo>
                  <a:cubicBezTo>
                    <a:pt x="21292" y="11244"/>
                    <a:pt x="21153" y="10449"/>
                    <a:pt x="21014" y="9572"/>
                  </a:cubicBezTo>
                  <a:cubicBezTo>
                    <a:pt x="20917" y="8995"/>
                    <a:pt x="20461" y="8571"/>
                    <a:pt x="19892" y="8502"/>
                  </a:cubicBezTo>
                  <a:cubicBezTo>
                    <a:pt x="18515" y="8351"/>
                    <a:pt x="17006" y="8199"/>
                    <a:pt x="15624" y="8199"/>
                  </a:cubicBezTo>
                  <a:cubicBezTo>
                    <a:pt x="15379" y="8199"/>
                    <a:pt x="15140" y="8203"/>
                    <a:pt x="14903" y="8214"/>
                  </a:cubicBezTo>
                  <a:cubicBezTo>
                    <a:pt x="14879" y="8216"/>
                    <a:pt x="14852" y="8216"/>
                    <a:pt x="14827" y="8216"/>
                  </a:cubicBezTo>
                  <a:cubicBezTo>
                    <a:pt x="14142" y="8216"/>
                    <a:pt x="13586" y="7681"/>
                    <a:pt x="13560" y="6993"/>
                  </a:cubicBezTo>
                  <a:cubicBezTo>
                    <a:pt x="13504" y="5361"/>
                    <a:pt x="13324" y="3084"/>
                    <a:pt x="13158" y="1205"/>
                  </a:cubicBezTo>
                  <a:cubicBezTo>
                    <a:pt x="13102" y="589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43" name="Google Shape;7288;p45"/>
            <p:cNvSpPr/>
            <p:nvPr/>
          </p:nvSpPr>
          <p:spPr>
            <a:xfrm>
              <a:off x="15129816" y="13460663"/>
              <a:ext cx="108465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70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30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5" y="21579"/>
                  </a:cubicBezTo>
                  <a:cubicBezTo>
                    <a:pt x="4153" y="21579"/>
                    <a:pt x="5584" y="21600"/>
                    <a:pt x="7090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44" name="Google Shape;7289;p45"/>
            <p:cNvSpPr/>
            <p:nvPr/>
          </p:nvSpPr>
          <p:spPr>
            <a:xfrm>
              <a:off x="14904364" y="12284917"/>
              <a:ext cx="81911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7" y="733"/>
                    <a:pt x="14370" y="859"/>
                    <a:pt x="11236" y="859"/>
                  </a:cubicBezTo>
                  <a:cubicBezTo>
                    <a:pt x="9595" y="859"/>
                    <a:pt x="7916" y="824"/>
                    <a:pt x="6380" y="824"/>
                  </a:cubicBezTo>
                  <a:cubicBezTo>
                    <a:pt x="4331" y="824"/>
                    <a:pt x="2537" y="880"/>
                    <a:pt x="1431" y="1152"/>
                  </a:cubicBezTo>
                  <a:cubicBezTo>
                    <a:pt x="871" y="1278"/>
                    <a:pt x="366" y="3023"/>
                    <a:pt x="237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3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38" y="21600"/>
                    <a:pt x="16887" y="21384"/>
                    <a:pt x="19546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45" name="Google Shape;7290;p45"/>
            <p:cNvSpPr/>
            <p:nvPr/>
          </p:nvSpPr>
          <p:spPr>
            <a:xfrm>
              <a:off x="14904364" y="11918363"/>
              <a:ext cx="81909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14"/>
                    <a:pt x="18945" y="28"/>
                  </a:cubicBezTo>
                  <a:cubicBezTo>
                    <a:pt x="17258" y="773"/>
                    <a:pt x="13965" y="877"/>
                    <a:pt x="10606" y="877"/>
                  </a:cubicBezTo>
                  <a:cubicBezTo>
                    <a:pt x="9355" y="877"/>
                    <a:pt x="8094" y="863"/>
                    <a:pt x="6904" y="863"/>
                  </a:cubicBezTo>
                  <a:cubicBezTo>
                    <a:pt x="4639" y="863"/>
                    <a:pt x="2629" y="912"/>
                    <a:pt x="1431" y="1211"/>
                  </a:cubicBezTo>
                  <a:cubicBezTo>
                    <a:pt x="871" y="1337"/>
                    <a:pt x="366" y="3070"/>
                    <a:pt x="236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3" y="21565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0" y="21600"/>
                  </a:cubicBezTo>
                  <a:cubicBezTo>
                    <a:pt x="11936" y="21600"/>
                    <a:pt x="16885" y="21377"/>
                    <a:pt x="19544" y="19839"/>
                  </a:cubicBezTo>
                  <a:cubicBezTo>
                    <a:pt x="21518" y="18683"/>
                    <a:pt x="21007" y="0"/>
                    <a:pt x="190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46" name="Google Shape;7291;p45"/>
            <p:cNvSpPr/>
            <p:nvPr/>
          </p:nvSpPr>
          <p:spPr>
            <a:xfrm>
              <a:off x="17256827" y="11660158"/>
              <a:ext cx="982170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3" y="0"/>
                  </a:moveTo>
                  <a:cubicBezTo>
                    <a:pt x="16833" y="0"/>
                    <a:pt x="16408" y="178"/>
                    <a:pt x="16092" y="510"/>
                  </a:cubicBezTo>
                  <a:cubicBezTo>
                    <a:pt x="11992" y="4773"/>
                    <a:pt x="3468" y="13250"/>
                    <a:pt x="326" y="17449"/>
                  </a:cubicBezTo>
                  <a:cubicBezTo>
                    <a:pt x="-901" y="19073"/>
                    <a:pt x="1602" y="21600"/>
                    <a:pt x="3511" y="21600"/>
                  </a:cubicBezTo>
                  <a:cubicBezTo>
                    <a:pt x="4026" y="21600"/>
                    <a:pt x="4498" y="21417"/>
                    <a:pt x="4840" y="20982"/>
                  </a:cubicBezTo>
                  <a:cubicBezTo>
                    <a:pt x="7645" y="17465"/>
                    <a:pt x="17201" y="8163"/>
                    <a:pt x="20144" y="4789"/>
                  </a:cubicBezTo>
                  <a:cubicBezTo>
                    <a:pt x="20623" y="4234"/>
                    <a:pt x="20699" y="3442"/>
                    <a:pt x="20329" y="2808"/>
                  </a:cubicBezTo>
                  <a:cubicBezTo>
                    <a:pt x="19759" y="1810"/>
                    <a:pt x="18973" y="828"/>
                    <a:pt x="18140" y="274"/>
                  </a:cubicBezTo>
                  <a:cubicBezTo>
                    <a:pt x="17873" y="89"/>
                    <a:pt x="17567" y="0"/>
                    <a:pt x="1726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47" name="Google Shape;7292;p45"/>
            <p:cNvSpPr/>
            <p:nvPr/>
          </p:nvSpPr>
          <p:spPr>
            <a:xfrm>
              <a:off x="17339045" y="11613947"/>
              <a:ext cx="23191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58" y="0"/>
                  </a:moveTo>
                  <a:cubicBezTo>
                    <a:pt x="2681" y="0"/>
                    <a:pt x="-1605" y="5733"/>
                    <a:pt x="589" y="16498"/>
                  </a:cubicBezTo>
                  <a:cubicBezTo>
                    <a:pt x="1292" y="20034"/>
                    <a:pt x="4158" y="21600"/>
                    <a:pt x="7353" y="21600"/>
                  </a:cubicBezTo>
                  <a:cubicBezTo>
                    <a:pt x="13135" y="21600"/>
                    <a:pt x="19995" y="16498"/>
                    <a:pt x="17155" y="8724"/>
                  </a:cubicBezTo>
                  <a:cubicBezTo>
                    <a:pt x="14986" y="2828"/>
                    <a:pt x="11151" y="0"/>
                    <a:pt x="765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48" name="Google Shape;7293;p45"/>
            <p:cNvSpPr/>
            <p:nvPr/>
          </p:nvSpPr>
          <p:spPr>
            <a:xfrm>
              <a:off x="17923543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63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49" name="Google Shape;7294;p45"/>
            <p:cNvSpPr/>
            <p:nvPr/>
          </p:nvSpPr>
          <p:spPr>
            <a:xfrm>
              <a:off x="17205619" y="13460663"/>
              <a:ext cx="108483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9" y="21579"/>
                    <a:pt x="2904" y="21579"/>
                  </a:cubicBezTo>
                  <a:cubicBezTo>
                    <a:pt x="4143" y="21579"/>
                    <a:pt x="5576" y="21600"/>
                    <a:pt x="7082" y="21600"/>
                  </a:cubicBezTo>
                  <a:cubicBezTo>
                    <a:pt x="11606" y="21600"/>
                    <a:pt x="16811" y="21405"/>
                    <a:pt x="19563" y="19858"/>
                  </a:cubicBezTo>
                  <a:cubicBezTo>
                    <a:pt x="21524" y="18701"/>
                    <a:pt x="21014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50" name="Google Shape;7295;p45"/>
            <p:cNvSpPr/>
            <p:nvPr/>
          </p:nvSpPr>
          <p:spPr>
            <a:xfrm>
              <a:off x="17646902" y="13169532"/>
              <a:ext cx="20204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22" y="21600"/>
                    <a:pt x="19987" y="16505"/>
                    <a:pt x="17143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51" name="Google Shape;7296;p45"/>
            <p:cNvSpPr/>
            <p:nvPr/>
          </p:nvSpPr>
          <p:spPr>
            <a:xfrm>
              <a:off x="18560305" y="12422809"/>
              <a:ext cx="1133287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85" y="0"/>
                  </a:moveTo>
                  <a:cubicBezTo>
                    <a:pt x="9580" y="0"/>
                    <a:pt x="8550" y="78"/>
                    <a:pt x="7848" y="318"/>
                  </a:cubicBezTo>
                  <a:cubicBezTo>
                    <a:pt x="7308" y="511"/>
                    <a:pt x="6976" y="1046"/>
                    <a:pt x="7016" y="1609"/>
                  </a:cubicBezTo>
                  <a:cubicBezTo>
                    <a:pt x="7182" y="3694"/>
                    <a:pt x="8209" y="7466"/>
                    <a:pt x="7973" y="8330"/>
                  </a:cubicBezTo>
                  <a:cubicBezTo>
                    <a:pt x="7793" y="8988"/>
                    <a:pt x="574" y="8865"/>
                    <a:pt x="145" y="9607"/>
                  </a:cubicBezTo>
                  <a:cubicBezTo>
                    <a:pt x="-257" y="10306"/>
                    <a:pt x="256" y="12076"/>
                    <a:pt x="740" y="13284"/>
                  </a:cubicBezTo>
                  <a:cubicBezTo>
                    <a:pt x="942" y="13766"/>
                    <a:pt x="1411" y="14077"/>
                    <a:pt x="1925" y="14077"/>
                  </a:cubicBezTo>
                  <a:cubicBezTo>
                    <a:pt x="2009" y="14077"/>
                    <a:pt x="2096" y="14069"/>
                    <a:pt x="2181" y="14051"/>
                  </a:cubicBezTo>
                  <a:cubicBezTo>
                    <a:pt x="4011" y="13708"/>
                    <a:pt x="5701" y="13571"/>
                    <a:pt x="7128" y="13516"/>
                  </a:cubicBezTo>
                  <a:cubicBezTo>
                    <a:pt x="7151" y="13514"/>
                    <a:pt x="7174" y="13514"/>
                    <a:pt x="7198" y="13514"/>
                  </a:cubicBezTo>
                  <a:cubicBezTo>
                    <a:pt x="7914" y="13514"/>
                    <a:pt x="8485" y="14116"/>
                    <a:pt x="8457" y="14834"/>
                  </a:cubicBezTo>
                  <a:cubicBezTo>
                    <a:pt x="8389" y="16713"/>
                    <a:pt x="8209" y="18743"/>
                    <a:pt x="8513" y="20499"/>
                  </a:cubicBezTo>
                  <a:cubicBezTo>
                    <a:pt x="8609" y="21089"/>
                    <a:pt x="9110" y="21528"/>
                    <a:pt x="9718" y="21555"/>
                  </a:cubicBezTo>
                  <a:cubicBezTo>
                    <a:pt x="10375" y="21580"/>
                    <a:pt x="11066" y="21600"/>
                    <a:pt x="11770" y="21600"/>
                  </a:cubicBezTo>
                  <a:cubicBezTo>
                    <a:pt x="12237" y="21600"/>
                    <a:pt x="12711" y="21591"/>
                    <a:pt x="13182" y="21569"/>
                  </a:cubicBezTo>
                  <a:cubicBezTo>
                    <a:pt x="13820" y="21528"/>
                    <a:pt x="14332" y="21020"/>
                    <a:pt x="14387" y="20390"/>
                  </a:cubicBezTo>
                  <a:cubicBezTo>
                    <a:pt x="14499" y="18729"/>
                    <a:pt x="14374" y="16315"/>
                    <a:pt x="14110" y="14491"/>
                  </a:cubicBezTo>
                  <a:cubicBezTo>
                    <a:pt x="13991" y="13717"/>
                    <a:pt x="14604" y="13045"/>
                    <a:pt x="15371" y="13045"/>
                  </a:cubicBezTo>
                  <a:cubicBezTo>
                    <a:pt x="15407" y="13045"/>
                    <a:pt x="15444" y="13047"/>
                    <a:pt x="15482" y="13050"/>
                  </a:cubicBezTo>
                  <a:cubicBezTo>
                    <a:pt x="16993" y="13159"/>
                    <a:pt x="18586" y="13365"/>
                    <a:pt x="19998" y="13420"/>
                  </a:cubicBezTo>
                  <a:cubicBezTo>
                    <a:pt x="20015" y="13420"/>
                    <a:pt x="20031" y="13420"/>
                    <a:pt x="20046" y="13420"/>
                  </a:cubicBezTo>
                  <a:cubicBezTo>
                    <a:pt x="20759" y="13420"/>
                    <a:pt x="21343" y="12828"/>
                    <a:pt x="21329" y="12116"/>
                  </a:cubicBezTo>
                  <a:cubicBezTo>
                    <a:pt x="21301" y="11252"/>
                    <a:pt x="21163" y="10443"/>
                    <a:pt x="21011" y="9565"/>
                  </a:cubicBezTo>
                  <a:cubicBezTo>
                    <a:pt x="20927" y="9002"/>
                    <a:pt x="20470" y="8564"/>
                    <a:pt x="19888" y="8495"/>
                  </a:cubicBezTo>
                  <a:cubicBezTo>
                    <a:pt x="18524" y="8346"/>
                    <a:pt x="17044" y="8204"/>
                    <a:pt x="15676" y="8204"/>
                  </a:cubicBezTo>
                  <a:cubicBezTo>
                    <a:pt x="15418" y="8204"/>
                    <a:pt x="15163" y="8210"/>
                    <a:pt x="14913" y="8221"/>
                  </a:cubicBezTo>
                  <a:cubicBezTo>
                    <a:pt x="14896" y="8221"/>
                    <a:pt x="14879" y="8221"/>
                    <a:pt x="14862" y="8221"/>
                  </a:cubicBezTo>
                  <a:cubicBezTo>
                    <a:pt x="14165" y="8221"/>
                    <a:pt x="13598" y="7683"/>
                    <a:pt x="13570" y="6986"/>
                  </a:cubicBezTo>
                  <a:cubicBezTo>
                    <a:pt x="13514" y="5353"/>
                    <a:pt x="13334" y="3076"/>
                    <a:pt x="13168" y="1196"/>
                  </a:cubicBezTo>
                  <a:cubicBezTo>
                    <a:pt x="13113" y="580"/>
                    <a:pt x="12601" y="86"/>
                    <a:pt x="11976" y="45"/>
                  </a:cubicBezTo>
                  <a:cubicBezTo>
                    <a:pt x="11545" y="18"/>
                    <a:pt x="11068" y="0"/>
                    <a:pt x="105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52" name="Google Shape;7297;p45"/>
            <p:cNvSpPr/>
            <p:nvPr/>
          </p:nvSpPr>
          <p:spPr>
            <a:xfrm>
              <a:off x="18899630" y="10538217"/>
              <a:ext cx="1080108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0"/>
                  </a:cubicBezTo>
                  <a:cubicBezTo>
                    <a:pt x="13323" y="1829"/>
                    <a:pt x="12044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3" y="1183"/>
                    <a:pt x="3455" y="1183"/>
                  </a:cubicBezTo>
                  <a:cubicBezTo>
                    <a:pt x="3081" y="1183"/>
                    <a:pt x="2712" y="1358"/>
                    <a:pt x="2450" y="1681"/>
                  </a:cubicBezTo>
                  <a:cubicBezTo>
                    <a:pt x="1549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21" y="20323"/>
                    <a:pt x="5008" y="21120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7" y="21600"/>
                    <a:pt x="7638" y="21286"/>
                    <a:pt x="7871" y="20762"/>
                  </a:cubicBezTo>
                  <a:cubicBezTo>
                    <a:pt x="8744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8" y="19746"/>
                    <a:pt x="17868" y="19746"/>
                  </a:cubicBezTo>
                  <a:cubicBezTo>
                    <a:pt x="18251" y="19746"/>
                    <a:pt x="1862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2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13" y="5165"/>
                    <a:pt x="18673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53" name="Google Shape;7298;p45"/>
            <p:cNvSpPr/>
            <p:nvPr/>
          </p:nvSpPr>
          <p:spPr>
            <a:xfrm>
              <a:off x="15984078" y="10599777"/>
              <a:ext cx="144109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1" y="16977"/>
                  </a:cubicBezTo>
                  <a:cubicBezTo>
                    <a:pt x="8392" y="16977"/>
                    <a:pt x="8229" y="16871"/>
                    <a:pt x="8168" y="16656"/>
                  </a:cubicBezTo>
                  <a:cubicBezTo>
                    <a:pt x="7130" y="12655"/>
                    <a:pt x="6901" y="11076"/>
                    <a:pt x="5548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06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4" y="11800"/>
                  </a:cubicBezTo>
                  <a:cubicBezTo>
                    <a:pt x="1197" y="11800"/>
                    <a:pt x="1351" y="11739"/>
                    <a:pt x="1474" y="11612"/>
                  </a:cubicBezTo>
                  <a:cubicBezTo>
                    <a:pt x="2289" y="10792"/>
                    <a:pt x="3272" y="10230"/>
                    <a:pt x="3804" y="10230"/>
                  </a:cubicBezTo>
                  <a:cubicBezTo>
                    <a:pt x="3992" y="10230"/>
                    <a:pt x="4123" y="10300"/>
                    <a:pt x="4172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35" y="21349"/>
                    <a:pt x="7857" y="21600"/>
                    <a:pt x="8709" y="21600"/>
                  </a:cubicBezTo>
                  <a:cubicBezTo>
                    <a:pt x="9582" y="21600"/>
                    <a:pt x="10485" y="21337"/>
                    <a:pt x="10767" y="20743"/>
                  </a:cubicBezTo>
                  <a:cubicBezTo>
                    <a:pt x="12569" y="16923"/>
                    <a:pt x="12514" y="8899"/>
                    <a:pt x="13432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69" y="3906"/>
                    <a:pt x="18411" y="4567"/>
                  </a:cubicBezTo>
                  <a:cubicBezTo>
                    <a:pt x="18515" y="5046"/>
                    <a:pt x="18895" y="5360"/>
                    <a:pt x="19302" y="5360"/>
                  </a:cubicBezTo>
                  <a:cubicBezTo>
                    <a:pt x="19318" y="5360"/>
                    <a:pt x="19334" y="5358"/>
                    <a:pt x="19350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70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54" name="Google Shape;7299;p45"/>
            <p:cNvSpPr/>
            <p:nvPr/>
          </p:nvSpPr>
          <p:spPr>
            <a:xfrm>
              <a:off x="17793820" y="9948363"/>
              <a:ext cx="10848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7" y="14"/>
                    <a:pt x="18960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7" y="831"/>
                    <a:pt x="8111" y="810"/>
                    <a:pt x="6754" y="810"/>
                  </a:cubicBezTo>
                  <a:cubicBezTo>
                    <a:pt x="4548" y="810"/>
                    <a:pt x="2602" y="866"/>
                    <a:pt x="1436" y="1152"/>
                  </a:cubicBezTo>
                  <a:cubicBezTo>
                    <a:pt x="871" y="1278"/>
                    <a:pt x="377" y="3023"/>
                    <a:pt x="234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2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2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55" name="Google Shape;7300;p45"/>
            <p:cNvSpPr/>
            <p:nvPr/>
          </p:nvSpPr>
          <p:spPr>
            <a:xfrm>
              <a:off x="17568357" y="8772041"/>
              <a:ext cx="81877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326" y="753"/>
                    <a:pt x="14170" y="872"/>
                    <a:pt x="10912" y="872"/>
                  </a:cubicBezTo>
                  <a:cubicBezTo>
                    <a:pt x="9358" y="872"/>
                    <a:pt x="7781" y="844"/>
                    <a:pt x="6336" y="844"/>
                  </a:cubicBezTo>
                  <a:cubicBezTo>
                    <a:pt x="4304" y="844"/>
                    <a:pt x="2528" y="893"/>
                    <a:pt x="1438" y="1151"/>
                  </a:cubicBezTo>
                  <a:cubicBezTo>
                    <a:pt x="857" y="1332"/>
                    <a:pt x="371" y="3013"/>
                    <a:pt x="241" y="5503"/>
                  </a:cubicBezTo>
                  <a:cubicBezTo>
                    <a:pt x="16" y="9297"/>
                    <a:pt x="-78" y="13656"/>
                    <a:pt x="73" y="17074"/>
                  </a:cubicBezTo>
                  <a:cubicBezTo>
                    <a:pt x="201" y="19710"/>
                    <a:pt x="727" y="21558"/>
                    <a:pt x="1333" y="21558"/>
                  </a:cubicBezTo>
                  <a:cubicBezTo>
                    <a:pt x="1344" y="21558"/>
                    <a:pt x="1352" y="21558"/>
                    <a:pt x="1363" y="21558"/>
                  </a:cubicBezTo>
                  <a:cubicBezTo>
                    <a:pt x="1583" y="21551"/>
                    <a:pt x="1815" y="21551"/>
                    <a:pt x="2057" y="21551"/>
                  </a:cubicBezTo>
                  <a:cubicBezTo>
                    <a:pt x="3577" y="21551"/>
                    <a:pt x="5483" y="21600"/>
                    <a:pt x="7504" y="21600"/>
                  </a:cubicBezTo>
                  <a:cubicBezTo>
                    <a:pt x="11927" y="21600"/>
                    <a:pt x="16896" y="21356"/>
                    <a:pt x="19564" y="19815"/>
                  </a:cubicBezTo>
                  <a:cubicBezTo>
                    <a:pt x="21522" y="18720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56" name="Google Shape;7301;p45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57" name="Google Shape;7302;p45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58" name="Google Shape;7303;p45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59" name="Google Shape;7304;p45"/>
            <p:cNvSpPr/>
            <p:nvPr/>
          </p:nvSpPr>
          <p:spPr>
            <a:xfrm>
              <a:off x="15259378" y="8899452"/>
              <a:ext cx="232665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4" y="0"/>
                  </a:moveTo>
                  <a:cubicBezTo>
                    <a:pt x="2673" y="0"/>
                    <a:pt x="-1600" y="5745"/>
                    <a:pt x="587" y="16521"/>
                  </a:cubicBezTo>
                  <a:cubicBezTo>
                    <a:pt x="1308" y="20041"/>
                    <a:pt x="4165" y="21600"/>
                    <a:pt x="7351" y="21600"/>
                  </a:cubicBezTo>
                  <a:cubicBezTo>
                    <a:pt x="13135" y="21600"/>
                    <a:pt x="20000" y="16485"/>
                    <a:pt x="17162" y="8742"/>
                  </a:cubicBezTo>
                  <a:cubicBezTo>
                    <a:pt x="14981" y="2827"/>
                    <a:pt x="11144" y="0"/>
                    <a:pt x="765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60" name="Google Shape;7305;p45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61" name="Google Shape;7306;p45"/>
            <p:cNvSpPr/>
            <p:nvPr/>
          </p:nvSpPr>
          <p:spPr>
            <a:xfrm>
              <a:off x="14982693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81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62" name="Google Shape;7307;p45"/>
            <p:cNvSpPr/>
            <p:nvPr/>
          </p:nvSpPr>
          <p:spPr>
            <a:xfrm>
              <a:off x="14982700" y="10290409"/>
              <a:ext cx="20219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0" h="21600" fill="norm" stroke="1" extrusionOk="0">
                  <a:moveTo>
                    <a:pt x="7628" y="0"/>
                  </a:moveTo>
                  <a:cubicBezTo>
                    <a:pt x="2662" y="0"/>
                    <a:pt x="-1607" y="5754"/>
                    <a:pt x="593" y="16546"/>
                  </a:cubicBezTo>
                  <a:cubicBezTo>
                    <a:pt x="1312" y="20054"/>
                    <a:pt x="4165" y="21600"/>
                    <a:pt x="7345" y="21600"/>
                  </a:cubicBezTo>
                  <a:cubicBezTo>
                    <a:pt x="13125" y="21600"/>
                    <a:pt x="19993" y="16505"/>
                    <a:pt x="17111" y="8773"/>
                  </a:cubicBezTo>
                  <a:cubicBezTo>
                    <a:pt x="14947" y="2849"/>
                    <a:pt x="11113" y="0"/>
                    <a:pt x="762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63" name="Google Shape;7308;p45"/>
            <p:cNvSpPr/>
            <p:nvPr/>
          </p:nvSpPr>
          <p:spPr>
            <a:xfrm>
              <a:off x="15896736" y="8910097"/>
              <a:ext cx="113273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4" y="10300"/>
                    <a:pt x="245" y="12069"/>
                    <a:pt x="729" y="13276"/>
                  </a:cubicBezTo>
                  <a:cubicBezTo>
                    <a:pt x="931" y="13759"/>
                    <a:pt x="1399" y="14069"/>
                    <a:pt x="1914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7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73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10" y="21600"/>
                    <a:pt x="11688" y="21600"/>
                  </a:cubicBezTo>
                  <a:cubicBezTo>
                    <a:pt x="12179" y="21600"/>
                    <a:pt x="12676" y="21589"/>
                    <a:pt x="13172" y="21560"/>
                  </a:cubicBezTo>
                  <a:cubicBezTo>
                    <a:pt x="13822" y="21519"/>
                    <a:pt x="14335" y="21011"/>
                    <a:pt x="14377" y="20381"/>
                  </a:cubicBezTo>
                  <a:cubicBezTo>
                    <a:pt x="14501" y="18720"/>
                    <a:pt x="14363" y="16306"/>
                    <a:pt x="14100" y="14497"/>
                  </a:cubicBezTo>
                  <a:cubicBezTo>
                    <a:pt x="13995" y="13724"/>
                    <a:pt x="14596" y="13038"/>
                    <a:pt x="15363" y="13038"/>
                  </a:cubicBezTo>
                  <a:cubicBezTo>
                    <a:pt x="15399" y="13038"/>
                    <a:pt x="15435" y="13039"/>
                    <a:pt x="15472" y="13042"/>
                  </a:cubicBezTo>
                  <a:cubicBezTo>
                    <a:pt x="16982" y="13152"/>
                    <a:pt x="18575" y="13371"/>
                    <a:pt x="20003" y="13413"/>
                  </a:cubicBezTo>
                  <a:cubicBezTo>
                    <a:pt x="20018" y="13413"/>
                    <a:pt x="20035" y="13413"/>
                    <a:pt x="20051" y="13413"/>
                  </a:cubicBezTo>
                  <a:cubicBezTo>
                    <a:pt x="20764" y="13413"/>
                    <a:pt x="21346" y="12821"/>
                    <a:pt x="21320" y="12109"/>
                  </a:cubicBezTo>
                  <a:cubicBezTo>
                    <a:pt x="21292" y="11245"/>
                    <a:pt x="21153" y="10436"/>
                    <a:pt x="21014" y="9558"/>
                  </a:cubicBezTo>
                  <a:cubicBezTo>
                    <a:pt x="20917" y="8996"/>
                    <a:pt x="20461" y="8558"/>
                    <a:pt x="19892" y="8502"/>
                  </a:cubicBezTo>
                  <a:cubicBezTo>
                    <a:pt x="18527" y="8341"/>
                    <a:pt x="17034" y="8199"/>
                    <a:pt x="15663" y="8199"/>
                  </a:cubicBezTo>
                  <a:cubicBezTo>
                    <a:pt x="15405" y="8199"/>
                    <a:pt x="15152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55" y="8215"/>
                    <a:pt x="13586" y="7677"/>
                    <a:pt x="13560" y="6994"/>
                  </a:cubicBezTo>
                  <a:cubicBezTo>
                    <a:pt x="13504" y="5347"/>
                    <a:pt x="13324" y="3070"/>
                    <a:pt x="13158" y="1205"/>
                  </a:cubicBezTo>
                  <a:cubicBezTo>
                    <a:pt x="13102" y="575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64" name="Google Shape;7309;p45"/>
            <p:cNvSpPr/>
            <p:nvPr/>
          </p:nvSpPr>
          <p:spPr>
            <a:xfrm>
              <a:off x="12240532" y="1380229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12"/>
                  </a:cubicBezTo>
                  <a:cubicBezTo>
                    <a:pt x="864" y="1338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64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42" y="21586"/>
                    <a:pt x="2364" y="21579"/>
                    <a:pt x="2924" y="21579"/>
                  </a:cubicBezTo>
                  <a:cubicBezTo>
                    <a:pt x="4121" y="21579"/>
                    <a:pt x="5495" y="21600"/>
                    <a:pt x="6942" y="21600"/>
                  </a:cubicBezTo>
                  <a:cubicBezTo>
                    <a:pt x="11501" y="21600"/>
                    <a:pt x="16790" y="21405"/>
                    <a:pt x="19572" y="19795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65" name="Google Shape;7310;p45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66" name="Google Shape;7311;p45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67" name="Google Shape;7312;p45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68" name="Google Shape;7313;p45"/>
            <p:cNvSpPr/>
            <p:nvPr/>
          </p:nvSpPr>
          <p:spPr>
            <a:xfrm>
              <a:off x="9346497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0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69" name="Google Shape;7314;p45"/>
            <p:cNvSpPr/>
            <p:nvPr/>
          </p:nvSpPr>
          <p:spPr>
            <a:xfrm>
              <a:off x="10907826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8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4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2" y="10481"/>
                    <a:pt x="6794" y="11327"/>
                  </a:cubicBezTo>
                  <a:cubicBezTo>
                    <a:pt x="7231" y="11962"/>
                    <a:pt x="2550" y="18529"/>
                    <a:pt x="2884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69" y="20776"/>
                  </a:cubicBezTo>
                  <a:cubicBezTo>
                    <a:pt x="8743" y="18837"/>
                    <a:pt x="9701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8" y="18576"/>
                    <a:pt x="17245" y="19586"/>
                  </a:cubicBezTo>
                  <a:cubicBezTo>
                    <a:pt x="17437" y="19699"/>
                    <a:pt x="17645" y="19754"/>
                    <a:pt x="17851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70" name="Google Shape;7315;p45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71" name="Google Shape;7316;p45"/>
            <p:cNvSpPr/>
            <p:nvPr/>
          </p:nvSpPr>
          <p:spPr>
            <a:xfrm>
              <a:off x="12240532" y="8406147"/>
              <a:ext cx="818920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3" h="21600" fill="norm" stroke="1" extrusionOk="0">
                  <a:moveTo>
                    <a:pt x="19096" y="0"/>
                  </a:moveTo>
                  <a:cubicBezTo>
                    <a:pt x="19050" y="0"/>
                    <a:pt x="19004" y="7"/>
                    <a:pt x="18956" y="28"/>
                  </a:cubicBezTo>
                  <a:cubicBezTo>
                    <a:pt x="17372" y="733"/>
                    <a:pt x="14375" y="852"/>
                    <a:pt x="11238" y="852"/>
                  </a:cubicBezTo>
                  <a:cubicBezTo>
                    <a:pt x="9595" y="852"/>
                    <a:pt x="7913" y="817"/>
                    <a:pt x="6376" y="817"/>
                  </a:cubicBezTo>
                  <a:cubicBezTo>
                    <a:pt x="4325" y="817"/>
                    <a:pt x="2530" y="880"/>
                    <a:pt x="1424" y="1152"/>
                  </a:cubicBezTo>
                  <a:cubicBezTo>
                    <a:pt x="864" y="1278"/>
                    <a:pt x="378" y="3016"/>
                    <a:pt x="227" y="5445"/>
                  </a:cubicBezTo>
                  <a:cubicBezTo>
                    <a:pt x="2" y="9306"/>
                    <a:pt x="-71" y="13669"/>
                    <a:pt x="78" y="17034"/>
                  </a:cubicBezTo>
                  <a:cubicBezTo>
                    <a:pt x="189" y="19708"/>
                    <a:pt x="751" y="21579"/>
                    <a:pt x="1368" y="21579"/>
                  </a:cubicBezTo>
                  <a:cubicBezTo>
                    <a:pt x="1787" y="21565"/>
                    <a:pt x="2244" y="21565"/>
                    <a:pt x="2735" y="21565"/>
                  </a:cubicBezTo>
                  <a:cubicBezTo>
                    <a:pt x="4136" y="21565"/>
                    <a:pt x="5797" y="21600"/>
                    <a:pt x="7542" y="21600"/>
                  </a:cubicBezTo>
                  <a:cubicBezTo>
                    <a:pt x="11959" y="21600"/>
                    <a:pt x="16913" y="21377"/>
                    <a:pt x="19574" y="19834"/>
                  </a:cubicBezTo>
                  <a:cubicBezTo>
                    <a:pt x="21529" y="18738"/>
                    <a:pt x="21021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72" name="Google Shape;7317;p45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73" name="Google Shape;7318;p45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74" name="Google Shape;7319;p45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75" name="Google Shape;7320;p45"/>
            <p:cNvSpPr/>
            <p:nvPr/>
          </p:nvSpPr>
          <p:spPr>
            <a:xfrm>
              <a:off x="9346489" y="8100988"/>
              <a:ext cx="23273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76" name="Google Shape;7321;p45"/>
            <p:cNvSpPr/>
            <p:nvPr/>
          </p:nvSpPr>
          <p:spPr>
            <a:xfrm>
              <a:off x="10907826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8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4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2" y="10487"/>
                    <a:pt x="6794" y="11332"/>
                  </a:cubicBezTo>
                  <a:cubicBezTo>
                    <a:pt x="7231" y="11967"/>
                    <a:pt x="2550" y="18515"/>
                    <a:pt x="2884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69" y="20779"/>
                  </a:cubicBezTo>
                  <a:cubicBezTo>
                    <a:pt x="8743" y="18840"/>
                    <a:pt x="9701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8" y="18579"/>
                    <a:pt x="17245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77" name="Google Shape;7322;p45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78" name="Google Shape;7323;p45"/>
            <p:cNvSpPr/>
            <p:nvPr/>
          </p:nvSpPr>
          <p:spPr>
            <a:xfrm>
              <a:off x="9802006" y="6435487"/>
              <a:ext cx="108486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8" y="754"/>
                    <a:pt x="14162" y="866"/>
                    <a:pt x="10907" y="866"/>
                  </a:cubicBezTo>
                  <a:cubicBezTo>
                    <a:pt x="9354" y="866"/>
                    <a:pt x="7778" y="845"/>
                    <a:pt x="6333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3" y="21572"/>
                    <a:pt x="2241" y="21565"/>
                    <a:pt x="2730" y="21565"/>
                  </a:cubicBezTo>
                  <a:cubicBezTo>
                    <a:pt x="4132" y="21565"/>
                    <a:pt x="5792" y="21600"/>
                    <a:pt x="7534" y="21600"/>
                  </a:cubicBezTo>
                  <a:cubicBezTo>
                    <a:pt x="11950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79" name="Google Shape;7324;p45"/>
            <p:cNvSpPr/>
            <p:nvPr/>
          </p:nvSpPr>
          <p:spPr>
            <a:xfrm>
              <a:off x="9576541" y="5259082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1"/>
                    <a:pt x="10903" y="871"/>
                  </a:cubicBezTo>
                  <a:cubicBezTo>
                    <a:pt x="9352" y="871"/>
                    <a:pt x="7777" y="843"/>
                    <a:pt x="6332" y="843"/>
                  </a:cubicBezTo>
                  <a:cubicBezTo>
                    <a:pt x="4302" y="843"/>
                    <a:pt x="2528" y="892"/>
                    <a:pt x="1438" y="1150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6" y="21586"/>
                    <a:pt x="2359" y="21579"/>
                    <a:pt x="2918" y="21579"/>
                  </a:cubicBezTo>
                  <a:cubicBezTo>
                    <a:pt x="4116" y="21579"/>
                    <a:pt x="5489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80" name="Google Shape;7325;p45"/>
            <p:cNvSpPr/>
            <p:nvPr/>
          </p:nvSpPr>
          <p:spPr>
            <a:xfrm>
              <a:off x="9576541" y="4893188"/>
              <a:ext cx="81877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2"/>
                    <a:pt x="10903" y="872"/>
                  </a:cubicBezTo>
                  <a:cubicBezTo>
                    <a:pt x="9352" y="872"/>
                    <a:pt x="7777" y="844"/>
                    <a:pt x="6332" y="844"/>
                  </a:cubicBezTo>
                  <a:cubicBezTo>
                    <a:pt x="4302" y="844"/>
                    <a:pt x="2528" y="899"/>
                    <a:pt x="1438" y="1150"/>
                  </a:cubicBezTo>
                  <a:cubicBezTo>
                    <a:pt x="857" y="1276"/>
                    <a:pt x="371" y="3012"/>
                    <a:pt x="241" y="5501"/>
                  </a:cubicBezTo>
                  <a:cubicBezTo>
                    <a:pt x="16" y="9294"/>
                    <a:pt x="-78" y="13652"/>
                    <a:pt x="73" y="17075"/>
                  </a:cubicBezTo>
                  <a:cubicBezTo>
                    <a:pt x="201" y="19704"/>
                    <a:pt x="727" y="21551"/>
                    <a:pt x="1333" y="21551"/>
                  </a:cubicBezTo>
                  <a:cubicBezTo>
                    <a:pt x="1344" y="21551"/>
                    <a:pt x="1352" y="21551"/>
                    <a:pt x="1363" y="21551"/>
                  </a:cubicBezTo>
                  <a:cubicBezTo>
                    <a:pt x="1583" y="21544"/>
                    <a:pt x="1815" y="21544"/>
                    <a:pt x="2057" y="21544"/>
                  </a:cubicBezTo>
                  <a:cubicBezTo>
                    <a:pt x="3577" y="21544"/>
                    <a:pt x="5483" y="21600"/>
                    <a:pt x="7504" y="21600"/>
                  </a:cubicBezTo>
                  <a:cubicBezTo>
                    <a:pt x="11927" y="21600"/>
                    <a:pt x="16898" y="21356"/>
                    <a:pt x="19564" y="19808"/>
                  </a:cubicBezTo>
                  <a:cubicBezTo>
                    <a:pt x="21522" y="18713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81" name="Google Shape;7326;p45"/>
            <p:cNvSpPr/>
            <p:nvPr/>
          </p:nvSpPr>
          <p:spPr>
            <a:xfrm>
              <a:off x="11928682" y="4634488"/>
              <a:ext cx="982411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1" y="178"/>
                    <a:pt x="16082" y="504"/>
                  </a:cubicBezTo>
                  <a:cubicBezTo>
                    <a:pt x="11999" y="4766"/>
                    <a:pt x="3464" y="13243"/>
                    <a:pt x="320" y="17441"/>
                  </a:cubicBezTo>
                  <a:cubicBezTo>
                    <a:pt x="-894" y="19076"/>
                    <a:pt x="1607" y="21600"/>
                    <a:pt x="3514" y="21600"/>
                  </a:cubicBezTo>
                  <a:cubicBezTo>
                    <a:pt x="4025" y="21600"/>
                    <a:pt x="4493" y="21419"/>
                    <a:pt x="4835" y="20989"/>
                  </a:cubicBezTo>
                  <a:cubicBezTo>
                    <a:pt x="7654" y="17457"/>
                    <a:pt x="17207" y="8157"/>
                    <a:pt x="20134" y="4782"/>
                  </a:cubicBezTo>
                  <a:cubicBezTo>
                    <a:pt x="20613" y="4244"/>
                    <a:pt x="20706" y="3436"/>
                    <a:pt x="20335" y="2802"/>
                  </a:cubicBezTo>
                  <a:cubicBezTo>
                    <a:pt x="19749" y="1804"/>
                    <a:pt x="18963" y="838"/>
                    <a:pt x="18148" y="268"/>
                  </a:cubicBezTo>
                  <a:cubicBezTo>
                    <a:pt x="17882" y="85"/>
                    <a:pt x="17582" y="0"/>
                    <a:pt x="1727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82" name="Google Shape;7327;p45"/>
            <p:cNvSpPr/>
            <p:nvPr/>
          </p:nvSpPr>
          <p:spPr>
            <a:xfrm>
              <a:off x="12010654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83" name="Google Shape;7328;p45"/>
            <p:cNvSpPr/>
            <p:nvPr/>
          </p:nvSpPr>
          <p:spPr>
            <a:xfrm>
              <a:off x="12595878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9" y="20041"/>
                    <a:pt x="4164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84" name="Google Shape;7329;p45"/>
            <p:cNvSpPr/>
            <p:nvPr/>
          </p:nvSpPr>
          <p:spPr>
            <a:xfrm>
              <a:off x="11877454" y="6435487"/>
              <a:ext cx="1084655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85" name="Google Shape;7330;p45"/>
            <p:cNvSpPr/>
            <p:nvPr/>
          </p:nvSpPr>
          <p:spPr>
            <a:xfrm>
              <a:off x="12318700" y="6144191"/>
              <a:ext cx="202584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0" h="21600" fill="norm" stroke="1" extrusionOk="0">
                  <a:moveTo>
                    <a:pt x="7654" y="0"/>
                  </a:moveTo>
                  <a:cubicBezTo>
                    <a:pt x="2686" y="0"/>
                    <a:pt x="-1592" y="5740"/>
                    <a:pt x="580" y="16495"/>
                  </a:cubicBezTo>
                  <a:cubicBezTo>
                    <a:pt x="1299" y="20037"/>
                    <a:pt x="4160" y="21600"/>
                    <a:pt x="7363" y="21600"/>
                  </a:cubicBezTo>
                  <a:cubicBezTo>
                    <a:pt x="13145" y="21600"/>
                    <a:pt x="20008" y="16487"/>
                    <a:pt x="17168" y="8720"/>
                  </a:cubicBezTo>
                  <a:cubicBezTo>
                    <a:pt x="14975" y="2825"/>
                    <a:pt x="11147" y="0"/>
                    <a:pt x="765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86" name="Google Shape;7331;p45"/>
            <p:cNvSpPr/>
            <p:nvPr/>
          </p:nvSpPr>
          <p:spPr>
            <a:xfrm>
              <a:off x="12318716" y="6777780"/>
              <a:ext cx="20256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40" y="0"/>
                  </a:moveTo>
                  <a:cubicBezTo>
                    <a:pt x="2671" y="0"/>
                    <a:pt x="-1587" y="5725"/>
                    <a:pt x="578" y="16501"/>
                  </a:cubicBezTo>
                  <a:cubicBezTo>
                    <a:pt x="1297" y="20039"/>
                    <a:pt x="4160" y="21600"/>
                    <a:pt x="7364" y="21600"/>
                  </a:cubicBezTo>
                  <a:cubicBezTo>
                    <a:pt x="13147" y="21600"/>
                    <a:pt x="20013" y="16493"/>
                    <a:pt x="17172" y="8734"/>
                  </a:cubicBezTo>
                  <a:cubicBezTo>
                    <a:pt x="14978" y="2838"/>
                    <a:pt x="11135" y="0"/>
                    <a:pt x="764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87" name="Google Shape;7332;p45"/>
            <p:cNvSpPr/>
            <p:nvPr/>
          </p:nvSpPr>
          <p:spPr>
            <a:xfrm>
              <a:off x="13232531" y="5397138"/>
              <a:ext cx="113270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1" y="8338"/>
                  </a:cubicBezTo>
                  <a:cubicBezTo>
                    <a:pt x="7781" y="8996"/>
                    <a:pt x="577" y="8873"/>
                    <a:pt x="147" y="9600"/>
                  </a:cubicBezTo>
                  <a:cubicBezTo>
                    <a:pt x="-255" y="10300"/>
                    <a:pt x="244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6" y="14079"/>
                    <a:pt x="2093" y="14071"/>
                    <a:pt x="2169" y="14057"/>
                  </a:cubicBezTo>
                  <a:cubicBezTo>
                    <a:pt x="3999" y="13700"/>
                    <a:pt x="5689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098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88" name="Google Shape;7333;p45"/>
            <p:cNvSpPr/>
            <p:nvPr/>
          </p:nvSpPr>
          <p:spPr>
            <a:xfrm>
              <a:off x="13571644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19" y="15411"/>
                    <a:pt x="11226" y="15192"/>
                    <a:pt x="11642" y="15192"/>
                  </a:cubicBezTo>
                  <a:cubicBezTo>
                    <a:pt x="11943" y="15192"/>
                    <a:pt x="12248" y="15307"/>
                    <a:pt x="12501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8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5" y="10090"/>
                  </a:cubicBezTo>
                  <a:cubicBezTo>
                    <a:pt x="15073" y="9618"/>
                    <a:pt x="14912" y="8494"/>
                    <a:pt x="15479" y="7778"/>
                  </a:cubicBezTo>
                  <a:cubicBezTo>
                    <a:pt x="16541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15" y="1733"/>
                  </a:cubicBezTo>
                  <a:cubicBezTo>
                    <a:pt x="17674" y="1130"/>
                    <a:pt x="16919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89" name="Google Shape;7334;p45"/>
            <p:cNvSpPr/>
            <p:nvPr/>
          </p:nvSpPr>
          <p:spPr>
            <a:xfrm>
              <a:off x="10655975" y="3573858"/>
              <a:ext cx="1441605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5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4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3" y="7469"/>
                    <a:pt x="115" y="9329"/>
                  </a:cubicBezTo>
                  <a:cubicBezTo>
                    <a:pt x="-169" y="10245"/>
                    <a:pt x="115" y="10806"/>
                    <a:pt x="498" y="11455"/>
                  </a:cubicBezTo>
                  <a:cubicBezTo>
                    <a:pt x="624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1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39" y="20915"/>
                  </a:cubicBezTo>
                  <a:cubicBezTo>
                    <a:pt x="7031" y="21352"/>
                    <a:pt x="7845" y="21600"/>
                    <a:pt x="8689" y="21600"/>
                  </a:cubicBezTo>
                  <a:cubicBezTo>
                    <a:pt x="9565" y="21600"/>
                    <a:pt x="10474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40" y="3421"/>
                    <a:pt x="14021" y="2962"/>
                    <a:pt x="14588" y="2937"/>
                  </a:cubicBezTo>
                  <a:lnTo>
                    <a:pt x="17350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3" y="5369"/>
                    <a:pt x="19300" y="5369"/>
                  </a:cubicBezTo>
                  <a:cubicBezTo>
                    <a:pt x="19316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6" y="4120"/>
                  </a:cubicBezTo>
                  <a:cubicBezTo>
                    <a:pt x="21256" y="3077"/>
                    <a:pt x="20962" y="2122"/>
                    <a:pt x="20690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90" name="Google Shape;7335;p45"/>
            <p:cNvSpPr/>
            <p:nvPr/>
          </p:nvSpPr>
          <p:spPr>
            <a:xfrm>
              <a:off x="12465685" y="2922528"/>
              <a:ext cx="1085369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2" y="0"/>
                    <a:pt x="18997" y="7"/>
                    <a:pt x="18953" y="28"/>
                  </a:cubicBezTo>
                  <a:cubicBezTo>
                    <a:pt x="17310" y="753"/>
                    <a:pt x="14156" y="864"/>
                    <a:pt x="10903" y="864"/>
                  </a:cubicBezTo>
                  <a:cubicBezTo>
                    <a:pt x="9353" y="864"/>
                    <a:pt x="7779" y="843"/>
                    <a:pt x="6335" y="843"/>
                  </a:cubicBezTo>
                  <a:cubicBezTo>
                    <a:pt x="4307" y="843"/>
                    <a:pt x="2534" y="892"/>
                    <a:pt x="1443" y="1143"/>
                  </a:cubicBezTo>
                  <a:cubicBezTo>
                    <a:pt x="864" y="1331"/>
                    <a:pt x="371" y="3073"/>
                    <a:pt x="244" y="5498"/>
                  </a:cubicBezTo>
                  <a:cubicBezTo>
                    <a:pt x="18" y="9288"/>
                    <a:pt x="-80" y="13636"/>
                    <a:pt x="75" y="17057"/>
                  </a:cubicBezTo>
                  <a:cubicBezTo>
                    <a:pt x="202" y="19733"/>
                    <a:pt x="752" y="21593"/>
                    <a:pt x="1372" y="21593"/>
                  </a:cubicBezTo>
                  <a:cubicBezTo>
                    <a:pt x="1843" y="21579"/>
                    <a:pt x="2365" y="21579"/>
                    <a:pt x="2923" y="21579"/>
                  </a:cubicBezTo>
                  <a:cubicBezTo>
                    <a:pt x="4118" y="21579"/>
                    <a:pt x="5489" y="21600"/>
                    <a:pt x="6934" y="21600"/>
                  </a:cubicBezTo>
                  <a:cubicBezTo>
                    <a:pt x="11489" y="21600"/>
                    <a:pt x="16778" y="21405"/>
                    <a:pt x="19560" y="19795"/>
                  </a:cubicBezTo>
                  <a:cubicBezTo>
                    <a:pt x="21520" y="18694"/>
                    <a:pt x="21009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91" name="Google Shape;7336;p45"/>
            <p:cNvSpPr/>
            <p:nvPr/>
          </p:nvSpPr>
          <p:spPr>
            <a:xfrm>
              <a:off x="12240532" y="1746123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05"/>
                  </a:cubicBezTo>
                  <a:cubicBezTo>
                    <a:pt x="864" y="1331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57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37" y="21586"/>
                    <a:pt x="2355" y="21579"/>
                    <a:pt x="2913" y="21579"/>
                  </a:cubicBezTo>
                  <a:cubicBezTo>
                    <a:pt x="4155" y="21579"/>
                    <a:pt x="5587" y="21600"/>
                    <a:pt x="7095" y="21600"/>
                  </a:cubicBezTo>
                  <a:cubicBezTo>
                    <a:pt x="11618" y="21600"/>
                    <a:pt x="16821" y="21405"/>
                    <a:pt x="19572" y="19858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92" name="Google Shape;7337;p45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93" name="Google Shape;7338;p45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94" name="Google Shape;7339;p45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95" name="Google Shape;7340;p45"/>
            <p:cNvSpPr/>
            <p:nvPr/>
          </p:nvSpPr>
          <p:spPr>
            <a:xfrm>
              <a:off x="9931720" y="1873781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505"/>
                  </a:cubicBezTo>
                  <a:cubicBezTo>
                    <a:pt x="1309" y="20041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96" name="Google Shape;7341;p45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97" name="Google Shape;7342;p45"/>
            <p:cNvSpPr/>
            <p:nvPr/>
          </p:nvSpPr>
          <p:spPr>
            <a:xfrm>
              <a:off x="9654564" y="2631232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98" name="Google Shape;7343;p45"/>
            <p:cNvSpPr/>
            <p:nvPr/>
          </p:nvSpPr>
          <p:spPr>
            <a:xfrm>
              <a:off x="9654564" y="3265068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99" name="Google Shape;7344;p45"/>
            <p:cNvSpPr/>
            <p:nvPr/>
          </p:nvSpPr>
          <p:spPr>
            <a:xfrm>
              <a:off x="10568384" y="1884179"/>
              <a:ext cx="1133394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4013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905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611" y="21093"/>
                    <a:pt x="9112" y="21531"/>
                    <a:pt x="9720" y="21558"/>
                  </a:cubicBezTo>
                  <a:cubicBezTo>
                    <a:pt x="10326" y="21582"/>
                    <a:pt x="10969" y="21600"/>
                    <a:pt x="11626" y="21600"/>
                  </a:cubicBezTo>
                  <a:cubicBezTo>
                    <a:pt x="12142" y="21600"/>
                    <a:pt x="12666" y="21589"/>
                    <a:pt x="13184" y="21558"/>
                  </a:cubicBezTo>
                  <a:cubicBezTo>
                    <a:pt x="13822" y="21531"/>
                    <a:pt x="14334" y="21023"/>
                    <a:pt x="14390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17" y="13038"/>
                    <a:pt x="15394" y="13038"/>
                  </a:cubicBezTo>
                  <a:cubicBezTo>
                    <a:pt x="15425" y="13038"/>
                    <a:pt x="15454" y="13040"/>
                    <a:pt x="15484" y="13041"/>
                  </a:cubicBezTo>
                  <a:cubicBezTo>
                    <a:pt x="16995" y="13164"/>
                    <a:pt x="18588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1" y="13426"/>
                    <a:pt x="21345" y="12834"/>
                    <a:pt x="21331" y="12122"/>
                  </a:cubicBezTo>
                  <a:cubicBezTo>
                    <a:pt x="21303" y="11244"/>
                    <a:pt x="21165" y="10449"/>
                    <a:pt x="21013" y="9572"/>
                  </a:cubicBezTo>
                  <a:cubicBezTo>
                    <a:pt x="20929" y="8995"/>
                    <a:pt x="20472" y="8571"/>
                    <a:pt x="19890" y="8502"/>
                  </a:cubicBezTo>
                  <a:cubicBezTo>
                    <a:pt x="18512" y="8351"/>
                    <a:pt x="17004" y="8199"/>
                    <a:pt x="15631" y="8199"/>
                  </a:cubicBezTo>
                  <a:cubicBezTo>
                    <a:pt x="15387" y="8199"/>
                    <a:pt x="15150" y="8203"/>
                    <a:pt x="14917" y="8214"/>
                  </a:cubicBezTo>
                  <a:cubicBezTo>
                    <a:pt x="14890" y="8216"/>
                    <a:pt x="14866" y="8216"/>
                    <a:pt x="14841" y="8216"/>
                  </a:cubicBezTo>
                  <a:cubicBezTo>
                    <a:pt x="14154" y="8216"/>
                    <a:pt x="13598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00" name="Google Shape;7345;p45"/>
            <p:cNvSpPr/>
            <p:nvPr/>
          </p:nvSpPr>
          <p:spPr>
            <a:xfrm>
              <a:off x="9802006" y="13460663"/>
              <a:ext cx="108486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7" y="773"/>
                    <a:pt x="13969" y="871"/>
                    <a:pt x="10608" y="871"/>
                  </a:cubicBezTo>
                  <a:cubicBezTo>
                    <a:pt x="9354" y="871"/>
                    <a:pt x="8093" y="857"/>
                    <a:pt x="6901" y="857"/>
                  </a:cubicBezTo>
                  <a:cubicBezTo>
                    <a:pt x="4635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4" y="21586"/>
                    <a:pt x="2352" y="21579"/>
                    <a:pt x="2907" y="21579"/>
                  </a:cubicBezTo>
                  <a:cubicBezTo>
                    <a:pt x="4149" y="21579"/>
                    <a:pt x="5582" y="21600"/>
                    <a:pt x="7088" y="21600"/>
                  </a:cubicBezTo>
                  <a:cubicBezTo>
                    <a:pt x="11611" y="21600"/>
                    <a:pt x="16810" y="21405"/>
                    <a:pt x="19562" y="19858"/>
                  </a:cubicBezTo>
                  <a:cubicBezTo>
                    <a:pt x="21524" y="18701"/>
                    <a:pt x="21013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01" name="Google Shape;7346;p45"/>
            <p:cNvSpPr/>
            <p:nvPr/>
          </p:nvSpPr>
          <p:spPr>
            <a:xfrm>
              <a:off x="9576541" y="12284917"/>
              <a:ext cx="818793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106" y="0"/>
                  </a:moveTo>
                  <a:cubicBezTo>
                    <a:pt x="19060" y="0"/>
                    <a:pt x="19014" y="14"/>
                    <a:pt x="18968" y="35"/>
                  </a:cubicBezTo>
                  <a:cubicBezTo>
                    <a:pt x="17376" y="733"/>
                    <a:pt x="14375" y="859"/>
                    <a:pt x="11236" y="859"/>
                  </a:cubicBezTo>
                  <a:cubicBezTo>
                    <a:pt x="9594" y="859"/>
                    <a:pt x="7912" y="824"/>
                    <a:pt x="6377" y="824"/>
                  </a:cubicBezTo>
                  <a:cubicBezTo>
                    <a:pt x="4328" y="824"/>
                    <a:pt x="2537" y="880"/>
                    <a:pt x="1438" y="1152"/>
                  </a:cubicBezTo>
                  <a:cubicBezTo>
                    <a:pt x="857" y="1278"/>
                    <a:pt x="371" y="3023"/>
                    <a:pt x="241" y="5452"/>
                  </a:cubicBezTo>
                  <a:cubicBezTo>
                    <a:pt x="16" y="9313"/>
                    <a:pt x="-78" y="13676"/>
                    <a:pt x="73" y="17034"/>
                  </a:cubicBezTo>
                  <a:cubicBezTo>
                    <a:pt x="203" y="19715"/>
                    <a:pt x="746" y="21586"/>
                    <a:pt x="1363" y="21586"/>
                  </a:cubicBezTo>
                  <a:cubicBezTo>
                    <a:pt x="1782" y="21572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6" y="21384"/>
                    <a:pt x="19565" y="19841"/>
                  </a:cubicBezTo>
                  <a:cubicBezTo>
                    <a:pt x="21522" y="18682"/>
                    <a:pt x="21015" y="0"/>
                    <a:pt x="1910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02" name="Google Shape;7347;p45"/>
            <p:cNvSpPr/>
            <p:nvPr/>
          </p:nvSpPr>
          <p:spPr>
            <a:xfrm>
              <a:off x="9576541" y="11918363"/>
              <a:ext cx="81877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14"/>
                    <a:pt x="18966" y="28"/>
                  </a:cubicBezTo>
                  <a:cubicBezTo>
                    <a:pt x="17267" y="773"/>
                    <a:pt x="13967" y="877"/>
                    <a:pt x="10606" y="877"/>
                  </a:cubicBezTo>
                  <a:cubicBezTo>
                    <a:pt x="9352" y="877"/>
                    <a:pt x="8091" y="863"/>
                    <a:pt x="6900" y="863"/>
                  </a:cubicBezTo>
                  <a:cubicBezTo>
                    <a:pt x="4636" y="863"/>
                    <a:pt x="2631" y="912"/>
                    <a:pt x="1438" y="1211"/>
                  </a:cubicBezTo>
                  <a:cubicBezTo>
                    <a:pt x="857" y="1337"/>
                    <a:pt x="371" y="3070"/>
                    <a:pt x="241" y="5492"/>
                  </a:cubicBezTo>
                  <a:cubicBezTo>
                    <a:pt x="16" y="9342"/>
                    <a:pt x="-78" y="13630"/>
                    <a:pt x="73" y="17048"/>
                  </a:cubicBezTo>
                  <a:cubicBezTo>
                    <a:pt x="203" y="19714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0" y="21565"/>
                    <a:pt x="5791" y="21600"/>
                    <a:pt x="7534" y="21600"/>
                  </a:cubicBezTo>
                  <a:cubicBezTo>
                    <a:pt x="11950" y="21600"/>
                    <a:pt x="16905" y="21377"/>
                    <a:pt x="19564" y="19839"/>
                  </a:cubicBezTo>
                  <a:cubicBezTo>
                    <a:pt x="21522" y="18683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03" name="Google Shape;7348;p45"/>
            <p:cNvSpPr/>
            <p:nvPr/>
          </p:nvSpPr>
          <p:spPr>
            <a:xfrm>
              <a:off x="11928668" y="11660158"/>
              <a:ext cx="98242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9" y="0"/>
                  </a:moveTo>
                  <a:cubicBezTo>
                    <a:pt x="16837" y="0"/>
                    <a:pt x="16407" y="178"/>
                    <a:pt x="16082" y="510"/>
                  </a:cubicBezTo>
                  <a:cubicBezTo>
                    <a:pt x="11999" y="4773"/>
                    <a:pt x="3464" y="13250"/>
                    <a:pt x="320" y="17449"/>
                  </a:cubicBezTo>
                  <a:cubicBezTo>
                    <a:pt x="-894" y="19073"/>
                    <a:pt x="1603" y="21600"/>
                    <a:pt x="3509" y="21600"/>
                  </a:cubicBezTo>
                  <a:cubicBezTo>
                    <a:pt x="4022" y="21600"/>
                    <a:pt x="4491" y="21417"/>
                    <a:pt x="4835" y="20982"/>
                  </a:cubicBezTo>
                  <a:cubicBezTo>
                    <a:pt x="7654" y="17465"/>
                    <a:pt x="17207" y="8163"/>
                    <a:pt x="20134" y="4789"/>
                  </a:cubicBezTo>
                  <a:cubicBezTo>
                    <a:pt x="20613" y="4234"/>
                    <a:pt x="20706" y="3442"/>
                    <a:pt x="20335" y="2808"/>
                  </a:cubicBezTo>
                  <a:cubicBezTo>
                    <a:pt x="19749" y="1810"/>
                    <a:pt x="18963" y="828"/>
                    <a:pt x="18148" y="274"/>
                  </a:cubicBezTo>
                  <a:cubicBezTo>
                    <a:pt x="17879" y="89"/>
                    <a:pt x="17573" y="0"/>
                    <a:pt x="172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04" name="Google Shape;7349;p45"/>
            <p:cNvSpPr/>
            <p:nvPr/>
          </p:nvSpPr>
          <p:spPr>
            <a:xfrm>
              <a:off x="12010646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09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05" name="Google Shape;7350;p45"/>
            <p:cNvSpPr/>
            <p:nvPr/>
          </p:nvSpPr>
          <p:spPr>
            <a:xfrm>
              <a:off x="12595885" y="12412410"/>
              <a:ext cx="231999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59" y="0"/>
                  </a:moveTo>
                  <a:cubicBezTo>
                    <a:pt x="2686" y="0"/>
                    <a:pt x="-1604" y="5753"/>
                    <a:pt x="588" y="16542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7"/>
                    <a:pt x="17151" y="8753"/>
                  </a:cubicBezTo>
                  <a:cubicBezTo>
                    <a:pt x="14984" y="2830"/>
                    <a:pt x="11157" y="0"/>
                    <a:pt x="76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06" name="Google Shape;7351;p45"/>
            <p:cNvSpPr/>
            <p:nvPr/>
          </p:nvSpPr>
          <p:spPr>
            <a:xfrm>
              <a:off x="11877454" y="13460663"/>
              <a:ext cx="108465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69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4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07" name="Google Shape;7352;p45"/>
            <p:cNvSpPr/>
            <p:nvPr/>
          </p:nvSpPr>
          <p:spPr>
            <a:xfrm>
              <a:off x="12318693" y="13169532"/>
              <a:ext cx="202573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08" name="Google Shape;7353;p45"/>
            <p:cNvSpPr/>
            <p:nvPr/>
          </p:nvSpPr>
          <p:spPr>
            <a:xfrm>
              <a:off x="13232531" y="12422809"/>
              <a:ext cx="1132701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1" y="8330"/>
                  </a:cubicBezTo>
                  <a:cubicBezTo>
                    <a:pt x="7781" y="8988"/>
                    <a:pt x="577" y="8865"/>
                    <a:pt x="147" y="9607"/>
                  </a:cubicBezTo>
                  <a:cubicBezTo>
                    <a:pt x="-255" y="10306"/>
                    <a:pt x="244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69" y="14051"/>
                  </a:cubicBezTo>
                  <a:cubicBezTo>
                    <a:pt x="3999" y="13708"/>
                    <a:pt x="5689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3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098" y="14491"/>
                  </a:cubicBezTo>
                  <a:cubicBezTo>
                    <a:pt x="13993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0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09" name="Google Shape;7354;p45"/>
            <p:cNvSpPr/>
            <p:nvPr/>
          </p:nvSpPr>
          <p:spPr>
            <a:xfrm>
              <a:off x="13571644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1" y="15412"/>
                    <a:pt x="11233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408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5" y="10097"/>
                  </a:cubicBezTo>
                  <a:cubicBezTo>
                    <a:pt x="15073" y="9627"/>
                    <a:pt x="14912" y="8502"/>
                    <a:pt x="15479" y="7787"/>
                  </a:cubicBezTo>
                  <a:cubicBezTo>
                    <a:pt x="16541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15" y="1730"/>
                  </a:cubicBezTo>
                  <a:cubicBezTo>
                    <a:pt x="17674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10" name="Google Shape;7355;p45"/>
            <p:cNvSpPr/>
            <p:nvPr/>
          </p:nvSpPr>
          <p:spPr>
            <a:xfrm>
              <a:off x="10655975" y="10599777"/>
              <a:ext cx="144160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5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4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3" y="7471"/>
                    <a:pt x="115" y="9332"/>
                  </a:cubicBezTo>
                  <a:cubicBezTo>
                    <a:pt x="-169" y="10248"/>
                    <a:pt x="115" y="10796"/>
                    <a:pt x="498" y="11459"/>
                  </a:cubicBezTo>
                  <a:cubicBezTo>
                    <a:pt x="625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39" y="20909"/>
                  </a:cubicBezTo>
                  <a:cubicBezTo>
                    <a:pt x="7032" y="21349"/>
                    <a:pt x="7854" y="21600"/>
                    <a:pt x="8705" y="21600"/>
                  </a:cubicBezTo>
                  <a:cubicBezTo>
                    <a:pt x="9576" y="21600"/>
                    <a:pt x="10475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40" y="3422"/>
                    <a:pt x="14021" y="2951"/>
                    <a:pt x="14588" y="2938"/>
                  </a:cubicBezTo>
                  <a:lnTo>
                    <a:pt x="17350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4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6" y="4109"/>
                  </a:cubicBezTo>
                  <a:cubicBezTo>
                    <a:pt x="21256" y="3065"/>
                    <a:pt x="20962" y="2110"/>
                    <a:pt x="20690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11" name="Google Shape;7356;p45"/>
            <p:cNvSpPr/>
            <p:nvPr/>
          </p:nvSpPr>
          <p:spPr>
            <a:xfrm>
              <a:off x="12465685" y="9948363"/>
              <a:ext cx="108536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8" y="719"/>
                    <a:pt x="14217" y="831"/>
                    <a:pt x="10996" y="831"/>
                  </a:cubicBezTo>
                  <a:cubicBezTo>
                    <a:pt x="9564" y="831"/>
                    <a:pt x="8111" y="810"/>
                    <a:pt x="6755" y="810"/>
                  </a:cubicBezTo>
                  <a:cubicBezTo>
                    <a:pt x="4553" y="810"/>
                    <a:pt x="2609" y="866"/>
                    <a:pt x="1443" y="1152"/>
                  </a:cubicBezTo>
                  <a:cubicBezTo>
                    <a:pt x="864" y="1278"/>
                    <a:pt x="371" y="3023"/>
                    <a:pt x="244" y="5452"/>
                  </a:cubicBezTo>
                  <a:cubicBezTo>
                    <a:pt x="18" y="9313"/>
                    <a:pt x="-80" y="13669"/>
                    <a:pt x="75" y="17034"/>
                  </a:cubicBezTo>
                  <a:cubicBezTo>
                    <a:pt x="202" y="19715"/>
                    <a:pt x="752" y="21579"/>
                    <a:pt x="1372" y="21579"/>
                  </a:cubicBezTo>
                  <a:cubicBezTo>
                    <a:pt x="1790" y="21572"/>
                    <a:pt x="2247" y="21565"/>
                    <a:pt x="2734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7" y="21600"/>
                    <a:pt x="16903" y="21384"/>
                    <a:pt x="19563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12" name="Google Shape;7357;p45"/>
            <p:cNvSpPr/>
            <p:nvPr/>
          </p:nvSpPr>
          <p:spPr>
            <a:xfrm>
              <a:off x="12240532" y="8772041"/>
              <a:ext cx="818900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316" y="753"/>
                    <a:pt x="14162" y="872"/>
                    <a:pt x="10905" y="872"/>
                  </a:cubicBezTo>
                  <a:cubicBezTo>
                    <a:pt x="9353" y="872"/>
                    <a:pt x="7778" y="844"/>
                    <a:pt x="6331" y="844"/>
                  </a:cubicBezTo>
                  <a:cubicBezTo>
                    <a:pt x="4299" y="844"/>
                    <a:pt x="2523" y="893"/>
                    <a:pt x="1424" y="1151"/>
                  </a:cubicBezTo>
                  <a:cubicBezTo>
                    <a:pt x="864" y="1332"/>
                    <a:pt x="378" y="3013"/>
                    <a:pt x="227" y="5503"/>
                  </a:cubicBezTo>
                  <a:cubicBezTo>
                    <a:pt x="2" y="9297"/>
                    <a:pt x="-71" y="13656"/>
                    <a:pt x="78" y="17074"/>
                  </a:cubicBezTo>
                  <a:cubicBezTo>
                    <a:pt x="189" y="19710"/>
                    <a:pt x="732" y="21558"/>
                    <a:pt x="1338" y="21558"/>
                  </a:cubicBezTo>
                  <a:cubicBezTo>
                    <a:pt x="1349" y="21558"/>
                    <a:pt x="1359" y="21558"/>
                    <a:pt x="1368" y="21558"/>
                  </a:cubicBezTo>
                  <a:cubicBezTo>
                    <a:pt x="1590" y="21551"/>
                    <a:pt x="1821" y="21551"/>
                    <a:pt x="2062" y="21551"/>
                  </a:cubicBezTo>
                  <a:cubicBezTo>
                    <a:pt x="3582" y="21551"/>
                    <a:pt x="5488" y="21600"/>
                    <a:pt x="7510" y="21600"/>
                  </a:cubicBezTo>
                  <a:cubicBezTo>
                    <a:pt x="11933" y="21600"/>
                    <a:pt x="16905" y="21356"/>
                    <a:pt x="19572" y="19815"/>
                  </a:cubicBezTo>
                  <a:cubicBezTo>
                    <a:pt x="21529" y="18720"/>
                    <a:pt x="21017" y="0"/>
                    <a:pt x="190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13" name="Google Shape;7358;p45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14" name="Google Shape;7359;p45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15" name="Google Shape;7360;p45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16" name="Google Shape;7361;p45"/>
            <p:cNvSpPr/>
            <p:nvPr/>
          </p:nvSpPr>
          <p:spPr>
            <a:xfrm>
              <a:off x="9931727" y="8899452"/>
              <a:ext cx="232180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45"/>
                    <a:pt x="587" y="16521"/>
                  </a:cubicBezTo>
                  <a:cubicBezTo>
                    <a:pt x="1308" y="20041"/>
                    <a:pt x="4168" y="21600"/>
                    <a:pt x="7357" y="21600"/>
                  </a:cubicBezTo>
                  <a:cubicBezTo>
                    <a:pt x="13140" y="21600"/>
                    <a:pt x="19998" y="16485"/>
                    <a:pt x="17126" y="8742"/>
                  </a:cubicBezTo>
                  <a:cubicBezTo>
                    <a:pt x="14962" y="2827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17" name="Google Shape;7362;p45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18" name="Google Shape;7363;p45"/>
            <p:cNvSpPr/>
            <p:nvPr/>
          </p:nvSpPr>
          <p:spPr>
            <a:xfrm>
              <a:off x="9654550" y="9656903"/>
              <a:ext cx="202565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70" y="0"/>
                  </a:moveTo>
                  <a:cubicBezTo>
                    <a:pt x="2694" y="0"/>
                    <a:pt x="-1593" y="5725"/>
                    <a:pt x="579" y="16501"/>
                  </a:cubicBezTo>
                  <a:cubicBezTo>
                    <a:pt x="1320" y="20039"/>
                    <a:pt x="4190" y="21600"/>
                    <a:pt x="7387" y="21600"/>
                  </a:cubicBezTo>
                  <a:cubicBezTo>
                    <a:pt x="13170" y="21600"/>
                    <a:pt x="20007" y="16493"/>
                    <a:pt x="17173" y="8734"/>
                  </a:cubicBezTo>
                  <a:cubicBezTo>
                    <a:pt x="15001" y="2838"/>
                    <a:pt x="11165" y="0"/>
                    <a:pt x="76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19" name="Google Shape;7364;p45"/>
            <p:cNvSpPr/>
            <p:nvPr/>
          </p:nvSpPr>
          <p:spPr>
            <a:xfrm>
              <a:off x="9654557" y="10290409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312" y="20054"/>
                    <a:pt x="4174" y="21600"/>
                    <a:pt x="7362" y="21600"/>
                  </a:cubicBezTo>
                  <a:cubicBezTo>
                    <a:pt x="13151" y="21600"/>
                    <a:pt x="20007" y="16505"/>
                    <a:pt x="17167" y="8773"/>
                  </a:cubicBezTo>
                  <a:cubicBezTo>
                    <a:pt x="14996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20" name="Google Shape;7365;p45"/>
            <p:cNvSpPr/>
            <p:nvPr/>
          </p:nvSpPr>
          <p:spPr>
            <a:xfrm>
              <a:off x="10568384" y="8910097"/>
              <a:ext cx="1133394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4013" y="13700"/>
                    <a:pt x="5703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16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611" y="21094"/>
                    <a:pt x="9112" y="21519"/>
                    <a:pt x="9720" y="21546"/>
                  </a:cubicBezTo>
                  <a:cubicBezTo>
                    <a:pt x="10348" y="21578"/>
                    <a:pt x="11016" y="21600"/>
                    <a:pt x="11696" y="21600"/>
                  </a:cubicBezTo>
                  <a:cubicBezTo>
                    <a:pt x="12190" y="21600"/>
                    <a:pt x="12690" y="21589"/>
                    <a:pt x="13184" y="21560"/>
                  </a:cubicBezTo>
                  <a:cubicBezTo>
                    <a:pt x="13822" y="21519"/>
                    <a:pt x="14334" y="21011"/>
                    <a:pt x="14390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3" y="13724"/>
                    <a:pt x="14608" y="13038"/>
                    <a:pt x="15375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88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1" y="13413"/>
                    <a:pt x="21345" y="12821"/>
                    <a:pt x="21331" y="12109"/>
                  </a:cubicBezTo>
                  <a:cubicBezTo>
                    <a:pt x="21303" y="11245"/>
                    <a:pt x="21165" y="10436"/>
                    <a:pt x="21013" y="9558"/>
                  </a:cubicBezTo>
                  <a:cubicBezTo>
                    <a:pt x="20929" y="8996"/>
                    <a:pt x="20472" y="8558"/>
                    <a:pt x="19890" y="8502"/>
                  </a:cubicBezTo>
                  <a:cubicBezTo>
                    <a:pt x="18525" y="8341"/>
                    <a:pt x="17032" y="8199"/>
                    <a:pt x="15669" y="8199"/>
                  </a:cubicBezTo>
                  <a:cubicBezTo>
                    <a:pt x="15412" y="8199"/>
                    <a:pt x="15162" y="8204"/>
                    <a:pt x="14917" y="8215"/>
                  </a:cubicBezTo>
                  <a:cubicBezTo>
                    <a:pt x="14898" y="8215"/>
                    <a:pt x="14881" y="8215"/>
                    <a:pt x="14864" y="8215"/>
                  </a:cubicBezTo>
                  <a:cubicBezTo>
                    <a:pt x="14167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21" name="Google Shape;7366;p45"/>
            <p:cNvSpPr/>
            <p:nvPr/>
          </p:nvSpPr>
          <p:spPr>
            <a:xfrm>
              <a:off x="6912357" y="1380229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12"/>
                  </a:cubicBezTo>
                  <a:cubicBezTo>
                    <a:pt x="858" y="1338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64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2" y="21586"/>
                    <a:pt x="2374" y="21579"/>
                    <a:pt x="2932" y="21579"/>
                  </a:cubicBezTo>
                  <a:cubicBezTo>
                    <a:pt x="4125" y="21579"/>
                    <a:pt x="5497" y="21600"/>
                    <a:pt x="6941" y="21600"/>
                  </a:cubicBezTo>
                  <a:cubicBezTo>
                    <a:pt x="11494" y="21600"/>
                    <a:pt x="16784" y="21405"/>
                    <a:pt x="19565" y="19795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22" name="Google Shape;7367;p45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23" name="Google Shape;7368;p45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24" name="Google Shape;7369;p45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25" name="Google Shape;7370;p45"/>
            <p:cNvSpPr/>
            <p:nvPr/>
          </p:nvSpPr>
          <p:spPr>
            <a:xfrm>
              <a:off x="4018839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57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26" name="Google Shape;7371;p45"/>
            <p:cNvSpPr/>
            <p:nvPr/>
          </p:nvSpPr>
          <p:spPr>
            <a:xfrm>
              <a:off x="5579821" y="0"/>
              <a:ext cx="108003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70" y="0"/>
                  </a:moveTo>
                  <a:cubicBezTo>
                    <a:pt x="15115" y="0"/>
                    <a:pt x="14767" y="159"/>
                    <a:pt x="14516" y="462"/>
                  </a:cubicBezTo>
                  <a:cubicBezTo>
                    <a:pt x="13337" y="1815"/>
                    <a:pt x="12043" y="3362"/>
                    <a:pt x="11112" y="4844"/>
                  </a:cubicBezTo>
                  <a:cubicBezTo>
                    <a:pt x="10856" y="5261"/>
                    <a:pt x="10442" y="5485"/>
                    <a:pt x="10018" y="5485"/>
                  </a:cubicBezTo>
                  <a:cubicBezTo>
                    <a:pt x="9749" y="5485"/>
                    <a:pt x="9475" y="5394"/>
                    <a:pt x="9235" y="5202"/>
                  </a:cubicBezTo>
                  <a:cubicBezTo>
                    <a:pt x="7854" y="4079"/>
                    <a:pt x="5832" y="2597"/>
                    <a:pt x="4174" y="1408"/>
                  </a:cubicBezTo>
                  <a:cubicBezTo>
                    <a:pt x="3954" y="1251"/>
                    <a:pt x="3708" y="1176"/>
                    <a:pt x="3462" y="1176"/>
                  </a:cubicBezTo>
                  <a:cubicBezTo>
                    <a:pt x="3090" y="1176"/>
                    <a:pt x="2722" y="1349"/>
                    <a:pt x="2457" y="1684"/>
                  </a:cubicBezTo>
                  <a:cubicBezTo>
                    <a:pt x="1541" y="2841"/>
                    <a:pt x="421" y="4470"/>
                    <a:pt x="57" y="5692"/>
                  </a:cubicBezTo>
                  <a:cubicBezTo>
                    <a:pt x="-117" y="6311"/>
                    <a:pt x="116" y="7010"/>
                    <a:pt x="596" y="7370"/>
                  </a:cubicBezTo>
                  <a:cubicBezTo>
                    <a:pt x="2443" y="8721"/>
                    <a:pt x="6225" y="10481"/>
                    <a:pt x="6807" y="11327"/>
                  </a:cubicBezTo>
                  <a:cubicBezTo>
                    <a:pt x="7228" y="11962"/>
                    <a:pt x="2546" y="18529"/>
                    <a:pt x="2894" y="19456"/>
                  </a:cubicBezTo>
                  <a:cubicBezTo>
                    <a:pt x="3214" y="20320"/>
                    <a:pt x="5003" y="21134"/>
                    <a:pt x="6312" y="21542"/>
                  </a:cubicBezTo>
                  <a:cubicBezTo>
                    <a:pt x="6437" y="21580"/>
                    <a:pt x="6563" y="21600"/>
                    <a:pt x="6688" y="21600"/>
                  </a:cubicBezTo>
                  <a:cubicBezTo>
                    <a:pt x="7186" y="21600"/>
                    <a:pt x="7650" y="21297"/>
                    <a:pt x="7884" y="20776"/>
                  </a:cubicBezTo>
                  <a:cubicBezTo>
                    <a:pt x="8741" y="18837"/>
                    <a:pt x="9716" y="17192"/>
                    <a:pt x="10559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5" y="15202"/>
                    <a:pt x="12258" y="15315"/>
                    <a:pt x="12509" y="15547"/>
                  </a:cubicBezTo>
                  <a:cubicBezTo>
                    <a:pt x="14021" y="16964"/>
                    <a:pt x="15607" y="18576"/>
                    <a:pt x="17265" y="19586"/>
                  </a:cubicBezTo>
                  <a:cubicBezTo>
                    <a:pt x="17457" y="19699"/>
                    <a:pt x="17665" y="19754"/>
                    <a:pt x="17872" y="19754"/>
                  </a:cubicBezTo>
                  <a:cubicBezTo>
                    <a:pt x="18260" y="19754"/>
                    <a:pt x="18643" y="19562"/>
                    <a:pt x="18909" y="19212"/>
                  </a:cubicBezTo>
                  <a:cubicBezTo>
                    <a:pt x="19636" y="18251"/>
                    <a:pt x="20407" y="17159"/>
                    <a:pt x="21105" y="16036"/>
                  </a:cubicBezTo>
                  <a:cubicBezTo>
                    <a:pt x="21483" y="15417"/>
                    <a:pt x="21395" y="14570"/>
                    <a:pt x="20901" y="14080"/>
                  </a:cubicBezTo>
                  <a:cubicBezTo>
                    <a:pt x="19592" y="12777"/>
                    <a:pt x="17498" y="11164"/>
                    <a:pt x="15825" y="10089"/>
                  </a:cubicBezTo>
                  <a:cubicBezTo>
                    <a:pt x="15084" y="9618"/>
                    <a:pt x="14909" y="8493"/>
                    <a:pt x="15491" y="7793"/>
                  </a:cubicBezTo>
                  <a:cubicBezTo>
                    <a:pt x="16538" y="6473"/>
                    <a:pt x="17730" y="5169"/>
                    <a:pt x="18675" y="3884"/>
                  </a:cubicBezTo>
                  <a:cubicBezTo>
                    <a:pt x="19171" y="3232"/>
                    <a:pt x="19054" y="2239"/>
                    <a:pt x="18429" y="1733"/>
                  </a:cubicBezTo>
                  <a:cubicBezTo>
                    <a:pt x="17687" y="1130"/>
                    <a:pt x="16931" y="690"/>
                    <a:pt x="16116" y="184"/>
                  </a:cubicBezTo>
                  <a:cubicBezTo>
                    <a:pt x="15910" y="60"/>
                    <a:pt x="15688" y="0"/>
                    <a:pt x="154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27" name="Google Shape;7372;p45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28" name="Google Shape;7373;p45"/>
            <p:cNvSpPr/>
            <p:nvPr/>
          </p:nvSpPr>
          <p:spPr>
            <a:xfrm>
              <a:off x="6912357" y="8406147"/>
              <a:ext cx="81899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5" h="21600" fill="norm" stroke="1" extrusionOk="0">
                  <a:moveTo>
                    <a:pt x="19109" y="0"/>
                  </a:moveTo>
                  <a:cubicBezTo>
                    <a:pt x="19063" y="0"/>
                    <a:pt x="19017" y="7"/>
                    <a:pt x="18971" y="28"/>
                  </a:cubicBezTo>
                  <a:cubicBezTo>
                    <a:pt x="17387" y="733"/>
                    <a:pt x="14386" y="852"/>
                    <a:pt x="11244" y="852"/>
                  </a:cubicBezTo>
                  <a:cubicBezTo>
                    <a:pt x="9600" y="852"/>
                    <a:pt x="7920" y="817"/>
                    <a:pt x="6383" y="817"/>
                  </a:cubicBezTo>
                  <a:cubicBezTo>
                    <a:pt x="4332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42" y="5445"/>
                  </a:cubicBezTo>
                  <a:cubicBezTo>
                    <a:pt x="17" y="9306"/>
                    <a:pt x="-77" y="13669"/>
                    <a:pt x="72" y="17034"/>
                  </a:cubicBezTo>
                  <a:cubicBezTo>
                    <a:pt x="204" y="19708"/>
                    <a:pt x="747" y="21579"/>
                    <a:pt x="1383" y="21579"/>
                  </a:cubicBezTo>
                  <a:cubicBezTo>
                    <a:pt x="1800" y="21565"/>
                    <a:pt x="2255" y="21565"/>
                    <a:pt x="2744" y="21565"/>
                  </a:cubicBezTo>
                  <a:cubicBezTo>
                    <a:pt x="4141" y="21565"/>
                    <a:pt x="5800" y="21600"/>
                    <a:pt x="7542" y="21600"/>
                  </a:cubicBezTo>
                  <a:cubicBezTo>
                    <a:pt x="11953" y="21600"/>
                    <a:pt x="16907" y="21377"/>
                    <a:pt x="19568" y="19834"/>
                  </a:cubicBezTo>
                  <a:cubicBezTo>
                    <a:pt x="21523" y="18738"/>
                    <a:pt x="21034" y="0"/>
                    <a:pt x="1910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29" name="Google Shape;7374;p45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30" name="Google Shape;7375;p45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31" name="Google Shape;7376;p45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32" name="Google Shape;7377;p45"/>
            <p:cNvSpPr/>
            <p:nvPr/>
          </p:nvSpPr>
          <p:spPr>
            <a:xfrm>
              <a:off x="4018832" y="8100988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33" name="Google Shape;7378;p45"/>
            <p:cNvSpPr/>
            <p:nvPr/>
          </p:nvSpPr>
          <p:spPr>
            <a:xfrm>
              <a:off x="5579821" y="7025505"/>
              <a:ext cx="108003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67" y="0"/>
                  </a:moveTo>
                  <a:cubicBezTo>
                    <a:pt x="15113" y="0"/>
                    <a:pt x="14767" y="153"/>
                    <a:pt x="14516" y="455"/>
                  </a:cubicBezTo>
                  <a:cubicBezTo>
                    <a:pt x="13337" y="1824"/>
                    <a:pt x="12043" y="3353"/>
                    <a:pt x="11112" y="4852"/>
                  </a:cubicBezTo>
                  <a:cubicBezTo>
                    <a:pt x="10857" y="5264"/>
                    <a:pt x="10450" y="5482"/>
                    <a:pt x="10032" y="5482"/>
                  </a:cubicBezTo>
                  <a:cubicBezTo>
                    <a:pt x="9757" y="5482"/>
                    <a:pt x="9478" y="5387"/>
                    <a:pt x="9235" y="5193"/>
                  </a:cubicBezTo>
                  <a:cubicBezTo>
                    <a:pt x="7854" y="4071"/>
                    <a:pt x="5832" y="2605"/>
                    <a:pt x="4174" y="1417"/>
                  </a:cubicBezTo>
                  <a:cubicBezTo>
                    <a:pt x="3956" y="1254"/>
                    <a:pt x="3710" y="1177"/>
                    <a:pt x="3465" y="1177"/>
                  </a:cubicBezTo>
                  <a:cubicBezTo>
                    <a:pt x="3092" y="1177"/>
                    <a:pt x="2722" y="1358"/>
                    <a:pt x="2457" y="1692"/>
                  </a:cubicBezTo>
                  <a:cubicBezTo>
                    <a:pt x="1541" y="2833"/>
                    <a:pt x="421" y="4461"/>
                    <a:pt x="57" y="5682"/>
                  </a:cubicBezTo>
                  <a:cubicBezTo>
                    <a:pt x="-117" y="6318"/>
                    <a:pt x="116" y="7000"/>
                    <a:pt x="596" y="7360"/>
                  </a:cubicBezTo>
                  <a:cubicBezTo>
                    <a:pt x="2443" y="8711"/>
                    <a:pt x="6225" y="10487"/>
                    <a:pt x="6807" y="11332"/>
                  </a:cubicBezTo>
                  <a:cubicBezTo>
                    <a:pt x="7228" y="11967"/>
                    <a:pt x="2546" y="18515"/>
                    <a:pt x="2894" y="19442"/>
                  </a:cubicBezTo>
                  <a:cubicBezTo>
                    <a:pt x="3214" y="20322"/>
                    <a:pt x="5003" y="21136"/>
                    <a:pt x="6312" y="21543"/>
                  </a:cubicBezTo>
                  <a:cubicBezTo>
                    <a:pt x="6434" y="21582"/>
                    <a:pt x="6558" y="21600"/>
                    <a:pt x="6679" y="21600"/>
                  </a:cubicBezTo>
                  <a:cubicBezTo>
                    <a:pt x="7179" y="21600"/>
                    <a:pt x="7649" y="21290"/>
                    <a:pt x="7884" y="20779"/>
                  </a:cubicBezTo>
                  <a:cubicBezTo>
                    <a:pt x="8741" y="18840"/>
                    <a:pt x="9716" y="17179"/>
                    <a:pt x="10559" y="15828"/>
                  </a:cubicBezTo>
                  <a:cubicBezTo>
                    <a:pt x="10822" y="15410"/>
                    <a:pt x="11239" y="15191"/>
                    <a:pt x="11658" y="15191"/>
                  </a:cubicBezTo>
                  <a:cubicBezTo>
                    <a:pt x="11958" y="15191"/>
                    <a:pt x="12260" y="15302"/>
                    <a:pt x="12509" y="15534"/>
                  </a:cubicBezTo>
                  <a:cubicBezTo>
                    <a:pt x="14021" y="16951"/>
                    <a:pt x="15607" y="18579"/>
                    <a:pt x="17265" y="19572"/>
                  </a:cubicBezTo>
                  <a:cubicBezTo>
                    <a:pt x="17461" y="19689"/>
                    <a:pt x="17674" y="19745"/>
                    <a:pt x="17886" y="19745"/>
                  </a:cubicBezTo>
                  <a:cubicBezTo>
                    <a:pt x="18269" y="19745"/>
                    <a:pt x="18646" y="19561"/>
                    <a:pt x="18909" y="19214"/>
                  </a:cubicBezTo>
                  <a:cubicBezTo>
                    <a:pt x="19636" y="18238"/>
                    <a:pt x="20407" y="17162"/>
                    <a:pt x="21105" y="16023"/>
                  </a:cubicBezTo>
                  <a:cubicBezTo>
                    <a:pt x="21483" y="15405"/>
                    <a:pt x="21395" y="14574"/>
                    <a:pt x="20901" y="14068"/>
                  </a:cubicBezTo>
                  <a:cubicBezTo>
                    <a:pt x="19592" y="12765"/>
                    <a:pt x="17498" y="11153"/>
                    <a:pt x="15825" y="10094"/>
                  </a:cubicBezTo>
                  <a:cubicBezTo>
                    <a:pt x="15084" y="9624"/>
                    <a:pt x="14909" y="8499"/>
                    <a:pt x="15491" y="7784"/>
                  </a:cubicBezTo>
                  <a:cubicBezTo>
                    <a:pt x="16538" y="6480"/>
                    <a:pt x="17730" y="5160"/>
                    <a:pt x="18675" y="3892"/>
                  </a:cubicBezTo>
                  <a:cubicBezTo>
                    <a:pt x="19171" y="3240"/>
                    <a:pt x="19054" y="2245"/>
                    <a:pt x="18429" y="1741"/>
                  </a:cubicBezTo>
                  <a:cubicBezTo>
                    <a:pt x="17687" y="1139"/>
                    <a:pt x="16931" y="683"/>
                    <a:pt x="16116" y="179"/>
                  </a:cubicBezTo>
                  <a:cubicBezTo>
                    <a:pt x="15910" y="60"/>
                    <a:pt x="15687" y="0"/>
                    <a:pt x="1546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34" name="Google Shape;7379;p45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35" name="Google Shape;7380;p45"/>
            <p:cNvSpPr/>
            <p:nvPr/>
          </p:nvSpPr>
          <p:spPr>
            <a:xfrm>
              <a:off x="4473842" y="6435487"/>
              <a:ext cx="1084710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4"/>
                    <a:pt x="14166" y="866"/>
                    <a:pt x="10909" y="866"/>
                  </a:cubicBezTo>
                  <a:cubicBezTo>
                    <a:pt x="9358" y="866"/>
                    <a:pt x="7782" y="845"/>
                    <a:pt x="6337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36" name="Google Shape;7381;p45"/>
            <p:cNvSpPr/>
            <p:nvPr/>
          </p:nvSpPr>
          <p:spPr>
            <a:xfrm>
              <a:off x="4248388" y="5259082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1"/>
                    <a:pt x="10902" y="871"/>
                  </a:cubicBezTo>
                  <a:cubicBezTo>
                    <a:pt x="9352" y="871"/>
                    <a:pt x="7779" y="843"/>
                    <a:pt x="6333" y="843"/>
                  </a:cubicBezTo>
                  <a:cubicBezTo>
                    <a:pt x="4303" y="843"/>
                    <a:pt x="2528" y="892"/>
                    <a:pt x="1431" y="1150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6" y="21579"/>
                    <a:pt x="5487" y="21600"/>
                    <a:pt x="6930" y="21600"/>
                  </a:cubicBezTo>
                  <a:cubicBezTo>
                    <a:pt x="11481" y="21600"/>
                    <a:pt x="16769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37" name="Google Shape;7382;p45"/>
            <p:cNvSpPr/>
            <p:nvPr/>
          </p:nvSpPr>
          <p:spPr>
            <a:xfrm>
              <a:off x="4248388" y="4893188"/>
              <a:ext cx="81926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9"/>
                    <a:pt x="1431" y="1150"/>
                  </a:cubicBezTo>
                  <a:cubicBezTo>
                    <a:pt x="871" y="1276"/>
                    <a:pt x="385" y="3012"/>
                    <a:pt x="234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4" y="21544"/>
                    <a:pt x="1824" y="21544"/>
                    <a:pt x="2065" y="21544"/>
                  </a:cubicBezTo>
                  <a:cubicBezTo>
                    <a:pt x="3580" y="21544"/>
                    <a:pt x="5480" y="21600"/>
                    <a:pt x="7498" y="21600"/>
                  </a:cubicBezTo>
                  <a:cubicBezTo>
                    <a:pt x="11914" y="21600"/>
                    <a:pt x="16884" y="21356"/>
                    <a:pt x="19561" y="19808"/>
                  </a:cubicBezTo>
                  <a:cubicBezTo>
                    <a:pt x="21518" y="18713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38" name="Google Shape;7383;p45"/>
            <p:cNvSpPr/>
            <p:nvPr/>
          </p:nvSpPr>
          <p:spPr>
            <a:xfrm>
              <a:off x="6601033" y="4634488"/>
              <a:ext cx="981965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8" h="21600" fill="norm" stroke="1" extrusionOk="0">
                  <a:moveTo>
                    <a:pt x="17278" y="0"/>
                  </a:moveTo>
                  <a:cubicBezTo>
                    <a:pt x="16844" y="0"/>
                    <a:pt x="16413" y="178"/>
                    <a:pt x="16095" y="504"/>
                  </a:cubicBezTo>
                  <a:cubicBezTo>
                    <a:pt x="11994" y="4766"/>
                    <a:pt x="3466" y="13243"/>
                    <a:pt x="320" y="17441"/>
                  </a:cubicBezTo>
                  <a:cubicBezTo>
                    <a:pt x="-895" y="19076"/>
                    <a:pt x="1609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45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35" y="2802"/>
                  </a:cubicBezTo>
                  <a:cubicBezTo>
                    <a:pt x="19765" y="1804"/>
                    <a:pt x="18978" y="838"/>
                    <a:pt x="18145" y="268"/>
                  </a:cubicBezTo>
                  <a:cubicBezTo>
                    <a:pt x="17881" y="85"/>
                    <a:pt x="17578" y="0"/>
                    <a:pt x="1727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39" name="Google Shape;7384;p45"/>
            <p:cNvSpPr/>
            <p:nvPr/>
          </p:nvSpPr>
          <p:spPr>
            <a:xfrm>
              <a:off x="6682998" y="4588442"/>
              <a:ext cx="231999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66" y="0"/>
                  </a:moveTo>
                  <a:cubicBezTo>
                    <a:pt x="2686" y="0"/>
                    <a:pt x="-1604" y="5758"/>
                    <a:pt x="588" y="16537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1"/>
                    <a:pt x="17151" y="8758"/>
                  </a:cubicBezTo>
                  <a:cubicBezTo>
                    <a:pt x="14984" y="2837"/>
                    <a:pt x="11157" y="0"/>
                    <a:pt x="766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40" name="Google Shape;7385;p45"/>
            <p:cNvSpPr/>
            <p:nvPr/>
          </p:nvSpPr>
          <p:spPr>
            <a:xfrm>
              <a:off x="7267562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41" name="Google Shape;7386;p45"/>
            <p:cNvSpPr/>
            <p:nvPr/>
          </p:nvSpPr>
          <p:spPr>
            <a:xfrm>
              <a:off x="6549645" y="6435487"/>
              <a:ext cx="108480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5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4" y="21572"/>
                    <a:pt x="2241" y="21565"/>
                    <a:pt x="2730" y="21565"/>
                  </a:cubicBezTo>
                  <a:cubicBezTo>
                    <a:pt x="4132" y="21565"/>
                    <a:pt x="5791" y="21600"/>
                    <a:pt x="7535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42" name="Google Shape;7387;p45"/>
            <p:cNvSpPr/>
            <p:nvPr/>
          </p:nvSpPr>
          <p:spPr>
            <a:xfrm>
              <a:off x="6990907" y="6144191"/>
              <a:ext cx="202002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6" y="0"/>
                  </a:moveTo>
                  <a:cubicBezTo>
                    <a:pt x="2672" y="0"/>
                    <a:pt x="-1619" y="5740"/>
                    <a:pt x="599" y="16495"/>
                  </a:cubicBezTo>
                  <a:cubicBezTo>
                    <a:pt x="1312" y="20037"/>
                    <a:pt x="4177" y="21600"/>
                    <a:pt x="7363" y="21600"/>
                  </a:cubicBezTo>
                  <a:cubicBezTo>
                    <a:pt x="13137" y="21600"/>
                    <a:pt x="19981" y="16487"/>
                    <a:pt x="17137" y="8720"/>
                  </a:cubicBezTo>
                  <a:cubicBezTo>
                    <a:pt x="14970" y="2825"/>
                    <a:pt x="11145" y="0"/>
                    <a:pt x="764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43" name="Google Shape;7388;p45"/>
            <p:cNvSpPr/>
            <p:nvPr/>
          </p:nvSpPr>
          <p:spPr>
            <a:xfrm>
              <a:off x="6990929" y="6777780"/>
              <a:ext cx="20198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64" y="21600"/>
                  </a:cubicBezTo>
                  <a:cubicBezTo>
                    <a:pt x="13140" y="21600"/>
                    <a:pt x="19986" y="16493"/>
                    <a:pt x="17141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44" name="Google Shape;7389;p45"/>
            <p:cNvSpPr/>
            <p:nvPr/>
          </p:nvSpPr>
          <p:spPr>
            <a:xfrm>
              <a:off x="7904605" y="5397138"/>
              <a:ext cx="1133012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29" y="0"/>
                  </a:moveTo>
                  <a:cubicBezTo>
                    <a:pt x="9543" y="0"/>
                    <a:pt x="8532" y="83"/>
                    <a:pt x="7844" y="327"/>
                  </a:cubicBezTo>
                  <a:cubicBezTo>
                    <a:pt x="7304" y="520"/>
                    <a:pt x="6971" y="1041"/>
                    <a:pt x="7012" y="1604"/>
                  </a:cubicBezTo>
                  <a:cubicBezTo>
                    <a:pt x="7178" y="3688"/>
                    <a:pt x="8204" y="7460"/>
                    <a:pt x="7968" y="8338"/>
                  </a:cubicBezTo>
                  <a:cubicBezTo>
                    <a:pt x="7788" y="8996"/>
                    <a:pt x="569" y="8873"/>
                    <a:pt x="153" y="9600"/>
                  </a:cubicBezTo>
                  <a:cubicBezTo>
                    <a:pt x="-262" y="10300"/>
                    <a:pt x="251" y="12069"/>
                    <a:pt x="735" y="13276"/>
                  </a:cubicBezTo>
                  <a:cubicBezTo>
                    <a:pt x="940" y="13765"/>
                    <a:pt x="1419" y="14079"/>
                    <a:pt x="1942" y="14079"/>
                  </a:cubicBezTo>
                  <a:cubicBezTo>
                    <a:pt x="2020" y="14079"/>
                    <a:pt x="2097" y="14071"/>
                    <a:pt x="2176" y="14057"/>
                  </a:cubicBezTo>
                  <a:cubicBezTo>
                    <a:pt x="4005" y="13700"/>
                    <a:pt x="5696" y="13577"/>
                    <a:pt x="7123" y="13508"/>
                  </a:cubicBezTo>
                  <a:cubicBezTo>
                    <a:pt x="7139" y="13508"/>
                    <a:pt x="7156" y="13508"/>
                    <a:pt x="7171" y="13508"/>
                  </a:cubicBezTo>
                  <a:cubicBezTo>
                    <a:pt x="7897" y="13508"/>
                    <a:pt x="8481" y="14102"/>
                    <a:pt x="8453" y="14826"/>
                  </a:cubicBezTo>
                  <a:cubicBezTo>
                    <a:pt x="8383" y="16705"/>
                    <a:pt x="8204" y="18734"/>
                    <a:pt x="8509" y="20504"/>
                  </a:cubicBezTo>
                  <a:cubicBezTo>
                    <a:pt x="8605" y="21094"/>
                    <a:pt x="9118" y="21532"/>
                    <a:pt x="9714" y="21546"/>
                  </a:cubicBezTo>
                  <a:cubicBezTo>
                    <a:pt x="10349" y="21578"/>
                    <a:pt x="11016" y="21600"/>
                    <a:pt x="11694" y="21600"/>
                  </a:cubicBezTo>
                  <a:cubicBezTo>
                    <a:pt x="12185" y="21600"/>
                    <a:pt x="12684" y="21589"/>
                    <a:pt x="13178" y="21560"/>
                  </a:cubicBezTo>
                  <a:cubicBezTo>
                    <a:pt x="13828" y="21532"/>
                    <a:pt x="14329" y="21011"/>
                    <a:pt x="14383" y="20381"/>
                  </a:cubicBezTo>
                  <a:cubicBezTo>
                    <a:pt x="14495" y="18720"/>
                    <a:pt x="14369" y="16320"/>
                    <a:pt x="14106" y="14497"/>
                  </a:cubicBezTo>
                  <a:cubicBezTo>
                    <a:pt x="13999" y="13717"/>
                    <a:pt x="14613" y="13039"/>
                    <a:pt x="15388" y="13039"/>
                  </a:cubicBezTo>
                  <a:cubicBezTo>
                    <a:pt x="15417" y="13039"/>
                    <a:pt x="15448" y="13041"/>
                    <a:pt x="15478" y="13042"/>
                  </a:cubicBezTo>
                  <a:cubicBezTo>
                    <a:pt x="16988" y="13165"/>
                    <a:pt x="18581" y="13371"/>
                    <a:pt x="20008" y="13427"/>
                  </a:cubicBezTo>
                  <a:cubicBezTo>
                    <a:pt x="20026" y="13427"/>
                    <a:pt x="20041" y="13427"/>
                    <a:pt x="20057" y="13427"/>
                  </a:cubicBezTo>
                  <a:cubicBezTo>
                    <a:pt x="20770" y="13427"/>
                    <a:pt x="21338" y="12835"/>
                    <a:pt x="21326" y="12123"/>
                  </a:cubicBezTo>
                  <a:cubicBezTo>
                    <a:pt x="21298" y="11245"/>
                    <a:pt x="21159" y="10450"/>
                    <a:pt x="21020" y="9558"/>
                  </a:cubicBezTo>
                  <a:cubicBezTo>
                    <a:pt x="20923" y="8996"/>
                    <a:pt x="20467" y="8558"/>
                    <a:pt x="19898" y="8502"/>
                  </a:cubicBezTo>
                  <a:cubicBezTo>
                    <a:pt x="18521" y="8352"/>
                    <a:pt x="17012" y="8199"/>
                    <a:pt x="15630" y="8199"/>
                  </a:cubicBezTo>
                  <a:cubicBezTo>
                    <a:pt x="15385" y="8199"/>
                    <a:pt x="15145" y="8204"/>
                    <a:pt x="14909" y="8215"/>
                  </a:cubicBezTo>
                  <a:cubicBezTo>
                    <a:pt x="14885" y="8216"/>
                    <a:pt x="14860" y="8216"/>
                    <a:pt x="14836" y="8216"/>
                  </a:cubicBezTo>
                  <a:cubicBezTo>
                    <a:pt x="14148" y="8216"/>
                    <a:pt x="13592" y="7669"/>
                    <a:pt x="13566" y="6994"/>
                  </a:cubicBezTo>
                  <a:cubicBezTo>
                    <a:pt x="13510" y="5361"/>
                    <a:pt x="13330" y="3070"/>
                    <a:pt x="13164" y="1205"/>
                  </a:cubicBezTo>
                  <a:cubicBezTo>
                    <a:pt x="13109" y="575"/>
                    <a:pt x="12595" y="95"/>
                    <a:pt x="11972" y="54"/>
                  </a:cubicBezTo>
                  <a:cubicBezTo>
                    <a:pt x="11528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45" name="Google Shape;7390;p45"/>
            <p:cNvSpPr/>
            <p:nvPr/>
          </p:nvSpPr>
          <p:spPr>
            <a:xfrm>
              <a:off x="8243658" y="3512959"/>
              <a:ext cx="1080102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9" y="0"/>
                    <a:pt x="14765" y="155"/>
                    <a:pt x="14514" y="446"/>
                  </a:cubicBezTo>
                  <a:cubicBezTo>
                    <a:pt x="13323" y="1815"/>
                    <a:pt x="12042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6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6" y="1176"/>
                    <a:pt x="3460" y="1176"/>
                  </a:cubicBezTo>
                  <a:cubicBezTo>
                    <a:pt x="3087" y="1176"/>
                    <a:pt x="2720" y="1350"/>
                    <a:pt x="2450" y="1684"/>
                  </a:cubicBezTo>
                  <a:cubicBezTo>
                    <a:pt x="1547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19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3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48" y="15192"/>
                  </a:cubicBezTo>
                  <a:cubicBezTo>
                    <a:pt x="11951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8" y="19752"/>
                    <a:pt x="17871" y="19752"/>
                  </a:cubicBezTo>
                  <a:cubicBezTo>
                    <a:pt x="18257" y="19752"/>
                    <a:pt x="1863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1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28" y="5153"/>
                    <a:pt x="18671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098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46" name="Google Shape;7391;p45"/>
            <p:cNvSpPr/>
            <p:nvPr/>
          </p:nvSpPr>
          <p:spPr>
            <a:xfrm>
              <a:off x="5328105" y="3573858"/>
              <a:ext cx="1441696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3" y="16843"/>
                    <a:pt x="8726" y="16977"/>
                    <a:pt x="8550" y="16977"/>
                  </a:cubicBezTo>
                  <a:cubicBezTo>
                    <a:pt x="8393" y="16977"/>
                    <a:pt x="8236" y="16872"/>
                    <a:pt x="8178" y="16650"/>
                  </a:cubicBezTo>
                  <a:cubicBezTo>
                    <a:pt x="7141" y="12664"/>
                    <a:pt x="6901" y="11085"/>
                    <a:pt x="5546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17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40" y="11801"/>
                  </a:cubicBezTo>
                  <a:cubicBezTo>
                    <a:pt x="1197" y="11801"/>
                    <a:pt x="1355" y="11736"/>
                    <a:pt x="1485" y="11608"/>
                  </a:cubicBezTo>
                  <a:cubicBezTo>
                    <a:pt x="2289" y="10791"/>
                    <a:pt x="3273" y="10238"/>
                    <a:pt x="3803" y="10238"/>
                  </a:cubicBezTo>
                  <a:cubicBezTo>
                    <a:pt x="3993" y="10238"/>
                    <a:pt x="4125" y="10308"/>
                    <a:pt x="4170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40" y="21352"/>
                    <a:pt x="7852" y="21600"/>
                    <a:pt x="8697" y="21600"/>
                  </a:cubicBezTo>
                  <a:cubicBezTo>
                    <a:pt x="9574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1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79" y="3905"/>
                    <a:pt x="18421" y="4566"/>
                  </a:cubicBezTo>
                  <a:cubicBezTo>
                    <a:pt x="18517" y="5045"/>
                    <a:pt x="18895" y="5369"/>
                    <a:pt x="19313" y="5369"/>
                  </a:cubicBezTo>
                  <a:cubicBezTo>
                    <a:pt x="19329" y="5369"/>
                    <a:pt x="19345" y="5369"/>
                    <a:pt x="19361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81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47" name="Google Shape;7392;p45"/>
            <p:cNvSpPr/>
            <p:nvPr/>
          </p:nvSpPr>
          <p:spPr>
            <a:xfrm>
              <a:off x="7137828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6" y="864"/>
                    <a:pt x="10911" y="864"/>
                  </a:cubicBezTo>
                  <a:cubicBezTo>
                    <a:pt x="9360" y="864"/>
                    <a:pt x="7785" y="843"/>
                    <a:pt x="6340" y="843"/>
                  </a:cubicBezTo>
                  <a:cubicBezTo>
                    <a:pt x="4308" y="843"/>
                    <a:pt x="2532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48" name="Google Shape;7393;p45"/>
            <p:cNvSpPr/>
            <p:nvPr/>
          </p:nvSpPr>
          <p:spPr>
            <a:xfrm>
              <a:off x="6912357" y="1746123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05"/>
                  </a:cubicBezTo>
                  <a:cubicBezTo>
                    <a:pt x="858" y="1331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57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0" y="21586"/>
                    <a:pt x="2366" y="21579"/>
                    <a:pt x="2919" y="21579"/>
                  </a:cubicBezTo>
                  <a:cubicBezTo>
                    <a:pt x="4159" y="21579"/>
                    <a:pt x="5589" y="21600"/>
                    <a:pt x="7094" y="21600"/>
                  </a:cubicBezTo>
                  <a:cubicBezTo>
                    <a:pt x="11613" y="21600"/>
                    <a:pt x="16813" y="21405"/>
                    <a:pt x="19565" y="19858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49" name="Google Shape;7394;p45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50" name="Google Shape;7395;p45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51" name="Google Shape;7396;p45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52" name="Google Shape;7397;p45"/>
            <p:cNvSpPr/>
            <p:nvPr/>
          </p:nvSpPr>
          <p:spPr>
            <a:xfrm>
              <a:off x="4603359" y="1873781"/>
              <a:ext cx="232700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1" h="21600" fill="norm" stroke="1" extrusionOk="0">
                  <a:moveTo>
                    <a:pt x="7647" y="0"/>
                  </a:moveTo>
                  <a:cubicBezTo>
                    <a:pt x="2677" y="0"/>
                    <a:pt x="-1597" y="5733"/>
                    <a:pt x="584" y="16505"/>
                  </a:cubicBezTo>
                  <a:cubicBezTo>
                    <a:pt x="1312" y="20041"/>
                    <a:pt x="4182" y="21600"/>
                    <a:pt x="7382" y="21600"/>
                  </a:cubicBezTo>
                  <a:cubicBezTo>
                    <a:pt x="13161" y="21600"/>
                    <a:pt x="20003" y="16498"/>
                    <a:pt x="17170" y="8724"/>
                  </a:cubicBezTo>
                  <a:cubicBezTo>
                    <a:pt x="14982" y="2828"/>
                    <a:pt x="11144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53" name="Google Shape;7398;p45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54" name="Google Shape;7399;p45"/>
            <p:cNvSpPr/>
            <p:nvPr/>
          </p:nvSpPr>
          <p:spPr>
            <a:xfrm>
              <a:off x="4326704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55" name="Google Shape;7400;p45"/>
            <p:cNvSpPr/>
            <p:nvPr/>
          </p:nvSpPr>
          <p:spPr>
            <a:xfrm>
              <a:off x="4326704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56" name="Google Shape;7401;p45"/>
            <p:cNvSpPr/>
            <p:nvPr/>
          </p:nvSpPr>
          <p:spPr>
            <a:xfrm>
              <a:off x="5240728" y="1884179"/>
              <a:ext cx="1132689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5" y="10299"/>
                    <a:pt x="245" y="12082"/>
                    <a:pt x="730" y="13275"/>
                  </a:cubicBezTo>
                  <a:cubicBezTo>
                    <a:pt x="933" y="13775"/>
                    <a:pt x="1410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2" y="13507"/>
                    <a:pt x="8487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20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62" y="16319"/>
                    <a:pt x="14100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5" y="13041"/>
                  </a:cubicBezTo>
                  <a:cubicBezTo>
                    <a:pt x="16981" y="13164"/>
                    <a:pt x="18574" y="13370"/>
                    <a:pt x="20002" y="13426"/>
                  </a:cubicBezTo>
                  <a:cubicBezTo>
                    <a:pt x="20017" y="13426"/>
                    <a:pt x="20034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291" y="11244"/>
                    <a:pt x="21151" y="10449"/>
                    <a:pt x="21013" y="9572"/>
                  </a:cubicBezTo>
                  <a:cubicBezTo>
                    <a:pt x="20916" y="8995"/>
                    <a:pt x="20458" y="8571"/>
                    <a:pt x="19891" y="8502"/>
                  </a:cubicBezTo>
                  <a:cubicBezTo>
                    <a:pt x="18514" y="8351"/>
                    <a:pt x="17006" y="8199"/>
                    <a:pt x="15624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586" y="7681"/>
                    <a:pt x="13573" y="6993"/>
                  </a:cubicBezTo>
                  <a:cubicBezTo>
                    <a:pt x="13504" y="5361"/>
                    <a:pt x="13337" y="3084"/>
                    <a:pt x="13157" y="1205"/>
                  </a:cubicBezTo>
                  <a:cubicBezTo>
                    <a:pt x="13101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57" name="Google Shape;7402;p45"/>
            <p:cNvSpPr/>
            <p:nvPr/>
          </p:nvSpPr>
          <p:spPr>
            <a:xfrm>
              <a:off x="4473842" y="13460663"/>
              <a:ext cx="108471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272" y="773"/>
                    <a:pt x="13973" y="871"/>
                    <a:pt x="10612" y="871"/>
                  </a:cubicBezTo>
                  <a:cubicBezTo>
                    <a:pt x="9358" y="871"/>
                    <a:pt x="8097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58" name="Google Shape;7403;p45"/>
            <p:cNvSpPr/>
            <p:nvPr/>
          </p:nvSpPr>
          <p:spPr>
            <a:xfrm>
              <a:off x="4248388" y="12284917"/>
              <a:ext cx="81924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5" y="733"/>
                    <a:pt x="14370" y="859"/>
                    <a:pt x="11236" y="859"/>
                  </a:cubicBezTo>
                  <a:cubicBezTo>
                    <a:pt x="9595" y="859"/>
                    <a:pt x="7914" y="824"/>
                    <a:pt x="6378" y="824"/>
                  </a:cubicBezTo>
                  <a:cubicBezTo>
                    <a:pt x="4329" y="824"/>
                    <a:pt x="2537" y="880"/>
                    <a:pt x="1431" y="1152"/>
                  </a:cubicBezTo>
                  <a:cubicBezTo>
                    <a:pt x="871" y="1278"/>
                    <a:pt x="385" y="3023"/>
                    <a:pt x="234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1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40" y="21600"/>
                    <a:pt x="16893" y="21384"/>
                    <a:pt x="19565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59" name="Google Shape;7404;p45"/>
            <p:cNvSpPr/>
            <p:nvPr/>
          </p:nvSpPr>
          <p:spPr>
            <a:xfrm>
              <a:off x="4248388" y="11918363"/>
              <a:ext cx="81926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14"/>
                    <a:pt x="18943" y="28"/>
                  </a:cubicBezTo>
                  <a:cubicBezTo>
                    <a:pt x="17257" y="773"/>
                    <a:pt x="13963" y="877"/>
                    <a:pt x="10605" y="877"/>
                  </a:cubicBezTo>
                  <a:cubicBezTo>
                    <a:pt x="9354" y="877"/>
                    <a:pt x="8093" y="863"/>
                    <a:pt x="6903" y="863"/>
                  </a:cubicBezTo>
                  <a:cubicBezTo>
                    <a:pt x="4636" y="863"/>
                    <a:pt x="2629" y="912"/>
                    <a:pt x="1431" y="1211"/>
                  </a:cubicBezTo>
                  <a:cubicBezTo>
                    <a:pt x="871" y="1337"/>
                    <a:pt x="385" y="3070"/>
                    <a:pt x="234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1" y="21565"/>
                    <a:pt x="5788" y="21600"/>
                    <a:pt x="7529" y="21600"/>
                  </a:cubicBezTo>
                  <a:cubicBezTo>
                    <a:pt x="11937" y="21600"/>
                    <a:pt x="16890" y="21377"/>
                    <a:pt x="19561" y="19839"/>
                  </a:cubicBezTo>
                  <a:cubicBezTo>
                    <a:pt x="21518" y="18683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60" name="Google Shape;7405;p45"/>
            <p:cNvSpPr/>
            <p:nvPr/>
          </p:nvSpPr>
          <p:spPr>
            <a:xfrm>
              <a:off x="6601042" y="11660158"/>
              <a:ext cx="98195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68" y="0"/>
                  </a:moveTo>
                  <a:cubicBezTo>
                    <a:pt x="16837" y="0"/>
                    <a:pt x="16411" y="178"/>
                    <a:pt x="16096" y="510"/>
                  </a:cubicBezTo>
                  <a:cubicBezTo>
                    <a:pt x="11994" y="4773"/>
                    <a:pt x="3465" y="13250"/>
                    <a:pt x="319" y="17449"/>
                  </a:cubicBezTo>
                  <a:cubicBezTo>
                    <a:pt x="-894" y="19073"/>
                    <a:pt x="1604" y="21600"/>
                    <a:pt x="3510" y="21600"/>
                  </a:cubicBezTo>
                  <a:cubicBezTo>
                    <a:pt x="4024" y="21600"/>
                    <a:pt x="4496" y="21417"/>
                    <a:pt x="4838" y="20982"/>
                  </a:cubicBezTo>
                  <a:cubicBezTo>
                    <a:pt x="7645" y="17465"/>
                    <a:pt x="17206" y="8163"/>
                    <a:pt x="20151" y="4789"/>
                  </a:cubicBezTo>
                  <a:cubicBezTo>
                    <a:pt x="20628" y="4234"/>
                    <a:pt x="20706" y="3442"/>
                    <a:pt x="20336" y="2808"/>
                  </a:cubicBezTo>
                  <a:cubicBezTo>
                    <a:pt x="19766" y="1810"/>
                    <a:pt x="18979" y="828"/>
                    <a:pt x="18146" y="274"/>
                  </a:cubicBezTo>
                  <a:cubicBezTo>
                    <a:pt x="17878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61" name="Google Shape;7406;p45"/>
            <p:cNvSpPr/>
            <p:nvPr/>
          </p:nvSpPr>
          <p:spPr>
            <a:xfrm>
              <a:off x="6683027" y="11613947"/>
              <a:ext cx="231959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1" h="21600" fill="norm" stroke="1" extrusionOk="0">
                  <a:moveTo>
                    <a:pt x="7662" y="0"/>
                  </a:moveTo>
                  <a:cubicBezTo>
                    <a:pt x="2685" y="0"/>
                    <a:pt x="-1601" y="5733"/>
                    <a:pt x="586" y="16498"/>
                  </a:cubicBezTo>
                  <a:cubicBezTo>
                    <a:pt x="1296" y="20034"/>
                    <a:pt x="4162" y="21600"/>
                    <a:pt x="7357" y="21600"/>
                  </a:cubicBezTo>
                  <a:cubicBezTo>
                    <a:pt x="13139" y="21600"/>
                    <a:pt x="19999" y="16498"/>
                    <a:pt x="17159" y="8724"/>
                  </a:cubicBezTo>
                  <a:cubicBezTo>
                    <a:pt x="14990" y="2828"/>
                    <a:pt x="11155" y="0"/>
                    <a:pt x="76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62" name="Google Shape;7407;p45"/>
            <p:cNvSpPr/>
            <p:nvPr/>
          </p:nvSpPr>
          <p:spPr>
            <a:xfrm>
              <a:off x="7267569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57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63" name="Google Shape;7408;p45"/>
            <p:cNvSpPr/>
            <p:nvPr/>
          </p:nvSpPr>
          <p:spPr>
            <a:xfrm>
              <a:off x="6549645" y="13460663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5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2" y="21593"/>
                    <a:pt x="1364" y="21593"/>
                  </a:cubicBezTo>
                  <a:cubicBezTo>
                    <a:pt x="1833" y="21586"/>
                    <a:pt x="2352" y="21579"/>
                    <a:pt x="2907" y="21579"/>
                  </a:cubicBezTo>
                  <a:cubicBezTo>
                    <a:pt x="4150" y="21579"/>
                    <a:pt x="5582" y="21600"/>
                    <a:pt x="7089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64" name="Google Shape;7409;p45"/>
            <p:cNvSpPr/>
            <p:nvPr/>
          </p:nvSpPr>
          <p:spPr>
            <a:xfrm>
              <a:off x="6990930" y="13169532"/>
              <a:ext cx="201990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14" y="21600"/>
                    <a:pt x="19987" y="16505"/>
                    <a:pt x="17136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65" name="Google Shape;7410;p45"/>
            <p:cNvSpPr/>
            <p:nvPr/>
          </p:nvSpPr>
          <p:spPr>
            <a:xfrm>
              <a:off x="7904605" y="12422809"/>
              <a:ext cx="1133012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87" y="0"/>
                  </a:moveTo>
                  <a:cubicBezTo>
                    <a:pt x="9582" y="0"/>
                    <a:pt x="8546" y="78"/>
                    <a:pt x="7844" y="318"/>
                  </a:cubicBezTo>
                  <a:cubicBezTo>
                    <a:pt x="7304" y="511"/>
                    <a:pt x="6971" y="1046"/>
                    <a:pt x="7012" y="1609"/>
                  </a:cubicBezTo>
                  <a:cubicBezTo>
                    <a:pt x="7178" y="3694"/>
                    <a:pt x="8204" y="7466"/>
                    <a:pt x="7968" y="8330"/>
                  </a:cubicBezTo>
                  <a:cubicBezTo>
                    <a:pt x="7788" y="8988"/>
                    <a:pt x="569" y="8865"/>
                    <a:pt x="153" y="9607"/>
                  </a:cubicBezTo>
                  <a:cubicBezTo>
                    <a:pt x="-262" y="10306"/>
                    <a:pt x="251" y="12076"/>
                    <a:pt x="735" y="13284"/>
                  </a:cubicBezTo>
                  <a:cubicBezTo>
                    <a:pt x="937" y="13766"/>
                    <a:pt x="1406" y="14077"/>
                    <a:pt x="1920" y="14077"/>
                  </a:cubicBezTo>
                  <a:cubicBezTo>
                    <a:pt x="2004" y="14077"/>
                    <a:pt x="2090" y="14069"/>
                    <a:pt x="2176" y="14051"/>
                  </a:cubicBezTo>
                  <a:cubicBezTo>
                    <a:pt x="4005" y="13708"/>
                    <a:pt x="5696" y="13571"/>
                    <a:pt x="7123" y="13516"/>
                  </a:cubicBezTo>
                  <a:cubicBezTo>
                    <a:pt x="7147" y="13514"/>
                    <a:pt x="7170" y="13514"/>
                    <a:pt x="7193" y="13514"/>
                  </a:cubicBezTo>
                  <a:cubicBezTo>
                    <a:pt x="7909" y="13514"/>
                    <a:pt x="8479" y="14116"/>
                    <a:pt x="8453" y="14834"/>
                  </a:cubicBezTo>
                  <a:cubicBezTo>
                    <a:pt x="8383" y="16713"/>
                    <a:pt x="8204" y="18743"/>
                    <a:pt x="8509" y="20499"/>
                  </a:cubicBezTo>
                  <a:cubicBezTo>
                    <a:pt x="8605" y="21089"/>
                    <a:pt x="9118" y="21528"/>
                    <a:pt x="9714" y="21555"/>
                  </a:cubicBezTo>
                  <a:cubicBezTo>
                    <a:pt x="10371" y="21580"/>
                    <a:pt x="11062" y="21600"/>
                    <a:pt x="11766" y="21600"/>
                  </a:cubicBezTo>
                  <a:cubicBezTo>
                    <a:pt x="12233" y="21600"/>
                    <a:pt x="12707" y="21591"/>
                    <a:pt x="13178" y="21569"/>
                  </a:cubicBezTo>
                  <a:cubicBezTo>
                    <a:pt x="13828" y="21528"/>
                    <a:pt x="14329" y="21020"/>
                    <a:pt x="14383" y="20390"/>
                  </a:cubicBezTo>
                  <a:cubicBezTo>
                    <a:pt x="14495" y="18729"/>
                    <a:pt x="14369" y="16315"/>
                    <a:pt x="14106" y="14491"/>
                  </a:cubicBezTo>
                  <a:cubicBezTo>
                    <a:pt x="14001" y="13717"/>
                    <a:pt x="14602" y="13045"/>
                    <a:pt x="15368" y="13045"/>
                  </a:cubicBezTo>
                  <a:cubicBezTo>
                    <a:pt x="15403" y="13045"/>
                    <a:pt x="15441" y="13047"/>
                    <a:pt x="15478" y="13050"/>
                  </a:cubicBezTo>
                  <a:cubicBezTo>
                    <a:pt x="16988" y="13159"/>
                    <a:pt x="18581" y="13365"/>
                    <a:pt x="20008" y="13420"/>
                  </a:cubicBezTo>
                  <a:cubicBezTo>
                    <a:pt x="20026" y="13420"/>
                    <a:pt x="20041" y="13420"/>
                    <a:pt x="20057" y="13420"/>
                  </a:cubicBezTo>
                  <a:cubicBezTo>
                    <a:pt x="20770" y="13420"/>
                    <a:pt x="21338" y="12828"/>
                    <a:pt x="21326" y="12116"/>
                  </a:cubicBezTo>
                  <a:cubicBezTo>
                    <a:pt x="21298" y="11252"/>
                    <a:pt x="21159" y="10443"/>
                    <a:pt x="21020" y="9565"/>
                  </a:cubicBezTo>
                  <a:cubicBezTo>
                    <a:pt x="20923" y="9002"/>
                    <a:pt x="20467" y="8564"/>
                    <a:pt x="19898" y="8495"/>
                  </a:cubicBezTo>
                  <a:cubicBezTo>
                    <a:pt x="18535" y="8346"/>
                    <a:pt x="17043" y="8204"/>
                    <a:pt x="15672" y="8204"/>
                  </a:cubicBezTo>
                  <a:cubicBezTo>
                    <a:pt x="15414" y="8204"/>
                    <a:pt x="15159" y="8210"/>
                    <a:pt x="14909" y="8221"/>
                  </a:cubicBezTo>
                  <a:cubicBezTo>
                    <a:pt x="14892" y="8221"/>
                    <a:pt x="14875" y="8221"/>
                    <a:pt x="14858" y="8221"/>
                  </a:cubicBezTo>
                  <a:cubicBezTo>
                    <a:pt x="14161" y="8221"/>
                    <a:pt x="13592" y="7683"/>
                    <a:pt x="13566" y="6986"/>
                  </a:cubicBezTo>
                  <a:cubicBezTo>
                    <a:pt x="13510" y="5353"/>
                    <a:pt x="13330" y="3076"/>
                    <a:pt x="13164" y="1196"/>
                  </a:cubicBezTo>
                  <a:cubicBezTo>
                    <a:pt x="13109" y="580"/>
                    <a:pt x="12595" y="86"/>
                    <a:pt x="11972" y="45"/>
                  </a:cubicBezTo>
                  <a:cubicBezTo>
                    <a:pt x="11545" y="18"/>
                    <a:pt x="11070" y="0"/>
                    <a:pt x="105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66" name="Google Shape;7411;p45"/>
            <p:cNvSpPr/>
            <p:nvPr/>
          </p:nvSpPr>
          <p:spPr>
            <a:xfrm>
              <a:off x="8243658" y="10538217"/>
              <a:ext cx="1080102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2" y="0"/>
                    <a:pt x="14767" y="159"/>
                    <a:pt x="14514" y="460"/>
                  </a:cubicBezTo>
                  <a:cubicBezTo>
                    <a:pt x="13323" y="1829"/>
                    <a:pt x="12042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5" y="1183"/>
                    <a:pt x="3459" y="1183"/>
                  </a:cubicBezTo>
                  <a:cubicBezTo>
                    <a:pt x="3087" y="1183"/>
                    <a:pt x="2720" y="1358"/>
                    <a:pt x="2450" y="1681"/>
                  </a:cubicBezTo>
                  <a:cubicBezTo>
                    <a:pt x="1547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19" y="20323"/>
                    <a:pt x="5008" y="21120"/>
                    <a:pt x="6317" y="21543"/>
                  </a:cubicBezTo>
                  <a:cubicBezTo>
                    <a:pt x="6436" y="21582"/>
                    <a:pt x="6554" y="21600"/>
                    <a:pt x="6675" y="21600"/>
                  </a:cubicBezTo>
                  <a:cubicBezTo>
                    <a:pt x="7167" y="21600"/>
                    <a:pt x="7636" y="21286"/>
                    <a:pt x="7871" y="20762"/>
                  </a:cubicBezTo>
                  <a:cubicBezTo>
                    <a:pt x="8743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9" y="19746"/>
                    <a:pt x="17871" y="19746"/>
                  </a:cubicBezTo>
                  <a:cubicBezTo>
                    <a:pt x="18257" y="19746"/>
                    <a:pt x="1863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1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28" y="5165"/>
                    <a:pt x="18671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098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67" name="Google Shape;7412;p45"/>
            <p:cNvSpPr/>
            <p:nvPr/>
          </p:nvSpPr>
          <p:spPr>
            <a:xfrm>
              <a:off x="5328105" y="10599777"/>
              <a:ext cx="1441696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3" y="16977"/>
                  </a:cubicBezTo>
                  <a:cubicBezTo>
                    <a:pt x="8395" y="16977"/>
                    <a:pt x="8236" y="16871"/>
                    <a:pt x="8178" y="16656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17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7" y="11800"/>
                  </a:cubicBezTo>
                  <a:cubicBezTo>
                    <a:pt x="1201" y="11800"/>
                    <a:pt x="1358" y="11739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46"/>
                    <a:pt x="18894" y="5360"/>
                    <a:pt x="19312" y="5360"/>
                  </a:cubicBezTo>
                  <a:cubicBezTo>
                    <a:pt x="19328" y="5360"/>
                    <a:pt x="19344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68" name="Google Shape;7413;p45"/>
            <p:cNvSpPr/>
            <p:nvPr/>
          </p:nvSpPr>
          <p:spPr>
            <a:xfrm>
              <a:off x="7137828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7" y="831"/>
                    <a:pt x="11004" y="831"/>
                  </a:cubicBezTo>
                  <a:cubicBezTo>
                    <a:pt x="9572" y="831"/>
                    <a:pt x="8117" y="810"/>
                    <a:pt x="6759" y="810"/>
                  </a:cubicBezTo>
                  <a:cubicBezTo>
                    <a:pt x="4554" y="810"/>
                    <a:pt x="2607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69" name="Google Shape;7414;p45"/>
            <p:cNvSpPr/>
            <p:nvPr/>
          </p:nvSpPr>
          <p:spPr>
            <a:xfrm>
              <a:off x="6912357" y="8772041"/>
              <a:ext cx="819012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27" y="753"/>
                    <a:pt x="14171" y="872"/>
                    <a:pt x="10913" y="872"/>
                  </a:cubicBezTo>
                  <a:cubicBezTo>
                    <a:pt x="9359" y="872"/>
                    <a:pt x="7782" y="844"/>
                    <a:pt x="6337" y="844"/>
                  </a:cubicBezTo>
                  <a:cubicBezTo>
                    <a:pt x="4303" y="844"/>
                    <a:pt x="2529" y="893"/>
                    <a:pt x="1439" y="1151"/>
                  </a:cubicBezTo>
                  <a:cubicBezTo>
                    <a:pt x="858" y="1332"/>
                    <a:pt x="372" y="3013"/>
                    <a:pt x="242" y="5503"/>
                  </a:cubicBezTo>
                  <a:cubicBezTo>
                    <a:pt x="17" y="9297"/>
                    <a:pt x="-77" y="13656"/>
                    <a:pt x="72" y="17074"/>
                  </a:cubicBezTo>
                  <a:cubicBezTo>
                    <a:pt x="202" y="19710"/>
                    <a:pt x="728" y="21558"/>
                    <a:pt x="1351" y="21558"/>
                  </a:cubicBezTo>
                  <a:cubicBezTo>
                    <a:pt x="1361" y="21558"/>
                    <a:pt x="1372" y="21558"/>
                    <a:pt x="1382" y="21558"/>
                  </a:cubicBezTo>
                  <a:cubicBezTo>
                    <a:pt x="1603" y="21551"/>
                    <a:pt x="1833" y="21551"/>
                    <a:pt x="2072" y="21551"/>
                  </a:cubicBezTo>
                  <a:cubicBezTo>
                    <a:pt x="3588" y="21551"/>
                    <a:pt x="5490" y="21600"/>
                    <a:pt x="7510" y="21600"/>
                  </a:cubicBezTo>
                  <a:cubicBezTo>
                    <a:pt x="11928" y="21600"/>
                    <a:pt x="16897" y="21356"/>
                    <a:pt x="19565" y="19815"/>
                  </a:cubicBezTo>
                  <a:cubicBezTo>
                    <a:pt x="21523" y="18720"/>
                    <a:pt x="21028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70" name="Google Shape;7415;p45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71" name="Google Shape;7416;p45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72" name="Google Shape;7417;p45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73" name="Google Shape;7418;p45"/>
            <p:cNvSpPr/>
            <p:nvPr/>
          </p:nvSpPr>
          <p:spPr>
            <a:xfrm>
              <a:off x="4603329" y="8899452"/>
              <a:ext cx="232741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2" y="0"/>
                  </a:moveTo>
                  <a:cubicBezTo>
                    <a:pt x="2678" y="0"/>
                    <a:pt x="-1600" y="5745"/>
                    <a:pt x="587" y="16521"/>
                  </a:cubicBezTo>
                  <a:cubicBezTo>
                    <a:pt x="1313" y="20041"/>
                    <a:pt x="4170" y="21600"/>
                    <a:pt x="7355" y="21600"/>
                  </a:cubicBezTo>
                  <a:cubicBezTo>
                    <a:pt x="13137" y="21600"/>
                    <a:pt x="20000" y="16485"/>
                    <a:pt x="17163" y="8742"/>
                  </a:cubicBezTo>
                  <a:cubicBezTo>
                    <a:pt x="14976" y="2827"/>
                    <a:pt x="11146" y="0"/>
                    <a:pt x="765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74" name="Google Shape;7419;p45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75" name="Google Shape;7420;p45"/>
            <p:cNvSpPr/>
            <p:nvPr/>
          </p:nvSpPr>
          <p:spPr>
            <a:xfrm>
              <a:off x="4326720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07" y="0"/>
                    <a:pt x="762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76" name="Google Shape;7421;p45"/>
            <p:cNvSpPr/>
            <p:nvPr/>
          </p:nvSpPr>
          <p:spPr>
            <a:xfrm>
              <a:off x="4326697" y="10290409"/>
              <a:ext cx="202227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07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77" name="Google Shape;7422;p45"/>
            <p:cNvSpPr/>
            <p:nvPr/>
          </p:nvSpPr>
          <p:spPr>
            <a:xfrm>
              <a:off x="5240728" y="8910097"/>
              <a:ext cx="1132689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2" y="13759"/>
                    <a:pt x="1399" y="14069"/>
                    <a:pt x="1913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62" y="16306"/>
                    <a:pt x="14100" y="14497"/>
                  </a:cubicBezTo>
                  <a:cubicBezTo>
                    <a:pt x="13993" y="13724"/>
                    <a:pt x="14595" y="13038"/>
                    <a:pt x="15375" y="13038"/>
                  </a:cubicBezTo>
                  <a:cubicBezTo>
                    <a:pt x="15411" y="13038"/>
                    <a:pt x="15448" y="13039"/>
                    <a:pt x="15485" y="13042"/>
                  </a:cubicBezTo>
                  <a:cubicBezTo>
                    <a:pt x="16981" y="13152"/>
                    <a:pt x="18574" y="13371"/>
                    <a:pt x="20002" y="13413"/>
                  </a:cubicBezTo>
                  <a:cubicBezTo>
                    <a:pt x="20017" y="13413"/>
                    <a:pt x="20034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291" y="11245"/>
                    <a:pt x="21151" y="10436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5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7" y="8215"/>
                    <a:pt x="13586" y="7677"/>
                    <a:pt x="13573" y="6994"/>
                  </a:cubicBezTo>
                  <a:cubicBezTo>
                    <a:pt x="13504" y="5347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78" name="Google Shape;7423;p45"/>
            <p:cNvSpPr/>
            <p:nvPr/>
          </p:nvSpPr>
          <p:spPr>
            <a:xfrm>
              <a:off x="1584698" y="1380229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12"/>
                  </a:cubicBezTo>
                  <a:cubicBezTo>
                    <a:pt x="858" y="1338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64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79" name="Google Shape;7424;p45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80" name="Google Shape;7425;p45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81" name="Google Shape;7426;p45"/>
            <p:cNvSpPr/>
            <p:nvPr/>
          </p:nvSpPr>
          <p:spPr>
            <a:xfrm>
              <a:off x="251843" y="0"/>
              <a:ext cx="1080108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2"/>
                  </a:cubicBezTo>
                  <a:cubicBezTo>
                    <a:pt x="13323" y="1815"/>
                    <a:pt x="12044" y="3362"/>
                    <a:pt x="11114" y="4844"/>
                  </a:cubicBezTo>
                  <a:cubicBezTo>
                    <a:pt x="10846" y="5261"/>
                    <a:pt x="10436" y="5485"/>
                    <a:pt x="10015" y="5485"/>
                  </a:cubicBezTo>
                  <a:cubicBezTo>
                    <a:pt x="9748" y="5485"/>
                    <a:pt x="9476" y="5394"/>
                    <a:pt x="9238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6" y="1251"/>
                    <a:pt x="3698" y="1176"/>
                    <a:pt x="3454" y="1176"/>
                  </a:cubicBezTo>
                  <a:cubicBezTo>
                    <a:pt x="3081" y="1176"/>
                    <a:pt x="2712" y="1349"/>
                    <a:pt x="2450" y="1684"/>
                  </a:cubicBezTo>
                  <a:cubicBezTo>
                    <a:pt x="1549" y="2841"/>
                    <a:pt x="415" y="4470"/>
                    <a:pt x="66" y="5692"/>
                  </a:cubicBezTo>
                  <a:cubicBezTo>
                    <a:pt x="-123" y="6311"/>
                    <a:pt x="108" y="7010"/>
                    <a:pt x="604" y="7370"/>
                  </a:cubicBezTo>
                  <a:cubicBezTo>
                    <a:pt x="2435" y="8721"/>
                    <a:pt x="6229" y="10481"/>
                    <a:pt x="6796" y="11327"/>
                  </a:cubicBezTo>
                  <a:cubicBezTo>
                    <a:pt x="7232" y="11962"/>
                    <a:pt x="2551" y="18529"/>
                    <a:pt x="2885" y="19456"/>
                  </a:cubicBezTo>
                  <a:cubicBezTo>
                    <a:pt x="3221" y="20320"/>
                    <a:pt x="5008" y="21134"/>
                    <a:pt x="6317" y="21542"/>
                  </a:cubicBezTo>
                  <a:cubicBezTo>
                    <a:pt x="6439" y="21580"/>
                    <a:pt x="6563" y="21600"/>
                    <a:pt x="6685" y="21600"/>
                  </a:cubicBezTo>
                  <a:cubicBezTo>
                    <a:pt x="7174" y="21600"/>
                    <a:pt x="7640" y="21297"/>
                    <a:pt x="7871" y="20776"/>
                  </a:cubicBezTo>
                  <a:cubicBezTo>
                    <a:pt x="8744" y="18837"/>
                    <a:pt x="9703" y="17192"/>
                    <a:pt x="10561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4" y="15202"/>
                    <a:pt x="12259" y="15315"/>
                    <a:pt x="12509" y="15547"/>
                  </a:cubicBezTo>
                  <a:cubicBezTo>
                    <a:pt x="14021" y="16964"/>
                    <a:pt x="15604" y="18576"/>
                    <a:pt x="17247" y="19586"/>
                  </a:cubicBezTo>
                  <a:cubicBezTo>
                    <a:pt x="17439" y="19699"/>
                    <a:pt x="17648" y="19754"/>
                    <a:pt x="17853" y="19754"/>
                  </a:cubicBezTo>
                  <a:cubicBezTo>
                    <a:pt x="18241" y="19754"/>
                    <a:pt x="18624" y="19562"/>
                    <a:pt x="18889" y="19212"/>
                  </a:cubicBezTo>
                  <a:cubicBezTo>
                    <a:pt x="19616" y="18251"/>
                    <a:pt x="20402" y="17159"/>
                    <a:pt x="21099" y="16036"/>
                  </a:cubicBezTo>
                  <a:cubicBezTo>
                    <a:pt x="21477" y="15417"/>
                    <a:pt x="21376" y="14570"/>
                    <a:pt x="20882" y="14080"/>
                  </a:cubicBezTo>
                  <a:cubicBezTo>
                    <a:pt x="19588" y="12777"/>
                    <a:pt x="17495" y="11164"/>
                    <a:pt x="15808" y="10089"/>
                  </a:cubicBezTo>
                  <a:cubicBezTo>
                    <a:pt x="15067" y="9618"/>
                    <a:pt x="14907" y="8493"/>
                    <a:pt x="15489" y="7793"/>
                  </a:cubicBezTo>
                  <a:cubicBezTo>
                    <a:pt x="16535" y="6473"/>
                    <a:pt x="17713" y="5169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82" name="Google Shape;7427;p45"/>
            <p:cNvSpPr/>
            <p:nvPr/>
          </p:nvSpPr>
          <p:spPr>
            <a:xfrm>
              <a:off x="1584698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090" y="0"/>
                  </a:moveTo>
                  <a:cubicBezTo>
                    <a:pt x="19044" y="0"/>
                    <a:pt x="18998" y="7"/>
                    <a:pt x="18950" y="28"/>
                  </a:cubicBezTo>
                  <a:cubicBezTo>
                    <a:pt x="17367" y="733"/>
                    <a:pt x="14370" y="852"/>
                    <a:pt x="11233" y="852"/>
                  </a:cubicBezTo>
                  <a:cubicBezTo>
                    <a:pt x="9593" y="852"/>
                    <a:pt x="7913" y="817"/>
                    <a:pt x="6378" y="817"/>
                  </a:cubicBezTo>
                  <a:cubicBezTo>
                    <a:pt x="4329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23" y="5445"/>
                  </a:cubicBezTo>
                  <a:cubicBezTo>
                    <a:pt x="17" y="9306"/>
                    <a:pt x="-77" y="13669"/>
                    <a:pt x="74" y="17034"/>
                  </a:cubicBezTo>
                  <a:cubicBezTo>
                    <a:pt x="185" y="19708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77"/>
                    <a:pt x="19566" y="19834"/>
                  </a:cubicBezTo>
                  <a:cubicBezTo>
                    <a:pt x="21523" y="18738"/>
                    <a:pt x="21016" y="0"/>
                    <a:pt x="190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83" name="Google Shape;7428;p45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84" name="Google Shape;7429;p45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85" name="Google Shape;7430;p45"/>
            <p:cNvSpPr/>
            <p:nvPr/>
          </p:nvSpPr>
          <p:spPr>
            <a:xfrm>
              <a:off x="251843" y="7025505"/>
              <a:ext cx="1080108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1" y="0"/>
                  </a:moveTo>
                  <a:cubicBezTo>
                    <a:pt x="15109" y="0"/>
                    <a:pt x="14760" y="153"/>
                    <a:pt x="14500" y="455"/>
                  </a:cubicBezTo>
                  <a:cubicBezTo>
                    <a:pt x="13323" y="1824"/>
                    <a:pt x="12044" y="3353"/>
                    <a:pt x="11114" y="4852"/>
                  </a:cubicBezTo>
                  <a:cubicBezTo>
                    <a:pt x="10850" y="5264"/>
                    <a:pt x="10444" y="5482"/>
                    <a:pt x="10030" y="5482"/>
                  </a:cubicBezTo>
                  <a:cubicBezTo>
                    <a:pt x="9756" y="5482"/>
                    <a:pt x="9479" y="5387"/>
                    <a:pt x="9238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1" y="1177"/>
                    <a:pt x="3457" y="1177"/>
                  </a:cubicBezTo>
                  <a:cubicBezTo>
                    <a:pt x="3084" y="1177"/>
                    <a:pt x="2714" y="1358"/>
                    <a:pt x="2450" y="1692"/>
                  </a:cubicBezTo>
                  <a:cubicBezTo>
                    <a:pt x="1549" y="2833"/>
                    <a:pt x="415" y="4461"/>
                    <a:pt x="66" y="5682"/>
                  </a:cubicBezTo>
                  <a:cubicBezTo>
                    <a:pt x="-123" y="6318"/>
                    <a:pt x="108" y="7000"/>
                    <a:pt x="604" y="7360"/>
                  </a:cubicBezTo>
                  <a:cubicBezTo>
                    <a:pt x="2435" y="8711"/>
                    <a:pt x="6229" y="10487"/>
                    <a:pt x="6796" y="11332"/>
                  </a:cubicBezTo>
                  <a:cubicBezTo>
                    <a:pt x="7232" y="11967"/>
                    <a:pt x="2551" y="18515"/>
                    <a:pt x="2885" y="19442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9"/>
                  </a:cubicBezTo>
                  <a:cubicBezTo>
                    <a:pt x="8744" y="18840"/>
                    <a:pt x="9703" y="17179"/>
                    <a:pt x="10561" y="15828"/>
                  </a:cubicBezTo>
                  <a:cubicBezTo>
                    <a:pt x="10824" y="15410"/>
                    <a:pt x="11239" y="15191"/>
                    <a:pt x="11658" y="15191"/>
                  </a:cubicBezTo>
                  <a:cubicBezTo>
                    <a:pt x="11958" y="15191"/>
                    <a:pt x="12259" y="15302"/>
                    <a:pt x="12509" y="15534"/>
                  </a:cubicBezTo>
                  <a:cubicBezTo>
                    <a:pt x="14021" y="16951"/>
                    <a:pt x="15604" y="18579"/>
                    <a:pt x="17247" y="19572"/>
                  </a:cubicBezTo>
                  <a:cubicBezTo>
                    <a:pt x="17444" y="19689"/>
                    <a:pt x="17658" y="19745"/>
                    <a:pt x="17868" y="19745"/>
                  </a:cubicBezTo>
                  <a:cubicBezTo>
                    <a:pt x="18251" y="19745"/>
                    <a:pt x="18627" y="19561"/>
                    <a:pt x="18889" y="19214"/>
                  </a:cubicBezTo>
                  <a:cubicBezTo>
                    <a:pt x="19616" y="18238"/>
                    <a:pt x="20402" y="17162"/>
                    <a:pt x="21099" y="16023"/>
                  </a:cubicBezTo>
                  <a:cubicBezTo>
                    <a:pt x="21477" y="15405"/>
                    <a:pt x="21376" y="14574"/>
                    <a:pt x="20882" y="14068"/>
                  </a:cubicBezTo>
                  <a:cubicBezTo>
                    <a:pt x="19588" y="12765"/>
                    <a:pt x="17495" y="11153"/>
                    <a:pt x="15808" y="10094"/>
                  </a:cubicBezTo>
                  <a:cubicBezTo>
                    <a:pt x="15067" y="9624"/>
                    <a:pt x="14907" y="8499"/>
                    <a:pt x="15489" y="7784"/>
                  </a:cubicBezTo>
                  <a:cubicBezTo>
                    <a:pt x="16535" y="6480"/>
                    <a:pt x="17713" y="5160"/>
                    <a:pt x="18673" y="3892"/>
                  </a:cubicBezTo>
                  <a:cubicBezTo>
                    <a:pt x="19152" y="3240"/>
                    <a:pt x="19036" y="2245"/>
                    <a:pt x="18425" y="1741"/>
                  </a:cubicBezTo>
                  <a:cubicBezTo>
                    <a:pt x="17684" y="1139"/>
                    <a:pt x="16928" y="683"/>
                    <a:pt x="16100" y="179"/>
                  </a:cubicBezTo>
                  <a:cubicBezTo>
                    <a:pt x="15899" y="60"/>
                    <a:pt x="15679" y="0"/>
                    <a:pt x="154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86" name="Google Shape;7431;p45"/>
            <p:cNvSpPr/>
            <p:nvPr/>
          </p:nvSpPr>
          <p:spPr>
            <a:xfrm>
              <a:off x="1272682" y="4634488"/>
              <a:ext cx="982404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0" y="178"/>
                    <a:pt x="16082" y="504"/>
                  </a:cubicBezTo>
                  <a:cubicBezTo>
                    <a:pt x="11999" y="4766"/>
                    <a:pt x="3463" y="13243"/>
                    <a:pt x="320" y="17441"/>
                  </a:cubicBezTo>
                  <a:cubicBezTo>
                    <a:pt x="-896" y="19076"/>
                    <a:pt x="1607" y="21600"/>
                    <a:pt x="3520" y="21600"/>
                  </a:cubicBezTo>
                  <a:cubicBezTo>
                    <a:pt x="4033" y="21600"/>
                    <a:pt x="4505" y="21419"/>
                    <a:pt x="4850" y="20989"/>
                  </a:cubicBezTo>
                  <a:cubicBezTo>
                    <a:pt x="7653" y="17457"/>
                    <a:pt x="17206" y="8157"/>
                    <a:pt x="20134" y="4782"/>
                  </a:cubicBezTo>
                  <a:cubicBezTo>
                    <a:pt x="20612" y="4244"/>
                    <a:pt x="20704" y="3436"/>
                    <a:pt x="20334" y="2802"/>
                  </a:cubicBezTo>
                  <a:cubicBezTo>
                    <a:pt x="19764" y="1804"/>
                    <a:pt x="18963" y="838"/>
                    <a:pt x="18148" y="268"/>
                  </a:cubicBezTo>
                  <a:cubicBezTo>
                    <a:pt x="17882" y="85"/>
                    <a:pt x="17580" y="0"/>
                    <a:pt x="1727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87" name="Google Shape;7432;p45"/>
            <p:cNvSpPr/>
            <p:nvPr/>
          </p:nvSpPr>
          <p:spPr>
            <a:xfrm>
              <a:off x="1354682" y="4588442"/>
              <a:ext cx="232712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3" y="0"/>
                  </a:moveTo>
                  <a:cubicBezTo>
                    <a:pt x="2679" y="0"/>
                    <a:pt x="-1601" y="5758"/>
                    <a:pt x="586" y="16537"/>
                  </a:cubicBezTo>
                  <a:cubicBezTo>
                    <a:pt x="1307" y="20047"/>
                    <a:pt x="4170" y="21600"/>
                    <a:pt x="7356" y="21600"/>
                  </a:cubicBezTo>
                  <a:cubicBezTo>
                    <a:pt x="13140" y="21600"/>
                    <a:pt x="19999" y="16501"/>
                    <a:pt x="17167" y="8758"/>
                  </a:cubicBezTo>
                  <a:cubicBezTo>
                    <a:pt x="14980" y="2837"/>
                    <a:pt x="11143" y="0"/>
                    <a:pt x="765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88" name="Google Shape;7433;p45"/>
            <p:cNvSpPr/>
            <p:nvPr/>
          </p:nvSpPr>
          <p:spPr>
            <a:xfrm>
              <a:off x="1939905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2" y="20041"/>
                    <a:pt x="4157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89" name="Google Shape;7434;p45"/>
            <p:cNvSpPr/>
            <p:nvPr/>
          </p:nvSpPr>
          <p:spPr>
            <a:xfrm>
              <a:off x="1221445" y="6435487"/>
              <a:ext cx="1084691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6" y="845"/>
                  </a:cubicBezTo>
                  <a:cubicBezTo>
                    <a:pt x="4304" y="845"/>
                    <a:pt x="2528" y="894"/>
                    <a:pt x="1431" y="1145"/>
                  </a:cubicBezTo>
                  <a:cubicBezTo>
                    <a:pt x="866" y="1271"/>
                    <a:pt x="373" y="3017"/>
                    <a:pt x="232" y="5510"/>
                  </a:cubicBezTo>
                  <a:cubicBezTo>
                    <a:pt x="20" y="9309"/>
                    <a:pt x="-80" y="13667"/>
                    <a:pt x="77" y="17096"/>
                  </a:cubicBezTo>
                  <a:cubicBezTo>
                    <a:pt x="202" y="19728"/>
                    <a:pt x="737" y="21586"/>
                    <a:pt x="1344" y="21586"/>
                  </a:cubicBezTo>
                  <a:cubicBezTo>
                    <a:pt x="1355" y="21586"/>
                    <a:pt x="1365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7" y="21384"/>
                    <a:pt x="19559" y="19840"/>
                  </a:cubicBezTo>
                  <a:cubicBezTo>
                    <a:pt x="21520" y="18737"/>
                    <a:pt x="21009" y="0"/>
                    <a:pt x="190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90" name="Google Shape;7435;p45"/>
            <p:cNvSpPr/>
            <p:nvPr/>
          </p:nvSpPr>
          <p:spPr>
            <a:xfrm>
              <a:off x="1662727" y="6144191"/>
              <a:ext cx="202556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4" h="21600" fill="norm" stroke="1" extrusionOk="0">
                  <a:moveTo>
                    <a:pt x="7656" y="0"/>
                  </a:moveTo>
                  <a:cubicBezTo>
                    <a:pt x="2686" y="0"/>
                    <a:pt x="-1593" y="5740"/>
                    <a:pt x="579" y="16495"/>
                  </a:cubicBezTo>
                  <a:cubicBezTo>
                    <a:pt x="1291" y="20037"/>
                    <a:pt x="4161" y="21600"/>
                    <a:pt x="7358" y="21600"/>
                  </a:cubicBezTo>
                  <a:cubicBezTo>
                    <a:pt x="13148" y="21600"/>
                    <a:pt x="20007" y="16487"/>
                    <a:pt x="17173" y="8720"/>
                  </a:cubicBezTo>
                  <a:cubicBezTo>
                    <a:pt x="14979" y="2825"/>
                    <a:pt x="11150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91" name="Google Shape;7436;p45"/>
            <p:cNvSpPr/>
            <p:nvPr/>
          </p:nvSpPr>
          <p:spPr>
            <a:xfrm>
              <a:off x="1662743" y="6777780"/>
              <a:ext cx="20254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8" h="21600" fill="norm" stroke="1" extrusionOk="0">
                  <a:moveTo>
                    <a:pt x="7643" y="0"/>
                  </a:moveTo>
                  <a:cubicBezTo>
                    <a:pt x="2672" y="0"/>
                    <a:pt x="-1587" y="5725"/>
                    <a:pt x="579" y="16501"/>
                  </a:cubicBezTo>
                  <a:cubicBezTo>
                    <a:pt x="1291" y="20039"/>
                    <a:pt x="4162" y="21600"/>
                    <a:pt x="7360" y="21600"/>
                  </a:cubicBezTo>
                  <a:cubicBezTo>
                    <a:pt x="13152" y="21600"/>
                    <a:pt x="20013" y="16493"/>
                    <a:pt x="17179" y="8734"/>
                  </a:cubicBezTo>
                  <a:cubicBezTo>
                    <a:pt x="14984" y="2838"/>
                    <a:pt x="11139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92" name="Google Shape;7437;p45"/>
            <p:cNvSpPr/>
            <p:nvPr/>
          </p:nvSpPr>
          <p:spPr>
            <a:xfrm>
              <a:off x="2576569" y="5397138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81" y="8996"/>
                    <a:pt x="576" y="8873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6" y="13765"/>
                    <a:pt x="1424" y="14079"/>
                    <a:pt x="1949" y="14079"/>
                  </a:cubicBezTo>
                  <a:cubicBezTo>
                    <a:pt x="2026" y="14079"/>
                    <a:pt x="2106" y="14071"/>
                    <a:pt x="2183" y="14057"/>
                  </a:cubicBezTo>
                  <a:cubicBezTo>
                    <a:pt x="3999" y="13700"/>
                    <a:pt x="5703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59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76" y="16320"/>
                    <a:pt x="14112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4" y="13042"/>
                  </a:cubicBezTo>
                  <a:cubicBezTo>
                    <a:pt x="16995" y="13165"/>
                    <a:pt x="18574" y="13371"/>
                    <a:pt x="20002" y="13427"/>
                  </a:cubicBezTo>
                  <a:cubicBezTo>
                    <a:pt x="20017" y="13427"/>
                    <a:pt x="20033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303" y="11245"/>
                    <a:pt x="21151" y="10450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3" y="8216"/>
                    <a:pt x="14830" y="8216"/>
                  </a:cubicBezTo>
                  <a:cubicBezTo>
                    <a:pt x="14156" y="8216"/>
                    <a:pt x="13600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93" name="Google Shape;7438;p45"/>
            <p:cNvSpPr/>
            <p:nvPr/>
          </p:nvSpPr>
          <p:spPr>
            <a:xfrm>
              <a:off x="2915671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2" y="0"/>
                    <a:pt x="14765" y="155"/>
                    <a:pt x="14506" y="446"/>
                  </a:cubicBezTo>
                  <a:cubicBezTo>
                    <a:pt x="13328" y="1815"/>
                    <a:pt x="12049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6" y="5387"/>
                    <a:pt x="9243" y="5203"/>
                  </a:cubicBezTo>
                  <a:cubicBezTo>
                    <a:pt x="7849" y="4080"/>
                    <a:pt x="5843" y="2597"/>
                    <a:pt x="4171" y="1408"/>
                  </a:cubicBezTo>
                  <a:cubicBezTo>
                    <a:pt x="3951" y="1251"/>
                    <a:pt x="3704" y="1176"/>
                    <a:pt x="3459" y="1176"/>
                  </a:cubicBezTo>
                  <a:cubicBezTo>
                    <a:pt x="3086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1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27" y="15411"/>
                    <a:pt x="11235" y="15192"/>
                    <a:pt x="11645" y="15192"/>
                  </a:cubicBezTo>
                  <a:cubicBezTo>
                    <a:pt x="11945" y="15192"/>
                    <a:pt x="12248" y="15307"/>
                    <a:pt x="12499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1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6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3" y="10090"/>
                  </a:cubicBezTo>
                  <a:cubicBezTo>
                    <a:pt x="15072" y="9618"/>
                    <a:pt x="14912" y="8494"/>
                    <a:pt x="15479" y="7778"/>
                  </a:cubicBezTo>
                  <a:cubicBezTo>
                    <a:pt x="16540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30" y="1733"/>
                  </a:cubicBezTo>
                  <a:cubicBezTo>
                    <a:pt x="17688" y="1130"/>
                    <a:pt x="16932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94" name="Google Shape;7439;p45"/>
            <p:cNvSpPr/>
            <p:nvPr/>
          </p:nvSpPr>
          <p:spPr>
            <a:xfrm>
              <a:off x="0" y="3573858"/>
              <a:ext cx="1441541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3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3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1" y="7469"/>
                    <a:pt x="115" y="9329"/>
                  </a:cubicBezTo>
                  <a:cubicBezTo>
                    <a:pt x="-169" y="10245"/>
                    <a:pt x="115" y="10806"/>
                    <a:pt x="497" y="11455"/>
                  </a:cubicBezTo>
                  <a:cubicBezTo>
                    <a:pt x="623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0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49" y="20915"/>
                  </a:cubicBezTo>
                  <a:cubicBezTo>
                    <a:pt x="7037" y="21352"/>
                    <a:pt x="7849" y="21600"/>
                    <a:pt x="8694" y="21600"/>
                  </a:cubicBezTo>
                  <a:cubicBezTo>
                    <a:pt x="9570" y="21600"/>
                    <a:pt x="10479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51" y="3421"/>
                    <a:pt x="14021" y="2962"/>
                    <a:pt x="14588" y="2937"/>
                  </a:cubicBezTo>
                  <a:lnTo>
                    <a:pt x="17359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1" y="5369"/>
                    <a:pt x="19300" y="5369"/>
                  </a:cubicBezTo>
                  <a:cubicBezTo>
                    <a:pt x="19314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5" y="4120"/>
                  </a:cubicBezTo>
                  <a:cubicBezTo>
                    <a:pt x="21256" y="3077"/>
                    <a:pt x="20972" y="2122"/>
                    <a:pt x="20688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95" name="Google Shape;7440;p45"/>
            <p:cNvSpPr/>
            <p:nvPr/>
          </p:nvSpPr>
          <p:spPr>
            <a:xfrm>
              <a:off x="1810195" y="2922528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3"/>
                    <a:pt x="14156" y="864"/>
                    <a:pt x="10900" y="864"/>
                  </a:cubicBezTo>
                  <a:cubicBezTo>
                    <a:pt x="9350" y="864"/>
                    <a:pt x="7775" y="843"/>
                    <a:pt x="6330" y="843"/>
                  </a:cubicBezTo>
                  <a:cubicBezTo>
                    <a:pt x="4301" y="843"/>
                    <a:pt x="2527" y="892"/>
                    <a:pt x="1435" y="1143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6" y="21579"/>
                    <a:pt x="2356" y="21579"/>
                    <a:pt x="2917" y="21579"/>
                  </a:cubicBezTo>
                  <a:cubicBezTo>
                    <a:pt x="4111" y="21579"/>
                    <a:pt x="5483" y="21600"/>
                    <a:pt x="6930" y="21600"/>
                  </a:cubicBezTo>
                  <a:cubicBezTo>
                    <a:pt x="11488" y="21600"/>
                    <a:pt x="16780" y="21405"/>
                    <a:pt x="19562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96" name="Google Shape;7441;p45"/>
            <p:cNvSpPr/>
            <p:nvPr/>
          </p:nvSpPr>
          <p:spPr>
            <a:xfrm>
              <a:off x="1584698" y="1746123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05"/>
                  </a:cubicBezTo>
                  <a:cubicBezTo>
                    <a:pt x="858" y="1331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3" y="21586"/>
                    <a:pt x="2351" y="21579"/>
                    <a:pt x="2907" y="21579"/>
                  </a:cubicBezTo>
                  <a:cubicBezTo>
                    <a:pt x="4148" y="21579"/>
                    <a:pt x="5582" y="21600"/>
                    <a:pt x="7090" y="21600"/>
                  </a:cubicBezTo>
                  <a:cubicBezTo>
                    <a:pt x="11613" y="21600"/>
                    <a:pt x="16815" y="21405"/>
                    <a:pt x="19565" y="19858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97" name="Google Shape;7442;p45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98" name="Google Shape;7443;p45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99" name="Google Shape;7444;p45"/>
            <p:cNvSpPr/>
            <p:nvPr/>
          </p:nvSpPr>
          <p:spPr>
            <a:xfrm>
              <a:off x="1272697" y="11660158"/>
              <a:ext cx="982389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3" h="21600" fill="norm" stroke="1" extrusionOk="0">
                  <a:moveTo>
                    <a:pt x="17270" y="0"/>
                  </a:moveTo>
                  <a:cubicBezTo>
                    <a:pt x="16839" y="0"/>
                    <a:pt x="16408" y="178"/>
                    <a:pt x="16084" y="510"/>
                  </a:cubicBezTo>
                  <a:cubicBezTo>
                    <a:pt x="12000" y="4773"/>
                    <a:pt x="3464" y="13250"/>
                    <a:pt x="320" y="17449"/>
                  </a:cubicBezTo>
                  <a:cubicBezTo>
                    <a:pt x="-894" y="19073"/>
                    <a:pt x="1604" y="21600"/>
                    <a:pt x="3516" y="21600"/>
                  </a:cubicBezTo>
                  <a:cubicBezTo>
                    <a:pt x="4031" y="21600"/>
                    <a:pt x="4504" y="21417"/>
                    <a:pt x="4851" y="20982"/>
                  </a:cubicBezTo>
                  <a:cubicBezTo>
                    <a:pt x="7654" y="17465"/>
                    <a:pt x="17208" y="8163"/>
                    <a:pt x="20136" y="4789"/>
                  </a:cubicBezTo>
                  <a:cubicBezTo>
                    <a:pt x="20614" y="4234"/>
                    <a:pt x="20706" y="3442"/>
                    <a:pt x="20336" y="2808"/>
                  </a:cubicBezTo>
                  <a:cubicBezTo>
                    <a:pt x="19766" y="1810"/>
                    <a:pt x="18965" y="828"/>
                    <a:pt x="18150" y="274"/>
                  </a:cubicBezTo>
                  <a:cubicBezTo>
                    <a:pt x="17880" y="89"/>
                    <a:pt x="17574" y="0"/>
                    <a:pt x="172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00" name="Google Shape;7445;p45"/>
            <p:cNvSpPr/>
            <p:nvPr/>
          </p:nvSpPr>
          <p:spPr>
            <a:xfrm>
              <a:off x="1354674" y="11613947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01" name="Google Shape;7446;p45"/>
            <p:cNvSpPr/>
            <p:nvPr/>
          </p:nvSpPr>
          <p:spPr>
            <a:xfrm>
              <a:off x="1939913" y="12412410"/>
              <a:ext cx="23197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61" y="0"/>
                  </a:moveTo>
                  <a:cubicBezTo>
                    <a:pt x="2686" y="0"/>
                    <a:pt x="-1605" y="5753"/>
                    <a:pt x="588" y="16542"/>
                  </a:cubicBezTo>
                  <a:cubicBezTo>
                    <a:pt x="1291" y="20047"/>
                    <a:pt x="4150" y="21600"/>
                    <a:pt x="7338" y="21600"/>
                  </a:cubicBezTo>
                  <a:cubicBezTo>
                    <a:pt x="13118" y="21600"/>
                    <a:pt x="19995" y="16507"/>
                    <a:pt x="17156" y="8753"/>
                  </a:cubicBezTo>
                  <a:cubicBezTo>
                    <a:pt x="14988" y="2830"/>
                    <a:pt x="11153" y="0"/>
                    <a:pt x="76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02" name="Google Shape;7447;p45"/>
            <p:cNvSpPr/>
            <p:nvPr/>
          </p:nvSpPr>
          <p:spPr>
            <a:xfrm>
              <a:off x="1221445" y="13460663"/>
              <a:ext cx="1084691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265" y="773"/>
                    <a:pt x="13968" y="871"/>
                    <a:pt x="10608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8" y="857"/>
                    <a:pt x="2629" y="913"/>
                    <a:pt x="1431" y="1205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351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3" y="21586"/>
                    <a:pt x="2359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7" y="21600"/>
                    <a:pt x="16807" y="21405"/>
                    <a:pt x="19559" y="19858"/>
                  </a:cubicBezTo>
                  <a:cubicBezTo>
                    <a:pt x="21520" y="18701"/>
                    <a:pt x="21009" y="0"/>
                    <a:pt x="190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03" name="Google Shape;7448;p45"/>
            <p:cNvSpPr/>
            <p:nvPr/>
          </p:nvSpPr>
          <p:spPr>
            <a:xfrm>
              <a:off x="1662720" y="13169532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04" name="Google Shape;7449;p45"/>
            <p:cNvSpPr/>
            <p:nvPr/>
          </p:nvSpPr>
          <p:spPr>
            <a:xfrm>
              <a:off x="2576569" y="12422809"/>
              <a:ext cx="1132690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86" y="3694"/>
                    <a:pt x="8211" y="7466"/>
                    <a:pt x="7961" y="8330"/>
                  </a:cubicBezTo>
                  <a:cubicBezTo>
                    <a:pt x="7781" y="8988"/>
                    <a:pt x="576" y="8865"/>
                    <a:pt x="147" y="9607"/>
                  </a:cubicBezTo>
                  <a:cubicBezTo>
                    <a:pt x="-255" y="10306"/>
                    <a:pt x="244" y="12076"/>
                    <a:pt x="742" y="13284"/>
                  </a:cubicBezTo>
                  <a:cubicBezTo>
                    <a:pt x="933" y="13766"/>
                    <a:pt x="1410" y="14077"/>
                    <a:pt x="1927" y="14077"/>
                  </a:cubicBezTo>
                  <a:cubicBezTo>
                    <a:pt x="2011" y="14077"/>
                    <a:pt x="2098" y="14069"/>
                    <a:pt x="2183" y="14051"/>
                  </a:cubicBezTo>
                  <a:cubicBezTo>
                    <a:pt x="3999" y="13708"/>
                    <a:pt x="5703" y="13571"/>
                    <a:pt x="7116" y="13516"/>
                  </a:cubicBezTo>
                  <a:cubicBezTo>
                    <a:pt x="7139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59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20" y="21555"/>
                  </a:cubicBezTo>
                  <a:cubicBezTo>
                    <a:pt x="10370" y="21580"/>
                    <a:pt x="11058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76" y="16315"/>
                    <a:pt x="14112" y="14491"/>
                  </a:cubicBezTo>
                  <a:cubicBezTo>
                    <a:pt x="13994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4" y="13050"/>
                  </a:cubicBezTo>
                  <a:cubicBezTo>
                    <a:pt x="16995" y="13159"/>
                    <a:pt x="18574" y="13365"/>
                    <a:pt x="20002" y="13420"/>
                  </a:cubicBezTo>
                  <a:cubicBezTo>
                    <a:pt x="20017" y="13420"/>
                    <a:pt x="20033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303" y="11252"/>
                    <a:pt x="21151" y="10443"/>
                    <a:pt x="21013" y="9565"/>
                  </a:cubicBezTo>
                  <a:cubicBezTo>
                    <a:pt x="20929" y="9002"/>
                    <a:pt x="20458" y="8564"/>
                    <a:pt x="19890" y="8495"/>
                  </a:cubicBezTo>
                  <a:cubicBezTo>
                    <a:pt x="18526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8" y="8221"/>
                    <a:pt x="13600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15" y="580"/>
                    <a:pt x="12603" y="86"/>
                    <a:pt x="11966" y="45"/>
                  </a:cubicBezTo>
                  <a:cubicBezTo>
                    <a:pt x="11537" y="18"/>
                    <a:pt x="11062" y="0"/>
                    <a:pt x="105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05" name="Google Shape;7450;p45"/>
            <p:cNvSpPr/>
            <p:nvPr/>
          </p:nvSpPr>
          <p:spPr>
            <a:xfrm>
              <a:off x="2915671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6" y="0"/>
                    <a:pt x="14767" y="159"/>
                    <a:pt x="14506" y="460"/>
                  </a:cubicBezTo>
                  <a:cubicBezTo>
                    <a:pt x="13328" y="1829"/>
                    <a:pt x="12049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43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1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3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9" y="15412"/>
                    <a:pt x="11239" y="15193"/>
                    <a:pt x="11655" y="15193"/>
                  </a:cubicBezTo>
                  <a:cubicBezTo>
                    <a:pt x="11951" y="15193"/>
                    <a:pt x="12251" y="15304"/>
                    <a:pt x="12499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5" y="19746"/>
                    <a:pt x="18633" y="19562"/>
                    <a:pt x="18896" y="19215"/>
                  </a:cubicBezTo>
                  <a:cubicBezTo>
                    <a:pt x="19622" y="18238"/>
                    <a:pt x="20406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3" y="10097"/>
                  </a:cubicBezTo>
                  <a:cubicBezTo>
                    <a:pt x="15072" y="9627"/>
                    <a:pt x="14912" y="8502"/>
                    <a:pt x="15479" y="7787"/>
                  </a:cubicBezTo>
                  <a:cubicBezTo>
                    <a:pt x="16540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30" y="1730"/>
                  </a:cubicBezTo>
                  <a:cubicBezTo>
                    <a:pt x="17688" y="1128"/>
                    <a:pt x="16932" y="688"/>
                    <a:pt x="16105" y="184"/>
                  </a:cubicBezTo>
                  <a:cubicBezTo>
                    <a:pt x="15904" y="60"/>
                    <a:pt x="15686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06" name="Google Shape;7451;p45"/>
            <p:cNvSpPr/>
            <p:nvPr/>
          </p:nvSpPr>
          <p:spPr>
            <a:xfrm>
              <a:off x="0" y="10599777"/>
              <a:ext cx="1441541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3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3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1" y="7471"/>
                    <a:pt x="115" y="9332"/>
                  </a:cubicBezTo>
                  <a:cubicBezTo>
                    <a:pt x="-169" y="10248"/>
                    <a:pt x="115" y="10796"/>
                    <a:pt x="497" y="11459"/>
                  </a:cubicBezTo>
                  <a:cubicBezTo>
                    <a:pt x="624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49" y="20909"/>
                  </a:cubicBezTo>
                  <a:cubicBezTo>
                    <a:pt x="7038" y="21349"/>
                    <a:pt x="7860" y="21600"/>
                    <a:pt x="8710" y="21600"/>
                  </a:cubicBezTo>
                  <a:cubicBezTo>
                    <a:pt x="9581" y="21600"/>
                    <a:pt x="10480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51" y="3422"/>
                    <a:pt x="14021" y="2951"/>
                    <a:pt x="14588" y="2938"/>
                  </a:cubicBezTo>
                  <a:lnTo>
                    <a:pt x="17359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3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5" y="4109"/>
                  </a:cubicBezTo>
                  <a:cubicBezTo>
                    <a:pt x="21256" y="3065"/>
                    <a:pt x="20972" y="2110"/>
                    <a:pt x="20688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07" name="Google Shape;7452;p45"/>
            <p:cNvSpPr/>
            <p:nvPr/>
          </p:nvSpPr>
          <p:spPr>
            <a:xfrm>
              <a:off x="1810195" y="9948363"/>
              <a:ext cx="108486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098" y="0"/>
                  </a:moveTo>
                  <a:cubicBezTo>
                    <a:pt x="19052" y="0"/>
                    <a:pt x="19006" y="14"/>
                    <a:pt x="18958" y="35"/>
                  </a:cubicBezTo>
                  <a:cubicBezTo>
                    <a:pt x="17330" y="719"/>
                    <a:pt x="14216" y="831"/>
                    <a:pt x="10994" y="831"/>
                  </a:cubicBezTo>
                  <a:cubicBezTo>
                    <a:pt x="9561" y="831"/>
                    <a:pt x="8107" y="810"/>
                    <a:pt x="6750" y="810"/>
                  </a:cubicBezTo>
                  <a:cubicBezTo>
                    <a:pt x="4546" y="810"/>
                    <a:pt x="2602" y="866"/>
                    <a:pt x="1436" y="1152"/>
                  </a:cubicBezTo>
                  <a:cubicBezTo>
                    <a:pt x="856" y="1278"/>
                    <a:pt x="377" y="3023"/>
                    <a:pt x="236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193" y="19715"/>
                    <a:pt x="744" y="21579"/>
                    <a:pt x="1364" y="21579"/>
                  </a:cubicBezTo>
                  <a:cubicBezTo>
                    <a:pt x="1782" y="21572"/>
                    <a:pt x="2240" y="21565"/>
                    <a:pt x="2727" y="21565"/>
                  </a:cubicBezTo>
                  <a:cubicBezTo>
                    <a:pt x="4126" y="21565"/>
                    <a:pt x="5787" y="21600"/>
                    <a:pt x="7531" y="21600"/>
                  </a:cubicBezTo>
                  <a:cubicBezTo>
                    <a:pt x="11945" y="21600"/>
                    <a:pt x="16902" y="21384"/>
                    <a:pt x="19565" y="19841"/>
                  </a:cubicBezTo>
                  <a:cubicBezTo>
                    <a:pt x="21524" y="18682"/>
                    <a:pt x="21018" y="0"/>
                    <a:pt x="1909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08" name="Google Shape;7453;p45"/>
            <p:cNvSpPr/>
            <p:nvPr/>
          </p:nvSpPr>
          <p:spPr>
            <a:xfrm>
              <a:off x="1584698" y="8772041"/>
              <a:ext cx="818746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310" y="753"/>
                    <a:pt x="14157" y="872"/>
                    <a:pt x="10902" y="872"/>
                  </a:cubicBezTo>
                  <a:cubicBezTo>
                    <a:pt x="9351" y="872"/>
                    <a:pt x="7778" y="844"/>
                    <a:pt x="6333" y="844"/>
                  </a:cubicBezTo>
                  <a:cubicBezTo>
                    <a:pt x="4303" y="844"/>
                    <a:pt x="2532" y="893"/>
                    <a:pt x="1439" y="1151"/>
                  </a:cubicBezTo>
                  <a:cubicBezTo>
                    <a:pt x="858" y="1332"/>
                    <a:pt x="372" y="3013"/>
                    <a:pt x="223" y="5503"/>
                  </a:cubicBezTo>
                  <a:cubicBezTo>
                    <a:pt x="17" y="9297"/>
                    <a:pt x="-77" y="13656"/>
                    <a:pt x="74" y="17074"/>
                  </a:cubicBezTo>
                  <a:cubicBezTo>
                    <a:pt x="183" y="19710"/>
                    <a:pt x="728" y="21558"/>
                    <a:pt x="1334" y="21558"/>
                  </a:cubicBezTo>
                  <a:cubicBezTo>
                    <a:pt x="1345" y="21558"/>
                    <a:pt x="1355" y="21558"/>
                    <a:pt x="1364" y="21558"/>
                  </a:cubicBezTo>
                  <a:cubicBezTo>
                    <a:pt x="1586" y="21551"/>
                    <a:pt x="1816" y="21551"/>
                    <a:pt x="2058" y="21551"/>
                  </a:cubicBezTo>
                  <a:cubicBezTo>
                    <a:pt x="3578" y="21551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15"/>
                  </a:cubicBezTo>
                  <a:cubicBezTo>
                    <a:pt x="21523" y="18720"/>
                    <a:pt x="21011" y="0"/>
                    <a:pt x="190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09" name="Google Shape;7454;p45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10" name="Google Shape;7455;p45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7612" name="Google Shape;7456;p45"/>
          <p:cNvSpPr/>
          <p:nvPr/>
        </p:nvSpPr>
        <p:spPr>
          <a:xfrm>
            <a:off x="9971127" y="-1"/>
            <a:ext cx="14412871" cy="137160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6123" y="0"/>
                </a:moveTo>
                <a:cubicBezTo>
                  <a:pt x="6444" y="703"/>
                  <a:pt x="6685" y="1537"/>
                  <a:pt x="6640" y="2443"/>
                </a:cubicBezTo>
                <a:cubicBezTo>
                  <a:pt x="6499" y="5023"/>
                  <a:pt x="4125" y="5422"/>
                  <a:pt x="3653" y="8430"/>
                </a:cubicBezTo>
                <a:cubicBezTo>
                  <a:pt x="3207" y="11300"/>
                  <a:pt x="5054" y="12793"/>
                  <a:pt x="4401" y="15040"/>
                </a:cubicBezTo>
                <a:cubicBezTo>
                  <a:pt x="3859" y="16903"/>
                  <a:pt x="2394" y="16548"/>
                  <a:pt x="959" y="19179"/>
                </a:cubicBezTo>
                <a:cubicBezTo>
                  <a:pt x="497" y="20027"/>
                  <a:pt x="196" y="20897"/>
                  <a:pt x="0" y="21600"/>
                </a:cubicBezTo>
                <a:lnTo>
                  <a:pt x="21600" y="21600"/>
                </a:lnTo>
                <a:lnTo>
                  <a:pt x="21600" y="0"/>
                </a:ln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121919" tIns="121919" rIns="121919" bIns="121919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7613" name="مستوى النص الأول…"/>
          <p:cNvSpPr txBox="1"/>
          <p:nvPr>
            <p:ph type="body" sz="quarter" idx="1"/>
          </p:nvPr>
        </p:nvSpPr>
        <p:spPr>
          <a:xfrm>
            <a:off x="13625362" y="6858000"/>
            <a:ext cx="8283200" cy="4309601"/>
          </a:xfrm>
          <a:prstGeom prst="rect">
            <a:avLst/>
          </a:prstGeom>
        </p:spPr>
        <p:txBody>
          <a:bodyPr/>
          <a:lstStyle>
            <a:lvl1pPr marL="880533" indent="-753533" algn="r">
              <a:buClrTx/>
              <a:buSzTx/>
              <a:buFontTx/>
              <a:buNone/>
              <a:defRPr sz="4200"/>
            </a:lvl1pPr>
            <a:lvl2pPr marL="880533" indent="-296333" algn="r">
              <a:buClrTx/>
              <a:buSzTx/>
              <a:buFontTx/>
              <a:buNone/>
              <a:defRPr sz="4200"/>
            </a:lvl2pPr>
            <a:lvl3pPr marL="880533" indent="160866" algn="r">
              <a:buClrTx/>
              <a:buSzTx/>
              <a:buFontTx/>
              <a:buNone/>
              <a:defRPr sz="4200"/>
            </a:lvl3pPr>
            <a:lvl4pPr marL="880533" indent="618066" algn="r">
              <a:buClrTx/>
              <a:buSzTx/>
              <a:buFontTx/>
              <a:buNone/>
              <a:defRPr sz="4200"/>
            </a:lvl4pPr>
            <a:lvl5pPr marL="880533" indent="1075266" algn="r">
              <a:buClrTx/>
              <a:buSzTx/>
              <a:buFontTx/>
              <a:buNone/>
              <a:defRPr sz="4200"/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7614" name="نص العنوان"/>
          <p:cNvSpPr txBox="1"/>
          <p:nvPr>
            <p:ph type="title"/>
          </p:nvPr>
        </p:nvSpPr>
        <p:spPr>
          <a:xfrm>
            <a:off x="16432496" y="3776399"/>
            <a:ext cx="5476001" cy="2404801"/>
          </a:xfrm>
          <a:prstGeom prst="rect">
            <a:avLst/>
          </a:prstGeom>
        </p:spPr>
        <p:txBody>
          <a:bodyPr/>
          <a:lstStyle>
            <a:lvl1pPr algn="r">
              <a:defRPr sz="7400"/>
            </a:lvl1pPr>
          </a:lstStyle>
          <a:p>
            <a:pPr/>
            <a:r>
              <a:t>نص العنوان</a:t>
            </a:r>
          </a:p>
        </p:txBody>
      </p:sp>
      <p:sp>
        <p:nvSpPr>
          <p:cNvPr id="7615" name="رقم الشريحة"/>
          <p:cNvSpPr txBox="1"/>
          <p:nvPr>
            <p:ph type="sldNum" sz="quarter" idx="2"/>
          </p:nvPr>
        </p:nvSpPr>
        <p:spPr>
          <a:xfrm>
            <a:off x="11785599" y="12344399"/>
            <a:ext cx="5689601" cy="736601"/>
          </a:xfrm>
          <a:prstGeom prst="rect">
            <a:avLst/>
          </a:prstGeom>
        </p:spPr>
        <p:txBody>
          <a:bodyPr lIns="121919" tIns="121919" rIns="121919" bIns="121919"/>
          <a:lstStyle>
            <a:lvl1pPr algn="r">
              <a:defRPr sz="3200"/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USTOM_1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7" name="Google Shape;7460;p46"/>
          <p:cNvGrpSpPr/>
          <p:nvPr/>
        </p:nvGrpSpPr>
        <p:grpSpPr>
          <a:xfrm>
            <a:off x="-349845" y="-1299"/>
            <a:ext cx="25417589" cy="13716477"/>
            <a:chOff x="0" y="0"/>
            <a:chExt cx="25417587" cy="13716475"/>
          </a:xfrm>
        </p:grpSpPr>
        <p:sp>
          <p:nvSpPr>
            <p:cNvPr id="7622" name="Google Shape;7461;p46"/>
            <p:cNvSpPr/>
            <p:nvPr/>
          </p:nvSpPr>
          <p:spPr>
            <a:xfrm>
              <a:off x="22896176" y="1380229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12"/>
                  </a:cubicBezTo>
                  <a:cubicBezTo>
                    <a:pt x="871" y="1338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64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9" y="21579"/>
                    <a:pt x="5489" y="21600"/>
                    <a:pt x="6934" y="21600"/>
                  </a:cubicBezTo>
                  <a:cubicBezTo>
                    <a:pt x="11489" y="21600"/>
                    <a:pt x="16781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23" name="Google Shape;7462;p46"/>
            <p:cNvSpPr/>
            <p:nvPr/>
          </p:nvSpPr>
          <p:spPr>
            <a:xfrm>
              <a:off x="23975893" y="61642"/>
              <a:ext cx="144169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25"/>
                    <a:pt x="9718" y="10504"/>
                    <a:pt x="8932" y="16592"/>
                  </a:cubicBezTo>
                  <a:cubicBezTo>
                    <a:pt x="8903" y="16841"/>
                    <a:pt x="8726" y="16973"/>
                    <a:pt x="8549" y="16973"/>
                  </a:cubicBezTo>
                  <a:cubicBezTo>
                    <a:pt x="8392" y="16973"/>
                    <a:pt x="8236" y="16870"/>
                    <a:pt x="8178" y="16654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5" y="7176"/>
                    <a:pt x="4962" y="6860"/>
                    <a:pt x="4524" y="6860"/>
                  </a:cubicBezTo>
                  <a:cubicBezTo>
                    <a:pt x="4516" y="6860"/>
                    <a:pt x="4507" y="6860"/>
                    <a:pt x="4498" y="6860"/>
                  </a:cubicBezTo>
                  <a:cubicBezTo>
                    <a:pt x="2763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78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09"/>
                    <a:pt x="14032" y="2950"/>
                    <a:pt x="14589" y="2925"/>
                  </a:cubicBezTo>
                  <a:lnTo>
                    <a:pt x="17362" y="2835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34"/>
                    <a:pt x="18895" y="5358"/>
                    <a:pt x="19313" y="5358"/>
                  </a:cubicBezTo>
                  <a:cubicBezTo>
                    <a:pt x="19329" y="5358"/>
                    <a:pt x="19345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43"/>
                    <a:pt x="21436" y="4709"/>
                    <a:pt x="21381" y="4109"/>
                  </a:cubicBezTo>
                  <a:cubicBezTo>
                    <a:pt x="21272" y="3065"/>
                    <a:pt x="20977" y="2110"/>
                    <a:pt x="20704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24" name="Google Shape;7463;p46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25" name="Google Shape;7464;p46"/>
            <p:cNvSpPr/>
            <p:nvPr/>
          </p:nvSpPr>
          <p:spPr>
            <a:xfrm>
              <a:off x="20002468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6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26" name="Google Shape;7465;p46"/>
            <p:cNvSpPr/>
            <p:nvPr/>
          </p:nvSpPr>
          <p:spPr>
            <a:xfrm>
              <a:off x="21563798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9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4" y="10481"/>
                    <a:pt x="6794" y="11327"/>
                  </a:cubicBezTo>
                  <a:cubicBezTo>
                    <a:pt x="7216" y="11962"/>
                    <a:pt x="2537" y="18529"/>
                    <a:pt x="2885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71" y="20776"/>
                  </a:cubicBezTo>
                  <a:cubicBezTo>
                    <a:pt x="8743" y="18837"/>
                    <a:pt x="9702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9" y="18576"/>
                    <a:pt x="17246" y="19586"/>
                  </a:cubicBezTo>
                  <a:cubicBezTo>
                    <a:pt x="17437" y="19699"/>
                    <a:pt x="17645" y="19754"/>
                    <a:pt x="17852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27" name="Google Shape;7466;p46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28" name="Google Shape;7467;p46"/>
            <p:cNvSpPr/>
            <p:nvPr/>
          </p:nvSpPr>
          <p:spPr>
            <a:xfrm>
              <a:off x="22896176" y="8406147"/>
              <a:ext cx="81924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7"/>
                    <a:pt x="18947" y="28"/>
                  </a:cubicBezTo>
                  <a:cubicBezTo>
                    <a:pt x="17365" y="733"/>
                    <a:pt x="14370" y="852"/>
                    <a:pt x="11236" y="852"/>
                  </a:cubicBezTo>
                  <a:cubicBezTo>
                    <a:pt x="9595" y="852"/>
                    <a:pt x="7914" y="817"/>
                    <a:pt x="6380" y="817"/>
                  </a:cubicBezTo>
                  <a:cubicBezTo>
                    <a:pt x="4329" y="817"/>
                    <a:pt x="2537" y="880"/>
                    <a:pt x="1431" y="1152"/>
                  </a:cubicBezTo>
                  <a:cubicBezTo>
                    <a:pt x="871" y="1278"/>
                    <a:pt x="385" y="3016"/>
                    <a:pt x="234" y="5445"/>
                  </a:cubicBezTo>
                  <a:cubicBezTo>
                    <a:pt x="10" y="9306"/>
                    <a:pt x="-82" y="13669"/>
                    <a:pt x="86" y="17034"/>
                  </a:cubicBezTo>
                  <a:cubicBezTo>
                    <a:pt x="199" y="19708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8" y="21600"/>
                    <a:pt x="16906" y="21377"/>
                    <a:pt x="19565" y="19834"/>
                  </a:cubicBezTo>
                  <a:cubicBezTo>
                    <a:pt x="21518" y="18738"/>
                    <a:pt x="21011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29" name="Google Shape;7468;p46"/>
            <p:cNvSpPr/>
            <p:nvPr/>
          </p:nvSpPr>
          <p:spPr>
            <a:xfrm>
              <a:off x="23975893" y="7086817"/>
              <a:ext cx="144169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3"/>
                    <a:pt x="8932" y="16590"/>
                  </a:cubicBezTo>
                  <a:cubicBezTo>
                    <a:pt x="8903" y="16847"/>
                    <a:pt x="8726" y="16982"/>
                    <a:pt x="8550" y="16982"/>
                  </a:cubicBezTo>
                  <a:cubicBezTo>
                    <a:pt x="8393" y="16982"/>
                    <a:pt x="8236" y="16876"/>
                    <a:pt x="8178" y="16655"/>
                  </a:cubicBezTo>
                  <a:cubicBezTo>
                    <a:pt x="7141" y="12654"/>
                    <a:pt x="6901" y="11088"/>
                    <a:pt x="5546" y="7649"/>
                  </a:cubicBezTo>
                  <a:cubicBezTo>
                    <a:pt x="5361" y="7165"/>
                    <a:pt x="4947" y="6860"/>
                    <a:pt x="4498" y="6860"/>
                  </a:cubicBezTo>
                  <a:cubicBezTo>
                    <a:pt x="2763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2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3" y="10240"/>
                    <a:pt x="3803" y="10240"/>
                  </a:cubicBezTo>
                  <a:cubicBezTo>
                    <a:pt x="3993" y="10240"/>
                    <a:pt x="4125" y="10310"/>
                    <a:pt x="4170" y="10465"/>
                  </a:cubicBezTo>
                  <a:cubicBezTo>
                    <a:pt x="5022" y="13190"/>
                    <a:pt x="6125" y="19252"/>
                    <a:pt x="6846" y="20920"/>
                  </a:cubicBezTo>
                  <a:cubicBezTo>
                    <a:pt x="7040" y="21353"/>
                    <a:pt x="7857" y="21600"/>
                    <a:pt x="8704" y="21600"/>
                  </a:cubicBezTo>
                  <a:cubicBezTo>
                    <a:pt x="9578" y="21600"/>
                    <a:pt x="10484" y="21337"/>
                    <a:pt x="10767" y="20742"/>
                  </a:cubicBezTo>
                  <a:cubicBezTo>
                    <a:pt x="12569" y="16922"/>
                    <a:pt x="12514" y="8911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4" y="5038"/>
                    <a:pt x="18883" y="5361"/>
                    <a:pt x="19293" y="5361"/>
                  </a:cubicBezTo>
                  <a:cubicBezTo>
                    <a:pt x="19315" y="5361"/>
                    <a:pt x="19338" y="5359"/>
                    <a:pt x="19361" y="5358"/>
                  </a:cubicBezTo>
                  <a:cubicBezTo>
                    <a:pt x="19732" y="5332"/>
                    <a:pt x="20147" y="5306"/>
                    <a:pt x="20507" y="5294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78"/>
                    <a:pt x="20977" y="2123"/>
                    <a:pt x="20704" y="1396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30" name="Google Shape;7469;p46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31" name="Google Shape;7470;p46"/>
            <p:cNvSpPr/>
            <p:nvPr/>
          </p:nvSpPr>
          <p:spPr>
            <a:xfrm>
              <a:off x="20002462" y="8100988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32" name="Google Shape;7471;p46"/>
            <p:cNvSpPr/>
            <p:nvPr/>
          </p:nvSpPr>
          <p:spPr>
            <a:xfrm>
              <a:off x="21563798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9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4" y="10487"/>
                    <a:pt x="6794" y="11332"/>
                  </a:cubicBezTo>
                  <a:cubicBezTo>
                    <a:pt x="7216" y="11967"/>
                    <a:pt x="2537" y="18515"/>
                    <a:pt x="2885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71" y="20779"/>
                  </a:cubicBezTo>
                  <a:cubicBezTo>
                    <a:pt x="8743" y="18840"/>
                    <a:pt x="9702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9" y="18579"/>
                    <a:pt x="17246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33" name="Google Shape;7472;p46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34" name="Google Shape;7473;p46"/>
            <p:cNvSpPr/>
            <p:nvPr/>
          </p:nvSpPr>
          <p:spPr>
            <a:xfrm>
              <a:off x="20457982" y="6435487"/>
              <a:ext cx="1084872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4"/>
                    <a:pt x="14156" y="866"/>
                    <a:pt x="10900" y="866"/>
                  </a:cubicBezTo>
                  <a:cubicBezTo>
                    <a:pt x="9350" y="866"/>
                    <a:pt x="7775" y="845"/>
                    <a:pt x="6330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6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6" y="21586"/>
                    <a:pt x="1334" y="21586"/>
                  </a:cubicBezTo>
                  <a:cubicBezTo>
                    <a:pt x="1345" y="21586"/>
                    <a:pt x="1355" y="21579"/>
                    <a:pt x="1364" y="21579"/>
                  </a:cubicBezTo>
                  <a:cubicBezTo>
                    <a:pt x="1782" y="21572"/>
                    <a:pt x="2239" y="21565"/>
                    <a:pt x="2727" y="21565"/>
                  </a:cubicBezTo>
                  <a:cubicBezTo>
                    <a:pt x="4126" y="21565"/>
                    <a:pt x="5786" y="21600"/>
                    <a:pt x="7530" y="21600"/>
                  </a:cubicBezTo>
                  <a:cubicBezTo>
                    <a:pt x="11943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35" name="Google Shape;7474;p46"/>
            <p:cNvSpPr/>
            <p:nvPr/>
          </p:nvSpPr>
          <p:spPr>
            <a:xfrm>
              <a:off x="20232485" y="5259082"/>
              <a:ext cx="81880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1"/>
                    <a:pt x="10904" y="871"/>
                  </a:cubicBezTo>
                  <a:cubicBezTo>
                    <a:pt x="9353" y="871"/>
                    <a:pt x="7778" y="843"/>
                    <a:pt x="6333" y="843"/>
                  </a:cubicBezTo>
                  <a:cubicBezTo>
                    <a:pt x="4303" y="843"/>
                    <a:pt x="2532" y="892"/>
                    <a:pt x="1439" y="1150"/>
                  </a:cubicBezTo>
                  <a:cubicBezTo>
                    <a:pt x="858" y="1331"/>
                    <a:pt x="374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204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36" name="Google Shape;7475;p46"/>
            <p:cNvSpPr/>
            <p:nvPr/>
          </p:nvSpPr>
          <p:spPr>
            <a:xfrm>
              <a:off x="20232485" y="4893188"/>
              <a:ext cx="818802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2"/>
                    <a:pt x="10904" y="872"/>
                  </a:cubicBezTo>
                  <a:cubicBezTo>
                    <a:pt x="9353" y="872"/>
                    <a:pt x="7778" y="844"/>
                    <a:pt x="6333" y="844"/>
                  </a:cubicBezTo>
                  <a:cubicBezTo>
                    <a:pt x="4303" y="844"/>
                    <a:pt x="2532" y="899"/>
                    <a:pt x="1439" y="1150"/>
                  </a:cubicBezTo>
                  <a:cubicBezTo>
                    <a:pt x="858" y="1276"/>
                    <a:pt x="374" y="3012"/>
                    <a:pt x="223" y="5501"/>
                  </a:cubicBezTo>
                  <a:cubicBezTo>
                    <a:pt x="17" y="9294"/>
                    <a:pt x="-77" y="13652"/>
                    <a:pt x="74" y="17075"/>
                  </a:cubicBezTo>
                  <a:cubicBezTo>
                    <a:pt x="202" y="19704"/>
                    <a:pt x="730" y="21551"/>
                    <a:pt x="1334" y="21551"/>
                  </a:cubicBezTo>
                  <a:cubicBezTo>
                    <a:pt x="1345" y="21551"/>
                    <a:pt x="1355" y="21551"/>
                    <a:pt x="1364" y="21551"/>
                  </a:cubicBezTo>
                  <a:cubicBezTo>
                    <a:pt x="1586" y="21544"/>
                    <a:pt x="1816" y="21544"/>
                    <a:pt x="2058" y="21544"/>
                  </a:cubicBezTo>
                  <a:cubicBezTo>
                    <a:pt x="3578" y="21544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08"/>
                  </a:cubicBezTo>
                  <a:cubicBezTo>
                    <a:pt x="21523" y="18713"/>
                    <a:pt x="21011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37" name="Google Shape;7476;p46"/>
            <p:cNvSpPr/>
            <p:nvPr/>
          </p:nvSpPr>
          <p:spPr>
            <a:xfrm>
              <a:off x="22584655" y="4634488"/>
              <a:ext cx="982117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1" y="0"/>
                  </a:moveTo>
                  <a:cubicBezTo>
                    <a:pt x="16858" y="0"/>
                    <a:pt x="16422" y="178"/>
                    <a:pt x="16094" y="504"/>
                  </a:cubicBezTo>
                  <a:cubicBezTo>
                    <a:pt x="11992" y="4766"/>
                    <a:pt x="3466" y="13243"/>
                    <a:pt x="320" y="17441"/>
                  </a:cubicBezTo>
                  <a:cubicBezTo>
                    <a:pt x="-895" y="19076"/>
                    <a:pt x="1608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04"/>
                    <a:pt x="18978" y="838"/>
                    <a:pt x="18161" y="268"/>
                  </a:cubicBezTo>
                  <a:cubicBezTo>
                    <a:pt x="17895" y="85"/>
                    <a:pt x="17594" y="0"/>
                    <a:pt x="172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38" name="Google Shape;7477;p46"/>
            <p:cNvSpPr/>
            <p:nvPr/>
          </p:nvSpPr>
          <p:spPr>
            <a:xfrm>
              <a:off x="22666627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39" name="Google Shape;7478;p46"/>
            <p:cNvSpPr/>
            <p:nvPr/>
          </p:nvSpPr>
          <p:spPr>
            <a:xfrm>
              <a:off x="23251670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5" y="0"/>
                  </a:moveTo>
                  <a:cubicBezTo>
                    <a:pt x="2665" y="0"/>
                    <a:pt x="-1620" y="5733"/>
                    <a:pt x="601" y="16505"/>
                  </a:cubicBezTo>
                  <a:cubicBezTo>
                    <a:pt x="1310" y="20041"/>
                    <a:pt x="4171" y="21600"/>
                    <a:pt x="7360" y="21600"/>
                  </a:cubicBezTo>
                  <a:cubicBezTo>
                    <a:pt x="13132" y="21600"/>
                    <a:pt x="19980" y="16498"/>
                    <a:pt x="17145" y="8724"/>
                  </a:cubicBezTo>
                  <a:cubicBezTo>
                    <a:pt x="14980" y="2828"/>
                    <a:pt x="11139" y="0"/>
                    <a:pt x="764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40" name="Google Shape;7479;p46"/>
            <p:cNvSpPr/>
            <p:nvPr/>
          </p:nvSpPr>
          <p:spPr>
            <a:xfrm>
              <a:off x="22533254" y="6435487"/>
              <a:ext cx="1084827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4"/>
                    <a:pt x="14166" y="866"/>
                    <a:pt x="10911" y="866"/>
                  </a:cubicBezTo>
                  <a:cubicBezTo>
                    <a:pt x="9360" y="866"/>
                    <a:pt x="7785" y="845"/>
                    <a:pt x="6338" y="845"/>
                  </a:cubicBezTo>
                  <a:cubicBezTo>
                    <a:pt x="4308" y="845"/>
                    <a:pt x="2531" y="894"/>
                    <a:pt x="1434" y="1145"/>
                  </a:cubicBezTo>
                  <a:cubicBezTo>
                    <a:pt x="869" y="1271"/>
                    <a:pt x="375" y="3017"/>
                    <a:pt x="234" y="5510"/>
                  </a:cubicBezTo>
                  <a:cubicBezTo>
                    <a:pt x="8" y="9309"/>
                    <a:pt x="-76" y="13667"/>
                    <a:pt x="79" y="17096"/>
                  </a:cubicBezTo>
                  <a:cubicBezTo>
                    <a:pt x="204" y="19728"/>
                    <a:pt x="739" y="21586"/>
                    <a:pt x="1348" y="21586"/>
                  </a:cubicBezTo>
                  <a:cubicBezTo>
                    <a:pt x="1358" y="21586"/>
                    <a:pt x="1367" y="21579"/>
                    <a:pt x="1378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7" y="21600"/>
                    <a:pt x="7538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41" name="Google Shape;7480;p46"/>
            <p:cNvSpPr/>
            <p:nvPr/>
          </p:nvSpPr>
          <p:spPr>
            <a:xfrm>
              <a:off x="22974492" y="6144191"/>
              <a:ext cx="202237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42" name="Google Shape;7481;p46"/>
            <p:cNvSpPr/>
            <p:nvPr/>
          </p:nvSpPr>
          <p:spPr>
            <a:xfrm>
              <a:off x="22974507" y="6777780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43" name="Google Shape;7482;p46"/>
            <p:cNvSpPr/>
            <p:nvPr/>
          </p:nvSpPr>
          <p:spPr>
            <a:xfrm>
              <a:off x="23888517" y="5397138"/>
              <a:ext cx="1132688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96"/>
                    <a:pt x="577" y="8873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7" y="14079"/>
                    <a:pt x="2093" y="14071"/>
                    <a:pt x="2171" y="14057"/>
                  </a:cubicBezTo>
                  <a:cubicBezTo>
                    <a:pt x="3999" y="13700"/>
                    <a:pt x="5690" y="13577"/>
                    <a:pt x="7116" y="13508"/>
                  </a:cubicBezTo>
                  <a:cubicBezTo>
                    <a:pt x="7133" y="13508"/>
                    <a:pt x="7150" y="13508"/>
                    <a:pt x="7166" y="13508"/>
                  </a:cubicBezTo>
                  <a:cubicBezTo>
                    <a:pt x="7892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100" y="14497"/>
                  </a:cubicBezTo>
                  <a:cubicBezTo>
                    <a:pt x="13993" y="13717"/>
                    <a:pt x="14606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14" y="8352"/>
                    <a:pt x="17006" y="8199"/>
                    <a:pt x="15624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3" y="6994"/>
                  </a:cubicBezTo>
                  <a:cubicBezTo>
                    <a:pt x="13504" y="5361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44" name="Google Shape;7483;p46"/>
            <p:cNvSpPr/>
            <p:nvPr/>
          </p:nvSpPr>
          <p:spPr>
            <a:xfrm>
              <a:off x="24227609" y="3512959"/>
              <a:ext cx="1080347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20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595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52" y="15826"/>
                  </a:cubicBezTo>
                  <a:cubicBezTo>
                    <a:pt x="10813" y="15411"/>
                    <a:pt x="11225" y="15192"/>
                    <a:pt x="11640" y="15192"/>
                  </a:cubicBezTo>
                  <a:cubicBezTo>
                    <a:pt x="11943" y="15192"/>
                    <a:pt x="12250" y="15307"/>
                    <a:pt x="12501" y="15548"/>
                  </a:cubicBezTo>
                  <a:cubicBezTo>
                    <a:pt x="14011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393" y="17161"/>
                    <a:pt x="21090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501" y="11165"/>
                    <a:pt x="15815" y="10090"/>
                  </a:cubicBezTo>
                  <a:cubicBezTo>
                    <a:pt x="15073" y="9618"/>
                    <a:pt x="14914" y="8494"/>
                    <a:pt x="15481" y="7778"/>
                  </a:cubicBezTo>
                  <a:cubicBezTo>
                    <a:pt x="16527" y="6474"/>
                    <a:pt x="17718" y="5153"/>
                    <a:pt x="18663" y="3884"/>
                  </a:cubicBezTo>
                  <a:cubicBezTo>
                    <a:pt x="19158" y="3232"/>
                    <a:pt x="19041" y="2239"/>
                    <a:pt x="18417" y="1733"/>
                  </a:cubicBezTo>
                  <a:cubicBezTo>
                    <a:pt x="17675" y="1130"/>
                    <a:pt x="16919" y="690"/>
                    <a:pt x="16105" y="184"/>
                  </a:cubicBezTo>
                  <a:cubicBezTo>
                    <a:pt x="15904" y="60"/>
                    <a:pt x="15684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45" name="Google Shape;7484;p46"/>
            <p:cNvSpPr/>
            <p:nvPr/>
          </p:nvSpPr>
          <p:spPr>
            <a:xfrm>
              <a:off x="21311737" y="3573858"/>
              <a:ext cx="1441817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8"/>
                    <a:pt x="11024" y="415"/>
                  </a:cubicBezTo>
                  <a:cubicBezTo>
                    <a:pt x="9953" y="938"/>
                    <a:pt x="9724" y="10513"/>
                    <a:pt x="8939" y="16586"/>
                  </a:cubicBezTo>
                  <a:cubicBezTo>
                    <a:pt x="8903" y="16843"/>
                    <a:pt x="8725" y="16977"/>
                    <a:pt x="8546" y="16977"/>
                  </a:cubicBezTo>
                  <a:cubicBezTo>
                    <a:pt x="8388" y="16977"/>
                    <a:pt x="8231" y="16872"/>
                    <a:pt x="8174" y="16650"/>
                  </a:cubicBezTo>
                  <a:cubicBezTo>
                    <a:pt x="7138" y="12664"/>
                    <a:pt x="6897" y="11085"/>
                    <a:pt x="5544" y="7647"/>
                  </a:cubicBezTo>
                  <a:cubicBezTo>
                    <a:pt x="5359" y="7163"/>
                    <a:pt x="4944" y="6858"/>
                    <a:pt x="4496" y="6858"/>
                  </a:cubicBezTo>
                  <a:cubicBezTo>
                    <a:pt x="2760" y="6884"/>
                    <a:pt x="916" y="7469"/>
                    <a:pt x="109" y="9329"/>
                  </a:cubicBezTo>
                  <a:cubicBezTo>
                    <a:pt x="-164" y="10245"/>
                    <a:pt x="119" y="10806"/>
                    <a:pt x="502" y="11455"/>
                  </a:cubicBezTo>
                  <a:cubicBezTo>
                    <a:pt x="628" y="11682"/>
                    <a:pt x="833" y="11801"/>
                    <a:pt x="1044" y="11801"/>
                  </a:cubicBezTo>
                  <a:cubicBezTo>
                    <a:pt x="1198" y="11801"/>
                    <a:pt x="1354" y="11736"/>
                    <a:pt x="1484" y="11608"/>
                  </a:cubicBezTo>
                  <a:cubicBezTo>
                    <a:pt x="2296" y="10791"/>
                    <a:pt x="3275" y="10238"/>
                    <a:pt x="3808" y="10238"/>
                  </a:cubicBezTo>
                  <a:cubicBezTo>
                    <a:pt x="3997" y="10238"/>
                    <a:pt x="4131" y="10308"/>
                    <a:pt x="4179" y="10462"/>
                  </a:cubicBezTo>
                  <a:cubicBezTo>
                    <a:pt x="5031" y="13186"/>
                    <a:pt x="6122" y="19246"/>
                    <a:pt x="6843" y="20915"/>
                  </a:cubicBezTo>
                  <a:cubicBezTo>
                    <a:pt x="7035" y="21352"/>
                    <a:pt x="7849" y="21600"/>
                    <a:pt x="8693" y="21600"/>
                  </a:cubicBezTo>
                  <a:cubicBezTo>
                    <a:pt x="9569" y="21600"/>
                    <a:pt x="10478" y="21333"/>
                    <a:pt x="10761" y="20737"/>
                  </a:cubicBezTo>
                  <a:cubicBezTo>
                    <a:pt x="12562" y="16930"/>
                    <a:pt x="12508" y="8909"/>
                    <a:pt x="13424" y="4071"/>
                  </a:cubicBezTo>
                  <a:cubicBezTo>
                    <a:pt x="13544" y="3421"/>
                    <a:pt x="14025" y="2962"/>
                    <a:pt x="14593" y="2937"/>
                  </a:cubicBezTo>
                  <a:lnTo>
                    <a:pt x="17354" y="2847"/>
                  </a:lnTo>
                  <a:cubicBezTo>
                    <a:pt x="17976" y="3064"/>
                    <a:pt x="18271" y="3905"/>
                    <a:pt x="18413" y="4566"/>
                  </a:cubicBezTo>
                  <a:cubicBezTo>
                    <a:pt x="18518" y="5045"/>
                    <a:pt x="18887" y="5369"/>
                    <a:pt x="19305" y="5369"/>
                  </a:cubicBezTo>
                  <a:cubicBezTo>
                    <a:pt x="19321" y="5369"/>
                    <a:pt x="19335" y="5369"/>
                    <a:pt x="19351" y="5369"/>
                  </a:cubicBezTo>
                  <a:cubicBezTo>
                    <a:pt x="19723" y="5344"/>
                    <a:pt x="20149" y="5318"/>
                    <a:pt x="20509" y="5292"/>
                  </a:cubicBezTo>
                  <a:cubicBezTo>
                    <a:pt x="21032" y="5254"/>
                    <a:pt x="21436" y="4720"/>
                    <a:pt x="21371" y="4120"/>
                  </a:cubicBezTo>
                  <a:cubicBezTo>
                    <a:pt x="21262" y="3077"/>
                    <a:pt x="20967" y="2122"/>
                    <a:pt x="20695" y="1409"/>
                  </a:cubicBezTo>
                  <a:cubicBezTo>
                    <a:pt x="20378" y="594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46" name="Google Shape;7485;p46"/>
            <p:cNvSpPr/>
            <p:nvPr/>
          </p:nvSpPr>
          <p:spPr>
            <a:xfrm>
              <a:off x="23121630" y="2922528"/>
              <a:ext cx="108484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8" y="864"/>
                    <a:pt x="7782" y="843"/>
                    <a:pt x="6337" y="843"/>
                  </a:cubicBezTo>
                  <a:cubicBezTo>
                    <a:pt x="4305" y="843"/>
                    <a:pt x="2528" y="892"/>
                    <a:pt x="1431" y="1143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288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6" y="21579"/>
                    <a:pt x="2368" y="21579"/>
                    <a:pt x="2928" y="21579"/>
                  </a:cubicBezTo>
                  <a:cubicBezTo>
                    <a:pt x="4121" y="21579"/>
                    <a:pt x="5494" y="21600"/>
                    <a:pt x="6940" y="21600"/>
                  </a:cubicBezTo>
                  <a:cubicBezTo>
                    <a:pt x="11498" y="21600"/>
                    <a:pt x="16790" y="21405"/>
                    <a:pt x="19574" y="19795"/>
                  </a:cubicBezTo>
                  <a:cubicBezTo>
                    <a:pt x="21521" y="18694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47" name="Google Shape;7486;p46"/>
            <p:cNvSpPr/>
            <p:nvPr/>
          </p:nvSpPr>
          <p:spPr>
            <a:xfrm>
              <a:off x="22896176" y="1746123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05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1" y="21586"/>
                    <a:pt x="2359" y="21579"/>
                    <a:pt x="2912" y="21579"/>
                  </a:cubicBezTo>
                  <a:cubicBezTo>
                    <a:pt x="4150" y="21579"/>
                    <a:pt x="5581" y="21600"/>
                    <a:pt x="7087" y="21600"/>
                  </a:cubicBezTo>
                  <a:cubicBezTo>
                    <a:pt x="11606" y="21600"/>
                    <a:pt x="16813" y="21405"/>
                    <a:pt x="19561" y="19858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48" name="Google Shape;7487;p46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49" name="Google Shape;7488;p46"/>
            <p:cNvSpPr/>
            <p:nvPr/>
          </p:nvSpPr>
          <p:spPr>
            <a:xfrm>
              <a:off x="20587692" y="1873781"/>
              <a:ext cx="232013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0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318" y="20041"/>
                    <a:pt x="4189" y="21600"/>
                    <a:pt x="7383" y="21600"/>
                  </a:cubicBezTo>
                  <a:cubicBezTo>
                    <a:pt x="13157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50" name="Google Shape;7489;p46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51" name="Google Shape;7490;p46"/>
            <p:cNvSpPr/>
            <p:nvPr/>
          </p:nvSpPr>
          <p:spPr>
            <a:xfrm>
              <a:off x="20310537" y="2631232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52" name="Google Shape;7491;p46"/>
            <p:cNvSpPr/>
            <p:nvPr/>
          </p:nvSpPr>
          <p:spPr>
            <a:xfrm>
              <a:off x="20310537" y="3265068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53" name="Google Shape;7492;p46"/>
            <p:cNvSpPr/>
            <p:nvPr/>
          </p:nvSpPr>
          <p:spPr>
            <a:xfrm>
              <a:off x="21224357" y="1884179"/>
              <a:ext cx="1132690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3999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1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599" y="21093"/>
                    <a:pt x="9112" y="21531"/>
                    <a:pt x="9720" y="21558"/>
                  </a:cubicBezTo>
                  <a:cubicBezTo>
                    <a:pt x="10326" y="21582"/>
                    <a:pt x="10966" y="21600"/>
                    <a:pt x="11621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4" y="13041"/>
                  </a:cubicBezTo>
                  <a:cubicBezTo>
                    <a:pt x="16995" y="13164"/>
                    <a:pt x="18574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303" y="11244"/>
                    <a:pt x="21151" y="10449"/>
                    <a:pt x="21013" y="9572"/>
                  </a:cubicBezTo>
                  <a:cubicBezTo>
                    <a:pt x="20929" y="8995"/>
                    <a:pt x="20458" y="8571"/>
                    <a:pt x="19890" y="8502"/>
                  </a:cubicBezTo>
                  <a:cubicBezTo>
                    <a:pt x="18512" y="8351"/>
                    <a:pt x="17006" y="8199"/>
                    <a:pt x="15622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600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54" name="Google Shape;7493;p46"/>
            <p:cNvSpPr/>
            <p:nvPr/>
          </p:nvSpPr>
          <p:spPr>
            <a:xfrm>
              <a:off x="20457982" y="13460663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1" y="773"/>
                    <a:pt x="13963" y="871"/>
                    <a:pt x="10603" y="871"/>
                  </a:cubicBezTo>
                  <a:cubicBezTo>
                    <a:pt x="9350" y="871"/>
                    <a:pt x="8088" y="857"/>
                    <a:pt x="6900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8" y="21579"/>
                    <a:pt x="2904" y="21579"/>
                  </a:cubicBezTo>
                  <a:cubicBezTo>
                    <a:pt x="4145" y="21579"/>
                    <a:pt x="5575" y="21600"/>
                    <a:pt x="7082" y="21600"/>
                  </a:cubicBezTo>
                  <a:cubicBezTo>
                    <a:pt x="11605" y="21600"/>
                    <a:pt x="16811" y="21405"/>
                    <a:pt x="19562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55" name="Google Shape;7494;p46"/>
            <p:cNvSpPr/>
            <p:nvPr/>
          </p:nvSpPr>
          <p:spPr>
            <a:xfrm>
              <a:off x="20232485" y="12284917"/>
              <a:ext cx="81882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7" y="0"/>
                  </a:moveTo>
                  <a:cubicBezTo>
                    <a:pt x="19063" y="0"/>
                    <a:pt x="19015" y="14"/>
                    <a:pt x="18969" y="35"/>
                  </a:cubicBezTo>
                  <a:cubicBezTo>
                    <a:pt x="17377" y="733"/>
                    <a:pt x="14376" y="859"/>
                    <a:pt x="11237" y="859"/>
                  </a:cubicBezTo>
                  <a:cubicBezTo>
                    <a:pt x="9595" y="859"/>
                    <a:pt x="7913" y="824"/>
                    <a:pt x="6378" y="824"/>
                  </a:cubicBezTo>
                  <a:cubicBezTo>
                    <a:pt x="4329" y="824"/>
                    <a:pt x="2538" y="880"/>
                    <a:pt x="1439" y="1152"/>
                  </a:cubicBezTo>
                  <a:cubicBezTo>
                    <a:pt x="858" y="1278"/>
                    <a:pt x="374" y="3023"/>
                    <a:pt x="223" y="5452"/>
                  </a:cubicBezTo>
                  <a:cubicBezTo>
                    <a:pt x="17" y="9313"/>
                    <a:pt x="-77" y="13676"/>
                    <a:pt x="74" y="17034"/>
                  </a:cubicBezTo>
                  <a:cubicBezTo>
                    <a:pt x="204" y="19715"/>
                    <a:pt x="747" y="21586"/>
                    <a:pt x="1364" y="21586"/>
                  </a:cubicBezTo>
                  <a:cubicBezTo>
                    <a:pt x="1783" y="21572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84"/>
                    <a:pt x="19566" y="19841"/>
                  </a:cubicBezTo>
                  <a:cubicBezTo>
                    <a:pt x="21523" y="18682"/>
                    <a:pt x="21016" y="0"/>
                    <a:pt x="1910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56" name="Google Shape;7495;p46"/>
            <p:cNvSpPr/>
            <p:nvPr/>
          </p:nvSpPr>
          <p:spPr>
            <a:xfrm>
              <a:off x="20232485" y="11918363"/>
              <a:ext cx="818802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14"/>
                    <a:pt x="18967" y="28"/>
                  </a:cubicBezTo>
                  <a:cubicBezTo>
                    <a:pt x="17271" y="773"/>
                    <a:pt x="13968" y="877"/>
                    <a:pt x="10607" y="877"/>
                  </a:cubicBezTo>
                  <a:cubicBezTo>
                    <a:pt x="9353" y="877"/>
                    <a:pt x="8092" y="863"/>
                    <a:pt x="6901" y="863"/>
                  </a:cubicBezTo>
                  <a:cubicBezTo>
                    <a:pt x="4637" y="863"/>
                    <a:pt x="2632" y="912"/>
                    <a:pt x="1439" y="1211"/>
                  </a:cubicBezTo>
                  <a:cubicBezTo>
                    <a:pt x="858" y="1337"/>
                    <a:pt x="374" y="3070"/>
                    <a:pt x="223" y="5492"/>
                  </a:cubicBezTo>
                  <a:cubicBezTo>
                    <a:pt x="17" y="9342"/>
                    <a:pt x="-77" y="13630"/>
                    <a:pt x="74" y="17048"/>
                  </a:cubicBezTo>
                  <a:cubicBezTo>
                    <a:pt x="204" y="19714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1" y="21565"/>
                    <a:pt x="5792" y="21600"/>
                    <a:pt x="7537" y="21600"/>
                  </a:cubicBezTo>
                  <a:cubicBezTo>
                    <a:pt x="11951" y="21600"/>
                    <a:pt x="16906" y="21377"/>
                    <a:pt x="19565" y="19839"/>
                  </a:cubicBezTo>
                  <a:cubicBezTo>
                    <a:pt x="21523" y="18683"/>
                    <a:pt x="21011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57" name="Google Shape;7496;p46"/>
            <p:cNvSpPr/>
            <p:nvPr/>
          </p:nvSpPr>
          <p:spPr>
            <a:xfrm>
              <a:off x="22584641" y="11660158"/>
              <a:ext cx="982132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81" y="0"/>
                  </a:moveTo>
                  <a:cubicBezTo>
                    <a:pt x="16849" y="0"/>
                    <a:pt x="16419" y="178"/>
                    <a:pt x="16094" y="510"/>
                  </a:cubicBezTo>
                  <a:cubicBezTo>
                    <a:pt x="11992" y="4773"/>
                    <a:pt x="3466" y="13250"/>
                    <a:pt x="320" y="17449"/>
                  </a:cubicBezTo>
                  <a:cubicBezTo>
                    <a:pt x="-895" y="19073"/>
                    <a:pt x="1604" y="21600"/>
                    <a:pt x="3511" y="21600"/>
                  </a:cubicBezTo>
                  <a:cubicBezTo>
                    <a:pt x="4024" y="21600"/>
                    <a:pt x="4494" y="21417"/>
                    <a:pt x="4838" y="20982"/>
                  </a:cubicBezTo>
                  <a:cubicBezTo>
                    <a:pt x="7661" y="17465"/>
                    <a:pt x="17205" y="8163"/>
                    <a:pt x="20150" y="4789"/>
                  </a:cubicBezTo>
                  <a:cubicBezTo>
                    <a:pt x="20627" y="4234"/>
                    <a:pt x="20705" y="3442"/>
                    <a:pt x="20351" y="2808"/>
                  </a:cubicBezTo>
                  <a:cubicBezTo>
                    <a:pt x="19765" y="1810"/>
                    <a:pt x="18978" y="828"/>
                    <a:pt x="18161" y="274"/>
                  </a:cubicBezTo>
                  <a:cubicBezTo>
                    <a:pt x="17891" y="89"/>
                    <a:pt x="17587" y="0"/>
                    <a:pt x="172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58" name="Google Shape;7497;p46"/>
            <p:cNvSpPr/>
            <p:nvPr/>
          </p:nvSpPr>
          <p:spPr>
            <a:xfrm>
              <a:off x="22666619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59" name="Google Shape;7498;p46"/>
            <p:cNvSpPr/>
            <p:nvPr/>
          </p:nvSpPr>
          <p:spPr>
            <a:xfrm>
              <a:off x="23251676" y="12412410"/>
              <a:ext cx="23218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9" y="0"/>
                  </a:moveTo>
                  <a:cubicBezTo>
                    <a:pt x="2670" y="0"/>
                    <a:pt x="-1620" y="5753"/>
                    <a:pt x="601" y="16542"/>
                  </a:cubicBezTo>
                  <a:cubicBezTo>
                    <a:pt x="1303" y="20047"/>
                    <a:pt x="4156" y="21600"/>
                    <a:pt x="7339" y="21600"/>
                  </a:cubicBezTo>
                  <a:cubicBezTo>
                    <a:pt x="13109" y="21600"/>
                    <a:pt x="19980" y="16507"/>
                    <a:pt x="17139" y="8753"/>
                  </a:cubicBezTo>
                  <a:cubicBezTo>
                    <a:pt x="14975" y="2830"/>
                    <a:pt x="11141" y="0"/>
                    <a:pt x="764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60" name="Google Shape;7499;p46"/>
            <p:cNvSpPr/>
            <p:nvPr/>
          </p:nvSpPr>
          <p:spPr>
            <a:xfrm>
              <a:off x="22533254" y="13460663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268" y="773"/>
                    <a:pt x="13972" y="871"/>
                    <a:pt x="10613" y="871"/>
                  </a:cubicBezTo>
                  <a:cubicBezTo>
                    <a:pt x="9360" y="871"/>
                    <a:pt x="8098" y="857"/>
                    <a:pt x="6908" y="857"/>
                  </a:cubicBezTo>
                  <a:cubicBezTo>
                    <a:pt x="4642" y="857"/>
                    <a:pt x="2632" y="913"/>
                    <a:pt x="1434" y="1205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351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5" y="21586"/>
                    <a:pt x="2363" y="21579"/>
                    <a:pt x="2918" y="21579"/>
                  </a:cubicBezTo>
                  <a:cubicBezTo>
                    <a:pt x="4156" y="21579"/>
                    <a:pt x="5587" y="21600"/>
                    <a:pt x="7092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61" name="Google Shape;7500;p46"/>
            <p:cNvSpPr/>
            <p:nvPr/>
          </p:nvSpPr>
          <p:spPr>
            <a:xfrm>
              <a:off x="22974484" y="13169532"/>
              <a:ext cx="20222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14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62" name="Google Shape;7501;p46"/>
            <p:cNvSpPr/>
            <p:nvPr/>
          </p:nvSpPr>
          <p:spPr>
            <a:xfrm>
              <a:off x="23888517" y="12422809"/>
              <a:ext cx="1132688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2" y="8330"/>
                  </a:cubicBezTo>
                  <a:cubicBezTo>
                    <a:pt x="7782" y="8988"/>
                    <a:pt x="577" y="8865"/>
                    <a:pt x="147" y="9607"/>
                  </a:cubicBezTo>
                  <a:cubicBezTo>
                    <a:pt x="-255" y="10306"/>
                    <a:pt x="245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71" y="14051"/>
                  </a:cubicBezTo>
                  <a:cubicBezTo>
                    <a:pt x="3999" y="13708"/>
                    <a:pt x="5690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3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5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100" y="14491"/>
                  </a:cubicBezTo>
                  <a:cubicBezTo>
                    <a:pt x="13994" y="13717"/>
                    <a:pt x="14595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1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3" y="6986"/>
                  </a:cubicBezTo>
                  <a:cubicBezTo>
                    <a:pt x="13504" y="5353"/>
                    <a:pt x="13337" y="3076"/>
                    <a:pt x="13157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63" name="Google Shape;7502;p46"/>
            <p:cNvSpPr/>
            <p:nvPr/>
          </p:nvSpPr>
          <p:spPr>
            <a:xfrm>
              <a:off x="24227609" y="10538217"/>
              <a:ext cx="1080347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8" y="5256"/>
                    <a:pt x="10435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595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4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52" y="15830"/>
                  </a:cubicBezTo>
                  <a:cubicBezTo>
                    <a:pt x="10814" y="15412"/>
                    <a:pt x="11231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11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393" y="17164"/>
                    <a:pt x="21090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501" y="11156"/>
                    <a:pt x="15815" y="10097"/>
                  </a:cubicBezTo>
                  <a:cubicBezTo>
                    <a:pt x="15073" y="9627"/>
                    <a:pt x="14914" y="8502"/>
                    <a:pt x="15481" y="7787"/>
                  </a:cubicBezTo>
                  <a:cubicBezTo>
                    <a:pt x="16527" y="6484"/>
                    <a:pt x="17718" y="5165"/>
                    <a:pt x="18663" y="3896"/>
                  </a:cubicBezTo>
                  <a:cubicBezTo>
                    <a:pt x="19158" y="3228"/>
                    <a:pt x="19041" y="2236"/>
                    <a:pt x="18417" y="1730"/>
                  </a:cubicBezTo>
                  <a:cubicBezTo>
                    <a:pt x="17675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64" name="Google Shape;7503;p46"/>
            <p:cNvSpPr/>
            <p:nvPr/>
          </p:nvSpPr>
          <p:spPr>
            <a:xfrm>
              <a:off x="21311737" y="10599777"/>
              <a:ext cx="1441817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4"/>
                    <a:pt x="8939" y="16592"/>
                  </a:cubicBezTo>
                  <a:cubicBezTo>
                    <a:pt x="8903" y="16847"/>
                    <a:pt x="8727" y="16977"/>
                    <a:pt x="8550" y="16977"/>
                  </a:cubicBezTo>
                  <a:cubicBezTo>
                    <a:pt x="8391" y="16977"/>
                    <a:pt x="8232" y="16871"/>
                    <a:pt x="8174" y="16656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59" y="7166"/>
                    <a:pt x="4944" y="6860"/>
                    <a:pt x="4496" y="6860"/>
                  </a:cubicBezTo>
                  <a:cubicBezTo>
                    <a:pt x="2760" y="6873"/>
                    <a:pt x="916" y="7471"/>
                    <a:pt x="109" y="9332"/>
                  </a:cubicBezTo>
                  <a:cubicBezTo>
                    <a:pt x="-164" y="10248"/>
                    <a:pt x="119" y="10796"/>
                    <a:pt x="502" y="11459"/>
                  </a:cubicBezTo>
                  <a:cubicBezTo>
                    <a:pt x="629" y="11682"/>
                    <a:pt x="837" y="11800"/>
                    <a:pt x="1050" y="11800"/>
                  </a:cubicBezTo>
                  <a:cubicBezTo>
                    <a:pt x="1201" y="11800"/>
                    <a:pt x="1356" y="11739"/>
                    <a:pt x="1484" y="11612"/>
                  </a:cubicBezTo>
                  <a:cubicBezTo>
                    <a:pt x="2299" y="10792"/>
                    <a:pt x="3281" y="10230"/>
                    <a:pt x="3812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31" y="13191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76" y="3065"/>
                    <a:pt x="18271" y="3906"/>
                    <a:pt x="18413" y="4567"/>
                  </a:cubicBezTo>
                  <a:cubicBezTo>
                    <a:pt x="18518" y="5046"/>
                    <a:pt x="18886" y="5360"/>
                    <a:pt x="19303" y="5360"/>
                  </a:cubicBezTo>
                  <a:cubicBezTo>
                    <a:pt x="19319" y="5360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65" name="Google Shape;7504;p46"/>
            <p:cNvSpPr/>
            <p:nvPr/>
          </p:nvSpPr>
          <p:spPr>
            <a:xfrm>
              <a:off x="23121630" y="9948363"/>
              <a:ext cx="108484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9" y="0"/>
                  </a:moveTo>
                  <a:cubicBezTo>
                    <a:pt x="19063" y="0"/>
                    <a:pt x="19017" y="14"/>
                    <a:pt x="18969" y="35"/>
                  </a:cubicBezTo>
                  <a:cubicBezTo>
                    <a:pt x="17341" y="719"/>
                    <a:pt x="14229" y="831"/>
                    <a:pt x="11003" y="831"/>
                  </a:cubicBezTo>
                  <a:cubicBezTo>
                    <a:pt x="9570" y="831"/>
                    <a:pt x="8114" y="810"/>
                    <a:pt x="6756" y="810"/>
                  </a:cubicBezTo>
                  <a:cubicBezTo>
                    <a:pt x="4551" y="810"/>
                    <a:pt x="2604" y="866"/>
                    <a:pt x="1431" y="1152"/>
                  </a:cubicBezTo>
                  <a:cubicBezTo>
                    <a:pt x="866" y="1278"/>
                    <a:pt x="372" y="3023"/>
                    <a:pt x="231" y="5452"/>
                  </a:cubicBezTo>
                  <a:cubicBezTo>
                    <a:pt x="19" y="9313"/>
                    <a:pt x="-79" y="13669"/>
                    <a:pt x="76" y="17034"/>
                  </a:cubicBezTo>
                  <a:cubicBezTo>
                    <a:pt x="203" y="19715"/>
                    <a:pt x="754" y="21579"/>
                    <a:pt x="1376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8" y="21565"/>
                    <a:pt x="5797" y="21600"/>
                    <a:pt x="7541" y="21600"/>
                  </a:cubicBezTo>
                  <a:cubicBezTo>
                    <a:pt x="11956" y="21600"/>
                    <a:pt x="16915" y="21384"/>
                    <a:pt x="19577" y="19841"/>
                  </a:cubicBezTo>
                  <a:cubicBezTo>
                    <a:pt x="21521" y="18682"/>
                    <a:pt x="21014" y="0"/>
                    <a:pt x="1910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66" name="Google Shape;7505;p46"/>
            <p:cNvSpPr/>
            <p:nvPr/>
          </p:nvSpPr>
          <p:spPr>
            <a:xfrm>
              <a:off x="22896176" y="8772041"/>
              <a:ext cx="81926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3"/>
                    <a:pt x="1431" y="1151"/>
                  </a:cubicBezTo>
                  <a:cubicBezTo>
                    <a:pt x="871" y="1332"/>
                    <a:pt x="385" y="3013"/>
                    <a:pt x="234" y="5503"/>
                  </a:cubicBezTo>
                  <a:cubicBezTo>
                    <a:pt x="10" y="9297"/>
                    <a:pt x="-82" y="13656"/>
                    <a:pt x="86" y="17074"/>
                  </a:cubicBezTo>
                  <a:cubicBezTo>
                    <a:pt x="197" y="19710"/>
                    <a:pt x="741" y="21558"/>
                    <a:pt x="1345" y="21558"/>
                  </a:cubicBezTo>
                  <a:cubicBezTo>
                    <a:pt x="1355" y="21558"/>
                    <a:pt x="1366" y="21558"/>
                    <a:pt x="1376" y="21558"/>
                  </a:cubicBezTo>
                  <a:cubicBezTo>
                    <a:pt x="1594" y="21551"/>
                    <a:pt x="1824" y="21551"/>
                    <a:pt x="2065" y="21551"/>
                  </a:cubicBezTo>
                  <a:cubicBezTo>
                    <a:pt x="3580" y="21551"/>
                    <a:pt x="5482" y="21600"/>
                    <a:pt x="7502" y="21600"/>
                  </a:cubicBezTo>
                  <a:cubicBezTo>
                    <a:pt x="11923" y="21600"/>
                    <a:pt x="16896" y="21356"/>
                    <a:pt x="19561" y="19815"/>
                  </a:cubicBezTo>
                  <a:cubicBezTo>
                    <a:pt x="21518" y="18720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67" name="Google Shape;7506;p46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68" name="Google Shape;7507;p46"/>
            <p:cNvSpPr/>
            <p:nvPr/>
          </p:nvSpPr>
          <p:spPr>
            <a:xfrm>
              <a:off x="20587701" y="8899452"/>
              <a:ext cx="232017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5" h="21600" fill="norm" stroke="1" extrusionOk="0">
                  <a:moveTo>
                    <a:pt x="7659" y="0"/>
                  </a:moveTo>
                  <a:cubicBezTo>
                    <a:pt x="2686" y="0"/>
                    <a:pt x="-1604" y="5745"/>
                    <a:pt x="588" y="16521"/>
                  </a:cubicBezTo>
                  <a:cubicBezTo>
                    <a:pt x="1311" y="20041"/>
                    <a:pt x="4168" y="21600"/>
                    <a:pt x="7355" y="21600"/>
                  </a:cubicBezTo>
                  <a:cubicBezTo>
                    <a:pt x="13134" y="21600"/>
                    <a:pt x="19996" y="16485"/>
                    <a:pt x="17151" y="8742"/>
                  </a:cubicBezTo>
                  <a:cubicBezTo>
                    <a:pt x="14984" y="2827"/>
                    <a:pt x="11151" y="0"/>
                    <a:pt x="76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69" name="Google Shape;7508;p46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70" name="Google Shape;7509;p46"/>
            <p:cNvSpPr/>
            <p:nvPr/>
          </p:nvSpPr>
          <p:spPr>
            <a:xfrm>
              <a:off x="20310554" y="9656903"/>
              <a:ext cx="202517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6" h="21600" fill="norm" stroke="1" extrusionOk="0">
                  <a:moveTo>
                    <a:pt x="7670" y="0"/>
                  </a:moveTo>
                  <a:cubicBezTo>
                    <a:pt x="2692" y="0"/>
                    <a:pt x="-1589" y="5725"/>
                    <a:pt x="577" y="16501"/>
                  </a:cubicBezTo>
                  <a:cubicBezTo>
                    <a:pt x="1289" y="20039"/>
                    <a:pt x="4160" y="21600"/>
                    <a:pt x="7358" y="21600"/>
                  </a:cubicBezTo>
                  <a:cubicBezTo>
                    <a:pt x="13150" y="21600"/>
                    <a:pt x="20011" y="16493"/>
                    <a:pt x="17177" y="8734"/>
                  </a:cubicBezTo>
                  <a:cubicBezTo>
                    <a:pt x="15003" y="2838"/>
                    <a:pt x="11166" y="0"/>
                    <a:pt x="76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71" name="Google Shape;7510;p46"/>
            <p:cNvSpPr/>
            <p:nvPr/>
          </p:nvSpPr>
          <p:spPr>
            <a:xfrm>
              <a:off x="20310530" y="10290409"/>
              <a:ext cx="202552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290" y="20054"/>
                    <a:pt x="4145" y="21600"/>
                    <a:pt x="7333" y="21600"/>
                  </a:cubicBezTo>
                  <a:cubicBezTo>
                    <a:pt x="13122" y="21600"/>
                    <a:pt x="20007" y="16505"/>
                    <a:pt x="17167" y="8773"/>
                  </a:cubicBezTo>
                  <a:cubicBezTo>
                    <a:pt x="15003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72" name="Google Shape;7511;p46"/>
            <p:cNvSpPr/>
            <p:nvPr/>
          </p:nvSpPr>
          <p:spPr>
            <a:xfrm>
              <a:off x="21224357" y="8910097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3999" y="13700"/>
                    <a:pt x="5703" y="13564"/>
                    <a:pt x="7116" y="13508"/>
                  </a:cubicBezTo>
                  <a:cubicBezTo>
                    <a:pt x="7139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599" y="21094"/>
                    <a:pt x="9112" y="21519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4" y="13724"/>
                    <a:pt x="14595" y="13038"/>
                    <a:pt x="15373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74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303" y="11245"/>
                    <a:pt x="21151" y="10436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3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8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73" name="Google Shape;7512;p46"/>
            <p:cNvSpPr/>
            <p:nvPr/>
          </p:nvSpPr>
          <p:spPr>
            <a:xfrm>
              <a:off x="17568357" y="1380229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12"/>
                  </a:cubicBezTo>
                  <a:cubicBezTo>
                    <a:pt x="857" y="1338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64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4" y="21586"/>
                    <a:pt x="2359" y="21579"/>
                    <a:pt x="2918" y="21579"/>
                  </a:cubicBezTo>
                  <a:cubicBezTo>
                    <a:pt x="4116" y="21579"/>
                    <a:pt x="5487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74" name="Google Shape;7513;p46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75" name="Google Shape;7514;p46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76" name="Google Shape;7515;p46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77" name="Google Shape;7516;p46"/>
            <p:cNvSpPr/>
            <p:nvPr/>
          </p:nvSpPr>
          <p:spPr>
            <a:xfrm>
              <a:off x="14674812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63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40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78" name="Google Shape;7517;p46"/>
            <p:cNvSpPr/>
            <p:nvPr/>
          </p:nvSpPr>
          <p:spPr>
            <a:xfrm>
              <a:off x="16235705" y="0"/>
              <a:ext cx="108009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72" y="0"/>
                  </a:moveTo>
                  <a:cubicBezTo>
                    <a:pt x="15117" y="0"/>
                    <a:pt x="14771" y="159"/>
                    <a:pt x="14518" y="462"/>
                  </a:cubicBezTo>
                  <a:cubicBezTo>
                    <a:pt x="13339" y="1815"/>
                    <a:pt x="12045" y="3362"/>
                    <a:pt x="11114" y="4844"/>
                  </a:cubicBezTo>
                  <a:cubicBezTo>
                    <a:pt x="10848" y="5261"/>
                    <a:pt x="10436" y="5485"/>
                    <a:pt x="10017" y="5485"/>
                  </a:cubicBezTo>
                  <a:cubicBezTo>
                    <a:pt x="9747" y="5485"/>
                    <a:pt x="9477" y="5394"/>
                    <a:pt x="9239" y="5202"/>
                  </a:cubicBezTo>
                  <a:cubicBezTo>
                    <a:pt x="7842" y="4079"/>
                    <a:pt x="5834" y="2597"/>
                    <a:pt x="4176" y="1408"/>
                  </a:cubicBezTo>
                  <a:cubicBezTo>
                    <a:pt x="3956" y="1251"/>
                    <a:pt x="3710" y="1176"/>
                    <a:pt x="3464" y="1176"/>
                  </a:cubicBezTo>
                  <a:cubicBezTo>
                    <a:pt x="3092" y="1176"/>
                    <a:pt x="2724" y="1349"/>
                    <a:pt x="2459" y="1684"/>
                  </a:cubicBezTo>
                  <a:cubicBezTo>
                    <a:pt x="1543" y="2841"/>
                    <a:pt x="423" y="4470"/>
                    <a:pt x="59" y="5692"/>
                  </a:cubicBezTo>
                  <a:cubicBezTo>
                    <a:pt x="-115" y="6311"/>
                    <a:pt x="103" y="7010"/>
                    <a:pt x="597" y="7370"/>
                  </a:cubicBezTo>
                  <a:cubicBezTo>
                    <a:pt x="2445" y="8721"/>
                    <a:pt x="6227" y="10481"/>
                    <a:pt x="6795" y="11327"/>
                  </a:cubicBezTo>
                  <a:cubicBezTo>
                    <a:pt x="7230" y="11962"/>
                    <a:pt x="2547" y="18529"/>
                    <a:pt x="2896" y="19456"/>
                  </a:cubicBezTo>
                  <a:cubicBezTo>
                    <a:pt x="3216" y="20320"/>
                    <a:pt x="5006" y="21134"/>
                    <a:pt x="6314" y="21542"/>
                  </a:cubicBezTo>
                  <a:cubicBezTo>
                    <a:pt x="6439" y="21580"/>
                    <a:pt x="6567" y="21600"/>
                    <a:pt x="6690" y="21600"/>
                  </a:cubicBezTo>
                  <a:cubicBezTo>
                    <a:pt x="7186" y="21600"/>
                    <a:pt x="7649" y="21297"/>
                    <a:pt x="7871" y="20776"/>
                  </a:cubicBezTo>
                  <a:cubicBezTo>
                    <a:pt x="8743" y="18837"/>
                    <a:pt x="9718" y="17192"/>
                    <a:pt x="10561" y="15824"/>
                  </a:cubicBezTo>
                  <a:cubicBezTo>
                    <a:pt x="10824" y="15417"/>
                    <a:pt x="11238" y="15202"/>
                    <a:pt x="11655" y="15202"/>
                  </a:cubicBezTo>
                  <a:cubicBezTo>
                    <a:pt x="11957" y="15202"/>
                    <a:pt x="12260" y="15315"/>
                    <a:pt x="12511" y="15547"/>
                  </a:cubicBezTo>
                  <a:cubicBezTo>
                    <a:pt x="14024" y="16964"/>
                    <a:pt x="15609" y="18576"/>
                    <a:pt x="17267" y="19586"/>
                  </a:cubicBezTo>
                  <a:cubicBezTo>
                    <a:pt x="17459" y="19699"/>
                    <a:pt x="17667" y="19754"/>
                    <a:pt x="17874" y="19754"/>
                  </a:cubicBezTo>
                  <a:cubicBezTo>
                    <a:pt x="18260" y="19754"/>
                    <a:pt x="18640" y="19562"/>
                    <a:pt x="18896" y="19212"/>
                  </a:cubicBezTo>
                  <a:cubicBezTo>
                    <a:pt x="19638" y="18251"/>
                    <a:pt x="20409" y="17159"/>
                    <a:pt x="21107" y="16036"/>
                  </a:cubicBezTo>
                  <a:cubicBezTo>
                    <a:pt x="21485" y="15417"/>
                    <a:pt x="21399" y="14570"/>
                    <a:pt x="20888" y="14080"/>
                  </a:cubicBezTo>
                  <a:cubicBezTo>
                    <a:pt x="19594" y="12777"/>
                    <a:pt x="17500" y="11164"/>
                    <a:pt x="15827" y="10089"/>
                  </a:cubicBezTo>
                  <a:cubicBezTo>
                    <a:pt x="15071" y="9618"/>
                    <a:pt x="14911" y="8493"/>
                    <a:pt x="15493" y="7793"/>
                  </a:cubicBezTo>
                  <a:cubicBezTo>
                    <a:pt x="16540" y="6473"/>
                    <a:pt x="17732" y="5169"/>
                    <a:pt x="18677" y="3884"/>
                  </a:cubicBezTo>
                  <a:cubicBezTo>
                    <a:pt x="19173" y="3232"/>
                    <a:pt x="19056" y="2239"/>
                    <a:pt x="18431" y="1733"/>
                  </a:cubicBezTo>
                  <a:cubicBezTo>
                    <a:pt x="17689" y="1130"/>
                    <a:pt x="16933" y="690"/>
                    <a:pt x="16118" y="184"/>
                  </a:cubicBezTo>
                  <a:cubicBezTo>
                    <a:pt x="15912" y="60"/>
                    <a:pt x="15690" y="0"/>
                    <a:pt x="1547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79" name="Google Shape;7518;p46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80" name="Google Shape;7519;p46"/>
            <p:cNvSpPr/>
            <p:nvPr/>
          </p:nvSpPr>
          <p:spPr>
            <a:xfrm>
              <a:off x="17568357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106" y="0"/>
                  </a:moveTo>
                  <a:cubicBezTo>
                    <a:pt x="19060" y="0"/>
                    <a:pt x="19014" y="7"/>
                    <a:pt x="18968" y="28"/>
                  </a:cubicBezTo>
                  <a:cubicBezTo>
                    <a:pt x="17384" y="733"/>
                    <a:pt x="14384" y="852"/>
                    <a:pt x="11242" y="852"/>
                  </a:cubicBezTo>
                  <a:cubicBezTo>
                    <a:pt x="9600" y="852"/>
                    <a:pt x="7918" y="817"/>
                    <a:pt x="6381" y="817"/>
                  </a:cubicBezTo>
                  <a:cubicBezTo>
                    <a:pt x="4330" y="817"/>
                    <a:pt x="2537" y="880"/>
                    <a:pt x="1438" y="1152"/>
                  </a:cubicBezTo>
                  <a:cubicBezTo>
                    <a:pt x="857" y="1278"/>
                    <a:pt x="371" y="3016"/>
                    <a:pt x="241" y="5445"/>
                  </a:cubicBezTo>
                  <a:cubicBezTo>
                    <a:pt x="16" y="9306"/>
                    <a:pt x="-78" y="13669"/>
                    <a:pt x="73" y="17034"/>
                  </a:cubicBezTo>
                  <a:cubicBezTo>
                    <a:pt x="203" y="19708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4" y="21377"/>
                    <a:pt x="19565" y="19834"/>
                  </a:cubicBezTo>
                  <a:cubicBezTo>
                    <a:pt x="21522" y="18738"/>
                    <a:pt x="21012" y="0"/>
                    <a:pt x="1910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81" name="Google Shape;7520;p46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82" name="Google Shape;7521;p46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83" name="Google Shape;7522;p46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84" name="Google Shape;7523;p46"/>
            <p:cNvSpPr/>
            <p:nvPr/>
          </p:nvSpPr>
          <p:spPr>
            <a:xfrm>
              <a:off x="14674805" y="8100988"/>
              <a:ext cx="23220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85" name="Google Shape;7524;p46"/>
            <p:cNvSpPr/>
            <p:nvPr/>
          </p:nvSpPr>
          <p:spPr>
            <a:xfrm>
              <a:off x="16235705" y="7025505"/>
              <a:ext cx="108009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69" y="0"/>
                  </a:moveTo>
                  <a:cubicBezTo>
                    <a:pt x="15115" y="0"/>
                    <a:pt x="14769" y="153"/>
                    <a:pt x="14518" y="455"/>
                  </a:cubicBezTo>
                  <a:cubicBezTo>
                    <a:pt x="13339" y="1824"/>
                    <a:pt x="12045" y="3353"/>
                    <a:pt x="11114" y="4852"/>
                  </a:cubicBezTo>
                  <a:cubicBezTo>
                    <a:pt x="10851" y="5264"/>
                    <a:pt x="10445" y="5482"/>
                    <a:pt x="10030" y="5482"/>
                  </a:cubicBezTo>
                  <a:cubicBezTo>
                    <a:pt x="9757" y="5482"/>
                    <a:pt x="9480" y="5387"/>
                    <a:pt x="9239" y="5193"/>
                  </a:cubicBezTo>
                  <a:cubicBezTo>
                    <a:pt x="7842" y="4071"/>
                    <a:pt x="5834" y="2605"/>
                    <a:pt x="4176" y="1417"/>
                  </a:cubicBezTo>
                  <a:cubicBezTo>
                    <a:pt x="3958" y="1254"/>
                    <a:pt x="3712" y="1177"/>
                    <a:pt x="3467" y="1177"/>
                  </a:cubicBezTo>
                  <a:cubicBezTo>
                    <a:pt x="3094" y="1177"/>
                    <a:pt x="2724" y="1358"/>
                    <a:pt x="2459" y="1692"/>
                  </a:cubicBezTo>
                  <a:cubicBezTo>
                    <a:pt x="1543" y="2833"/>
                    <a:pt x="423" y="4461"/>
                    <a:pt x="59" y="5682"/>
                  </a:cubicBezTo>
                  <a:cubicBezTo>
                    <a:pt x="-115" y="6318"/>
                    <a:pt x="103" y="7000"/>
                    <a:pt x="597" y="7360"/>
                  </a:cubicBezTo>
                  <a:cubicBezTo>
                    <a:pt x="2445" y="8711"/>
                    <a:pt x="6227" y="10487"/>
                    <a:pt x="6795" y="11332"/>
                  </a:cubicBezTo>
                  <a:cubicBezTo>
                    <a:pt x="7230" y="11967"/>
                    <a:pt x="2547" y="18515"/>
                    <a:pt x="2896" y="19442"/>
                  </a:cubicBezTo>
                  <a:cubicBezTo>
                    <a:pt x="3216" y="20322"/>
                    <a:pt x="5006" y="21136"/>
                    <a:pt x="6314" y="21543"/>
                  </a:cubicBezTo>
                  <a:cubicBezTo>
                    <a:pt x="6436" y="21582"/>
                    <a:pt x="6560" y="21600"/>
                    <a:pt x="6681" y="21600"/>
                  </a:cubicBezTo>
                  <a:cubicBezTo>
                    <a:pt x="7181" y="21600"/>
                    <a:pt x="7649" y="21290"/>
                    <a:pt x="7871" y="20779"/>
                  </a:cubicBezTo>
                  <a:cubicBezTo>
                    <a:pt x="8743" y="18840"/>
                    <a:pt x="9718" y="17179"/>
                    <a:pt x="10561" y="15828"/>
                  </a:cubicBezTo>
                  <a:cubicBezTo>
                    <a:pt x="10825" y="15410"/>
                    <a:pt x="11241" y="15191"/>
                    <a:pt x="11660" y="15191"/>
                  </a:cubicBezTo>
                  <a:cubicBezTo>
                    <a:pt x="11960" y="15191"/>
                    <a:pt x="12262" y="15302"/>
                    <a:pt x="12511" y="15534"/>
                  </a:cubicBezTo>
                  <a:cubicBezTo>
                    <a:pt x="14024" y="16951"/>
                    <a:pt x="15609" y="18579"/>
                    <a:pt x="17267" y="19572"/>
                  </a:cubicBezTo>
                  <a:cubicBezTo>
                    <a:pt x="17464" y="19689"/>
                    <a:pt x="17676" y="19745"/>
                    <a:pt x="17888" y="19745"/>
                  </a:cubicBezTo>
                  <a:cubicBezTo>
                    <a:pt x="18270" y="19745"/>
                    <a:pt x="18643" y="19561"/>
                    <a:pt x="18896" y="19214"/>
                  </a:cubicBezTo>
                  <a:cubicBezTo>
                    <a:pt x="19638" y="18238"/>
                    <a:pt x="20409" y="17162"/>
                    <a:pt x="21107" y="16023"/>
                  </a:cubicBezTo>
                  <a:cubicBezTo>
                    <a:pt x="21485" y="15405"/>
                    <a:pt x="21399" y="14574"/>
                    <a:pt x="20888" y="14068"/>
                  </a:cubicBezTo>
                  <a:cubicBezTo>
                    <a:pt x="19594" y="12765"/>
                    <a:pt x="17500" y="11153"/>
                    <a:pt x="15827" y="10094"/>
                  </a:cubicBezTo>
                  <a:cubicBezTo>
                    <a:pt x="15071" y="9624"/>
                    <a:pt x="14911" y="8499"/>
                    <a:pt x="15493" y="7784"/>
                  </a:cubicBezTo>
                  <a:cubicBezTo>
                    <a:pt x="16540" y="6480"/>
                    <a:pt x="17732" y="5160"/>
                    <a:pt x="18677" y="3892"/>
                  </a:cubicBezTo>
                  <a:cubicBezTo>
                    <a:pt x="19173" y="3240"/>
                    <a:pt x="19056" y="2245"/>
                    <a:pt x="18431" y="1741"/>
                  </a:cubicBezTo>
                  <a:cubicBezTo>
                    <a:pt x="17689" y="1139"/>
                    <a:pt x="16933" y="683"/>
                    <a:pt x="16118" y="179"/>
                  </a:cubicBezTo>
                  <a:cubicBezTo>
                    <a:pt x="15912" y="60"/>
                    <a:pt x="15689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86" name="Google Shape;7525;p46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87" name="Google Shape;7526;p46"/>
            <p:cNvSpPr/>
            <p:nvPr/>
          </p:nvSpPr>
          <p:spPr>
            <a:xfrm>
              <a:off x="15129816" y="6435487"/>
              <a:ext cx="108465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9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5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3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88" name="Google Shape;7527;p46"/>
            <p:cNvSpPr/>
            <p:nvPr/>
          </p:nvSpPr>
          <p:spPr>
            <a:xfrm>
              <a:off x="14904364" y="5259082"/>
              <a:ext cx="81909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1"/>
                    <a:pt x="10906" y="871"/>
                  </a:cubicBezTo>
                  <a:cubicBezTo>
                    <a:pt x="9353" y="871"/>
                    <a:pt x="7779" y="843"/>
                    <a:pt x="6334" y="843"/>
                  </a:cubicBezTo>
                  <a:cubicBezTo>
                    <a:pt x="4303" y="843"/>
                    <a:pt x="2529" y="892"/>
                    <a:pt x="1431" y="1150"/>
                  </a:cubicBezTo>
                  <a:cubicBezTo>
                    <a:pt x="871" y="1331"/>
                    <a:pt x="366" y="3073"/>
                    <a:pt x="236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6" y="21586"/>
                    <a:pt x="2365" y="21579"/>
                    <a:pt x="2925" y="21579"/>
                  </a:cubicBezTo>
                  <a:cubicBezTo>
                    <a:pt x="4117" y="21579"/>
                    <a:pt x="5487" y="21600"/>
                    <a:pt x="6931" y="21600"/>
                  </a:cubicBezTo>
                  <a:cubicBezTo>
                    <a:pt x="11480" y="21600"/>
                    <a:pt x="16764" y="21405"/>
                    <a:pt x="19544" y="19795"/>
                  </a:cubicBezTo>
                  <a:cubicBezTo>
                    <a:pt x="21518" y="18701"/>
                    <a:pt x="21007" y="0"/>
                    <a:pt x="190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89" name="Google Shape;7528;p46"/>
            <p:cNvSpPr/>
            <p:nvPr/>
          </p:nvSpPr>
          <p:spPr>
            <a:xfrm>
              <a:off x="14904364" y="4893188"/>
              <a:ext cx="81909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2"/>
                    <a:pt x="10906" y="872"/>
                  </a:cubicBezTo>
                  <a:cubicBezTo>
                    <a:pt x="9353" y="872"/>
                    <a:pt x="7779" y="844"/>
                    <a:pt x="6334" y="844"/>
                  </a:cubicBezTo>
                  <a:cubicBezTo>
                    <a:pt x="4303" y="844"/>
                    <a:pt x="2529" y="899"/>
                    <a:pt x="1431" y="1150"/>
                  </a:cubicBezTo>
                  <a:cubicBezTo>
                    <a:pt x="871" y="1276"/>
                    <a:pt x="366" y="3012"/>
                    <a:pt x="236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6" y="21544"/>
                    <a:pt x="1825" y="21544"/>
                    <a:pt x="2066" y="21544"/>
                  </a:cubicBezTo>
                  <a:cubicBezTo>
                    <a:pt x="3581" y="21544"/>
                    <a:pt x="5481" y="21600"/>
                    <a:pt x="7499" y="21600"/>
                  </a:cubicBezTo>
                  <a:cubicBezTo>
                    <a:pt x="11913" y="21600"/>
                    <a:pt x="16879" y="21356"/>
                    <a:pt x="19544" y="19808"/>
                  </a:cubicBezTo>
                  <a:cubicBezTo>
                    <a:pt x="21518" y="18713"/>
                    <a:pt x="21007" y="0"/>
                    <a:pt x="190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90" name="Google Shape;7529;p46"/>
            <p:cNvSpPr/>
            <p:nvPr/>
          </p:nvSpPr>
          <p:spPr>
            <a:xfrm>
              <a:off x="17256819" y="4634488"/>
              <a:ext cx="982178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71" y="0"/>
                  </a:moveTo>
                  <a:cubicBezTo>
                    <a:pt x="16840" y="0"/>
                    <a:pt x="16408" y="178"/>
                    <a:pt x="16090" y="504"/>
                  </a:cubicBezTo>
                  <a:cubicBezTo>
                    <a:pt x="11991" y="4766"/>
                    <a:pt x="3467" y="13243"/>
                    <a:pt x="325" y="17441"/>
                  </a:cubicBezTo>
                  <a:cubicBezTo>
                    <a:pt x="-903" y="19076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39" y="20989"/>
                  </a:cubicBezTo>
                  <a:cubicBezTo>
                    <a:pt x="7644" y="17457"/>
                    <a:pt x="17199" y="8157"/>
                    <a:pt x="20142" y="4782"/>
                  </a:cubicBezTo>
                  <a:cubicBezTo>
                    <a:pt x="20621" y="4244"/>
                    <a:pt x="20697" y="3436"/>
                    <a:pt x="20327" y="2802"/>
                  </a:cubicBezTo>
                  <a:cubicBezTo>
                    <a:pt x="19757" y="1804"/>
                    <a:pt x="18971" y="838"/>
                    <a:pt x="18139" y="268"/>
                  </a:cubicBezTo>
                  <a:cubicBezTo>
                    <a:pt x="17874" y="85"/>
                    <a:pt x="17572" y="0"/>
                    <a:pt x="1727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91" name="Google Shape;7530;p46"/>
            <p:cNvSpPr/>
            <p:nvPr/>
          </p:nvSpPr>
          <p:spPr>
            <a:xfrm>
              <a:off x="17339047" y="4588442"/>
              <a:ext cx="231923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3" h="21600" fill="norm" stroke="1" extrusionOk="0">
                  <a:moveTo>
                    <a:pt x="7662" y="0"/>
                  </a:moveTo>
                  <a:cubicBezTo>
                    <a:pt x="2681" y="0"/>
                    <a:pt x="-1604" y="5758"/>
                    <a:pt x="589" y="16537"/>
                  </a:cubicBezTo>
                  <a:cubicBezTo>
                    <a:pt x="1292" y="20047"/>
                    <a:pt x="4145" y="21600"/>
                    <a:pt x="7333" y="21600"/>
                  </a:cubicBezTo>
                  <a:cubicBezTo>
                    <a:pt x="13113" y="21600"/>
                    <a:pt x="19996" y="16501"/>
                    <a:pt x="17150" y="8758"/>
                  </a:cubicBezTo>
                  <a:cubicBezTo>
                    <a:pt x="14983" y="2837"/>
                    <a:pt x="11154" y="0"/>
                    <a:pt x="76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92" name="Google Shape;7531;p46"/>
            <p:cNvSpPr/>
            <p:nvPr/>
          </p:nvSpPr>
          <p:spPr>
            <a:xfrm>
              <a:off x="17923535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93" name="Google Shape;7532;p46"/>
            <p:cNvSpPr/>
            <p:nvPr/>
          </p:nvSpPr>
          <p:spPr>
            <a:xfrm>
              <a:off x="17205619" y="6435487"/>
              <a:ext cx="108483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2" y="21572"/>
                    <a:pt x="2238" y="21565"/>
                    <a:pt x="2727" y="21565"/>
                  </a:cubicBezTo>
                  <a:cubicBezTo>
                    <a:pt x="4126" y="21565"/>
                    <a:pt x="5786" y="21600"/>
                    <a:pt x="7529" y="21600"/>
                  </a:cubicBezTo>
                  <a:cubicBezTo>
                    <a:pt x="11944" y="21600"/>
                    <a:pt x="16901" y="21384"/>
                    <a:pt x="19563" y="19840"/>
                  </a:cubicBezTo>
                  <a:cubicBezTo>
                    <a:pt x="21524" y="18737"/>
                    <a:pt x="21014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94" name="Google Shape;7533;p46"/>
            <p:cNvSpPr/>
            <p:nvPr/>
          </p:nvSpPr>
          <p:spPr>
            <a:xfrm>
              <a:off x="17646910" y="6144191"/>
              <a:ext cx="20202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47" y="0"/>
                  </a:moveTo>
                  <a:cubicBezTo>
                    <a:pt x="2671" y="0"/>
                    <a:pt x="-1614" y="5740"/>
                    <a:pt x="598" y="16495"/>
                  </a:cubicBezTo>
                  <a:cubicBezTo>
                    <a:pt x="1311" y="20037"/>
                    <a:pt x="4177" y="21600"/>
                    <a:pt x="7371" y="21600"/>
                  </a:cubicBezTo>
                  <a:cubicBezTo>
                    <a:pt x="13140" y="21600"/>
                    <a:pt x="19986" y="16487"/>
                    <a:pt x="17149" y="8720"/>
                  </a:cubicBezTo>
                  <a:cubicBezTo>
                    <a:pt x="14981" y="2825"/>
                    <a:pt x="11147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95" name="Google Shape;7534;p46"/>
            <p:cNvSpPr/>
            <p:nvPr/>
          </p:nvSpPr>
          <p:spPr>
            <a:xfrm>
              <a:off x="17646902" y="6777780"/>
              <a:ext cx="20202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71" y="21600"/>
                  </a:cubicBezTo>
                  <a:cubicBezTo>
                    <a:pt x="13140" y="21600"/>
                    <a:pt x="19986" y="16493"/>
                    <a:pt x="17149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96" name="Google Shape;7535;p46"/>
            <p:cNvSpPr/>
            <p:nvPr/>
          </p:nvSpPr>
          <p:spPr>
            <a:xfrm>
              <a:off x="18560305" y="5397138"/>
              <a:ext cx="1133287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27" y="0"/>
                  </a:moveTo>
                  <a:cubicBezTo>
                    <a:pt x="9541" y="0"/>
                    <a:pt x="8536" y="83"/>
                    <a:pt x="7848" y="327"/>
                  </a:cubicBezTo>
                  <a:cubicBezTo>
                    <a:pt x="7308" y="520"/>
                    <a:pt x="6976" y="1041"/>
                    <a:pt x="7016" y="1604"/>
                  </a:cubicBezTo>
                  <a:cubicBezTo>
                    <a:pt x="7182" y="3688"/>
                    <a:pt x="8209" y="7460"/>
                    <a:pt x="7973" y="8338"/>
                  </a:cubicBezTo>
                  <a:cubicBezTo>
                    <a:pt x="7793" y="8996"/>
                    <a:pt x="574" y="8873"/>
                    <a:pt x="145" y="9600"/>
                  </a:cubicBezTo>
                  <a:cubicBezTo>
                    <a:pt x="-257" y="10300"/>
                    <a:pt x="256" y="12069"/>
                    <a:pt x="740" y="13276"/>
                  </a:cubicBezTo>
                  <a:cubicBezTo>
                    <a:pt x="945" y="13765"/>
                    <a:pt x="1423" y="14079"/>
                    <a:pt x="1947" y="14079"/>
                  </a:cubicBezTo>
                  <a:cubicBezTo>
                    <a:pt x="2024" y="14079"/>
                    <a:pt x="2102" y="14071"/>
                    <a:pt x="2181" y="14057"/>
                  </a:cubicBezTo>
                  <a:cubicBezTo>
                    <a:pt x="4011" y="13700"/>
                    <a:pt x="5701" y="13577"/>
                    <a:pt x="7128" y="13508"/>
                  </a:cubicBezTo>
                  <a:cubicBezTo>
                    <a:pt x="7143" y="13508"/>
                    <a:pt x="7160" y="13508"/>
                    <a:pt x="7176" y="13508"/>
                  </a:cubicBezTo>
                  <a:cubicBezTo>
                    <a:pt x="7903" y="13508"/>
                    <a:pt x="8485" y="14102"/>
                    <a:pt x="8457" y="14826"/>
                  </a:cubicBezTo>
                  <a:cubicBezTo>
                    <a:pt x="8389" y="16705"/>
                    <a:pt x="8209" y="18734"/>
                    <a:pt x="8513" y="20504"/>
                  </a:cubicBezTo>
                  <a:cubicBezTo>
                    <a:pt x="8609" y="21094"/>
                    <a:pt x="9110" y="21532"/>
                    <a:pt x="9718" y="21546"/>
                  </a:cubicBezTo>
                  <a:cubicBezTo>
                    <a:pt x="10354" y="21578"/>
                    <a:pt x="11020" y="21600"/>
                    <a:pt x="11698" y="21600"/>
                  </a:cubicBezTo>
                  <a:cubicBezTo>
                    <a:pt x="12189" y="21600"/>
                    <a:pt x="12688" y="21589"/>
                    <a:pt x="13182" y="21560"/>
                  </a:cubicBezTo>
                  <a:cubicBezTo>
                    <a:pt x="13820" y="21532"/>
                    <a:pt x="14332" y="21011"/>
                    <a:pt x="14387" y="20381"/>
                  </a:cubicBezTo>
                  <a:cubicBezTo>
                    <a:pt x="14499" y="18720"/>
                    <a:pt x="14374" y="16320"/>
                    <a:pt x="14110" y="14497"/>
                  </a:cubicBezTo>
                  <a:cubicBezTo>
                    <a:pt x="13991" y="13717"/>
                    <a:pt x="14615" y="13039"/>
                    <a:pt x="15392" y="13039"/>
                  </a:cubicBezTo>
                  <a:cubicBezTo>
                    <a:pt x="15421" y="13039"/>
                    <a:pt x="15452" y="13041"/>
                    <a:pt x="15482" y="13042"/>
                  </a:cubicBezTo>
                  <a:cubicBezTo>
                    <a:pt x="16993" y="13165"/>
                    <a:pt x="18586" y="13371"/>
                    <a:pt x="19998" y="13427"/>
                  </a:cubicBezTo>
                  <a:cubicBezTo>
                    <a:pt x="20015" y="13427"/>
                    <a:pt x="20031" y="13427"/>
                    <a:pt x="20046" y="13427"/>
                  </a:cubicBezTo>
                  <a:cubicBezTo>
                    <a:pt x="20759" y="13427"/>
                    <a:pt x="21343" y="12835"/>
                    <a:pt x="21329" y="12123"/>
                  </a:cubicBezTo>
                  <a:cubicBezTo>
                    <a:pt x="21301" y="11245"/>
                    <a:pt x="21163" y="10450"/>
                    <a:pt x="21011" y="9558"/>
                  </a:cubicBezTo>
                  <a:cubicBezTo>
                    <a:pt x="20927" y="8996"/>
                    <a:pt x="20470" y="8558"/>
                    <a:pt x="19888" y="8502"/>
                  </a:cubicBezTo>
                  <a:cubicBezTo>
                    <a:pt x="18510" y="8352"/>
                    <a:pt x="17013" y="8199"/>
                    <a:pt x="15632" y="8199"/>
                  </a:cubicBezTo>
                  <a:cubicBezTo>
                    <a:pt x="15389" y="8199"/>
                    <a:pt x="15149" y="8204"/>
                    <a:pt x="14913" y="8215"/>
                  </a:cubicBezTo>
                  <a:cubicBezTo>
                    <a:pt x="14888" y="8216"/>
                    <a:pt x="14864" y="8216"/>
                    <a:pt x="14840" y="8216"/>
                  </a:cubicBezTo>
                  <a:cubicBezTo>
                    <a:pt x="14152" y="8216"/>
                    <a:pt x="13596" y="7669"/>
                    <a:pt x="13570" y="6994"/>
                  </a:cubicBezTo>
                  <a:cubicBezTo>
                    <a:pt x="13514" y="5361"/>
                    <a:pt x="13334" y="3070"/>
                    <a:pt x="13168" y="1205"/>
                  </a:cubicBezTo>
                  <a:cubicBezTo>
                    <a:pt x="13113" y="575"/>
                    <a:pt x="12601" y="95"/>
                    <a:pt x="11976" y="54"/>
                  </a:cubicBezTo>
                  <a:cubicBezTo>
                    <a:pt x="11528" y="22"/>
                    <a:pt x="11031" y="0"/>
                    <a:pt x="1052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97" name="Google Shape;7536;p46"/>
            <p:cNvSpPr/>
            <p:nvPr/>
          </p:nvSpPr>
          <p:spPr>
            <a:xfrm>
              <a:off x="18899630" y="3512959"/>
              <a:ext cx="1080108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7" y="0"/>
                    <a:pt x="14760" y="155"/>
                    <a:pt x="14500" y="446"/>
                  </a:cubicBezTo>
                  <a:cubicBezTo>
                    <a:pt x="13323" y="1815"/>
                    <a:pt x="12044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8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3" y="1176"/>
                    <a:pt x="3457" y="1176"/>
                  </a:cubicBezTo>
                  <a:cubicBezTo>
                    <a:pt x="3081" y="1176"/>
                    <a:pt x="2712" y="1350"/>
                    <a:pt x="2450" y="1684"/>
                  </a:cubicBezTo>
                  <a:cubicBezTo>
                    <a:pt x="1549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4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50" y="15192"/>
                  </a:cubicBezTo>
                  <a:cubicBezTo>
                    <a:pt x="11953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6" y="19752"/>
                    <a:pt x="17868" y="19752"/>
                  </a:cubicBezTo>
                  <a:cubicBezTo>
                    <a:pt x="18251" y="19752"/>
                    <a:pt x="1862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2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13" y="5153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98" name="Google Shape;7537;p46"/>
            <p:cNvSpPr/>
            <p:nvPr/>
          </p:nvSpPr>
          <p:spPr>
            <a:xfrm>
              <a:off x="15984078" y="3573858"/>
              <a:ext cx="1441092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4" y="16843"/>
                    <a:pt x="8728" y="16977"/>
                    <a:pt x="8549" y="16977"/>
                  </a:cubicBezTo>
                  <a:cubicBezTo>
                    <a:pt x="8390" y="16977"/>
                    <a:pt x="8229" y="16872"/>
                    <a:pt x="8168" y="16650"/>
                  </a:cubicBezTo>
                  <a:cubicBezTo>
                    <a:pt x="7130" y="12664"/>
                    <a:pt x="6901" y="11085"/>
                    <a:pt x="5548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06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38" y="11801"/>
                  </a:cubicBezTo>
                  <a:cubicBezTo>
                    <a:pt x="1193" y="11801"/>
                    <a:pt x="1349" y="11736"/>
                    <a:pt x="1474" y="11608"/>
                  </a:cubicBezTo>
                  <a:cubicBezTo>
                    <a:pt x="2287" y="10791"/>
                    <a:pt x="3266" y="10238"/>
                    <a:pt x="3800" y="10238"/>
                  </a:cubicBezTo>
                  <a:cubicBezTo>
                    <a:pt x="3989" y="10238"/>
                    <a:pt x="4123" y="10308"/>
                    <a:pt x="4172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34" y="21352"/>
                    <a:pt x="7848" y="21600"/>
                    <a:pt x="8693" y="21600"/>
                  </a:cubicBezTo>
                  <a:cubicBezTo>
                    <a:pt x="9571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2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69" y="3905"/>
                    <a:pt x="18411" y="4566"/>
                  </a:cubicBezTo>
                  <a:cubicBezTo>
                    <a:pt x="18517" y="5045"/>
                    <a:pt x="18895" y="5369"/>
                    <a:pt x="19304" y="5369"/>
                  </a:cubicBezTo>
                  <a:cubicBezTo>
                    <a:pt x="19320" y="5369"/>
                    <a:pt x="19334" y="5369"/>
                    <a:pt x="19350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70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99" name="Google Shape;7538;p46"/>
            <p:cNvSpPr/>
            <p:nvPr/>
          </p:nvSpPr>
          <p:spPr>
            <a:xfrm>
              <a:off x="17793820" y="2922528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5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5" y="1143"/>
                  </a:cubicBezTo>
                  <a:cubicBezTo>
                    <a:pt x="870" y="1331"/>
                    <a:pt x="377" y="3073"/>
                    <a:pt x="234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81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00" name="Google Shape;7539;p46"/>
            <p:cNvSpPr/>
            <p:nvPr/>
          </p:nvSpPr>
          <p:spPr>
            <a:xfrm>
              <a:off x="17568357" y="1746123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05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2" y="21586"/>
                    <a:pt x="2350" y="21579"/>
                    <a:pt x="2906" y="21579"/>
                  </a:cubicBezTo>
                  <a:cubicBezTo>
                    <a:pt x="4147" y="21579"/>
                    <a:pt x="5579" y="21600"/>
                    <a:pt x="7087" y="21600"/>
                  </a:cubicBezTo>
                  <a:cubicBezTo>
                    <a:pt x="11612" y="21600"/>
                    <a:pt x="16812" y="21405"/>
                    <a:pt x="19564" y="19858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01" name="Google Shape;7540;p46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02" name="Google Shape;7541;p46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03" name="Google Shape;7542;p46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04" name="Google Shape;7543;p46"/>
            <p:cNvSpPr/>
            <p:nvPr/>
          </p:nvSpPr>
          <p:spPr>
            <a:xfrm>
              <a:off x="15259378" y="1873781"/>
              <a:ext cx="23265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0" y="0"/>
                  </a:moveTo>
                  <a:cubicBezTo>
                    <a:pt x="2673" y="0"/>
                    <a:pt x="-1601" y="5733"/>
                    <a:pt x="587" y="16505"/>
                  </a:cubicBezTo>
                  <a:cubicBezTo>
                    <a:pt x="1308" y="20041"/>
                    <a:pt x="4178" y="21600"/>
                    <a:pt x="7378" y="21600"/>
                  </a:cubicBezTo>
                  <a:cubicBezTo>
                    <a:pt x="13157" y="21600"/>
                    <a:pt x="19999" y="16498"/>
                    <a:pt x="17166" y="8724"/>
                  </a:cubicBezTo>
                  <a:cubicBezTo>
                    <a:pt x="14978" y="2828"/>
                    <a:pt x="11140" y="0"/>
                    <a:pt x="765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05" name="Google Shape;7544;p46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06" name="Google Shape;7545;p46"/>
            <p:cNvSpPr/>
            <p:nvPr/>
          </p:nvSpPr>
          <p:spPr>
            <a:xfrm>
              <a:off x="14982677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07" name="Google Shape;7546;p46"/>
            <p:cNvSpPr/>
            <p:nvPr/>
          </p:nvSpPr>
          <p:spPr>
            <a:xfrm>
              <a:off x="14982677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08" name="Google Shape;7547;p46"/>
            <p:cNvSpPr/>
            <p:nvPr/>
          </p:nvSpPr>
          <p:spPr>
            <a:xfrm>
              <a:off x="15896736" y="1884179"/>
              <a:ext cx="1132731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4" y="10299"/>
                    <a:pt x="245" y="12082"/>
                    <a:pt x="729" y="13275"/>
                  </a:cubicBezTo>
                  <a:cubicBezTo>
                    <a:pt x="934" y="13775"/>
                    <a:pt x="1409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7" y="13507"/>
                  </a:cubicBezTo>
                  <a:cubicBezTo>
                    <a:pt x="7133" y="13507"/>
                    <a:pt x="7150" y="13507"/>
                    <a:pt x="7166" y="13507"/>
                  </a:cubicBezTo>
                  <a:cubicBezTo>
                    <a:pt x="7891" y="13507"/>
                    <a:pt x="8473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18" y="21600"/>
                  </a:cubicBezTo>
                  <a:cubicBezTo>
                    <a:pt x="12133" y="21600"/>
                    <a:pt x="12653" y="21589"/>
                    <a:pt x="13172" y="21558"/>
                  </a:cubicBezTo>
                  <a:cubicBezTo>
                    <a:pt x="13822" y="21531"/>
                    <a:pt x="14335" y="21023"/>
                    <a:pt x="14377" y="20379"/>
                  </a:cubicBezTo>
                  <a:cubicBezTo>
                    <a:pt x="14501" y="18733"/>
                    <a:pt x="14363" y="16319"/>
                    <a:pt x="14100" y="14496"/>
                  </a:cubicBezTo>
                  <a:cubicBezTo>
                    <a:pt x="13993" y="13716"/>
                    <a:pt x="14607" y="13038"/>
                    <a:pt x="15382" y="13038"/>
                  </a:cubicBezTo>
                  <a:cubicBezTo>
                    <a:pt x="15411" y="13038"/>
                    <a:pt x="15441" y="13040"/>
                    <a:pt x="15472" y="13041"/>
                  </a:cubicBezTo>
                  <a:cubicBezTo>
                    <a:pt x="16982" y="13164"/>
                    <a:pt x="18575" y="13370"/>
                    <a:pt x="20003" y="13426"/>
                  </a:cubicBezTo>
                  <a:cubicBezTo>
                    <a:pt x="20018" y="13426"/>
                    <a:pt x="20035" y="13426"/>
                    <a:pt x="20051" y="13426"/>
                  </a:cubicBezTo>
                  <a:cubicBezTo>
                    <a:pt x="20764" y="13426"/>
                    <a:pt x="21346" y="12834"/>
                    <a:pt x="21320" y="12122"/>
                  </a:cubicBezTo>
                  <a:cubicBezTo>
                    <a:pt x="21292" y="11244"/>
                    <a:pt x="21153" y="10449"/>
                    <a:pt x="21014" y="9572"/>
                  </a:cubicBezTo>
                  <a:cubicBezTo>
                    <a:pt x="20917" y="8995"/>
                    <a:pt x="20461" y="8571"/>
                    <a:pt x="19892" y="8502"/>
                  </a:cubicBezTo>
                  <a:cubicBezTo>
                    <a:pt x="18515" y="8351"/>
                    <a:pt x="17006" y="8199"/>
                    <a:pt x="15624" y="8199"/>
                  </a:cubicBezTo>
                  <a:cubicBezTo>
                    <a:pt x="15379" y="8199"/>
                    <a:pt x="15140" y="8203"/>
                    <a:pt x="14903" y="8214"/>
                  </a:cubicBezTo>
                  <a:cubicBezTo>
                    <a:pt x="14879" y="8216"/>
                    <a:pt x="14852" y="8216"/>
                    <a:pt x="14827" y="8216"/>
                  </a:cubicBezTo>
                  <a:cubicBezTo>
                    <a:pt x="14142" y="8216"/>
                    <a:pt x="13586" y="7681"/>
                    <a:pt x="13560" y="6993"/>
                  </a:cubicBezTo>
                  <a:cubicBezTo>
                    <a:pt x="13504" y="5361"/>
                    <a:pt x="13324" y="3084"/>
                    <a:pt x="13158" y="1205"/>
                  </a:cubicBezTo>
                  <a:cubicBezTo>
                    <a:pt x="13102" y="589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09" name="Google Shape;7548;p46"/>
            <p:cNvSpPr/>
            <p:nvPr/>
          </p:nvSpPr>
          <p:spPr>
            <a:xfrm>
              <a:off x="15129816" y="13460663"/>
              <a:ext cx="108465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70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30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5" y="21579"/>
                  </a:cubicBezTo>
                  <a:cubicBezTo>
                    <a:pt x="4153" y="21579"/>
                    <a:pt x="5584" y="21600"/>
                    <a:pt x="7090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10" name="Google Shape;7549;p46"/>
            <p:cNvSpPr/>
            <p:nvPr/>
          </p:nvSpPr>
          <p:spPr>
            <a:xfrm>
              <a:off x="14904364" y="12284917"/>
              <a:ext cx="81911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7" y="733"/>
                    <a:pt x="14370" y="859"/>
                    <a:pt x="11236" y="859"/>
                  </a:cubicBezTo>
                  <a:cubicBezTo>
                    <a:pt x="9595" y="859"/>
                    <a:pt x="7916" y="824"/>
                    <a:pt x="6380" y="824"/>
                  </a:cubicBezTo>
                  <a:cubicBezTo>
                    <a:pt x="4331" y="824"/>
                    <a:pt x="2537" y="880"/>
                    <a:pt x="1431" y="1152"/>
                  </a:cubicBezTo>
                  <a:cubicBezTo>
                    <a:pt x="871" y="1278"/>
                    <a:pt x="366" y="3023"/>
                    <a:pt x="237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3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38" y="21600"/>
                    <a:pt x="16887" y="21384"/>
                    <a:pt x="19546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11" name="Google Shape;7550;p46"/>
            <p:cNvSpPr/>
            <p:nvPr/>
          </p:nvSpPr>
          <p:spPr>
            <a:xfrm>
              <a:off x="14904364" y="11918363"/>
              <a:ext cx="81909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14"/>
                    <a:pt x="18945" y="28"/>
                  </a:cubicBezTo>
                  <a:cubicBezTo>
                    <a:pt x="17258" y="773"/>
                    <a:pt x="13965" y="877"/>
                    <a:pt x="10606" y="877"/>
                  </a:cubicBezTo>
                  <a:cubicBezTo>
                    <a:pt x="9355" y="877"/>
                    <a:pt x="8094" y="863"/>
                    <a:pt x="6904" y="863"/>
                  </a:cubicBezTo>
                  <a:cubicBezTo>
                    <a:pt x="4639" y="863"/>
                    <a:pt x="2629" y="912"/>
                    <a:pt x="1431" y="1211"/>
                  </a:cubicBezTo>
                  <a:cubicBezTo>
                    <a:pt x="871" y="1337"/>
                    <a:pt x="366" y="3070"/>
                    <a:pt x="236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3" y="21565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0" y="21600"/>
                  </a:cubicBezTo>
                  <a:cubicBezTo>
                    <a:pt x="11936" y="21600"/>
                    <a:pt x="16885" y="21377"/>
                    <a:pt x="19544" y="19839"/>
                  </a:cubicBezTo>
                  <a:cubicBezTo>
                    <a:pt x="21518" y="18683"/>
                    <a:pt x="21007" y="0"/>
                    <a:pt x="190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12" name="Google Shape;7551;p46"/>
            <p:cNvSpPr/>
            <p:nvPr/>
          </p:nvSpPr>
          <p:spPr>
            <a:xfrm>
              <a:off x="17256827" y="11660158"/>
              <a:ext cx="982170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3" y="0"/>
                  </a:moveTo>
                  <a:cubicBezTo>
                    <a:pt x="16833" y="0"/>
                    <a:pt x="16408" y="178"/>
                    <a:pt x="16092" y="510"/>
                  </a:cubicBezTo>
                  <a:cubicBezTo>
                    <a:pt x="11992" y="4773"/>
                    <a:pt x="3468" y="13250"/>
                    <a:pt x="326" y="17449"/>
                  </a:cubicBezTo>
                  <a:cubicBezTo>
                    <a:pt x="-901" y="19073"/>
                    <a:pt x="1602" y="21600"/>
                    <a:pt x="3511" y="21600"/>
                  </a:cubicBezTo>
                  <a:cubicBezTo>
                    <a:pt x="4026" y="21600"/>
                    <a:pt x="4498" y="21417"/>
                    <a:pt x="4840" y="20982"/>
                  </a:cubicBezTo>
                  <a:cubicBezTo>
                    <a:pt x="7645" y="17465"/>
                    <a:pt x="17201" y="8163"/>
                    <a:pt x="20144" y="4789"/>
                  </a:cubicBezTo>
                  <a:cubicBezTo>
                    <a:pt x="20623" y="4234"/>
                    <a:pt x="20699" y="3442"/>
                    <a:pt x="20329" y="2808"/>
                  </a:cubicBezTo>
                  <a:cubicBezTo>
                    <a:pt x="19759" y="1810"/>
                    <a:pt x="18973" y="828"/>
                    <a:pt x="18140" y="274"/>
                  </a:cubicBezTo>
                  <a:cubicBezTo>
                    <a:pt x="17873" y="89"/>
                    <a:pt x="17567" y="0"/>
                    <a:pt x="1726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13" name="Google Shape;7552;p46"/>
            <p:cNvSpPr/>
            <p:nvPr/>
          </p:nvSpPr>
          <p:spPr>
            <a:xfrm>
              <a:off x="17339045" y="11613947"/>
              <a:ext cx="23191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58" y="0"/>
                  </a:moveTo>
                  <a:cubicBezTo>
                    <a:pt x="2681" y="0"/>
                    <a:pt x="-1605" y="5733"/>
                    <a:pt x="589" y="16498"/>
                  </a:cubicBezTo>
                  <a:cubicBezTo>
                    <a:pt x="1292" y="20034"/>
                    <a:pt x="4158" y="21600"/>
                    <a:pt x="7353" y="21600"/>
                  </a:cubicBezTo>
                  <a:cubicBezTo>
                    <a:pt x="13135" y="21600"/>
                    <a:pt x="19995" y="16498"/>
                    <a:pt x="17155" y="8724"/>
                  </a:cubicBezTo>
                  <a:cubicBezTo>
                    <a:pt x="14986" y="2828"/>
                    <a:pt x="11151" y="0"/>
                    <a:pt x="765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14" name="Google Shape;7553;p46"/>
            <p:cNvSpPr/>
            <p:nvPr/>
          </p:nvSpPr>
          <p:spPr>
            <a:xfrm>
              <a:off x="17923543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63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15" name="Google Shape;7554;p46"/>
            <p:cNvSpPr/>
            <p:nvPr/>
          </p:nvSpPr>
          <p:spPr>
            <a:xfrm>
              <a:off x="17205619" y="13460663"/>
              <a:ext cx="108483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9" y="21579"/>
                    <a:pt x="2904" y="21579"/>
                  </a:cubicBezTo>
                  <a:cubicBezTo>
                    <a:pt x="4143" y="21579"/>
                    <a:pt x="5576" y="21600"/>
                    <a:pt x="7082" y="21600"/>
                  </a:cubicBezTo>
                  <a:cubicBezTo>
                    <a:pt x="11606" y="21600"/>
                    <a:pt x="16811" y="21405"/>
                    <a:pt x="19563" y="19858"/>
                  </a:cubicBezTo>
                  <a:cubicBezTo>
                    <a:pt x="21524" y="18701"/>
                    <a:pt x="21014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16" name="Google Shape;7555;p46"/>
            <p:cNvSpPr/>
            <p:nvPr/>
          </p:nvSpPr>
          <p:spPr>
            <a:xfrm>
              <a:off x="17646902" y="13169532"/>
              <a:ext cx="20204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22" y="21600"/>
                    <a:pt x="19987" y="16505"/>
                    <a:pt x="17143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17" name="Google Shape;7556;p46"/>
            <p:cNvSpPr/>
            <p:nvPr/>
          </p:nvSpPr>
          <p:spPr>
            <a:xfrm>
              <a:off x="18560305" y="12422809"/>
              <a:ext cx="1133287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85" y="0"/>
                  </a:moveTo>
                  <a:cubicBezTo>
                    <a:pt x="9580" y="0"/>
                    <a:pt x="8550" y="78"/>
                    <a:pt x="7848" y="318"/>
                  </a:cubicBezTo>
                  <a:cubicBezTo>
                    <a:pt x="7308" y="511"/>
                    <a:pt x="6976" y="1046"/>
                    <a:pt x="7016" y="1609"/>
                  </a:cubicBezTo>
                  <a:cubicBezTo>
                    <a:pt x="7182" y="3694"/>
                    <a:pt x="8209" y="7466"/>
                    <a:pt x="7973" y="8330"/>
                  </a:cubicBezTo>
                  <a:cubicBezTo>
                    <a:pt x="7793" y="8988"/>
                    <a:pt x="574" y="8865"/>
                    <a:pt x="145" y="9607"/>
                  </a:cubicBezTo>
                  <a:cubicBezTo>
                    <a:pt x="-257" y="10306"/>
                    <a:pt x="256" y="12076"/>
                    <a:pt x="740" y="13284"/>
                  </a:cubicBezTo>
                  <a:cubicBezTo>
                    <a:pt x="942" y="13766"/>
                    <a:pt x="1411" y="14077"/>
                    <a:pt x="1925" y="14077"/>
                  </a:cubicBezTo>
                  <a:cubicBezTo>
                    <a:pt x="2009" y="14077"/>
                    <a:pt x="2096" y="14069"/>
                    <a:pt x="2181" y="14051"/>
                  </a:cubicBezTo>
                  <a:cubicBezTo>
                    <a:pt x="4011" y="13708"/>
                    <a:pt x="5701" y="13571"/>
                    <a:pt x="7128" y="13516"/>
                  </a:cubicBezTo>
                  <a:cubicBezTo>
                    <a:pt x="7151" y="13514"/>
                    <a:pt x="7174" y="13514"/>
                    <a:pt x="7198" y="13514"/>
                  </a:cubicBezTo>
                  <a:cubicBezTo>
                    <a:pt x="7914" y="13514"/>
                    <a:pt x="8485" y="14116"/>
                    <a:pt x="8457" y="14834"/>
                  </a:cubicBezTo>
                  <a:cubicBezTo>
                    <a:pt x="8389" y="16713"/>
                    <a:pt x="8209" y="18743"/>
                    <a:pt x="8513" y="20499"/>
                  </a:cubicBezTo>
                  <a:cubicBezTo>
                    <a:pt x="8609" y="21089"/>
                    <a:pt x="9110" y="21528"/>
                    <a:pt x="9718" y="21555"/>
                  </a:cubicBezTo>
                  <a:cubicBezTo>
                    <a:pt x="10375" y="21580"/>
                    <a:pt x="11066" y="21600"/>
                    <a:pt x="11770" y="21600"/>
                  </a:cubicBezTo>
                  <a:cubicBezTo>
                    <a:pt x="12237" y="21600"/>
                    <a:pt x="12711" y="21591"/>
                    <a:pt x="13182" y="21569"/>
                  </a:cubicBezTo>
                  <a:cubicBezTo>
                    <a:pt x="13820" y="21528"/>
                    <a:pt x="14332" y="21020"/>
                    <a:pt x="14387" y="20390"/>
                  </a:cubicBezTo>
                  <a:cubicBezTo>
                    <a:pt x="14499" y="18729"/>
                    <a:pt x="14374" y="16315"/>
                    <a:pt x="14110" y="14491"/>
                  </a:cubicBezTo>
                  <a:cubicBezTo>
                    <a:pt x="13991" y="13717"/>
                    <a:pt x="14604" y="13045"/>
                    <a:pt x="15371" y="13045"/>
                  </a:cubicBezTo>
                  <a:cubicBezTo>
                    <a:pt x="15407" y="13045"/>
                    <a:pt x="15444" y="13047"/>
                    <a:pt x="15482" y="13050"/>
                  </a:cubicBezTo>
                  <a:cubicBezTo>
                    <a:pt x="16993" y="13159"/>
                    <a:pt x="18586" y="13365"/>
                    <a:pt x="19998" y="13420"/>
                  </a:cubicBezTo>
                  <a:cubicBezTo>
                    <a:pt x="20015" y="13420"/>
                    <a:pt x="20031" y="13420"/>
                    <a:pt x="20046" y="13420"/>
                  </a:cubicBezTo>
                  <a:cubicBezTo>
                    <a:pt x="20759" y="13420"/>
                    <a:pt x="21343" y="12828"/>
                    <a:pt x="21329" y="12116"/>
                  </a:cubicBezTo>
                  <a:cubicBezTo>
                    <a:pt x="21301" y="11252"/>
                    <a:pt x="21163" y="10443"/>
                    <a:pt x="21011" y="9565"/>
                  </a:cubicBezTo>
                  <a:cubicBezTo>
                    <a:pt x="20927" y="9002"/>
                    <a:pt x="20470" y="8564"/>
                    <a:pt x="19888" y="8495"/>
                  </a:cubicBezTo>
                  <a:cubicBezTo>
                    <a:pt x="18524" y="8346"/>
                    <a:pt x="17044" y="8204"/>
                    <a:pt x="15676" y="8204"/>
                  </a:cubicBezTo>
                  <a:cubicBezTo>
                    <a:pt x="15418" y="8204"/>
                    <a:pt x="15163" y="8210"/>
                    <a:pt x="14913" y="8221"/>
                  </a:cubicBezTo>
                  <a:cubicBezTo>
                    <a:pt x="14896" y="8221"/>
                    <a:pt x="14879" y="8221"/>
                    <a:pt x="14862" y="8221"/>
                  </a:cubicBezTo>
                  <a:cubicBezTo>
                    <a:pt x="14165" y="8221"/>
                    <a:pt x="13598" y="7683"/>
                    <a:pt x="13570" y="6986"/>
                  </a:cubicBezTo>
                  <a:cubicBezTo>
                    <a:pt x="13514" y="5353"/>
                    <a:pt x="13334" y="3076"/>
                    <a:pt x="13168" y="1196"/>
                  </a:cubicBezTo>
                  <a:cubicBezTo>
                    <a:pt x="13113" y="580"/>
                    <a:pt x="12601" y="86"/>
                    <a:pt x="11976" y="45"/>
                  </a:cubicBezTo>
                  <a:cubicBezTo>
                    <a:pt x="11545" y="18"/>
                    <a:pt x="11068" y="0"/>
                    <a:pt x="105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18" name="Google Shape;7557;p46"/>
            <p:cNvSpPr/>
            <p:nvPr/>
          </p:nvSpPr>
          <p:spPr>
            <a:xfrm>
              <a:off x="18899630" y="10538217"/>
              <a:ext cx="1080108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0"/>
                  </a:cubicBezTo>
                  <a:cubicBezTo>
                    <a:pt x="13323" y="1829"/>
                    <a:pt x="12044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3" y="1183"/>
                    <a:pt x="3455" y="1183"/>
                  </a:cubicBezTo>
                  <a:cubicBezTo>
                    <a:pt x="3081" y="1183"/>
                    <a:pt x="2712" y="1358"/>
                    <a:pt x="2450" y="1681"/>
                  </a:cubicBezTo>
                  <a:cubicBezTo>
                    <a:pt x="1549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21" y="20323"/>
                    <a:pt x="5008" y="21120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7" y="21600"/>
                    <a:pt x="7638" y="21286"/>
                    <a:pt x="7871" y="20762"/>
                  </a:cubicBezTo>
                  <a:cubicBezTo>
                    <a:pt x="8744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8" y="19746"/>
                    <a:pt x="17868" y="19746"/>
                  </a:cubicBezTo>
                  <a:cubicBezTo>
                    <a:pt x="18251" y="19746"/>
                    <a:pt x="1862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2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13" y="5165"/>
                    <a:pt x="18673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19" name="Google Shape;7558;p46"/>
            <p:cNvSpPr/>
            <p:nvPr/>
          </p:nvSpPr>
          <p:spPr>
            <a:xfrm>
              <a:off x="15984078" y="10599777"/>
              <a:ext cx="144109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1" y="16977"/>
                  </a:cubicBezTo>
                  <a:cubicBezTo>
                    <a:pt x="8392" y="16977"/>
                    <a:pt x="8229" y="16871"/>
                    <a:pt x="8168" y="16656"/>
                  </a:cubicBezTo>
                  <a:cubicBezTo>
                    <a:pt x="7130" y="12655"/>
                    <a:pt x="6901" y="11076"/>
                    <a:pt x="5548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06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4" y="11800"/>
                  </a:cubicBezTo>
                  <a:cubicBezTo>
                    <a:pt x="1197" y="11800"/>
                    <a:pt x="1351" y="11739"/>
                    <a:pt x="1474" y="11612"/>
                  </a:cubicBezTo>
                  <a:cubicBezTo>
                    <a:pt x="2289" y="10792"/>
                    <a:pt x="3272" y="10230"/>
                    <a:pt x="3804" y="10230"/>
                  </a:cubicBezTo>
                  <a:cubicBezTo>
                    <a:pt x="3992" y="10230"/>
                    <a:pt x="4123" y="10300"/>
                    <a:pt x="4172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35" y="21349"/>
                    <a:pt x="7857" y="21600"/>
                    <a:pt x="8709" y="21600"/>
                  </a:cubicBezTo>
                  <a:cubicBezTo>
                    <a:pt x="9582" y="21600"/>
                    <a:pt x="10485" y="21337"/>
                    <a:pt x="10767" y="20743"/>
                  </a:cubicBezTo>
                  <a:cubicBezTo>
                    <a:pt x="12569" y="16923"/>
                    <a:pt x="12514" y="8899"/>
                    <a:pt x="13432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69" y="3906"/>
                    <a:pt x="18411" y="4567"/>
                  </a:cubicBezTo>
                  <a:cubicBezTo>
                    <a:pt x="18515" y="5046"/>
                    <a:pt x="18895" y="5360"/>
                    <a:pt x="19302" y="5360"/>
                  </a:cubicBezTo>
                  <a:cubicBezTo>
                    <a:pt x="19318" y="5360"/>
                    <a:pt x="19334" y="5358"/>
                    <a:pt x="19350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70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20" name="Google Shape;7559;p46"/>
            <p:cNvSpPr/>
            <p:nvPr/>
          </p:nvSpPr>
          <p:spPr>
            <a:xfrm>
              <a:off x="17793820" y="9948363"/>
              <a:ext cx="10848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7" y="14"/>
                    <a:pt x="18960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7" y="831"/>
                    <a:pt x="8111" y="810"/>
                    <a:pt x="6754" y="810"/>
                  </a:cubicBezTo>
                  <a:cubicBezTo>
                    <a:pt x="4548" y="810"/>
                    <a:pt x="2602" y="866"/>
                    <a:pt x="1436" y="1152"/>
                  </a:cubicBezTo>
                  <a:cubicBezTo>
                    <a:pt x="871" y="1278"/>
                    <a:pt x="377" y="3023"/>
                    <a:pt x="234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2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2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21" name="Google Shape;7560;p46"/>
            <p:cNvSpPr/>
            <p:nvPr/>
          </p:nvSpPr>
          <p:spPr>
            <a:xfrm>
              <a:off x="17568357" y="8772041"/>
              <a:ext cx="81877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326" y="753"/>
                    <a:pt x="14170" y="872"/>
                    <a:pt x="10912" y="872"/>
                  </a:cubicBezTo>
                  <a:cubicBezTo>
                    <a:pt x="9358" y="872"/>
                    <a:pt x="7781" y="844"/>
                    <a:pt x="6336" y="844"/>
                  </a:cubicBezTo>
                  <a:cubicBezTo>
                    <a:pt x="4304" y="844"/>
                    <a:pt x="2528" y="893"/>
                    <a:pt x="1438" y="1151"/>
                  </a:cubicBezTo>
                  <a:cubicBezTo>
                    <a:pt x="857" y="1332"/>
                    <a:pt x="371" y="3013"/>
                    <a:pt x="241" y="5503"/>
                  </a:cubicBezTo>
                  <a:cubicBezTo>
                    <a:pt x="16" y="9297"/>
                    <a:pt x="-78" y="13656"/>
                    <a:pt x="73" y="17074"/>
                  </a:cubicBezTo>
                  <a:cubicBezTo>
                    <a:pt x="201" y="19710"/>
                    <a:pt x="727" y="21558"/>
                    <a:pt x="1333" y="21558"/>
                  </a:cubicBezTo>
                  <a:cubicBezTo>
                    <a:pt x="1344" y="21558"/>
                    <a:pt x="1352" y="21558"/>
                    <a:pt x="1363" y="21558"/>
                  </a:cubicBezTo>
                  <a:cubicBezTo>
                    <a:pt x="1583" y="21551"/>
                    <a:pt x="1815" y="21551"/>
                    <a:pt x="2057" y="21551"/>
                  </a:cubicBezTo>
                  <a:cubicBezTo>
                    <a:pt x="3577" y="21551"/>
                    <a:pt x="5483" y="21600"/>
                    <a:pt x="7504" y="21600"/>
                  </a:cubicBezTo>
                  <a:cubicBezTo>
                    <a:pt x="11927" y="21600"/>
                    <a:pt x="16896" y="21356"/>
                    <a:pt x="19564" y="19815"/>
                  </a:cubicBezTo>
                  <a:cubicBezTo>
                    <a:pt x="21522" y="18720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22" name="Google Shape;7561;p46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23" name="Google Shape;7562;p46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24" name="Google Shape;7563;p46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25" name="Google Shape;7564;p46"/>
            <p:cNvSpPr/>
            <p:nvPr/>
          </p:nvSpPr>
          <p:spPr>
            <a:xfrm>
              <a:off x="15259378" y="8899452"/>
              <a:ext cx="232665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4" y="0"/>
                  </a:moveTo>
                  <a:cubicBezTo>
                    <a:pt x="2673" y="0"/>
                    <a:pt x="-1600" y="5745"/>
                    <a:pt x="587" y="16521"/>
                  </a:cubicBezTo>
                  <a:cubicBezTo>
                    <a:pt x="1308" y="20041"/>
                    <a:pt x="4165" y="21600"/>
                    <a:pt x="7351" y="21600"/>
                  </a:cubicBezTo>
                  <a:cubicBezTo>
                    <a:pt x="13135" y="21600"/>
                    <a:pt x="20000" y="16485"/>
                    <a:pt x="17162" y="8742"/>
                  </a:cubicBezTo>
                  <a:cubicBezTo>
                    <a:pt x="14981" y="2827"/>
                    <a:pt x="11144" y="0"/>
                    <a:pt x="765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26" name="Google Shape;7565;p46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27" name="Google Shape;7566;p46"/>
            <p:cNvSpPr/>
            <p:nvPr/>
          </p:nvSpPr>
          <p:spPr>
            <a:xfrm>
              <a:off x="14982693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81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28" name="Google Shape;7567;p46"/>
            <p:cNvSpPr/>
            <p:nvPr/>
          </p:nvSpPr>
          <p:spPr>
            <a:xfrm>
              <a:off x="14982700" y="10290409"/>
              <a:ext cx="20219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0" h="21600" fill="norm" stroke="1" extrusionOk="0">
                  <a:moveTo>
                    <a:pt x="7628" y="0"/>
                  </a:moveTo>
                  <a:cubicBezTo>
                    <a:pt x="2662" y="0"/>
                    <a:pt x="-1607" y="5754"/>
                    <a:pt x="593" y="16546"/>
                  </a:cubicBezTo>
                  <a:cubicBezTo>
                    <a:pt x="1312" y="20054"/>
                    <a:pt x="4165" y="21600"/>
                    <a:pt x="7345" y="21600"/>
                  </a:cubicBezTo>
                  <a:cubicBezTo>
                    <a:pt x="13125" y="21600"/>
                    <a:pt x="19993" y="16505"/>
                    <a:pt x="17111" y="8773"/>
                  </a:cubicBezTo>
                  <a:cubicBezTo>
                    <a:pt x="14947" y="2849"/>
                    <a:pt x="11113" y="0"/>
                    <a:pt x="762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29" name="Google Shape;7568;p46"/>
            <p:cNvSpPr/>
            <p:nvPr/>
          </p:nvSpPr>
          <p:spPr>
            <a:xfrm>
              <a:off x="15896736" y="8910097"/>
              <a:ext cx="113273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4" y="10300"/>
                    <a:pt x="245" y="12069"/>
                    <a:pt x="729" y="13276"/>
                  </a:cubicBezTo>
                  <a:cubicBezTo>
                    <a:pt x="931" y="13759"/>
                    <a:pt x="1399" y="14069"/>
                    <a:pt x="1914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7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73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10" y="21600"/>
                    <a:pt x="11688" y="21600"/>
                  </a:cubicBezTo>
                  <a:cubicBezTo>
                    <a:pt x="12179" y="21600"/>
                    <a:pt x="12676" y="21589"/>
                    <a:pt x="13172" y="21560"/>
                  </a:cubicBezTo>
                  <a:cubicBezTo>
                    <a:pt x="13822" y="21519"/>
                    <a:pt x="14335" y="21011"/>
                    <a:pt x="14377" y="20381"/>
                  </a:cubicBezTo>
                  <a:cubicBezTo>
                    <a:pt x="14501" y="18720"/>
                    <a:pt x="14363" y="16306"/>
                    <a:pt x="14100" y="14497"/>
                  </a:cubicBezTo>
                  <a:cubicBezTo>
                    <a:pt x="13995" y="13724"/>
                    <a:pt x="14596" y="13038"/>
                    <a:pt x="15363" y="13038"/>
                  </a:cubicBezTo>
                  <a:cubicBezTo>
                    <a:pt x="15399" y="13038"/>
                    <a:pt x="15435" y="13039"/>
                    <a:pt x="15472" y="13042"/>
                  </a:cubicBezTo>
                  <a:cubicBezTo>
                    <a:pt x="16982" y="13152"/>
                    <a:pt x="18575" y="13371"/>
                    <a:pt x="20003" y="13413"/>
                  </a:cubicBezTo>
                  <a:cubicBezTo>
                    <a:pt x="20018" y="13413"/>
                    <a:pt x="20035" y="13413"/>
                    <a:pt x="20051" y="13413"/>
                  </a:cubicBezTo>
                  <a:cubicBezTo>
                    <a:pt x="20764" y="13413"/>
                    <a:pt x="21346" y="12821"/>
                    <a:pt x="21320" y="12109"/>
                  </a:cubicBezTo>
                  <a:cubicBezTo>
                    <a:pt x="21292" y="11245"/>
                    <a:pt x="21153" y="10436"/>
                    <a:pt x="21014" y="9558"/>
                  </a:cubicBezTo>
                  <a:cubicBezTo>
                    <a:pt x="20917" y="8996"/>
                    <a:pt x="20461" y="8558"/>
                    <a:pt x="19892" y="8502"/>
                  </a:cubicBezTo>
                  <a:cubicBezTo>
                    <a:pt x="18527" y="8341"/>
                    <a:pt x="17034" y="8199"/>
                    <a:pt x="15663" y="8199"/>
                  </a:cubicBezTo>
                  <a:cubicBezTo>
                    <a:pt x="15405" y="8199"/>
                    <a:pt x="15152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55" y="8215"/>
                    <a:pt x="13586" y="7677"/>
                    <a:pt x="13560" y="6994"/>
                  </a:cubicBezTo>
                  <a:cubicBezTo>
                    <a:pt x="13504" y="5347"/>
                    <a:pt x="13324" y="3070"/>
                    <a:pt x="13158" y="1205"/>
                  </a:cubicBezTo>
                  <a:cubicBezTo>
                    <a:pt x="13102" y="575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30" name="Google Shape;7569;p46"/>
            <p:cNvSpPr/>
            <p:nvPr/>
          </p:nvSpPr>
          <p:spPr>
            <a:xfrm>
              <a:off x="12240532" y="1380229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12"/>
                  </a:cubicBezTo>
                  <a:cubicBezTo>
                    <a:pt x="864" y="1338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64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42" y="21586"/>
                    <a:pt x="2364" y="21579"/>
                    <a:pt x="2924" y="21579"/>
                  </a:cubicBezTo>
                  <a:cubicBezTo>
                    <a:pt x="4121" y="21579"/>
                    <a:pt x="5495" y="21600"/>
                    <a:pt x="6942" y="21600"/>
                  </a:cubicBezTo>
                  <a:cubicBezTo>
                    <a:pt x="11501" y="21600"/>
                    <a:pt x="16790" y="21405"/>
                    <a:pt x="19572" y="19795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31" name="Google Shape;7570;p46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32" name="Google Shape;7571;p46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33" name="Google Shape;7572;p46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34" name="Google Shape;7573;p46"/>
            <p:cNvSpPr/>
            <p:nvPr/>
          </p:nvSpPr>
          <p:spPr>
            <a:xfrm>
              <a:off x="9346497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0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35" name="Google Shape;7574;p46"/>
            <p:cNvSpPr/>
            <p:nvPr/>
          </p:nvSpPr>
          <p:spPr>
            <a:xfrm>
              <a:off x="10907826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8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4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2" y="10481"/>
                    <a:pt x="6794" y="11327"/>
                  </a:cubicBezTo>
                  <a:cubicBezTo>
                    <a:pt x="7231" y="11962"/>
                    <a:pt x="2550" y="18529"/>
                    <a:pt x="2884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69" y="20776"/>
                  </a:cubicBezTo>
                  <a:cubicBezTo>
                    <a:pt x="8743" y="18837"/>
                    <a:pt x="9701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8" y="18576"/>
                    <a:pt x="17245" y="19586"/>
                  </a:cubicBezTo>
                  <a:cubicBezTo>
                    <a:pt x="17437" y="19699"/>
                    <a:pt x="17645" y="19754"/>
                    <a:pt x="17851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36" name="Google Shape;7575;p46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37" name="Google Shape;7576;p46"/>
            <p:cNvSpPr/>
            <p:nvPr/>
          </p:nvSpPr>
          <p:spPr>
            <a:xfrm>
              <a:off x="12240532" y="8406147"/>
              <a:ext cx="818920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3" h="21600" fill="norm" stroke="1" extrusionOk="0">
                  <a:moveTo>
                    <a:pt x="19096" y="0"/>
                  </a:moveTo>
                  <a:cubicBezTo>
                    <a:pt x="19050" y="0"/>
                    <a:pt x="19004" y="7"/>
                    <a:pt x="18956" y="28"/>
                  </a:cubicBezTo>
                  <a:cubicBezTo>
                    <a:pt x="17372" y="733"/>
                    <a:pt x="14375" y="852"/>
                    <a:pt x="11238" y="852"/>
                  </a:cubicBezTo>
                  <a:cubicBezTo>
                    <a:pt x="9595" y="852"/>
                    <a:pt x="7913" y="817"/>
                    <a:pt x="6376" y="817"/>
                  </a:cubicBezTo>
                  <a:cubicBezTo>
                    <a:pt x="4325" y="817"/>
                    <a:pt x="2530" y="880"/>
                    <a:pt x="1424" y="1152"/>
                  </a:cubicBezTo>
                  <a:cubicBezTo>
                    <a:pt x="864" y="1278"/>
                    <a:pt x="378" y="3016"/>
                    <a:pt x="227" y="5445"/>
                  </a:cubicBezTo>
                  <a:cubicBezTo>
                    <a:pt x="2" y="9306"/>
                    <a:pt x="-71" y="13669"/>
                    <a:pt x="78" y="17034"/>
                  </a:cubicBezTo>
                  <a:cubicBezTo>
                    <a:pt x="189" y="19708"/>
                    <a:pt x="751" y="21579"/>
                    <a:pt x="1368" y="21579"/>
                  </a:cubicBezTo>
                  <a:cubicBezTo>
                    <a:pt x="1787" y="21565"/>
                    <a:pt x="2244" y="21565"/>
                    <a:pt x="2735" y="21565"/>
                  </a:cubicBezTo>
                  <a:cubicBezTo>
                    <a:pt x="4136" y="21565"/>
                    <a:pt x="5797" y="21600"/>
                    <a:pt x="7542" y="21600"/>
                  </a:cubicBezTo>
                  <a:cubicBezTo>
                    <a:pt x="11959" y="21600"/>
                    <a:pt x="16913" y="21377"/>
                    <a:pt x="19574" y="19834"/>
                  </a:cubicBezTo>
                  <a:cubicBezTo>
                    <a:pt x="21529" y="18738"/>
                    <a:pt x="21021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38" name="Google Shape;7577;p46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39" name="Google Shape;7578;p46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40" name="Google Shape;7579;p46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41" name="Google Shape;7580;p46"/>
            <p:cNvSpPr/>
            <p:nvPr/>
          </p:nvSpPr>
          <p:spPr>
            <a:xfrm>
              <a:off x="9346489" y="8100988"/>
              <a:ext cx="23273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42" name="Google Shape;7581;p46"/>
            <p:cNvSpPr/>
            <p:nvPr/>
          </p:nvSpPr>
          <p:spPr>
            <a:xfrm>
              <a:off x="10907826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8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4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2" y="10487"/>
                    <a:pt x="6794" y="11332"/>
                  </a:cubicBezTo>
                  <a:cubicBezTo>
                    <a:pt x="7231" y="11967"/>
                    <a:pt x="2550" y="18515"/>
                    <a:pt x="2884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69" y="20779"/>
                  </a:cubicBezTo>
                  <a:cubicBezTo>
                    <a:pt x="8743" y="18840"/>
                    <a:pt x="9701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8" y="18579"/>
                    <a:pt x="17245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43" name="Google Shape;7582;p46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44" name="Google Shape;7583;p46"/>
            <p:cNvSpPr/>
            <p:nvPr/>
          </p:nvSpPr>
          <p:spPr>
            <a:xfrm>
              <a:off x="9802006" y="6435487"/>
              <a:ext cx="108486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8" y="754"/>
                    <a:pt x="14162" y="866"/>
                    <a:pt x="10907" y="866"/>
                  </a:cubicBezTo>
                  <a:cubicBezTo>
                    <a:pt x="9354" y="866"/>
                    <a:pt x="7778" y="845"/>
                    <a:pt x="6333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3" y="21572"/>
                    <a:pt x="2241" y="21565"/>
                    <a:pt x="2730" y="21565"/>
                  </a:cubicBezTo>
                  <a:cubicBezTo>
                    <a:pt x="4132" y="21565"/>
                    <a:pt x="5792" y="21600"/>
                    <a:pt x="7534" y="21600"/>
                  </a:cubicBezTo>
                  <a:cubicBezTo>
                    <a:pt x="11950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45" name="Google Shape;7584;p46"/>
            <p:cNvSpPr/>
            <p:nvPr/>
          </p:nvSpPr>
          <p:spPr>
            <a:xfrm>
              <a:off x="9576541" y="5259082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1"/>
                    <a:pt x="10903" y="871"/>
                  </a:cubicBezTo>
                  <a:cubicBezTo>
                    <a:pt x="9352" y="871"/>
                    <a:pt x="7777" y="843"/>
                    <a:pt x="6332" y="843"/>
                  </a:cubicBezTo>
                  <a:cubicBezTo>
                    <a:pt x="4302" y="843"/>
                    <a:pt x="2528" y="892"/>
                    <a:pt x="1438" y="1150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6" y="21586"/>
                    <a:pt x="2359" y="21579"/>
                    <a:pt x="2918" y="21579"/>
                  </a:cubicBezTo>
                  <a:cubicBezTo>
                    <a:pt x="4116" y="21579"/>
                    <a:pt x="5489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46" name="Google Shape;7585;p46"/>
            <p:cNvSpPr/>
            <p:nvPr/>
          </p:nvSpPr>
          <p:spPr>
            <a:xfrm>
              <a:off x="9576541" y="4893188"/>
              <a:ext cx="81877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2"/>
                    <a:pt x="10903" y="872"/>
                  </a:cubicBezTo>
                  <a:cubicBezTo>
                    <a:pt x="9352" y="872"/>
                    <a:pt x="7777" y="844"/>
                    <a:pt x="6332" y="844"/>
                  </a:cubicBezTo>
                  <a:cubicBezTo>
                    <a:pt x="4302" y="844"/>
                    <a:pt x="2528" y="899"/>
                    <a:pt x="1438" y="1150"/>
                  </a:cubicBezTo>
                  <a:cubicBezTo>
                    <a:pt x="857" y="1276"/>
                    <a:pt x="371" y="3012"/>
                    <a:pt x="241" y="5501"/>
                  </a:cubicBezTo>
                  <a:cubicBezTo>
                    <a:pt x="16" y="9294"/>
                    <a:pt x="-78" y="13652"/>
                    <a:pt x="73" y="17075"/>
                  </a:cubicBezTo>
                  <a:cubicBezTo>
                    <a:pt x="201" y="19704"/>
                    <a:pt x="727" y="21551"/>
                    <a:pt x="1333" y="21551"/>
                  </a:cubicBezTo>
                  <a:cubicBezTo>
                    <a:pt x="1344" y="21551"/>
                    <a:pt x="1352" y="21551"/>
                    <a:pt x="1363" y="21551"/>
                  </a:cubicBezTo>
                  <a:cubicBezTo>
                    <a:pt x="1583" y="21544"/>
                    <a:pt x="1815" y="21544"/>
                    <a:pt x="2057" y="21544"/>
                  </a:cubicBezTo>
                  <a:cubicBezTo>
                    <a:pt x="3577" y="21544"/>
                    <a:pt x="5483" y="21600"/>
                    <a:pt x="7504" y="21600"/>
                  </a:cubicBezTo>
                  <a:cubicBezTo>
                    <a:pt x="11927" y="21600"/>
                    <a:pt x="16898" y="21356"/>
                    <a:pt x="19564" y="19808"/>
                  </a:cubicBezTo>
                  <a:cubicBezTo>
                    <a:pt x="21522" y="18713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47" name="Google Shape;7586;p46"/>
            <p:cNvSpPr/>
            <p:nvPr/>
          </p:nvSpPr>
          <p:spPr>
            <a:xfrm>
              <a:off x="11928682" y="4634488"/>
              <a:ext cx="982411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1" y="178"/>
                    <a:pt x="16082" y="504"/>
                  </a:cubicBezTo>
                  <a:cubicBezTo>
                    <a:pt x="11999" y="4766"/>
                    <a:pt x="3464" y="13243"/>
                    <a:pt x="320" y="17441"/>
                  </a:cubicBezTo>
                  <a:cubicBezTo>
                    <a:pt x="-894" y="19076"/>
                    <a:pt x="1607" y="21600"/>
                    <a:pt x="3514" y="21600"/>
                  </a:cubicBezTo>
                  <a:cubicBezTo>
                    <a:pt x="4025" y="21600"/>
                    <a:pt x="4493" y="21419"/>
                    <a:pt x="4835" y="20989"/>
                  </a:cubicBezTo>
                  <a:cubicBezTo>
                    <a:pt x="7654" y="17457"/>
                    <a:pt x="17207" y="8157"/>
                    <a:pt x="20134" y="4782"/>
                  </a:cubicBezTo>
                  <a:cubicBezTo>
                    <a:pt x="20613" y="4244"/>
                    <a:pt x="20706" y="3436"/>
                    <a:pt x="20335" y="2802"/>
                  </a:cubicBezTo>
                  <a:cubicBezTo>
                    <a:pt x="19749" y="1804"/>
                    <a:pt x="18963" y="838"/>
                    <a:pt x="18148" y="268"/>
                  </a:cubicBezTo>
                  <a:cubicBezTo>
                    <a:pt x="17882" y="85"/>
                    <a:pt x="17582" y="0"/>
                    <a:pt x="1727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48" name="Google Shape;7587;p46"/>
            <p:cNvSpPr/>
            <p:nvPr/>
          </p:nvSpPr>
          <p:spPr>
            <a:xfrm>
              <a:off x="12010654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49" name="Google Shape;7588;p46"/>
            <p:cNvSpPr/>
            <p:nvPr/>
          </p:nvSpPr>
          <p:spPr>
            <a:xfrm>
              <a:off x="12595878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9" y="20041"/>
                    <a:pt x="4164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50" name="Google Shape;7589;p46"/>
            <p:cNvSpPr/>
            <p:nvPr/>
          </p:nvSpPr>
          <p:spPr>
            <a:xfrm>
              <a:off x="11877454" y="6435487"/>
              <a:ext cx="1084655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51" name="Google Shape;7590;p46"/>
            <p:cNvSpPr/>
            <p:nvPr/>
          </p:nvSpPr>
          <p:spPr>
            <a:xfrm>
              <a:off x="12318700" y="6144191"/>
              <a:ext cx="202584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0" h="21600" fill="norm" stroke="1" extrusionOk="0">
                  <a:moveTo>
                    <a:pt x="7654" y="0"/>
                  </a:moveTo>
                  <a:cubicBezTo>
                    <a:pt x="2686" y="0"/>
                    <a:pt x="-1592" y="5740"/>
                    <a:pt x="580" y="16495"/>
                  </a:cubicBezTo>
                  <a:cubicBezTo>
                    <a:pt x="1299" y="20037"/>
                    <a:pt x="4160" y="21600"/>
                    <a:pt x="7363" y="21600"/>
                  </a:cubicBezTo>
                  <a:cubicBezTo>
                    <a:pt x="13145" y="21600"/>
                    <a:pt x="20008" y="16487"/>
                    <a:pt x="17168" y="8720"/>
                  </a:cubicBezTo>
                  <a:cubicBezTo>
                    <a:pt x="14975" y="2825"/>
                    <a:pt x="11147" y="0"/>
                    <a:pt x="765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52" name="Google Shape;7591;p46"/>
            <p:cNvSpPr/>
            <p:nvPr/>
          </p:nvSpPr>
          <p:spPr>
            <a:xfrm>
              <a:off x="12318716" y="6777780"/>
              <a:ext cx="20256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40" y="0"/>
                  </a:moveTo>
                  <a:cubicBezTo>
                    <a:pt x="2671" y="0"/>
                    <a:pt x="-1587" y="5725"/>
                    <a:pt x="578" y="16501"/>
                  </a:cubicBezTo>
                  <a:cubicBezTo>
                    <a:pt x="1297" y="20039"/>
                    <a:pt x="4160" y="21600"/>
                    <a:pt x="7364" y="21600"/>
                  </a:cubicBezTo>
                  <a:cubicBezTo>
                    <a:pt x="13147" y="21600"/>
                    <a:pt x="20013" y="16493"/>
                    <a:pt x="17172" y="8734"/>
                  </a:cubicBezTo>
                  <a:cubicBezTo>
                    <a:pt x="14978" y="2838"/>
                    <a:pt x="11135" y="0"/>
                    <a:pt x="764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53" name="Google Shape;7592;p46"/>
            <p:cNvSpPr/>
            <p:nvPr/>
          </p:nvSpPr>
          <p:spPr>
            <a:xfrm>
              <a:off x="13232531" y="5397138"/>
              <a:ext cx="113270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1" y="8338"/>
                  </a:cubicBezTo>
                  <a:cubicBezTo>
                    <a:pt x="7781" y="8996"/>
                    <a:pt x="577" y="8873"/>
                    <a:pt x="147" y="9600"/>
                  </a:cubicBezTo>
                  <a:cubicBezTo>
                    <a:pt x="-255" y="10300"/>
                    <a:pt x="244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6" y="14079"/>
                    <a:pt x="2093" y="14071"/>
                    <a:pt x="2169" y="14057"/>
                  </a:cubicBezTo>
                  <a:cubicBezTo>
                    <a:pt x="3999" y="13700"/>
                    <a:pt x="5689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098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54" name="Google Shape;7593;p46"/>
            <p:cNvSpPr/>
            <p:nvPr/>
          </p:nvSpPr>
          <p:spPr>
            <a:xfrm>
              <a:off x="13571644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19" y="15411"/>
                    <a:pt x="11226" y="15192"/>
                    <a:pt x="11642" y="15192"/>
                  </a:cubicBezTo>
                  <a:cubicBezTo>
                    <a:pt x="11943" y="15192"/>
                    <a:pt x="12248" y="15307"/>
                    <a:pt x="12501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8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5" y="10090"/>
                  </a:cubicBezTo>
                  <a:cubicBezTo>
                    <a:pt x="15073" y="9618"/>
                    <a:pt x="14912" y="8494"/>
                    <a:pt x="15479" y="7778"/>
                  </a:cubicBezTo>
                  <a:cubicBezTo>
                    <a:pt x="16541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15" y="1733"/>
                  </a:cubicBezTo>
                  <a:cubicBezTo>
                    <a:pt x="17674" y="1130"/>
                    <a:pt x="16919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55" name="Google Shape;7594;p46"/>
            <p:cNvSpPr/>
            <p:nvPr/>
          </p:nvSpPr>
          <p:spPr>
            <a:xfrm>
              <a:off x="10655975" y="3573858"/>
              <a:ext cx="1441605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5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4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3" y="7469"/>
                    <a:pt x="115" y="9329"/>
                  </a:cubicBezTo>
                  <a:cubicBezTo>
                    <a:pt x="-169" y="10245"/>
                    <a:pt x="115" y="10806"/>
                    <a:pt x="498" y="11455"/>
                  </a:cubicBezTo>
                  <a:cubicBezTo>
                    <a:pt x="624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1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39" y="20915"/>
                  </a:cubicBezTo>
                  <a:cubicBezTo>
                    <a:pt x="7031" y="21352"/>
                    <a:pt x="7845" y="21600"/>
                    <a:pt x="8689" y="21600"/>
                  </a:cubicBezTo>
                  <a:cubicBezTo>
                    <a:pt x="9565" y="21600"/>
                    <a:pt x="10474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40" y="3421"/>
                    <a:pt x="14021" y="2962"/>
                    <a:pt x="14588" y="2937"/>
                  </a:cubicBezTo>
                  <a:lnTo>
                    <a:pt x="17350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3" y="5369"/>
                    <a:pt x="19300" y="5369"/>
                  </a:cubicBezTo>
                  <a:cubicBezTo>
                    <a:pt x="19316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6" y="4120"/>
                  </a:cubicBezTo>
                  <a:cubicBezTo>
                    <a:pt x="21256" y="3077"/>
                    <a:pt x="20962" y="2122"/>
                    <a:pt x="20690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56" name="Google Shape;7595;p46"/>
            <p:cNvSpPr/>
            <p:nvPr/>
          </p:nvSpPr>
          <p:spPr>
            <a:xfrm>
              <a:off x="12465685" y="2922528"/>
              <a:ext cx="1085369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2" y="0"/>
                    <a:pt x="18997" y="7"/>
                    <a:pt x="18953" y="28"/>
                  </a:cubicBezTo>
                  <a:cubicBezTo>
                    <a:pt x="17310" y="753"/>
                    <a:pt x="14156" y="864"/>
                    <a:pt x="10903" y="864"/>
                  </a:cubicBezTo>
                  <a:cubicBezTo>
                    <a:pt x="9353" y="864"/>
                    <a:pt x="7779" y="843"/>
                    <a:pt x="6335" y="843"/>
                  </a:cubicBezTo>
                  <a:cubicBezTo>
                    <a:pt x="4307" y="843"/>
                    <a:pt x="2534" y="892"/>
                    <a:pt x="1443" y="1143"/>
                  </a:cubicBezTo>
                  <a:cubicBezTo>
                    <a:pt x="864" y="1331"/>
                    <a:pt x="371" y="3073"/>
                    <a:pt x="244" y="5498"/>
                  </a:cubicBezTo>
                  <a:cubicBezTo>
                    <a:pt x="18" y="9288"/>
                    <a:pt x="-80" y="13636"/>
                    <a:pt x="75" y="17057"/>
                  </a:cubicBezTo>
                  <a:cubicBezTo>
                    <a:pt x="202" y="19733"/>
                    <a:pt x="752" y="21593"/>
                    <a:pt x="1372" y="21593"/>
                  </a:cubicBezTo>
                  <a:cubicBezTo>
                    <a:pt x="1843" y="21579"/>
                    <a:pt x="2365" y="21579"/>
                    <a:pt x="2923" y="21579"/>
                  </a:cubicBezTo>
                  <a:cubicBezTo>
                    <a:pt x="4118" y="21579"/>
                    <a:pt x="5489" y="21600"/>
                    <a:pt x="6934" y="21600"/>
                  </a:cubicBezTo>
                  <a:cubicBezTo>
                    <a:pt x="11489" y="21600"/>
                    <a:pt x="16778" y="21405"/>
                    <a:pt x="19560" y="19795"/>
                  </a:cubicBezTo>
                  <a:cubicBezTo>
                    <a:pt x="21520" y="18694"/>
                    <a:pt x="21009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57" name="Google Shape;7596;p46"/>
            <p:cNvSpPr/>
            <p:nvPr/>
          </p:nvSpPr>
          <p:spPr>
            <a:xfrm>
              <a:off x="12240532" y="1746123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05"/>
                  </a:cubicBezTo>
                  <a:cubicBezTo>
                    <a:pt x="864" y="1331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57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37" y="21586"/>
                    <a:pt x="2355" y="21579"/>
                    <a:pt x="2913" y="21579"/>
                  </a:cubicBezTo>
                  <a:cubicBezTo>
                    <a:pt x="4155" y="21579"/>
                    <a:pt x="5587" y="21600"/>
                    <a:pt x="7095" y="21600"/>
                  </a:cubicBezTo>
                  <a:cubicBezTo>
                    <a:pt x="11618" y="21600"/>
                    <a:pt x="16821" y="21405"/>
                    <a:pt x="19572" y="19858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58" name="Google Shape;7597;p46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59" name="Google Shape;7598;p46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60" name="Google Shape;7599;p46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61" name="Google Shape;7600;p46"/>
            <p:cNvSpPr/>
            <p:nvPr/>
          </p:nvSpPr>
          <p:spPr>
            <a:xfrm>
              <a:off x="9931720" y="1873781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505"/>
                  </a:cubicBezTo>
                  <a:cubicBezTo>
                    <a:pt x="1309" y="20041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62" name="Google Shape;7601;p46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63" name="Google Shape;7602;p46"/>
            <p:cNvSpPr/>
            <p:nvPr/>
          </p:nvSpPr>
          <p:spPr>
            <a:xfrm>
              <a:off x="9654564" y="2631232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64" name="Google Shape;7603;p46"/>
            <p:cNvSpPr/>
            <p:nvPr/>
          </p:nvSpPr>
          <p:spPr>
            <a:xfrm>
              <a:off x="9654564" y="3265068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65" name="Google Shape;7604;p46"/>
            <p:cNvSpPr/>
            <p:nvPr/>
          </p:nvSpPr>
          <p:spPr>
            <a:xfrm>
              <a:off x="10568384" y="1884179"/>
              <a:ext cx="1133394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4013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905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611" y="21093"/>
                    <a:pt x="9112" y="21531"/>
                    <a:pt x="9720" y="21558"/>
                  </a:cubicBezTo>
                  <a:cubicBezTo>
                    <a:pt x="10326" y="21582"/>
                    <a:pt x="10969" y="21600"/>
                    <a:pt x="11626" y="21600"/>
                  </a:cubicBezTo>
                  <a:cubicBezTo>
                    <a:pt x="12142" y="21600"/>
                    <a:pt x="12666" y="21589"/>
                    <a:pt x="13184" y="21558"/>
                  </a:cubicBezTo>
                  <a:cubicBezTo>
                    <a:pt x="13822" y="21531"/>
                    <a:pt x="14334" y="21023"/>
                    <a:pt x="14390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17" y="13038"/>
                    <a:pt x="15394" y="13038"/>
                  </a:cubicBezTo>
                  <a:cubicBezTo>
                    <a:pt x="15425" y="13038"/>
                    <a:pt x="15454" y="13040"/>
                    <a:pt x="15484" y="13041"/>
                  </a:cubicBezTo>
                  <a:cubicBezTo>
                    <a:pt x="16995" y="13164"/>
                    <a:pt x="18588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1" y="13426"/>
                    <a:pt x="21345" y="12834"/>
                    <a:pt x="21331" y="12122"/>
                  </a:cubicBezTo>
                  <a:cubicBezTo>
                    <a:pt x="21303" y="11244"/>
                    <a:pt x="21165" y="10449"/>
                    <a:pt x="21013" y="9572"/>
                  </a:cubicBezTo>
                  <a:cubicBezTo>
                    <a:pt x="20929" y="8995"/>
                    <a:pt x="20472" y="8571"/>
                    <a:pt x="19890" y="8502"/>
                  </a:cubicBezTo>
                  <a:cubicBezTo>
                    <a:pt x="18512" y="8351"/>
                    <a:pt x="17004" y="8199"/>
                    <a:pt x="15631" y="8199"/>
                  </a:cubicBezTo>
                  <a:cubicBezTo>
                    <a:pt x="15387" y="8199"/>
                    <a:pt x="15150" y="8203"/>
                    <a:pt x="14917" y="8214"/>
                  </a:cubicBezTo>
                  <a:cubicBezTo>
                    <a:pt x="14890" y="8216"/>
                    <a:pt x="14866" y="8216"/>
                    <a:pt x="14841" y="8216"/>
                  </a:cubicBezTo>
                  <a:cubicBezTo>
                    <a:pt x="14154" y="8216"/>
                    <a:pt x="13598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66" name="Google Shape;7605;p46"/>
            <p:cNvSpPr/>
            <p:nvPr/>
          </p:nvSpPr>
          <p:spPr>
            <a:xfrm>
              <a:off x="9802006" y="13460663"/>
              <a:ext cx="108486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7" y="773"/>
                    <a:pt x="13969" y="871"/>
                    <a:pt x="10608" y="871"/>
                  </a:cubicBezTo>
                  <a:cubicBezTo>
                    <a:pt x="9354" y="871"/>
                    <a:pt x="8093" y="857"/>
                    <a:pt x="6901" y="857"/>
                  </a:cubicBezTo>
                  <a:cubicBezTo>
                    <a:pt x="4635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4" y="21586"/>
                    <a:pt x="2352" y="21579"/>
                    <a:pt x="2907" y="21579"/>
                  </a:cubicBezTo>
                  <a:cubicBezTo>
                    <a:pt x="4149" y="21579"/>
                    <a:pt x="5582" y="21600"/>
                    <a:pt x="7088" y="21600"/>
                  </a:cubicBezTo>
                  <a:cubicBezTo>
                    <a:pt x="11611" y="21600"/>
                    <a:pt x="16810" y="21405"/>
                    <a:pt x="19562" y="19858"/>
                  </a:cubicBezTo>
                  <a:cubicBezTo>
                    <a:pt x="21524" y="18701"/>
                    <a:pt x="21013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67" name="Google Shape;7606;p46"/>
            <p:cNvSpPr/>
            <p:nvPr/>
          </p:nvSpPr>
          <p:spPr>
            <a:xfrm>
              <a:off x="9576541" y="12284917"/>
              <a:ext cx="818793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106" y="0"/>
                  </a:moveTo>
                  <a:cubicBezTo>
                    <a:pt x="19060" y="0"/>
                    <a:pt x="19014" y="14"/>
                    <a:pt x="18968" y="35"/>
                  </a:cubicBezTo>
                  <a:cubicBezTo>
                    <a:pt x="17376" y="733"/>
                    <a:pt x="14375" y="859"/>
                    <a:pt x="11236" y="859"/>
                  </a:cubicBezTo>
                  <a:cubicBezTo>
                    <a:pt x="9594" y="859"/>
                    <a:pt x="7912" y="824"/>
                    <a:pt x="6377" y="824"/>
                  </a:cubicBezTo>
                  <a:cubicBezTo>
                    <a:pt x="4328" y="824"/>
                    <a:pt x="2537" y="880"/>
                    <a:pt x="1438" y="1152"/>
                  </a:cubicBezTo>
                  <a:cubicBezTo>
                    <a:pt x="857" y="1278"/>
                    <a:pt x="371" y="3023"/>
                    <a:pt x="241" y="5452"/>
                  </a:cubicBezTo>
                  <a:cubicBezTo>
                    <a:pt x="16" y="9313"/>
                    <a:pt x="-78" y="13676"/>
                    <a:pt x="73" y="17034"/>
                  </a:cubicBezTo>
                  <a:cubicBezTo>
                    <a:pt x="203" y="19715"/>
                    <a:pt x="746" y="21586"/>
                    <a:pt x="1363" y="21586"/>
                  </a:cubicBezTo>
                  <a:cubicBezTo>
                    <a:pt x="1782" y="21572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6" y="21384"/>
                    <a:pt x="19565" y="19841"/>
                  </a:cubicBezTo>
                  <a:cubicBezTo>
                    <a:pt x="21522" y="18682"/>
                    <a:pt x="21015" y="0"/>
                    <a:pt x="1910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68" name="Google Shape;7607;p46"/>
            <p:cNvSpPr/>
            <p:nvPr/>
          </p:nvSpPr>
          <p:spPr>
            <a:xfrm>
              <a:off x="9576541" y="11918363"/>
              <a:ext cx="81877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14"/>
                    <a:pt x="18966" y="28"/>
                  </a:cubicBezTo>
                  <a:cubicBezTo>
                    <a:pt x="17267" y="773"/>
                    <a:pt x="13967" y="877"/>
                    <a:pt x="10606" y="877"/>
                  </a:cubicBezTo>
                  <a:cubicBezTo>
                    <a:pt x="9352" y="877"/>
                    <a:pt x="8091" y="863"/>
                    <a:pt x="6900" y="863"/>
                  </a:cubicBezTo>
                  <a:cubicBezTo>
                    <a:pt x="4636" y="863"/>
                    <a:pt x="2631" y="912"/>
                    <a:pt x="1438" y="1211"/>
                  </a:cubicBezTo>
                  <a:cubicBezTo>
                    <a:pt x="857" y="1337"/>
                    <a:pt x="371" y="3070"/>
                    <a:pt x="241" y="5492"/>
                  </a:cubicBezTo>
                  <a:cubicBezTo>
                    <a:pt x="16" y="9342"/>
                    <a:pt x="-78" y="13630"/>
                    <a:pt x="73" y="17048"/>
                  </a:cubicBezTo>
                  <a:cubicBezTo>
                    <a:pt x="203" y="19714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0" y="21565"/>
                    <a:pt x="5791" y="21600"/>
                    <a:pt x="7534" y="21600"/>
                  </a:cubicBezTo>
                  <a:cubicBezTo>
                    <a:pt x="11950" y="21600"/>
                    <a:pt x="16905" y="21377"/>
                    <a:pt x="19564" y="19839"/>
                  </a:cubicBezTo>
                  <a:cubicBezTo>
                    <a:pt x="21522" y="18683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69" name="Google Shape;7608;p46"/>
            <p:cNvSpPr/>
            <p:nvPr/>
          </p:nvSpPr>
          <p:spPr>
            <a:xfrm>
              <a:off x="11928668" y="11660158"/>
              <a:ext cx="98242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9" y="0"/>
                  </a:moveTo>
                  <a:cubicBezTo>
                    <a:pt x="16837" y="0"/>
                    <a:pt x="16407" y="178"/>
                    <a:pt x="16082" y="510"/>
                  </a:cubicBezTo>
                  <a:cubicBezTo>
                    <a:pt x="11999" y="4773"/>
                    <a:pt x="3464" y="13250"/>
                    <a:pt x="320" y="17449"/>
                  </a:cubicBezTo>
                  <a:cubicBezTo>
                    <a:pt x="-894" y="19073"/>
                    <a:pt x="1603" y="21600"/>
                    <a:pt x="3509" y="21600"/>
                  </a:cubicBezTo>
                  <a:cubicBezTo>
                    <a:pt x="4022" y="21600"/>
                    <a:pt x="4491" y="21417"/>
                    <a:pt x="4835" y="20982"/>
                  </a:cubicBezTo>
                  <a:cubicBezTo>
                    <a:pt x="7654" y="17465"/>
                    <a:pt x="17207" y="8163"/>
                    <a:pt x="20134" y="4789"/>
                  </a:cubicBezTo>
                  <a:cubicBezTo>
                    <a:pt x="20613" y="4234"/>
                    <a:pt x="20706" y="3442"/>
                    <a:pt x="20335" y="2808"/>
                  </a:cubicBezTo>
                  <a:cubicBezTo>
                    <a:pt x="19749" y="1810"/>
                    <a:pt x="18963" y="828"/>
                    <a:pt x="18148" y="274"/>
                  </a:cubicBezTo>
                  <a:cubicBezTo>
                    <a:pt x="17879" y="89"/>
                    <a:pt x="17573" y="0"/>
                    <a:pt x="172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70" name="Google Shape;7609;p46"/>
            <p:cNvSpPr/>
            <p:nvPr/>
          </p:nvSpPr>
          <p:spPr>
            <a:xfrm>
              <a:off x="12010646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09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71" name="Google Shape;7610;p46"/>
            <p:cNvSpPr/>
            <p:nvPr/>
          </p:nvSpPr>
          <p:spPr>
            <a:xfrm>
              <a:off x="12595885" y="12412410"/>
              <a:ext cx="231999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59" y="0"/>
                  </a:moveTo>
                  <a:cubicBezTo>
                    <a:pt x="2686" y="0"/>
                    <a:pt x="-1604" y="5753"/>
                    <a:pt x="588" y="16542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7"/>
                    <a:pt x="17151" y="8753"/>
                  </a:cubicBezTo>
                  <a:cubicBezTo>
                    <a:pt x="14984" y="2830"/>
                    <a:pt x="11157" y="0"/>
                    <a:pt x="76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72" name="Google Shape;7611;p46"/>
            <p:cNvSpPr/>
            <p:nvPr/>
          </p:nvSpPr>
          <p:spPr>
            <a:xfrm>
              <a:off x="11877454" y="13460663"/>
              <a:ext cx="108465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69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4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73" name="Google Shape;7612;p46"/>
            <p:cNvSpPr/>
            <p:nvPr/>
          </p:nvSpPr>
          <p:spPr>
            <a:xfrm>
              <a:off x="12318693" y="13169532"/>
              <a:ext cx="202573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74" name="Google Shape;7613;p46"/>
            <p:cNvSpPr/>
            <p:nvPr/>
          </p:nvSpPr>
          <p:spPr>
            <a:xfrm>
              <a:off x="13232531" y="12422809"/>
              <a:ext cx="1132701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1" y="8330"/>
                  </a:cubicBezTo>
                  <a:cubicBezTo>
                    <a:pt x="7781" y="8988"/>
                    <a:pt x="577" y="8865"/>
                    <a:pt x="147" y="9607"/>
                  </a:cubicBezTo>
                  <a:cubicBezTo>
                    <a:pt x="-255" y="10306"/>
                    <a:pt x="244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69" y="14051"/>
                  </a:cubicBezTo>
                  <a:cubicBezTo>
                    <a:pt x="3999" y="13708"/>
                    <a:pt x="5689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3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098" y="14491"/>
                  </a:cubicBezTo>
                  <a:cubicBezTo>
                    <a:pt x="13993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0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75" name="Google Shape;7614;p46"/>
            <p:cNvSpPr/>
            <p:nvPr/>
          </p:nvSpPr>
          <p:spPr>
            <a:xfrm>
              <a:off x="13571644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1" y="15412"/>
                    <a:pt x="11233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408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5" y="10097"/>
                  </a:cubicBezTo>
                  <a:cubicBezTo>
                    <a:pt x="15073" y="9627"/>
                    <a:pt x="14912" y="8502"/>
                    <a:pt x="15479" y="7787"/>
                  </a:cubicBezTo>
                  <a:cubicBezTo>
                    <a:pt x="16541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15" y="1730"/>
                  </a:cubicBezTo>
                  <a:cubicBezTo>
                    <a:pt x="17674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76" name="Google Shape;7615;p46"/>
            <p:cNvSpPr/>
            <p:nvPr/>
          </p:nvSpPr>
          <p:spPr>
            <a:xfrm>
              <a:off x="10655975" y="10599777"/>
              <a:ext cx="144160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5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4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3" y="7471"/>
                    <a:pt x="115" y="9332"/>
                  </a:cubicBezTo>
                  <a:cubicBezTo>
                    <a:pt x="-169" y="10248"/>
                    <a:pt x="115" y="10796"/>
                    <a:pt x="498" y="11459"/>
                  </a:cubicBezTo>
                  <a:cubicBezTo>
                    <a:pt x="625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39" y="20909"/>
                  </a:cubicBezTo>
                  <a:cubicBezTo>
                    <a:pt x="7032" y="21349"/>
                    <a:pt x="7854" y="21600"/>
                    <a:pt x="8705" y="21600"/>
                  </a:cubicBezTo>
                  <a:cubicBezTo>
                    <a:pt x="9576" y="21600"/>
                    <a:pt x="10475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40" y="3422"/>
                    <a:pt x="14021" y="2951"/>
                    <a:pt x="14588" y="2938"/>
                  </a:cubicBezTo>
                  <a:lnTo>
                    <a:pt x="17350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4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6" y="4109"/>
                  </a:cubicBezTo>
                  <a:cubicBezTo>
                    <a:pt x="21256" y="3065"/>
                    <a:pt x="20962" y="2110"/>
                    <a:pt x="20690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77" name="Google Shape;7616;p46"/>
            <p:cNvSpPr/>
            <p:nvPr/>
          </p:nvSpPr>
          <p:spPr>
            <a:xfrm>
              <a:off x="12465685" y="9948363"/>
              <a:ext cx="108536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8" y="719"/>
                    <a:pt x="14217" y="831"/>
                    <a:pt x="10996" y="831"/>
                  </a:cubicBezTo>
                  <a:cubicBezTo>
                    <a:pt x="9564" y="831"/>
                    <a:pt x="8111" y="810"/>
                    <a:pt x="6755" y="810"/>
                  </a:cubicBezTo>
                  <a:cubicBezTo>
                    <a:pt x="4553" y="810"/>
                    <a:pt x="2609" y="866"/>
                    <a:pt x="1443" y="1152"/>
                  </a:cubicBezTo>
                  <a:cubicBezTo>
                    <a:pt x="864" y="1278"/>
                    <a:pt x="371" y="3023"/>
                    <a:pt x="244" y="5452"/>
                  </a:cubicBezTo>
                  <a:cubicBezTo>
                    <a:pt x="18" y="9313"/>
                    <a:pt x="-80" y="13669"/>
                    <a:pt x="75" y="17034"/>
                  </a:cubicBezTo>
                  <a:cubicBezTo>
                    <a:pt x="202" y="19715"/>
                    <a:pt x="752" y="21579"/>
                    <a:pt x="1372" y="21579"/>
                  </a:cubicBezTo>
                  <a:cubicBezTo>
                    <a:pt x="1790" y="21572"/>
                    <a:pt x="2247" y="21565"/>
                    <a:pt x="2734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7" y="21600"/>
                    <a:pt x="16903" y="21384"/>
                    <a:pt x="19563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78" name="Google Shape;7617;p46"/>
            <p:cNvSpPr/>
            <p:nvPr/>
          </p:nvSpPr>
          <p:spPr>
            <a:xfrm>
              <a:off x="12240532" y="8772041"/>
              <a:ext cx="818900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316" y="753"/>
                    <a:pt x="14162" y="872"/>
                    <a:pt x="10905" y="872"/>
                  </a:cubicBezTo>
                  <a:cubicBezTo>
                    <a:pt x="9353" y="872"/>
                    <a:pt x="7778" y="844"/>
                    <a:pt x="6331" y="844"/>
                  </a:cubicBezTo>
                  <a:cubicBezTo>
                    <a:pt x="4299" y="844"/>
                    <a:pt x="2523" y="893"/>
                    <a:pt x="1424" y="1151"/>
                  </a:cubicBezTo>
                  <a:cubicBezTo>
                    <a:pt x="864" y="1332"/>
                    <a:pt x="378" y="3013"/>
                    <a:pt x="227" y="5503"/>
                  </a:cubicBezTo>
                  <a:cubicBezTo>
                    <a:pt x="2" y="9297"/>
                    <a:pt x="-71" y="13656"/>
                    <a:pt x="78" y="17074"/>
                  </a:cubicBezTo>
                  <a:cubicBezTo>
                    <a:pt x="189" y="19710"/>
                    <a:pt x="732" y="21558"/>
                    <a:pt x="1338" y="21558"/>
                  </a:cubicBezTo>
                  <a:cubicBezTo>
                    <a:pt x="1349" y="21558"/>
                    <a:pt x="1359" y="21558"/>
                    <a:pt x="1368" y="21558"/>
                  </a:cubicBezTo>
                  <a:cubicBezTo>
                    <a:pt x="1590" y="21551"/>
                    <a:pt x="1821" y="21551"/>
                    <a:pt x="2062" y="21551"/>
                  </a:cubicBezTo>
                  <a:cubicBezTo>
                    <a:pt x="3582" y="21551"/>
                    <a:pt x="5488" y="21600"/>
                    <a:pt x="7510" y="21600"/>
                  </a:cubicBezTo>
                  <a:cubicBezTo>
                    <a:pt x="11933" y="21600"/>
                    <a:pt x="16905" y="21356"/>
                    <a:pt x="19572" y="19815"/>
                  </a:cubicBezTo>
                  <a:cubicBezTo>
                    <a:pt x="21529" y="18720"/>
                    <a:pt x="21017" y="0"/>
                    <a:pt x="190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79" name="Google Shape;7618;p46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80" name="Google Shape;7619;p46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81" name="Google Shape;7620;p46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82" name="Google Shape;7621;p46"/>
            <p:cNvSpPr/>
            <p:nvPr/>
          </p:nvSpPr>
          <p:spPr>
            <a:xfrm>
              <a:off x="9931727" y="8899452"/>
              <a:ext cx="232180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45"/>
                    <a:pt x="587" y="16521"/>
                  </a:cubicBezTo>
                  <a:cubicBezTo>
                    <a:pt x="1308" y="20041"/>
                    <a:pt x="4168" y="21600"/>
                    <a:pt x="7357" y="21600"/>
                  </a:cubicBezTo>
                  <a:cubicBezTo>
                    <a:pt x="13140" y="21600"/>
                    <a:pt x="19998" y="16485"/>
                    <a:pt x="17126" y="8742"/>
                  </a:cubicBezTo>
                  <a:cubicBezTo>
                    <a:pt x="14962" y="2827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83" name="Google Shape;7622;p46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84" name="Google Shape;7623;p46"/>
            <p:cNvSpPr/>
            <p:nvPr/>
          </p:nvSpPr>
          <p:spPr>
            <a:xfrm>
              <a:off x="9654550" y="9656903"/>
              <a:ext cx="202565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70" y="0"/>
                  </a:moveTo>
                  <a:cubicBezTo>
                    <a:pt x="2694" y="0"/>
                    <a:pt x="-1593" y="5725"/>
                    <a:pt x="579" y="16501"/>
                  </a:cubicBezTo>
                  <a:cubicBezTo>
                    <a:pt x="1320" y="20039"/>
                    <a:pt x="4190" y="21600"/>
                    <a:pt x="7387" y="21600"/>
                  </a:cubicBezTo>
                  <a:cubicBezTo>
                    <a:pt x="13170" y="21600"/>
                    <a:pt x="20007" y="16493"/>
                    <a:pt x="17173" y="8734"/>
                  </a:cubicBezTo>
                  <a:cubicBezTo>
                    <a:pt x="15001" y="2838"/>
                    <a:pt x="11165" y="0"/>
                    <a:pt x="76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85" name="Google Shape;7624;p46"/>
            <p:cNvSpPr/>
            <p:nvPr/>
          </p:nvSpPr>
          <p:spPr>
            <a:xfrm>
              <a:off x="9654557" y="10290409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312" y="20054"/>
                    <a:pt x="4174" y="21600"/>
                    <a:pt x="7362" y="21600"/>
                  </a:cubicBezTo>
                  <a:cubicBezTo>
                    <a:pt x="13151" y="21600"/>
                    <a:pt x="20007" y="16505"/>
                    <a:pt x="17167" y="8773"/>
                  </a:cubicBezTo>
                  <a:cubicBezTo>
                    <a:pt x="14996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86" name="Google Shape;7625;p46"/>
            <p:cNvSpPr/>
            <p:nvPr/>
          </p:nvSpPr>
          <p:spPr>
            <a:xfrm>
              <a:off x="10568384" y="8910097"/>
              <a:ext cx="1133394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4013" y="13700"/>
                    <a:pt x="5703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16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611" y="21094"/>
                    <a:pt x="9112" y="21519"/>
                    <a:pt x="9720" y="21546"/>
                  </a:cubicBezTo>
                  <a:cubicBezTo>
                    <a:pt x="10348" y="21578"/>
                    <a:pt x="11016" y="21600"/>
                    <a:pt x="11696" y="21600"/>
                  </a:cubicBezTo>
                  <a:cubicBezTo>
                    <a:pt x="12190" y="21600"/>
                    <a:pt x="12690" y="21589"/>
                    <a:pt x="13184" y="21560"/>
                  </a:cubicBezTo>
                  <a:cubicBezTo>
                    <a:pt x="13822" y="21519"/>
                    <a:pt x="14334" y="21011"/>
                    <a:pt x="14390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3" y="13724"/>
                    <a:pt x="14608" y="13038"/>
                    <a:pt x="15375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88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1" y="13413"/>
                    <a:pt x="21345" y="12821"/>
                    <a:pt x="21331" y="12109"/>
                  </a:cubicBezTo>
                  <a:cubicBezTo>
                    <a:pt x="21303" y="11245"/>
                    <a:pt x="21165" y="10436"/>
                    <a:pt x="21013" y="9558"/>
                  </a:cubicBezTo>
                  <a:cubicBezTo>
                    <a:pt x="20929" y="8996"/>
                    <a:pt x="20472" y="8558"/>
                    <a:pt x="19890" y="8502"/>
                  </a:cubicBezTo>
                  <a:cubicBezTo>
                    <a:pt x="18525" y="8341"/>
                    <a:pt x="17032" y="8199"/>
                    <a:pt x="15669" y="8199"/>
                  </a:cubicBezTo>
                  <a:cubicBezTo>
                    <a:pt x="15412" y="8199"/>
                    <a:pt x="15162" y="8204"/>
                    <a:pt x="14917" y="8215"/>
                  </a:cubicBezTo>
                  <a:cubicBezTo>
                    <a:pt x="14898" y="8215"/>
                    <a:pt x="14881" y="8215"/>
                    <a:pt x="14864" y="8215"/>
                  </a:cubicBezTo>
                  <a:cubicBezTo>
                    <a:pt x="14167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87" name="Google Shape;7626;p46"/>
            <p:cNvSpPr/>
            <p:nvPr/>
          </p:nvSpPr>
          <p:spPr>
            <a:xfrm>
              <a:off x="6912357" y="1380229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12"/>
                  </a:cubicBezTo>
                  <a:cubicBezTo>
                    <a:pt x="858" y="1338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64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2" y="21586"/>
                    <a:pt x="2374" y="21579"/>
                    <a:pt x="2932" y="21579"/>
                  </a:cubicBezTo>
                  <a:cubicBezTo>
                    <a:pt x="4125" y="21579"/>
                    <a:pt x="5497" y="21600"/>
                    <a:pt x="6941" y="21600"/>
                  </a:cubicBezTo>
                  <a:cubicBezTo>
                    <a:pt x="11494" y="21600"/>
                    <a:pt x="16784" y="21405"/>
                    <a:pt x="19565" y="19795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88" name="Google Shape;7627;p46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89" name="Google Shape;7628;p46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90" name="Google Shape;7629;p46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91" name="Google Shape;7630;p46"/>
            <p:cNvSpPr/>
            <p:nvPr/>
          </p:nvSpPr>
          <p:spPr>
            <a:xfrm>
              <a:off x="4018839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57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92" name="Google Shape;7631;p46"/>
            <p:cNvSpPr/>
            <p:nvPr/>
          </p:nvSpPr>
          <p:spPr>
            <a:xfrm>
              <a:off x="5579821" y="0"/>
              <a:ext cx="108003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70" y="0"/>
                  </a:moveTo>
                  <a:cubicBezTo>
                    <a:pt x="15115" y="0"/>
                    <a:pt x="14767" y="159"/>
                    <a:pt x="14516" y="462"/>
                  </a:cubicBezTo>
                  <a:cubicBezTo>
                    <a:pt x="13337" y="1815"/>
                    <a:pt x="12043" y="3362"/>
                    <a:pt x="11112" y="4844"/>
                  </a:cubicBezTo>
                  <a:cubicBezTo>
                    <a:pt x="10856" y="5261"/>
                    <a:pt x="10442" y="5485"/>
                    <a:pt x="10018" y="5485"/>
                  </a:cubicBezTo>
                  <a:cubicBezTo>
                    <a:pt x="9749" y="5485"/>
                    <a:pt x="9475" y="5394"/>
                    <a:pt x="9235" y="5202"/>
                  </a:cubicBezTo>
                  <a:cubicBezTo>
                    <a:pt x="7854" y="4079"/>
                    <a:pt x="5832" y="2597"/>
                    <a:pt x="4174" y="1408"/>
                  </a:cubicBezTo>
                  <a:cubicBezTo>
                    <a:pt x="3954" y="1251"/>
                    <a:pt x="3708" y="1176"/>
                    <a:pt x="3462" y="1176"/>
                  </a:cubicBezTo>
                  <a:cubicBezTo>
                    <a:pt x="3090" y="1176"/>
                    <a:pt x="2722" y="1349"/>
                    <a:pt x="2457" y="1684"/>
                  </a:cubicBezTo>
                  <a:cubicBezTo>
                    <a:pt x="1541" y="2841"/>
                    <a:pt x="421" y="4470"/>
                    <a:pt x="57" y="5692"/>
                  </a:cubicBezTo>
                  <a:cubicBezTo>
                    <a:pt x="-117" y="6311"/>
                    <a:pt x="116" y="7010"/>
                    <a:pt x="596" y="7370"/>
                  </a:cubicBezTo>
                  <a:cubicBezTo>
                    <a:pt x="2443" y="8721"/>
                    <a:pt x="6225" y="10481"/>
                    <a:pt x="6807" y="11327"/>
                  </a:cubicBezTo>
                  <a:cubicBezTo>
                    <a:pt x="7228" y="11962"/>
                    <a:pt x="2546" y="18529"/>
                    <a:pt x="2894" y="19456"/>
                  </a:cubicBezTo>
                  <a:cubicBezTo>
                    <a:pt x="3214" y="20320"/>
                    <a:pt x="5003" y="21134"/>
                    <a:pt x="6312" y="21542"/>
                  </a:cubicBezTo>
                  <a:cubicBezTo>
                    <a:pt x="6437" y="21580"/>
                    <a:pt x="6563" y="21600"/>
                    <a:pt x="6688" y="21600"/>
                  </a:cubicBezTo>
                  <a:cubicBezTo>
                    <a:pt x="7186" y="21600"/>
                    <a:pt x="7650" y="21297"/>
                    <a:pt x="7884" y="20776"/>
                  </a:cubicBezTo>
                  <a:cubicBezTo>
                    <a:pt x="8741" y="18837"/>
                    <a:pt x="9716" y="17192"/>
                    <a:pt x="10559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5" y="15202"/>
                    <a:pt x="12258" y="15315"/>
                    <a:pt x="12509" y="15547"/>
                  </a:cubicBezTo>
                  <a:cubicBezTo>
                    <a:pt x="14021" y="16964"/>
                    <a:pt x="15607" y="18576"/>
                    <a:pt x="17265" y="19586"/>
                  </a:cubicBezTo>
                  <a:cubicBezTo>
                    <a:pt x="17457" y="19699"/>
                    <a:pt x="17665" y="19754"/>
                    <a:pt x="17872" y="19754"/>
                  </a:cubicBezTo>
                  <a:cubicBezTo>
                    <a:pt x="18260" y="19754"/>
                    <a:pt x="18643" y="19562"/>
                    <a:pt x="18909" y="19212"/>
                  </a:cubicBezTo>
                  <a:cubicBezTo>
                    <a:pt x="19636" y="18251"/>
                    <a:pt x="20407" y="17159"/>
                    <a:pt x="21105" y="16036"/>
                  </a:cubicBezTo>
                  <a:cubicBezTo>
                    <a:pt x="21483" y="15417"/>
                    <a:pt x="21395" y="14570"/>
                    <a:pt x="20901" y="14080"/>
                  </a:cubicBezTo>
                  <a:cubicBezTo>
                    <a:pt x="19592" y="12777"/>
                    <a:pt x="17498" y="11164"/>
                    <a:pt x="15825" y="10089"/>
                  </a:cubicBezTo>
                  <a:cubicBezTo>
                    <a:pt x="15084" y="9618"/>
                    <a:pt x="14909" y="8493"/>
                    <a:pt x="15491" y="7793"/>
                  </a:cubicBezTo>
                  <a:cubicBezTo>
                    <a:pt x="16538" y="6473"/>
                    <a:pt x="17730" y="5169"/>
                    <a:pt x="18675" y="3884"/>
                  </a:cubicBezTo>
                  <a:cubicBezTo>
                    <a:pt x="19171" y="3232"/>
                    <a:pt x="19054" y="2239"/>
                    <a:pt x="18429" y="1733"/>
                  </a:cubicBezTo>
                  <a:cubicBezTo>
                    <a:pt x="17687" y="1130"/>
                    <a:pt x="16931" y="690"/>
                    <a:pt x="16116" y="184"/>
                  </a:cubicBezTo>
                  <a:cubicBezTo>
                    <a:pt x="15910" y="60"/>
                    <a:pt x="15688" y="0"/>
                    <a:pt x="154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93" name="Google Shape;7632;p46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94" name="Google Shape;7633;p46"/>
            <p:cNvSpPr/>
            <p:nvPr/>
          </p:nvSpPr>
          <p:spPr>
            <a:xfrm>
              <a:off x="6912357" y="8406147"/>
              <a:ext cx="81899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5" h="21600" fill="norm" stroke="1" extrusionOk="0">
                  <a:moveTo>
                    <a:pt x="19109" y="0"/>
                  </a:moveTo>
                  <a:cubicBezTo>
                    <a:pt x="19063" y="0"/>
                    <a:pt x="19017" y="7"/>
                    <a:pt x="18971" y="28"/>
                  </a:cubicBezTo>
                  <a:cubicBezTo>
                    <a:pt x="17387" y="733"/>
                    <a:pt x="14386" y="852"/>
                    <a:pt x="11244" y="852"/>
                  </a:cubicBezTo>
                  <a:cubicBezTo>
                    <a:pt x="9600" y="852"/>
                    <a:pt x="7920" y="817"/>
                    <a:pt x="6383" y="817"/>
                  </a:cubicBezTo>
                  <a:cubicBezTo>
                    <a:pt x="4332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42" y="5445"/>
                  </a:cubicBezTo>
                  <a:cubicBezTo>
                    <a:pt x="17" y="9306"/>
                    <a:pt x="-77" y="13669"/>
                    <a:pt x="72" y="17034"/>
                  </a:cubicBezTo>
                  <a:cubicBezTo>
                    <a:pt x="204" y="19708"/>
                    <a:pt x="747" y="21579"/>
                    <a:pt x="1383" y="21579"/>
                  </a:cubicBezTo>
                  <a:cubicBezTo>
                    <a:pt x="1800" y="21565"/>
                    <a:pt x="2255" y="21565"/>
                    <a:pt x="2744" y="21565"/>
                  </a:cubicBezTo>
                  <a:cubicBezTo>
                    <a:pt x="4141" y="21565"/>
                    <a:pt x="5800" y="21600"/>
                    <a:pt x="7542" y="21600"/>
                  </a:cubicBezTo>
                  <a:cubicBezTo>
                    <a:pt x="11953" y="21600"/>
                    <a:pt x="16907" y="21377"/>
                    <a:pt x="19568" y="19834"/>
                  </a:cubicBezTo>
                  <a:cubicBezTo>
                    <a:pt x="21523" y="18738"/>
                    <a:pt x="21034" y="0"/>
                    <a:pt x="1910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95" name="Google Shape;7634;p46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96" name="Google Shape;7635;p46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97" name="Google Shape;7636;p46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98" name="Google Shape;7637;p46"/>
            <p:cNvSpPr/>
            <p:nvPr/>
          </p:nvSpPr>
          <p:spPr>
            <a:xfrm>
              <a:off x="4018832" y="8100988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99" name="Google Shape;7638;p46"/>
            <p:cNvSpPr/>
            <p:nvPr/>
          </p:nvSpPr>
          <p:spPr>
            <a:xfrm>
              <a:off x="5579821" y="7025505"/>
              <a:ext cx="108003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67" y="0"/>
                  </a:moveTo>
                  <a:cubicBezTo>
                    <a:pt x="15113" y="0"/>
                    <a:pt x="14767" y="153"/>
                    <a:pt x="14516" y="455"/>
                  </a:cubicBezTo>
                  <a:cubicBezTo>
                    <a:pt x="13337" y="1824"/>
                    <a:pt x="12043" y="3353"/>
                    <a:pt x="11112" y="4852"/>
                  </a:cubicBezTo>
                  <a:cubicBezTo>
                    <a:pt x="10857" y="5264"/>
                    <a:pt x="10450" y="5482"/>
                    <a:pt x="10032" y="5482"/>
                  </a:cubicBezTo>
                  <a:cubicBezTo>
                    <a:pt x="9757" y="5482"/>
                    <a:pt x="9478" y="5387"/>
                    <a:pt x="9235" y="5193"/>
                  </a:cubicBezTo>
                  <a:cubicBezTo>
                    <a:pt x="7854" y="4071"/>
                    <a:pt x="5832" y="2605"/>
                    <a:pt x="4174" y="1417"/>
                  </a:cubicBezTo>
                  <a:cubicBezTo>
                    <a:pt x="3956" y="1254"/>
                    <a:pt x="3710" y="1177"/>
                    <a:pt x="3465" y="1177"/>
                  </a:cubicBezTo>
                  <a:cubicBezTo>
                    <a:pt x="3092" y="1177"/>
                    <a:pt x="2722" y="1358"/>
                    <a:pt x="2457" y="1692"/>
                  </a:cubicBezTo>
                  <a:cubicBezTo>
                    <a:pt x="1541" y="2833"/>
                    <a:pt x="421" y="4461"/>
                    <a:pt x="57" y="5682"/>
                  </a:cubicBezTo>
                  <a:cubicBezTo>
                    <a:pt x="-117" y="6318"/>
                    <a:pt x="116" y="7000"/>
                    <a:pt x="596" y="7360"/>
                  </a:cubicBezTo>
                  <a:cubicBezTo>
                    <a:pt x="2443" y="8711"/>
                    <a:pt x="6225" y="10487"/>
                    <a:pt x="6807" y="11332"/>
                  </a:cubicBezTo>
                  <a:cubicBezTo>
                    <a:pt x="7228" y="11967"/>
                    <a:pt x="2546" y="18515"/>
                    <a:pt x="2894" y="19442"/>
                  </a:cubicBezTo>
                  <a:cubicBezTo>
                    <a:pt x="3214" y="20322"/>
                    <a:pt x="5003" y="21136"/>
                    <a:pt x="6312" y="21543"/>
                  </a:cubicBezTo>
                  <a:cubicBezTo>
                    <a:pt x="6434" y="21582"/>
                    <a:pt x="6558" y="21600"/>
                    <a:pt x="6679" y="21600"/>
                  </a:cubicBezTo>
                  <a:cubicBezTo>
                    <a:pt x="7179" y="21600"/>
                    <a:pt x="7649" y="21290"/>
                    <a:pt x="7884" y="20779"/>
                  </a:cubicBezTo>
                  <a:cubicBezTo>
                    <a:pt x="8741" y="18840"/>
                    <a:pt x="9716" y="17179"/>
                    <a:pt x="10559" y="15828"/>
                  </a:cubicBezTo>
                  <a:cubicBezTo>
                    <a:pt x="10822" y="15410"/>
                    <a:pt x="11239" y="15191"/>
                    <a:pt x="11658" y="15191"/>
                  </a:cubicBezTo>
                  <a:cubicBezTo>
                    <a:pt x="11958" y="15191"/>
                    <a:pt x="12260" y="15302"/>
                    <a:pt x="12509" y="15534"/>
                  </a:cubicBezTo>
                  <a:cubicBezTo>
                    <a:pt x="14021" y="16951"/>
                    <a:pt x="15607" y="18579"/>
                    <a:pt x="17265" y="19572"/>
                  </a:cubicBezTo>
                  <a:cubicBezTo>
                    <a:pt x="17461" y="19689"/>
                    <a:pt x="17674" y="19745"/>
                    <a:pt x="17886" y="19745"/>
                  </a:cubicBezTo>
                  <a:cubicBezTo>
                    <a:pt x="18269" y="19745"/>
                    <a:pt x="18646" y="19561"/>
                    <a:pt x="18909" y="19214"/>
                  </a:cubicBezTo>
                  <a:cubicBezTo>
                    <a:pt x="19636" y="18238"/>
                    <a:pt x="20407" y="17162"/>
                    <a:pt x="21105" y="16023"/>
                  </a:cubicBezTo>
                  <a:cubicBezTo>
                    <a:pt x="21483" y="15405"/>
                    <a:pt x="21395" y="14574"/>
                    <a:pt x="20901" y="14068"/>
                  </a:cubicBezTo>
                  <a:cubicBezTo>
                    <a:pt x="19592" y="12765"/>
                    <a:pt x="17498" y="11153"/>
                    <a:pt x="15825" y="10094"/>
                  </a:cubicBezTo>
                  <a:cubicBezTo>
                    <a:pt x="15084" y="9624"/>
                    <a:pt x="14909" y="8499"/>
                    <a:pt x="15491" y="7784"/>
                  </a:cubicBezTo>
                  <a:cubicBezTo>
                    <a:pt x="16538" y="6480"/>
                    <a:pt x="17730" y="5160"/>
                    <a:pt x="18675" y="3892"/>
                  </a:cubicBezTo>
                  <a:cubicBezTo>
                    <a:pt x="19171" y="3240"/>
                    <a:pt x="19054" y="2245"/>
                    <a:pt x="18429" y="1741"/>
                  </a:cubicBezTo>
                  <a:cubicBezTo>
                    <a:pt x="17687" y="1139"/>
                    <a:pt x="16931" y="683"/>
                    <a:pt x="16116" y="179"/>
                  </a:cubicBezTo>
                  <a:cubicBezTo>
                    <a:pt x="15910" y="60"/>
                    <a:pt x="15687" y="0"/>
                    <a:pt x="1546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00" name="Google Shape;7639;p46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01" name="Google Shape;7640;p46"/>
            <p:cNvSpPr/>
            <p:nvPr/>
          </p:nvSpPr>
          <p:spPr>
            <a:xfrm>
              <a:off x="4473842" y="6435487"/>
              <a:ext cx="1084710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4"/>
                    <a:pt x="14166" y="866"/>
                    <a:pt x="10909" y="866"/>
                  </a:cubicBezTo>
                  <a:cubicBezTo>
                    <a:pt x="9358" y="866"/>
                    <a:pt x="7782" y="845"/>
                    <a:pt x="6337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02" name="Google Shape;7641;p46"/>
            <p:cNvSpPr/>
            <p:nvPr/>
          </p:nvSpPr>
          <p:spPr>
            <a:xfrm>
              <a:off x="4248388" y="5259082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1"/>
                    <a:pt x="10902" y="871"/>
                  </a:cubicBezTo>
                  <a:cubicBezTo>
                    <a:pt x="9352" y="871"/>
                    <a:pt x="7779" y="843"/>
                    <a:pt x="6333" y="843"/>
                  </a:cubicBezTo>
                  <a:cubicBezTo>
                    <a:pt x="4303" y="843"/>
                    <a:pt x="2528" y="892"/>
                    <a:pt x="1431" y="1150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6" y="21579"/>
                    <a:pt x="5487" y="21600"/>
                    <a:pt x="6930" y="21600"/>
                  </a:cubicBezTo>
                  <a:cubicBezTo>
                    <a:pt x="11481" y="21600"/>
                    <a:pt x="16769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03" name="Google Shape;7642;p46"/>
            <p:cNvSpPr/>
            <p:nvPr/>
          </p:nvSpPr>
          <p:spPr>
            <a:xfrm>
              <a:off x="4248388" y="4893188"/>
              <a:ext cx="81926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9"/>
                    <a:pt x="1431" y="1150"/>
                  </a:cubicBezTo>
                  <a:cubicBezTo>
                    <a:pt x="871" y="1276"/>
                    <a:pt x="385" y="3012"/>
                    <a:pt x="234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4" y="21544"/>
                    <a:pt x="1824" y="21544"/>
                    <a:pt x="2065" y="21544"/>
                  </a:cubicBezTo>
                  <a:cubicBezTo>
                    <a:pt x="3580" y="21544"/>
                    <a:pt x="5480" y="21600"/>
                    <a:pt x="7498" y="21600"/>
                  </a:cubicBezTo>
                  <a:cubicBezTo>
                    <a:pt x="11914" y="21600"/>
                    <a:pt x="16884" y="21356"/>
                    <a:pt x="19561" y="19808"/>
                  </a:cubicBezTo>
                  <a:cubicBezTo>
                    <a:pt x="21518" y="18713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04" name="Google Shape;7643;p46"/>
            <p:cNvSpPr/>
            <p:nvPr/>
          </p:nvSpPr>
          <p:spPr>
            <a:xfrm>
              <a:off x="6601033" y="4634488"/>
              <a:ext cx="981965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8" h="21600" fill="norm" stroke="1" extrusionOk="0">
                  <a:moveTo>
                    <a:pt x="17278" y="0"/>
                  </a:moveTo>
                  <a:cubicBezTo>
                    <a:pt x="16844" y="0"/>
                    <a:pt x="16413" y="178"/>
                    <a:pt x="16095" y="504"/>
                  </a:cubicBezTo>
                  <a:cubicBezTo>
                    <a:pt x="11994" y="4766"/>
                    <a:pt x="3466" y="13243"/>
                    <a:pt x="320" y="17441"/>
                  </a:cubicBezTo>
                  <a:cubicBezTo>
                    <a:pt x="-895" y="19076"/>
                    <a:pt x="1609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45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35" y="2802"/>
                  </a:cubicBezTo>
                  <a:cubicBezTo>
                    <a:pt x="19765" y="1804"/>
                    <a:pt x="18978" y="838"/>
                    <a:pt x="18145" y="268"/>
                  </a:cubicBezTo>
                  <a:cubicBezTo>
                    <a:pt x="17881" y="85"/>
                    <a:pt x="17578" y="0"/>
                    <a:pt x="1727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05" name="Google Shape;7644;p46"/>
            <p:cNvSpPr/>
            <p:nvPr/>
          </p:nvSpPr>
          <p:spPr>
            <a:xfrm>
              <a:off x="6682998" y="4588442"/>
              <a:ext cx="231999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66" y="0"/>
                  </a:moveTo>
                  <a:cubicBezTo>
                    <a:pt x="2686" y="0"/>
                    <a:pt x="-1604" y="5758"/>
                    <a:pt x="588" y="16537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1"/>
                    <a:pt x="17151" y="8758"/>
                  </a:cubicBezTo>
                  <a:cubicBezTo>
                    <a:pt x="14984" y="2837"/>
                    <a:pt x="11157" y="0"/>
                    <a:pt x="766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06" name="Google Shape;7645;p46"/>
            <p:cNvSpPr/>
            <p:nvPr/>
          </p:nvSpPr>
          <p:spPr>
            <a:xfrm>
              <a:off x="7267562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07" name="Google Shape;7646;p46"/>
            <p:cNvSpPr/>
            <p:nvPr/>
          </p:nvSpPr>
          <p:spPr>
            <a:xfrm>
              <a:off x="6549645" y="6435487"/>
              <a:ext cx="108480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5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4" y="21572"/>
                    <a:pt x="2241" y="21565"/>
                    <a:pt x="2730" y="21565"/>
                  </a:cubicBezTo>
                  <a:cubicBezTo>
                    <a:pt x="4132" y="21565"/>
                    <a:pt x="5791" y="21600"/>
                    <a:pt x="7535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08" name="Google Shape;7647;p46"/>
            <p:cNvSpPr/>
            <p:nvPr/>
          </p:nvSpPr>
          <p:spPr>
            <a:xfrm>
              <a:off x="6990907" y="6144191"/>
              <a:ext cx="202002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6" y="0"/>
                  </a:moveTo>
                  <a:cubicBezTo>
                    <a:pt x="2672" y="0"/>
                    <a:pt x="-1619" y="5740"/>
                    <a:pt x="599" y="16495"/>
                  </a:cubicBezTo>
                  <a:cubicBezTo>
                    <a:pt x="1312" y="20037"/>
                    <a:pt x="4177" y="21600"/>
                    <a:pt x="7363" y="21600"/>
                  </a:cubicBezTo>
                  <a:cubicBezTo>
                    <a:pt x="13137" y="21600"/>
                    <a:pt x="19981" y="16487"/>
                    <a:pt x="17137" y="8720"/>
                  </a:cubicBezTo>
                  <a:cubicBezTo>
                    <a:pt x="14970" y="2825"/>
                    <a:pt x="11145" y="0"/>
                    <a:pt x="764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09" name="Google Shape;7648;p46"/>
            <p:cNvSpPr/>
            <p:nvPr/>
          </p:nvSpPr>
          <p:spPr>
            <a:xfrm>
              <a:off x="6990929" y="6777780"/>
              <a:ext cx="20198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64" y="21600"/>
                  </a:cubicBezTo>
                  <a:cubicBezTo>
                    <a:pt x="13140" y="21600"/>
                    <a:pt x="19986" y="16493"/>
                    <a:pt x="17141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10" name="Google Shape;7649;p46"/>
            <p:cNvSpPr/>
            <p:nvPr/>
          </p:nvSpPr>
          <p:spPr>
            <a:xfrm>
              <a:off x="7904605" y="5397138"/>
              <a:ext cx="1133012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29" y="0"/>
                  </a:moveTo>
                  <a:cubicBezTo>
                    <a:pt x="9543" y="0"/>
                    <a:pt x="8532" y="83"/>
                    <a:pt x="7844" y="327"/>
                  </a:cubicBezTo>
                  <a:cubicBezTo>
                    <a:pt x="7304" y="520"/>
                    <a:pt x="6971" y="1041"/>
                    <a:pt x="7012" y="1604"/>
                  </a:cubicBezTo>
                  <a:cubicBezTo>
                    <a:pt x="7178" y="3688"/>
                    <a:pt x="8204" y="7460"/>
                    <a:pt x="7968" y="8338"/>
                  </a:cubicBezTo>
                  <a:cubicBezTo>
                    <a:pt x="7788" y="8996"/>
                    <a:pt x="569" y="8873"/>
                    <a:pt x="153" y="9600"/>
                  </a:cubicBezTo>
                  <a:cubicBezTo>
                    <a:pt x="-262" y="10300"/>
                    <a:pt x="251" y="12069"/>
                    <a:pt x="735" y="13276"/>
                  </a:cubicBezTo>
                  <a:cubicBezTo>
                    <a:pt x="940" y="13765"/>
                    <a:pt x="1419" y="14079"/>
                    <a:pt x="1942" y="14079"/>
                  </a:cubicBezTo>
                  <a:cubicBezTo>
                    <a:pt x="2020" y="14079"/>
                    <a:pt x="2097" y="14071"/>
                    <a:pt x="2176" y="14057"/>
                  </a:cubicBezTo>
                  <a:cubicBezTo>
                    <a:pt x="4005" y="13700"/>
                    <a:pt x="5696" y="13577"/>
                    <a:pt x="7123" y="13508"/>
                  </a:cubicBezTo>
                  <a:cubicBezTo>
                    <a:pt x="7139" y="13508"/>
                    <a:pt x="7156" y="13508"/>
                    <a:pt x="7171" y="13508"/>
                  </a:cubicBezTo>
                  <a:cubicBezTo>
                    <a:pt x="7897" y="13508"/>
                    <a:pt x="8481" y="14102"/>
                    <a:pt x="8453" y="14826"/>
                  </a:cubicBezTo>
                  <a:cubicBezTo>
                    <a:pt x="8383" y="16705"/>
                    <a:pt x="8204" y="18734"/>
                    <a:pt x="8509" y="20504"/>
                  </a:cubicBezTo>
                  <a:cubicBezTo>
                    <a:pt x="8605" y="21094"/>
                    <a:pt x="9118" y="21532"/>
                    <a:pt x="9714" y="21546"/>
                  </a:cubicBezTo>
                  <a:cubicBezTo>
                    <a:pt x="10349" y="21578"/>
                    <a:pt x="11016" y="21600"/>
                    <a:pt x="11694" y="21600"/>
                  </a:cubicBezTo>
                  <a:cubicBezTo>
                    <a:pt x="12185" y="21600"/>
                    <a:pt x="12684" y="21589"/>
                    <a:pt x="13178" y="21560"/>
                  </a:cubicBezTo>
                  <a:cubicBezTo>
                    <a:pt x="13828" y="21532"/>
                    <a:pt x="14329" y="21011"/>
                    <a:pt x="14383" y="20381"/>
                  </a:cubicBezTo>
                  <a:cubicBezTo>
                    <a:pt x="14495" y="18720"/>
                    <a:pt x="14369" y="16320"/>
                    <a:pt x="14106" y="14497"/>
                  </a:cubicBezTo>
                  <a:cubicBezTo>
                    <a:pt x="13999" y="13717"/>
                    <a:pt x="14613" y="13039"/>
                    <a:pt x="15388" y="13039"/>
                  </a:cubicBezTo>
                  <a:cubicBezTo>
                    <a:pt x="15417" y="13039"/>
                    <a:pt x="15448" y="13041"/>
                    <a:pt x="15478" y="13042"/>
                  </a:cubicBezTo>
                  <a:cubicBezTo>
                    <a:pt x="16988" y="13165"/>
                    <a:pt x="18581" y="13371"/>
                    <a:pt x="20008" y="13427"/>
                  </a:cubicBezTo>
                  <a:cubicBezTo>
                    <a:pt x="20026" y="13427"/>
                    <a:pt x="20041" y="13427"/>
                    <a:pt x="20057" y="13427"/>
                  </a:cubicBezTo>
                  <a:cubicBezTo>
                    <a:pt x="20770" y="13427"/>
                    <a:pt x="21338" y="12835"/>
                    <a:pt x="21326" y="12123"/>
                  </a:cubicBezTo>
                  <a:cubicBezTo>
                    <a:pt x="21298" y="11245"/>
                    <a:pt x="21159" y="10450"/>
                    <a:pt x="21020" y="9558"/>
                  </a:cubicBezTo>
                  <a:cubicBezTo>
                    <a:pt x="20923" y="8996"/>
                    <a:pt x="20467" y="8558"/>
                    <a:pt x="19898" y="8502"/>
                  </a:cubicBezTo>
                  <a:cubicBezTo>
                    <a:pt x="18521" y="8352"/>
                    <a:pt x="17012" y="8199"/>
                    <a:pt x="15630" y="8199"/>
                  </a:cubicBezTo>
                  <a:cubicBezTo>
                    <a:pt x="15385" y="8199"/>
                    <a:pt x="15145" y="8204"/>
                    <a:pt x="14909" y="8215"/>
                  </a:cubicBezTo>
                  <a:cubicBezTo>
                    <a:pt x="14885" y="8216"/>
                    <a:pt x="14860" y="8216"/>
                    <a:pt x="14836" y="8216"/>
                  </a:cubicBezTo>
                  <a:cubicBezTo>
                    <a:pt x="14148" y="8216"/>
                    <a:pt x="13592" y="7669"/>
                    <a:pt x="13566" y="6994"/>
                  </a:cubicBezTo>
                  <a:cubicBezTo>
                    <a:pt x="13510" y="5361"/>
                    <a:pt x="13330" y="3070"/>
                    <a:pt x="13164" y="1205"/>
                  </a:cubicBezTo>
                  <a:cubicBezTo>
                    <a:pt x="13109" y="575"/>
                    <a:pt x="12595" y="95"/>
                    <a:pt x="11972" y="54"/>
                  </a:cubicBezTo>
                  <a:cubicBezTo>
                    <a:pt x="11528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11" name="Google Shape;7650;p46"/>
            <p:cNvSpPr/>
            <p:nvPr/>
          </p:nvSpPr>
          <p:spPr>
            <a:xfrm>
              <a:off x="8243658" y="3512959"/>
              <a:ext cx="1080102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9" y="0"/>
                    <a:pt x="14765" y="155"/>
                    <a:pt x="14514" y="446"/>
                  </a:cubicBezTo>
                  <a:cubicBezTo>
                    <a:pt x="13323" y="1815"/>
                    <a:pt x="12042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6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6" y="1176"/>
                    <a:pt x="3460" y="1176"/>
                  </a:cubicBezTo>
                  <a:cubicBezTo>
                    <a:pt x="3087" y="1176"/>
                    <a:pt x="2720" y="1350"/>
                    <a:pt x="2450" y="1684"/>
                  </a:cubicBezTo>
                  <a:cubicBezTo>
                    <a:pt x="1547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19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3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48" y="15192"/>
                  </a:cubicBezTo>
                  <a:cubicBezTo>
                    <a:pt x="11951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8" y="19752"/>
                    <a:pt x="17871" y="19752"/>
                  </a:cubicBezTo>
                  <a:cubicBezTo>
                    <a:pt x="18257" y="19752"/>
                    <a:pt x="1863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1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28" y="5153"/>
                    <a:pt x="18671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098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12" name="Google Shape;7651;p46"/>
            <p:cNvSpPr/>
            <p:nvPr/>
          </p:nvSpPr>
          <p:spPr>
            <a:xfrm>
              <a:off x="5328105" y="3573858"/>
              <a:ext cx="1441696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3" y="16843"/>
                    <a:pt x="8726" y="16977"/>
                    <a:pt x="8550" y="16977"/>
                  </a:cubicBezTo>
                  <a:cubicBezTo>
                    <a:pt x="8393" y="16977"/>
                    <a:pt x="8236" y="16872"/>
                    <a:pt x="8178" y="16650"/>
                  </a:cubicBezTo>
                  <a:cubicBezTo>
                    <a:pt x="7141" y="12664"/>
                    <a:pt x="6901" y="11085"/>
                    <a:pt x="5546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17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40" y="11801"/>
                  </a:cubicBezTo>
                  <a:cubicBezTo>
                    <a:pt x="1197" y="11801"/>
                    <a:pt x="1355" y="11736"/>
                    <a:pt x="1485" y="11608"/>
                  </a:cubicBezTo>
                  <a:cubicBezTo>
                    <a:pt x="2289" y="10791"/>
                    <a:pt x="3273" y="10238"/>
                    <a:pt x="3803" y="10238"/>
                  </a:cubicBezTo>
                  <a:cubicBezTo>
                    <a:pt x="3993" y="10238"/>
                    <a:pt x="4125" y="10308"/>
                    <a:pt x="4170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40" y="21352"/>
                    <a:pt x="7852" y="21600"/>
                    <a:pt x="8697" y="21600"/>
                  </a:cubicBezTo>
                  <a:cubicBezTo>
                    <a:pt x="9574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1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79" y="3905"/>
                    <a:pt x="18421" y="4566"/>
                  </a:cubicBezTo>
                  <a:cubicBezTo>
                    <a:pt x="18517" y="5045"/>
                    <a:pt x="18895" y="5369"/>
                    <a:pt x="19313" y="5369"/>
                  </a:cubicBezTo>
                  <a:cubicBezTo>
                    <a:pt x="19329" y="5369"/>
                    <a:pt x="19345" y="5369"/>
                    <a:pt x="19361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81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13" name="Google Shape;7652;p46"/>
            <p:cNvSpPr/>
            <p:nvPr/>
          </p:nvSpPr>
          <p:spPr>
            <a:xfrm>
              <a:off x="7137828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6" y="864"/>
                    <a:pt x="10911" y="864"/>
                  </a:cubicBezTo>
                  <a:cubicBezTo>
                    <a:pt x="9360" y="864"/>
                    <a:pt x="7785" y="843"/>
                    <a:pt x="6340" y="843"/>
                  </a:cubicBezTo>
                  <a:cubicBezTo>
                    <a:pt x="4308" y="843"/>
                    <a:pt x="2532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14" name="Google Shape;7653;p46"/>
            <p:cNvSpPr/>
            <p:nvPr/>
          </p:nvSpPr>
          <p:spPr>
            <a:xfrm>
              <a:off x="6912357" y="1746123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05"/>
                  </a:cubicBezTo>
                  <a:cubicBezTo>
                    <a:pt x="858" y="1331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57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0" y="21586"/>
                    <a:pt x="2366" y="21579"/>
                    <a:pt x="2919" y="21579"/>
                  </a:cubicBezTo>
                  <a:cubicBezTo>
                    <a:pt x="4159" y="21579"/>
                    <a:pt x="5589" y="21600"/>
                    <a:pt x="7094" y="21600"/>
                  </a:cubicBezTo>
                  <a:cubicBezTo>
                    <a:pt x="11613" y="21600"/>
                    <a:pt x="16813" y="21405"/>
                    <a:pt x="19565" y="19858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15" name="Google Shape;7654;p46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16" name="Google Shape;7655;p46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17" name="Google Shape;7656;p46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18" name="Google Shape;7657;p46"/>
            <p:cNvSpPr/>
            <p:nvPr/>
          </p:nvSpPr>
          <p:spPr>
            <a:xfrm>
              <a:off x="4603359" y="1873781"/>
              <a:ext cx="232700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1" h="21600" fill="norm" stroke="1" extrusionOk="0">
                  <a:moveTo>
                    <a:pt x="7647" y="0"/>
                  </a:moveTo>
                  <a:cubicBezTo>
                    <a:pt x="2677" y="0"/>
                    <a:pt x="-1597" y="5733"/>
                    <a:pt x="584" y="16505"/>
                  </a:cubicBezTo>
                  <a:cubicBezTo>
                    <a:pt x="1312" y="20041"/>
                    <a:pt x="4182" y="21600"/>
                    <a:pt x="7382" y="21600"/>
                  </a:cubicBezTo>
                  <a:cubicBezTo>
                    <a:pt x="13161" y="21600"/>
                    <a:pt x="20003" y="16498"/>
                    <a:pt x="17170" y="8724"/>
                  </a:cubicBezTo>
                  <a:cubicBezTo>
                    <a:pt x="14982" y="2828"/>
                    <a:pt x="11144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19" name="Google Shape;7658;p46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20" name="Google Shape;7659;p46"/>
            <p:cNvSpPr/>
            <p:nvPr/>
          </p:nvSpPr>
          <p:spPr>
            <a:xfrm>
              <a:off x="4326704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21" name="Google Shape;7660;p46"/>
            <p:cNvSpPr/>
            <p:nvPr/>
          </p:nvSpPr>
          <p:spPr>
            <a:xfrm>
              <a:off x="4326704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22" name="Google Shape;7661;p46"/>
            <p:cNvSpPr/>
            <p:nvPr/>
          </p:nvSpPr>
          <p:spPr>
            <a:xfrm>
              <a:off x="5240728" y="1884179"/>
              <a:ext cx="1132689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5" y="10299"/>
                    <a:pt x="245" y="12082"/>
                    <a:pt x="730" y="13275"/>
                  </a:cubicBezTo>
                  <a:cubicBezTo>
                    <a:pt x="933" y="13775"/>
                    <a:pt x="1410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2" y="13507"/>
                    <a:pt x="8487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20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62" y="16319"/>
                    <a:pt x="14100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5" y="13041"/>
                  </a:cubicBezTo>
                  <a:cubicBezTo>
                    <a:pt x="16981" y="13164"/>
                    <a:pt x="18574" y="13370"/>
                    <a:pt x="20002" y="13426"/>
                  </a:cubicBezTo>
                  <a:cubicBezTo>
                    <a:pt x="20017" y="13426"/>
                    <a:pt x="20034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291" y="11244"/>
                    <a:pt x="21151" y="10449"/>
                    <a:pt x="21013" y="9572"/>
                  </a:cubicBezTo>
                  <a:cubicBezTo>
                    <a:pt x="20916" y="8995"/>
                    <a:pt x="20458" y="8571"/>
                    <a:pt x="19891" y="8502"/>
                  </a:cubicBezTo>
                  <a:cubicBezTo>
                    <a:pt x="18514" y="8351"/>
                    <a:pt x="17006" y="8199"/>
                    <a:pt x="15624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586" y="7681"/>
                    <a:pt x="13573" y="6993"/>
                  </a:cubicBezTo>
                  <a:cubicBezTo>
                    <a:pt x="13504" y="5361"/>
                    <a:pt x="13337" y="3084"/>
                    <a:pt x="13157" y="1205"/>
                  </a:cubicBezTo>
                  <a:cubicBezTo>
                    <a:pt x="13101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23" name="Google Shape;7662;p46"/>
            <p:cNvSpPr/>
            <p:nvPr/>
          </p:nvSpPr>
          <p:spPr>
            <a:xfrm>
              <a:off x="4473842" y="13460663"/>
              <a:ext cx="108471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272" y="773"/>
                    <a:pt x="13973" y="871"/>
                    <a:pt x="10612" y="871"/>
                  </a:cubicBezTo>
                  <a:cubicBezTo>
                    <a:pt x="9358" y="871"/>
                    <a:pt x="8097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24" name="Google Shape;7663;p46"/>
            <p:cNvSpPr/>
            <p:nvPr/>
          </p:nvSpPr>
          <p:spPr>
            <a:xfrm>
              <a:off x="4248388" y="12284917"/>
              <a:ext cx="81924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5" y="733"/>
                    <a:pt x="14370" y="859"/>
                    <a:pt x="11236" y="859"/>
                  </a:cubicBezTo>
                  <a:cubicBezTo>
                    <a:pt x="9595" y="859"/>
                    <a:pt x="7914" y="824"/>
                    <a:pt x="6378" y="824"/>
                  </a:cubicBezTo>
                  <a:cubicBezTo>
                    <a:pt x="4329" y="824"/>
                    <a:pt x="2537" y="880"/>
                    <a:pt x="1431" y="1152"/>
                  </a:cubicBezTo>
                  <a:cubicBezTo>
                    <a:pt x="871" y="1278"/>
                    <a:pt x="385" y="3023"/>
                    <a:pt x="234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1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40" y="21600"/>
                    <a:pt x="16893" y="21384"/>
                    <a:pt x="19565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25" name="Google Shape;7664;p46"/>
            <p:cNvSpPr/>
            <p:nvPr/>
          </p:nvSpPr>
          <p:spPr>
            <a:xfrm>
              <a:off x="4248388" y="11918363"/>
              <a:ext cx="81926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14"/>
                    <a:pt x="18943" y="28"/>
                  </a:cubicBezTo>
                  <a:cubicBezTo>
                    <a:pt x="17257" y="773"/>
                    <a:pt x="13963" y="877"/>
                    <a:pt x="10605" y="877"/>
                  </a:cubicBezTo>
                  <a:cubicBezTo>
                    <a:pt x="9354" y="877"/>
                    <a:pt x="8093" y="863"/>
                    <a:pt x="6903" y="863"/>
                  </a:cubicBezTo>
                  <a:cubicBezTo>
                    <a:pt x="4636" y="863"/>
                    <a:pt x="2629" y="912"/>
                    <a:pt x="1431" y="1211"/>
                  </a:cubicBezTo>
                  <a:cubicBezTo>
                    <a:pt x="871" y="1337"/>
                    <a:pt x="385" y="3070"/>
                    <a:pt x="234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1" y="21565"/>
                    <a:pt x="5788" y="21600"/>
                    <a:pt x="7529" y="21600"/>
                  </a:cubicBezTo>
                  <a:cubicBezTo>
                    <a:pt x="11937" y="21600"/>
                    <a:pt x="16890" y="21377"/>
                    <a:pt x="19561" y="19839"/>
                  </a:cubicBezTo>
                  <a:cubicBezTo>
                    <a:pt x="21518" y="18683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26" name="Google Shape;7665;p46"/>
            <p:cNvSpPr/>
            <p:nvPr/>
          </p:nvSpPr>
          <p:spPr>
            <a:xfrm>
              <a:off x="6601042" y="11660158"/>
              <a:ext cx="98195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68" y="0"/>
                  </a:moveTo>
                  <a:cubicBezTo>
                    <a:pt x="16837" y="0"/>
                    <a:pt x="16411" y="178"/>
                    <a:pt x="16096" y="510"/>
                  </a:cubicBezTo>
                  <a:cubicBezTo>
                    <a:pt x="11994" y="4773"/>
                    <a:pt x="3465" y="13250"/>
                    <a:pt x="319" y="17449"/>
                  </a:cubicBezTo>
                  <a:cubicBezTo>
                    <a:pt x="-894" y="19073"/>
                    <a:pt x="1604" y="21600"/>
                    <a:pt x="3510" y="21600"/>
                  </a:cubicBezTo>
                  <a:cubicBezTo>
                    <a:pt x="4024" y="21600"/>
                    <a:pt x="4496" y="21417"/>
                    <a:pt x="4838" y="20982"/>
                  </a:cubicBezTo>
                  <a:cubicBezTo>
                    <a:pt x="7645" y="17465"/>
                    <a:pt x="17206" y="8163"/>
                    <a:pt x="20151" y="4789"/>
                  </a:cubicBezTo>
                  <a:cubicBezTo>
                    <a:pt x="20628" y="4234"/>
                    <a:pt x="20706" y="3442"/>
                    <a:pt x="20336" y="2808"/>
                  </a:cubicBezTo>
                  <a:cubicBezTo>
                    <a:pt x="19766" y="1810"/>
                    <a:pt x="18979" y="828"/>
                    <a:pt x="18146" y="274"/>
                  </a:cubicBezTo>
                  <a:cubicBezTo>
                    <a:pt x="17878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27" name="Google Shape;7666;p46"/>
            <p:cNvSpPr/>
            <p:nvPr/>
          </p:nvSpPr>
          <p:spPr>
            <a:xfrm>
              <a:off x="6683027" y="11613947"/>
              <a:ext cx="231959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1" h="21600" fill="norm" stroke="1" extrusionOk="0">
                  <a:moveTo>
                    <a:pt x="7662" y="0"/>
                  </a:moveTo>
                  <a:cubicBezTo>
                    <a:pt x="2685" y="0"/>
                    <a:pt x="-1601" y="5733"/>
                    <a:pt x="586" y="16498"/>
                  </a:cubicBezTo>
                  <a:cubicBezTo>
                    <a:pt x="1296" y="20034"/>
                    <a:pt x="4162" y="21600"/>
                    <a:pt x="7357" y="21600"/>
                  </a:cubicBezTo>
                  <a:cubicBezTo>
                    <a:pt x="13139" y="21600"/>
                    <a:pt x="19999" y="16498"/>
                    <a:pt x="17159" y="8724"/>
                  </a:cubicBezTo>
                  <a:cubicBezTo>
                    <a:pt x="14990" y="2828"/>
                    <a:pt x="11155" y="0"/>
                    <a:pt x="76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28" name="Google Shape;7667;p46"/>
            <p:cNvSpPr/>
            <p:nvPr/>
          </p:nvSpPr>
          <p:spPr>
            <a:xfrm>
              <a:off x="7267569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57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29" name="Google Shape;7668;p46"/>
            <p:cNvSpPr/>
            <p:nvPr/>
          </p:nvSpPr>
          <p:spPr>
            <a:xfrm>
              <a:off x="6549645" y="13460663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5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2" y="21593"/>
                    <a:pt x="1364" y="21593"/>
                  </a:cubicBezTo>
                  <a:cubicBezTo>
                    <a:pt x="1833" y="21586"/>
                    <a:pt x="2352" y="21579"/>
                    <a:pt x="2907" y="21579"/>
                  </a:cubicBezTo>
                  <a:cubicBezTo>
                    <a:pt x="4150" y="21579"/>
                    <a:pt x="5582" y="21600"/>
                    <a:pt x="7089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30" name="Google Shape;7669;p46"/>
            <p:cNvSpPr/>
            <p:nvPr/>
          </p:nvSpPr>
          <p:spPr>
            <a:xfrm>
              <a:off x="6990930" y="13169532"/>
              <a:ext cx="201990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14" y="21600"/>
                    <a:pt x="19987" y="16505"/>
                    <a:pt x="17136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31" name="Google Shape;7670;p46"/>
            <p:cNvSpPr/>
            <p:nvPr/>
          </p:nvSpPr>
          <p:spPr>
            <a:xfrm>
              <a:off x="7904605" y="12422809"/>
              <a:ext cx="1133012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87" y="0"/>
                  </a:moveTo>
                  <a:cubicBezTo>
                    <a:pt x="9582" y="0"/>
                    <a:pt x="8546" y="78"/>
                    <a:pt x="7844" y="318"/>
                  </a:cubicBezTo>
                  <a:cubicBezTo>
                    <a:pt x="7304" y="511"/>
                    <a:pt x="6971" y="1046"/>
                    <a:pt x="7012" y="1609"/>
                  </a:cubicBezTo>
                  <a:cubicBezTo>
                    <a:pt x="7178" y="3694"/>
                    <a:pt x="8204" y="7466"/>
                    <a:pt x="7968" y="8330"/>
                  </a:cubicBezTo>
                  <a:cubicBezTo>
                    <a:pt x="7788" y="8988"/>
                    <a:pt x="569" y="8865"/>
                    <a:pt x="153" y="9607"/>
                  </a:cubicBezTo>
                  <a:cubicBezTo>
                    <a:pt x="-262" y="10306"/>
                    <a:pt x="251" y="12076"/>
                    <a:pt x="735" y="13284"/>
                  </a:cubicBezTo>
                  <a:cubicBezTo>
                    <a:pt x="937" y="13766"/>
                    <a:pt x="1406" y="14077"/>
                    <a:pt x="1920" y="14077"/>
                  </a:cubicBezTo>
                  <a:cubicBezTo>
                    <a:pt x="2004" y="14077"/>
                    <a:pt x="2090" y="14069"/>
                    <a:pt x="2176" y="14051"/>
                  </a:cubicBezTo>
                  <a:cubicBezTo>
                    <a:pt x="4005" y="13708"/>
                    <a:pt x="5696" y="13571"/>
                    <a:pt x="7123" y="13516"/>
                  </a:cubicBezTo>
                  <a:cubicBezTo>
                    <a:pt x="7147" y="13514"/>
                    <a:pt x="7170" y="13514"/>
                    <a:pt x="7193" y="13514"/>
                  </a:cubicBezTo>
                  <a:cubicBezTo>
                    <a:pt x="7909" y="13514"/>
                    <a:pt x="8479" y="14116"/>
                    <a:pt x="8453" y="14834"/>
                  </a:cubicBezTo>
                  <a:cubicBezTo>
                    <a:pt x="8383" y="16713"/>
                    <a:pt x="8204" y="18743"/>
                    <a:pt x="8509" y="20499"/>
                  </a:cubicBezTo>
                  <a:cubicBezTo>
                    <a:pt x="8605" y="21089"/>
                    <a:pt x="9118" y="21528"/>
                    <a:pt x="9714" y="21555"/>
                  </a:cubicBezTo>
                  <a:cubicBezTo>
                    <a:pt x="10371" y="21580"/>
                    <a:pt x="11062" y="21600"/>
                    <a:pt x="11766" y="21600"/>
                  </a:cubicBezTo>
                  <a:cubicBezTo>
                    <a:pt x="12233" y="21600"/>
                    <a:pt x="12707" y="21591"/>
                    <a:pt x="13178" y="21569"/>
                  </a:cubicBezTo>
                  <a:cubicBezTo>
                    <a:pt x="13828" y="21528"/>
                    <a:pt x="14329" y="21020"/>
                    <a:pt x="14383" y="20390"/>
                  </a:cubicBezTo>
                  <a:cubicBezTo>
                    <a:pt x="14495" y="18729"/>
                    <a:pt x="14369" y="16315"/>
                    <a:pt x="14106" y="14491"/>
                  </a:cubicBezTo>
                  <a:cubicBezTo>
                    <a:pt x="14001" y="13717"/>
                    <a:pt x="14602" y="13045"/>
                    <a:pt x="15368" y="13045"/>
                  </a:cubicBezTo>
                  <a:cubicBezTo>
                    <a:pt x="15403" y="13045"/>
                    <a:pt x="15441" y="13047"/>
                    <a:pt x="15478" y="13050"/>
                  </a:cubicBezTo>
                  <a:cubicBezTo>
                    <a:pt x="16988" y="13159"/>
                    <a:pt x="18581" y="13365"/>
                    <a:pt x="20008" y="13420"/>
                  </a:cubicBezTo>
                  <a:cubicBezTo>
                    <a:pt x="20026" y="13420"/>
                    <a:pt x="20041" y="13420"/>
                    <a:pt x="20057" y="13420"/>
                  </a:cubicBezTo>
                  <a:cubicBezTo>
                    <a:pt x="20770" y="13420"/>
                    <a:pt x="21338" y="12828"/>
                    <a:pt x="21326" y="12116"/>
                  </a:cubicBezTo>
                  <a:cubicBezTo>
                    <a:pt x="21298" y="11252"/>
                    <a:pt x="21159" y="10443"/>
                    <a:pt x="21020" y="9565"/>
                  </a:cubicBezTo>
                  <a:cubicBezTo>
                    <a:pt x="20923" y="9002"/>
                    <a:pt x="20467" y="8564"/>
                    <a:pt x="19898" y="8495"/>
                  </a:cubicBezTo>
                  <a:cubicBezTo>
                    <a:pt x="18535" y="8346"/>
                    <a:pt x="17043" y="8204"/>
                    <a:pt x="15672" y="8204"/>
                  </a:cubicBezTo>
                  <a:cubicBezTo>
                    <a:pt x="15414" y="8204"/>
                    <a:pt x="15159" y="8210"/>
                    <a:pt x="14909" y="8221"/>
                  </a:cubicBezTo>
                  <a:cubicBezTo>
                    <a:pt x="14892" y="8221"/>
                    <a:pt x="14875" y="8221"/>
                    <a:pt x="14858" y="8221"/>
                  </a:cubicBezTo>
                  <a:cubicBezTo>
                    <a:pt x="14161" y="8221"/>
                    <a:pt x="13592" y="7683"/>
                    <a:pt x="13566" y="6986"/>
                  </a:cubicBezTo>
                  <a:cubicBezTo>
                    <a:pt x="13510" y="5353"/>
                    <a:pt x="13330" y="3076"/>
                    <a:pt x="13164" y="1196"/>
                  </a:cubicBezTo>
                  <a:cubicBezTo>
                    <a:pt x="13109" y="580"/>
                    <a:pt x="12595" y="86"/>
                    <a:pt x="11972" y="45"/>
                  </a:cubicBezTo>
                  <a:cubicBezTo>
                    <a:pt x="11545" y="18"/>
                    <a:pt x="11070" y="0"/>
                    <a:pt x="105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32" name="Google Shape;7671;p46"/>
            <p:cNvSpPr/>
            <p:nvPr/>
          </p:nvSpPr>
          <p:spPr>
            <a:xfrm>
              <a:off x="8243658" y="10538217"/>
              <a:ext cx="1080102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2" y="0"/>
                    <a:pt x="14767" y="159"/>
                    <a:pt x="14514" y="460"/>
                  </a:cubicBezTo>
                  <a:cubicBezTo>
                    <a:pt x="13323" y="1829"/>
                    <a:pt x="12042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5" y="1183"/>
                    <a:pt x="3459" y="1183"/>
                  </a:cubicBezTo>
                  <a:cubicBezTo>
                    <a:pt x="3087" y="1183"/>
                    <a:pt x="2720" y="1358"/>
                    <a:pt x="2450" y="1681"/>
                  </a:cubicBezTo>
                  <a:cubicBezTo>
                    <a:pt x="1547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19" y="20323"/>
                    <a:pt x="5008" y="21120"/>
                    <a:pt x="6317" y="21543"/>
                  </a:cubicBezTo>
                  <a:cubicBezTo>
                    <a:pt x="6436" y="21582"/>
                    <a:pt x="6554" y="21600"/>
                    <a:pt x="6675" y="21600"/>
                  </a:cubicBezTo>
                  <a:cubicBezTo>
                    <a:pt x="7167" y="21600"/>
                    <a:pt x="7636" y="21286"/>
                    <a:pt x="7871" y="20762"/>
                  </a:cubicBezTo>
                  <a:cubicBezTo>
                    <a:pt x="8743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9" y="19746"/>
                    <a:pt x="17871" y="19746"/>
                  </a:cubicBezTo>
                  <a:cubicBezTo>
                    <a:pt x="18257" y="19746"/>
                    <a:pt x="1863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1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28" y="5165"/>
                    <a:pt x="18671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098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33" name="Google Shape;7672;p46"/>
            <p:cNvSpPr/>
            <p:nvPr/>
          </p:nvSpPr>
          <p:spPr>
            <a:xfrm>
              <a:off x="5328105" y="10599777"/>
              <a:ext cx="1441696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3" y="16977"/>
                  </a:cubicBezTo>
                  <a:cubicBezTo>
                    <a:pt x="8395" y="16977"/>
                    <a:pt x="8236" y="16871"/>
                    <a:pt x="8178" y="16656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17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7" y="11800"/>
                  </a:cubicBezTo>
                  <a:cubicBezTo>
                    <a:pt x="1201" y="11800"/>
                    <a:pt x="1358" y="11739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46"/>
                    <a:pt x="18894" y="5360"/>
                    <a:pt x="19312" y="5360"/>
                  </a:cubicBezTo>
                  <a:cubicBezTo>
                    <a:pt x="19328" y="5360"/>
                    <a:pt x="19344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34" name="Google Shape;7673;p46"/>
            <p:cNvSpPr/>
            <p:nvPr/>
          </p:nvSpPr>
          <p:spPr>
            <a:xfrm>
              <a:off x="7137828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7" y="831"/>
                    <a:pt x="11004" y="831"/>
                  </a:cubicBezTo>
                  <a:cubicBezTo>
                    <a:pt x="9572" y="831"/>
                    <a:pt x="8117" y="810"/>
                    <a:pt x="6759" y="810"/>
                  </a:cubicBezTo>
                  <a:cubicBezTo>
                    <a:pt x="4554" y="810"/>
                    <a:pt x="2607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35" name="Google Shape;7674;p46"/>
            <p:cNvSpPr/>
            <p:nvPr/>
          </p:nvSpPr>
          <p:spPr>
            <a:xfrm>
              <a:off x="6912357" y="8772041"/>
              <a:ext cx="819012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27" y="753"/>
                    <a:pt x="14171" y="872"/>
                    <a:pt x="10913" y="872"/>
                  </a:cubicBezTo>
                  <a:cubicBezTo>
                    <a:pt x="9359" y="872"/>
                    <a:pt x="7782" y="844"/>
                    <a:pt x="6337" y="844"/>
                  </a:cubicBezTo>
                  <a:cubicBezTo>
                    <a:pt x="4303" y="844"/>
                    <a:pt x="2529" y="893"/>
                    <a:pt x="1439" y="1151"/>
                  </a:cubicBezTo>
                  <a:cubicBezTo>
                    <a:pt x="858" y="1332"/>
                    <a:pt x="372" y="3013"/>
                    <a:pt x="242" y="5503"/>
                  </a:cubicBezTo>
                  <a:cubicBezTo>
                    <a:pt x="17" y="9297"/>
                    <a:pt x="-77" y="13656"/>
                    <a:pt x="72" y="17074"/>
                  </a:cubicBezTo>
                  <a:cubicBezTo>
                    <a:pt x="202" y="19710"/>
                    <a:pt x="728" y="21558"/>
                    <a:pt x="1351" y="21558"/>
                  </a:cubicBezTo>
                  <a:cubicBezTo>
                    <a:pt x="1361" y="21558"/>
                    <a:pt x="1372" y="21558"/>
                    <a:pt x="1382" y="21558"/>
                  </a:cubicBezTo>
                  <a:cubicBezTo>
                    <a:pt x="1603" y="21551"/>
                    <a:pt x="1833" y="21551"/>
                    <a:pt x="2072" y="21551"/>
                  </a:cubicBezTo>
                  <a:cubicBezTo>
                    <a:pt x="3588" y="21551"/>
                    <a:pt x="5490" y="21600"/>
                    <a:pt x="7510" y="21600"/>
                  </a:cubicBezTo>
                  <a:cubicBezTo>
                    <a:pt x="11928" y="21600"/>
                    <a:pt x="16897" y="21356"/>
                    <a:pt x="19565" y="19815"/>
                  </a:cubicBezTo>
                  <a:cubicBezTo>
                    <a:pt x="21523" y="18720"/>
                    <a:pt x="21028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36" name="Google Shape;7675;p46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37" name="Google Shape;7676;p46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38" name="Google Shape;7677;p46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39" name="Google Shape;7678;p46"/>
            <p:cNvSpPr/>
            <p:nvPr/>
          </p:nvSpPr>
          <p:spPr>
            <a:xfrm>
              <a:off x="4603329" y="8899452"/>
              <a:ext cx="232741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2" y="0"/>
                  </a:moveTo>
                  <a:cubicBezTo>
                    <a:pt x="2678" y="0"/>
                    <a:pt x="-1600" y="5745"/>
                    <a:pt x="587" y="16521"/>
                  </a:cubicBezTo>
                  <a:cubicBezTo>
                    <a:pt x="1313" y="20041"/>
                    <a:pt x="4170" y="21600"/>
                    <a:pt x="7355" y="21600"/>
                  </a:cubicBezTo>
                  <a:cubicBezTo>
                    <a:pt x="13137" y="21600"/>
                    <a:pt x="20000" y="16485"/>
                    <a:pt x="17163" y="8742"/>
                  </a:cubicBezTo>
                  <a:cubicBezTo>
                    <a:pt x="14976" y="2827"/>
                    <a:pt x="11146" y="0"/>
                    <a:pt x="765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40" name="Google Shape;7679;p46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41" name="Google Shape;7680;p46"/>
            <p:cNvSpPr/>
            <p:nvPr/>
          </p:nvSpPr>
          <p:spPr>
            <a:xfrm>
              <a:off x="4326720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07" y="0"/>
                    <a:pt x="762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42" name="Google Shape;7681;p46"/>
            <p:cNvSpPr/>
            <p:nvPr/>
          </p:nvSpPr>
          <p:spPr>
            <a:xfrm>
              <a:off x="4326697" y="10290409"/>
              <a:ext cx="202227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07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43" name="Google Shape;7682;p46"/>
            <p:cNvSpPr/>
            <p:nvPr/>
          </p:nvSpPr>
          <p:spPr>
            <a:xfrm>
              <a:off x="5240728" y="8910097"/>
              <a:ext cx="1132689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2" y="13759"/>
                    <a:pt x="1399" y="14069"/>
                    <a:pt x="1913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62" y="16306"/>
                    <a:pt x="14100" y="14497"/>
                  </a:cubicBezTo>
                  <a:cubicBezTo>
                    <a:pt x="13993" y="13724"/>
                    <a:pt x="14595" y="13038"/>
                    <a:pt x="15375" y="13038"/>
                  </a:cubicBezTo>
                  <a:cubicBezTo>
                    <a:pt x="15411" y="13038"/>
                    <a:pt x="15448" y="13039"/>
                    <a:pt x="15485" y="13042"/>
                  </a:cubicBezTo>
                  <a:cubicBezTo>
                    <a:pt x="16981" y="13152"/>
                    <a:pt x="18574" y="13371"/>
                    <a:pt x="20002" y="13413"/>
                  </a:cubicBezTo>
                  <a:cubicBezTo>
                    <a:pt x="20017" y="13413"/>
                    <a:pt x="20034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291" y="11245"/>
                    <a:pt x="21151" y="10436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5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7" y="8215"/>
                    <a:pt x="13586" y="7677"/>
                    <a:pt x="13573" y="6994"/>
                  </a:cubicBezTo>
                  <a:cubicBezTo>
                    <a:pt x="13504" y="5347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44" name="Google Shape;7683;p46"/>
            <p:cNvSpPr/>
            <p:nvPr/>
          </p:nvSpPr>
          <p:spPr>
            <a:xfrm>
              <a:off x="1584698" y="1380229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12"/>
                  </a:cubicBezTo>
                  <a:cubicBezTo>
                    <a:pt x="858" y="1338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64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45" name="Google Shape;7684;p46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46" name="Google Shape;7685;p46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47" name="Google Shape;7686;p46"/>
            <p:cNvSpPr/>
            <p:nvPr/>
          </p:nvSpPr>
          <p:spPr>
            <a:xfrm>
              <a:off x="251843" y="0"/>
              <a:ext cx="1080108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2"/>
                  </a:cubicBezTo>
                  <a:cubicBezTo>
                    <a:pt x="13323" y="1815"/>
                    <a:pt x="12044" y="3362"/>
                    <a:pt x="11114" y="4844"/>
                  </a:cubicBezTo>
                  <a:cubicBezTo>
                    <a:pt x="10846" y="5261"/>
                    <a:pt x="10436" y="5485"/>
                    <a:pt x="10015" y="5485"/>
                  </a:cubicBezTo>
                  <a:cubicBezTo>
                    <a:pt x="9748" y="5485"/>
                    <a:pt x="9476" y="5394"/>
                    <a:pt x="9238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6" y="1251"/>
                    <a:pt x="3698" y="1176"/>
                    <a:pt x="3454" y="1176"/>
                  </a:cubicBezTo>
                  <a:cubicBezTo>
                    <a:pt x="3081" y="1176"/>
                    <a:pt x="2712" y="1349"/>
                    <a:pt x="2450" y="1684"/>
                  </a:cubicBezTo>
                  <a:cubicBezTo>
                    <a:pt x="1549" y="2841"/>
                    <a:pt x="415" y="4470"/>
                    <a:pt x="66" y="5692"/>
                  </a:cubicBezTo>
                  <a:cubicBezTo>
                    <a:pt x="-123" y="6311"/>
                    <a:pt x="108" y="7010"/>
                    <a:pt x="604" y="7370"/>
                  </a:cubicBezTo>
                  <a:cubicBezTo>
                    <a:pt x="2435" y="8721"/>
                    <a:pt x="6229" y="10481"/>
                    <a:pt x="6796" y="11327"/>
                  </a:cubicBezTo>
                  <a:cubicBezTo>
                    <a:pt x="7232" y="11962"/>
                    <a:pt x="2551" y="18529"/>
                    <a:pt x="2885" y="19456"/>
                  </a:cubicBezTo>
                  <a:cubicBezTo>
                    <a:pt x="3221" y="20320"/>
                    <a:pt x="5008" y="21134"/>
                    <a:pt x="6317" y="21542"/>
                  </a:cubicBezTo>
                  <a:cubicBezTo>
                    <a:pt x="6439" y="21580"/>
                    <a:pt x="6563" y="21600"/>
                    <a:pt x="6685" y="21600"/>
                  </a:cubicBezTo>
                  <a:cubicBezTo>
                    <a:pt x="7174" y="21600"/>
                    <a:pt x="7640" y="21297"/>
                    <a:pt x="7871" y="20776"/>
                  </a:cubicBezTo>
                  <a:cubicBezTo>
                    <a:pt x="8744" y="18837"/>
                    <a:pt x="9703" y="17192"/>
                    <a:pt x="10561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4" y="15202"/>
                    <a:pt x="12259" y="15315"/>
                    <a:pt x="12509" y="15547"/>
                  </a:cubicBezTo>
                  <a:cubicBezTo>
                    <a:pt x="14021" y="16964"/>
                    <a:pt x="15604" y="18576"/>
                    <a:pt x="17247" y="19586"/>
                  </a:cubicBezTo>
                  <a:cubicBezTo>
                    <a:pt x="17439" y="19699"/>
                    <a:pt x="17648" y="19754"/>
                    <a:pt x="17853" y="19754"/>
                  </a:cubicBezTo>
                  <a:cubicBezTo>
                    <a:pt x="18241" y="19754"/>
                    <a:pt x="18624" y="19562"/>
                    <a:pt x="18889" y="19212"/>
                  </a:cubicBezTo>
                  <a:cubicBezTo>
                    <a:pt x="19616" y="18251"/>
                    <a:pt x="20402" y="17159"/>
                    <a:pt x="21099" y="16036"/>
                  </a:cubicBezTo>
                  <a:cubicBezTo>
                    <a:pt x="21477" y="15417"/>
                    <a:pt x="21376" y="14570"/>
                    <a:pt x="20882" y="14080"/>
                  </a:cubicBezTo>
                  <a:cubicBezTo>
                    <a:pt x="19588" y="12777"/>
                    <a:pt x="17495" y="11164"/>
                    <a:pt x="15808" y="10089"/>
                  </a:cubicBezTo>
                  <a:cubicBezTo>
                    <a:pt x="15067" y="9618"/>
                    <a:pt x="14907" y="8493"/>
                    <a:pt x="15489" y="7793"/>
                  </a:cubicBezTo>
                  <a:cubicBezTo>
                    <a:pt x="16535" y="6473"/>
                    <a:pt x="17713" y="5169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48" name="Google Shape;7687;p46"/>
            <p:cNvSpPr/>
            <p:nvPr/>
          </p:nvSpPr>
          <p:spPr>
            <a:xfrm>
              <a:off x="1584698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090" y="0"/>
                  </a:moveTo>
                  <a:cubicBezTo>
                    <a:pt x="19044" y="0"/>
                    <a:pt x="18998" y="7"/>
                    <a:pt x="18950" y="28"/>
                  </a:cubicBezTo>
                  <a:cubicBezTo>
                    <a:pt x="17367" y="733"/>
                    <a:pt x="14370" y="852"/>
                    <a:pt x="11233" y="852"/>
                  </a:cubicBezTo>
                  <a:cubicBezTo>
                    <a:pt x="9593" y="852"/>
                    <a:pt x="7913" y="817"/>
                    <a:pt x="6378" y="817"/>
                  </a:cubicBezTo>
                  <a:cubicBezTo>
                    <a:pt x="4329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23" y="5445"/>
                  </a:cubicBezTo>
                  <a:cubicBezTo>
                    <a:pt x="17" y="9306"/>
                    <a:pt x="-77" y="13669"/>
                    <a:pt x="74" y="17034"/>
                  </a:cubicBezTo>
                  <a:cubicBezTo>
                    <a:pt x="185" y="19708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77"/>
                    <a:pt x="19566" y="19834"/>
                  </a:cubicBezTo>
                  <a:cubicBezTo>
                    <a:pt x="21523" y="18738"/>
                    <a:pt x="21016" y="0"/>
                    <a:pt x="190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49" name="Google Shape;7688;p46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50" name="Google Shape;7689;p46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51" name="Google Shape;7690;p46"/>
            <p:cNvSpPr/>
            <p:nvPr/>
          </p:nvSpPr>
          <p:spPr>
            <a:xfrm>
              <a:off x="251843" y="7025505"/>
              <a:ext cx="1080108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1" y="0"/>
                  </a:moveTo>
                  <a:cubicBezTo>
                    <a:pt x="15109" y="0"/>
                    <a:pt x="14760" y="153"/>
                    <a:pt x="14500" y="455"/>
                  </a:cubicBezTo>
                  <a:cubicBezTo>
                    <a:pt x="13323" y="1824"/>
                    <a:pt x="12044" y="3353"/>
                    <a:pt x="11114" y="4852"/>
                  </a:cubicBezTo>
                  <a:cubicBezTo>
                    <a:pt x="10850" y="5264"/>
                    <a:pt x="10444" y="5482"/>
                    <a:pt x="10030" y="5482"/>
                  </a:cubicBezTo>
                  <a:cubicBezTo>
                    <a:pt x="9756" y="5482"/>
                    <a:pt x="9479" y="5387"/>
                    <a:pt x="9238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1" y="1177"/>
                    <a:pt x="3457" y="1177"/>
                  </a:cubicBezTo>
                  <a:cubicBezTo>
                    <a:pt x="3084" y="1177"/>
                    <a:pt x="2714" y="1358"/>
                    <a:pt x="2450" y="1692"/>
                  </a:cubicBezTo>
                  <a:cubicBezTo>
                    <a:pt x="1549" y="2833"/>
                    <a:pt x="415" y="4461"/>
                    <a:pt x="66" y="5682"/>
                  </a:cubicBezTo>
                  <a:cubicBezTo>
                    <a:pt x="-123" y="6318"/>
                    <a:pt x="108" y="7000"/>
                    <a:pt x="604" y="7360"/>
                  </a:cubicBezTo>
                  <a:cubicBezTo>
                    <a:pt x="2435" y="8711"/>
                    <a:pt x="6229" y="10487"/>
                    <a:pt x="6796" y="11332"/>
                  </a:cubicBezTo>
                  <a:cubicBezTo>
                    <a:pt x="7232" y="11967"/>
                    <a:pt x="2551" y="18515"/>
                    <a:pt x="2885" y="19442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9"/>
                  </a:cubicBezTo>
                  <a:cubicBezTo>
                    <a:pt x="8744" y="18840"/>
                    <a:pt x="9703" y="17179"/>
                    <a:pt x="10561" y="15828"/>
                  </a:cubicBezTo>
                  <a:cubicBezTo>
                    <a:pt x="10824" y="15410"/>
                    <a:pt x="11239" y="15191"/>
                    <a:pt x="11658" y="15191"/>
                  </a:cubicBezTo>
                  <a:cubicBezTo>
                    <a:pt x="11958" y="15191"/>
                    <a:pt x="12259" y="15302"/>
                    <a:pt x="12509" y="15534"/>
                  </a:cubicBezTo>
                  <a:cubicBezTo>
                    <a:pt x="14021" y="16951"/>
                    <a:pt x="15604" y="18579"/>
                    <a:pt x="17247" y="19572"/>
                  </a:cubicBezTo>
                  <a:cubicBezTo>
                    <a:pt x="17444" y="19689"/>
                    <a:pt x="17658" y="19745"/>
                    <a:pt x="17868" y="19745"/>
                  </a:cubicBezTo>
                  <a:cubicBezTo>
                    <a:pt x="18251" y="19745"/>
                    <a:pt x="18627" y="19561"/>
                    <a:pt x="18889" y="19214"/>
                  </a:cubicBezTo>
                  <a:cubicBezTo>
                    <a:pt x="19616" y="18238"/>
                    <a:pt x="20402" y="17162"/>
                    <a:pt x="21099" y="16023"/>
                  </a:cubicBezTo>
                  <a:cubicBezTo>
                    <a:pt x="21477" y="15405"/>
                    <a:pt x="21376" y="14574"/>
                    <a:pt x="20882" y="14068"/>
                  </a:cubicBezTo>
                  <a:cubicBezTo>
                    <a:pt x="19588" y="12765"/>
                    <a:pt x="17495" y="11153"/>
                    <a:pt x="15808" y="10094"/>
                  </a:cubicBezTo>
                  <a:cubicBezTo>
                    <a:pt x="15067" y="9624"/>
                    <a:pt x="14907" y="8499"/>
                    <a:pt x="15489" y="7784"/>
                  </a:cubicBezTo>
                  <a:cubicBezTo>
                    <a:pt x="16535" y="6480"/>
                    <a:pt x="17713" y="5160"/>
                    <a:pt x="18673" y="3892"/>
                  </a:cubicBezTo>
                  <a:cubicBezTo>
                    <a:pt x="19152" y="3240"/>
                    <a:pt x="19036" y="2245"/>
                    <a:pt x="18425" y="1741"/>
                  </a:cubicBezTo>
                  <a:cubicBezTo>
                    <a:pt x="17684" y="1139"/>
                    <a:pt x="16928" y="683"/>
                    <a:pt x="16100" y="179"/>
                  </a:cubicBezTo>
                  <a:cubicBezTo>
                    <a:pt x="15899" y="60"/>
                    <a:pt x="15679" y="0"/>
                    <a:pt x="154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52" name="Google Shape;7691;p46"/>
            <p:cNvSpPr/>
            <p:nvPr/>
          </p:nvSpPr>
          <p:spPr>
            <a:xfrm>
              <a:off x="1272682" y="4634488"/>
              <a:ext cx="982404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0" y="178"/>
                    <a:pt x="16082" y="504"/>
                  </a:cubicBezTo>
                  <a:cubicBezTo>
                    <a:pt x="11999" y="4766"/>
                    <a:pt x="3463" y="13243"/>
                    <a:pt x="320" y="17441"/>
                  </a:cubicBezTo>
                  <a:cubicBezTo>
                    <a:pt x="-896" y="19076"/>
                    <a:pt x="1607" y="21600"/>
                    <a:pt x="3520" y="21600"/>
                  </a:cubicBezTo>
                  <a:cubicBezTo>
                    <a:pt x="4033" y="21600"/>
                    <a:pt x="4505" y="21419"/>
                    <a:pt x="4850" y="20989"/>
                  </a:cubicBezTo>
                  <a:cubicBezTo>
                    <a:pt x="7653" y="17457"/>
                    <a:pt x="17206" y="8157"/>
                    <a:pt x="20134" y="4782"/>
                  </a:cubicBezTo>
                  <a:cubicBezTo>
                    <a:pt x="20612" y="4244"/>
                    <a:pt x="20704" y="3436"/>
                    <a:pt x="20334" y="2802"/>
                  </a:cubicBezTo>
                  <a:cubicBezTo>
                    <a:pt x="19764" y="1804"/>
                    <a:pt x="18963" y="838"/>
                    <a:pt x="18148" y="268"/>
                  </a:cubicBezTo>
                  <a:cubicBezTo>
                    <a:pt x="17882" y="85"/>
                    <a:pt x="17580" y="0"/>
                    <a:pt x="1727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53" name="Google Shape;7692;p46"/>
            <p:cNvSpPr/>
            <p:nvPr/>
          </p:nvSpPr>
          <p:spPr>
            <a:xfrm>
              <a:off x="1354682" y="4588442"/>
              <a:ext cx="232712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3" y="0"/>
                  </a:moveTo>
                  <a:cubicBezTo>
                    <a:pt x="2679" y="0"/>
                    <a:pt x="-1601" y="5758"/>
                    <a:pt x="586" y="16537"/>
                  </a:cubicBezTo>
                  <a:cubicBezTo>
                    <a:pt x="1307" y="20047"/>
                    <a:pt x="4170" y="21600"/>
                    <a:pt x="7356" y="21600"/>
                  </a:cubicBezTo>
                  <a:cubicBezTo>
                    <a:pt x="13140" y="21600"/>
                    <a:pt x="19999" y="16501"/>
                    <a:pt x="17167" y="8758"/>
                  </a:cubicBezTo>
                  <a:cubicBezTo>
                    <a:pt x="14980" y="2837"/>
                    <a:pt x="11143" y="0"/>
                    <a:pt x="765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54" name="Google Shape;7693;p46"/>
            <p:cNvSpPr/>
            <p:nvPr/>
          </p:nvSpPr>
          <p:spPr>
            <a:xfrm>
              <a:off x="1939905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2" y="20041"/>
                    <a:pt x="4157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55" name="Google Shape;7694;p46"/>
            <p:cNvSpPr/>
            <p:nvPr/>
          </p:nvSpPr>
          <p:spPr>
            <a:xfrm>
              <a:off x="1221445" y="6435487"/>
              <a:ext cx="1084691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6" y="845"/>
                  </a:cubicBezTo>
                  <a:cubicBezTo>
                    <a:pt x="4304" y="845"/>
                    <a:pt x="2528" y="894"/>
                    <a:pt x="1431" y="1145"/>
                  </a:cubicBezTo>
                  <a:cubicBezTo>
                    <a:pt x="866" y="1271"/>
                    <a:pt x="373" y="3017"/>
                    <a:pt x="232" y="5510"/>
                  </a:cubicBezTo>
                  <a:cubicBezTo>
                    <a:pt x="20" y="9309"/>
                    <a:pt x="-80" y="13667"/>
                    <a:pt x="77" y="17096"/>
                  </a:cubicBezTo>
                  <a:cubicBezTo>
                    <a:pt x="202" y="19728"/>
                    <a:pt x="737" y="21586"/>
                    <a:pt x="1344" y="21586"/>
                  </a:cubicBezTo>
                  <a:cubicBezTo>
                    <a:pt x="1355" y="21586"/>
                    <a:pt x="1365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7" y="21384"/>
                    <a:pt x="19559" y="19840"/>
                  </a:cubicBezTo>
                  <a:cubicBezTo>
                    <a:pt x="21520" y="18737"/>
                    <a:pt x="21009" y="0"/>
                    <a:pt x="190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56" name="Google Shape;7695;p46"/>
            <p:cNvSpPr/>
            <p:nvPr/>
          </p:nvSpPr>
          <p:spPr>
            <a:xfrm>
              <a:off x="1662727" y="6144191"/>
              <a:ext cx="202556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4" h="21600" fill="norm" stroke="1" extrusionOk="0">
                  <a:moveTo>
                    <a:pt x="7656" y="0"/>
                  </a:moveTo>
                  <a:cubicBezTo>
                    <a:pt x="2686" y="0"/>
                    <a:pt x="-1593" y="5740"/>
                    <a:pt x="579" y="16495"/>
                  </a:cubicBezTo>
                  <a:cubicBezTo>
                    <a:pt x="1291" y="20037"/>
                    <a:pt x="4161" y="21600"/>
                    <a:pt x="7358" y="21600"/>
                  </a:cubicBezTo>
                  <a:cubicBezTo>
                    <a:pt x="13148" y="21600"/>
                    <a:pt x="20007" y="16487"/>
                    <a:pt x="17173" y="8720"/>
                  </a:cubicBezTo>
                  <a:cubicBezTo>
                    <a:pt x="14979" y="2825"/>
                    <a:pt x="11150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57" name="Google Shape;7696;p46"/>
            <p:cNvSpPr/>
            <p:nvPr/>
          </p:nvSpPr>
          <p:spPr>
            <a:xfrm>
              <a:off x="1662743" y="6777780"/>
              <a:ext cx="20254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8" h="21600" fill="norm" stroke="1" extrusionOk="0">
                  <a:moveTo>
                    <a:pt x="7643" y="0"/>
                  </a:moveTo>
                  <a:cubicBezTo>
                    <a:pt x="2672" y="0"/>
                    <a:pt x="-1587" y="5725"/>
                    <a:pt x="579" y="16501"/>
                  </a:cubicBezTo>
                  <a:cubicBezTo>
                    <a:pt x="1291" y="20039"/>
                    <a:pt x="4162" y="21600"/>
                    <a:pt x="7360" y="21600"/>
                  </a:cubicBezTo>
                  <a:cubicBezTo>
                    <a:pt x="13152" y="21600"/>
                    <a:pt x="20013" y="16493"/>
                    <a:pt x="17179" y="8734"/>
                  </a:cubicBezTo>
                  <a:cubicBezTo>
                    <a:pt x="14984" y="2838"/>
                    <a:pt x="11139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58" name="Google Shape;7697;p46"/>
            <p:cNvSpPr/>
            <p:nvPr/>
          </p:nvSpPr>
          <p:spPr>
            <a:xfrm>
              <a:off x="2576569" y="5397138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81" y="8996"/>
                    <a:pt x="576" y="8873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6" y="13765"/>
                    <a:pt x="1424" y="14079"/>
                    <a:pt x="1949" y="14079"/>
                  </a:cubicBezTo>
                  <a:cubicBezTo>
                    <a:pt x="2026" y="14079"/>
                    <a:pt x="2106" y="14071"/>
                    <a:pt x="2183" y="14057"/>
                  </a:cubicBezTo>
                  <a:cubicBezTo>
                    <a:pt x="3999" y="13700"/>
                    <a:pt x="5703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59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76" y="16320"/>
                    <a:pt x="14112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4" y="13042"/>
                  </a:cubicBezTo>
                  <a:cubicBezTo>
                    <a:pt x="16995" y="13165"/>
                    <a:pt x="18574" y="13371"/>
                    <a:pt x="20002" y="13427"/>
                  </a:cubicBezTo>
                  <a:cubicBezTo>
                    <a:pt x="20017" y="13427"/>
                    <a:pt x="20033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303" y="11245"/>
                    <a:pt x="21151" y="10450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3" y="8216"/>
                    <a:pt x="14830" y="8216"/>
                  </a:cubicBezTo>
                  <a:cubicBezTo>
                    <a:pt x="14156" y="8216"/>
                    <a:pt x="13600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59" name="Google Shape;7698;p46"/>
            <p:cNvSpPr/>
            <p:nvPr/>
          </p:nvSpPr>
          <p:spPr>
            <a:xfrm>
              <a:off x="2915671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2" y="0"/>
                    <a:pt x="14765" y="155"/>
                    <a:pt x="14506" y="446"/>
                  </a:cubicBezTo>
                  <a:cubicBezTo>
                    <a:pt x="13328" y="1815"/>
                    <a:pt x="12049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6" y="5387"/>
                    <a:pt x="9243" y="5203"/>
                  </a:cubicBezTo>
                  <a:cubicBezTo>
                    <a:pt x="7849" y="4080"/>
                    <a:pt x="5843" y="2597"/>
                    <a:pt x="4171" y="1408"/>
                  </a:cubicBezTo>
                  <a:cubicBezTo>
                    <a:pt x="3951" y="1251"/>
                    <a:pt x="3704" y="1176"/>
                    <a:pt x="3459" y="1176"/>
                  </a:cubicBezTo>
                  <a:cubicBezTo>
                    <a:pt x="3086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1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27" y="15411"/>
                    <a:pt x="11235" y="15192"/>
                    <a:pt x="11645" y="15192"/>
                  </a:cubicBezTo>
                  <a:cubicBezTo>
                    <a:pt x="11945" y="15192"/>
                    <a:pt x="12248" y="15307"/>
                    <a:pt x="12499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1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6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3" y="10090"/>
                  </a:cubicBezTo>
                  <a:cubicBezTo>
                    <a:pt x="15072" y="9618"/>
                    <a:pt x="14912" y="8494"/>
                    <a:pt x="15479" y="7778"/>
                  </a:cubicBezTo>
                  <a:cubicBezTo>
                    <a:pt x="16540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30" y="1733"/>
                  </a:cubicBezTo>
                  <a:cubicBezTo>
                    <a:pt x="17688" y="1130"/>
                    <a:pt x="16932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60" name="Google Shape;7699;p46"/>
            <p:cNvSpPr/>
            <p:nvPr/>
          </p:nvSpPr>
          <p:spPr>
            <a:xfrm>
              <a:off x="0" y="3573858"/>
              <a:ext cx="1441541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3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3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1" y="7469"/>
                    <a:pt x="115" y="9329"/>
                  </a:cubicBezTo>
                  <a:cubicBezTo>
                    <a:pt x="-169" y="10245"/>
                    <a:pt x="115" y="10806"/>
                    <a:pt x="497" y="11455"/>
                  </a:cubicBezTo>
                  <a:cubicBezTo>
                    <a:pt x="623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0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49" y="20915"/>
                  </a:cubicBezTo>
                  <a:cubicBezTo>
                    <a:pt x="7037" y="21352"/>
                    <a:pt x="7849" y="21600"/>
                    <a:pt x="8694" y="21600"/>
                  </a:cubicBezTo>
                  <a:cubicBezTo>
                    <a:pt x="9570" y="21600"/>
                    <a:pt x="10479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51" y="3421"/>
                    <a:pt x="14021" y="2962"/>
                    <a:pt x="14588" y="2937"/>
                  </a:cubicBezTo>
                  <a:lnTo>
                    <a:pt x="17359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1" y="5369"/>
                    <a:pt x="19300" y="5369"/>
                  </a:cubicBezTo>
                  <a:cubicBezTo>
                    <a:pt x="19314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5" y="4120"/>
                  </a:cubicBezTo>
                  <a:cubicBezTo>
                    <a:pt x="21256" y="3077"/>
                    <a:pt x="20972" y="2122"/>
                    <a:pt x="20688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61" name="Google Shape;7700;p46"/>
            <p:cNvSpPr/>
            <p:nvPr/>
          </p:nvSpPr>
          <p:spPr>
            <a:xfrm>
              <a:off x="1810195" y="2922528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3"/>
                    <a:pt x="14156" y="864"/>
                    <a:pt x="10900" y="864"/>
                  </a:cubicBezTo>
                  <a:cubicBezTo>
                    <a:pt x="9350" y="864"/>
                    <a:pt x="7775" y="843"/>
                    <a:pt x="6330" y="843"/>
                  </a:cubicBezTo>
                  <a:cubicBezTo>
                    <a:pt x="4301" y="843"/>
                    <a:pt x="2527" y="892"/>
                    <a:pt x="1435" y="1143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6" y="21579"/>
                    <a:pt x="2356" y="21579"/>
                    <a:pt x="2917" y="21579"/>
                  </a:cubicBezTo>
                  <a:cubicBezTo>
                    <a:pt x="4111" y="21579"/>
                    <a:pt x="5483" y="21600"/>
                    <a:pt x="6930" y="21600"/>
                  </a:cubicBezTo>
                  <a:cubicBezTo>
                    <a:pt x="11488" y="21600"/>
                    <a:pt x="16780" y="21405"/>
                    <a:pt x="19562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62" name="Google Shape;7701;p46"/>
            <p:cNvSpPr/>
            <p:nvPr/>
          </p:nvSpPr>
          <p:spPr>
            <a:xfrm>
              <a:off x="1584698" y="1746123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05"/>
                  </a:cubicBezTo>
                  <a:cubicBezTo>
                    <a:pt x="858" y="1331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3" y="21586"/>
                    <a:pt x="2351" y="21579"/>
                    <a:pt x="2907" y="21579"/>
                  </a:cubicBezTo>
                  <a:cubicBezTo>
                    <a:pt x="4148" y="21579"/>
                    <a:pt x="5582" y="21600"/>
                    <a:pt x="7090" y="21600"/>
                  </a:cubicBezTo>
                  <a:cubicBezTo>
                    <a:pt x="11613" y="21600"/>
                    <a:pt x="16815" y="21405"/>
                    <a:pt x="19565" y="19858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63" name="Google Shape;7702;p46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64" name="Google Shape;7703;p46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65" name="Google Shape;7704;p46"/>
            <p:cNvSpPr/>
            <p:nvPr/>
          </p:nvSpPr>
          <p:spPr>
            <a:xfrm>
              <a:off x="1272697" y="11660158"/>
              <a:ext cx="982389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3" h="21600" fill="norm" stroke="1" extrusionOk="0">
                  <a:moveTo>
                    <a:pt x="17270" y="0"/>
                  </a:moveTo>
                  <a:cubicBezTo>
                    <a:pt x="16839" y="0"/>
                    <a:pt x="16408" y="178"/>
                    <a:pt x="16084" y="510"/>
                  </a:cubicBezTo>
                  <a:cubicBezTo>
                    <a:pt x="12000" y="4773"/>
                    <a:pt x="3464" y="13250"/>
                    <a:pt x="320" y="17449"/>
                  </a:cubicBezTo>
                  <a:cubicBezTo>
                    <a:pt x="-894" y="19073"/>
                    <a:pt x="1604" y="21600"/>
                    <a:pt x="3516" y="21600"/>
                  </a:cubicBezTo>
                  <a:cubicBezTo>
                    <a:pt x="4031" y="21600"/>
                    <a:pt x="4504" y="21417"/>
                    <a:pt x="4851" y="20982"/>
                  </a:cubicBezTo>
                  <a:cubicBezTo>
                    <a:pt x="7654" y="17465"/>
                    <a:pt x="17208" y="8163"/>
                    <a:pt x="20136" y="4789"/>
                  </a:cubicBezTo>
                  <a:cubicBezTo>
                    <a:pt x="20614" y="4234"/>
                    <a:pt x="20706" y="3442"/>
                    <a:pt x="20336" y="2808"/>
                  </a:cubicBezTo>
                  <a:cubicBezTo>
                    <a:pt x="19766" y="1810"/>
                    <a:pt x="18965" y="828"/>
                    <a:pt x="18150" y="274"/>
                  </a:cubicBezTo>
                  <a:cubicBezTo>
                    <a:pt x="17880" y="89"/>
                    <a:pt x="17574" y="0"/>
                    <a:pt x="172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66" name="Google Shape;7705;p46"/>
            <p:cNvSpPr/>
            <p:nvPr/>
          </p:nvSpPr>
          <p:spPr>
            <a:xfrm>
              <a:off x="1354674" y="11613947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67" name="Google Shape;7706;p46"/>
            <p:cNvSpPr/>
            <p:nvPr/>
          </p:nvSpPr>
          <p:spPr>
            <a:xfrm>
              <a:off x="1939913" y="12412410"/>
              <a:ext cx="23197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61" y="0"/>
                  </a:moveTo>
                  <a:cubicBezTo>
                    <a:pt x="2686" y="0"/>
                    <a:pt x="-1605" y="5753"/>
                    <a:pt x="588" y="16542"/>
                  </a:cubicBezTo>
                  <a:cubicBezTo>
                    <a:pt x="1291" y="20047"/>
                    <a:pt x="4150" y="21600"/>
                    <a:pt x="7338" y="21600"/>
                  </a:cubicBezTo>
                  <a:cubicBezTo>
                    <a:pt x="13118" y="21600"/>
                    <a:pt x="19995" y="16507"/>
                    <a:pt x="17156" y="8753"/>
                  </a:cubicBezTo>
                  <a:cubicBezTo>
                    <a:pt x="14988" y="2830"/>
                    <a:pt x="11153" y="0"/>
                    <a:pt x="76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68" name="Google Shape;7707;p46"/>
            <p:cNvSpPr/>
            <p:nvPr/>
          </p:nvSpPr>
          <p:spPr>
            <a:xfrm>
              <a:off x="1221445" y="13460663"/>
              <a:ext cx="1084691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265" y="773"/>
                    <a:pt x="13968" y="871"/>
                    <a:pt x="10608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8" y="857"/>
                    <a:pt x="2629" y="913"/>
                    <a:pt x="1431" y="1205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351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3" y="21586"/>
                    <a:pt x="2359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7" y="21600"/>
                    <a:pt x="16807" y="21405"/>
                    <a:pt x="19559" y="19858"/>
                  </a:cubicBezTo>
                  <a:cubicBezTo>
                    <a:pt x="21520" y="18701"/>
                    <a:pt x="21009" y="0"/>
                    <a:pt x="190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69" name="Google Shape;7708;p46"/>
            <p:cNvSpPr/>
            <p:nvPr/>
          </p:nvSpPr>
          <p:spPr>
            <a:xfrm>
              <a:off x="1662720" y="13169532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70" name="Google Shape;7709;p46"/>
            <p:cNvSpPr/>
            <p:nvPr/>
          </p:nvSpPr>
          <p:spPr>
            <a:xfrm>
              <a:off x="2576569" y="12422809"/>
              <a:ext cx="1132690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86" y="3694"/>
                    <a:pt x="8211" y="7466"/>
                    <a:pt x="7961" y="8330"/>
                  </a:cubicBezTo>
                  <a:cubicBezTo>
                    <a:pt x="7781" y="8988"/>
                    <a:pt x="576" y="8865"/>
                    <a:pt x="147" y="9607"/>
                  </a:cubicBezTo>
                  <a:cubicBezTo>
                    <a:pt x="-255" y="10306"/>
                    <a:pt x="244" y="12076"/>
                    <a:pt x="742" y="13284"/>
                  </a:cubicBezTo>
                  <a:cubicBezTo>
                    <a:pt x="933" y="13766"/>
                    <a:pt x="1410" y="14077"/>
                    <a:pt x="1927" y="14077"/>
                  </a:cubicBezTo>
                  <a:cubicBezTo>
                    <a:pt x="2011" y="14077"/>
                    <a:pt x="2098" y="14069"/>
                    <a:pt x="2183" y="14051"/>
                  </a:cubicBezTo>
                  <a:cubicBezTo>
                    <a:pt x="3999" y="13708"/>
                    <a:pt x="5703" y="13571"/>
                    <a:pt x="7116" y="13516"/>
                  </a:cubicBezTo>
                  <a:cubicBezTo>
                    <a:pt x="7139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59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20" y="21555"/>
                  </a:cubicBezTo>
                  <a:cubicBezTo>
                    <a:pt x="10370" y="21580"/>
                    <a:pt x="11058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76" y="16315"/>
                    <a:pt x="14112" y="14491"/>
                  </a:cubicBezTo>
                  <a:cubicBezTo>
                    <a:pt x="13994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4" y="13050"/>
                  </a:cubicBezTo>
                  <a:cubicBezTo>
                    <a:pt x="16995" y="13159"/>
                    <a:pt x="18574" y="13365"/>
                    <a:pt x="20002" y="13420"/>
                  </a:cubicBezTo>
                  <a:cubicBezTo>
                    <a:pt x="20017" y="13420"/>
                    <a:pt x="20033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303" y="11252"/>
                    <a:pt x="21151" y="10443"/>
                    <a:pt x="21013" y="9565"/>
                  </a:cubicBezTo>
                  <a:cubicBezTo>
                    <a:pt x="20929" y="9002"/>
                    <a:pt x="20458" y="8564"/>
                    <a:pt x="19890" y="8495"/>
                  </a:cubicBezTo>
                  <a:cubicBezTo>
                    <a:pt x="18526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8" y="8221"/>
                    <a:pt x="13600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15" y="580"/>
                    <a:pt x="12603" y="86"/>
                    <a:pt x="11966" y="45"/>
                  </a:cubicBezTo>
                  <a:cubicBezTo>
                    <a:pt x="11537" y="18"/>
                    <a:pt x="11062" y="0"/>
                    <a:pt x="105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71" name="Google Shape;7710;p46"/>
            <p:cNvSpPr/>
            <p:nvPr/>
          </p:nvSpPr>
          <p:spPr>
            <a:xfrm>
              <a:off x="2915671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6" y="0"/>
                    <a:pt x="14767" y="159"/>
                    <a:pt x="14506" y="460"/>
                  </a:cubicBezTo>
                  <a:cubicBezTo>
                    <a:pt x="13328" y="1829"/>
                    <a:pt x="12049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43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1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3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9" y="15412"/>
                    <a:pt x="11239" y="15193"/>
                    <a:pt x="11655" y="15193"/>
                  </a:cubicBezTo>
                  <a:cubicBezTo>
                    <a:pt x="11951" y="15193"/>
                    <a:pt x="12251" y="15304"/>
                    <a:pt x="12499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5" y="19746"/>
                    <a:pt x="18633" y="19562"/>
                    <a:pt x="18896" y="19215"/>
                  </a:cubicBezTo>
                  <a:cubicBezTo>
                    <a:pt x="19622" y="18238"/>
                    <a:pt x="20406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3" y="10097"/>
                  </a:cubicBezTo>
                  <a:cubicBezTo>
                    <a:pt x="15072" y="9627"/>
                    <a:pt x="14912" y="8502"/>
                    <a:pt x="15479" y="7787"/>
                  </a:cubicBezTo>
                  <a:cubicBezTo>
                    <a:pt x="16540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30" y="1730"/>
                  </a:cubicBezTo>
                  <a:cubicBezTo>
                    <a:pt x="17688" y="1128"/>
                    <a:pt x="16932" y="688"/>
                    <a:pt x="16105" y="184"/>
                  </a:cubicBezTo>
                  <a:cubicBezTo>
                    <a:pt x="15904" y="60"/>
                    <a:pt x="15686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72" name="Google Shape;7711;p46"/>
            <p:cNvSpPr/>
            <p:nvPr/>
          </p:nvSpPr>
          <p:spPr>
            <a:xfrm>
              <a:off x="0" y="10599777"/>
              <a:ext cx="1441541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3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3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1" y="7471"/>
                    <a:pt x="115" y="9332"/>
                  </a:cubicBezTo>
                  <a:cubicBezTo>
                    <a:pt x="-169" y="10248"/>
                    <a:pt x="115" y="10796"/>
                    <a:pt x="497" y="11459"/>
                  </a:cubicBezTo>
                  <a:cubicBezTo>
                    <a:pt x="624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49" y="20909"/>
                  </a:cubicBezTo>
                  <a:cubicBezTo>
                    <a:pt x="7038" y="21349"/>
                    <a:pt x="7860" y="21600"/>
                    <a:pt x="8710" y="21600"/>
                  </a:cubicBezTo>
                  <a:cubicBezTo>
                    <a:pt x="9581" y="21600"/>
                    <a:pt x="10480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51" y="3422"/>
                    <a:pt x="14021" y="2951"/>
                    <a:pt x="14588" y="2938"/>
                  </a:cubicBezTo>
                  <a:lnTo>
                    <a:pt x="17359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3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5" y="4109"/>
                  </a:cubicBezTo>
                  <a:cubicBezTo>
                    <a:pt x="21256" y="3065"/>
                    <a:pt x="20972" y="2110"/>
                    <a:pt x="20688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73" name="Google Shape;7712;p46"/>
            <p:cNvSpPr/>
            <p:nvPr/>
          </p:nvSpPr>
          <p:spPr>
            <a:xfrm>
              <a:off x="1810195" y="9948363"/>
              <a:ext cx="108486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098" y="0"/>
                  </a:moveTo>
                  <a:cubicBezTo>
                    <a:pt x="19052" y="0"/>
                    <a:pt x="19006" y="14"/>
                    <a:pt x="18958" y="35"/>
                  </a:cubicBezTo>
                  <a:cubicBezTo>
                    <a:pt x="17330" y="719"/>
                    <a:pt x="14216" y="831"/>
                    <a:pt x="10994" y="831"/>
                  </a:cubicBezTo>
                  <a:cubicBezTo>
                    <a:pt x="9561" y="831"/>
                    <a:pt x="8107" y="810"/>
                    <a:pt x="6750" y="810"/>
                  </a:cubicBezTo>
                  <a:cubicBezTo>
                    <a:pt x="4546" y="810"/>
                    <a:pt x="2602" y="866"/>
                    <a:pt x="1436" y="1152"/>
                  </a:cubicBezTo>
                  <a:cubicBezTo>
                    <a:pt x="856" y="1278"/>
                    <a:pt x="377" y="3023"/>
                    <a:pt x="236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193" y="19715"/>
                    <a:pt x="744" y="21579"/>
                    <a:pt x="1364" y="21579"/>
                  </a:cubicBezTo>
                  <a:cubicBezTo>
                    <a:pt x="1782" y="21572"/>
                    <a:pt x="2240" y="21565"/>
                    <a:pt x="2727" y="21565"/>
                  </a:cubicBezTo>
                  <a:cubicBezTo>
                    <a:pt x="4126" y="21565"/>
                    <a:pt x="5787" y="21600"/>
                    <a:pt x="7531" y="21600"/>
                  </a:cubicBezTo>
                  <a:cubicBezTo>
                    <a:pt x="11945" y="21600"/>
                    <a:pt x="16902" y="21384"/>
                    <a:pt x="19565" y="19841"/>
                  </a:cubicBezTo>
                  <a:cubicBezTo>
                    <a:pt x="21524" y="18682"/>
                    <a:pt x="21018" y="0"/>
                    <a:pt x="1909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74" name="Google Shape;7713;p46"/>
            <p:cNvSpPr/>
            <p:nvPr/>
          </p:nvSpPr>
          <p:spPr>
            <a:xfrm>
              <a:off x="1584698" y="8772041"/>
              <a:ext cx="818746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310" y="753"/>
                    <a:pt x="14157" y="872"/>
                    <a:pt x="10902" y="872"/>
                  </a:cubicBezTo>
                  <a:cubicBezTo>
                    <a:pt x="9351" y="872"/>
                    <a:pt x="7778" y="844"/>
                    <a:pt x="6333" y="844"/>
                  </a:cubicBezTo>
                  <a:cubicBezTo>
                    <a:pt x="4303" y="844"/>
                    <a:pt x="2532" y="893"/>
                    <a:pt x="1439" y="1151"/>
                  </a:cubicBezTo>
                  <a:cubicBezTo>
                    <a:pt x="858" y="1332"/>
                    <a:pt x="372" y="3013"/>
                    <a:pt x="223" y="5503"/>
                  </a:cubicBezTo>
                  <a:cubicBezTo>
                    <a:pt x="17" y="9297"/>
                    <a:pt x="-77" y="13656"/>
                    <a:pt x="74" y="17074"/>
                  </a:cubicBezTo>
                  <a:cubicBezTo>
                    <a:pt x="183" y="19710"/>
                    <a:pt x="728" y="21558"/>
                    <a:pt x="1334" y="21558"/>
                  </a:cubicBezTo>
                  <a:cubicBezTo>
                    <a:pt x="1345" y="21558"/>
                    <a:pt x="1355" y="21558"/>
                    <a:pt x="1364" y="21558"/>
                  </a:cubicBezTo>
                  <a:cubicBezTo>
                    <a:pt x="1586" y="21551"/>
                    <a:pt x="1816" y="21551"/>
                    <a:pt x="2058" y="21551"/>
                  </a:cubicBezTo>
                  <a:cubicBezTo>
                    <a:pt x="3578" y="21551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15"/>
                  </a:cubicBezTo>
                  <a:cubicBezTo>
                    <a:pt x="21523" y="18720"/>
                    <a:pt x="21011" y="0"/>
                    <a:pt x="190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75" name="Google Shape;7714;p46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76" name="Google Shape;7715;p46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7878" name="نص العنوان"/>
          <p:cNvSpPr txBox="1"/>
          <p:nvPr>
            <p:ph type="title"/>
          </p:nvPr>
        </p:nvSpPr>
        <p:spPr>
          <a:xfrm>
            <a:off x="13171265" y="3986333"/>
            <a:ext cx="8458401" cy="1396001"/>
          </a:xfrm>
          <a:prstGeom prst="rect">
            <a:avLst/>
          </a:prstGeom>
        </p:spPr>
        <p:txBody>
          <a:bodyPr/>
          <a:lstStyle>
            <a:lvl1pPr algn="r">
              <a:defRPr sz="7400"/>
            </a:lvl1pPr>
          </a:lstStyle>
          <a:p>
            <a:pPr/>
            <a:r>
              <a:t>نص العنوان</a:t>
            </a:r>
          </a:p>
        </p:txBody>
      </p:sp>
      <p:sp>
        <p:nvSpPr>
          <p:cNvPr id="7879" name="مستوى النص الأول…"/>
          <p:cNvSpPr txBox="1"/>
          <p:nvPr>
            <p:ph type="body" sz="quarter" idx="1"/>
          </p:nvPr>
        </p:nvSpPr>
        <p:spPr>
          <a:xfrm>
            <a:off x="13171265" y="6183666"/>
            <a:ext cx="8458401" cy="3528801"/>
          </a:xfrm>
          <a:prstGeom prst="rect">
            <a:avLst/>
          </a:prstGeom>
        </p:spPr>
        <p:txBody>
          <a:bodyPr/>
          <a:lstStyle>
            <a:lvl1pPr marL="880533" indent="-753533" algn="r">
              <a:buClrTx/>
              <a:buSzTx/>
              <a:buFontTx/>
              <a:buNone/>
              <a:defRPr sz="4200"/>
            </a:lvl1pPr>
            <a:lvl2pPr marL="880533" indent="-296333" algn="r">
              <a:buClrTx/>
              <a:buSzTx/>
              <a:buFontTx/>
              <a:buNone/>
              <a:defRPr sz="4200"/>
            </a:lvl2pPr>
            <a:lvl3pPr marL="880533" indent="160866" algn="r">
              <a:buClrTx/>
              <a:buSzTx/>
              <a:buFontTx/>
              <a:buNone/>
              <a:defRPr sz="4200"/>
            </a:lvl3pPr>
            <a:lvl4pPr marL="880533" indent="618066" algn="r">
              <a:buClrTx/>
              <a:buSzTx/>
              <a:buFontTx/>
              <a:buNone/>
              <a:defRPr sz="4200"/>
            </a:lvl4pPr>
            <a:lvl5pPr marL="880533" indent="1075266" algn="r">
              <a:buClrTx/>
              <a:buSzTx/>
              <a:buFontTx/>
              <a:buNone/>
              <a:defRPr sz="4200"/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7880" name="رقم الشريحة"/>
          <p:cNvSpPr txBox="1"/>
          <p:nvPr>
            <p:ph type="sldNum" sz="quarter" idx="2"/>
          </p:nvPr>
        </p:nvSpPr>
        <p:spPr>
          <a:xfrm>
            <a:off x="11785599" y="12344399"/>
            <a:ext cx="5689601" cy="736601"/>
          </a:xfrm>
          <a:prstGeom prst="rect">
            <a:avLst/>
          </a:prstGeom>
        </p:spPr>
        <p:txBody>
          <a:bodyPr lIns="121919" tIns="121919" rIns="121919" bIns="121919"/>
          <a:lstStyle>
            <a:lvl1pPr algn="r">
              <a:defRPr sz="3200"/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USTOM_1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42" name="Google Shape;7719;p47"/>
          <p:cNvGrpSpPr/>
          <p:nvPr/>
        </p:nvGrpSpPr>
        <p:grpSpPr>
          <a:xfrm>
            <a:off x="-349845" y="-1299"/>
            <a:ext cx="25417589" cy="13716477"/>
            <a:chOff x="0" y="0"/>
            <a:chExt cx="25417587" cy="13716475"/>
          </a:xfrm>
        </p:grpSpPr>
        <p:sp>
          <p:nvSpPr>
            <p:cNvPr id="7887" name="Google Shape;7720;p47"/>
            <p:cNvSpPr/>
            <p:nvPr/>
          </p:nvSpPr>
          <p:spPr>
            <a:xfrm>
              <a:off x="22896176" y="1380229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12"/>
                  </a:cubicBezTo>
                  <a:cubicBezTo>
                    <a:pt x="871" y="1338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64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9" y="21579"/>
                    <a:pt x="5489" y="21600"/>
                    <a:pt x="6934" y="21600"/>
                  </a:cubicBezTo>
                  <a:cubicBezTo>
                    <a:pt x="11489" y="21600"/>
                    <a:pt x="16781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88" name="Google Shape;7721;p47"/>
            <p:cNvSpPr/>
            <p:nvPr/>
          </p:nvSpPr>
          <p:spPr>
            <a:xfrm>
              <a:off x="23975893" y="61642"/>
              <a:ext cx="144169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25"/>
                    <a:pt x="9718" y="10504"/>
                    <a:pt x="8932" y="16592"/>
                  </a:cubicBezTo>
                  <a:cubicBezTo>
                    <a:pt x="8903" y="16841"/>
                    <a:pt x="8726" y="16973"/>
                    <a:pt x="8549" y="16973"/>
                  </a:cubicBezTo>
                  <a:cubicBezTo>
                    <a:pt x="8392" y="16973"/>
                    <a:pt x="8236" y="16870"/>
                    <a:pt x="8178" y="16654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5" y="7176"/>
                    <a:pt x="4962" y="6860"/>
                    <a:pt x="4524" y="6860"/>
                  </a:cubicBezTo>
                  <a:cubicBezTo>
                    <a:pt x="4516" y="6860"/>
                    <a:pt x="4507" y="6860"/>
                    <a:pt x="4498" y="6860"/>
                  </a:cubicBezTo>
                  <a:cubicBezTo>
                    <a:pt x="2763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78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09"/>
                    <a:pt x="14032" y="2950"/>
                    <a:pt x="14589" y="2925"/>
                  </a:cubicBezTo>
                  <a:lnTo>
                    <a:pt x="17362" y="2835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34"/>
                    <a:pt x="18895" y="5358"/>
                    <a:pt x="19313" y="5358"/>
                  </a:cubicBezTo>
                  <a:cubicBezTo>
                    <a:pt x="19329" y="5358"/>
                    <a:pt x="19345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43"/>
                    <a:pt x="21436" y="4709"/>
                    <a:pt x="21381" y="4109"/>
                  </a:cubicBezTo>
                  <a:cubicBezTo>
                    <a:pt x="21272" y="3065"/>
                    <a:pt x="20977" y="2110"/>
                    <a:pt x="20704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89" name="Google Shape;7722;p47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90" name="Google Shape;7723;p47"/>
            <p:cNvSpPr/>
            <p:nvPr/>
          </p:nvSpPr>
          <p:spPr>
            <a:xfrm>
              <a:off x="20002468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6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91" name="Google Shape;7724;p47"/>
            <p:cNvSpPr/>
            <p:nvPr/>
          </p:nvSpPr>
          <p:spPr>
            <a:xfrm>
              <a:off x="21563798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9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4" y="10481"/>
                    <a:pt x="6794" y="11327"/>
                  </a:cubicBezTo>
                  <a:cubicBezTo>
                    <a:pt x="7216" y="11962"/>
                    <a:pt x="2537" y="18529"/>
                    <a:pt x="2885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71" y="20776"/>
                  </a:cubicBezTo>
                  <a:cubicBezTo>
                    <a:pt x="8743" y="18837"/>
                    <a:pt x="9702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9" y="18576"/>
                    <a:pt x="17246" y="19586"/>
                  </a:cubicBezTo>
                  <a:cubicBezTo>
                    <a:pt x="17437" y="19699"/>
                    <a:pt x="17645" y="19754"/>
                    <a:pt x="17852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92" name="Google Shape;7725;p47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93" name="Google Shape;7726;p47"/>
            <p:cNvSpPr/>
            <p:nvPr/>
          </p:nvSpPr>
          <p:spPr>
            <a:xfrm>
              <a:off x="22896176" y="8406147"/>
              <a:ext cx="81924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7"/>
                    <a:pt x="18947" y="28"/>
                  </a:cubicBezTo>
                  <a:cubicBezTo>
                    <a:pt x="17365" y="733"/>
                    <a:pt x="14370" y="852"/>
                    <a:pt x="11236" y="852"/>
                  </a:cubicBezTo>
                  <a:cubicBezTo>
                    <a:pt x="9595" y="852"/>
                    <a:pt x="7914" y="817"/>
                    <a:pt x="6380" y="817"/>
                  </a:cubicBezTo>
                  <a:cubicBezTo>
                    <a:pt x="4329" y="817"/>
                    <a:pt x="2537" y="880"/>
                    <a:pt x="1431" y="1152"/>
                  </a:cubicBezTo>
                  <a:cubicBezTo>
                    <a:pt x="871" y="1278"/>
                    <a:pt x="385" y="3016"/>
                    <a:pt x="234" y="5445"/>
                  </a:cubicBezTo>
                  <a:cubicBezTo>
                    <a:pt x="10" y="9306"/>
                    <a:pt x="-82" y="13669"/>
                    <a:pt x="86" y="17034"/>
                  </a:cubicBezTo>
                  <a:cubicBezTo>
                    <a:pt x="199" y="19708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8" y="21600"/>
                    <a:pt x="16906" y="21377"/>
                    <a:pt x="19565" y="19834"/>
                  </a:cubicBezTo>
                  <a:cubicBezTo>
                    <a:pt x="21518" y="18738"/>
                    <a:pt x="21011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94" name="Google Shape;7727;p47"/>
            <p:cNvSpPr/>
            <p:nvPr/>
          </p:nvSpPr>
          <p:spPr>
            <a:xfrm>
              <a:off x="23975893" y="7086817"/>
              <a:ext cx="144169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3"/>
                    <a:pt x="8932" y="16590"/>
                  </a:cubicBezTo>
                  <a:cubicBezTo>
                    <a:pt x="8903" y="16847"/>
                    <a:pt x="8726" y="16982"/>
                    <a:pt x="8550" y="16982"/>
                  </a:cubicBezTo>
                  <a:cubicBezTo>
                    <a:pt x="8393" y="16982"/>
                    <a:pt x="8236" y="16876"/>
                    <a:pt x="8178" y="16655"/>
                  </a:cubicBezTo>
                  <a:cubicBezTo>
                    <a:pt x="7141" y="12654"/>
                    <a:pt x="6901" y="11088"/>
                    <a:pt x="5546" y="7649"/>
                  </a:cubicBezTo>
                  <a:cubicBezTo>
                    <a:pt x="5361" y="7165"/>
                    <a:pt x="4947" y="6860"/>
                    <a:pt x="4498" y="6860"/>
                  </a:cubicBezTo>
                  <a:cubicBezTo>
                    <a:pt x="2763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2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3" y="10240"/>
                    <a:pt x="3803" y="10240"/>
                  </a:cubicBezTo>
                  <a:cubicBezTo>
                    <a:pt x="3993" y="10240"/>
                    <a:pt x="4125" y="10310"/>
                    <a:pt x="4170" y="10465"/>
                  </a:cubicBezTo>
                  <a:cubicBezTo>
                    <a:pt x="5022" y="13190"/>
                    <a:pt x="6125" y="19252"/>
                    <a:pt x="6846" y="20920"/>
                  </a:cubicBezTo>
                  <a:cubicBezTo>
                    <a:pt x="7040" y="21353"/>
                    <a:pt x="7857" y="21600"/>
                    <a:pt x="8704" y="21600"/>
                  </a:cubicBezTo>
                  <a:cubicBezTo>
                    <a:pt x="9578" y="21600"/>
                    <a:pt x="10484" y="21337"/>
                    <a:pt x="10767" y="20742"/>
                  </a:cubicBezTo>
                  <a:cubicBezTo>
                    <a:pt x="12569" y="16922"/>
                    <a:pt x="12514" y="8911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4" y="5038"/>
                    <a:pt x="18883" y="5361"/>
                    <a:pt x="19293" y="5361"/>
                  </a:cubicBezTo>
                  <a:cubicBezTo>
                    <a:pt x="19315" y="5361"/>
                    <a:pt x="19338" y="5359"/>
                    <a:pt x="19361" y="5358"/>
                  </a:cubicBezTo>
                  <a:cubicBezTo>
                    <a:pt x="19732" y="5332"/>
                    <a:pt x="20147" y="5306"/>
                    <a:pt x="20507" y="5294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78"/>
                    <a:pt x="20977" y="2123"/>
                    <a:pt x="20704" y="1396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95" name="Google Shape;7728;p47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96" name="Google Shape;7729;p47"/>
            <p:cNvSpPr/>
            <p:nvPr/>
          </p:nvSpPr>
          <p:spPr>
            <a:xfrm>
              <a:off x="20002462" y="8100988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97" name="Google Shape;7730;p47"/>
            <p:cNvSpPr/>
            <p:nvPr/>
          </p:nvSpPr>
          <p:spPr>
            <a:xfrm>
              <a:off x="21563798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9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4" y="10487"/>
                    <a:pt x="6794" y="11332"/>
                  </a:cubicBezTo>
                  <a:cubicBezTo>
                    <a:pt x="7216" y="11967"/>
                    <a:pt x="2537" y="18515"/>
                    <a:pt x="2885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71" y="20779"/>
                  </a:cubicBezTo>
                  <a:cubicBezTo>
                    <a:pt x="8743" y="18840"/>
                    <a:pt x="9702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9" y="18579"/>
                    <a:pt x="17246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98" name="Google Shape;7731;p47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99" name="Google Shape;7732;p47"/>
            <p:cNvSpPr/>
            <p:nvPr/>
          </p:nvSpPr>
          <p:spPr>
            <a:xfrm>
              <a:off x="20457982" y="6435487"/>
              <a:ext cx="1084872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4"/>
                    <a:pt x="14156" y="866"/>
                    <a:pt x="10900" y="866"/>
                  </a:cubicBezTo>
                  <a:cubicBezTo>
                    <a:pt x="9350" y="866"/>
                    <a:pt x="7775" y="845"/>
                    <a:pt x="6330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6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6" y="21586"/>
                    <a:pt x="1334" y="21586"/>
                  </a:cubicBezTo>
                  <a:cubicBezTo>
                    <a:pt x="1345" y="21586"/>
                    <a:pt x="1355" y="21579"/>
                    <a:pt x="1364" y="21579"/>
                  </a:cubicBezTo>
                  <a:cubicBezTo>
                    <a:pt x="1782" y="21572"/>
                    <a:pt x="2239" y="21565"/>
                    <a:pt x="2727" y="21565"/>
                  </a:cubicBezTo>
                  <a:cubicBezTo>
                    <a:pt x="4126" y="21565"/>
                    <a:pt x="5786" y="21600"/>
                    <a:pt x="7530" y="21600"/>
                  </a:cubicBezTo>
                  <a:cubicBezTo>
                    <a:pt x="11943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00" name="Google Shape;7733;p47"/>
            <p:cNvSpPr/>
            <p:nvPr/>
          </p:nvSpPr>
          <p:spPr>
            <a:xfrm>
              <a:off x="20232485" y="5259082"/>
              <a:ext cx="81880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1"/>
                    <a:pt x="10904" y="871"/>
                  </a:cubicBezTo>
                  <a:cubicBezTo>
                    <a:pt x="9353" y="871"/>
                    <a:pt x="7778" y="843"/>
                    <a:pt x="6333" y="843"/>
                  </a:cubicBezTo>
                  <a:cubicBezTo>
                    <a:pt x="4303" y="843"/>
                    <a:pt x="2532" y="892"/>
                    <a:pt x="1439" y="1150"/>
                  </a:cubicBezTo>
                  <a:cubicBezTo>
                    <a:pt x="858" y="1331"/>
                    <a:pt x="374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204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01" name="Google Shape;7734;p47"/>
            <p:cNvSpPr/>
            <p:nvPr/>
          </p:nvSpPr>
          <p:spPr>
            <a:xfrm>
              <a:off x="20232485" y="4893188"/>
              <a:ext cx="818802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2"/>
                    <a:pt x="10904" y="872"/>
                  </a:cubicBezTo>
                  <a:cubicBezTo>
                    <a:pt x="9353" y="872"/>
                    <a:pt x="7778" y="844"/>
                    <a:pt x="6333" y="844"/>
                  </a:cubicBezTo>
                  <a:cubicBezTo>
                    <a:pt x="4303" y="844"/>
                    <a:pt x="2532" y="899"/>
                    <a:pt x="1439" y="1150"/>
                  </a:cubicBezTo>
                  <a:cubicBezTo>
                    <a:pt x="858" y="1276"/>
                    <a:pt x="374" y="3012"/>
                    <a:pt x="223" y="5501"/>
                  </a:cubicBezTo>
                  <a:cubicBezTo>
                    <a:pt x="17" y="9294"/>
                    <a:pt x="-77" y="13652"/>
                    <a:pt x="74" y="17075"/>
                  </a:cubicBezTo>
                  <a:cubicBezTo>
                    <a:pt x="202" y="19704"/>
                    <a:pt x="730" y="21551"/>
                    <a:pt x="1334" y="21551"/>
                  </a:cubicBezTo>
                  <a:cubicBezTo>
                    <a:pt x="1345" y="21551"/>
                    <a:pt x="1355" y="21551"/>
                    <a:pt x="1364" y="21551"/>
                  </a:cubicBezTo>
                  <a:cubicBezTo>
                    <a:pt x="1586" y="21544"/>
                    <a:pt x="1816" y="21544"/>
                    <a:pt x="2058" y="21544"/>
                  </a:cubicBezTo>
                  <a:cubicBezTo>
                    <a:pt x="3578" y="21544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08"/>
                  </a:cubicBezTo>
                  <a:cubicBezTo>
                    <a:pt x="21523" y="18713"/>
                    <a:pt x="21011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02" name="Google Shape;7735;p47"/>
            <p:cNvSpPr/>
            <p:nvPr/>
          </p:nvSpPr>
          <p:spPr>
            <a:xfrm>
              <a:off x="22584655" y="4634488"/>
              <a:ext cx="982117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1" y="0"/>
                  </a:moveTo>
                  <a:cubicBezTo>
                    <a:pt x="16858" y="0"/>
                    <a:pt x="16422" y="178"/>
                    <a:pt x="16094" y="504"/>
                  </a:cubicBezTo>
                  <a:cubicBezTo>
                    <a:pt x="11992" y="4766"/>
                    <a:pt x="3466" y="13243"/>
                    <a:pt x="320" y="17441"/>
                  </a:cubicBezTo>
                  <a:cubicBezTo>
                    <a:pt x="-895" y="19076"/>
                    <a:pt x="1608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04"/>
                    <a:pt x="18978" y="838"/>
                    <a:pt x="18161" y="268"/>
                  </a:cubicBezTo>
                  <a:cubicBezTo>
                    <a:pt x="17895" y="85"/>
                    <a:pt x="17594" y="0"/>
                    <a:pt x="172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03" name="Google Shape;7736;p47"/>
            <p:cNvSpPr/>
            <p:nvPr/>
          </p:nvSpPr>
          <p:spPr>
            <a:xfrm>
              <a:off x="22666627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04" name="Google Shape;7737;p47"/>
            <p:cNvSpPr/>
            <p:nvPr/>
          </p:nvSpPr>
          <p:spPr>
            <a:xfrm>
              <a:off x="23251670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5" y="0"/>
                  </a:moveTo>
                  <a:cubicBezTo>
                    <a:pt x="2665" y="0"/>
                    <a:pt x="-1620" y="5733"/>
                    <a:pt x="601" y="16505"/>
                  </a:cubicBezTo>
                  <a:cubicBezTo>
                    <a:pt x="1310" y="20041"/>
                    <a:pt x="4171" y="21600"/>
                    <a:pt x="7360" y="21600"/>
                  </a:cubicBezTo>
                  <a:cubicBezTo>
                    <a:pt x="13132" y="21600"/>
                    <a:pt x="19980" y="16498"/>
                    <a:pt x="17145" y="8724"/>
                  </a:cubicBezTo>
                  <a:cubicBezTo>
                    <a:pt x="14980" y="2828"/>
                    <a:pt x="11139" y="0"/>
                    <a:pt x="764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05" name="Google Shape;7738;p47"/>
            <p:cNvSpPr/>
            <p:nvPr/>
          </p:nvSpPr>
          <p:spPr>
            <a:xfrm>
              <a:off x="22533254" y="6435487"/>
              <a:ext cx="1084827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4"/>
                    <a:pt x="14166" y="866"/>
                    <a:pt x="10911" y="866"/>
                  </a:cubicBezTo>
                  <a:cubicBezTo>
                    <a:pt x="9360" y="866"/>
                    <a:pt x="7785" y="845"/>
                    <a:pt x="6338" y="845"/>
                  </a:cubicBezTo>
                  <a:cubicBezTo>
                    <a:pt x="4308" y="845"/>
                    <a:pt x="2531" y="894"/>
                    <a:pt x="1434" y="1145"/>
                  </a:cubicBezTo>
                  <a:cubicBezTo>
                    <a:pt x="869" y="1271"/>
                    <a:pt x="375" y="3017"/>
                    <a:pt x="234" y="5510"/>
                  </a:cubicBezTo>
                  <a:cubicBezTo>
                    <a:pt x="8" y="9309"/>
                    <a:pt x="-76" y="13667"/>
                    <a:pt x="79" y="17096"/>
                  </a:cubicBezTo>
                  <a:cubicBezTo>
                    <a:pt x="204" y="19728"/>
                    <a:pt x="739" y="21586"/>
                    <a:pt x="1348" y="21586"/>
                  </a:cubicBezTo>
                  <a:cubicBezTo>
                    <a:pt x="1358" y="21586"/>
                    <a:pt x="1367" y="21579"/>
                    <a:pt x="1378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7" y="21600"/>
                    <a:pt x="7538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06" name="Google Shape;7739;p47"/>
            <p:cNvSpPr/>
            <p:nvPr/>
          </p:nvSpPr>
          <p:spPr>
            <a:xfrm>
              <a:off x="22974492" y="6144191"/>
              <a:ext cx="202237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07" name="Google Shape;7740;p47"/>
            <p:cNvSpPr/>
            <p:nvPr/>
          </p:nvSpPr>
          <p:spPr>
            <a:xfrm>
              <a:off x="22974507" y="6777780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08" name="Google Shape;7741;p47"/>
            <p:cNvSpPr/>
            <p:nvPr/>
          </p:nvSpPr>
          <p:spPr>
            <a:xfrm>
              <a:off x="23888517" y="5397138"/>
              <a:ext cx="1132688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96"/>
                    <a:pt x="577" y="8873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7" y="14079"/>
                    <a:pt x="2093" y="14071"/>
                    <a:pt x="2171" y="14057"/>
                  </a:cubicBezTo>
                  <a:cubicBezTo>
                    <a:pt x="3999" y="13700"/>
                    <a:pt x="5690" y="13577"/>
                    <a:pt x="7116" y="13508"/>
                  </a:cubicBezTo>
                  <a:cubicBezTo>
                    <a:pt x="7133" y="13508"/>
                    <a:pt x="7150" y="13508"/>
                    <a:pt x="7166" y="13508"/>
                  </a:cubicBezTo>
                  <a:cubicBezTo>
                    <a:pt x="7892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100" y="14497"/>
                  </a:cubicBezTo>
                  <a:cubicBezTo>
                    <a:pt x="13993" y="13717"/>
                    <a:pt x="14606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14" y="8352"/>
                    <a:pt x="17006" y="8199"/>
                    <a:pt x="15624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3" y="6994"/>
                  </a:cubicBezTo>
                  <a:cubicBezTo>
                    <a:pt x="13504" y="5361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09" name="Google Shape;7742;p47"/>
            <p:cNvSpPr/>
            <p:nvPr/>
          </p:nvSpPr>
          <p:spPr>
            <a:xfrm>
              <a:off x="24227609" y="3512959"/>
              <a:ext cx="1080347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20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595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52" y="15826"/>
                  </a:cubicBezTo>
                  <a:cubicBezTo>
                    <a:pt x="10813" y="15411"/>
                    <a:pt x="11225" y="15192"/>
                    <a:pt x="11640" y="15192"/>
                  </a:cubicBezTo>
                  <a:cubicBezTo>
                    <a:pt x="11943" y="15192"/>
                    <a:pt x="12250" y="15307"/>
                    <a:pt x="12501" y="15548"/>
                  </a:cubicBezTo>
                  <a:cubicBezTo>
                    <a:pt x="14011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393" y="17161"/>
                    <a:pt x="21090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501" y="11165"/>
                    <a:pt x="15815" y="10090"/>
                  </a:cubicBezTo>
                  <a:cubicBezTo>
                    <a:pt x="15073" y="9618"/>
                    <a:pt x="14914" y="8494"/>
                    <a:pt x="15481" y="7778"/>
                  </a:cubicBezTo>
                  <a:cubicBezTo>
                    <a:pt x="16527" y="6474"/>
                    <a:pt x="17718" y="5153"/>
                    <a:pt x="18663" y="3884"/>
                  </a:cubicBezTo>
                  <a:cubicBezTo>
                    <a:pt x="19158" y="3232"/>
                    <a:pt x="19041" y="2239"/>
                    <a:pt x="18417" y="1733"/>
                  </a:cubicBezTo>
                  <a:cubicBezTo>
                    <a:pt x="17675" y="1130"/>
                    <a:pt x="16919" y="690"/>
                    <a:pt x="16105" y="184"/>
                  </a:cubicBezTo>
                  <a:cubicBezTo>
                    <a:pt x="15904" y="60"/>
                    <a:pt x="15684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10" name="Google Shape;7743;p47"/>
            <p:cNvSpPr/>
            <p:nvPr/>
          </p:nvSpPr>
          <p:spPr>
            <a:xfrm>
              <a:off x="21311737" y="3573858"/>
              <a:ext cx="1441817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8"/>
                    <a:pt x="11024" y="415"/>
                  </a:cubicBezTo>
                  <a:cubicBezTo>
                    <a:pt x="9953" y="938"/>
                    <a:pt x="9724" y="10513"/>
                    <a:pt x="8939" y="16586"/>
                  </a:cubicBezTo>
                  <a:cubicBezTo>
                    <a:pt x="8903" y="16843"/>
                    <a:pt x="8725" y="16977"/>
                    <a:pt x="8546" y="16977"/>
                  </a:cubicBezTo>
                  <a:cubicBezTo>
                    <a:pt x="8388" y="16977"/>
                    <a:pt x="8231" y="16872"/>
                    <a:pt x="8174" y="16650"/>
                  </a:cubicBezTo>
                  <a:cubicBezTo>
                    <a:pt x="7138" y="12664"/>
                    <a:pt x="6897" y="11085"/>
                    <a:pt x="5544" y="7647"/>
                  </a:cubicBezTo>
                  <a:cubicBezTo>
                    <a:pt x="5359" y="7163"/>
                    <a:pt x="4944" y="6858"/>
                    <a:pt x="4496" y="6858"/>
                  </a:cubicBezTo>
                  <a:cubicBezTo>
                    <a:pt x="2760" y="6884"/>
                    <a:pt x="916" y="7469"/>
                    <a:pt x="109" y="9329"/>
                  </a:cubicBezTo>
                  <a:cubicBezTo>
                    <a:pt x="-164" y="10245"/>
                    <a:pt x="119" y="10806"/>
                    <a:pt x="502" y="11455"/>
                  </a:cubicBezTo>
                  <a:cubicBezTo>
                    <a:pt x="628" y="11682"/>
                    <a:pt x="833" y="11801"/>
                    <a:pt x="1044" y="11801"/>
                  </a:cubicBezTo>
                  <a:cubicBezTo>
                    <a:pt x="1198" y="11801"/>
                    <a:pt x="1354" y="11736"/>
                    <a:pt x="1484" y="11608"/>
                  </a:cubicBezTo>
                  <a:cubicBezTo>
                    <a:pt x="2296" y="10791"/>
                    <a:pt x="3275" y="10238"/>
                    <a:pt x="3808" y="10238"/>
                  </a:cubicBezTo>
                  <a:cubicBezTo>
                    <a:pt x="3997" y="10238"/>
                    <a:pt x="4131" y="10308"/>
                    <a:pt x="4179" y="10462"/>
                  </a:cubicBezTo>
                  <a:cubicBezTo>
                    <a:pt x="5031" y="13186"/>
                    <a:pt x="6122" y="19246"/>
                    <a:pt x="6843" y="20915"/>
                  </a:cubicBezTo>
                  <a:cubicBezTo>
                    <a:pt x="7035" y="21352"/>
                    <a:pt x="7849" y="21600"/>
                    <a:pt x="8693" y="21600"/>
                  </a:cubicBezTo>
                  <a:cubicBezTo>
                    <a:pt x="9569" y="21600"/>
                    <a:pt x="10478" y="21333"/>
                    <a:pt x="10761" y="20737"/>
                  </a:cubicBezTo>
                  <a:cubicBezTo>
                    <a:pt x="12562" y="16930"/>
                    <a:pt x="12508" y="8909"/>
                    <a:pt x="13424" y="4071"/>
                  </a:cubicBezTo>
                  <a:cubicBezTo>
                    <a:pt x="13544" y="3421"/>
                    <a:pt x="14025" y="2962"/>
                    <a:pt x="14593" y="2937"/>
                  </a:cubicBezTo>
                  <a:lnTo>
                    <a:pt x="17354" y="2847"/>
                  </a:lnTo>
                  <a:cubicBezTo>
                    <a:pt x="17976" y="3064"/>
                    <a:pt x="18271" y="3905"/>
                    <a:pt x="18413" y="4566"/>
                  </a:cubicBezTo>
                  <a:cubicBezTo>
                    <a:pt x="18518" y="5045"/>
                    <a:pt x="18887" y="5369"/>
                    <a:pt x="19305" y="5369"/>
                  </a:cubicBezTo>
                  <a:cubicBezTo>
                    <a:pt x="19321" y="5369"/>
                    <a:pt x="19335" y="5369"/>
                    <a:pt x="19351" y="5369"/>
                  </a:cubicBezTo>
                  <a:cubicBezTo>
                    <a:pt x="19723" y="5344"/>
                    <a:pt x="20149" y="5318"/>
                    <a:pt x="20509" y="5292"/>
                  </a:cubicBezTo>
                  <a:cubicBezTo>
                    <a:pt x="21032" y="5254"/>
                    <a:pt x="21436" y="4720"/>
                    <a:pt x="21371" y="4120"/>
                  </a:cubicBezTo>
                  <a:cubicBezTo>
                    <a:pt x="21262" y="3077"/>
                    <a:pt x="20967" y="2122"/>
                    <a:pt x="20695" y="1409"/>
                  </a:cubicBezTo>
                  <a:cubicBezTo>
                    <a:pt x="20378" y="594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11" name="Google Shape;7744;p47"/>
            <p:cNvSpPr/>
            <p:nvPr/>
          </p:nvSpPr>
          <p:spPr>
            <a:xfrm>
              <a:off x="23121630" y="2922528"/>
              <a:ext cx="108484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8" y="864"/>
                    <a:pt x="7782" y="843"/>
                    <a:pt x="6337" y="843"/>
                  </a:cubicBezTo>
                  <a:cubicBezTo>
                    <a:pt x="4305" y="843"/>
                    <a:pt x="2528" y="892"/>
                    <a:pt x="1431" y="1143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288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6" y="21579"/>
                    <a:pt x="2368" y="21579"/>
                    <a:pt x="2928" y="21579"/>
                  </a:cubicBezTo>
                  <a:cubicBezTo>
                    <a:pt x="4121" y="21579"/>
                    <a:pt x="5494" y="21600"/>
                    <a:pt x="6940" y="21600"/>
                  </a:cubicBezTo>
                  <a:cubicBezTo>
                    <a:pt x="11498" y="21600"/>
                    <a:pt x="16790" y="21405"/>
                    <a:pt x="19574" y="19795"/>
                  </a:cubicBezTo>
                  <a:cubicBezTo>
                    <a:pt x="21521" y="18694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12" name="Google Shape;7745;p47"/>
            <p:cNvSpPr/>
            <p:nvPr/>
          </p:nvSpPr>
          <p:spPr>
            <a:xfrm>
              <a:off x="22896176" y="1746123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05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1" y="21586"/>
                    <a:pt x="2359" y="21579"/>
                    <a:pt x="2912" y="21579"/>
                  </a:cubicBezTo>
                  <a:cubicBezTo>
                    <a:pt x="4150" y="21579"/>
                    <a:pt x="5581" y="21600"/>
                    <a:pt x="7087" y="21600"/>
                  </a:cubicBezTo>
                  <a:cubicBezTo>
                    <a:pt x="11606" y="21600"/>
                    <a:pt x="16813" y="21405"/>
                    <a:pt x="19561" y="19858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13" name="Google Shape;7746;p47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14" name="Google Shape;7747;p47"/>
            <p:cNvSpPr/>
            <p:nvPr/>
          </p:nvSpPr>
          <p:spPr>
            <a:xfrm>
              <a:off x="20587692" y="1873781"/>
              <a:ext cx="232013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0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318" y="20041"/>
                    <a:pt x="4189" y="21600"/>
                    <a:pt x="7383" y="21600"/>
                  </a:cubicBezTo>
                  <a:cubicBezTo>
                    <a:pt x="13157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15" name="Google Shape;7748;p47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16" name="Google Shape;7749;p47"/>
            <p:cNvSpPr/>
            <p:nvPr/>
          </p:nvSpPr>
          <p:spPr>
            <a:xfrm>
              <a:off x="20310537" y="2631232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17" name="Google Shape;7750;p47"/>
            <p:cNvSpPr/>
            <p:nvPr/>
          </p:nvSpPr>
          <p:spPr>
            <a:xfrm>
              <a:off x="20310537" y="3265068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18" name="Google Shape;7751;p47"/>
            <p:cNvSpPr/>
            <p:nvPr/>
          </p:nvSpPr>
          <p:spPr>
            <a:xfrm>
              <a:off x="21224357" y="1884179"/>
              <a:ext cx="1132690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3999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1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599" y="21093"/>
                    <a:pt x="9112" y="21531"/>
                    <a:pt x="9720" y="21558"/>
                  </a:cubicBezTo>
                  <a:cubicBezTo>
                    <a:pt x="10326" y="21582"/>
                    <a:pt x="10966" y="21600"/>
                    <a:pt x="11621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4" y="13041"/>
                  </a:cubicBezTo>
                  <a:cubicBezTo>
                    <a:pt x="16995" y="13164"/>
                    <a:pt x="18574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303" y="11244"/>
                    <a:pt x="21151" y="10449"/>
                    <a:pt x="21013" y="9572"/>
                  </a:cubicBezTo>
                  <a:cubicBezTo>
                    <a:pt x="20929" y="8995"/>
                    <a:pt x="20458" y="8571"/>
                    <a:pt x="19890" y="8502"/>
                  </a:cubicBezTo>
                  <a:cubicBezTo>
                    <a:pt x="18512" y="8351"/>
                    <a:pt x="17006" y="8199"/>
                    <a:pt x="15622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600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19" name="Google Shape;7752;p47"/>
            <p:cNvSpPr/>
            <p:nvPr/>
          </p:nvSpPr>
          <p:spPr>
            <a:xfrm>
              <a:off x="20457982" y="13460663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1" y="773"/>
                    <a:pt x="13963" y="871"/>
                    <a:pt x="10603" y="871"/>
                  </a:cubicBezTo>
                  <a:cubicBezTo>
                    <a:pt x="9350" y="871"/>
                    <a:pt x="8088" y="857"/>
                    <a:pt x="6900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8" y="21579"/>
                    <a:pt x="2904" y="21579"/>
                  </a:cubicBezTo>
                  <a:cubicBezTo>
                    <a:pt x="4145" y="21579"/>
                    <a:pt x="5575" y="21600"/>
                    <a:pt x="7082" y="21600"/>
                  </a:cubicBezTo>
                  <a:cubicBezTo>
                    <a:pt x="11605" y="21600"/>
                    <a:pt x="16811" y="21405"/>
                    <a:pt x="19562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20" name="Google Shape;7753;p47"/>
            <p:cNvSpPr/>
            <p:nvPr/>
          </p:nvSpPr>
          <p:spPr>
            <a:xfrm>
              <a:off x="20232485" y="12284917"/>
              <a:ext cx="81882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7" y="0"/>
                  </a:moveTo>
                  <a:cubicBezTo>
                    <a:pt x="19063" y="0"/>
                    <a:pt x="19015" y="14"/>
                    <a:pt x="18969" y="35"/>
                  </a:cubicBezTo>
                  <a:cubicBezTo>
                    <a:pt x="17377" y="733"/>
                    <a:pt x="14376" y="859"/>
                    <a:pt x="11237" y="859"/>
                  </a:cubicBezTo>
                  <a:cubicBezTo>
                    <a:pt x="9595" y="859"/>
                    <a:pt x="7913" y="824"/>
                    <a:pt x="6378" y="824"/>
                  </a:cubicBezTo>
                  <a:cubicBezTo>
                    <a:pt x="4329" y="824"/>
                    <a:pt x="2538" y="880"/>
                    <a:pt x="1439" y="1152"/>
                  </a:cubicBezTo>
                  <a:cubicBezTo>
                    <a:pt x="858" y="1278"/>
                    <a:pt x="374" y="3023"/>
                    <a:pt x="223" y="5452"/>
                  </a:cubicBezTo>
                  <a:cubicBezTo>
                    <a:pt x="17" y="9313"/>
                    <a:pt x="-77" y="13676"/>
                    <a:pt x="74" y="17034"/>
                  </a:cubicBezTo>
                  <a:cubicBezTo>
                    <a:pt x="204" y="19715"/>
                    <a:pt x="747" y="21586"/>
                    <a:pt x="1364" y="21586"/>
                  </a:cubicBezTo>
                  <a:cubicBezTo>
                    <a:pt x="1783" y="21572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84"/>
                    <a:pt x="19566" y="19841"/>
                  </a:cubicBezTo>
                  <a:cubicBezTo>
                    <a:pt x="21523" y="18682"/>
                    <a:pt x="21016" y="0"/>
                    <a:pt x="1910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21" name="Google Shape;7754;p47"/>
            <p:cNvSpPr/>
            <p:nvPr/>
          </p:nvSpPr>
          <p:spPr>
            <a:xfrm>
              <a:off x="20232485" y="11918363"/>
              <a:ext cx="818802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14"/>
                    <a:pt x="18967" y="28"/>
                  </a:cubicBezTo>
                  <a:cubicBezTo>
                    <a:pt x="17271" y="773"/>
                    <a:pt x="13968" y="877"/>
                    <a:pt x="10607" y="877"/>
                  </a:cubicBezTo>
                  <a:cubicBezTo>
                    <a:pt x="9353" y="877"/>
                    <a:pt x="8092" y="863"/>
                    <a:pt x="6901" y="863"/>
                  </a:cubicBezTo>
                  <a:cubicBezTo>
                    <a:pt x="4637" y="863"/>
                    <a:pt x="2632" y="912"/>
                    <a:pt x="1439" y="1211"/>
                  </a:cubicBezTo>
                  <a:cubicBezTo>
                    <a:pt x="858" y="1337"/>
                    <a:pt x="374" y="3070"/>
                    <a:pt x="223" y="5492"/>
                  </a:cubicBezTo>
                  <a:cubicBezTo>
                    <a:pt x="17" y="9342"/>
                    <a:pt x="-77" y="13630"/>
                    <a:pt x="74" y="17048"/>
                  </a:cubicBezTo>
                  <a:cubicBezTo>
                    <a:pt x="204" y="19714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1" y="21565"/>
                    <a:pt x="5792" y="21600"/>
                    <a:pt x="7537" y="21600"/>
                  </a:cubicBezTo>
                  <a:cubicBezTo>
                    <a:pt x="11951" y="21600"/>
                    <a:pt x="16906" y="21377"/>
                    <a:pt x="19565" y="19839"/>
                  </a:cubicBezTo>
                  <a:cubicBezTo>
                    <a:pt x="21523" y="18683"/>
                    <a:pt x="21011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22" name="Google Shape;7755;p47"/>
            <p:cNvSpPr/>
            <p:nvPr/>
          </p:nvSpPr>
          <p:spPr>
            <a:xfrm>
              <a:off x="22584641" y="11660158"/>
              <a:ext cx="982132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81" y="0"/>
                  </a:moveTo>
                  <a:cubicBezTo>
                    <a:pt x="16849" y="0"/>
                    <a:pt x="16419" y="178"/>
                    <a:pt x="16094" y="510"/>
                  </a:cubicBezTo>
                  <a:cubicBezTo>
                    <a:pt x="11992" y="4773"/>
                    <a:pt x="3466" y="13250"/>
                    <a:pt x="320" y="17449"/>
                  </a:cubicBezTo>
                  <a:cubicBezTo>
                    <a:pt x="-895" y="19073"/>
                    <a:pt x="1604" y="21600"/>
                    <a:pt x="3511" y="21600"/>
                  </a:cubicBezTo>
                  <a:cubicBezTo>
                    <a:pt x="4024" y="21600"/>
                    <a:pt x="4494" y="21417"/>
                    <a:pt x="4838" y="20982"/>
                  </a:cubicBezTo>
                  <a:cubicBezTo>
                    <a:pt x="7661" y="17465"/>
                    <a:pt x="17205" y="8163"/>
                    <a:pt x="20150" y="4789"/>
                  </a:cubicBezTo>
                  <a:cubicBezTo>
                    <a:pt x="20627" y="4234"/>
                    <a:pt x="20705" y="3442"/>
                    <a:pt x="20351" y="2808"/>
                  </a:cubicBezTo>
                  <a:cubicBezTo>
                    <a:pt x="19765" y="1810"/>
                    <a:pt x="18978" y="828"/>
                    <a:pt x="18161" y="274"/>
                  </a:cubicBezTo>
                  <a:cubicBezTo>
                    <a:pt x="17891" y="89"/>
                    <a:pt x="17587" y="0"/>
                    <a:pt x="172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23" name="Google Shape;7756;p47"/>
            <p:cNvSpPr/>
            <p:nvPr/>
          </p:nvSpPr>
          <p:spPr>
            <a:xfrm>
              <a:off x="22666619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24" name="Google Shape;7757;p47"/>
            <p:cNvSpPr/>
            <p:nvPr/>
          </p:nvSpPr>
          <p:spPr>
            <a:xfrm>
              <a:off x="23251676" y="12412410"/>
              <a:ext cx="23218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9" y="0"/>
                  </a:moveTo>
                  <a:cubicBezTo>
                    <a:pt x="2670" y="0"/>
                    <a:pt x="-1620" y="5753"/>
                    <a:pt x="601" y="16542"/>
                  </a:cubicBezTo>
                  <a:cubicBezTo>
                    <a:pt x="1303" y="20047"/>
                    <a:pt x="4156" y="21600"/>
                    <a:pt x="7339" y="21600"/>
                  </a:cubicBezTo>
                  <a:cubicBezTo>
                    <a:pt x="13109" y="21600"/>
                    <a:pt x="19980" y="16507"/>
                    <a:pt x="17139" y="8753"/>
                  </a:cubicBezTo>
                  <a:cubicBezTo>
                    <a:pt x="14975" y="2830"/>
                    <a:pt x="11141" y="0"/>
                    <a:pt x="764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25" name="Google Shape;7758;p47"/>
            <p:cNvSpPr/>
            <p:nvPr/>
          </p:nvSpPr>
          <p:spPr>
            <a:xfrm>
              <a:off x="22533254" y="13460663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268" y="773"/>
                    <a:pt x="13972" y="871"/>
                    <a:pt x="10613" y="871"/>
                  </a:cubicBezTo>
                  <a:cubicBezTo>
                    <a:pt x="9360" y="871"/>
                    <a:pt x="8098" y="857"/>
                    <a:pt x="6908" y="857"/>
                  </a:cubicBezTo>
                  <a:cubicBezTo>
                    <a:pt x="4642" y="857"/>
                    <a:pt x="2632" y="913"/>
                    <a:pt x="1434" y="1205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351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5" y="21586"/>
                    <a:pt x="2363" y="21579"/>
                    <a:pt x="2918" y="21579"/>
                  </a:cubicBezTo>
                  <a:cubicBezTo>
                    <a:pt x="4156" y="21579"/>
                    <a:pt x="5587" y="21600"/>
                    <a:pt x="7092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26" name="Google Shape;7759;p47"/>
            <p:cNvSpPr/>
            <p:nvPr/>
          </p:nvSpPr>
          <p:spPr>
            <a:xfrm>
              <a:off x="22974484" y="13169532"/>
              <a:ext cx="20222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14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27" name="Google Shape;7760;p47"/>
            <p:cNvSpPr/>
            <p:nvPr/>
          </p:nvSpPr>
          <p:spPr>
            <a:xfrm>
              <a:off x="23888517" y="12422809"/>
              <a:ext cx="1132688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2" y="8330"/>
                  </a:cubicBezTo>
                  <a:cubicBezTo>
                    <a:pt x="7782" y="8988"/>
                    <a:pt x="577" y="8865"/>
                    <a:pt x="147" y="9607"/>
                  </a:cubicBezTo>
                  <a:cubicBezTo>
                    <a:pt x="-255" y="10306"/>
                    <a:pt x="245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71" y="14051"/>
                  </a:cubicBezTo>
                  <a:cubicBezTo>
                    <a:pt x="3999" y="13708"/>
                    <a:pt x="5690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3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5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100" y="14491"/>
                  </a:cubicBezTo>
                  <a:cubicBezTo>
                    <a:pt x="13994" y="13717"/>
                    <a:pt x="14595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1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3" y="6986"/>
                  </a:cubicBezTo>
                  <a:cubicBezTo>
                    <a:pt x="13504" y="5353"/>
                    <a:pt x="13337" y="3076"/>
                    <a:pt x="13157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28" name="Google Shape;7761;p47"/>
            <p:cNvSpPr/>
            <p:nvPr/>
          </p:nvSpPr>
          <p:spPr>
            <a:xfrm>
              <a:off x="24227609" y="10538217"/>
              <a:ext cx="1080347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8" y="5256"/>
                    <a:pt x="10435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595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4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52" y="15830"/>
                  </a:cubicBezTo>
                  <a:cubicBezTo>
                    <a:pt x="10814" y="15412"/>
                    <a:pt x="11231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11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393" y="17164"/>
                    <a:pt x="21090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501" y="11156"/>
                    <a:pt x="15815" y="10097"/>
                  </a:cubicBezTo>
                  <a:cubicBezTo>
                    <a:pt x="15073" y="9627"/>
                    <a:pt x="14914" y="8502"/>
                    <a:pt x="15481" y="7787"/>
                  </a:cubicBezTo>
                  <a:cubicBezTo>
                    <a:pt x="16527" y="6484"/>
                    <a:pt x="17718" y="5165"/>
                    <a:pt x="18663" y="3896"/>
                  </a:cubicBezTo>
                  <a:cubicBezTo>
                    <a:pt x="19158" y="3228"/>
                    <a:pt x="19041" y="2236"/>
                    <a:pt x="18417" y="1730"/>
                  </a:cubicBezTo>
                  <a:cubicBezTo>
                    <a:pt x="17675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29" name="Google Shape;7762;p47"/>
            <p:cNvSpPr/>
            <p:nvPr/>
          </p:nvSpPr>
          <p:spPr>
            <a:xfrm>
              <a:off x="21311737" y="10599777"/>
              <a:ext cx="1441817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4"/>
                    <a:pt x="8939" y="16592"/>
                  </a:cubicBezTo>
                  <a:cubicBezTo>
                    <a:pt x="8903" y="16847"/>
                    <a:pt x="8727" y="16977"/>
                    <a:pt x="8550" y="16977"/>
                  </a:cubicBezTo>
                  <a:cubicBezTo>
                    <a:pt x="8391" y="16977"/>
                    <a:pt x="8232" y="16871"/>
                    <a:pt x="8174" y="16656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59" y="7166"/>
                    <a:pt x="4944" y="6860"/>
                    <a:pt x="4496" y="6860"/>
                  </a:cubicBezTo>
                  <a:cubicBezTo>
                    <a:pt x="2760" y="6873"/>
                    <a:pt x="916" y="7471"/>
                    <a:pt x="109" y="9332"/>
                  </a:cubicBezTo>
                  <a:cubicBezTo>
                    <a:pt x="-164" y="10248"/>
                    <a:pt x="119" y="10796"/>
                    <a:pt x="502" y="11459"/>
                  </a:cubicBezTo>
                  <a:cubicBezTo>
                    <a:pt x="629" y="11682"/>
                    <a:pt x="837" y="11800"/>
                    <a:pt x="1050" y="11800"/>
                  </a:cubicBezTo>
                  <a:cubicBezTo>
                    <a:pt x="1201" y="11800"/>
                    <a:pt x="1356" y="11739"/>
                    <a:pt x="1484" y="11612"/>
                  </a:cubicBezTo>
                  <a:cubicBezTo>
                    <a:pt x="2299" y="10792"/>
                    <a:pt x="3281" y="10230"/>
                    <a:pt x="3812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31" y="13191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76" y="3065"/>
                    <a:pt x="18271" y="3906"/>
                    <a:pt x="18413" y="4567"/>
                  </a:cubicBezTo>
                  <a:cubicBezTo>
                    <a:pt x="18518" y="5046"/>
                    <a:pt x="18886" y="5360"/>
                    <a:pt x="19303" y="5360"/>
                  </a:cubicBezTo>
                  <a:cubicBezTo>
                    <a:pt x="19319" y="5360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30" name="Google Shape;7763;p47"/>
            <p:cNvSpPr/>
            <p:nvPr/>
          </p:nvSpPr>
          <p:spPr>
            <a:xfrm>
              <a:off x="23121630" y="9948363"/>
              <a:ext cx="108484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9" y="0"/>
                  </a:moveTo>
                  <a:cubicBezTo>
                    <a:pt x="19063" y="0"/>
                    <a:pt x="19017" y="14"/>
                    <a:pt x="18969" y="35"/>
                  </a:cubicBezTo>
                  <a:cubicBezTo>
                    <a:pt x="17341" y="719"/>
                    <a:pt x="14229" y="831"/>
                    <a:pt x="11003" y="831"/>
                  </a:cubicBezTo>
                  <a:cubicBezTo>
                    <a:pt x="9570" y="831"/>
                    <a:pt x="8114" y="810"/>
                    <a:pt x="6756" y="810"/>
                  </a:cubicBezTo>
                  <a:cubicBezTo>
                    <a:pt x="4551" y="810"/>
                    <a:pt x="2604" y="866"/>
                    <a:pt x="1431" y="1152"/>
                  </a:cubicBezTo>
                  <a:cubicBezTo>
                    <a:pt x="866" y="1278"/>
                    <a:pt x="372" y="3023"/>
                    <a:pt x="231" y="5452"/>
                  </a:cubicBezTo>
                  <a:cubicBezTo>
                    <a:pt x="19" y="9313"/>
                    <a:pt x="-79" y="13669"/>
                    <a:pt x="76" y="17034"/>
                  </a:cubicBezTo>
                  <a:cubicBezTo>
                    <a:pt x="203" y="19715"/>
                    <a:pt x="754" y="21579"/>
                    <a:pt x="1376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8" y="21565"/>
                    <a:pt x="5797" y="21600"/>
                    <a:pt x="7541" y="21600"/>
                  </a:cubicBezTo>
                  <a:cubicBezTo>
                    <a:pt x="11956" y="21600"/>
                    <a:pt x="16915" y="21384"/>
                    <a:pt x="19577" y="19841"/>
                  </a:cubicBezTo>
                  <a:cubicBezTo>
                    <a:pt x="21521" y="18682"/>
                    <a:pt x="21014" y="0"/>
                    <a:pt x="1910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31" name="Google Shape;7764;p47"/>
            <p:cNvSpPr/>
            <p:nvPr/>
          </p:nvSpPr>
          <p:spPr>
            <a:xfrm>
              <a:off x="22896176" y="8772041"/>
              <a:ext cx="81926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3"/>
                    <a:pt x="1431" y="1151"/>
                  </a:cubicBezTo>
                  <a:cubicBezTo>
                    <a:pt x="871" y="1332"/>
                    <a:pt x="385" y="3013"/>
                    <a:pt x="234" y="5503"/>
                  </a:cubicBezTo>
                  <a:cubicBezTo>
                    <a:pt x="10" y="9297"/>
                    <a:pt x="-82" y="13656"/>
                    <a:pt x="86" y="17074"/>
                  </a:cubicBezTo>
                  <a:cubicBezTo>
                    <a:pt x="197" y="19710"/>
                    <a:pt x="741" y="21558"/>
                    <a:pt x="1345" y="21558"/>
                  </a:cubicBezTo>
                  <a:cubicBezTo>
                    <a:pt x="1355" y="21558"/>
                    <a:pt x="1366" y="21558"/>
                    <a:pt x="1376" y="21558"/>
                  </a:cubicBezTo>
                  <a:cubicBezTo>
                    <a:pt x="1594" y="21551"/>
                    <a:pt x="1824" y="21551"/>
                    <a:pt x="2065" y="21551"/>
                  </a:cubicBezTo>
                  <a:cubicBezTo>
                    <a:pt x="3580" y="21551"/>
                    <a:pt x="5482" y="21600"/>
                    <a:pt x="7502" y="21600"/>
                  </a:cubicBezTo>
                  <a:cubicBezTo>
                    <a:pt x="11923" y="21600"/>
                    <a:pt x="16896" y="21356"/>
                    <a:pt x="19561" y="19815"/>
                  </a:cubicBezTo>
                  <a:cubicBezTo>
                    <a:pt x="21518" y="18720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32" name="Google Shape;7765;p47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33" name="Google Shape;7766;p47"/>
            <p:cNvSpPr/>
            <p:nvPr/>
          </p:nvSpPr>
          <p:spPr>
            <a:xfrm>
              <a:off x="20587701" y="8899452"/>
              <a:ext cx="232017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5" h="21600" fill="norm" stroke="1" extrusionOk="0">
                  <a:moveTo>
                    <a:pt x="7659" y="0"/>
                  </a:moveTo>
                  <a:cubicBezTo>
                    <a:pt x="2686" y="0"/>
                    <a:pt x="-1604" y="5745"/>
                    <a:pt x="588" y="16521"/>
                  </a:cubicBezTo>
                  <a:cubicBezTo>
                    <a:pt x="1311" y="20041"/>
                    <a:pt x="4168" y="21600"/>
                    <a:pt x="7355" y="21600"/>
                  </a:cubicBezTo>
                  <a:cubicBezTo>
                    <a:pt x="13134" y="21600"/>
                    <a:pt x="19996" y="16485"/>
                    <a:pt x="17151" y="8742"/>
                  </a:cubicBezTo>
                  <a:cubicBezTo>
                    <a:pt x="14984" y="2827"/>
                    <a:pt x="11151" y="0"/>
                    <a:pt x="76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34" name="Google Shape;7767;p47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35" name="Google Shape;7768;p47"/>
            <p:cNvSpPr/>
            <p:nvPr/>
          </p:nvSpPr>
          <p:spPr>
            <a:xfrm>
              <a:off x="20310554" y="9656903"/>
              <a:ext cx="202517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6" h="21600" fill="norm" stroke="1" extrusionOk="0">
                  <a:moveTo>
                    <a:pt x="7670" y="0"/>
                  </a:moveTo>
                  <a:cubicBezTo>
                    <a:pt x="2692" y="0"/>
                    <a:pt x="-1589" y="5725"/>
                    <a:pt x="577" y="16501"/>
                  </a:cubicBezTo>
                  <a:cubicBezTo>
                    <a:pt x="1289" y="20039"/>
                    <a:pt x="4160" y="21600"/>
                    <a:pt x="7358" y="21600"/>
                  </a:cubicBezTo>
                  <a:cubicBezTo>
                    <a:pt x="13150" y="21600"/>
                    <a:pt x="20011" y="16493"/>
                    <a:pt x="17177" y="8734"/>
                  </a:cubicBezTo>
                  <a:cubicBezTo>
                    <a:pt x="15003" y="2838"/>
                    <a:pt x="11166" y="0"/>
                    <a:pt x="76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36" name="Google Shape;7769;p47"/>
            <p:cNvSpPr/>
            <p:nvPr/>
          </p:nvSpPr>
          <p:spPr>
            <a:xfrm>
              <a:off x="20310530" y="10290409"/>
              <a:ext cx="202552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290" y="20054"/>
                    <a:pt x="4145" y="21600"/>
                    <a:pt x="7333" y="21600"/>
                  </a:cubicBezTo>
                  <a:cubicBezTo>
                    <a:pt x="13122" y="21600"/>
                    <a:pt x="20007" y="16505"/>
                    <a:pt x="17167" y="8773"/>
                  </a:cubicBezTo>
                  <a:cubicBezTo>
                    <a:pt x="15003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37" name="Google Shape;7770;p47"/>
            <p:cNvSpPr/>
            <p:nvPr/>
          </p:nvSpPr>
          <p:spPr>
            <a:xfrm>
              <a:off x="21224357" y="8910097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3999" y="13700"/>
                    <a:pt x="5703" y="13564"/>
                    <a:pt x="7116" y="13508"/>
                  </a:cubicBezTo>
                  <a:cubicBezTo>
                    <a:pt x="7139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599" y="21094"/>
                    <a:pt x="9112" y="21519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4" y="13724"/>
                    <a:pt x="14595" y="13038"/>
                    <a:pt x="15373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74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303" y="11245"/>
                    <a:pt x="21151" y="10436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3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8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38" name="Google Shape;7771;p47"/>
            <p:cNvSpPr/>
            <p:nvPr/>
          </p:nvSpPr>
          <p:spPr>
            <a:xfrm>
              <a:off x="17568357" y="1380229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12"/>
                  </a:cubicBezTo>
                  <a:cubicBezTo>
                    <a:pt x="857" y="1338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64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4" y="21586"/>
                    <a:pt x="2359" y="21579"/>
                    <a:pt x="2918" y="21579"/>
                  </a:cubicBezTo>
                  <a:cubicBezTo>
                    <a:pt x="4116" y="21579"/>
                    <a:pt x="5487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39" name="Google Shape;7772;p47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40" name="Google Shape;7773;p47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41" name="Google Shape;7774;p47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42" name="Google Shape;7775;p47"/>
            <p:cNvSpPr/>
            <p:nvPr/>
          </p:nvSpPr>
          <p:spPr>
            <a:xfrm>
              <a:off x="14674812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63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40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43" name="Google Shape;7776;p47"/>
            <p:cNvSpPr/>
            <p:nvPr/>
          </p:nvSpPr>
          <p:spPr>
            <a:xfrm>
              <a:off x="16235705" y="0"/>
              <a:ext cx="108009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72" y="0"/>
                  </a:moveTo>
                  <a:cubicBezTo>
                    <a:pt x="15117" y="0"/>
                    <a:pt x="14771" y="159"/>
                    <a:pt x="14518" y="462"/>
                  </a:cubicBezTo>
                  <a:cubicBezTo>
                    <a:pt x="13339" y="1815"/>
                    <a:pt x="12045" y="3362"/>
                    <a:pt x="11114" y="4844"/>
                  </a:cubicBezTo>
                  <a:cubicBezTo>
                    <a:pt x="10848" y="5261"/>
                    <a:pt x="10436" y="5485"/>
                    <a:pt x="10017" y="5485"/>
                  </a:cubicBezTo>
                  <a:cubicBezTo>
                    <a:pt x="9747" y="5485"/>
                    <a:pt x="9477" y="5394"/>
                    <a:pt x="9239" y="5202"/>
                  </a:cubicBezTo>
                  <a:cubicBezTo>
                    <a:pt x="7842" y="4079"/>
                    <a:pt x="5834" y="2597"/>
                    <a:pt x="4176" y="1408"/>
                  </a:cubicBezTo>
                  <a:cubicBezTo>
                    <a:pt x="3956" y="1251"/>
                    <a:pt x="3710" y="1176"/>
                    <a:pt x="3464" y="1176"/>
                  </a:cubicBezTo>
                  <a:cubicBezTo>
                    <a:pt x="3092" y="1176"/>
                    <a:pt x="2724" y="1349"/>
                    <a:pt x="2459" y="1684"/>
                  </a:cubicBezTo>
                  <a:cubicBezTo>
                    <a:pt x="1543" y="2841"/>
                    <a:pt x="423" y="4470"/>
                    <a:pt x="59" y="5692"/>
                  </a:cubicBezTo>
                  <a:cubicBezTo>
                    <a:pt x="-115" y="6311"/>
                    <a:pt x="103" y="7010"/>
                    <a:pt x="597" y="7370"/>
                  </a:cubicBezTo>
                  <a:cubicBezTo>
                    <a:pt x="2445" y="8721"/>
                    <a:pt x="6227" y="10481"/>
                    <a:pt x="6795" y="11327"/>
                  </a:cubicBezTo>
                  <a:cubicBezTo>
                    <a:pt x="7230" y="11962"/>
                    <a:pt x="2547" y="18529"/>
                    <a:pt x="2896" y="19456"/>
                  </a:cubicBezTo>
                  <a:cubicBezTo>
                    <a:pt x="3216" y="20320"/>
                    <a:pt x="5006" y="21134"/>
                    <a:pt x="6314" y="21542"/>
                  </a:cubicBezTo>
                  <a:cubicBezTo>
                    <a:pt x="6439" y="21580"/>
                    <a:pt x="6567" y="21600"/>
                    <a:pt x="6690" y="21600"/>
                  </a:cubicBezTo>
                  <a:cubicBezTo>
                    <a:pt x="7186" y="21600"/>
                    <a:pt x="7649" y="21297"/>
                    <a:pt x="7871" y="20776"/>
                  </a:cubicBezTo>
                  <a:cubicBezTo>
                    <a:pt x="8743" y="18837"/>
                    <a:pt x="9718" y="17192"/>
                    <a:pt x="10561" y="15824"/>
                  </a:cubicBezTo>
                  <a:cubicBezTo>
                    <a:pt x="10824" y="15417"/>
                    <a:pt x="11238" y="15202"/>
                    <a:pt x="11655" y="15202"/>
                  </a:cubicBezTo>
                  <a:cubicBezTo>
                    <a:pt x="11957" y="15202"/>
                    <a:pt x="12260" y="15315"/>
                    <a:pt x="12511" y="15547"/>
                  </a:cubicBezTo>
                  <a:cubicBezTo>
                    <a:pt x="14024" y="16964"/>
                    <a:pt x="15609" y="18576"/>
                    <a:pt x="17267" y="19586"/>
                  </a:cubicBezTo>
                  <a:cubicBezTo>
                    <a:pt x="17459" y="19699"/>
                    <a:pt x="17667" y="19754"/>
                    <a:pt x="17874" y="19754"/>
                  </a:cubicBezTo>
                  <a:cubicBezTo>
                    <a:pt x="18260" y="19754"/>
                    <a:pt x="18640" y="19562"/>
                    <a:pt x="18896" y="19212"/>
                  </a:cubicBezTo>
                  <a:cubicBezTo>
                    <a:pt x="19638" y="18251"/>
                    <a:pt x="20409" y="17159"/>
                    <a:pt x="21107" y="16036"/>
                  </a:cubicBezTo>
                  <a:cubicBezTo>
                    <a:pt x="21485" y="15417"/>
                    <a:pt x="21399" y="14570"/>
                    <a:pt x="20888" y="14080"/>
                  </a:cubicBezTo>
                  <a:cubicBezTo>
                    <a:pt x="19594" y="12777"/>
                    <a:pt x="17500" y="11164"/>
                    <a:pt x="15827" y="10089"/>
                  </a:cubicBezTo>
                  <a:cubicBezTo>
                    <a:pt x="15071" y="9618"/>
                    <a:pt x="14911" y="8493"/>
                    <a:pt x="15493" y="7793"/>
                  </a:cubicBezTo>
                  <a:cubicBezTo>
                    <a:pt x="16540" y="6473"/>
                    <a:pt x="17732" y="5169"/>
                    <a:pt x="18677" y="3884"/>
                  </a:cubicBezTo>
                  <a:cubicBezTo>
                    <a:pt x="19173" y="3232"/>
                    <a:pt x="19056" y="2239"/>
                    <a:pt x="18431" y="1733"/>
                  </a:cubicBezTo>
                  <a:cubicBezTo>
                    <a:pt x="17689" y="1130"/>
                    <a:pt x="16933" y="690"/>
                    <a:pt x="16118" y="184"/>
                  </a:cubicBezTo>
                  <a:cubicBezTo>
                    <a:pt x="15912" y="60"/>
                    <a:pt x="15690" y="0"/>
                    <a:pt x="1547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44" name="Google Shape;7777;p47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45" name="Google Shape;7778;p47"/>
            <p:cNvSpPr/>
            <p:nvPr/>
          </p:nvSpPr>
          <p:spPr>
            <a:xfrm>
              <a:off x="17568357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106" y="0"/>
                  </a:moveTo>
                  <a:cubicBezTo>
                    <a:pt x="19060" y="0"/>
                    <a:pt x="19014" y="7"/>
                    <a:pt x="18968" y="28"/>
                  </a:cubicBezTo>
                  <a:cubicBezTo>
                    <a:pt x="17384" y="733"/>
                    <a:pt x="14384" y="852"/>
                    <a:pt x="11242" y="852"/>
                  </a:cubicBezTo>
                  <a:cubicBezTo>
                    <a:pt x="9600" y="852"/>
                    <a:pt x="7918" y="817"/>
                    <a:pt x="6381" y="817"/>
                  </a:cubicBezTo>
                  <a:cubicBezTo>
                    <a:pt x="4330" y="817"/>
                    <a:pt x="2537" y="880"/>
                    <a:pt x="1438" y="1152"/>
                  </a:cubicBezTo>
                  <a:cubicBezTo>
                    <a:pt x="857" y="1278"/>
                    <a:pt x="371" y="3016"/>
                    <a:pt x="241" y="5445"/>
                  </a:cubicBezTo>
                  <a:cubicBezTo>
                    <a:pt x="16" y="9306"/>
                    <a:pt x="-78" y="13669"/>
                    <a:pt x="73" y="17034"/>
                  </a:cubicBezTo>
                  <a:cubicBezTo>
                    <a:pt x="203" y="19708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4" y="21377"/>
                    <a:pt x="19565" y="19834"/>
                  </a:cubicBezTo>
                  <a:cubicBezTo>
                    <a:pt x="21522" y="18738"/>
                    <a:pt x="21012" y="0"/>
                    <a:pt x="1910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46" name="Google Shape;7779;p47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47" name="Google Shape;7780;p47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48" name="Google Shape;7781;p47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49" name="Google Shape;7782;p47"/>
            <p:cNvSpPr/>
            <p:nvPr/>
          </p:nvSpPr>
          <p:spPr>
            <a:xfrm>
              <a:off x="14674805" y="8100988"/>
              <a:ext cx="23220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50" name="Google Shape;7783;p47"/>
            <p:cNvSpPr/>
            <p:nvPr/>
          </p:nvSpPr>
          <p:spPr>
            <a:xfrm>
              <a:off x="16235705" y="7025505"/>
              <a:ext cx="108009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69" y="0"/>
                  </a:moveTo>
                  <a:cubicBezTo>
                    <a:pt x="15115" y="0"/>
                    <a:pt x="14769" y="153"/>
                    <a:pt x="14518" y="455"/>
                  </a:cubicBezTo>
                  <a:cubicBezTo>
                    <a:pt x="13339" y="1824"/>
                    <a:pt x="12045" y="3353"/>
                    <a:pt x="11114" y="4852"/>
                  </a:cubicBezTo>
                  <a:cubicBezTo>
                    <a:pt x="10851" y="5264"/>
                    <a:pt x="10445" y="5482"/>
                    <a:pt x="10030" y="5482"/>
                  </a:cubicBezTo>
                  <a:cubicBezTo>
                    <a:pt x="9757" y="5482"/>
                    <a:pt x="9480" y="5387"/>
                    <a:pt x="9239" y="5193"/>
                  </a:cubicBezTo>
                  <a:cubicBezTo>
                    <a:pt x="7842" y="4071"/>
                    <a:pt x="5834" y="2605"/>
                    <a:pt x="4176" y="1417"/>
                  </a:cubicBezTo>
                  <a:cubicBezTo>
                    <a:pt x="3958" y="1254"/>
                    <a:pt x="3712" y="1177"/>
                    <a:pt x="3467" y="1177"/>
                  </a:cubicBezTo>
                  <a:cubicBezTo>
                    <a:pt x="3094" y="1177"/>
                    <a:pt x="2724" y="1358"/>
                    <a:pt x="2459" y="1692"/>
                  </a:cubicBezTo>
                  <a:cubicBezTo>
                    <a:pt x="1543" y="2833"/>
                    <a:pt x="423" y="4461"/>
                    <a:pt x="59" y="5682"/>
                  </a:cubicBezTo>
                  <a:cubicBezTo>
                    <a:pt x="-115" y="6318"/>
                    <a:pt x="103" y="7000"/>
                    <a:pt x="597" y="7360"/>
                  </a:cubicBezTo>
                  <a:cubicBezTo>
                    <a:pt x="2445" y="8711"/>
                    <a:pt x="6227" y="10487"/>
                    <a:pt x="6795" y="11332"/>
                  </a:cubicBezTo>
                  <a:cubicBezTo>
                    <a:pt x="7230" y="11967"/>
                    <a:pt x="2547" y="18515"/>
                    <a:pt x="2896" y="19442"/>
                  </a:cubicBezTo>
                  <a:cubicBezTo>
                    <a:pt x="3216" y="20322"/>
                    <a:pt x="5006" y="21136"/>
                    <a:pt x="6314" y="21543"/>
                  </a:cubicBezTo>
                  <a:cubicBezTo>
                    <a:pt x="6436" y="21582"/>
                    <a:pt x="6560" y="21600"/>
                    <a:pt x="6681" y="21600"/>
                  </a:cubicBezTo>
                  <a:cubicBezTo>
                    <a:pt x="7181" y="21600"/>
                    <a:pt x="7649" y="21290"/>
                    <a:pt x="7871" y="20779"/>
                  </a:cubicBezTo>
                  <a:cubicBezTo>
                    <a:pt x="8743" y="18840"/>
                    <a:pt x="9718" y="17179"/>
                    <a:pt x="10561" y="15828"/>
                  </a:cubicBezTo>
                  <a:cubicBezTo>
                    <a:pt x="10825" y="15410"/>
                    <a:pt x="11241" y="15191"/>
                    <a:pt x="11660" y="15191"/>
                  </a:cubicBezTo>
                  <a:cubicBezTo>
                    <a:pt x="11960" y="15191"/>
                    <a:pt x="12262" y="15302"/>
                    <a:pt x="12511" y="15534"/>
                  </a:cubicBezTo>
                  <a:cubicBezTo>
                    <a:pt x="14024" y="16951"/>
                    <a:pt x="15609" y="18579"/>
                    <a:pt x="17267" y="19572"/>
                  </a:cubicBezTo>
                  <a:cubicBezTo>
                    <a:pt x="17464" y="19689"/>
                    <a:pt x="17676" y="19745"/>
                    <a:pt x="17888" y="19745"/>
                  </a:cubicBezTo>
                  <a:cubicBezTo>
                    <a:pt x="18270" y="19745"/>
                    <a:pt x="18643" y="19561"/>
                    <a:pt x="18896" y="19214"/>
                  </a:cubicBezTo>
                  <a:cubicBezTo>
                    <a:pt x="19638" y="18238"/>
                    <a:pt x="20409" y="17162"/>
                    <a:pt x="21107" y="16023"/>
                  </a:cubicBezTo>
                  <a:cubicBezTo>
                    <a:pt x="21485" y="15405"/>
                    <a:pt x="21399" y="14574"/>
                    <a:pt x="20888" y="14068"/>
                  </a:cubicBezTo>
                  <a:cubicBezTo>
                    <a:pt x="19594" y="12765"/>
                    <a:pt x="17500" y="11153"/>
                    <a:pt x="15827" y="10094"/>
                  </a:cubicBezTo>
                  <a:cubicBezTo>
                    <a:pt x="15071" y="9624"/>
                    <a:pt x="14911" y="8499"/>
                    <a:pt x="15493" y="7784"/>
                  </a:cubicBezTo>
                  <a:cubicBezTo>
                    <a:pt x="16540" y="6480"/>
                    <a:pt x="17732" y="5160"/>
                    <a:pt x="18677" y="3892"/>
                  </a:cubicBezTo>
                  <a:cubicBezTo>
                    <a:pt x="19173" y="3240"/>
                    <a:pt x="19056" y="2245"/>
                    <a:pt x="18431" y="1741"/>
                  </a:cubicBezTo>
                  <a:cubicBezTo>
                    <a:pt x="17689" y="1139"/>
                    <a:pt x="16933" y="683"/>
                    <a:pt x="16118" y="179"/>
                  </a:cubicBezTo>
                  <a:cubicBezTo>
                    <a:pt x="15912" y="60"/>
                    <a:pt x="15689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51" name="Google Shape;7784;p47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52" name="Google Shape;7785;p47"/>
            <p:cNvSpPr/>
            <p:nvPr/>
          </p:nvSpPr>
          <p:spPr>
            <a:xfrm>
              <a:off x="15129816" y="6435487"/>
              <a:ext cx="108465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9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5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3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53" name="Google Shape;7786;p47"/>
            <p:cNvSpPr/>
            <p:nvPr/>
          </p:nvSpPr>
          <p:spPr>
            <a:xfrm>
              <a:off x="14904364" y="5259082"/>
              <a:ext cx="81909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1"/>
                    <a:pt x="10906" y="871"/>
                  </a:cubicBezTo>
                  <a:cubicBezTo>
                    <a:pt x="9353" y="871"/>
                    <a:pt x="7779" y="843"/>
                    <a:pt x="6334" y="843"/>
                  </a:cubicBezTo>
                  <a:cubicBezTo>
                    <a:pt x="4303" y="843"/>
                    <a:pt x="2529" y="892"/>
                    <a:pt x="1431" y="1150"/>
                  </a:cubicBezTo>
                  <a:cubicBezTo>
                    <a:pt x="871" y="1331"/>
                    <a:pt x="366" y="3073"/>
                    <a:pt x="236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6" y="21586"/>
                    <a:pt x="2365" y="21579"/>
                    <a:pt x="2925" y="21579"/>
                  </a:cubicBezTo>
                  <a:cubicBezTo>
                    <a:pt x="4117" y="21579"/>
                    <a:pt x="5487" y="21600"/>
                    <a:pt x="6931" y="21600"/>
                  </a:cubicBezTo>
                  <a:cubicBezTo>
                    <a:pt x="11480" y="21600"/>
                    <a:pt x="16764" y="21405"/>
                    <a:pt x="19544" y="19795"/>
                  </a:cubicBezTo>
                  <a:cubicBezTo>
                    <a:pt x="21518" y="18701"/>
                    <a:pt x="21007" y="0"/>
                    <a:pt x="190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54" name="Google Shape;7787;p47"/>
            <p:cNvSpPr/>
            <p:nvPr/>
          </p:nvSpPr>
          <p:spPr>
            <a:xfrm>
              <a:off x="14904364" y="4893188"/>
              <a:ext cx="81909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2"/>
                    <a:pt x="10906" y="872"/>
                  </a:cubicBezTo>
                  <a:cubicBezTo>
                    <a:pt x="9353" y="872"/>
                    <a:pt x="7779" y="844"/>
                    <a:pt x="6334" y="844"/>
                  </a:cubicBezTo>
                  <a:cubicBezTo>
                    <a:pt x="4303" y="844"/>
                    <a:pt x="2529" y="899"/>
                    <a:pt x="1431" y="1150"/>
                  </a:cubicBezTo>
                  <a:cubicBezTo>
                    <a:pt x="871" y="1276"/>
                    <a:pt x="366" y="3012"/>
                    <a:pt x="236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6" y="21544"/>
                    <a:pt x="1825" y="21544"/>
                    <a:pt x="2066" y="21544"/>
                  </a:cubicBezTo>
                  <a:cubicBezTo>
                    <a:pt x="3581" y="21544"/>
                    <a:pt x="5481" y="21600"/>
                    <a:pt x="7499" y="21600"/>
                  </a:cubicBezTo>
                  <a:cubicBezTo>
                    <a:pt x="11913" y="21600"/>
                    <a:pt x="16879" y="21356"/>
                    <a:pt x="19544" y="19808"/>
                  </a:cubicBezTo>
                  <a:cubicBezTo>
                    <a:pt x="21518" y="18713"/>
                    <a:pt x="21007" y="0"/>
                    <a:pt x="190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55" name="Google Shape;7788;p47"/>
            <p:cNvSpPr/>
            <p:nvPr/>
          </p:nvSpPr>
          <p:spPr>
            <a:xfrm>
              <a:off x="17256819" y="4634488"/>
              <a:ext cx="982178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71" y="0"/>
                  </a:moveTo>
                  <a:cubicBezTo>
                    <a:pt x="16840" y="0"/>
                    <a:pt x="16408" y="178"/>
                    <a:pt x="16090" y="504"/>
                  </a:cubicBezTo>
                  <a:cubicBezTo>
                    <a:pt x="11991" y="4766"/>
                    <a:pt x="3467" y="13243"/>
                    <a:pt x="325" y="17441"/>
                  </a:cubicBezTo>
                  <a:cubicBezTo>
                    <a:pt x="-903" y="19076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39" y="20989"/>
                  </a:cubicBezTo>
                  <a:cubicBezTo>
                    <a:pt x="7644" y="17457"/>
                    <a:pt x="17199" y="8157"/>
                    <a:pt x="20142" y="4782"/>
                  </a:cubicBezTo>
                  <a:cubicBezTo>
                    <a:pt x="20621" y="4244"/>
                    <a:pt x="20697" y="3436"/>
                    <a:pt x="20327" y="2802"/>
                  </a:cubicBezTo>
                  <a:cubicBezTo>
                    <a:pt x="19757" y="1804"/>
                    <a:pt x="18971" y="838"/>
                    <a:pt x="18139" y="268"/>
                  </a:cubicBezTo>
                  <a:cubicBezTo>
                    <a:pt x="17874" y="85"/>
                    <a:pt x="17572" y="0"/>
                    <a:pt x="1727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56" name="Google Shape;7789;p47"/>
            <p:cNvSpPr/>
            <p:nvPr/>
          </p:nvSpPr>
          <p:spPr>
            <a:xfrm>
              <a:off x="17339047" y="4588442"/>
              <a:ext cx="231923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3" h="21600" fill="norm" stroke="1" extrusionOk="0">
                  <a:moveTo>
                    <a:pt x="7662" y="0"/>
                  </a:moveTo>
                  <a:cubicBezTo>
                    <a:pt x="2681" y="0"/>
                    <a:pt x="-1604" y="5758"/>
                    <a:pt x="589" y="16537"/>
                  </a:cubicBezTo>
                  <a:cubicBezTo>
                    <a:pt x="1292" y="20047"/>
                    <a:pt x="4145" y="21600"/>
                    <a:pt x="7333" y="21600"/>
                  </a:cubicBezTo>
                  <a:cubicBezTo>
                    <a:pt x="13113" y="21600"/>
                    <a:pt x="19996" y="16501"/>
                    <a:pt x="17150" y="8758"/>
                  </a:cubicBezTo>
                  <a:cubicBezTo>
                    <a:pt x="14983" y="2837"/>
                    <a:pt x="11154" y="0"/>
                    <a:pt x="76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57" name="Google Shape;7790;p47"/>
            <p:cNvSpPr/>
            <p:nvPr/>
          </p:nvSpPr>
          <p:spPr>
            <a:xfrm>
              <a:off x="17923535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58" name="Google Shape;7791;p47"/>
            <p:cNvSpPr/>
            <p:nvPr/>
          </p:nvSpPr>
          <p:spPr>
            <a:xfrm>
              <a:off x="17205619" y="6435487"/>
              <a:ext cx="108483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2" y="21572"/>
                    <a:pt x="2238" y="21565"/>
                    <a:pt x="2727" y="21565"/>
                  </a:cubicBezTo>
                  <a:cubicBezTo>
                    <a:pt x="4126" y="21565"/>
                    <a:pt x="5786" y="21600"/>
                    <a:pt x="7529" y="21600"/>
                  </a:cubicBezTo>
                  <a:cubicBezTo>
                    <a:pt x="11944" y="21600"/>
                    <a:pt x="16901" y="21384"/>
                    <a:pt x="19563" y="19840"/>
                  </a:cubicBezTo>
                  <a:cubicBezTo>
                    <a:pt x="21524" y="18737"/>
                    <a:pt x="21014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59" name="Google Shape;7792;p47"/>
            <p:cNvSpPr/>
            <p:nvPr/>
          </p:nvSpPr>
          <p:spPr>
            <a:xfrm>
              <a:off x="17646910" y="6144191"/>
              <a:ext cx="20202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47" y="0"/>
                  </a:moveTo>
                  <a:cubicBezTo>
                    <a:pt x="2671" y="0"/>
                    <a:pt x="-1614" y="5740"/>
                    <a:pt x="598" y="16495"/>
                  </a:cubicBezTo>
                  <a:cubicBezTo>
                    <a:pt x="1311" y="20037"/>
                    <a:pt x="4177" y="21600"/>
                    <a:pt x="7371" y="21600"/>
                  </a:cubicBezTo>
                  <a:cubicBezTo>
                    <a:pt x="13140" y="21600"/>
                    <a:pt x="19986" y="16487"/>
                    <a:pt x="17149" y="8720"/>
                  </a:cubicBezTo>
                  <a:cubicBezTo>
                    <a:pt x="14981" y="2825"/>
                    <a:pt x="11147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60" name="Google Shape;7793;p47"/>
            <p:cNvSpPr/>
            <p:nvPr/>
          </p:nvSpPr>
          <p:spPr>
            <a:xfrm>
              <a:off x="17646902" y="6777780"/>
              <a:ext cx="20202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71" y="21600"/>
                  </a:cubicBezTo>
                  <a:cubicBezTo>
                    <a:pt x="13140" y="21600"/>
                    <a:pt x="19986" y="16493"/>
                    <a:pt x="17149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61" name="Google Shape;7794;p47"/>
            <p:cNvSpPr/>
            <p:nvPr/>
          </p:nvSpPr>
          <p:spPr>
            <a:xfrm>
              <a:off x="18560305" y="5397138"/>
              <a:ext cx="1133287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27" y="0"/>
                  </a:moveTo>
                  <a:cubicBezTo>
                    <a:pt x="9541" y="0"/>
                    <a:pt x="8536" y="83"/>
                    <a:pt x="7848" y="327"/>
                  </a:cubicBezTo>
                  <a:cubicBezTo>
                    <a:pt x="7308" y="520"/>
                    <a:pt x="6976" y="1041"/>
                    <a:pt x="7016" y="1604"/>
                  </a:cubicBezTo>
                  <a:cubicBezTo>
                    <a:pt x="7182" y="3688"/>
                    <a:pt x="8209" y="7460"/>
                    <a:pt x="7973" y="8338"/>
                  </a:cubicBezTo>
                  <a:cubicBezTo>
                    <a:pt x="7793" y="8996"/>
                    <a:pt x="574" y="8873"/>
                    <a:pt x="145" y="9600"/>
                  </a:cubicBezTo>
                  <a:cubicBezTo>
                    <a:pt x="-257" y="10300"/>
                    <a:pt x="256" y="12069"/>
                    <a:pt x="740" y="13276"/>
                  </a:cubicBezTo>
                  <a:cubicBezTo>
                    <a:pt x="945" y="13765"/>
                    <a:pt x="1423" y="14079"/>
                    <a:pt x="1947" y="14079"/>
                  </a:cubicBezTo>
                  <a:cubicBezTo>
                    <a:pt x="2024" y="14079"/>
                    <a:pt x="2102" y="14071"/>
                    <a:pt x="2181" y="14057"/>
                  </a:cubicBezTo>
                  <a:cubicBezTo>
                    <a:pt x="4011" y="13700"/>
                    <a:pt x="5701" y="13577"/>
                    <a:pt x="7128" y="13508"/>
                  </a:cubicBezTo>
                  <a:cubicBezTo>
                    <a:pt x="7143" y="13508"/>
                    <a:pt x="7160" y="13508"/>
                    <a:pt x="7176" y="13508"/>
                  </a:cubicBezTo>
                  <a:cubicBezTo>
                    <a:pt x="7903" y="13508"/>
                    <a:pt x="8485" y="14102"/>
                    <a:pt x="8457" y="14826"/>
                  </a:cubicBezTo>
                  <a:cubicBezTo>
                    <a:pt x="8389" y="16705"/>
                    <a:pt x="8209" y="18734"/>
                    <a:pt x="8513" y="20504"/>
                  </a:cubicBezTo>
                  <a:cubicBezTo>
                    <a:pt x="8609" y="21094"/>
                    <a:pt x="9110" y="21532"/>
                    <a:pt x="9718" y="21546"/>
                  </a:cubicBezTo>
                  <a:cubicBezTo>
                    <a:pt x="10354" y="21578"/>
                    <a:pt x="11020" y="21600"/>
                    <a:pt x="11698" y="21600"/>
                  </a:cubicBezTo>
                  <a:cubicBezTo>
                    <a:pt x="12189" y="21600"/>
                    <a:pt x="12688" y="21589"/>
                    <a:pt x="13182" y="21560"/>
                  </a:cubicBezTo>
                  <a:cubicBezTo>
                    <a:pt x="13820" y="21532"/>
                    <a:pt x="14332" y="21011"/>
                    <a:pt x="14387" y="20381"/>
                  </a:cubicBezTo>
                  <a:cubicBezTo>
                    <a:pt x="14499" y="18720"/>
                    <a:pt x="14374" y="16320"/>
                    <a:pt x="14110" y="14497"/>
                  </a:cubicBezTo>
                  <a:cubicBezTo>
                    <a:pt x="13991" y="13717"/>
                    <a:pt x="14615" y="13039"/>
                    <a:pt x="15392" y="13039"/>
                  </a:cubicBezTo>
                  <a:cubicBezTo>
                    <a:pt x="15421" y="13039"/>
                    <a:pt x="15452" y="13041"/>
                    <a:pt x="15482" y="13042"/>
                  </a:cubicBezTo>
                  <a:cubicBezTo>
                    <a:pt x="16993" y="13165"/>
                    <a:pt x="18586" y="13371"/>
                    <a:pt x="19998" y="13427"/>
                  </a:cubicBezTo>
                  <a:cubicBezTo>
                    <a:pt x="20015" y="13427"/>
                    <a:pt x="20031" y="13427"/>
                    <a:pt x="20046" y="13427"/>
                  </a:cubicBezTo>
                  <a:cubicBezTo>
                    <a:pt x="20759" y="13427"/>
                    <a:pt x="21343" y="12835"/>
                    <a:pt x="21329" y="12123"/>
                  </a:cubicBezTo>
                  <a:cubicBezTo>
                    <a:pt x="21301" y="11245"/>
                    <a:pt x="21163" y="10450"/>
                    <a:pt x="21011" y="9558"/>
                  </a:cubicBezTo>
                  <a:cubicBezTo>
                    <a:pt x="20927" y="8996"/>
                    <a:pt x="20470" y="8558"/>
                    <a:pt x="19888" y="8502"/>
                  </a:cubicBezTo>
                  <a:cubicBezTo>
                    <a:pt x="18510" y="8352"/>
                    <a:pt x="17013" y="8199"/>
                    <a:pt x="15632" y="8199"/>
                  </a:cubicBezTo>
                  <a:cubicBezTo>
                    <a:pt x="15389" y="8199"/>
                    <a:pt x="15149" y="8204"/>
                    <a:pt x="14913" y="8215"/>
                  </a:cubicBezTo>
                  <a:cubicBezTo>
                    <a:pt x="14888" y="8216"/>
                    <a:pt x="14864" y="8216"/>
                    <a:pt x="14840" y="8216"/>
                  </a:cubicBezTo>
                  <a:cubicBezTo>
                    <a:pt x="14152" y="8216"/>
                    <a:pt x="13596" y="7669"/>
                    <a:pt x="13570" y="6994"/>
                  </a:cubicBezTo>
                  <a:cubicBezTo>
                    <a:pt x="13514" y="5361"/>
                    <a:pt x="13334" y="3070"/>
                    <a:pt x="13168" y="1205"/>
                  </a:cubicBezTo>
                  <a:cubicBezTo>
                    <a:pt x="13113" y="575"/>
                    <a:pt x="12601" y="95"/>
                    <a:pt x="11976" y="54"/>
                  </a:cubicBezTo>
                  <a:cubicBezTo>
                    <a:pt x="11528" y="22"/>
                    <a:pt x="11031" y="0"/>
                    <a:pt x="1052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62" name="Google Shape;7795;p47"/>
            <p:cNvSpPr/>
            <p:nvPr/>
          </p:nvSpPr>
          <p:spPr>
            <a:xfrm>
              <a:off x="18899630" y="3512959"/>
              <a:ext cx="1080108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7" y="0"/>
                    <a:pt x="14760" y="155"/>
                    <a:pt x="14500" y="446"/>
                  </a:cubicBezTo>
                  <a:cubicBezTo>
                    <a:pt x="13323" y="1815"/>
                    <a:pt x="12044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8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3" y="1176"/>
                    <a:pt x="3457" y="1176"/>
                  </a:cubicBezTo>
                  <a:cubicBezTo>
                    <a:pt x="3081" y="1176"/>
                    <a:pt x="2712" y="1350"/>
                    <a:pt x="2450" y="1684"/>
                  </a:cubicBezTo>
                  <a:cubicBezTo>
                    <a:pt x="1549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4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50" y="15192"/>
                  </a:cubicBezTo>
                  <a:cubicBezTo>
                    <a:pt x="11953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6" y="19752"/>
                    <a:pt x="17868" y="19752"/>
                  </a:cubicBezTo>
                  <a:cubicBezTo>
                    <a:pt x="18251" y="19752"/>
                    <a:pt x="1862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2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13" y="5153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63" name="Google Shape;7796;p47"/>
            <p:cNvSpPr/>
            <p:nvPr/>
          </p:nvSpPr>
          <p:spPr>
            <a:xfrm>
              <a:off x="15984078" y="3573858"/>
              <a:ext cx="1441092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4" y="16843"/>
                    <a:pt x="8728" y="16977"/>
                    <a:pt x="8549" y="16977"/>
                  </a:cubicBezTo>
                  <a:cubicBezTo>
                    <a:pt x="8390" y="16977"/>
                    <a:pt x="8229" y="16872"/>
                    <a:pt x="8168" y="16650"/>
                  </a:cubicBezTo>
                  <a:cubicBezTo>
                    <a:pt x="7130" y="12664"/>
                    <a:pt x="6901" y="11085"/>
                    <a:pt x="5548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06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38" y="11801"/>
                  </a:cubicBezTo>
                  <a:cubicBezTo>
                    <a:pt x="1193" y="11801"/>
                    <a:pt x="1349" y="11736"/>
                    <a:pt x="1474" y="11608"/>
                  </a:cubicBezTo>
                  <a:cubicBezTo>
                    <a:pt x="2287" y="10791"/>
                    <a:pt x="3266" y="10238"/>
                    <a:pt x="3800" y="10238"/>
                  </a:cubicBezTo>
                  <a:cubicBezTo>
                    <a:pt x="3989" y="10238"/>
                    <a:pt x="4123" y="10308"/>
                    <a:pt x="4172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34" y="21352"/>
                    <a:pt x="7848" y="21600"/>
                    <a:pt x="8693" y="21600"/>
                  </a:cubicBezTo>
                  <a:cubicBezTo>
                    <a:pt x="9571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2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69" y="3905"/>
                    <a:pt x="18411" y="4566"/>
                  </a:cubicBezTo>
                  <a:cubicBezTo>
                    <a:pt x="18517" y="5045"/>
                    <a:pt x="18895" y="5369"/>
                    <a:pt x="19304" y="5369"/>
                  </a:cubicBezTo>
                  <a:cubicBezTo>
                    <a:pt x="19320" y="5369"/>
                    <a:pt x="19334" y="5369"/>
                    <a:pt x="19350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70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64" name="Google Shape;7797;p47"/>
            <p:cNvSpPr/>
            <p:nvPr/>
          </p:nvSpPr>
          <p:spPr>
            <a:xfrm>
              <a:off x="17793820" y="2922528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5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5" y="1143"/>
                  </a:cubicBezTo>
                  <a:cubicBezTo>
                    <a:pt x="870" y="1331"/>
                    <a:pt x="377" y="3073"/>
                    <a:pt x="234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81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65" name="Google Shape;7798;p47"/>
            <p:cNvSpPr/>
            <p:nvPr/>
          </p:nvSpPr>
          <p:spPr>
            <a:xfrm>
              <a:off x="17568357" y="1746123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05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2" y="21586"/>
                    <a:pt x="2350" y="21579"/>
                    <a:pt x="2906" y="21579"/>
                  </a:cubicBezTo>
                  <a:cubicBezTo>
                    <a:pt x="4147" y="21579"/>
                    <a:pt x="5579" y="21600"/>
                    <a:pt x="7087" y="21600"/>
                  </a:cubicBezTo>
                  <a:cubicBezTo>
                    <a:pt x="11612" y="21600"/>
                    <a:pt x="16812" y="21405"/>
                    <a:pt x="19564" y="19858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66" name="Google Shape;7799;p47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67" name="Google Shape;7800;p47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68" name="Google Shape;7801;p47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69" name="Google Shape;7802;p47"/>
            <p:cNvSpPr/>
            <p:nvPr/>
          </p:nvSpPr>
          <p:spPr>
            <a:xfrm>
              <a:off x="15259378" y="1873781"/>
              <a:ext cx="23265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0" y="0"/>
                  </a:moveTo>
                  <a:cubicBezTo>
                    <a:pt x="2673" y="0"/>
                    <a:pt x="-1601" y="5733"/>
                    <a:pt x="587" y="16505"/>
                  </a:cubicBezTo>
                  <a:cubicBezTo>
                    <a:pt x="1308" y="20041"/>
                    <a:pt x="4178" y="21600"/>
                    <a:pt x="7378" y="21600"/>
                  </a:cubicBezTo>
                  <a:cubicBezTo>
                    <a:pt x="13157" y="21600"/>
                    <a:pt x="19999" y="16498"/>
                    <a:pt x="17166" y="8724"/>
                  </a:cubicBezTo>
                  <a:cubicBezTo>
                    <a:pt x="14978" y="2828"/>
                    <a:pt x="11140" y="0"/>
                    <a:pt x="765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70" name="Google Shape;7803;p47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71" name="Google Shape;7804;p47"/>
            <p:cNvSpPr/>
            <p:nvPr/>
          </p:nvSpPr>
          <p:spPr>
            <a:xfrm>
              <a:off x="14982677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72" name="Google Shape;7805;p47"/>
            <p:cNvSpPr/>
            <p:nvPr/>
          </p:nvSpPr>
          <p:spPr>
            <a:xfrm>
              <a:off x="14982677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73" name="Google Shape;7806;p47"/>
            <p:cNvSpPr/>
            <p:nvPr/>
          </p:nvSpPr>
          <p:spPr>
            <a:xfrm>
              <a:off x="15896736" y="1884179"/>
              <a:ext cx="1132731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4" y="10299"/>
                    <a:pt x="245" y="12082"/>
                    <a:pt x="729" y="13275"/>
                  </a:cubicBezTo>
                  <a:cubicBezTo>
                    <a:pt x="934" y="13775"/>
                    <a:pt x="1409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7" y="13507"/>
                  </a:cubicBezTo>
                  <a:cubicBezTo>
                    <a:pt x="7133" y="13507"/>
                    <a:pt x="7150" y="13507"/>
                    <a:pt x="7166" y="13507"/>
                  </a:cubicBezTo>
                  <a:cubicBezTo>
                    <a:pt x="7891" y="13507"/>
                    <a:pt x="8473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18" y="21600"/>
                  </a:cubicBezTo>
                  <a:cubicBezTo>
                    <a:pt x="12133" y="21600"/>
                    <a:pt x="12653" y="21589"/>
                    <a:pt x="13172" y="21558"/>
                  </a:cubicBezTo>
                  <a:cubicBezTo>
                    <a:pt x="13822" y="21531"/>
                    <a:pt x="14335" y="21023"/>
                    <a:pt x="14377" y="20379"/>
                  </a:cubicBezTo>
                  <a:cubicBezTo>
                    <a:pt x="14501" y="18733"/>
                    <a:pt x="14363" y="16319"/>
                    <a:pt x="14100" y="14496"/>
                  </a:cubicBezTo>
                  <a:cubicBezTo>
                    <a:pt x="13993" y="13716"/>
                    <a:pt x="14607" y="13038"/>
                    <a:pt x="15382" y="13038"/>
                  </a:cubicBezTo>
                  <a:cubicBezTo>
                    <a:pt x="15411" y="13038"/>
                    <a:pt x="15441" y="13040"/>
                    <a:pt x="15472" y="13041"/>
                  </a:cubicBezTo>
                  <a:cubicBezTo>
                    <a:pt x="16982" y="13164"/>
                    <a:pt x="18575" y="13370"/>
                    <a:pt x="20003" y="13426"/>
                  </a:cubicBezTo>
                  <a:cubicBezTo>
                    <a:pt x="20018" y="13426"/>
                    <a:pt x="20035" y="13426"/>
                    <a:pt x="20051" y="13426"/>
                  </a:cubicBezTo>
                  <a:cubicBezTo>
                    <a:pt x="20764" y="13426"/>
                    <a:pt x="21346" y="12834"/>
                    <a:pt x="21320" y="12122"/>
                  </a:cubicBezTo>
                  <a:cubicBezTo>
                    <a:pt x="21292" y="11244"/>
                    <a:pt x="21153" y="10449"/>
                    <a:pt x="21014" y="9572"/>
                  </a:cubicBezTo>
                  <a:cubicBezTo>
                    <a:pt x="20917" y="8995"/>
                    <a:pt x="20461" y="8571"/>
                    <a:pt x="19892" y="8502"/>
                  </a:cubicBezTo>
                  <a:cubicBezTo>
                    <a:pt x="18515" y="8351"/>
                    <a:pt x="17006" y="8199"/>
                    <a:pt x="15624" y="8199"/>
                  </a:cubicBezTo>
                  <a:cubicBezTo>
                    <a:pt x="15379" y="8199"/>
                    <a:pt x="15140" y="8203"/>
                    <a:pt x="14903" y="8214"/>
                  </a:cubicBezTo>
                  <a:cubicBezTo>
                    <a:pt x="14879" y="8216"/>
                    <a:pt x="14852" y="8216"/>
                    <a:pt x="14827" y="8216"/>
                  </a:cubicBezTo>
                  <a:cubicBezTo>
                    <a:pt x="14142" y="8216"/>
                    <a:pt x="13586" y="7681"/>
                    <a:pt x="13560" y="6993"/>
                  </a:cubicBezTo>
                  <a:cubicBezTo>
                    <a:pt x="13504" y="5361"/>
                    <a:pt x="13324" y="3084"/>
                    <a:pt x="13158" y="1205"/>
                  </a:cubicBezTo>
                  <a:cubicBezTo>
                    <a:pt x="13102" y="589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74" name="Google Shape;7807;p47"/>
            <p:cNvSpPr/>
            <p:nvPr/>
          </p:nvSpPr>
          <p:spPr>
            <a:xfrm>
              <a:off x="15129816" y="13460663"/>
              <a:ext cx="108465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70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30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5" y="21579"/>
                  </a:cubicBezTo>
                  <a:cubicBezTo>
                    <a:pt x="4153" y="21579"/>
                    <a:pt x="5584" y="21600"/>
                    <a:pt x="7090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75" name="Google Shape;7808;p47"/>
            <p:cNvSpPr/>
            <p:nvPr/>
          </p:nvSpPr>
          <p:spPr>
            <a:xfrm>
              <a:off x="14904364" y="12284917"/>
              <a:ext cx="81911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7" y="733"/>
                    <a:pt x="14370" y="859"/>
                    <a:pt x="11236" y="859"/>
                  </a:cubicBezTo>
                  <a:cubicBezTo>
                    <a:pt x="9595" y="859"/>
                    <a:pt x="7916" y="824"/>
                    <a:pt x="6380" y="824"/>
                  </a:cubicBezTo>
                  <a:cubicBezTo>
                    <a:pt x="4331" y="824"/>
                    <a:pt x="2537" y="880"/>
                    <a:pt x="1431" y="1152"/>
                  </a:cubicBezTo>
                  <a:cubicBezTo>
                    <a:pt x="871" y="1278"/>
                    <a:pt x="366" y="3023"/>
                    <a:pt x="237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3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38" y="21600"/>
                    <a:pt x="16887" y="21384"/>
                    <a:pt x="19546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76" name="Google Shape;7809;p47"/>
            <p:cNvSpPr/>
            <p:nvPr/>
          </p:nvSpPr>
          <p:spPr>
            <a:xfrm>
              <a:off x="14904364" y="11918363"/>
              <a:ext cx="81909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14"/>
                    <a:pt x="18945" y="28"/>
                  </a:cubicBezTo>
                  <a:cubicBezTo>
                    <a:pt x="17258" y="773"/>
                    <a:pt x="13965" y="877"/>
                    <a:pt x="10606" y="877"/>
                  </a:cubicBezTo>
                  <a:cubicBezTo>
                    <a:pt x="9355" y="877"/>
                    <a:pt x="8094" y="863"/>
                    <a:pt x="6904" y="863"/>
                  </a:cubicBezTo>
                  <a:cubicBezTo>
                    <a:pt x="4639" y="863"/>
                    <a:pt x="2629" y="912"/>
                    <a:pt x="1431" y="1211"/>
                  </a:cubicBezTo>
                  <a:cubicBezTo>
                    <a:pt x="871" y="1337"/>
                    <a:pt x="366" y="3070"/>
                    <a:pt x="236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3" y="21565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0" y="21600"/>
                  </a:cubicBezTo>
                  <a:cubicBezTo>
                    <a:pt x="11936" y="21600"/>
                    <a:pt x="16885" y="21377"/>
                    <a:pt x="19544" y="19839"/>
                  </a:cubicBezTo>
                  <a:cubicBezTo>
                    <a:pt x="21518" y="18683"/>
                    <a:pt x="21007" y="0"/>
                    <a:pt x="190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77" name="Google Shape;7810;p47"/>
            <p:cNvSpPr/>
            <p:nvPr/>
          </p:nvSpPr>
          <p:spPr>
            <a:xfrm>
              <a:off x="17256827" y="11660158"/>
              <a:ext cx="982170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3" y="0"/>
                  </a:moveTo>
                  <a:cubicBezTo>
                    <a:pt x="16833" y="0"/>
                    <a:pt x="16408" y="178"/>
                    <a:pt x="16092" y="510"/>
                  </a:cubicBezTo>
                  <a:cubicBezTo>
                    <a:pt x="11992" y="4773"/>
                    <a:pt x="3468" y="13250"/>
                    <a:pt x="326" y="17449"/>
                  </a:cubicBezTo>
                  <a:cubicBezTo>
                    <a:pt x="-901" y="19073"/>
                    <a:pt x="1602" y="21600"/>
                    <a:pt x="3511" y="21600"/>
                  </a:cubicBezTo>
                  <a:cubicBezTo>
                    <a:pt x="4026" y="21600"/>
                    <a:pt x="4498" y="21417"/>
                    <a:pt x="4840" y="20982"/>
                  </a:cubicBezTo>
                  <a:cubicBezTo>
                    <a:pt x="7645" y="17465"/>
                    <a:pt x="17201" y="8163"/>
                    <a:pt x="20144" y="4789"/>
                  </a:cubicBezTo>
                  <a:cubicBezTo>
                    <a:pt x="20623" y="4234"/>
                    <a:pt x="20699" y="3442"/>
                    <a:pt x="20329" y="2808"/>
                  </a:cubicBezTo>
                  <a:cubicBezTo>
                    <a:pt x="19759" y="1810"/>
                    <a:pt x="18973" y="828"/>
                    <a:pt x="18140" y="274"/>
                  </a:cubicBezTo>
                  <a:cubicBezTo>
                    <a:pt x="17873" y="89"/>
                    <a:pt x="17567" y="0"/>
                    <a:pt x="1726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78" name="Google Shape;7811;p47"/>
            <p:cNvSpPr/>
            <p:nvPr/>
          </p:nvSpPr>
          <p:spPr>
            <a:xfrm>
              <a:off x="17339045" y="11613947"/>
              <a:ext cx="23191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58" y="0"/>
                  </a:moveTo>
                  <a:cubicBezTo>
                    <a:pt x="2681" y="0"/>
                    <a:pt x="-1605" y="5733"/>
                    <a:pt x="589" y="16498"/>
                  </a:cubicBezTo>
                  <a:cubicBezTo>
                    <a:pt x="1292" y="20034"/>
                    <a:pt x="4158" y="21600"/>
                    <a:pt x="7353" y="21600"/>
                  </a:cubicBezTo>
                  <a:cubicBezTo>
                    <a:pt x="13135" y="21600"/>
                    <a:pt x="19995" y="16498"/>
                    <a:pt x="17155" y="8724"/>
                  </a:cubicBezTo>
                  <a:cubicBezTo>
                    <a:pt x="14986" y="2828"/>
                    <a:pt x="11151" y="0"/>
                    <a:pt x="765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79" name="Google Shape;7812;p47"/>
            <p:cNvSpPr/>
            <p:nvPr/>
          </p:nvSpPr>
          <p:spPr>
            <a:xfrm>
              <a:off x="17923543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63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80" name="Google Shape;7813;p47"/>
            <p:cNvSpPr/>
            <p:nvPr/>
          </p:nvSpPr>
          <p:spPr>
            <a:xfrm>
              <a:off x="17205619" y="13460663"/>
              <a:ext cx="108483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9" y="21579"/>
                    <a:pt x="2904" y="21579"/>
                  </a:cubicBezTo>
                  <a:cubicBezTo>
                    <a:pt x="4143" y="21579"/>
                    <a:pt x="5576" y="21600"/>
                    <a:pt x="7082" y="21600"/>
                  </a:cubicBezTo>
                  <a:cubicBezTo>
                    <a:pt x="11606" y="21600"/>
                    <a:pt x="16811" y="21405"/>
                    <a:pt x="19563" y="19858"/>
                  </a:cubicBezTo>
                  <a:cubicBezTo>
                    <a:pt x="21524" y="18701"/>
                    <a:pt x="21014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81" name="Google Shape;7814;p47"/>
            <p:cNvSpPr/>
            <p:nvPr/>
          </p:nvSpPr>
          <p:spPr>
            <a:xfrm>
              <a:off x="17646902" y="13169532"/>
              <a:ext cx="20204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22" y="21600"/>
                    <a:pt x="19987" y="16505"/>
                    <a:pt x="17143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82" name="Google Shape;7815;p47"/>
            <p:cNvSpPr/>
            <p:nvPr/>
          </p:nvSpPr>
          <p:spPr>
            <a:xfrm>
              <a:off x="18560305" y="12422809"/>
              <a:ext cx="1133287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85" y="0"/>
                  </a:moveTo>
                  <a:cubicBezTo>
                    <a:pt x="9580" y="0"/>
                    <a:pt x="8550" y="78"/>
                    <a:pt x="7848" y="318"/>
                  </a:cubicBezTo>
                  <a:cubicBezTo>
                    <a:pt x="7308" y="511"/>
                    <a:pt x="6976" y="1046"/>
                    <a:pt x="7016" y="1609"/>
                  </a:cubicBezTo>
                  <a:cubicBezTo>
                    <a:pt x="7182" y="3694"/>
                    <a:pt x="8209" y="7466"/>
                    <a:pt x="7973" y="8330"/>
                  </a:cubicBezTo>
                  <a:cubicBezTo>
                    <a:pt x="7793" y="8988"/>
                    <a:pt x="574" y="8865"/>
                    <a:pt x="145" y="9607"/>
                  </a:cubicBezTo>
                  <a:cubicBezTo>
                    <a:pt x="-257" y="10306"/>
                    <a:pt x="256" y="12076"/>
                    <a:pt x="740" y="13284"/>
                  </a:cubicBezTo>
                  <a:cubicBezTo>
                    <a:pt x="942" y="13766"/>
                    <a:pt x="1411" y="14077"/>
                    <a:pt x="1925" y="14077"/>
                  </a:cubicBezTo>
                  <a:cubicBezTo>
                    <a:pt x="2009" y="14077"/>
                    <a:pt x="2096" y="14069"/>
                    <a:pt x="2181" y="14051"/>
                  </a:cubicBezTo>
                  <a:cubicBezTo>
                    <a:pt x="4011" y="13708"/>
                    <a:pt x="5701" y="13571"/>
                    <a:pt x="7128" y="13516"/>
                  </a:cubicBezTo>
                  <a:cubicBezTo>
                    <a:pt x="7151" y="13514"/>
                    <a:pt x="7174" y="13514"/>
                    <a:pt x="7198" y="13514"/>
                  </a:cubicBezTo>
                  <a:cubicBezTo>
                    <a:pt x="7914" y="13514"/>
                    <a:pt x="8485" y="14116"/>
                    <a:pt x="8457" y="14834"/>
                  </a:cubicBezTo>
                  <a:cubicBezTo>
                    <a:pt x="8389" y="16713"/>
                    <a:pt x="8209" y="18743"/>
                    <a:pt x="8513" y="20499"/>
                  </a:cubicBezTo>
                  <a:cubicBezTo>
                    <a:pt x="8609" y="21089"/>
                    <a:pt x="9110" y="21528"/>
                    <a:pt x="9718" y="21555"/>
                  </a:cubicBezTo>
                  <a:cubicBezTo>
                    <a:pt x="10375" y="21580"/>
                    <a:pt x="11066" y="21600"/>
                    <a:pt x="11770" y="21600"/>
                  </a:cubicBezTo>
                  <a:cubicBezTo>
                    <a:pt x="12237" y="21600"/>
                    <a:pt x="12711" y="21591"/>
                    <a:pt x="13182" y="21569"/>
                  </a:cubicBezTo>
                  <a:cubicBezTo>
                    <a:pt x="13820" y="21528"/>
                    <a:pt x="14332" y="21020"/>
                    <a:pt x="14387" y="20390"/>
                  </a:cubicBezTo>
                  <a:cubicBezTo>
                    <a:pt x="14499" y="18729"/>
                    <a:pt x="14374" y="16315"/>
                    <a:pt x="14110" y="14491"/>
                  </a:cubicBezTo>
                  <a:cubicBezTo>
                    <a:pt x="13991" y="13717"/>
                    <a:pt x="14604" y="13045"/>
                    <a:pt x="15371" y="13045"/>
                  </a:cubicBezTo>
                  <a:cubicBezTo>
                    <a:pt x="15407" y="13045"/>
                    <a:pt x="15444" y="13047"/>
                    <a:pt x="15482" y="13050"/>
                  </a:cubicBezTo>
                  <a:cubicBezTo>
                    <a:pt x="16993" y="13159"/>
                    <a:pt x="18586" y="13365"/>
                    <a:pt x="19998" y="13420"/>
                  </a:cubicBezTo>
                  <a:cubicBezTo>
                    <a:pt x="20015" y="13420"/>
                    <a:pt x="20031" y="13420"/>
                    <a:pt x="20046" y="13420"/>
                  </a:cubicBezTo>
                  <a:cubicBezTo>
                    <a:pt x="20759" y="13420"/>
                    <a:pt x="21343" y="12828"/>
                    <a:pt x="21329" y="12116"/>
                  </a:cubicBezTo>
                  <a:cubicBezTo>
                    <a:pt x="21301" y="11252"/>
                    <a:pt x="21163" y="10443"/>
                    <a:pt x="21011" y="9565"/>
                  </a:cubicBezTo>
                  <a:cubicBezTo>
                    <a:pt x="20927" y="9002"/>
                    <a:pt x="20470" y="8564"/>
                    <a:pt x="19888" y="8495"/>
                  </a:cubicBezTo>
                  <a:cubicBezTo>
                    <a:pt x="18524" y="8346"/>
                    <a:pt x="17044" y="8204"/>
                    <a:pt x="15676" y="8204"/>
                  </a:cubicBezTo>
                  <a:cubicBezTo>
                    <a:pt x="15418" y="8204"/>
                    <a:pt x="15163" y="8210"/>
                    <a:pt x="14913" y="8221"/>
                  </a:cubicBezTo>
                  <a:cubicBezTo>
                    <a:pt x="14896" y="8221"/>
                    <a:pt x="14879" y="8221"/>
                    <a:pt x="14862" y="8221"/>
                  </a:cubicBezTo>
                  <a:cubicBezTo>
                    <a:pt x="14165" y="8221"/>
                    <a:pt x="13598" y="7683"/>
                    <a:pt x="13570" y="6986"/>
                  </a:cubicBezTo>
                  <a:cubicBezTo>
                    <a:pt x="13514" y="5353"/>
                    <a:pt x="13334" y="3076"/>
                    <a:pt x="13168" y="1196"/>
                  </a:cubicBezTo>
                  <a:cubicBezTo>
                    <a:pt x="13113" y="580"/>
                    <a:pt x="12601" y="86"/>
                    <a:pt x="11976" y="45"/>
                  </a:cubicBezTo>
                  <a:cubicBezTo>
                    <a:pt x="11545" y="18"/>
                    <a:pt x="11068" y="0"/>
                    <a:pt x="105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83" name="Google Shape;7816;p47"/>
            <p:cNvSpPr/>
            <p:nvPr/>
          </p:nvSpPr>
          <p:spPr>
            <a:xfrm>
              <a:off x="18899630" y="10538217"/>
              <a:ext cx="1080108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0"/>
                  </a:cubicBezTo>
                  <a:cubicBezTo>
                    <a:pt x="13323" y="1829"/>
                    <a:pt x="12044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3" y="1183"/>
                    <a:pt x="3455" y="1183"/>
                  </a:cubicBezTo>
                  <a:cubicBezTo>
                    <a:pt x="3081" y="1183"/>
                    <a:pt x="2712" y="1358"/>
                    <a:pt x="2450" y="1681"/>
                  </a:cubicBezTo>
                  <a:cubicBezTo>
                    <a:pt x="1549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21" y="20323"/>
                    <a:pt x="5008" y="21120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7" y="21600"/>
                    <a:pt x="7638" y="21286"/>
                    <a:pt x="7871" y="20762"/>
                  </a:cubicBezTo>
                  <a:cubicBezTo>
                    <a:pt x="8744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8" y="19746"/>
                    <a:pt x="17868" y="19746"/>
                  </a:cubicBezTo>
                  <a:cubicBezTo>
                    <a:pt x="18251" y="19746"/>
                    <a:pt x="1862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2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13" y="5165"/>
                    <a:pt x="18673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84" name="Google Shape;7817;p47"/>
            <p:cNvSpPr/>
            <p:nvPr/>
          </p:nvSpPr>
          <p:spPr>
            <a:xfrm>
              <a:off x="15984078" y="10599777"/>
              <a:ext cx="144109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1" y="16977"/>
                  </a:cubicBezTo>
                  <a:cubicBezTo>
                    <a:pt x="8392" y="16977"/>
                    <a:pt x="8229" y="16871"/>
                    <a:pt x="8168" y="16656"/>
                  </a:cubicBezTo>
                  <a:cubicBezTo>
                    <a:pt x="7130" y="12655"/>
                    <a:pt x="6901" y="11076"/>
                    <a:pt x="5548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06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4" y="11800"/>
                  </a:cubicBezTo>
                  <a:cubicBezTo>
                    <a:pt x="1197" y="11800"/>
                    <a:pt x="1351" y="11739"/>
                    <a:pt x="1474" y="11612"/>
                  </a:cubicBezTo>
                  <a:cubicBezTo>
                    <a:pt x="2289" y="10792"/>
                    <a:pt x="3272" y="10230"/>
                    <a:pt x="3804" y="10230"/>
                  </a:cubicBezTo>
                  <a:cubicBezTo>
                    <a:pt x="3992" y="10230"/>
                    <a:pt x="4123" y="10300"/>
                    <a:pt x="4172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35" y="21349"/>
                    <a:pt x="7857" y="21600"/>
                    <a:pt x="8709" y="21600"/>
                  </a:cubicBezTo>
                  <a:cubicBezTo>
                    <a:pt x="9582" y="21600"/>
                    <a:pt x="10485" y="21337"/>
                    <a:pt x="10767" y="20743"/>
                  </a:cubicBezTo>
                  <a:cubicBezTo>
                    <a:pt x="12569" y="16923"/>
                    <a:pt x="12514" y="8899"/>
                    <a:pt x="13432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69" y="3906"/>
                    <a:pt x="18411" y="4567"/>
                  </a:cubicBezTo>
                  <a:cubicBezTo>
                    <a:pt x="18515" y="5046"/>
                    <a:pt x="18895" y="5360"/>
                    <a:pt x="19302" y="5360"/>
                  </a:cubicBezTo>
                  <a:cubicBezTo>
                    <a:pt x="19318" y="5360"/>
                    <a:pt x="19334" y="5358"/>
                    <a:pt x="19350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70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85" name="Google Shape;7818;p47"/>
            <p:cNvSpPr/>
            <p:nvPr/>
          </p:nvSpPr>
          <p:spPr>
            <a:xfrm>
              <a:off x="17793820" y="9948363"/>
              <a:ext cx="10848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7" y="14"/>
                    <a:pt x="18960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7" y="831"/>
                    <a:pt x="8111" y="810"/>
                    <a:pt x="6754" y="810"/>
                  </a:cubicBezTo>
                  <a:cubicBezTo>
                    <a:pt x="4548" y="810"/>
                    <a:pt x="2602" y="866"/>
                    <a:pt x="1436" y="1152"/>
                  </a:cubicBezTo>
                  <a:cubicBezTo>
                    <a:pt x="871" y="1278"/>
                    <a:pt x="377" y="3023"/>
                    <a:pt x="234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2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2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86" name="Google Shape;7819;p47"/>
            <p:cNvSpPr/>
            <p:nvPr/>
          </p:nvSpPr>
          <p:spPr>
            <a:xfrm>
              <a:off x="17568357" y="8772041"/>
              <a:ext cx="81877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326" y="753"/>
                    <a:pt x="14170" y="872"/>
                    <a:pt x="10912" y="872"/>
                  </a:cubicBezTo>
                  <a:cubicBezTo>
                    <a:pt x="9358" y="872"/>
                    <a:pt x="7781" y="844"/>
                    <a:pt x="6336" y="844"/>
                  </a:cubicBezTo>
                  <a:cubicBezTo>
                    <a:pt x="4304" y="844"/>
                    <a:pt x="2528" y="893"/>
                    <a:pt x="1438" y="1151"/>
                  </a:cubicBezTo>
                  <a:cubicBezTo>
                    <a:pt x="857" y="1332"/>
                    <a:pt x="371" y="3013"/>
                    <a:pt x="241" y="5503"/>
                  </a:cubicBezTo>
                  <a:cubicBezTo>
                    <a:pt x="16" y="9297"/>
                    <a:pt x="-78" y="13656"/>
                    <a:pt x="73" y="17074"/>
                  </a:cubicBezTo>
                  <a:cubicBezTo>
                    <a:pt x="201" y="19710"/>
                    <a:pt x="727" y="21558"/>
                    <a:pt x="1333" y="21558"/>
                  </a:cubicBezTo>
                  <a:cubicBezTo>
                    <a:pt x="1344" y="21558"/>
                    <a:pt x="1352" y="21558"/>
                    <a:pt x="1363" y="21558"/>
                  </a:cubicBezTo>
                  <a:cubicBezTo>
                    <a:pt x="1583" y="21551"/>
                    <a:pt x="1815" y="21551"/>
                    <a:pt x="2057" y="21551"/>
                  </a:cubicBezTo>
                  <a:cubicBezTo>
                    <a:pt x="3577" y="21551"/>
                    <a:pt x="5483" y="21600"/>
                    <a:pt x="7504" y="21600"/>
                  </a:cubicBezTo>
                  <a:cubicBezTo>
                    <a:pt x="11927" y="21600"/>
                    <a:pt x="16896" y="21356"/>
                    <a:pt x="19564" y="19815"/>
                  </a:cubicBezTo>
                  <a:cubicBezTo>
                    <a:pt x="21522" y="18720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87" name="Google Shape;7820;p47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88" name="Google Shape;7821;p47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89" name="Google Shape;7822;p47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90" name="Google Shape;7823;p47"/>
            <p:cNvSpPr/>
            <p:nvPr/>
          </p:nvSpPr>
          <p:spPr>
            <a:xfrm>
              <a:off x="15259378" y="8899452"/>
              <a:ext cx="232665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4" y="0"/>
                  </a:moveTo>
                  <a:cubicBezTo>
                    <a:pt x="2673" y="0"/>
                    <a:pt x="-1600" y="5745"/>
                    <a:pt x="587" y="16521"/>
                  </a:cubicBezTo>
                  <a:cubicBezTo>
                    <a:pt x="1308" y="20041"/>
                    <a:pt x="4165" y="21600"/>
                    <a:pt x="7351" y="21600"/>
                  </a:cubicBezTo>
                  <a:cubicBezTo>
                    <a:pt x="13135" y="21600"/>
                    <a:pt x="20000" y="16485"/>
                    <a:pt x="17162" y="8742"/>
                  </a:cubicBezTo>
                  <a:cubicBezTo>
                    <a:pt x="14981" y="2827"/>
                    <a:pt x="11144" y="0"/>
                    <a:pt x="765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91" name="Google Shape;7824;p47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92" name="Google Shape;7825;p47"/>
            <p:cNvSpPr/>
            <p:nvPr/>
          </p:nvSpPr>
          <p:spPr>
            <a:xfrm>
              <a:off x="14982693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81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93" name="Google Shape;7826;p47"/>
            <p:cNvSpPr/>
            <p:nvPr/>
          </p:nvSpPr>
          <p:spPr>
            <a:xfrm>
              <a:off x="14982700" y="10290409"/>
              <a:ext cx="20219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0" h="21600" fill="norm" stroke="1" extrusionOk="0">
                  <a:moveTo>
                    <a:pt x="7628" y="0"/>
                  </a:moveTo>
                  <a:cubicBezTo>
                    <a:pt x="2662" y="0"/>
                    <a:pt x="-1607" y="5754"/>
                    <a:pt x="593" y="16546"/>
                  </a:cubicBezTo>
                  <a:cubicBezTo>
                    <a:pt x="1312" y="20054"/>
                    <a:pt x="4165" y="21600"/>
                    <a:pt x="7345" y="21600"/>
                  </a:cubicBezTo>
                  <a:cubicBezTo>
                    <a:pt x="13125" y="21600"/>
                    <a:pt x="19993" y="16505"/>
                    <a:pt x="17111" y="8773"/>
                  </a:cubicBezTo>
                  <a:cubicBezTo>
                    <a:pt x="14947" y="2849"/>
                    <a:pt x="11113" y="0"/>
                    <a:pt x="762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94" name="Google Shape;7827;p47"/>
            <p:cNvSpPr/>
            <p:nvPr/>
          </p:nvSpPr>
          <p:spPr>
            <a:xfrm>
              <a:off x="15896736" y="8910097"/>
              <a:ext cx="113273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4" y="10300"/>
                    <a:pt x="245" y="12069"/>
                    <a:pt x="729" y="13276"/>
                  </a:cubicBezTo>
                  <a:cubicBezTo>
                    <a:pt x="931" y="13759"/>
                    <a:pt x="1399" y="14069"/>
                    <a:pt x="1914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7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73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10" y="21600"/>
                    <a:pt x="11688" y="21600"/>
                  </a:cubicBezTo>
                  <a:cubicBezTo>
                    <a:pt x="12179" y="21600"/>
                    <a:pt x="12676" y="21589"/>
                    <a:pt x="13172" y="21560"/>
                  </a:cubicBezTo>
                  <a:cubicBezTo>
                    <a:pt x="13822" y="21519"/>
                    <a:pt x="14335" y="21011"/>
                    <a:pt x="14377" y="20381"/>
                  </a:cubicBezTo>
                  <a:cubicBezTo>
                    <a:pt x="14501" y="18720"/>
                    <a:pt x="14363" y="16306"/>
                    <a:pt x="14100" y="14497"/>
                  </a:cubicBezTo>
                  <a:cubicBezTo>
                    <a:pt x="13995" y="13724"/>
                    <a:pt x="14596" y="13038"/>
                    <a:pt x="15363" y="13038"/>
                  </a:cubicBezTo>
                  <a:cubicBezTo>
                    <a:pt x="15399" y="13038"/>
                    <a:pt x="15435" y="13039"/>
                    <a:pt x="15472" y="13042"/>
                  </a:cubicBezTo>
                  <a:cubicBezTo>
                    <a:pt x="16982" y="13152"/>
                    <a:pt x="18575" y="13371"/>
                    <a:pt x="20003" y="13413"/>
                  </a:cubicBezTo>
                  <a:cubicBezTo>
                    <a:pt x="20018" y="13413"/>
                    <a:pt x="20035" y="13413"/>
                    <a:pt x="20051" y="13413"/>
                  </a:cubicBezTo>
                  <a:cubicBezTo>
                    <a:pt x="20764" y="13413"/>
                    <a:pt x="21346" y="12821"/>
                    <a:pt x="21320" y="12109"/>
                  </a:cubicBezTo>
                  <a:cubicBezTo>
                    <a:pt x="21292" y="11245"/>
                    <a:pt x="21153" y="10436"/>
                    <a:pt x="21014" y="9558"/>
                  </a:cubicBezTo>
                  <a:cubicBezTo>
                    <a:pt x="20917" y="8996"/>
                    <a:pt x="20461" y="8558"/>
                    <a:pt x="19892" y="8502"/>
                  </a:cubicBezTo>
                  <a:cubicBezTo>
                    <a:pt x="18527" y="8341"/>
                    <a:pt x="17034" y="8199"/>
                    <a:pt x="15663" y="8199"/>
                  </a:cubicBezTo>
                  <a:cubicBezTo>
                    <a:pt x="15405" y="8199"/>
                    <a:pt x="15152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55" y="8215"/>
                    <a:pt x="13586" y="7677"/>
                    <a:pt x="13560" y="6994"/>
                  </a:cubicBezTo>
                  <a:cubicBezTo>
                    <a:pt x="13504" y="5347"/>
                    <a:pt x="13324" y="3070"/>
                    <a:pt x="13158" y="1205"/>
                  </a:cubicBezTo>
                  <a:cubicBezTo>
                    <a:pt x="13102" y="575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95" name="Google Shape;7828;p47"/>
            <p:cNvSpPr/>
            <p:nvPr/>
          </p:nvSpPr>
          <p:spPr>
            <a:xfrm>
              <a:off x="12240532" y="1380229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12"/>
                  </a:cubicBezTo>
                  <a:cubicBezTo>
                    <a:pt x="864" y="1338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64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42" y="21586"/>
                    <a:pt x="2364" y="21579"/>
                    <a:pt x="2924" y="21579"/>
                  </a:cubicBezTo>
                  <a:cubicBezTo>
                    <a:pt x="4121" y="21579"/>
                    <a:pt x="5495" y="21600"/>
                    <a:pt x="6942" y="21600"/>
                  </a:cubicBezTo>
                  <a:cubicBezTo>
                    <a:pt x="11501" y="21600"/>
                    <a:pt x="16790" y="21405"/>
                    <a:pt x="19572" y="19795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96" name="Google Shape;7829;p47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97" name="Google Shape;7830;p47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98" name="Google Shape;7831;p47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99" name="Google Shape;7832;p47"/>
            <p:cNvSpPr/>
            <p:nvPr/>
          </p:nvSpPr>
          <p:spPr>
            <a:xfrm>
              <a:off x="9346497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0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00" name="Google Shape;7833;p47"/>
            <p:cNvSpPr/>
            <p:nvPr/>
          </p:nvSpPr>
          <p:spPr>
            <a:xfrm>
              <a:off x="10907826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8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4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2" y="10481"/>
                    <a:pt x="6794" y="11327"/>
                  </a:cubicBezTo>
                  <a:cubicBezTo>
                    <a:pt x="7231" y="11962"/>
                    <a:pt x="2550" y="18529"/>
                    <a:pt x="2884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69" y="20776"/>
                  </a:cubicBezTo>
                  <a:cubicBezTo>
                    <a:pt x="8743" y="18837"/>
                    <a:pt x="9701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8" y="18576"/>
                    <a:pt x="17245" y="19586"/>
                  </a:cubicBezTo>
                  <a:cubicBezTo>
                    <a:pt x="17437" y="19699"/>
                    <a:pt x="17645" y="19754"/>
                    <a:pt x="17851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01" name="Google Shape;7834;p47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02" name="Google Shape;7835;p47"/>
            <p:cNvSpPr/>
            <p:nvPr/>
          </p:nvSpPr>
          <p:spPr>
            <a:xfrm>
              <a:off x="12240532" y="8406147"/>
              <a:ext cx="818920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3" h="21600" fill="norm" stroke="1" extrusionOk="0">
                  <a:moveTo>
                    <a:pt x="19096" y="0"/>
                  </a:moveTo>
                  <a:cubicBezTo>
                    <a:pt x="19050" y="0"/>
                    <a:pt x="19004" y="7"/>
                    <a:pt x="18956" y="28"/>
                  </a:cubicBezTo>
                  <a:cubicBezTo>
                    <a:pt x="17372" y="733"/>
                    <a:pt x="14375" y="852"/>
                    <a:pt x="11238" y="852"/>
                  </a:cubicBezTo>
                  <a:cubicBezTo>
                    <a:pt x="9595" y="852"/>
                    <a:pt x="7913" y="817"/>
                    <a:pt x="6376" y="817"/>
                  </a:cubicBezTo>
                  <a:cubicBezTo>
                    <a:pt x="4325" y="817"/>
                    <a:pt x="2530" y="880"/>
                    <a:pt x="1424" y="1152"/>
                  </a:cubicBezTo>
                  <a:cubicBezTo>
                    <a:pt x="864" y="1278"/>
                    <a:pt x="378" y="3016"/>
                    <a:pt x="227" y="5445"/>
                  </a:cubicBezTo>
                  <a:cubicBezTo>
                    <a:pt x="2" y="9306"/>
                    <a:pt x="-71" y="13669"/>
                    <a:pt x="78" y="17034"/>
                  </a:cubicBezTo>
                  <a:cubicBezTo>
                    <a:pt x="189" y="19708"/>
                    <a:pt x="751" y="21579"/>
                    <a:pt x="1368" y="21579"/>
                  </a:cubicBezTo>
                  <a:cubicBezTo>
                    <a:pt x="1787" y="21565"/>
                    <a:pt x="2244" y="21565"/>
                    <a:pt x="2735" y="21565"/>
                  </a:cubicBezTo>
                  <a:cubicBezTo>
                    <a:pt x="4136" y="21565"/>
                    <a:pt x="5797" y="21600"/>
                    <a:pt x="7542" y="21600"/>
                  </a:cubicBezTo>
                  <a:cubicBezTo>
                    <a:pt x="11959" y="21600"/>
                    <a:pt x="16913" y="21377"/>
                    <a:pt x="19574" y="19834"/>
                  </a:cubicBezTo>
                  <a:cubicBezTo>
                    <a:pt x="21529" y="18738"/>
                    <a:pt x="21021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03" name="Google Shape;7836;p47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04" name="Google Shape;7837;p47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05" name="Google Shape;7838;p47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06" name="Google Shape;7839;p47"/>
            <p:cNvSpPr/>
            <p:nvPr/>
          </p:nvSpPr>
          <p:spPr>
            <a:xfrm>
              <a:off x="9346489" y="8100988"/>
              <a:ext cx="23273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07" name="Google Shape;7840;p47"/>
            <p:cNvSpPr/>
            <p:nvPr/>
          </p:nvSpPr>
          <p:spPr>
            <a:xfrm>
              <a:off x="10907826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8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4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2" y="10487"/>
                    <a:pt x="6794" y="11332"/>
                  </a:cubicBezTo>
                  <a:cubicBezTo>
                    <a:pt x="7231" y="11967"/>
                    <a:pt x="2550" y="18515"/>
                    <a:pt x="2884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69" y="20779"/>
                  </a:cubicBezTo>
                  <a:cubicBezTo>
                    <a:pt x="8743" y="18840"/>
                    <a:pt x="9701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8" y="18579"/>
                    <a:pt x="17245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08" name="Google Shape;7841;p47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09" name="Google Shape;7842;p47"/>
            <p:cNvSpPr/>
            <p:nvPr/>
          </p:nvSpPr>
          <p:spPr>
            <a:xfrm>
              <a:off x="9802006" y="6435487"/>
              <a:ext cx="108486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8" y="754"/>
                    <a:pt x="14162" y="866"/>
                    <a:pt x="10907" y="866"/>
                  </a:cubicBezTo>
                  <a:cubicBezTo>
                    <a:pt x="9354" y="866"/>
                    <a:pt x="7778" y="845"/>
                    <a:pt x="6333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3" y="21572"/>
                    <a:pt x="2241" y="21565"/>
                    <a:pt x="2730" y="21565"/>
                  </a:cubicBezTo>
                  <a:cubicBezTo>
                    <a:pt x="4132" y="21565"/>
                    <a:pt x="5792" y="21600"/>
                    <a:pt x="7534" y="21600"/>
                  </a:cubicBezTo>
                  <a:cubicBezTo>
                    <a:pt x="11950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10" name="Google Shape;7843;p47"/>
            <p:cNvSpPr/>
            <p:nvPr/>
          </p:nvSpPr>
          <p:spPr>
            <a:xfrm>
              <a:off x="9576541" y="5259082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1"/>
                    <a:pt x="10903" y="871"/>
                  </a:cubicBezTo>
                  <a:cubicBezTo>
                    <a:pt x="9352" y="871"/>
                    <a:pt x="7777" y="843"/>
                    <a:pt x="6332" y="843"/>
                  </a:cubicBezTo>
                  <a:cubicBezTo>
                    <a:pt x="4302" y="843"/>
                    <a:pt x="2528" y="892"/>
                    <a:pt x="1438" y="1150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6" y="21586"/>
                    <a:pt x="2359" y="21579"/>
                    <a:pt x="2918" y="21579"/>
                  </a:cubicBezTo>
                  <a:cubicBezTo>
                    <a:pt x="4116" y="21579"/>
                    <a:pt x="5489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11" name="Google Shape;7844;p47"/>
            <p:cNvSpPr/>
            <p:nvPr/>
          </p:nvSpPr>
          <p:spPr>
            <a:xfrm>
              <a:off x="9576541" y="4893188"/>
              <a:ext cx="81877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2"/>
                    <a:pt x="10903" y="872"/>
                  </a:cubicBezTo>
                  <a:cubicBezTo>
                    <a:pt x="9352" y="872"/>
                    <a:pt x="7777" y="844"/>
                    <a:pt x="6332" y="844"/>
                  </a:cubicBezTo>
                  <a:cubicBezTo>
                    <a:pt x="4302" y="844"/>
                    <a:pt x="2528" y="899"/>
                    <a:pt x="1438" y="1150"/>
                  </a:cubicBezTo>
                  <a:cubicBezTo>
                    <a:pt x="857" y="1276"/>
                    <a:pt x="371" y="3012"/>
                    <a:pt x="241" y="5501"/>
                  </a:cubicBezTo>
                  <a:cubicBezTo>
                    <a:pt x="16" y="9294"/>
                    <a:pt x="-78" y="13652"/>
                    <a:pt x="73" y="17075"/>
                  </a:cubicBezTo>
                  <a:cubicBezTo>
                    <a:pt x="201" y="19704"/>
                    <a:pt x="727" y="21551"/>
                    <a:pt x="1333" y="21551"/>
                  </a:cubicBezTo>
                  <a:cubicBezTo>
                    <a:pt x="1344" y="21551"/>
                    <a:pt x="1352" y="21551"/>
                    <a:pt x="1363" y="21551"/>
                  </a:cubicBezTo>
                  <a:cubicBezTo>
                    <a:pt x="1583" y="21544"/>
                    <a:pt x="1815" y="21544"/>
                    <a:pt x="2057" y="21544"/>
                  </a:cubicBezTo>
                  <a:cubicBezTo>
                    <a:pt x="3577" y="21544"/>
                    <a:pt x="5483" y="21600"/>
                    <a:pt x="7504" y="21600"/>
                  </a:cubicBezTo>
                  <a:cubicBezTo>
                    <a:pt x="11927" y="21600"/>
                    <a:pt x="16898" y="21356"/>
                    <a:pt x="19564" y="19808"/>
                  </a:cubicBezTo>
                  <a:cubicBezTo>
                    <a:pt x="21522" y="18713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12" name="Google Shape;7845;p47"/>
            <p:cNvSpPr/>
            <p:nvPr/>
          </p:nvSpPr>
          <p:spPr>
            <a:xfrm>
              <a:off x="11928682" y="4634488"/>
              <a:ext cx="982411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1" y="178"/>
                    <a:pt x="16082" y="504"/>
                  </a:cubicBezTo>
                  <a:cubicBezTo>
                    <a:pt x="11999" y="4766"/>
                    <a:pt x="3464" y="13243"/>
                    <a:pt x="320" y="17441"/>
                  </a:cubicBezTo>
                  <a:cubicBezTo>
                    <a:pt x="-894" y="19076"/>
                    <a:pt x="1607" y="21600"/>
                    <a:pt x="3514" y="21600"/>
                  </a:cubicBezTo>
                  <a:cubicBezTo>
                    <a:pt x="4025" y="21600"/>
                    <a:pt x="4493" y="21419"/>
                    <a:pt x="4835" y="20989"/>
                  </a:cubicBezTo>
                  <a:cubicBezTo>
                    <a:pt x="7654" y="17457"/>
                    <a:pt x="17207" y="8157"/>
                    <a:pt x="20134" y="4782"/>
                  </a:cubicBezTo>
                  <a:cubicBezTo>
                    <a:pt x="20613" y="4244"/>
                    <a:pt x="20706" y="3436"/>
                    <a:pt x="20335" y="2802"/>
                  </a:cubicBezTo>
                  <a:cubicBezTo>
                    <a:pt x="19749" y="1804"/>
                    <a:pt x="18963" y="838"/>
                    <a:pt x="18148" y="268"/>
                  </a:cubicBezTo>
                  <a:cubicBezTo>
                    <a:pt x="17882" y="85"/>
                    <a:pt x="17582" y="0"/>
                    <a:pt x="1727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13" name="Google Shape;7846;p47"/>
            <p:cNvSpPr/>
            <p:nvPr/>
          </p:nvSpPr>
          <p:spPr>
            <a:xfrm>
              <a:off x="12010654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14" name="Google Shape;7847;p47"/>
            <p:cNvSpPr/>
            <p:nvPr/>
          </p:nvSpPr>
          <p:spPr>
            <a:xfrm>
              <a:off x="12595878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9" y="20041"/>
                    <a:pt x="4164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15" name="Google Shape;7848;p47"/>
            <p:cNvSpPr/>
            <p:nvPr/>
          </p:nvSpPr>
          <p:spPr>
            <a:xfrm>
              <a:off x="11877454" y="6435487"/>
              <a:ext cx="1084655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16" name="Google Shape;7849;p47"/>
            <p:cNvSpPr/>
            <p:nvPr/>
          </p:nvSpPr>
          <p:spPr>
            <a:xfrm>
              <a:off x="12318700" y="6144191"/>
              <a:ext cx="202584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0" h="21600" fill="norm" stroke="1" extrusionOk="0">
                  <a:moveTo>
                    <a:pt x="7654" y="0"/>
                  </a:moveTo>
                  <a:cubicBezTo>
                    <a:pt x="2686" y="0"/>
                    <a:pt x="-1592" y="5740"/>
                    <a:pt x="580" y="16495"/>
                  </a:cubicBezTo>
                  <a:cubicBezTo>
                    <a:pt x="1299" y="20037"/>
                    <a:pt x="4160" y="21600"/>
                    <a:pt x="7363" y="21600"/>
                  </a:cubicBezTo>
                  <a:cubicBezTo>
                    <a:pt x="13145" y="21600"/>
                    <a:pt x="20008" y="16487"/>
                    <a:pt x="17168" y="8720"/>
                  </a:cubicBezTo>
                  <a:cubicBezTo>
                    <a:pt x="14975" y="2825"/>
                    <a:pt x="11147" y="0"/>
                    <a:pt x="765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17" name="Google Shape;7850;p47"/>
            <p:cNvSpPr/>
            <p:nvPr/>
          </p:nvSpPr>
          <p:spPr>
            <a:xfrm>
              <a:off x="12318716" y="6777780"/>
              <a:ext cx="20256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40" y="0"/>
                  </a:moveTo>
                  <a:cubicBezTo>
                    <a:pt x="2671" y="0"/>
                    <a:pt x="-1587" y="5725"/>
                    <a:pt x="578" y="16501"/>
                  </a:cubicBezTo>
                  <a:cubicBezTo>
                    <a:pt x="1297" y="20039"/>
                    <a:pt x="4160" y="21600"/>
                    <a:pt x="7364" y="21600"/>
                  </a:cubicBezTo>
                  <a:cubicBezTo>
                    <a:pt x="13147" y="21600"/>
                    <a:pt x="20013" y="16493"/>
                    <a:pt x="17172" y="8734"/>
                  </a:cubicBezTo>
                  <a:cubicBezTo>
                    <a:pt x="14978" y="2838"/>
                    <a:pt x="11135" y="0"/>
                    <a:pt x="764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18" name="Google Shape;7851;p47"/>
            <p:cNvSpPr/>
            <p:nvPr/>
          </p:nvSpPr>
          <p:spPr>
            <a:xfrm>
              <a:off x="13232531" y="5397138"/>
              <a:ext cx="113270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1" y="8338"/>
                  </a:cubicBezTo>
                  <a:cubicBezTo>
                    <a:pt x="7781" y="8996"/>
                    <a:pt x="577" y="8873"/>
                    <a:pt x="147" y="9600"/>
                  </a:cubicBezTo>
                  <a:cubicBezTo>
                    <a:pt x="-255" y="10300"/>
                    <a:pt x="244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6" y="14079"/>
                    <a:pt x="2093" y="14071"/>
                    <a:pt x="2169" y="14057"/>
                  </a:cubicBezTo>
                  <a:cubicBezTo>
                    <a:pt x="3999" y="13700"/>
                    <a:pt x="5689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098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19" name="Google Shape;7852;p47"/>
            <p:cNvSpPr/>
            <p:nvPr/>
          </p:nvSpPr>
          <p:spPr>
            <a:xfrm>
              <a:off x="13571644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19" y="15411"/>
                    <a:pt x="11226" y="15192"/>
                    <a:pt x="11642" y="15192"/>
                  </a:cubicBezTo>
                  <a:cubicBezTo>
                    <a:pt x="11943" y="15192"/>
                    <a:pt x="12248" y="15307"/>
                    <a:pt x="12501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8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5" y="10090"/>
                  </a:cubicBezTo>
                  <a:cubicBezTo>
                    <a:pt x="15073" y="9618"/>
                    <a:pt x="14912" y="8494"/>
                    <a:pt x="15479" y="7778"/>
                  </a:cubicBezTo>
                  <a:cubicBezTo>
                    <a:pt x="16541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15" y="1733"/>
                  </a:cubicBezTo>
                  <a:cubicBezTo>
                    <a:pt x="17674" y="1130"/>
                    <a:pt x="16919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20" name="Google Shape;7853;p47"/>
            <p:cNvSpPr/>
            <p:nvPr/>
          </p:nvSpPr>
          <p:spPr>
            <a:xfrm>
              <a:off x="10655975" y="3573858"/>
              <a:ext cx="1441605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5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4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3" y="7469"/>
                    <a:pt x="115" y="9329"/>
                  </a:cubicBezTo>
                  <a:cubicBezTo>
                    <a:pt x="-169" y="10245"/>
                    <a:pt x="115" y="10806"/>
                    <a:pt x="498" y="11455"/>
                  </a:cubicBezTo>
                  <a:cubicBezTo>
                    <a:pt x="624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1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39" y="20915"/>
                  </a:cubicBezTo>
                  <a:cubicBezTo>
                    <a:pt x="7031" y="21352"/>
                    <a:pt x="7845" y="21600"/>
                    <a:pt x="8689" y="21600"/>
                  </a:cubicBezTo>
                  <a:cubicBezTo>
                    <a:pt x="9565" y="21600"/>
                    <a:pt x="10474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40" y="3421"/>
                    <a:pt x="14021" y="2962"/>
                    <a:pt x="14588" y="2937"/>
                  </a:cubicBezTo>
                  <a:lnTo>
                    <a:pt x="17350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3" y="5369"/>
                    <a:pt x="19300" y="5369"/>
                  </a:cubicBezTo>
                  <a:cubicBezTo>
                    <a:pt x="19316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6" y="4120"/>
                  </a:cubicBezTo>
                  <a:cubicBezTo>
                    <a:pt x="21256" y="3077"/>
                    <a:pt x="20962" y="2122"/>
                    <a:pt x="20690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21" name="Google Shape;7854;p47"/>
            <p:cNvSpPr/>
            <p:nvPr/>
          </p:nvSpPr>
          <p:spPr>
            <a:xfrm>
              <a:off x="12465685" y="2922528"/>
              <a:ext cx="1085369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2" y="0"/>
                    <a:pt x="18997" y="7"/>
                    <a:pt x="18953" y="28"/>
                  </a:cubicBezTo>
                  <a:cubicBezTo>
                    <a:pt x="17310" y="753"/>
                    <a:pt x="14156" y="864"/>
                    <a:pt x="10903" y="864"/>
                  </a:cubicBezTo>
                  <a:cubicBezTo>
                    <a:pt x="9353" y="864"/>
                    <a:pt x="7779" y="843"/>
                    <a:pt x="6335" y="843"/>
                  </a:cubicBezTo>
                  <a:cubicBezTo>
                    <a:pt x="4307" y="843"/>
                    <a:pt x="2534" y="892"/>
                    <a:pt x="1443" y="1143"/>
                  </a:cubicBezTo>
                  <a:cubicBezTo>
                    <a:pt x="864" y="1331"/>
                    <a:pt x="371" y="3073"/>
                    <a:pt x="244" y="5498"/>
                  </a:cubicBezTo>
                  <a:cubicBezTo>
                    <a:pt x="18" y="9288"/>
                    <a:pt x="-80" y="13636"/>
                    <a:pt x="75" y="17057"/>
                  </a:cubicBezTo>
                  <a:cubicBezTo>
                    <a:pt x="202" y="19733"/>
                    <a:pt x="752" y="21593"/>
                    <a:pt x="1372" y="21593"/>
                  </a:cubicBezTo>
                  <a:cubicBezTo>
                    <a:pt x="1843" y="21579"/>
                    <a:pt x="2365" y="21579"/>
                    <a:pt x="2923" y="21579"/>
                  </a:cubicBezTo>
                  <a:cubicBezTo>
                    <a:pt x="4118" y="21579"/>
                    <a:pt x="5489" y="21600"/>
                    <a:pt x="6934" y="21600"/>
                  </a:cubicBezTo>
                  <a:cubicBezTo>
                    <a:pt x="11489" y="21600"/>
                    <a:pt x="16778" y="21405"/>
                    <a:pt x="19560" y="19795"/>
                  </a:cubicBezTo>
                  <a:cubicBezTo>
                    <a:pt x="21520" y="18694"/>
                    <a:pt x="21009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22" name="Google Shape;7855;p47"/>
            <p:cNvSpPr/>
            <p:nvPr/>
          </p:nvSpPr>
          <p:spPr>
            <a:xfrm>
              <a:off x="12240532" y="1746123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05"/>
                  </a:cubicBezTo>
                  <a:cubicBezTo>
                    <a:pt x="864" y="1331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57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37" y="21586"/>
                    <a:pt x="2355" y="21579"/>
                    <a:pt x="2913" y="21579"/>
                  </a:cubicBezTo>
                  <a:cubicBezTo>
                    <a:pt x="4155" y="21579"/>
                    <a:pt x="5587" y="21600"/>
                    <a:pt x="7095" y="21600"/>
                  </a:cubicBezTo>
                  <a:cubicBezTo>
                    <a:pt x="11618" y="21600"/>
                    <a:pt x="16821" y="21405"/>
                    <a:pt x="19572" y="19858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23" name="Google Shape;7856;p47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24" name="Google Shape;7857;p47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25" name="Google Shape;7858;p47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26" name="Google Shape;7859;p47"/>
            <p:cNvSpPr/>
            <p:nvPr/>
          </p:nvSpPr>
          <p:spPr>
            <a:xfrm>
              <a:off x="9931720" y="1873781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505"/>
                  </a:cubicBezTo>
                  <a:cubicBezTo>
                    <a:pt x="1309" y="20041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27" name="Google Shape;7860;p47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28" name="Google Shape;7861;p47"/>
            <p:cNvSpPr/>
            <p:nvPr/>
          </p:nvSpPr>
          <p:spPr>
            <a:xfrm>
              <a:off x="9654564" y="2631232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29" name="Google Shape;7862;p47"/>
            <p:cNvSpPr/>
            <p:nvPr/>
          </p:nvSpPr>
          <p:spPr>
            <a:xfrm>
              <a:off x="9654564" y="3265068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30" name="Google Shape;7863;p47"/>
            <p:cNvSpPr/>
            <p:nvPr/>
          </p:nvSpPr>
          <p:spPr>
            <a:xfrm>
              <a:off x="10568384" y="1884179"/>
              <a:ext cx="1133394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4013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905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611" y="21093"/>
                    <a:pt x="9112" y="21531"/>
                    <a:pt x="9720" y="21558"/>
                  </a:cubicBezTo>
                  <a:cubicBezTo>
                    <a:pt x="10326" y="21582"/>
                    <a:pt x="10969" y="21600"/>
                    <a:pt x="11626" y="21600"/>
                  </a:cubicBezTo>
                  <a:cubicBezTo>
                    <a:pt x="12142" y="21600"/>
                    <a:pt x="12666" y="21589"/>
                    <a:pt x="13184" y="21558"/>
                  </a:cubicBezTo>
                  <a:cubicBezTo>
                    <a:pt x="13822" y="21531"/>
                    <a:pt x="14334" y="21023"/>
                    <a:pt x="14390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17" y="13038"/>
                    <a:pt x="15394" y="13038"/>
                  </a:cubicBezTo>
                  <a:cubicBezTo>
                    <a:pt x="15425" y="13038"/>
                    <a:pt x="15454" y="13040"/>
                    <a:pt x="15484" y="13041"/>
                  </a:cubicBezTo>
                  <a:cubicBezTo>
                    <a:pt x="16995" y="13164"/>
                    <a:pt x="18588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1" y="13426"/>
                    <a:pt x="21345" y="12834"/>
                    <a:pt x="21331" y="12122"/>
                  </a:cubicBezTo>
                  <a:cubicBezTo>
                    <a:pt x="21303" y="11244"/>
                    <a:pt x="21165" y="10449"/>
                    <a:pt x="21013" y="9572"/>
                  </a:cubicBezTo>
                  <a:cubicBezTo>
                    <a:pt x="20929" y="8995"/>
                    <a:pt x="20472" y="8571"/>
                    <a:pt x="19890" y="8502"/>
                  </a:cubicBezTo>
                  <a:cubicBezTo>
                    <a:pt x="18512" y="8351"/>
                    <a:pt x="17004" y="8199"/>
                    <a:pt x="15631" y="8199"/>
                  </a:cubicBezTo>
                  <a:cubicBezTo>
                    <a:pt x="15387" y="8199"/>
                    <a:pt x="15150" y="8203"/>
                    <a:pt x="14917" y="8214"/>
                  </a:cubicBezTo>
                  <a:cubicBezTo>
                    <a:pt x="14890" y="8216"/>
                    <a:pt x="14866" y="8216"/>
                    <a:pt x="14841" y="8216"/>
                  </a:cubicBezTo>
                  <a:cubicBezTo>
                    <a:pt x="14154" y="8216"/>
                    <a:pt x="13598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31" name="Google Shape;7864;p47"/>
            <p:cNvSpPr/>
            <p:nvPr/>
          </p:nvSpPr>
          <p:spPr>
            <a:xfrm>
              <a:off x="9802006" y="13460663"/>
              <a:ext cx="108486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7" y="773"/>
                    <a:pt x="13969" y="871"/>
                    <a:pt x="10608" y="871"/>
                  </a:cubicBezTo>
                  <a:cubicBezTo>
                    <a:pt x="9354" y="871"/>
                    <a:pt x="8093" y="857"/>
                    <a:pt x="6901" y="857"/>
                  </a:cubicBezTo>
                  <a:cubicBezTo>
                    <a:pt x="4635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4" y="21586"/>
                    <a:pt x="2352" y="21579"/>
                    <a:pt x="2907" y="21579"/>
                  </a:cubicBezTo>
                  <a:cubicBezTo>
                    <a:pt x="4149" y="21579"/>
                    <a:pt x="5582" y="21600"/>
                    <a:pt x="7088" y="21600"/>
                  </a:cubicBezTo>
                  <a:cubicBezTo>
                    <a:pt x="11611" y="21600"/>
                    <a:pt x="16810" y="21405"/>
                    <a:pt x="19562" y="19858"/>
                  </a:cubicBezTo>
                  <a:cubicBezTo>
                    <a:pt x="21524" y="18701"/>
                    <a:pt x="21013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32" name="Google Shape;7865;p47"/>
            <p:cNvSpPr/>
            <p:nvPr/>
          </p:nvSpPr>
          <p:spPr>
            <a:xfrm>
              <a:off x="9576541" y="12284917"/>
              <a:ext cx="818793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106" y="0"/>
                  </a:moveTo>
                  <a:cubicBezTo>
                    <a:pt x="19060" y="0"/>
                    <a:pt x="19014" y="14"/>
                    <a:pt x="18968" y="35"/>
                  </a:cubicBezTo>
                  <a:cubicBezTo>
                    <a:pt x="17376" y="733"/>
                    <a:pt x="14375" y="859"/>
                    <a:pt x="11236" y="859"/>
                  </a:cubicBezTo>
                  <a:cubicBezTo>
                    <a:pt x="9594" y="859"/>
                    <a:pt x="7912" y="824"/>
                    <a:pt x="6377" y="824"/>
                  </a:cubicBezTo>
                  <a:cubicBezTo>
                    <a:pt x="4328" y="824"/>
                    <a:pt x="2537" y="880"/>
                    <a:pt x="1438" y="1152"/>
                  </a:cubicBezTo>
                  <a:cubicBezTo>
                    <a:pt x="857" y="1278"/>
                    <a:pt x="371" y="3023"/>
                    <a:pt x="241" y="5452"/>
                  </a:cubicBezTo>
                  <a:cubicBezTo>
                    <a:pt x="16" y="9313"/>
                    <a:pt x="-78" y="13676"/>
                    <a:pt x="73" y="17034"/>
                  </a:cubicBezTo>
                  <a:cubicBezTo>
                    <a:pt x="203" y="19715"/>
                    <a:pt x="746" y="21586"/>
                    <a:pt x="1363" y="21586"/>
                  </a:cubicBezTo>
                  <a:cubicBezTo>
                    <a:pt x="1782" y="21572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6" y="21384"/>
                    <a:pt x="19565" y="19841"/>
                  </a:cubicBezTo>
                  <a:cubicBezTo>
                    <a:pt x="21522" y="18682"/>
                    <a:pt x="21015" y="0"/>
                    <a:pt x="1910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33" name="Google Shape;7866;p47"/>
            <p:cNvSpPr/>
            <p:nvPr/>
          </p:nvSpPr>
          <p:spPr>
            <a:xfrm>
              <a:off x="9576541" y="11918363"/>
              <a:ext cx="81877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14"/>
                    <a:pt x="18966" y="28"/>
                  </a:cubicBezTo>
                  <a:cubicBezTo>
                    <a:pt x="17267" y="773"/>
                    <a:pt x="13967" y="877"/>
                    <a:pt x="10606" y="877"/>
                  </a:cubicBezTo>
                  <a:cubicBezTo>
                    <a:pt x="9352" y="877"/>
                    <a:pt x="8091" y="863"/>
                    <a:pt x="6900" y="863"/>
                  </a:cubicBezTo>
                  <a:cubicBezTo>
                    <a:pt x="4636" y="863"/>
                    <a:pt x="2631" y="912"/>
                    <a:pt x="1438" y="1211"/>
                  </a:cubicBezTo>
                  <a:cubicBezTo>
                    <a:pt x="857" y="1337"/>
                    <a:pt x="371" y="3070"/>
                    <a:pt x="241" y="5492"/>
                  </a:cubicBezTo>
                  <a:cubicBezTo>
                    <a:pt x="16" y="9342"/>
                    <a:pt x="-78" y="13630"/>
                    <a:pt x="73" y="17048"/>
                  </a:cubicBezTo>
                  <a:cubicBezTo>
                    <a:pt x="203" y="19714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0" y="21565"/>
                    <a:pt x="5791" y="21600"/>
                    <a:pt x="7534" y="21600"/>
                  </a:cubicBezTo>
                  <a:cubicBezTo>
                    <a:pt x="11950" y="21600"/>
                    <a:pt x="16905" y="21377"/>
                    <a:pt x="19564" y="19839"/>
                  </a:cubicBezTo>
                  <a:cubicBezTo>
                    <a:pt x="21522" y="18683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34" name="Google Shape;7867;p47"/>
            <p:cNvSpPr/>
            <p:nvPr/>
          </p:nvSpPr>
          <p:spPr>
            <a:xfrm>
              <a:off x="11928668" y="11660158"/>
              <a:ext cx="98242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9" y="0"/>
                  </a:moveTo>
                  <a:cubicBezTo>
                    <a:pt x="16837" y="0"/>
                    <a:pt x="16407" y="178"/>
                    <a:pt x="16082" y="510"/>
                  </a:cubicBezTo>
                  <a:cubicBezTo>
                    <a:pt x="11999" y="4773"/>
                    <a:pt x="3464" y="13250"/>
                    <a:pt x="320" y="17449"/>
                  </a:cubicBezTo>
                  <a:cubicBezTo>
                    <a:pt x="-894" y="19073"/>
                    <a:pt x="1603" y="21600"/>
                    <a:pt x="3509" y="21600"/>
                  </a:cubicBezTo>
                  <a:cubicBezTo>
                    <a:pt x="4022" y="21600"/>
                    <a:pt x="4491" y="21417"/>
                    <a:pt x="4835" y="20982"/>
                  </a:cubicBezTo>
                  <a:cubicBezTo>
                    <a:pt x="7654" y="17465"/>
                    <a:pt x="17207" y="8163"/>
                    <a:pt x="20134" y="4789"/>
                  </a:cubicBezTo>
                  <a:cubicBezTo>
                    <a:pt x="20613" y="4234"/>
                    <a:pt x="20706" y="3442"/>
                    <a:pt x="20335" y="2808"/>
                  </a:cubicBezTo>
                  <a:cubicBezTo>
                    <a:pt x="19749" y="1810"/>
                    <a:pt x="18963" y="828"/>
                    <a:pt x="18148" y="274"/>
                  </a:cubicBezTo>
                  <a:cubicBezTo>
                    <a:pt x="17879" y="89"/>
                    <a:pt x="17573" y="0"/>
                    <a:pt x="172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35" name="Google Shape;7868;p47"/>
            <p:cNvSpPr/>
            <p:nvPr/>
          </p:nvSpPr>
          <p:spPr>
            <a:xfrm>
              <a:off x="12010646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09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36" name="Google Shape;7869;p47"/>
            <p:cNvSpPr/>
            <p:nvPr/>
          </p:nvSpPr>
          <p:spPr>
            <a:xfrm>
              <a:off x="12595885" y="12412410"/>
              <a:ext cx="231999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59" y="0"/>
                  </a:moveTo>
                  <a:cubicBezTo>
                    <a:pt x="2686" y="0"/>
                    <a:pt x="-1604" y="5753"/>
                    <a:pt x="588" y="16542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7"/>
                    <a:pt x="17151" y="8753"/>
                  </a:cubicBezTo>
                  <a:cubicBezTo>
                    <a:pt x="14984" y="2830"/>
                    <a:pt x="11157" y="0"/>
                    <a:pt x="76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37" name="Google Shape;7870;p47"/>
            <p:cNvSpPr/>
            <p:nvPr/>
          </p:nvSpPr>
          <p:spPr>
            <a:xfrm>
              <a:off x="11877454" y="13460663"/>
              <a:ext cx="108465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69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4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38" name="Google Shape;7871;p47"/>
            <p:cNvSpPr/>
            <p:nvPr/>
          </p:nvSpPr>
          <p:spPr>
            <a:xfrm>
              <a:off x="12318693" y="13169532"/>
              <a:ext cx="202573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39" name="Google Shape;7872;p47"/>
            <p:cNvSpPr/>
            <p:nvPr/>
          </p:nvSpPr>
          <p:spPr>
            <a:xfrm>
              <a:off x="13232531" y="12422809"/>
              <a:ext cx="1132701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1" y="8330"/>
                  </a:cubicBezTo>
                  <a:cubicBezTo>
                    <a:pt x="7781" y="8988"/>
                    <a:pt x="577" y="8865"/>
                    <a:pt x="147" y="9607"/>
                  </a:cubicBezTo>
                  <a:cubicBezTo>
                    <a:pt x="-255" y="10306"/>
                    <a:pt x="244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69" y="14051"/>
                  </a:cubicBezTo>
                  <a:cubicBezTo>
                    <a:pt x="3999" y="13708"/>
                    <a:pt x="5689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3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098" y="14491"/>
                  </a:cubicBezTo>
                  <a:cubicBezTo>
                    <a:pt x="13993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0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40" name="Google Shape;7873;p47"/>
            <p:cNvSpPr/>
            <p:nvPr/>
          </p:nvSpPr>
          <p:spPr>
            <a:xfrm>
              <a:off x="13571644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1" y="15412"/>
                    <a:pt x="11233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408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5" y="10097"/>
                  </a:cubicBezTo>
                  <a:cubicBezTo>
                    <a:pt x="15073" y="9627"/>
                    <a:pt x="14912" y="8502"/>
                    <a:pt x="15479" y="7787"/>
                  </a:cubicBezTo>
                  <a:cubicBezTo>
                    <a:pt x="16541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15" y="1730"/>
                  </a:cubicBezTo>
                  <a:cubicBezTo>
                    <a:pt x="17674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41" name="Google Shape;7874;p47"/>
            <p:cNvSpPr/>
            <p:nvPr/>
          </p:nvSpPr>
          <p:spPr>
            <a:xfrm>
              <a:off x="10655975" y="10599777"/>
              <a:ext cx="144160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5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4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3" y="7471"/>
                    <a:pt x="115" y="9332"/>
                  </a:cubicBezTo>
                  <a:cubicBezTo>
                    <a:pt x="-169" y="10248"/>
                    <a:pt x="115" y="10796"/>
                    <a:pt x="498" y="11459"/>
                  </a:cubicBezTo>
                  <a:cubicBezTo>
                    <a:pt x="625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39" y="20909"/>
                  </a:cubicBezTo>
                  <a:cubicBezTo>
                    <a:pt x="7032" y="21349"/>
                    <a:pt x="7854" y="21600"/>
                    <a:pt x="8705" y="21600"/>
                  </a:cubicBezTo>
                  <a:cubicBezTo>
                    <a:pt x="9576" y="21600"/>
                    <a:pt x="10475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40" y="3422"/>
                    <a:pt x="14021" y="2951"/>
                    <a:pt x="14588" y="2938"/>
                  </a:cubicBezTo>
                  <a:lnTo>
                    <a:pt x="17350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4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6" y="4109"/>
                  </a:cubicBezTo>
                  <a:cubicBezTo>
                    <a:pt x="21256" y="3065"/>
                    <a:pt x="20962" y="2110"/>
                    <a:pt x="20690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42" name="Google Shape;7875;p47"/>
            <p:cNvSpPr/>
            <p:nvPr/>
          </p:nvSpPr>
          <p:spPr>
            <a:xfrm>
              <a:off x="12465685" y="9948363"/>
              <a:ext cx="108536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8" y="719"/>
                    <a:pt x="14217" y="831"/>
                    <a:pt x="10996" y="831"/>
                  </a:cubicBezTo>
                  <a:cubicBezTo>
                    <a:pt x="9564" y="831"/>
                    <a:pt x="8111" y="810"/>
                    <a:pt x="6755" y="810"/>
                  </a:cubicBezTo>
                  <a:cubicBezTo>
                    <a:pt x="4553" y="810"/>
                    <a:pt x="2609" y="866"/>
                    <a:pt x="1443" y="1152"/>
                  </a:cubicBezTo>
                  <a:cubicBezTo>
                    <a:pt x="864" y="1278"/>
                    <a:pt x="371" y="3023"/>
                    <a:pt x="244" y="5452"/>
                  </a:cubicBezTo>
                  <a:cubicBezTo>
                    <a:pt x="18" y="9313"/>
                    <a:pt x="-80" y="13669"/>
                    <a:pt x="75" y="17034"/>
                  </a:cubicBezTo>
                  <a:cubicBezTo>
                    <a:pt x="202" y="19715"/>
                    <a:pt x="752" y="21579"/>
                    <a:pt x="1372" y="21579"/>
                  </a:cubicBezTo>
                  <a:cubicBezTo>
                    <a:pt x="1790" y="21572"/>
                    <a:pt x="2247" y="21565"/>
                    <a:pt x="2734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7" y="21600"/>
                    <a:pt x="16903" y="21384"/>
                    <a:pt x="19563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43" name="Google Shape;7876;p47"/>
            <p:cNvSpPr/>
            <p:nvPr/>
          </p:nvSpPr>
          <p:spPr>
            <a:xfrm>
              <a:off x="12240532" y="8772041"/>
              <a:ext cx="818900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316" y="753"/>
                    <a:pt x="14162" y="872"/>
                    <a:pt x="10905" y="872"/>
                  </a:cubicBezTo>
                  <a:cubicBezTo>
                    <a:pt x="9353" y="872"/>
                    <a:pt x="7778" y="844"/>
                    <a:pt x="6331" y="844"/>
                  </a:cubicBezTo>
                  <a:cubicBezTo>
                    <a:pt x="4299" y="844"/>
                    <a:pt x="2523" y="893"/>
                    <a:pt x="1424" y="1151"/>
                  </a:cubicBezTo>
                  <a:cubicBezTo>
                    <a:pt x="864" y="1332"/>
                    <a:pt x="378" y="3013"/>
                    <a:pt x="227" y="5503"/>
                  </a:cubicBezTo>
                  <a:cubicBezTo>
                    <a:pt x="2" y="9297"/>
                    <a:pt x="-71" y="13656"/>
                    <a:pt x="78" y="17074"/>
                  </a:cubicBezTo>
                  <a:cubicBezTo>
                    <a:pt x="189" y="19710"/>
                    <a:pt x="732" y="21558"/>
                    <a:pt x="1338" y="21558"/>
                  </a:cubicBezTo>
                  <a:cubicBezTo>
                    <a:pt x="1349" y="21558"/>
                    <a:pt x="1359" y="21558"/>
                    <a:pt x="1368" y="21558"/>
                  </a:cubicBezTo>
                  <a:cubicBezTo>
                    <a:pt x="1590" y="21551"/>
                    <a:pt x="1821" y="21551"/>
                    <a:pt x="2062" y="21551"/>
                  </a:cubicBezTo>
                  <a:cubicBezTo>
                    <a:pt x="3582" y="21551"/>
                    <a:pt x="5488" y="21600"/>
                    <a:pt x="7510" y="21600"/>
                  </a:cubicBezTo>
                  <a:cubicBezTo>
                    <a:pt x="11933" y="21600"/>
                    <a:pt x="16905" y="21356"/>
                    <a:pt x="19572" y="19815"/>
                  </a:cubicBezTo>
                  <a:cubicBezTo>
                    <a:pt x="21529" y="18720"/>
                    <a:pt x="21017" y="0"/>
                    <a:pt x="190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44" name="Google Shape;7877;p47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45" name="Google Shape;7878;p47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46" name="Google Shape;7879;p47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47" name="Google Shape;7880;p47"/>
            <p:cNvSpPr/>
            <p:nvPr/>
          </p:nvSpPr>
          <p:spPr>
            <a:xfrm>
              <a:off x="9931727" y="8899452"/>
              <a:ext cx="232180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45"/>
                    <a:pt x="587" y="16521"/>
                  </a:cubicBezTo>
                  <a:cubicBezTo>
                    <a:pt x="1308" y="20041"/>
                    <a:pt x="4168" y="21600"/>
                    <a:pt x="7357" y="21600"/>
                  </a:cubicBezTo>
                  <a:cubicBezTo>
                    <a:pt x="13140" y="21600"/>
                    <a:pt x="19998" y="16485"/>
                    <a:pt x="17126" y="8742"/>
                  </a:cubicBezTo>
                  <a:cubicBezTo>
                    <a:pt x="14962" y="2827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48" name="Google Shape;7881;p47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49" name="Google Shape;7882;p47"/>
            <p:cNvSpPr/>
            <p:nvPr/>
          </p:nvSpPr>
          <p:spPr>
            <a:xfrm>
              <a:off x="9654550" y="9656903"/>
              <a:ext cx="202565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70" y="0"/>
                  </a:moveTo>
                  <a:cubicBezTo>
                    <a:pt x="2694" y="0"/>
                    <a:pt x="-1593" y="5725"/>
                    <a:pt x="579" y="16501"/>
                  </a:cubicBezTo>
                  <a:cubicBezTo>
                    <a:pt x="1320" y="20039"/>
                    <a:pt x="4190" y="21600"/>
                    <a:pt x="7387" y="21600"/>
                  </a:cubicBezTo>
                  <a:cubicBezTo>
                    <a:pt x="13170" y="21600"/>
                    <a:pt x="20007" y="16493"/>
                    <a:pt x="17173" y="8734"/>
                  </a:cubicBezTo>
                  <a:cubicBezTo>
                    <a:pt x="15001" y="2838"/>
                    <a:pt x="11165" y="0"/>
                    <a:pt x="76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50" name="Google Shape;7883;p47"/>
            <p:cNvSpPr/>
            <p:nvPr/>
          </p:nvSpPr>
          <p:spPr>
            <a:xfrm>
              <a:off x="9654557" y="10290409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312" y="20054"/>
                    <a:pt x="4174" y="21600"/>
                    <a:pt x="7362" y="21600"/>
                  </a:cubicBezTo>
                  <a:cubicBezTo>
                    <a:pt x="13151" y="21600"/>
                    <a:pt x="20007" y="16505"/>
                    <a:pt x="17167" y="8773"/>
                  </a:cubicBezTo>
                  <a:cubicBezTo>
                    <a:pt x="14996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51" name="Google Shape;7884;p47"/>
            <p:cNvSpPr/>
            <p:nvPr/>
          </p:nvSpPr>
          <p:spPr>
            <a:xfrm>
              <a:off x="10568384" y="8910097"/>
              <a:ext cx="1133394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4013" y="13700"/>
                    <a:pt x="5703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16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611" y="21094"/>
                    <a:pt x="9112" y="21519"/>
                    <a:pt x="9720" y="21546"/>
                  </a:cubicBezTo>
                  <a:cubicBezTo>
                    <a:pt x="10348" y="21578"/>
                    <a:pt x="11016" y="21600"/>
                    <a:pt x="11696" y="21600"/>
                  </a:cubicBezTo>
                  <a:cubicBezTo>
                    <a:pt x="12190" y="21600"/>
                    <a:pt x="12690" y="21589"/>
                    <a:pt x="13184" y="21560"/>
                  </a:cubicBezTo>
                  <a:cubicBezTo>
                    <a:pt x="13822" y="21519"/>
                    <a:pt x="14334" y="21011"/>
                    <a:pt x="14390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3" y="13724"/>
                    <a:pt x="14608" y="13038"/>
                    <a:pt x="15375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88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1" y="13413"/>
                    <a:pt x="21345" y="12821"/>
                    <a:pt x="21331" y="12109"/>
                  </a:cubicBezTo>
                  <a:cubicBezTo>
                    <a:pt x="21303" y="11245"/>
                    <a:pt x="21165" y="10436"/>
                    <a:pt x="21013" y="9558"/>
                  </a:cubicBezTo>
                  <a:cubicBezTo>
                    <a:pt x="20929" y="8996"/>
                    <a:pt x="20472" y="8558"/>
                    <a:pt x="19890" y="8502"/>
                  </a:cubicBezTo>
                  <a:cubicBezTo>
                    <a:pt x="18525" y="8341"/>
                    <a:pt x="17032" y="8199"/>
                    <a:pt x="15669" y="8199"/>
                  </a:cubicBezTo>
                  <a:cubicBezTo>
                    <a:pt x="15412" y="8199"/>
                    <a:pt x="15162" y="8204"/>
                    <a:pt x="14917" y="8215"/>
                  </a:cubicBezTo>
                  <a:cubicBezTo>
                    <a:pt x="14898" y="8215"/>
                    <a:pt x="14881" y="8215"/>
                    <a:pt x="14864" y="8215"/>
                  </a:cubicBezTo>
                  <a:cubicBezTo>
                    <a:pt x="14167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52" name="Google Shape;7885;p47"/>
            <p:cNvSpPr/>
            <p:nvPr/>
          </p:nvSpPr>
          <p:spPr>
            <a:xfrm>
              <a:off x="6912357" y="1380229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12"/>
                  </a:cubicBezTo>
                  <a:cubicBezTo>
                    <a:pt x="858" y="1338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64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2" y="21586"/>
                    <a:pt x="2374" y="21579"/>
                    <a:pt x="2932" y="21579"/>
                  </a:cubicBezTo>
                  <a:cubicBezTo>
                    <a:pt x="4125" y="21579"/>
                    <a:pt x="5497" y="21600"/>
                    <a:pt x="6941" y="21600"/>
                  </a:cubicBezTo>
                  <a:cubicBezTo>
                    <a:pt x="11494" y="21600"/>
                    <a:pt x="16784" y="21405"/>
                    <a:pt x="19565" y="19795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53" name="Google Shape;7886;p47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54" name="Google Shape;7887;p47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55" name="Google Shape;7888;p47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56" name="Google Shape;7889;p47"/>
            <p:cNvSpPr/>
            <p:nvPr/>
          </p:nvSpPr>
          <p:spPr>
            <a:xfrm>
              <a:off x="4018839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57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57" name="Google Shape;7890;p47"/>
            <p:cNvSpPr/>
            <p:nvPr/>
          </p:nvSpPr>
          <p:spPr>
            <a:xfrm>
              <a:off x="5579821" y="0"/>
              <a:ext cx="108003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70" y="0"/>
                  </a:moveTo>
                  <a:cubicBezTo>
                    <a:pt x="15115" y="0"/>
                    <a:pt x="14767" y="159"/>
                    <a:pt x="14516" y="462"/>
                  </a:cubicBezTo>
                  <a:cubicBezTo>
                    <a:pt x="13337" y="1815"/>
                    <a:pt x="12043" y="3362"/>
                    <a:pt x="11112" y="4844"/>
                  </a:cubicBezTo>
                  <a:cubicBezTo>
                    <a:pt x="10856" y="5261"/>
                    <a:pt x="10442" y="5485"/>
                    <a:pt x="10018" y="5485"/>
                  </a:cubicBezTo>
                  <a:cubicBezTo>
                    <a:pt x="9749" y="5485"/>
                    <a:pt x="9475" y="5394"/>
                    <a:pt x="9235" y="5202"/>
                  </a:cubicBezTo>
                  <a:cubicBezTo>
                    <a:pt x="7854" y="4079"/>
                    <a:pt x="5832" y="2597"/>
                    <a:pt x="4174" y="1408"/>
                  </a:cubicBezTo>
                  <a:cubicBezTo>
                    <a:pt x="3954" y="1251"/>
                    <a:pt x="3708" y="1176"/>
                    <a:pt x="3462" y="1176"/>
                  </a:cubicBezTo>
                  <a:cubicBezTo>
                    <a:pt x="3090" y="1176"/>
                    <a:pt x="2722" y="1349"/>
                    <a:pt x="2457" y="1684"/>
                  </a:cubicBezTo>
                  <a:cubicBezTo>
                    <a:pt x="1541" y="2841"/>
                    <a:pt x="421" y="4470"/>
                    <a:pt x="57" y="5692"/>
                  </a:cubicBezTo>
                  <a:cubicBezTo>
                    <a:pt x="-117" y="6311"/>
                    <a:pt x="116" y="7010"/>
                    <a:pt x="596" y="7370"/>
                  </a:cubicBezTo>
                  <a:cubicBezTo>
                    <a:pt x="2443" y="8721"/>
                    <a:pt x="6225" y="10481"/>
                    <a:pt x="6807" y="11327"/>
                  </a:cubicBezTo>
                  <a:cubicBezTo>
                    <a:pt x="7228" y="11962"/>
                    <a:pt x="2546" y="18529"/>
                    <a:pt x="2894" y="19456"/>
                  </a:cubicBezTo>
                  <a:cubicBezTo>
                    <a:pt x="3214" y="20320"/>
                    <a:pt x="5003" y="21134"/>
                    <a:pt x="6312" y="21542"/>
                  </a:cubicBezTo>
                  <a:cubicBezTo>
                    <a:pt x="6437" y="21580"/>
                    <a:pt x="6563" y="21600"/>
                    <a:pt x="6688" y="21600"/>
                  </a:cubicBezTo>
                  <a:cubicBezTo>
                    <a:pt x="7186" y="21600"/>
                    <a:pt x="7650" y="21297"/>
                    <a:pt x="7884" y="20776"/>
                  </a:cubicBezTo>
                  <a:cubicBezTo>
                    <a:pt x="8741" y="18837"/>
                    <a:pt x="9716" y="17192"/>
                    <a:pt x="10559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5" y="15202"/>
                    <a:pt x="12258" y="15315"/>
                    <a:pt x="12509" y="15547"/>
                  </a:cubicBezTo>
                  <a:cubicBezTo>
                    <a:pt x="14021" y="16964"/>
                    <a:pt x="15607" y="18576"/>
                    <a:pt x="17265" y="19586"/>
                  </a:cubicBezTo>
                  <a:cubicBezTo>
                    <a:pt x="17457" y="19699"/>
                    <a:pt x="17665" y="19754"/>
                    <a:pt x="17872" y="19754"/>
                  </a:cubicBezTo>
                  <a:cubicBezTo>
                    <a:pt x="18260" y="19754"/>
                    <a:pt x="18643" y="19562"/>
                    <a:pt x="18909" y="19212"/>
                  </a:cubicBezTo>
                  <a:cubicBezTo>
                    <a:pt x="19636" y="18251"/>
                    <a:pt x="20407" y="17159"/>
                    <a:pt x="21105" y="16036"/>
                  </a:cubicBezTo>
                  <a:cubicBezTo>
                    <a:pt x="21483" y="15417"/>
                    <a:pt x="21395" y="14570"/>
                    <a:pt x="20901" y="14080"/>
                  </a:cubicBezTo>
                  <a:cubicBezTo>
                    <a:pt x="19592" y="12777"/>
                    <a:pt x="17498" y="11164"/>
                    <a:pt x="15825" y="10089"/>
                  </a:cubicBezTo>
                  <a:cubicBezTo>
                    <a:pt x="15084" y="9618"/>
                    <a:pt x="14909" y="8493"/>
                    <a:pt x="15491" y="7793"/>
                  </a:cubicBezTo>
                  <a:cubicBezTo>
                    <a:pt x="16538" y="6473"/>
                    <a:pt x="17730" y="5169"/>
                    <a:pt x="18675" y="3884"/>
                  </a:cubicBezTo>
                  <a:cubicBezTo>
                    <a:pt x="19171" y="3232"/>
                    <a:pt x="19054" y="2239"/>
                    <a:pt x="18429" y="1733"/>
                  </a:cubicBezTo>
                  <a:cubicBezTo>
                    <a:pt x="17687" y="1130"/>
                    <a:pt x="16931" y="690"/>
                    <a:pt x="16116" y="184"/>
                  </a:cubicBezTo>
                  <a:cubicBezTo>
                    <a:pt x="15910" y="60"/>
                    <a:pt x="15688" y="0"/>
                    <a:pt x="154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58" name="Google Shape;7891;p47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59" name="Google Shape;7892;p47"/>
            <p:cNvSpPr/>
            <p:nvPr/>
          </p:nvSpPr>
          <p:spPr>
            <a:xfrm>
              <a:off x="6912357" y="8406147"/>
              <a:ext cx="81899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5" h="21600" fill="norm" stroke="1" extrusionOk="0">
                  <a:moveTo>
                    <a:pt x="19109" y="0"/>
                  </a:moveTo>
                  <a:cubicBezTo>
                    <a:pt x="19063" y="0"/>
                    <a:pt x="19017" y="7"/>
                    <a:pt x="18971" y="28"/>
                  </a:cubicBezTo>
                  <a:cubicBezTo>
                    <a:pt x="17387" y="733"/>
                    <a:pt x="14386" y="852"/>
                    <a:pt x="11244" y="852"/>
                  </a:cubicBezTo>
                  <a:cubicBezTo>
                    <a:pt x="9600" y="852"/>
                    <a:pt x="7920" y="817"/>
                    <a:pt x="6383" y="817"/>
                  </a:cubicBezTo>
                  <a:cubicBezTo>
                    <a:pt x="4332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42" y="5445"/>
                  </a:cubicBezTo>
                  <a:cubicBezTo>
                    <a:pt x="17" y="9306"/>
                    <a:pt x="-77" y="13669"/>
                    <a:pt x="72" y="17034"/>
                  </a:cubicBezTo>
                  <a:cubicBezTo>
                    <a:pt x="204" y="19708"/>
                    <a:pt x="747" y="21579"/>
                    <a:pt x="1383" y="21579"/>
                  </a:cubicBezTo>
                  <a:cubicBezTo>
                    <a:pt x="1800" y="21565"/>
                    <a:pt x="2255" y="21565"/>
                    <a:pt x="2744" y="21565"/>
                  </a:cubicBezTo>
                  <a:cubicBezTo>
                    <a:pt x="4141" y="21565"/>
                    <a:pt x="5800" y="21600"/>
                    <a:pt x="7542" y="21600"/>
                  </a:cubicBezTo>
                  <a:cubicBezTo>
                    <a:pt x="11953" y="21600"/>
                    <a:pt x="16907" y="21377"/>
                    <a:pt x="19568" y="19834"/>
                  </a:cubicBezTo>
                  <a:cubicBezTo>
                    <a:pt x="21523" y="18738"/>
                    <a:pt x="21034" y="0"/>
                    <a:pt x="1910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60" name="Google Shape;7893;p47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61" name="Google Shape;7894;p47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62" name="Google Shape;7895;p47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63" name="Google Shape;7896;p47"/>
            <p:cNvSpPr/>
            <p:nvPr/>
          </p:nvSpPr>
          <p:spPr>
            <a:xfrm>
              <a:off x="4018832" y="8100988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64" name="Google Shape;7897;p47"/>
            <p:cNvSpPr/>
            <p:nvPr/>
          </p:nvSpPr>
          <p:spPr>
            <a:xfrm>
              <a:off x="5579821" y="7025505"/>
              <a:ext cx="108003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67" y="0"/>
                  </a:moveTo>
                  <a:cubicBezTo>
                    <a:pt x="15113" y="0"/>
                    <a:pt x="14767" y="153"/>
                    <a:pt x="14516" y="455"/>
                  </a:cubicBezTo>
                  <a:cubicBezTo>
                    <a:pt x="13337" y="1824"/>
                    <a:pt x="12043" y="3353"/>
                    <a:pt x="11112" y="4852"/>
                  </a:cubicBezTo>
                  <a:cubicBezTo>
                    <a:pt x="10857" y="5264"/>
                    <a:pt x="10450" y="5482"/>
                    <a:pt x="10032" y="5482"/>
                  </a:cubicBezTo>
                  <a:cubicBezTo>
                    <a:pt x="9757" y="5482"/>
                    <a:pt x="9478" y="5387"/>
                    <a:pt x="9235" y="5193"/>
                  </a:cubicBezTo>
                  <a:cubicBezTo>
                    <a:pt x="7854" y="4071"/>
                    <a:pt x="5832" y="2605"/>
                    <a:pt x="4174" y="1417"/>
                  </a:cubicBezTo>
                  <a:cubicBezTo>
                    <a:pt x="3956" y="1254"/>
                    <a:pt x="3710" y="1177"/>
                    <a:pt x="3465" y="1177"/>
                  </a:cubicBezTo>
                  <a:cubicBezTo>
                    <a:pt x="3092" y="1177"/>
                    <a:pt x="2722" y="1358"/>
                    <a:pt x="2457" y="1692"/>
                  </a:cubicBezTo>
                  <a:cubicBezTo>
                    <a:pt x="1541" y="2833"/>
                    <a:pt x="421" y="4461"/>
                    <a:pt x="57" y="5682"/>
                  </a:cubicBezTo>
                  <a:cubicBezTo>
                    <a:pt x="-117" y="6318"/>
                    <a:pt x="116" y="7000"/>
                    <a:pt x="596" y="7360"/>
                  </a:cubicBezTo>
                  <a:cubicBezTo>
                    <a:pt x="2443" y="8711"/>
                    <a:pt x="6225" y="10487"/>
                    <a:pt x="6807" y="11332"/>
                  </a:cubicBezTo>
                  <a:cubicBezTo>
                    <a:pt x="7228" y="11967"/>
                    <a:pt x="2546" y="18515"/>
                    <a:pt x="2894" y="19442"/>
                  </a:cubicBezTo>
                  <a:cubicBezTo>
                    <a:pt x="3214" y="20322"/>
                    <a:pt x="5003" y="21136"/>
                    <a:pt x="6312" y="21543"/>
                  </a:cubicBezTo>
                  <a:cubicBezTo>
                    <a:pt x="6434" y="21582"/>
                    <a:pt x="6558" y="21600"/>
                    <a:pt x="6679" y="21600"/>
                  </a:cubicBezTo>
                  <a:cubicBezTo>
                    <a:pt x="7179" y="21600"/>
                    <a:pt x="7649" y="21290"/>
                    <a:pt x="7884" y="20779"/>
                  </a:cubicBezTo>
                  <a:cubicBezTo>
                    <a:pt x="8741" y="18840"/>
                    <a:pt x="9716" y="17179"/>
                    <a:pt x="10559" y="15828"/>
                  </a:cubicBezTo>
                  <a:cubicBezTo>
                    <a:pt x="10822" y="15410"/>
                    <a:pt x="11239" y="15191"/>
                    <a:pt x="11658" y="15191"/>
                  </a:cubicBezTo>
                  <a:cubicBezTo>
                    <a:pt x="11958" y="15191"/>
                    <a:pt x="12260" y="15302"/>
                    <a:pt x="12509" y="15534"/>
                  </a:cubicBezTo>
                  <a:cubicBezTo>
                    <a:pt x="14021" y="16951"/>
                    <a:pt x="15607" y="18579"/>
                    <a:pt x="17265" y="19572"/>
                  </a:cubicBezTo>
                  <a:cubicBezTo>
                    <a:pt x="17461" y="19689"/>
                    <a:pt x="17674" y="19745"/>
                    <a:pt x="17886" y="19745"/>
                  </a:cubicBezTo>
                  <a:cubicBezTo>
                    <a:pt x="18269" y="19745"/>
                    <a:pt x="18646" y="19561"/>
                    <a:pt x="18909" y="19214"/>
                  </a:cubicBezTo>
                  <a:cubicBezTo>
                    <a:pt x="19636" y="18238"/>
                    <a:pt x="20407" y="17162"/>
                    <a:pt x="21105" y="16023"/>
                  </a:cubicBezTo>
                  <a:cubicBezTo>
                    <a:pt x="21483" y="15405"/>
                    <a:pt x="21395" y="14574"/>
                    <a:pt x="20901" y="14068"/>
                  </a:cubicBezTo>
                  <a:cubicBezTo>
                    <a:pt x="19592" y="12765"/>
                    <a:pt x="17498" y="11153"/>
                    <a:pt x="15825" y="10094"/>
                  </a:cubicBezTo>
                  <a:cubicBezTo>
                    <a:pt x="15084" y="9624"/>
                    <a:pt x="14909" y="8499"/>
                    <a:pt x="15491" y="7784"/>
                  </a:cubicBezTo>
                  <a:cubicBezTo>
                    <a:pt x="16538" y="6480"/>
                    <a:pt x="17730" y="5160"/>
                    <a:pt x="18675" y="3892"/>
                  </a:cubicBezTo>
                  <a:cubicBezTo>
                    <a:pt x="19171" y="3240"/>
                    <a:pt x="19054" y="2245"/>
                    <a:pt x="18429" y="1741"/>
                  </a:cubicBezTo>
                  <a:cubicBezTo>
                    <a:pt x="17687" y="1139"/>
                    <a:pt x="16931" y="683"/>
                    <a:pt x="16116" y="179"/>
                  </a:cubicBezTo>
                  <a:cubicBezTo>
                    <a:pt x="15910" y="60"/>
                    <a:pt x="15687" y="0"/>
                    <a:pt x="1546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65" name="Google Shape;7898;p47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66" name="Google Shape;7899;p47"/>
            <p:cNvSpPr/>
            <p:nvPr/>
          </p:nvSpPr>
          <p:spPr>
            <a:xfrm>
              <a:off x="4473842" y="6435487"/>
              <a:ext cx="1084710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4"/>
                    <a:pt x="14166" y="866"/>
                    <a:pt x="10909" y="866"/>
                  </a:cubicBezTo>
                  <a:cubicBezTo>
                    <a:pt x="9358" y="866"/>
                    <a:pt x="7782" y="845"/>
                    <a:pt x="6337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67" name="Google Shape;7900;p47"/>
            <p:cNvSpPr/>
            <p:nvPr/>
          </p:nvSpPr>
          <p:spPr>
            <a:xfrm>
              <a:off x="4248388" y="5259082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1"/>
                    <a:pt x="10902" y="871"/>
                  </a:cubicBezTo>
                  <a:cubicBezTo>
                    <a:pt x="9352" y="871"/>
                    <a:pt x="7779" y="843"/>
                    <a:pt x="6333" y="843"/>
                  </a:cubicBezTo>
                  <a:cubicBezTo>
                    <a:pt x="4303" y="843"/>
                    <a:pt x="2528" y="892"/>
                    <a:pt x="1431" y="1150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6" y="21579"/>
                    <a:pt x="5487" y="21600"/>
                    <a:pt x="6930" y="21600"/>
                  </a:cubicBezTo>
                  <a:cubicBezTo>
                    <a:pt x="11481" y="21600"/>
                    <a:pt x="16769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68" name="Google Shape;7901;p47"/>
            <p:cNvSpPr/>
            <p:nvPr/>
          </p:nvSpPr>
          <p:spPr>
            <a:xfrm>
              <a:off x="4248388" y="4893188"/>
              <a:ext cx="81926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9"/>
                    <a:pt x="1431" y="1150"/>
                  </a:cubicBezTo>
                  <a:cubicBezTo>
                    <a:pt x="871" y="1276"/>
                    <a:pt x="385" y="3012"/>
                    <a:pt x="234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4" y="21544"/>
                    <a:pt x="1824" y="21544"/>
                    <a:pt x="2065" y="21544"/>
                  </a:cubicBezTo>
                  <a:cubicBezTo>
                    <a:pt x="3580" y="21544"/>
                    <a:pt x="5480" y="21600"/>
                    <a:pt x="7498" y="21600"/>
                  </a:cubicBezTo>
                  <a:cubicBezTo>
                    <a:pt x="11914" y="21600"/>
                    <a:pt x="16884" y="21356"/>
                    <a:pt x="19561" y="19808"/>
                  </a:cubicBezTo>
                  <a:cubicBezTo>
                    <a:pt x="21518" y="18713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69" name="Google Shape;7902;p47"/>
            <p:cNvSpPr/>
            <p:nvPr/>
          </p:nvSpPr>
          <p:spPr>
            <a:xfrm>
              <a:off x="6601033" y="4634488"/>
              <a:ext cx="981965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8" h="21600" fill="norm" stroke="1" extrusionOk="0">
                  <a:moveTo>
                    <a:pt x="17278" y="0"/>
                  </a:moveTo>
                  <a:cubicBezTo>
                    <a:pt x="16844" y="0"/>
                    <a:pt x="16413" y="178"/>
                    <a:pt x="16095" y="504"/>
                  </a:cubicBezTo>
                  <a:cubicBezTo>
                    <a:pt x="11994" y="4766"/>
                    <a:pt x="3466" y="13243"/>
                    <a:pt x="320" y="17441"/>
                  </a:cubicBezTo>
                  <a:cubicBezTo>
                    <a:pt x="-895" y="19076"/>
                    <a:pt x="1609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45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35" y="2802"/>
                  </a:cubicBezTo>
                  <a:cubicBezTo>
                    <a:pt x="19765" y="1804"/>
                    <a:pt x="18978" y="838"/>
                    <a:pt x="18145" y="268"/>
                  </a:cubicBezTo>
                  <a:cubicBezTo>
                    <a:pt x="17881" y="85"/>
                    <a:pt x="17578" y="0"/>
                    <a:pt x="1727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70" name="Google Shape;7903;p47"/>
            <p:cNvSpPr/>
            <p:nvPr/>
          </p:nvSpPr>
          <p:spPr>
            <a:xfrm>
              <a:off x="6682998" y="4588442"/>
              <a:ext cx="231999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66" y="0"/>
                  </a:moveTo>
                  <a:cubicBezTo>
                    <a:pt x="2686" y="0"/>
                    <a:pt x="-1604" y="5758"/>
                    <a:pt x="588" y="16537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1"/>
                    <a:pt x="17151" y="8758"/>
                  </a:cubicBezTo>
                  <a:cubicBezTo>
                    <a:pt x="14984" y="2837"/>
                    <a:pt x="11157" y="0"/>
                    <a:pt x="766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71" name="Google Shape;7904;p47"/>
            <p:cNvSpPr/>
            <p:nvPr/>
          </p:nvSpPr>
          <p:spPr>
            <a:xfrm>
              <a:off x="7267562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72" name="Google Shape;7905;p47"/>
            <p:cNvSpPr/>
            <p:nvPr/>
          </p:nvSpPr>
          <p:spPr>
            <a:xfrm>
              <a:off x="6549645" y="6435487"/>
              <a:ext cx="108480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5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4" y="21572"/>
                    <a:pt x="2241" y="21565"/>
                    <a:pt x="2730" y="21565"/>
                  </a:cubicBezTo>
                  <a:cubicBezTo>
                    <a:pt x="4132" y="21565"/>
                    <a:pt x="5791" y="21600"/>
                    <a:pt x="7535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73" name="Google Shape;7906;p47"/>
            <p:cNvSpPr/>
            <p:nvPr/>
          </p:nvSpPr>
          <p:spPr>
            <a:xfrm>
              <a:off x="6990907" y="6144191"/>
              <a:ext cx="202002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6" y="0"/>
                  </a:moveTo>
                  <a:cubicBezTo>
                    <a:pt x="2672" y="0"/>
                    <a:pt x="-1619" y="5740"/>
                    <a:pt x="599" y="16495"/>
                  </a:cubicBezTo>
                  <a:cubicBezTo>
                    <a:pt x="1312" y="20037"/>
                    <a:pt x="4177" y="21600"/>
                    <a:pt x="7363" y="21600"/>
                  </a:cubicBezTo>
                  <a:cubicBezTo>
                    <a:pt x="13137" y="21600"/>
                    <a:pt x="19981" y="16487"/>
                    <a:pt x="17137" y="8720"/>
                  </a:cubicBezTo>
                  <a:cubicBezTo>
                    <a:pt x="14970" y="2825"/>
                    <a:pt x="11145" y="0"/>
                    <a:pt x="764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74" name="Google Shape;7907;p47"/>
            <p:cNvSpPr/>
            <p:nvPr/>
          </p:nvSpPr>
          <p:spPr>
            <a:xfrm>
              <a:off x="6990929" y="6777780"/>
              <a:ext cx="20198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64" y="21600"/>
                  </a:cubicBezTo>
                  <a:cubicBezTo>
                    <a:pt x="13140" y="21600"/>
                    <a:pt x="19986" y="16493"/>
                    <a:pt x="17141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75" name="Google Shape;7908;p47"/>
            <p:cNvSpPr/>
            <p:nvPr/>
          </p:nvSpPr>
          <p:spPr>
            <a:xfrm>
              <a:off x="7904605" y="5397138"/>
              <a:ext cx="1133012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29" y="0"/>
                  </a:moveTo>
                  <a:cubicBezTo>
                    <a:pt x="9543" y="0"/>
                    <a:pt x="8532" y="83"/>
                    <a:pt x="7844" y="327"/>
                  </a:cubicBezTo>
                  <a:cubicBezTo>
                    <a:pt x="7304" y="520"/>
                    <a:pt x="6971" y="1041"/>
                    <a:pt x="7012" y="1604"/>
                  </a:cubicBezTo>
                  <a:cubicBezTo>
                    <a:pt x="7178" y="3688"/>
                    <a:pt x="8204" y="7460"/>
                    <a:pt x="7968" y="8338"/>
                  </a:cubicBezTo>
                  <a:cubicBezTo>
                    <a:pt x="7788" y="8996"/>
                    <a:pt x="569" y="8873"/>
                    <a:pt x="153" y="9600"/>
                  </a:cubicBezTo>
                  <a:cubicBezTo>
                    <a:pt x="-262" y="10300"/>
                    <a:pt x="251" y="12069"/>
                    <a:pt x="735" y="13276"/>
                  </a:cubicBezTo>
                  <a:cubicBezTo>
                    <a:pt x="940" y="13765"/>
                    <a:pt x="1419" y="14079"/>
                    <a:pt x="1942" y="14079"/>
                  </a:cubicBezTo>
                  <a:cubicBezTo>
                    <a:pt x="2020" y="14079"/>
                    <a:pt x="2097" y="14071"/>
                    <a:pt x="2176" y="14057"/>
                  </a:cubicBezTo>
                  <a:cubicBezTo>
                    <a:pt x="4005" y="13700"/>
                    <a:pt x="5696" y="13577"/>
                    <a:pt x="7123" y="13508"/>
                  </a:cubicBezTo>
                  <a:cubicBezTo>
                    <a:pt x="7139" y="13508"/>
                    <a:pt x="7156" y="13508"/>
                    <a:pt x="7171" y="13508"/>
                  </a:cubicBezTo>
                  <a:cubicBezTo>
                    <a:pt x="7897" y="13508"/>
                    <a:pt x="8481" y="14102"/>
                    <a:pt x="8453" y="14826"/>
                  </a:cubicBezTo>
                  <a:cubicBezTo>
                    <a:pt x="8383" y="16705"/>
                    <a:pt x="8204" y="18734"/>
                    <a:pt x="8509" y="20504"/>
                  </a:cubicBezTo>
                  <a:cubicBezTo>
                    <a:pt x="8605" y="21094"/>
                    <a:pt x="9118" y="21532"/>
                    <a:pt x="9714" y="21546"/>
                  </a:cubicBezTo>
                  <a:cubicBezTo>
                    <a:pt x="10349" y="21578"/>
                    <a:pt x="11016" y="21600"/>
                    <a:pt x="11694" y="21600"/>
                  </a:cubicBezTo>
                  <a:cubicBezTo>
                    <a:pt x="12185" y="21600"/>
                    <a:pt x="12684" y="21589"/>
                    <a:pt x="13178" y="21560"/>
                  </a:cubicBezTo>
                  <a:cubicBezTo>
                    <a:pt x="13828" y="21532"/>
                    <a:pt x="14329" y="21011"/>
                    <a:pt x="14383" y="20381"/>
                  </a:cubicBezTo>
                  <a:cubicBezTo>
                    <a:pt x="14495" y="18720"/>
                    <a:pt x="14369" y="16320"/>
                    <a:pt x="14106" y="14497"/>
                  </a:cubicBezTo>
                  <a:cubicBezTo>
                    <a:pt x="13999" y="13717"/>
                    <a:pt x="14613" y="13039"/>
                    <a:pt x="15388" y="13039"/>
                  </a:cubicBezTo>
                  <a:cubicBezTo>
                    <a:pt x="15417" y="13039"/>
                    <a:pt x="15448" y="13041"/>
                    <a:pt x="15478" y="13042"/>
                  </a:cubicBezTo>
                  <a:cubicBezTo>
                    <a:pt x="16988" y="13165"/>
                    <a:pt x="18581" y="13371"/>
                    <a:pt x="20008" y="13427"/>
                  </a:cubicBezTo>
                  <a:cubicBezTo>
                    <a:pt x="20026" y="13427"/>
                    <a:pt x="20041" y="13427"/>
                    <a:pt x="20057" y="13427"/>
                  </a:cubicBezTo>
                  <a:cubicBezTo>
                    <a:pt x="20770" y="13427"/>
                    <a:pt x="21338" y="12835"/>
                    <a:pt x="21326" y="12123"/>
                  </a:cubicBezTo>
                  <a:cubicBezTo>
                    <a:pt x="21298" y="11245"/>
                    <a:pt x="21159" y="10450"/>
                    <a:pt x="21020" y="9558"/>
                  </a:cubicBezTo>
                  <a:cubicBezTo>
                    <a:pt x="20923" y="8996"/>
                    <a:pt x="20467" y="8558"/>
                    <a:pt x="19898" y="8502"/>
                  </a:cubicBezTo>
                  <a:cubicBezTo>
                    <a:pt x="18521" y="8352"/>
                    <a:pt x="17012" y="8199"/>
                    <a:pt x="15630" y="8199"/>
                  </a:cubicBezTo>
                  <a:cubicBezTo>
                    <a:pt x="15385" y="8199"/>
                    <a:pt x="15145" y="8204"/>
                    <a:pt x="14909" y="8215"/>
                  </a:cubicBezTo>
                  <a:cubicBezTo>
                    <a:pt x="14885" y="8216"/>
                    <a:pt x="14860" y="8216"/>
                    <a:pt x="14836" y="8216"/>
                  </a:cubicBezTo>
                  <a:cubicBezTo>
                    <a:pt x="14148" y="8216"/>
                    <a:pt x="13592" y="7669"/>
                    <a:pt x="13566" y="6994"/>
                  </a:cubicBezTo>
                  <a:cubicBezTo>
                    <a:pt x="13510" y="5361"/>
                    <a:pt x="13330" y="3070"/>
                    <a:pt x="13164" y="1205"/>
                  </a:cubicBezTo>
                  <a:cubicBezTo>
                    <a:pt x="13109" y="575"/>
                    <a:pt x="12595" y="95"/>
                    <a:pt x="11972" y="54"/>
                  </a:cubicBezTo>
                  <a:cubicBezTo>
                    <a:pt x="11528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76" name="Google Shape;7909;p47"/>
            <p:cNvSpPr/>
            <p:nvPr/>
          </p:nvSpPr>
          <p:spPr>
            <a:xfrm>
              <a:off x="8243658" y="3512959"/>
              <a:ext cx="1080102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9" y="0"/>
                    <a:pt x="14765" y="155"/>
                    <a:pt x="14514" y="446"/>
                  </a:cubicBezTo>
                  <a:cubicBezTo>
                    <a:pt x="13323" y="1815"/>
                    <a:pt x="12042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6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6" y="1176"/>
                    <a:pt x="3460" y="1176"/>
                  </a:cubicBezTo>
                  <a:cubicBezTo>
                    <a:pt x="3087" y="1176"/>
                    <a:pt x="2720" y="1350"/>
                    <a:pt x="2450" y="1684"/>
                  </a:cubicBezTo>
                  <a:cubicBezTo>
                    <a:pt x="1547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19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3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48" y="15192"/>
                  </a:cubicBezTo>
                  <a:cubicBezTo>
                    <a:pt x="11951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8" y="19752"/>
                    <a:pt x="17871" y="19752"/>
                  </a:cubicBezTo>
                  <a:cubicBezTo>
                    <a:pt x="18257" y="19752"/>
                    <a:pt x="1863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1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28" y="5153"/>
                    <a:pt x="18671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098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77" name="Google Shape;7910;p47"/>
            <p:cNvSpPr/>
            <p:nvPr/>
          </p:nvSpPr>
          <p:spPr>
            <a:xfrm>
              <a:off x="5328105" y="3573858"/>
              <a:ext cx="1441696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3" y="16843"/>
                    <a:pt x="8726" y="16977"/>
                    <a:pt x="8550" y="16977"/>
                  </a:cubicBezTo>
                  <a:cubicBezTo>
                    <a:pt x="8393" y="16977"/>
                    <a:pt x="8236" y="16872"/>
                    <a:pt x="8178" y="16650"/>
                  </a:cubicBezTo>
                  <a:cubicBezTo>
                    <a:pt x="7141" y="12664"/>
                    <a:pt x="6901" y="11085"/>
                    <a:pt x="5546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17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40" y="11801"/>
                  </a:cubicBezTo>
                  <a:cubicBezTo>
                    <a:pt x="1197" y="11801"/>
                    <a:pt x="1355" y="11736"/>
                    <a:pt x="1485" y="11608"/>
                  </a:cubicBezTo>
                  <a:cubicBezTo>
                    <a:pt x="2289" y="10791"/>
                    <a:pt x="3273" y="10238"/>
                    <a:pt x="3803" y="10238"/>
                  </a:cubicBezTo>
                  <a:cubicBezTo>
                    <a:pt x="3993" y="10238"/>
                    <a:pt x="4125" y="10308"/>
                    <a:pt x="4170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40" y="21352"/>
                    <a:pt x="7852" y="21600"/>
                    <a:pt x="8697" y="21600"/>
                  </a:cubicBezTo>
                  <a:cubicBezTo>
                    <a:pt x="9574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1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79" y="3905"/>
                    <a:pt x="18421" y="4566"/>
                  </a:cubicBezTo>
                  <a:cubicBezTo>
                    <a:pt x="18517" y="5045"/>
                    <a:pt x="18895" y="5369"/>
                    <a:pt x="19313" y="5369"/>
                  </a:cubicBezTo>
                  <a:cubicBezTo>
                    <a:pt x="19329" y="5369"/>
                    <a:pt x="19345" y="5369"/>
                    <a:pt x="19361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81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78" name="Google Shape;7911;p47"/>
            <p:cNvSpPr/>
            <p:nvPr/>
          </p:nvSpPr>
          <p:spPr>
            <a:xfrm>
              <a:off x="7137828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6" y="864"/>
                    <a:pt x="10911" y="864"/>
                  </a:cubicBezTo>
                  <a:cubicBezTo>
                    <a:pt x="9360" y="864"/>
                    <a:pt x="7785" y="843"/>
                    <a:pt x="6340" y="843"/>
                  </a:cubicBezTo>
                  <a:cubicBezTo>
                    <a:pt x="4308" y="843"/>
                    <a:pt x="2532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79" name="Google Shape;7912;p47"/>
            <p:cNvSpPr/>
            <p:nvPr/>
          </p:nvSpPr>
          <p:spPr>
            <a:xfrm>
              <a:off x="6912357" y="1746123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05"/>
                  </a:cubicBezTo>
                  <a:cubicBezTo>
                    <a:pt x="858" y="1331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57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0" y="21586"/>
                    <a:pt x="2366" y="21579"/>
                    <a:pt x="2919" y="21579"/>
                  </a:cubicBezTo>
                  <a:cubicBezTo>
                    <a:pt x="4159" y="21579"/>
                    <a:pt x="5589" y="21600"/>
                    <a:pt x="7094" y="21600"/>
                  </a:cubicBezTo>
                  <a:cubicBezTo>
                    <a:pt x="11613" y="21600"/>
                    <a:pt x="16813" y="21405"/>
                    <a:pt x="19565" y="19858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80" name="Google Shape;7913;p47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81" name="Google Shape;7914;p47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82" name="Google Shape;7915;p47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83" name="Google Shape;7916;p47"/>
            <p:cNvSpPr/>
            <p:nvPr/>
          </p:nvSpPr>
          <p:spPr>
            <a:xfrm>
              <a:off x="4603359" y="1873781"/>
              <a:ext cx="232700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1" h="21600" fill="norm" stroke="1" extrusionOk="0">
                  <a:moveTo>
                    <a:pt x="7647" y="0"/>
                  </a:moveTo>
                  <a:cubicBezTo>
                    <a:pt x="2677" y="0"/>
                    <a:pt x="-1597" y="5733"/>
                    <a:pt x="584" y="16505"/>
                  </a:cubicBezTo>
                  <a:cubicBezTo>
                    <a:pt x="1312" y="20041"/>
                    <a:pt x="4182" y="21600"/>
                    <a:pt x="7382" y="21600"/>
                  </a:cubicBezTo>
                  <a:cubicBezTo>
                    <a:pt x="13161" y="21600"/>
                    <a:pt x="20003" y="16498"/>
                    <a:pt x="17170" y="8724"/>
                  </a:cubicBezTo>
                  <a:cubicBezTo>
                    <a:pt x="14982" y="2828"/>
                    <a:pt x="11144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84" name="Google Shape;7917;p47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85" name="Google Shape;7918;p47"/>
            <p:cNvSpPr/>
            <p:nvPr/>
          </p:nvSpPr>
          <p:spPr>
            <a:xfrm>
              <a:off x="4326704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86" name="Google Shape;7919;p47"/>
            <p:cNvSpPr/>
            <p:nvPr/>
          </p:nvSpPr>
          <p:spPr>
            <a:xfrm>
              <a:off x="4326704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87" name="Google Shape;7920;p47"/>
            <p:cNvSpPr/>
            <p:nvPr/>
          </p:nvSpPr>
          <p:spPr>
            <a:xfrm>
              <a:off x="5240728" y="1884179"/>
              <a:ext cx="1132689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5" y="10299"/>
                    <a:pt x="245" y="12082"/>
                    <a:pt x="730" y="13275"/>
                  </a:cubicBezTo>
                  <a:cubicBezTo>
                    <a:pt x="933" y="13775"/>
                    <a:pt x="1410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2" y="13507"/>
                    <a:pt x="8487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20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62" y="16319"/>
                    <a:pt x="14100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5" y="13041"/>
                  </a:cubicBezTo>
                  <a:cubicBezTo>
                    <a:pt x="16981" y="13164"/>
                    <a:pt x="18574" y="13370"/>
                    <a:pt x="20002" y="13426"/>
                  </a:cubicBezTo>
                  <a:cubicBezTo>
                    <a:pt x="20017" y="13426"/>
                    <a:pt x="20034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291" y="11244"/>
                    <a:pt x="21151" y="10449"/>
                    <a:pt x="21013" y="9572"/>
                  </a:cubicBezTo>
                  <a:cubicBezTo>
                    <a:pt x="20916" y="8995"/>
                    <a:pt x="20458" y="8571"/>
                    <a:pt x="19891" y="8502"/>
                  </a:cubicBezTo>
                  <a:cubicBezTo>
                    <a:pt x="18514" y="8351"/>
                    <a:pt x="17006" y="8199"/>
                    <a:pt x="15624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586" y="7681"/>
                    <a:pt x="13573" y="6993"/>
                  </a:cubicBezTo>
                  <a:cubicBezTo>
                    <a:pt x="13504" y="5361"/>
                    <a:pt x="13337" y="3084"/>
                    <a:pt x="13157" y="1205"/>
                  </a:cubicBezTo>
                  <a:cubicBezTo>
                    <a:pt x="13101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88" name="Google Shape;7921;p47"/>
            <p:cNvSpPr/>
            <p:nvPr/>
          </p:nvSpPr>
          <p:spPr>
            <a:xfrm>
              <a:off x="4473842" y="13460663"/>
              <a:ext cx="108471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272" y="773"/>
                    <a:pt x="13973" y="871"/>
                    <a:pt x="10612" y="871"/>
                  </a:cubicBezTo>
                  <a:cubicBezTo>
                    <a:pt x="9358" y="871"/>
                    <a:pt x="8097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89" name="Google Shape;7922;p47"/>
            <p:cNvSpPr/>
            <p:nvPr/>
          </p:nvSpPr>
          <p:spPr>
            <a:xfrm>
              <a:off x="4248388" y="12284917"/>
              <a:ext cx="81924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5" y="733"/>
                    <a:pt x="14370" y="859"/>
                    <a:pt x="11236" y="859"/>
                  </a:cubicBezTo>
                  <a:cubicBezTo>
                    <a:pt x="9595" y="859"/>
                    <a:pt x="7914" y="824"/>
                    <a:pt x="6378" y="824"/>
                  </a:cubicBezTo>
                  <a:cubicBezTo>
                    <a:pt x="4329" y="824"/>
                    <a:pt x="2537" y="880"/>
                    <a:pt x="1431" y="1152"/>
                  </a:cubicBezTo>
                  <a:cubicBezTo>
                    <a:pt x="871" y="1278"/>
                    <a:pt x="385" y="3023"/>
                    <a:pt x="234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1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40" y="21600"/>
                    <a:pt x="16893" y="21384"/>
                    <a:pt x="19565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90" name="Google Shape;7923;p47"/>
            <p:cNvSpPr/>
            <p:nvPr/>
          </p:nvSpPr>
          <p:spPr>
            <a:xfrm>
              <a:off x="4248388" y="11918363"/>
              <a:ext cx="81926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14"/>
                    <a:pt x="18943" y="28"/>
                  </a:cubicBezTo>
                  <a:cubicBezTo>
                    <a:pt x="17257" y="773"/>
                    <a:pt x="13963" y="877"/>
                    <a:pt x="10605" y="877"/>
                  </a:cubicBezTo>
                  <a:cubicBezTo>
                    <a:pt x="9354" y="877"/>
                    <a:pt x="8093" y="863"/>
                    <a:pt x="6903" y="863"/>
                  </a:cubicBezTo>
                  <a:cubicBezTo>
                    <a:pt x="4636" y="863"/>
                    <a:pt x="2629" y="912"/>
                    <a:pt x="1431" y="1211"/>
                  </a:cubicBezTo>
                  <a:cubicBezTo>
                    <a:pt x="871" y="1337"/>
                    <a:pt x="385" y="3070"/>
                    <a:pt x="234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1" y="21565"/>
                    <a:pt x="5788" y="21600"/>
                    <a:pt x="7529" y="21600"/>
                  </a:cubicBezTo>
                  <a:cubicBezTo>
                    <a:pt x="11937" y="21600"/>
                    <a:pt x="16890" y="21377"/>
                    <a:pt x="19561" y="19839"/>
                  </a:cubicBezTo>
                  <a:cubicBezTo>
                    <a:pt x="21518" y="18683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91" name="Google Shape;7924;p47"/>
            <p:cNvSpPr/>
            <p:nvPr/>
          </p:nvSpPr>
          <p:spPr>
            <a:xfrm>
              <a:off x="6601042" y="11660158"/>
              <a:ext cx="98195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68" y="0"/>
                  </a:moveTo>
                  <a:cubicBezTo>
                    <a:pt x="16837" y="0"/>
                    <a:pt x="16411" y="178"/>
                    <a:pt x="16096" y="510"/>
                  </a:cubicBezTo>
                  <a:cubicBezTo>
                    <a:pt x="11994" y="4773"/>
                    <a:pt x="3465" y="13250"/>
                    <a:pt x="319" y="17449"/>
                  </a:cubicBezTo>
                  <a:cubicBezTo>
                    <a:pt x="-894" y="19073"/>
                    <a:pt x="1604" y="21600"/>
                    <a:pt x="3510" y="21600"/>
                  </a:cubicBezTo>
                  <a:cubicBezTo>
                    <a:pt x="4024" y="21600"/>
                    <a:pt x="4496" y="21417"/>
                    <a:pt x="4838" y="20982"/>
                  </a:cubicBezTo>
                  <a:cubicBezTo>
                    <a:pt x="7645" y="17465"/>
                    <a:pt x="17206" y="8163"/>
                    <a:pt x="20151" y="4789"/>
                  </a:cubicBezTo>
                  <a:cubicBezTo>
                    <a:pt x="20628" y="4234"/>
                    <a:pt x="20706" y="3442"/>
                    <a:pt x="20336" y="2808"/>
                  </a:cubicBezTo>
                  <a:cubicBezTo>
                    <a:pt x="19766" y="1810"/>
                    <a:pt x="18979" y="828"/>
                    <a:pt x="18146" y="274"/>
                  </a:cubicBezTo>
                  <a:cubicBezTo>
                    <a:pt x="17878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92" name="Google Shape;7925;p47"/>
            <p:cNvSpPr/>
            <p:nvPr/>
          </p:nvSpPr>
          <p:spPr>
            <a:xfrm>
              <a:off x="6683027" y="11613947"/>
              <a:ext cx="231959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1" h="21600" fill="norm" stroke="1" extrusionOk="0">
                  <a:moveTo>
                    <a:pt x="7662" y="0"/>
                  </a:moveTo>
                  <a:cubicBezTo>
                    <a:pt x="2685" y="0"/>
                    <a:pt x="-1601" y="5733"/>
                    <a:pt x="586" y="16498"/>
                  </a:cubicBezTo>
                  <a:cubicBezTo>
                    <a:pt x="1296" y="20034"/>
                    <a:pt x="4162" y="21600"/>
                    <a:pt x="7357" y="21600"/>
                  </a:cubicBezTo>
                  <a:cubicBezTo>
                    <a:pt x="13139" y="21600"/>
                    <a:pt x="19999" y="16498"/>
                    <a:pt x="17159" y="8724"/>
                  </a:cubicBezTo>
                  <a:cubicBezTo>
                    <a:pt x="14990" y="2828"/>
                    <a:pt x="11155" y="0"/>
                    <a:pt x="76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93" name="Google Shape;7926;p47"/>
            <p:cNvSpPr/>
            <p:nvPr/>
          </p:nvSpPr>
          <p:spPr>
            <a:xfrm>
              <a:off x="7267569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57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94" name="Google Shape;7927;p47"/>
            <p:cNvSpPr/>
            <p:nvPr/>
          </p:nvSpPr>
          <p:spPr>
            <a:xfrm>
              <a:off x="6549645" y="13460663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5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2" y="21593"/>
                    <a:pt x="1364" y="21593"/>
                  </a:cubicBezTo>
                  <a:cubicBezTo>
                    <a:pt x="1833" y="21586"/>
                    <a:pt x="2352" y="21579"/>
                    <a:pt x="2907" y="21579"/>
                  </a:cubicBezTo>
                  <a:cubicBezTo>
                    <a:pt x="4150" y="21579"/>
                    <a:pt x="5582" y="21600"/>
                    <a:pt x="7089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95" name="Google Shape;7928;p47"/>
            <p:cNvSpPr/>
            <p:nvPr/>
          </p:nvSpPr>
          <p:spPr>
            <a:xfrm>
              <a:off x="6990930" y="13169532"/>
              <a:ext cx="201990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14" y="21600"/>
                    <a:pt x="19987" y="16505"/>
                    <a:pt x="17136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96" name="Google Shape;7929;p47"/>
            <p:cNvSpPr/>
            <p:nvPr/>
          </p:nvSpPr>
          <p:spPr>
            <a:xfrm>
              <a:off x="7904605" y="12422809"/>
              <a:ext cx="1133012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87" y="0"/>
                  </a:moveTo>
                  <a:cubicBezTo>
                    <a:pt x="9582" y="0"/>
                    <a:pt x="8546" y="78"/>
                    <a:pt x="7844" y="318"/>
                  </a:cubicBezTo>
                  <a:cubicBezTo>
                    <a:pt x="7304" y="511"/>
                    <a:pt x="6971" y="1046"/>
                    <a:pt x="7012" y="1609"/>
                  </a:cubicBezTo>
                  <a:cubicBezTo>
                    <a:pt x="7178" y="3694"/>
                    <a:pt x="8204" y="7466"/>
                    <a:pt x="7968" y="8330"/>
                  </a:cubicBezTo>
                  <a:cubicBezTo>
                    <a:pt x="7788" y="8988"/>
                    <a:pt x="569" y="8865"/>
                    <a:pt x="153" y="9607"/>
                  </a:cubicBezTo>
                  <a:cubicBezTo>
                    <a:pt x="-262" y="10306"/>
                    <a:pt x="251" y="12076"/>
                    <a:pt x="735" y="13284"/>
                  </a:cubicBezTo>
                  <a:cubicBezTo>
                    <a:pt x="937" y="13766"/>
                    <a:pt x="1406" y="14077"/>
                    <a:pt x="1920" y="14077"/>
                  </a:cubicBezTo>
                  <a:cubicBezTo>
                    <a:pt x="2004" y="14077"/>
                    <a:pt x="2090" y="14069"/>
                    <a:pt x="2176" y="14051"/>
                  </a:cubicBezTo>
                  <a:cubicBezTo>
                    <a:pt x="4005" y="13708"/>
                    <a:pt x="5696" y="13571"/>
                    <a:pt x="7123" y="13516"/>
                  </a:cubicBezTo>
                  <a:cubicBezTo>
                    <a:pt x="7147" y="13514"/>
                    <a:pt x="7170" y="13514"/>
                    <a:pt x="7193" y="13514"/>
                  </a:cubicBezTo>
                  <a:cubicBezTo>
                    <a:pt x="7909" y="13514"/>
                    <a:pt x="8479" y="14116"/>
                    <a:pt x="8453" y="14834"/>
                  </a:cubicBezTo>
                  <a:cubicBezTo>
                    <a:pt x="8383" y="16713"/>
                    <a:pt x="8204" y="18743"/>
                    <a:pt x="8509" y="20499"/>
                  </a:cubicBezTo>
                  <a:cubicBezTo>
                    <a:pt x="8605" y="21089"/>
                    <a:pt x="9118" y="21528"/>
                    <a:pt x="9714" y="21555"/>
                  </a:cubicBezTo>
                  <a:cubicBezTo>
                    <a:pt x="10371" y="21580"/>
                    <a:pt x="11062" y="21600"/>
                    <a:pt x="11766" y="21600"/>
                  </a:cubicBezTo>
                  <a:cubicBezTo>
                    <a:pt x="12233" y="21600"/>
                    <a:pt x="12707" y="21591"/>
                    <a:pt x="13178" y="21569"/>
                  </a:cubicBezTo>
                  <a:cubicBezTo>
                    <a:pt x="13828" y="21528"/>
                    <a:pt x="14329" y="21020"/>
                    <a:pt x="14383" y="20390"/>
                  </a:cubicBezTo>
                  <a:cubicBezTo>
                    <a:pt x="14495" y="18729"/>
                    <a:pt x="14369" y="16315"/>
                    <a:pt x="14106" y="14491"/>
                  </a:cubicBezTo>
                  <a:cubicBezTo>
                    <a:pt x="14001" y="13717"/>
                    <a:pt x="14602" y="13045"/>
                    <a:pt x="15368" y="13045"/>
                  </a:cubicBezTo>
                  <a:cubicBezTo>
                    <a:pt x="15403" y="13045"/>
                    <a:pt x="15441" y="13047"/>
                    <a:pt x="15478" y="13050"/>
                  </a:cubicBezTo>
                  <a:cubicBezTo>
                    <a:pt x="16988" y="13159"/>
                    <a:pt x="18581" y="13365"/>
                    <a:pt x="20008" y="13420"/>
                  </a:cubicBezTo>
                  <a:cubicBezTo>
                    <a:pt x="20026" y="13420"/>
                    <a:pt x="20041" y="13420"/>
                    <a:pt x="20057" y="13420"/>
                  </a:cubicBezTo>
                  <a:cubicBezTo>
                    <a:pt x="20770" y="13420"/>
                    <a:pt x="21338" y="12828"/>
                    <a:pt x="21326" y="12116"/>
                  </a:cubicBezTo>
                  <a:cubicBezTo>
                    <a:pt x="21298" y="11252"/>
                    <a:pt x="21159" y="10443"/>
                    <a:pt x="21020" y="9565"/>
                  </a:cubicBezTo>
                  <a:cubicBezTo>
                    <a:pt x="20923" y="9002"/>
                    <a:pt x="20467" y="8564"/>
                    <a:pt x="19898" y="8495"/>
                  </a:cubicBezTo>
                  <a:cubicBezTo>
                    <a:pt x="18535" y="8346"/>
                    <a:pt x="17043" y="8204"/>
                    <a:pt x="15672" y="8204"/>
                  </a:cubicBezTo>
                  <a:cubicBezTo>
                    <a:pt x="15414" y="8204"/>
                    <a:pt x="15159" y="8210"/>
                    <a:pt x="14909" y="8221"/>
                  </a:cubicBezTo>
                  <a:cubicBezTo>
                    <a:pt x="14892" y="8221"/>
                    <a:pt x="14875" y="8221"/>
                    <a:pt x="14858" y="8221"/>
                  </a:cubicBezTo>
                  <a:cubicBezTo>
                    <a:pt x="14161" y="8221"/>
                    <a:pt x="13592" y="7683"/>
                    <a:pt x="13566" y="6986"/>
                  </a:cubicBezTo>
                  <a:cubicBezTo>
                    <a:pt x="13510" y="5353"/>
                    <a:pt x="13330" y="3076"/>
                    <a:pt x="13164" y="1196"/>
                  </a:cubicBezTo>
                  <a:cubicBezTo>
                    <a:pt x="13109" y="580"/>
                    <a:pt x="12595" y="86"/>
                    <a:pt x="11972" y="45"/>
                  </a:cubicBezTo>
                  <a:cubicBezTo>
                    <a:pt x="11545" y="18"/>
                    <a:pt x="11070" y="0"/>
                    <a:pt x="105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97" name="Google Shape;7930;p47"/>
            <p:cNvSpPr/>
            <p:nvPr/>
          </p:nvSpPr>
          <p:spPr>
            <a:xfrm>
              <a:off x="8243658" y="10538217"/>
              <a:ext cx="1080102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2" y="0"/>
                    <a:pt x="14767" y="159"/>
                    <a:pt x="14514" y="460"/>
                  </a:cubicBezTo>
                  <a:cubicBezTo>
                    <a:pt x="13323" y="1829"/>
                    <a:pt x="12042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5" y="1183"/>
                    <a:pt x="3459" y="1183"/>
                  </a:cubicBezTo>
                  <a:cubicBezTo>
                    <a:pt x="3087" y="1183"/>
                    <a:pt x="2720" y="1358"/>
                    <a:pt x="2450" y="1681"/>
                  </a:cubicBezTo>
                  <a:cubicBezTo>
                    <a:pt x="1547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19" y="20323"/>
                    <a:pt x="5008" y="21120"/>
                    <a:pt x="6317" y="21543"/>
                  </a:cubicBezTo>
                  <a:cubicBezTo>
                    <a:pt x="6436" y="21582"/>
                    <a:pt x="6554" y="21600"/>
                    <a:pt x="6675" y="21600"/>
                  </a:cubicBezTo>
                  <a:cubicBezTo>
                    <a:pt x="7167" y="21600"/>
                    <a:pt x="7636" y="21286"/>
                    <a:pt x="7871" y="20762"/>
                  </a:cubicBezTo>
                  <a:cubicBezTo>
                    <a:pt x="8743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9" y="19746"/>
                    <a:pt x="17871" y="19746"/>
                  </a:cubicBezTo>
                  <a:cubicBezTo>
                    <a:pt x="18257" y="19746"/>
                    <a:pt x="1863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1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28" y="5165"/>
                    <a:pt x="18671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098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98" name="Google Shape;7931;p47"/>
            <p:cNvSpPr/>
            <p:nvPr/>
          </p:nvSpPr>
          <p:spPr>
            <a:xfrm>
              <a:off x="5328105" y="10599777"/>
              <a:ext cx="1441696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3" y="16977"/>
                  </a:cubicBezTo>
                  <a:cubicBezTo>
                    <a:pt x="8395" y="16977"/>
                    <a:pt x="8236" y="16871"/>
                    <a:pt x="8178" y="16656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17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7" y="11800"/>
                  </a:cubicBezTo>
                  <a:cubicBezTo>
                    <a:pt x="1201" y="11800"/>
                    <a:pt x="1358" y="11739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46"/>
                    <a:pt x="18894" y="5360"/>
                    <a:pt x="19312" y="5360"/>
                  </a:cubicBezTo>
                  <a:cubicBezTo>
                    <a:pt x="19328" y="5360"/>
                    <a:pt x="19344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99" name="Google Shape;7932;p47"/>
            <p:cNvSpPr/>
            <p:nvPr/>
          </p:nvSpPr>
          <p:spPr>
            <a:xfrm>
              <a:off x="7137828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7" y="831"/>
                    <a:pt x="11004" y="831"/>
                  </a:cubicBezTo>
                  <a:cubicBezTo>
                    <a:pt x="9572" y="831"/>
                    <a:pt x="8117" y="810"/>
                    <a:pt x="6759" y="810"/>
                  </a:cubicBezTo>
                  <a:cubicBezTo>
                    <a:pt x="4554" y="810"/>
                    <a:pt x="2607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00" name="Google Shape;7933;p47"/>
            <p:cNvSpPr/>
            <p:nvPr/>
          </p:nvSpPr>
          <p:spPr>
            <a:xfrm>
              <a:off x="6912357" y="8772041"/>
              <a:ext cx="819012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27" y="753"/>
                    <a:pt x="14171" y="872"/>
                    <a:pt x="10913" y="872"/>
                  </a:cubicBezTo>
                  <a:cubicBezTo>
                    <a:pt x="9359" y="872"/>
                    <a:pt x="7782" y="844"/>
                    <a:pt x="6337" y="844"/>
                  </a:cubicBezTo>
                  <a:cubicBezTo>
                    <a:pt x="4303" y="844"/>
                    <a:pt x="2529" y="893"/>
                    <a:pt x="1439" y="1151"/>
                  </a:cubicBezTo>
                  <a:cubicBezTo>
                    <a:pt x="858" y="1332"/>
                    <a:pt x="372" y="3013"/>
                    <a:pt x="242" y="5503"/>
                  </a:cubicBezTo>
                  <a:cubicBezTo>
                    <a:pt x="17" y="9297"/>
                    <a:pt x="-77" y="13656"/>
                    <a:pt x="72" y="17074"/>
                  </a:cubicBezTo>
                  <a:cubicBezTo>
                    <a:pt x="202" y="19710"/>
                    <a:pt x="728" y="21558"/>
                    <a:pt x="1351" y="21558"/>
                  </a:cubicBezTo>
                  <a:cubicBezTo>
                    <a:pt x="1361" y="21558"/>
                    <a:pt x="1372" y="21558"/>
                    <a:pt x="1382" y="21558"/>
                  </a:cubicBezTo>
                  <a:cubicBezTo>
                    <a:pt x="1603" y="21551"/>
                    <a:pt x="1833" y="21551"/>
                    <a:pt x="2072" y="21551"/>
                  </a:cubicBezTo>
                  <a:cubicBezTo>
                    <a:pt x="3588" y="21551"/>
                    <a:pt x="5490" y="21600"/>
                    <a:pt x="7510" y="21600"/>
                  </a:cubicBezTo>
                  <a:cubicBezTo>
                    <a:pt x="11928" y="21600"/>
                    <a:pt x="16897" y="21356"/>
                    <a:pt x="19565" y="19815"/>
                  </a:cubicBezTo>
                  <a:cubicBezTo>
                    <a:pt x="21523" y="18720"/>
                    <a:pt x="21028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01" name="Google Shape;7934;p47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02" name="Google Shape;7935;p47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03" name="Google Shape;7936;p47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04" name="Google Shape;7937;p47"/>
            <p:cNvSpPr/>
            <p:nvPr/>
          </p:nvSpPr>
          <p:spPr>
            <a:xfrm>
              <a:off x="4603329" y="8899452"/>
              <a:ext cx="232741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2" y="0"/>
                  </a:moveTo>
                  <a:cubicBezTo>
                    <a:pt x="2678" y="0"/>
                    <a:pt x="-1600" y="5745"/>
                    <a:pt x="587" y="16521"/>
                  </a:cubicBezTo>
                  <a:cubicBezTo>
                    <a:pt x="1313" y="20041"/>
                    <a:pt x="4170" y="21600"/>
                    <a:pt x="7355" y="21600"/>
                  </a:cubicBezTo>
                  <a:cubicBezTo>
                    <a:pt x="13137" y="21600"/>
                    <a:pt x="20000" y="16485"/>
                    <a:pt x="17163" y="8742"/>
                  </a:cubicBezTo>
                  <a:cubicBezTo>
                    <a:pt x="14976" y="2827"/>
                    <a:pt x="11146" y="0"/>
                    <a:pt x="765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05" name="Google Shape;7938;p47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06" name="Google Shape;7939;p47"/>
            <p:cNvSpPr/>
            <p:nvPr/>
          </p:nvSpPr>
          <p:spPr>
            <a:xfrm>
              <a:off x="4326720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07" y="0"/>
                    <a:pt x="762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07" name="Google Shape;7940;p47"/>
            <p:cNvSpPr/>
            <p:nvPr/>
          </p:nvSpPr>
          <p:spPr>
            <a:xfrm>
              <a:off x="4326697" y="10290409"/>
              <a:ext cx="202227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07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08" name="Google Shape;7941;p47"/>
            <p:cNvSpPr/>
            <p:nvPr/>
          </p:nvSpPr>
          <p:spPr>
            <a:xfrm>
              <a:off x="5240728" y="8910097"/>
              <a:ext cx="1132689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2" y="13759"/>
                    <a:pt x="1399" y="14069"/>
                    <a:pt x="1913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62" y="16306"/>
                    <a:pt x="14100" y="14497"/>
                  </a:cubicBezTo>
                  <a:cubicBezTo>
                    <a:pt x="13993" y="13724"/>
                    <a:pt x="14595" y="13038"/>
                    <a:pt x="15375" y="13038"/>
                  </a:cubicBezTo>
                  <a:cubicBezTo>
                    <a:pt x="15411" y="13038"/>
                    <a:pt x="15448" y="13039"/>
                    <a:pt x="15485" y="13042"/>
                  </a:cubicBezTo>
                  <a:cubicBezTo>
                    <a:pt x="16981" y="13152"/>
                    <a:pt x="18574" y="13371"/>
                    <a:pt x="20002" y="13413"/>
                  </a:cubicBezTo>
                  <a:cubicBezTo>
                    <a:pt x="20017" y="13413"/>
                    <a:pt x="20034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291" y="11245"/>
                    <a:pt x="21151" y="10436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5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7" y="8215"/>
                    <a:pt x="13586" y="7677"/>
                    <a:pt x="13573" y="6994"/>
                  </a:cubicBezTo>
                  <a:cubicBezTo>
                    <a:pt x="13504" y="5347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09" name="Google Shape;7942;p47"/>
            <p:cNvSpPr/>
            <p:nvPr/>
          </p:nvSpPr>
          <p:spPr>
            <a:xfrm>
              <a:off x="1584698" y="1380229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12"/>
                  </a:cubicBezTo>
                  <a:cubicBezTo>
                    <a:pt x="858" y="1338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64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10" name="Google Shape;7943;p47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11" name="Google Shape;7944;p47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12" name="Google Shape;7945;p47"/>
            <p:cNvSpPr/>
            <p:nvPr/>
          </p:nvSpPr>
          <p:spPr>
            <a:xfrm>
              <a:off x="251843" y="0"/>
              <a:ext cx="1080108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2"/>
                  </a:cubicBezTo>
                  <a:cubicBezTo>
                    <a:pt x="13323" y="1815"/>
                    <a:pt x="12044" y="3362"/>
                    <a:pt x="11114" y="4844"/>
                  </a:cubicBezTo>
                  <a:cubicBezTo>
                    <a:pt x="10846" y="5261"/>
                    <a:pt x="10436" y="5485"/>
                    <a:pt x="10015" y="5485"/>
                  </a:cubicBezTo>
                  <a:cubicBezTo>
                    <a:pt x="9748" y="5485"/>
                    <a:pt x="9476" y="5394"/>
                    <a:pt x="9238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6" y="1251"/>
                    <a:pt x="3698" y="1176"/>
                    <a:pt x="3454" y="1176"/>
                  </a:cubicBezTo>
                  <a:cubicBezTo>
                    <a:pt x="3081" y="1176"/>
                    <a:pt x="2712" y="1349"/>
                    <a:pt x="2450" y="1684"/>
                  </a:cubicBezTo>
                  <a:cubicBezTo>
                    <a:pt x="1549" y="2841"/>
                    <a:pt x="415" y="4470"/>
                    <a:pt x="66" y="5692"/>
                  </a:cubicBezTo>
                  <a:cubicBezTo>
                    <a:pt x="-123" y="6311"/>
                    <a:pt x="108" y="7010"/>
                    <a:pt x="604" y="7370"/>
                  </a:cubicBezTo>
                  <a:cubicBezTo>
                    <a:pt x="2435" y="8721"/>
                    <a:pt x="6229" y="10481"/>
                    <a:pt x="6796" y="11327"/>
                  </a:cubicBezTo>
                  <a:cubicBezTo>
                    <a:pt x="7232" y="11962"/>
                    <a:pt x="2551" y="18529"/>
                    <a:pt x="2885" y="19456"/>
                  </a:cubicBezTo>
                  <a:cubicBezTo>
                    <a:pt x="3221" y="20320"/>
                    <a:pt x="5008" y="21134"/>
                    <a:pt x="6317" y="21542"/>
                  </a:cubicBezTo>
                  <a:cubicBezTo>
                    <a:pt x="6439" y="21580"/>
                    <a:pt x="6563" y="21600"/>
                    <a:pt x="6685" y="21600"/>
                  </a:cubicBezTo>
                  <a:cubicBezTo>
                    <a:pt x="7174" y="21600"/>
                    <a:pt x="7640" y="21297"/>
                    <a:pt x="7871" y="20776"/>
                  </a:cubicBezTo>
                  <a:cubicBezTo>
                    <a:pt x="8744" y="18837"/>
                    <a:pt x="9703" y="17192"/>
                    <a:pt x="10561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4" y="15202"/>
                    <a:pt x="12259" y="15315"/>
                    <a:pt x="12509" y="15547"/>
                  </a:cubicBezTo>
                  <a:cubicBezTo>
                    <a:pt x="14021" y="16964"/>
                    <a:pt x="15604" y="18576"/>
                    <a:pt x="17247" y="19586"/>
                  </a:cubicBezTo>
                  <a:cubicBezTo>
                    <a:pt x="17439" y="19699"/>
                    <a:pt x="17648" y="19754"/>
                    <a:pt x="17853" y="19754"/>
                  </a:cubicBezTo>
                  <a:cubicBezTo>
                    <a:pt x="18241" y="19754"/>
                    <a:pt x="18624" y="19562"/>
                    <a:pt x="18889" y="19212"/>
                  </a:cubicBezTo>
                  <a:cubicBezTo>
                    <a:pt x="19616" y="18251"/>
                    <a:pt x="20402" y="17159"/>
                    <a:pt x="21099" y="16036"/>
                  </a:cubicBezTo>
                  <a:cubicBezTo>
                    <a:pt x="21477" y="15417"/>
                    <a:pt x="21376" y="14570"/>
                    <a:pt x="20882" y="14080"/>
                  </a:cubicBezTo>
                  <a:cubicBezTo>
                    <a:pt x="19588" y="12777"/>
                    <a:pt x="17495" y="11164"/>
                    <a:pt x="15808" y="10089"/>
                  </a:cubicBezTo>
                  <a:cubicBezTo>
                    <a:pt x="15067" y="9618"/>
                    <a:pt x="14907" y="8493"/>
                    <a:pt x="15489" y="7793"/>
                  </a:cubicBezTo>
                  <a:cubicBezTo>
                    <a:pt x="16535" y="6473"/>
                    <a:pt x="17713" y="5169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13" name="Google Shape;7946;p47"/>
            <p:cNvSpPr/>
            <p:nvPr/>
          </p:nvSpPr>
          <p:spPr>
            <a:xfrm>
              <a:off x="1584698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090" y="0"/>
                  </a:moveTo>
                  <a:cubicBezTo>
                    <a:pt x="19044" y="0"/>
                    <a:pt x="18998" y="7"/>
                    <a:pt x="18950" y="28"/>
                  </a:cubicBezTo>
                  <a:cubicBezTo>
                    <a:pt x="17367" y="733"/>
                    <a:pt x="14370" y="852"/>
                    <a:pt x="11233" y="852"/>
                  </a:cubicBezTo>
                  <a:cubicBezTo>
                    <a:pt x="9593" y="852"/>
                    <a:pt x="7913" y="817"/>
                    <a:pt x="6378" y="817"/>
                  </a:cubicBezTo>
                  <a:cubicBezTo>
                    <a:pt x="4329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23" y="5445"/>
                  </a:cubicBezTo>
                  <a:cubicBezTo>
                    <a:pt x="17" y="9306"/>
                    <a:pt x="-77" y="13669"/>
                    <a:pt x="74" y="17034"/>
                  </a:cubicBezTo>
                  <a:cubicBezTo>
                    <a:pt x="185" y="19708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77"/>
                    <a:pt x="19566" y="19834"/>
                  </a:cubicBezTo>
                  <a:cubicBezTo>
                    <a:pt x="21523" y="18738"/>
                    <a:pt x="21016" y="0"/>
                    <a:pt x="190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14" name="Google Shape;7947;p47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15" name="Google Shape;7948;p47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16" name="Google Shape;7949;p47"/>
            <p:cNvSpPr/>
            <p:nvPr/>
          </p:nvSpPr>
          <p:spPr>
            <a:xfrm>
              <a:off x="251843" y="7025505"/>
              <a:ext cx="1080108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1" y="0"/>
                  </a:moveTo>
                  <a:cubicBezTo>
                    <a:pt x="15109" y="0"/>
                    <a:pt x="14760" y="153"/>
                    <a:pt x="14500" y="455"/>
                  </a:cubicBezTo>
                  <a:cubicBezTo>
                    <a:pt x="13323" y="1824"/>
                    <a:pt x="12044" y="3353"/>
                    <a:pt x="11114" y="4852"/>
                  </a:cubicBezTo>
                  <a:cubicBezTo>
                    <a:pt x="10850" y="5264"/>
                    <a:pt x="10444" y="5482"/>
                    <a:pt x="10030" y="5482"/>
                  </a:cubicBezTo>
                  <a:cubicBezTo>
                    <a:pt x="9756" y="5482"/>
                    <a:pt x="9479" y="5387"/>
                    <a:pt x="9238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1" y="1177"/>
                    <a:pt x="3457" y="1177"/>
                  </a:cubicBezTo>
                  <a:cubicBezTo>
                    <a:pt x="3084" y="1177"/>
                    <a:pt x="2714" y="1358"/>
                    <a:pt x="2450" y="1692"/>
                  </a:cubicBezTo>
                  <a:cubicBezTo>
                    <a:pt x="1549" y="2833"/>
                    <a:pt x="415" y="4461"/>
                    <a:pt x="66" y="5682"/>
                  </a:cubicBezTo>
                  <a:cubicBezTo>
                    <a:pt x="-123" y="6318"/>
                    <a:pt x="108" y="7000"/>
                    <a:pt x="604" y="7360"/>
                  </a:cubicBezTo>
                  <a:cubicBezTo>
                    <a:pt x="2435" y="8711"/>
                    <a:pt x="6229" y="10487"/>
                    <a:pt x="6796" y="11332"/>
                  </a:cubicBezTo>
                  <a:cubicBezTo>
                    <a:pt x="7232" y="11967"/>
                    <a:pt x="2551" y="18515"/>
                    <a:pt x="2885" y="19442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9"/>
                  </a:cubicBezTo>
                  <a:cubicBezTo>
                    <a:pt x="8744" y="18840"/>
                    <a:pt x="9703" y="17179"/>
                    <a:pt x="10561" y="15828"/>
                  </a:cubicBezTo>
                  <a:cubicBezTo>
                    <a:pt x="10824" y="15410"/>
                    <a:pt x="11239" y="15191"/>
                    <a:pt x="11658" y="15191"/>
                  </a:cubicBezTo>
                  <a:cubicBezTo>
                    <a:pt x="11958" y="15191"/>
                    <a:pt x="12259" y="15302"/>
                    <a:pt x="12509" y="15534"/>
                  </a:cubicBezTo>
                  <a:cubicBezTo>
                    <a:pt x="14021" y="16951"/>
                    <a:pt x="15604" y="18579"/>
                    <a:pt x="17247" y="19572"/>
                  </a:cubicBezTo>
                  <a:cubicBezTo>
                    <a:pt x="17444" y="19689"/>
                    <a:pt x="17658" y="19745"/>
                    <a:pt x="17868" y="19745"/>
                  </a:cubicBezTo>
                  <a:cubicBezTo>
                    <a:pt x="18251" y="19745"/>
                    <a:pt x="18627" y="19561"/>
                    <a:pt x="18889" y="19214"/>
                  </a:cubicBezTo>
                  <a:cubicBezTo>
                    <a:pt x="19616" y="18238"/>
                    <a:pt x="20402" y="17162"/>
                    <a:pt x="21099" y="16023"/>
                  </a:cubicBezTo>
                  <a:cubicBezTo>
                    <a:pt x="21477" y="15405"/>
                    <a:pt x="21376" y="14574"/>
                    <a:pt x="20882" y="14068"/>
                  </a:cubicBezTo>
                  <a:cubicBezTo>
                    <a:pt x="19588" y="12765"/>
                    <a:pt x="17495" y="11153"/>
                    <a:pt x="15808" y="10094"/>
                  </a:cubicBezTo>
                  <a:cubicBezTo>
                    <a:pt x="15067" y="9624"/>
                    <a:pt x="14907" y="8499"/>
                    <a:pt x="15489" y="7784"/>
                  </a:cubicBezTo>
                  <a:cubicBezTo>
                    <a:pt x="16535" y="6480"/>
                    <a:pt x="17713" y="5160"/>
                    <a:pt x="18673" y="3892"/>
                  </a:cubicBezTo>
                  <a:cubicBezTo>
                    <a:pt x="19152" y="3240"/>
                    <a:pt x="19036" y="2245"/>
                    <a:pt x="18425" y="1741"/>
                  </a:cubicBezTo>
                  <a:cubicBezTo>
                    <a:pt x="17684" y="1139"/>
                    <a:pt x="16928" y="683"/>
                    <a:pt x="16100" y="179"/>
                  </a:cubicBezTo>
                  <a:cubicBezTo>
                    <a:pt x="15899" y="60"/>
                    <a:pt x="15679" y="0"/>
                    <a:pt x="154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17" name="Google Shape;7950;p47"/>
            <p:cNvSpPr/>
            <p:nvPr/>
          </p:nvSpPr>
          <p:spPr>
            <a:xfrm>
              <a:off x="1272682" y="4634488"/>
              <a:ext cx="982404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0" y="178"/>
                    <a:pt x="16082" y="504"/>
                  </a:cubicBezTo>
                  <a:cubicBezTo>
                    <a:pt x="11999" y="4766"/>
                    <a:pt x="3463" y="13243"/>
                    <a:pt x="320" y="17441"/>
                  </a:cubicBezTo>
                  <a:cubicBezTo>
                    <a:pt x="-896" y="19076"/>
                    <a:pt x="1607" y="21600"/>
                    <a:pt x="3520" y="21600"/>
                  </a:cubicBezTo>
                  <a:cubicBezTo>
                    <a:pt x="4033" y="21600"/>
                    <a:pt x="4505" y="21419"/>
                    <a:pt x="4850" y="20989"/>
                  </a:cubicBezTo>
                  <a:cubicBezTo>
                    <a:pt x="7653" y="17457"/>
                    <a:pt x="17206" y="8157"/>
                    <a:pt x="20134" y="4782"/>
                  </a:cubicBezTo>
                  <a:cubicBezTo>
                    <a:pt x="20612" y="4244"/>
                    <a:pt x="20704" y="3436"/>
                    <a:pt x="20334" y="2802"/>
                  </a:cubicBezTo>
                  <a:cubicBezTo>
                    <a:pt x="19764" y="1804"/>
                    <a:pt x="18963" y="838"/>
                    <a:pt x="18148" y="268"/>
                  </a:cubicBezTo>
                  <a:cubicBezTo>
                    <a:pt x="17882" y="85"/>
                    <a:pt x="17580" y="0"/>
                    <a:pt x="1727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18" name="Google Shape;7951;p47"/>
            <p:cNvSpPr/>
            <p:nvPr/>
          </p:nvSpPr>
          <p:spPr>
            <a:xfrm>
              <a:off x="1354682" y="4588442"/>
              <a:ext cx="232712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3" y="0"/>
                  </a:moveTo>
                  <a:cubicBezTo>
                    <a:pt x="2679" y="0"/>
                    <a:pt x="-1601" y="5758"/>
                    <a:pt x="586" y="16537"/>
                  </a:cubicBezTo>
                  <a:cubicBezTo>
                    <a:pt x="1307" y="20047"/>
                    <a:pt x="4170" y="21600"/>
                    <a:pt x="7356" y="21600"/>
                  </a:cubicBezTo>
                  <a:cubicBezTo>
                    <a:pt x="13140" y="21600"/>
                    <a:pt x="19999" y="16501"/>
                    <a:pt x="17167" y="8758"/>
                  </a:cubicBezTo>
                  <a:cubicBezTo>
                    <a:pt x="14980" y="2837"/>
                    <a:pt x="11143" y="0"/>
                    <a:pt x="765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19" name="Google Shape;7952;p47"/>
            <p:cNvSpPr/>
            <p:nvPr/>
          </p:nvSpPr>
          <p:spPr>
            <a:xfrm>
              <a:off x="1939905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2" y="20041"/>
                    <a:pt x="4157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20" name="Google Shape;7953;p47"/>
            <p:cNvSpPr/>
            <p:nvPr/>
          </p:nvSpPr>
          <p:spPr>
            <a:xfrm>
              <a:off x="1221445" y="6435487"/>
              <a:ext cx="1084691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6" y="845"/>
                  </a:cubicBezTo>
                  <a:cubicBezTo>
                    <a:pt x="4304" y="845"/>
                    <a:pt x="2528" y="894"/>
                    <a:pt x="1431" y="1145"/>
                  </a:cubicBezTo>
                  <a:cubicBezTo>
                    <a:pt x="866" y="1271"/>
                    <a:pt x="373" y="3017"/>
                    <a:pt x="232" y="5510"/>
                  </a:cubicBezTo>
                  <a:cubicBezTo>
                    <a:pt x="20" y="9309"/>
                    <a:pt x="-80" y="13667"/>
                    <a:pt x="77" y="17096"/>
                  </a:cubicBezTo>
                  <a:cubicBezTo>
                    <a:pt x="202" y="19728"/>
                    <a:pt x="737" y="21586"/>
                    <a:pt x="1344" y="21586"/>
                  </a:cubicBezTo>
                  <a:cubicBezTo>
                    <a:pt x="1355" y="21586"/>
                    <a:pt x="1365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7" y="21384"/>
                    <a:pt x="19559" y="19840"/>
                  </a:cubicBezTo>
                  <a:cubicBezTo>
                    <a:pt x="21520" y="18737"/>
                    <a:pt x="21009" y="0"/>
                    <a:pt x="190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21" name="Google Shape;7954;p47"/>
            <p:cNvSpPr/>
            <p:nvPr/>
          </p:nvSpPr>
          <p:spPr>
            <a:xfrm>
              <a:off x="1662727" y="6144191"/>
              <a:ext cx="202556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4" h="21600" fill="norm" stroke="1" extrusionOk="0">
                  <a:moveTo>
                    <a:pt x="7656" y="0"/>
                  </a:moveTo>
                  <a:cubicBezTo>
                    <a:pt x="2686" y="0"/>
                    <a:pt x="-1593" y="5740"/>
                    <a:pt x="579" y="16495"/>
                  </a:cubicBezTo>
                  <a:cubicBezTo>
                    <a:pt x="1291" y="20037"/>
                    <a:pt x="4161" y="21600"/>
                    <a:pt x="7358" y="21600"/>
                  </a:cubicBezTo>
                  <a:cubicBezTo>
                    <a:pt x="13148" y="21600"/>
                    <a:pt x="20007" y="16487"/>
                    <a:pt x="17173" y="8720"/>
                  </a:cubicBezTo>
                  <a:cubicBezTo>
                    <a:pt x="14979" y="2825"/>
                    <a:pt x="11150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22" name="Google Shape;7955;p47"/>
            <p:cNvSpPr/>
            <p:nvPr/>
          </p:nvSpPr>
          <p:spPr>
            <a:xfrm>
              <a:off x="1662743" y="6777780"/>
              <a:ext cx="20254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8" h="21600" fill="norm" stroke="1" extrusionOk="0">
                  <a:moveTo>
                    <a:pt x="7643" y="0"/>
                  </a:moveTo>
                  <a:cubicBezTo>
                    <a:pt x="2672" y="0"/>
                    <a:pt x="-1587" y="5725"/>
                    <a:pt x="579" y="16501"/>
                  </a:cubicBezTo>
                  <a:cubicBezTo>
                    <a:pt x="1291" y="20039"/>
                    <a:pt x="4162" y="21600"/>
                    <a:pt x="7360" y="21600"/>
                  </a:cubicBezTo>
                  <a:cubicBezTo>
                    <a:pt x="13152" y="21600"/>
                    <a:pt x="20013" y="16493"/>
                    <a:pt x="17179" y="8734"/>
                  </a:cubicBezTo>
                  <a:cubicBezTo>
                    <a:pt x="14984" y="2838"/>
                    <a:pt x="11139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23" name="Google Shape;7956;p47"/>
            <p:cNvSpPr/>
            <p:nvPr/>
          </p:nvSpPr>
          <p:spPr>
            <a:xfrm>
              <a:off x="2576569" y="5397138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81" y="8996"/>
                    <a:pt x="576" y="8873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6" y="13765"/>
                    <a:pt x="1424" y="14079"/>
                    <a:pt x="1949" y="14079"/>
                  </a:cubicBezTo>
                  <a:cubicBezTo>
                    <a:pt x="2026" y="14079"/>
                    <a:pt x="2106" y="14071"/>
                    <a:pt x="2183" y="14057"/>
                  </a:cubicBezTo>
                  <a:cubicBezTo>
                    <a:pt x="3999" y="13700"/>
                    <a:pt x="5703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59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76" y="16320"/>
                    <a:pt x="14112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4" y="13042"/>
                  </a:cubicBezTo>
                  <a:cubicBezTo>
                    <a:pt x="16995" y="13165"/>
                    <a:pt x="18574" y="13371"/>
                    <a:pt x="20002" y="13427"/>
                  </a:cubicBezTo>
                  <a:cubicBezTo>
                    <a:pt x="20017" y="13427"/>
                    <a:pt x="20033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303" y="11245"/>
                    <a:pt x="21151" y="10450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3" y="8216"/>
                    <a:pt x="14830" y="8216"/>
                  </a:cubicBezTo>
                  <a:cubicBezTo>
                    <a:pt x="14156" y="8216"/>
                    <a:pt x="13600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24" name="Google Shape;7957;p47"/>
            <p:cNvSpPr/>
            <p:nvPr/>
          </p:nvSpPr>
          <p:spPr>
            <a:xfrm>
              <a:off x="2915671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2" y="0"/>
                    <a:pt x="14765" y="155"/>
                    <a:pt x="14506" y="446"/>
                  </a:cubicBezTo>
                  <a:cubicBezTo>
                    <a:pt x="13328" y="1815"/>
                    <a:pt x="12049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6" y="5387"/>
                    <a:pt x="9243" y="5203"/>
                  </a:cubicBezTo>
                  <a:cubicBezTo>
                    <a:pt x="7849" y="4080"/>
                    <a:pt x="5843" y="2597"/>
                    <a:pt x="4171" y="1408"/>
                  </a:cubicBezTo>
                  <a:cubicBezTo>
                    <a:pt x="3951" y="1251"/>
                    <a:pt x="3704" y="1176"/>
                    <a:pt x="3459" y="1176"/>
                  </a:cubicBezTo>
                  <a:cubicBezTo>
                    <a:pt x="3086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1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27" y="15411"/>
                    <a:pt x="11235" y="15192"/>
                    <a:pt x="11645" y="15192"/>
                  </a:cubicBezTo>
                  <a:cubicBezTo>
                    <a:pt x="11945" y="15192"/>
                    <a:pt x="12248" y="15307"/>
                    <a:pt x="12499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1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6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3" y="10090"/>
                  </a:cubicBezTo>
                  <a:cubicBezTo>
                    <a:pt x="15072" y="9618"/>
                    <a:pt x="14912" y="8494"/>
                    <a:pt x="15479" y="7778"/>
                  </a:cubicBezTo>
                  <a:cubicBezTo>
                    <a:pt x="16540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30" y="1733"/>
                  </a:cubicBezTo>
                  <a:cubicBezTo>
                    <a:pt x="17688" y="1130"/>
                    <a:pt x="16932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25" name="Google Shape;7958;p47"/>
            <p:cNvSpPr/>
            <p:nvPr/>
          </p:nvSpPr>
          <p:spPr>
            <a:xfrm>
              <a:off x="0" y="3573858"/>
              <a:ext cx="1441541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3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3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1" y="7469"/>
                    <a:pt x="115" y="9329"/>
                  </a:cubicBezTo>
                  <a:cubicBezTo>
                    <a:pt x="-169" y="10245"/>
                    <a:pt x="115" y="10806"/>
                    <a:pt x="497" y="11455"/>
                  </a:cubicBezTo>
                  <a:cubicBezTo>
                    <a:pt x="623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0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49" y="20915"/>
                  </a:cubicBezTo>
                  <a:cubicBezTo>
                    <a:pt x="7037" y="21352"/>
                    <a:pt x="7849" y="21600"/>
                    <a:pt x="8694" y="21600"/>
                  </a:cubicBezTo>
                  <a:cubicBezTo>
                    <a:pt x="9570" y="21600"/>
                    <a:pt x="10479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51" y="3421"/>
                    <a:pt x="14021" y="2962"/>
                    <a:pt x="14588" y="2937"/>
                  </a:cubicBezTo>
                  <a:lnTo>
                    <a:pt x="17359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1" y="5369"/>
                    <a:pt x="19300" y="5369"/>
                  </a:cubicBezTo>
                  <a:cubicBezTo>
                    <a:pt x="19314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5" y="4120"/>
                  </a:cubicBezTo>
                  <a:cubicBezTo>
                    <a:pt x="21256" y="3077"/>
                    <a:pt x="20972" y="2122"/>
                    <a:pt x="20688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26" name="Google Shape;7959;p47"/>
            <p:cNvSpPr/>
            <p:nvPr/>
          </p:nvSpPr>
          <p:spPr>
            <a:xfrm>
              <a:off x="1810195" y="2922528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3"/>
                    <a:pt x="14156" y="864"/>
                    <a:pt x="10900" y="864"/>
                  </a:cubicBezTo>
                  <a:cubicBezTo>
                    <a:pt x="9350" y="864"/>
                    <a:pt x="7775" y="843"/>
                    <a:pt x="6330" y="843"/>
                  </a:cubicBezTo>
                  <a:cubicBezTo>
                    <a:pt x="4301" y="843"/>
                    <a:pt x="2527" y="892"/>
                    <a:pt x="1435" y="1143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6" y="21579"/>
                    <a:pt x="2356" y="21579"/>
                    <a:pt x="2917" y="21579"/>
                  </a:cubicBezTo>
                  <a:cubicBezTo>
                    <a:pt x="4111" y="21579"/>
                    <a:pt x="5483" y="21600"/>
                    <a:pt x="6930" y="21600"/>
                  </a:cubicBezTo>
                  <a:cubicBezTo>
                    <a:pt x="11488" y="21600"/>
                    <a:pt x="16780" y="21405"/>
                    <a:pt x="19562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27" name="Google Shape;7960;p47"/>
            <p:cNvSpPr/>
            <p:nvPr/>
          </p:nvSpPr>
          <p:spPr>
            <a:xfrm>
              <a:off x="1584698" y="1746123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05"/>
                  </a:cubicBezTo>
                  <a:cubicBezTo>
                    <a:pt x="858" y="1331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3" y="21586"/>
                    <a:pt x="2351" y="21579"/>
                    <a:pt x="2907" y="21579"/>
                  </a:cubicBezTo>
                  <a:cubicBezTo>
                    <a:pt x="4148" y="21579"/>
                    <a:pt x="5582" y="21600"/>
                    <a:pt x="7090" y="21600"/>
                  </a:cubicBezTo>
                  <a:cubicBezTo>
                    <a:pt x="11613" y="21600"/>
                    <a:pt x="16815" y="21405"/>
                    <a:pt x="19565" y="19858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28" name="Google Shape;7961;p47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29" name="Google Shape;7962;p47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30" name="Google Shape;7963;p47"/>
            <p:cNvSpPr/>
            <p:nvPr/>
          </p:nvSpPr>
          <p:spPr>
            <a:xfrm>
              <a:off x="1272697" y="11660158"/>
              <a:ext cx="982389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3" h="21600" fill="norm" stroke="1" extrusionOk="0">
                  <a:moveTo>
                    <a:pt x="17270" y="0"/>
                  </a:moveTo>
                  <a:cubicBezTo>
                    <a:pt x="16839" y="0"/>
                    <a:pt x="16408" y="178"/>
                    <a:pt x="16084" y="510"/>
                  </a:cubicBezTo>
                  <a:cubicBezTo>
                    <a:pt x="12000" y="4773"/>
                    <a:pt x="3464" y="13250"/>
                    <a:pt x="320" y="17449"/>
                  </a:cubicBezTo>
                  <a:cubicBezTo>
                    <a:pt x="-894" y="19073"/>
                    <a:pt x="1604" y="21600"/>
                    <a:pt x="3516" y="21600"/>
                  </a:cubicBezTo>
                  <a:cubicBezTo>
                    <a:pt x="4031" y="21600"/>
                    <a:pt x="4504" y="21417"/>
                    <a:pt x="4851" y="20982"/>
                  </a:cubicBezTo>
                  <a:cubicBezTo>
                    <a:pt x="7654" y="17465"/>
                    <a:pt x="17208" y="8163"/>
                    <a:pt x="20136" y="4789"/>
                  </a:cubicBezTo>
                  <a:cubicBezTo>
                    <a:pt x="20614" y="4234"/>
                    <a:pt x="20706" y="3442"/>
                    <a:pt x="20336" y="2808"/>
                  </a:cubicBezTo>
                  <a:cubicBezTo>
                    <a:pt x="19766" y="1810"/>
                    <a:pt x="18965" y="828"/>
                    <a:pt x="18150" y="274"/>
                  </a:cubicBezTo>
                  <a:cubicBezTo>
                    <a:pt x="17880" y="89"/>
                    <a:pt x="17574" y="0"/>
                    <a:pt x="172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31" name="Google Shape;7964;p47"/>
            <p:cNvSpPr/>
            <p:nvPr/>
          </p:nvSpPr>
          <p:spPr>
            <a:xfrm>
              <a:off x="1354674" y="11613947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32" name="Google Shape;7965;p47"/>
            <p:cNvSpPr/>
            <p:nvPr/>
          </p:nvSpPr>
          <p:spPr>
            <a:xfrm>
              <a:off x="1939913" y="12412410"/>
              <a:ext cx="23197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61" y="0"/>
                  </a:moveTo>
                  <a:cubicBezTo>
                    <a:pt x="2686" y="0"/>
                    <a:pt x="-1605" y="5753"/>
                    <a:pt x="588" y="16542"/>
                  </a:cubicBezTo>
                  <a:cubicBezTo>
                    <a:pt x="1291" y="20047"/>
                    <a:pt x="4150" y="21600"/>
                    <a:pt x="7338" y="21600"/>
                  </a:cubicBezTo>
                  <a:cubicBezTo>
                    <a:pt x="13118" y="21600"/>
                    <a:pt x="19995" y="16507"/>
                    <a:pt x="17156" y="8753"/>
                  </a:cubicBezTo>
                  <a:cubicBezTo>
                    <a:pt x="14988" y="2830"/>
                    <a:pt x="11153" y="0"/>
                    <a:pt x="76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33" name="Google Shape;7966;p47"/>
            <p:cNvSpPr/>
            <p:nvPr/>
          </p:nvSpPr>
          <p:spPr>
            <a:xfrm>
              <a:off x="1221445" y="13460663"/>
              <a:ext cx="1084691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265" y="773"/>
                    <a:pt x="13968" y="871"/>
                    <a:pt x="10608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8" y="857"/>
                    <a:pt x="2629" y="913"/>
                    <a:pt x="1431" y="1205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351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3" y="21586"/>
                    <a:pt x="2359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7" y="21600"/>
                    <a:pt x="16807" y="21405"/>
                    <a:pt x="19559" y="19858"/>
                  </a:cubicBezTo>
                  <a:cubicBezTo>
                    <a:pt x="21520" y="18701"/>
                    <a:pt x="21009" y="0"/>
                    <a:pt x="190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34" name="Google Shape;7967;p47"/>
            <p:cNvSpPr/>
            <p:nvPr/>
          </p:nvSpPr>
          <p:spPr>
            <a:xfrm>
              <a:off x="1662720" y="13169532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35" name="Google Shape;7968;p47"/>
            <p:cNvSpPr/>
            <p:nvPr/>
          </p:nvSpPr>
          <p:spPr>
            <a:xfrm>
              <a:off x="2576569" y="12422809"/>
              <a:ext cx="1132690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86" y="3694"/>
                    <a:pt x="8211" y="7466"/>
                    <a:pt x="7961" y="8330"/>
                  </a:cubicBezTo>
                  <a:cubicBezTo>
                    <a:pt x="7781" y="8988"/>
                    <a:pt x="576" y="8865"/>
                    <a:pt x="147" y="9607"/>
                  </a:cubicBezTo>
                  <a:cubicBezTo>
                    <a:pt x="-255" y="10306"/>
                    <a:pt x="244" y="12076"/>
                    <a:pt x="742" y="13284"/>
                  </a:cubicBezTo>
                  <a:cubicBezTo>
                    <a:pt x="933" y="13766"/>
                    <a:pt x="1410" y="14077"/>
                    <a:pt x="1927" y="14077"/>
                  </a:cubicBezTo>
                  <a:cubicBezTo>
                    <a:pt x="2011" y="14077"/>
                    <a:pt x="2098" y="14069"/>
                    <a:pt x="2183" y="14051"/>
                  </a:cubicBezTo>
                  <a:cubicBezTo>
                    <a:pt x="3999" y="13708"/>
                    <a:pt x="5703" y="13571"/>
                    <a:pt x="7116" y="13516"/>
                  </a:cubicBezTo>
                  <a:cubicBezTo>
                    <a:pt x="7139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59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20" y="21555"/>
                  </a:cubicBezTo>
                  <a:cubicBezTo>
                    <a:pt x="10370" y="21580"/>
                    <a:pt x="11058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76" y="16315"/>
                    <a:pt x="14112" y="14491"/>
                  </a:cubicBezTo>
                  <a:cubicBezTo>
                    <a:pt x="13994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4" y="13050"/>
                  </a:cubicBezTo>
                  <a:cubicBezTo>
                    <a:pt x="16995" y="13159"/>
                    <a:pt x="18574" y="13365"/>
                    <a:pt x="20002" y="13420"/>
                  </a:cubicBezTo>
                  <a:cubicBezTo>
                    <a:pt x="20017" y="13420"/>
                    <a:pt x="20033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303" y="11252"/>
                    <a:pt x="21151" y="10443"/>
                    <a:pt x="21013" y="9565"/>
                  </a:cubicBezTo>
                  <a:cubicBezTo>
                    <a:pt x="20929" y="9002"/>
                    <a:pt x="20458" y="8564"/>
                    <a:pt x="19890" y="8495"/>
                  </a:cubicBezTo>
                  <a:cubicBezTo>
                    <a:pt x="18526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8" y="8221"/>
                    <a:pt x="13600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15" y="580"/>
                    <a:pt x="12603" y="86"/>
                    <a:pt x="11966" y="45"/>
                  </a:cubicBezTo>
                  <a:cubicBezTo>
                    <a:pt x="11537" y="18"/>
                    <a:pt x="11062" y="0"/>
                    <a:pt x="105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36" name="Google Shape;7969;p47"/>
            <p:cNvSpPr/>
            <p:nvPr/>
          </p:nvSpPr>
          <p:spPr>
            <a:xfrm>
              <a:off x="2915671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6" y="0"/>
                    <a:pt x="14767" y="159"/>
                    <a:pt x="14506" y="460"/>
                  </a:cubicBezTo>
                  <a:cubicBezTo>
                    <a:pt x="13328" y="1829"/>
                    <a:pt x="12049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43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1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3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9" y="15412"/>
                    <a:pt x="11239" y="15193"/>
                    <a:pt x="11655" y="15193"/>
                  </a:cubicBezTo>
                  <a:cubicBezTo>
                    <a:pt x="11951" y="15193"/>
                    <a:pt x="12251" y="15304"/>
                    <a:pt x="12499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5" y="19746"/>
                    <a:pt x="18633" y="19562"/>
                    <a:pt x="18896" y="19215"/>
                  </a:cubicBezTo>
                  <a:cubicBezTo>
                    <a:pt x="19622" y="18238"/>
                    <a:pt x="20406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3" y="10097"/>
                  </a:cubicBezTo>
                  <a:cubicBezTo>
                    <a:pt x="15072" y="9627"/>
                    <a:pt x="14912" y="8502"/>
                    <a:pt x="15479" y="7787"/>
                  </a:cubicBezTo>
                  <a:cubicBezTo>
                    <a:pt x="16540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30" y="1730"/>
                  </a:cubicBezTo>
                  <a:cubicBezTo>
                    <a:pt x="17688" y="1128"/>
                    <a:pt x="16932" y="688"/>
                    <a:pt x="16105" y="184"/>
                  </a:cubicBezTo>
                  <a:cubicBezTo>
                    <a:pt x="15904" y="60"/>
                    <a:pt x="15686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37" name="Google Shape;7970;p47"/>
            <p:cNvSpPr/>
            <p:nvPr/>
          </p:nvSpPr>
          <p:spPr>
            <a:xfrm>
              <a:off x="0" y="10599777"/>
              <a:ext cx="1441541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3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3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1" y="7471"/>
                    <a:pt x="115" y="9332"/>
                  </a:cubicBezTo>
                  <a:cubicBezTo>
                    <a:pt x="-169" y="10248"/>
                    <a:pt x="115" y="10796"/>
                    <a:pt x="497" y="11459"/>
                  </a:cubicBezTo>
                  <a:cubicBezTo>
                    <a:pt x="624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49" y="20909"/>
                  </a:cubicBezTo>
                  <a:cubicBezTo>
                    <a:pt x="7038" y="21349"/>
                    <a:pt x="7860" y="21600"/>
                    <a:pt x="8710" y="21600"/>
                  </a:cubicBezTo>
                  <a:cubicBezTo>
                    <a:pt x="9581" y="21600"/>
                    <a:pt x="10480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51" y="3422"/>
                    <a:pt x="14021" y="2951"/>
                    <a:pt x="14588" y="2938"/>
                  </a:cubicBezTo>
                  <a:lnTo>
                    <a:pt x="17359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3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5" y="4109"/>
                  </a:cubicBezTo>
                  <a:cubicBezTo>
                    <a:pt x="21256" y="3065"/>
                    <a:pt x="20972" y="2110"/>
                    <a:pt x="20688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38" name="Google Shape;7971;p47"/>
            <p:cNvSpPr/>
            <p:nvPr/>
          </p:nvSpPr>
          <p:spPr>
            <a:xfrm>
              <a:off x="1810195" y="9948363"/>
              <a:ext cx="108486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098" y="0"/>
                  </a:moveTo>
                  <a:cubicBezTo>
                    <a:pt x="19052" y="0"/>
                    <a:pt x="19006" y="14"/>
                    <a:pt x="18958" y="35"/>
                  </a:cubicBezTo>
                  <a:cubicBezTo>
                    <a:pt x="17330" y="719"/>
                    <a:pt x="14216" y="831"/>
                    <a:pt x="10994" y="831"/>
                  </a:cubicBezTo>
                  <a:cubicBezTo>
                    <a:pt x="9561" y="831"/>
                    <a:pt x="8107" y="810"/>
                    <a:pt x="6750" y="810"/>
                  </a:cubicBezTo>
                  <a:cubicBezTo>
                    <a:pt x="4546" y="810"/>
                    <a:pt x="2602" y="866"/>
                    <a:pt x="1436" y="1152"/>
                  </a:cubicBezTo>
                  <a:cubicBezTo>
                    <a:pt x="856" y="1278"/>
                    <a:pt x="377" y="3023"/>
                    <a:pt x="236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193" y="19715"/>
                    <a:pt x="744" y="21579"/>
                    <a:pt x="1364" y="21579"/>
                  </a:cubicBezTo>
                  <a:cubicBezTo>
                    <a:pt x="1782" y="21572"/>
                    <a:pt x="2240" y="21565"/>
                    <a:pt x="2727" y="21565"/>
                  </a:cubicBezTo>
                  <a:cubicBezTo>
                    <a:pt x="4126" y="21565"/>
                    <a:pt x="5787" y="21600"/>
                    <a:pt x="7531" y="21600"/>
                  </a:cubicBezTo>
                  <a:cubicBezTo>
                    <a:pt x="11945" y="21600"/>
                    <a:pt x="16902" y="21384"/>
                    <a:pt x="19565" y="19841"/>
                  </a:cubicBezTo>
                  <a:cubicBezTo>
                    <a:pt x="21524" y="18682"/>
                    <a:pt x="21018" y="0"/>
                    <a:pt x="1909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39" name="Google Shape;7972;p47"/>
            <p:cNvSpPr/>
            <p:nvPr/>
          </p:nvSpPr>
          <p:spPr>
            <a:xfrm>
              <a:off x="1584698" y="8772041"/>
              <a:ext cx="818746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310" y="753"/>
                    <a:pt x="14157" y="872"/>
                    <a:pt x="10902" y="872"/>
                  </a:cubicBezTo>
                  <a:cubicBezTo>
                    <a:pt x="9351" y="872"/>
                    <a:pt x="7778" y="844"/>
                    <a:pt x="6333" y="844"/>
                  </a:cubicBezTo>
                  <a:cubicBezTo>
                    <a:pt x="4303" y="844"/>
                    <a:pt x="2532" y="893"/>
                    <a:pt x="1439" y="1151"/>
                  </a:cubicBezTo>
                  <a:cubicBezTo>
                    <a:pt x="858" y="1332"/>
                    <a:pt x="372" y="3013"/>
                    <a:pt x="223" y="5503"/>
                  </a:cubicBezTo>
                  <a:cubicBezTo>
                    <a:pt x="17" y="9297"/>
                    <a:pt x="-77" y="13656"/>
                    <a:pt x="74" y="17074"/>
                  </a:cubicBezTo>
                  <a:cubicBezTo>
                    <a:pt x="183" y="19710"/>
                    <a:pt x="728" y="21558"/>
                    <a:pt x="1334" y="21558"/>
                  </a:cubicBezTo>
                  <a:cubicBezTo>
                    <a:pt x="1345" y="21558"/>
                    <a:pt x="1355" y="21558"/>
                    <a:pt x="1364" y="21558"/>
                  </a:cubicBezTo>
                  <a:cubicBezTo>
                    <a:pt x="1586" y="21551"/>
                    <a:pt x="1816" y="21551"/>
                    <a:pt x="2058" y="21551"/>
                  </a:cubicBezTo>
                  <a:cubicBezTo>
                    <a:pt x="3578" y="21551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15"/>
                  </a:cubicBezTo>
                  <a:cubicBezTo>
                    <a:pt x="21523" y="18720"/>
                    <a:pt x="21011" y="0"/>
                    <a:pt x="190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40" name="Google Shape;7973;p47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41" name="Google Shape;7974;p47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8143" name="Google Shape;7975;p47"/>
          <p:cNvSpPr/>
          <p:nvPr/>
        </p:nvSpPr>
        <p:spPr>
          <a:xfrm>
            <a:off x="7665557" y="-60934"/>
            <a:ext cx="16718414" cy="137160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6123" y="0"/>
                </a:moveTo>
                <a:cubicBezTo>
                  <a:pt x="6444" y="703"/>
                  <a:pt x="6685" y="1537"/>
                  <a:pt x="6640" y="2443"/>
                </a:cubicBezTo>
                <a:cubicBezTo>
                  <a:pt x="6499" y="5023"/>
                  <a:pt x="4125" y="5422"/>
                  <a:pt x="3653" y="8430"/>
                </a:cubicBezTo>
                <a:cubicBezTo>
                  <a:pt x="3207" y="11300"/>
                  <a:pt x="5054" y="12793"/>
                  <a:pt x="4401" y="15040"/>
                </a:cubicBezTo>
                <a:cubicBezTo>
                  <a:pt x="3859" y="16903"/>
                  <a:pt x="2394" y="16548"/>
                  <a:pt x="959" y="19179"/>
                </a:cubicBezTo>
                <a:cubicBezTo>
                  <a:pt x="497" y="20027"/>
                  <a:pt x="196" y="20897"/>
                  <a:pt x="0" y="21600"/>
                </a:cubicBezTo>
                <a:lnTo>
                  <a:pt x="21600" y="21600"/>
                </a:lnTo>
                <a:lnTo>
                  <a:pt x="21600" y="0"/>
                </a:ln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121919" tIns="121919" rIns="121919" bIns="121919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grpSp>
        <p:nvGrpSpPr>
          <p:cNvPr id="8233" name="Google Shape;7976;p47"/>
          <p:cNvGrpSpPr/>
          <p:nvPr/>
        </p:nvGrpSpPr>
        <p:grpSpPr>
          <a:xfrm>
            <a:off x="1410048" y="2095199"/>
            <a:ext cx="8591019" cy="9404002"/>
            <a:chOff x="0" y="0"/>
            <a:chExt cx="8591018" cy="9404000"/>
          </a:xfrm>
        </p:grpSpPr>
        <p:sp>
          <p:nvSpPr>
            <p:cNvPr id="8144" name="Google Shape;7977;p47"/>
            <p:cNvSpPr/>
            <p:nvPr/>
          </p:nvSpPr>
          <p:spPr>
            <a:xfrm>
              <a:off x="3446218" y="7329933"/>
              <a:ext cx="4280534" cy="18016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454" y="0"/>
                  </a:moveTo>
                  <a:lnTo>
                    <a:pt x="1206" y="4415"/>
                  </a:lnTo>
                  <a:lnTo>
                    <a:pt x="0" y="9852"/>
                  </a:lnTo>
                  <a:lnTo>
                    <a:pt x="484" y="16237"/>
                  </a:lnTo>
                  <a:lnTo>
                    <a:pt x="775" y="20068"/>
                  </a:lnTo>
                  <a:lnTo>
                    <a:pt x="1321" y="21600"/>
                  </a:lnTo>
                  <a:lnTo>
                    <a:pt x="21600" y="12771"/>
                  </a:lnTo>
                  <a:cubicBezTo>
                    <a:pt x="21454" y="12314"/>
                    <a:pt x="21331" y="11840"/>
                    <a:pt x="21231" y="11348"/>
                  </a:cubicBezTo>
                  <a:cubicBezTo>
                    <a:pt x="21193" y="11146"/>
                    <a:pt x="21162" y="10946"/>
                    <a:pt x="21124" y="10745"/>
                  </a:cubicBezTo>
                  <a:cubicBezTo>
                    <a:pt x="21078" y="10472"/>
                    <a:pt x="21039" y="10199"/>
                    <a:pt x="21001" y="9906"/>
                  </a:cubicBezTo>
                  <a:cubicBezTo>
                    <a:pt x="20978" y="9705"/>
                    <a:pt x="20963" y="9505"/>
                    <a:pt x="20940" y="9304"/>
                  </a:cubicBezTo>
                  <a:cubicBezTo>
                    <a:pt x="20916" y="9012"/>
                    <a:pt x="20894" y="8721"/>
                    <a:pt x="20878" y="8428"/>
                  </a:cubicBezTo>
                  <a:cubicBezTo>
                    <a:pt x="20863" y="8210"/>
                    <a:pt x="20855" y="8009"/>
                    <a:pt x="20847" y="7808"/>
                  </a:cubicBezTo>
                  <a:cubicBezTo>
                    <a:pt x="20840" y="7498"/>
                    <a:pt x="20832" y="7206"/>
                    <a:pt x="20832" y="6896"/>
                  </a:cubicBezTo>
                  <a:cubicBezTo>
                    <a:pt x="20832" y="6695"/>
                    <a:pt x="20832" y="6476"/>
                    <a:pt x="20840" y="6257"/>
                  </a:cubicBezTo>
                  <a:cubicBezTo>
                    <a:pt x="20840" y="5947"/>
                    <a:pt x="20855" y="5656"/>
                    <a:pt x="20863" y="5345"/>
                  </a:cubicBezTo>
                  <a:cubicBezTo>
                    <a:pt x="20870" y="5126"/>
                    <a:pt x="20886" y="4907"/>
                    <a:pt x="20901" y="4707"/>
                  </a:cubicBezTo>
                  <a:cubicBezTo>
                    <a:pt x="20916" y="4378"/>
                    <a:pt x="20940" y="4068"/>
                    <a:pt x="20963" y="3777"/>
                  </a:cubicBezTo>
                  <a:cubicBezTo>
                    <a:pt x="20986" y="3539"/>
                    <a:pt x="21001" y="3320"/>
                    <a:pt x="21024" y="3102"/>
                  </a:cubicBezTo>
                  <a:cubicBezTo>
                    <a:pt x="21055" y="2773"/>
                    <a:pt x="21093" y="2463"/>
                    <a:pt x="21131" y="2171"/>
                  </a:cubicBezTo>
                  <a:cubicBezTo>
                    <a:pt x="21131" y="2116"/>
                    <a:pt x="21139" y="2080"/>
                    <a:pt x="21139" y="2044"/>
                  </a:cubicBezTo>
                  <a:cubicBezTo>
                    <a:pt x="21170" y="1843"/>
                    <a:pt x="21193" y="1660"/>
                    <a:pt x="21216" y="1478"/>
                  </a:cubicBezTo>
                  <a:cubicBezTo>
                    <a:pt x="21346" y="547"/>
                    <a:pt x="21454" y="0"/>
                    <a:pt x="21454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45" name="Google Shape;7978;p47"/>
            <p:cNvSpPr/>
            <p:nvPr/>
          </p:nvSpPr>
          <p:spPr>
            <a:xfrm>
              <a:off x="3542084" y="7500400"/>
              <a:ext cx="4184668" cy="16312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129" y="0"/>
                  </a:moveTo>
                  <a:cubicBezTo>
                    <a:pt x="19369" y="5843"/>
                    <a:pt x="14303" y="13520"/>
                    <a:pt x="0" y="15677"/>
                  </a:cubicBezTo>
                  <a:lnTo>
                    <a:pt x="298" y="19908"/>
                  </a:lnTo>
                  <a:lnTo>
                    <a:pt x="856" y="21600"/>
                  </a:lnTo>
                  <a:lnTo>
                    <a:pt x="21600" y="11848"/>
                  </a:lnTo>
                  <a:cubicBezTo>
                    <a:pt x="21451" y="11344"/>
                    <a:pt x="21325" y="10820"/>
                    <a:pt x="21223" y="10277"/>
                  </a:cubicBezTo>
                  <a:cubicBezTo>
                    <a:pt x="21184" y="10054"/>
                    <a:pt x="21152" y="9832"/>
                    <a:pt x="21113" y="9611"/>
                  </a:cubicBezTo>
                  <a:cubicBezTo>
                    <a:pt x="21066" y="9309"/>
                    <a:pt x="21026" y="9007"/>
                    <a:pt x="20987" y="8684"/>
                  </a:cubicBezTo>
                  <a:cubicBezTo>
                    <a:pt x="20964" y="8462"/>
                    <a:pt x="20948" y="8241"/>
                    <a:pt x="20925" y="8019"/>
                  </a:cubicBezTo>
                  <a:cubicBezTo>
                    <a:pt x="20901" y="7697"/>
                    <a:pt x="20877" y="7375"/>
                    <a:pt x="20862" y="7052"/>
                  </a:cubicBezTo>
                  <a:cubicBezTo>
                    <a:pt x="20846" y="6811"/>
                    <a:pt x="20838" y="6589"/>
                    <a:pt x="20830" y="6367"/>
                  </a:cubicBezTo>
                  <a:cubicBezTo>
                    <a:pt x="20822" y="6024"/>
                    <a:pt x="20814" y="5702"/>
                    <a:pt x="20814" y="5359"/>
                  </a:cubicBezTo>
                  <a:cubicBezTo>
                    <a:pt x="20814" y="5138"/>
                    <a:pt x="20814" y="4896"/>
                    <a:pt x="20822" y="4654"/>
                  </a:cubicBezTo>
                  <a:cubicBezTo>
                    <a:pt x="20822" y="4312"/>
                    <a:pt x="20838" y="3989"/>
                    <a:pt x="20846" y="3647"/>
                  </a:cubicBezTo>
                  <a:cubicBezTo>
                    <a:pt x="20854" y="3405"/>
                    <a:pt x="20869" y="3163"/>
                    <a:pt x="20885" y="2941"/>
                  </a:cubicBezTo>
                  <a:cubicBezTo>
                    <a:pt x="20901" y="2579"/>
                    <a:pt x="20925" y="2236"/>
                    <a:pt x="20948" y="1914"/>
                  </a:cubicBezTo>
                  <a:cubicBezTo>
                    <a:pt x="20972" y="1652"/>
                    <a:pt x="20987" y="1410"/>
                    <a:pt x="21011" y="1169"/>
                  </a:cubicBezTo>
                  <a:cubicBezTo>
                    <a:pt x="21042" y="806"/>
                    <a:pt x="21081" y="463"/>
                    <a:pt x="21121" y="140"/>
                  </a:cubicBezTo>
                  <a:cubicBezTo>
                    <a:pt x="21121" y="80"/>
                    <a:pt x="21129" y="40"/>
                    <a:pt x="21129" y="0"/>
                  </a:cubicBezTo>
                  <a:close/>
                </a:path>
              </a:pathLst>
            </a:custGeom>
            <a:solidFill>
              <a:srgbClr val="DADAFE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46" name="Google Shape;7979;p47"/>
            <p:cNvSpPr/>
            <p:nvPr/>
          </p:nvSpPr>
          <p:spPr>
            <a:xfrm>
              <a:off x="3802284" y="7453200"/>
              <a:ext cx="3848335" cy="7243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506" y="1724"/>
                  </a:lnTo>
                  <a:cubicBezTo>
                    <a:pt x="21532" y="1089"/>
                    <a:pt x="21566" y="545"/>
                    <a:pt x="21600" y="0"/>
                  </a:cubicBezTo>
                  <a:close/>
                </a:path>
              </a:pathLst>
            </a:custGeom>
            <a:solidFill>
              <a:srgbClr val="807DB4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47" name="Google Shape;7980;p47"/>
            <p:cNvSpPr/>
            <p:nvPr/>
          </p:nvSpPr>
          <p:spPr>
            <a:xfrm>
              <a:off x="3803818" y="7588667"/>
              <a:ext cx="3808801" cy="7166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531" y="1696"/>
                  </a:lnTo>
                  <a:cubicBezTo>
                    <a:pt x="21557" y="1099"/>
                    <a:pt x="21574" y="549"/>
                    <a:pt x="21600" y="0"/>
                  </a:cubicBezTo>
                  <a:close/>
                </a:path>
              </a:pathLst>
            </a:custGeom>
            <a:solidFill>
              <a:srgbClr val="807DB4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48" name="Google Shape;7981;p47"/>
            <p:cNvSpPr/>
            <p:nvPr/>
          </p:nvSpPr>
          <p:spPr>
            <a:xfrm>
              <a:off x="3806885" y="7722533"/>
              <a:ext cx="3781401" cy="7121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556" y="1616"/>
                  </a:lnTo>
                  <a:cubicBezTo>
                    <a:pt x="21565" y="1062"/>
                    <a:pt x="21582" y="508"/>
                    <a:pt x="21600" y="0"/>
                  </a:cubicBezTo>
                  <a:close/>
                </a:path>
              </a:pathLst>
            </a:custGeom>
            <a:solidFill>
              <a:srgbClr val="807DB4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49" name="Google Shape;7982;p47"/>
            <p:cNvSpPr/>
            <p:nvPr/>
          </p:nvSpPr>
          <p:spPr>
            <a:xfrm>
              <a:off x="3809884" y="7853400"/>
              <a:ext cx="3766202" cy="7091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591" y="1576"/>
                  </a:lnTo>
                  <a:cubicBezTo>
                    <a:pt x="21591" y="1066"/>
                    <a:pt x="21591" y="510"/>
                    <a:pt x="21600" y="0"/>
                  </a:cubicBezTo>
                  <a:close/>
                </a:path>
              </a:pathLst>
            </a:custGeom>
            <a:solidFill>
              <a:srgbClr val="807DB4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50" name="Google Shape;7983;p47"/>
            <p:cNvSpPr/>
            <p:nvPr/>
          </p:nvSpPr>
          <p:spPr>
            <a:xfrm>
              <a:off x="3812951" y="7981200"/>
              <a:ext cx="3770735" cy="707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565" y="0"/>
                  </a:moveTo>
                  <a:lnTo>
                    <a:pt x="0" y="21600"/>
                  </a:lnTo>
                  <a:lnTo>
                    <a:pt x="21600" y="1579"/>
                  </a:lnTo>
                  <a:cubicBezTo>
                    <a:pt x="21582" y="1024"/>
                    <a:pt x="21574" y="513"/>
                    <a:pt x="21565" y="0"/>
                  </a:cubicBezTo>
                  <a:close/>
                </a:path>
              </a:pathLst>
            </a:custGeom>
            <a:solidFill>
              <a:srgbClr val="807DB4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51" name="Google Shape;7984;p47"/>
            <p:cNvSpPr/>
            <p:nvPr/>
          </p:nvSpPr>
          <p:spPr>
            <a:xfrm>
              <a:off x="3814484" y="8106000"/>
              <a:ext cx="3793535" cy="710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531" y="0"/>
                  </a:moveTo>
                  <a:lnTo>
                    <a:pt x="0" y="21600"/>
                  </a:lnTo>
                  <a:lnTo>
                    <a:pt x="21600" y="1526"/>
                  </a:lnTo>
                  <a:cubicBezTo>
                    <a:pt x="21574" y="1017"/>
                    <a:pt x="21557" y="509"/>
                    <a:pt x="21531" y="0"/>
                  </a:cubicBezTo>
                  <a:close/>
                </a:path>
              </a:pathLst>
            </a:custGeom>
            <a:solidFill>
              <a:srgbClr val="807DB4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52" name="Google Shape;7985;p47"/>
            <p:cNvSpPr/>
            <p:nvPr/>
          </p:nvSpPr>
          <p:spPr>
            <a:xfrm>
              <a:off x="3817484" y="8227733"/>
              <a:ext cx="3836201" cy="716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480" y="0"/>
                  </a:moveTo>
                  <a:lnTo>
                    <a:pt x="0" y="21600"/>
                  </a:lnTo>
                  <a:lnTo>
                    <a:pt x="21600" y="1469"/>
                  </a:lnTo>
                  <a:cubicBezTo>
                    <a:pt x="21557" y="1009"/>
                    <a:pt x="21523" y="504"/>
                    <a:pt x="21480" y="0"/>
                  </a:cubicBezTo>
                  <a:close/>
                </a:path>
              </a:pathLst>
            </a:custGeom>
            <a:solidFill>
              <a:srgbClr val="807DB4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53" name="Google Shape;7986;p47"/>
            <p:cNvSpPr/>
            <p:nvPr/>
          </p:nvSpPr>
          <p:spPr>
            <a:xfrm>
              <a:off x="3301238" y="7264533"/>
              <a:ext cx="4503114" cy="19112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600" fill="norm" stroke="1" extrusionOk="0">
                  <a:moveTo>
                    <a:pt x="19409" y="0"/>
                  </a:moveTo>
                  <a:cubicBezTo>
                    <a:pt x="19409" y="0"/>
                    <a:pt x="1539" y="3336"/>
                    <a:pt x="1495" y="3629"/>
                  </a:cubicBezTo>
                  <a:cubicBezTo>
                    <a:pt x="1451" y="3938"/>
                    <a:pt x="45" y="9286"/>
                    <a:pt x="2" y="9596"/>
                  </a:cubicBezTo>
                  <a:cubicBezTo>
                    <a:pt x="-42" y="9888"/>
                    <a:pt x="599" y="19175"/>
                    <a:pt x="599" y="19175"/>
                  </a:cubicBezTo>
                  <a:lnTo>
                    <a:pt x="1670" y="21600"/>
                  </a:lnTo>
                  <a:lnTo>
                    <a:pt x="21558" y="13018"/>
                  </a:lnTo>
                  <a:lnTo>
                    <a:pt x="21558" y="12021"/>
                  </a:lnTo>
                  <a:lnTo>
                    <a:pt x="1939" y="20569"/>
                  </a:lnTo>
                  <a:cubicBezTo>
                    <a:pt x="1211" y="14463"/>
                    <a:pt x="2012" y="7980"/>
                    <a:pt x="2012" y="7980"/>
                  </a:cubicBezTo>
                  <a:lnTo>
                    <a:pt x="21558" y="1117"/>
                  </a:lnTo>
                  <a:lnTo>
                    <a:pt x="21558" y="0"/>
                  </a:lnTo>
                  <a:close/>
                </a:path>
              </a:pathLst>
            </a:custGeom>
            <a:solidFill>
              <a:srgbClr val="B2EDE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54" name="Google Shape;7987;p47"/>
            <p:cNvSpPr/>
            <p:nvPr/>
          </p:nvSpPr>
          <p:spPr>
            <a:xfrm>
              <a:off x="434817" y="6324133"/>
              <a:ext cx="7369536" cy="15749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750" y="0"/>
                  </a:moveTo>
                  <a:lnTo>
                    <a:pt x="0" y="6073"/>
                  </a:lnTo>
                  <a:lnTo>
                    <a:pt x="9424" y="21600"/>
                  </a:lnTo>
                  <a:lnTo>
                    <a:pt x="21600" y="12897"/>
                  </a:lnTo>
                  <a:lnTo>
                    <a:pt x="9750" y="0"/>
                  </a:lnTo>
                  <a:close/>
                </a:path>
              </a:pathLst>
            </a:custGeom>
            <a:solidFill>
              <a:srgbClr val="66C1B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55" name="Google Shape;7988;p47"/>
            <p:cNvSpPr/>
            <p:nvPr/>
          </p:nvSpPr>
          <p:spPr>
            <a:xfrm>
              <a:off x="320349" y="6766934"/>
              <a:ext cx="3329803" cy="24088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0" h="21600" fill="norm" stroke="1" extrusionOk="0">
                  <a:moveTo>
                    <a:pt x="732" y="0"/>
                  </a:moveTo>
                  <a:cubicBezTo>
                    <a:pt x="-300" y="2470"/>
                    <a:pt x="-37" y="5417"/>
                    <a:pt x="294" y="7287"/>
                  </a:cubicBezTo>
                  <a:cubicBezTo>
                    <a:pt x="498" y="8405"/>
                    <a:pt x="732" y="9142"/>
                    <a:pt x="732" y="9142"/>
                  </a:cubicBezTo>
                  <a:lnTo>
                    <a:pt x="21300" y="21600"/>
                  </a:lnTo>
                  <a:cubicBezTo>
                    <a:pt x="20122" y="17002"/>
                    <a:pt x="20969" y="11871"/>
                    <a:pt x="21232" y="10506"/>
                  </a:cubicBezTo>
                  <a:cubicBezTo>
                    <a:pt x="21261" y="10330"/>
                    <a:pt x="21280" y="10220"/>
                    <a:pt x="21300" y="10179"/>
                  </a:cubicBezTo>
                  <a:cubicBezTo>
                    <a:pt x="21300" y="10166"/>
                    <a:pt x="21300" y="10152"/>
                    <a:pt x="21300" y="10152"/>
                  </a:cubicBezTo>
                  <a:lnTo>
                    <a:pt x="732" y="0"/>
                  </a:lnTo>
                  <a:close/>
                </a:path>
              </a:pathLst>
            </a:custGeom>
            <a:solidFill>
              <a:srgbClr val="5CADA0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56" name="Google Shape;7989;p47"/>
            <p:cNvSpPr/>
            <p:nvPr/>
          </p:nvSpPr>
          <p:spPr>
            <a:xfrm>
              <a:off x="366351" y="7579534"/>
              <a:ext cx="3283801" cy="15962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210" y="1688"/>
                    <a:pt x="450" y="2800"/>
                    <a:pt x="450" y="2800"/>
                  </a:cubicBezTo>
                  <a:lnTo>
                    <a:pt x="21600" y="21600"/>
                  </a:lnTo>
                  <a:cubicBezTo>
                    <a:pt x="20389" y="14661"/>
                    <a:pt x="21260" y="6919"/>
                    <a:pt x="21530" y="4859"/>
                  </a:cubicBezTo>
                  <a:cubicBezTo>
                    <a:pt x="21289" y="6120"/>
                    <a:pt x="20318" y="9228"/>
                    <a:pt x="16511" y="9228"/>
                  </a:cubicBezTo>
                  <a:cubicBezTo>
                    <a:pt x="13356" y="9228"/>
                    <a:pt x="8252" y="7093"/>
                    <a:pt x="0" y="0"/>
                  </a:cubicBezTo>
                  <a:close/>
                </a:path>
              </a:pathLst>
            </a:custGeom>
            <a:solidFill>
              <a:srgbClr val="50968B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57" name="Google Shape;7990;p47"/>
            <p:cNvSpPr/>
            <p:nvPr/>
          </p:nvSpPr>
          <p:spPr>
            <a:xfrm>
              <a:off x="593421" y="7066667"/>
              <a:ext cx="2727998" cy="16450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9" h="21600" fill="norm" stroke="1" extrusionOk="0">
                  <a:moveTo>
                    <a:pt x="45" y="0"/>
                  </a:moveTo>
                  <a:cubicBezTo>
                    <a:pt x="-111" y="2178"/>
                    <a:pt x="165" y="5815"/>
                    <a:pt x="452" y="7333"/>
                  </a:cubicBezTo>
                  <a:lnTo>
                    <a:pt x="21153" y="21600"/>
                  </a:lnTo>
                  <a:cubicBezTo>
                    <a:pt x="21058" y="18383"/>
                    <a:pt x="21262" y="15445"/>
                    <a:pt x="21489" y="13308"/>
                  </a:cubicBezTo>
                  <a:lnTo>
                    <a:pt x="45" y="0"/>
                  </a:lnTo>
                  <a:close/>
                </a:path>
              </a:pathLst>
            </a:custGeom>
            <a:solidFill>
              <a:srgbClr val="B2EDE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58" name="Google Shape;7991;p47"/>
            <p:cNvSpPr/>
            <p:nvPr/>
          </p:nvSpPr>
          <p:spPr>
            <a:xfrm>
              <a:off x="5147485" y="6888667"/>
              <a:ext cx="2087734" cy="4078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7239" y="21600"/>
                  </a:lnTo>
                  <a:lnTo>
                    <a:pt x="20640" y="19746"/>
                  </a:lnTo>
                  <a:lnTo>
                    <a:pt x="21600" y="17087"/>
                  </a:lnTo>
                  <a:lnTo>
                    <a:pt x="10501" y="0"/>
                  </a:lnTo>
                  <a:close/>
                </a:path>
              </a:pathLst>
            </a:custGeom>
            <a:solidFill>
              <a:srgbClr val="444178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59" name="Google Shape;7992;p47"/>
            <p:cNvSpPr/>
            <p:nvPr/>
          </p:nvSpPr>
          <p:spPr>
            <a:xfrm>
              <a:off x="2294284" y="6193266"/>
              <a:ext cx="4744668" cy="14151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330" y="69"/>
                  </a:lnTo>
                  <a:lnTo>
                    <a:pt x="845" y="4552"/>
                  </a:lnTo>
                  <a:lnTo>
                    <a:pt x="298" y="5620"/>
                  </a:lnTo>
                  <a:lnTo>
                    <a:pt x="125" y="13262"/>
                  </a:lnTo>
                  <a:lnTo>
                    <a:pt x="0" y="18511"/>
                  </a:lnTo>
                  <a:lnTo>
                    <a:pt x="527" y="21600"/>
                  </a:lnTo>
                  <a:lnTo>
                    <a:pt x="21461" y="16514"/>
                  </a:lnTo>
                  <a:cubicBezTo>
                    <a:pt x="21371" y="15841"/>
                    <a:pt x="21288" y="15189"/>
                    <a:pt x="21226" y="14539"/>
                  </a:cubicBezTo>
                  <a:cubicBezTo>
                    <a:pt x="21198" y="14260"/>
                    <a:pt x="21170" y="13982"/>
                    <a:pt x="21143" y="13704"/>
                  </a:cubicBezTo>
                  <a:cubicBezTo>
                    <a:pt x="21115" y="13331"/>
                    <a:pt x="21087" y="12983"/>
                    <a:pt x="21059" y="12635"/>
                  </a:cubicBezTo>
                  <a:cubicBezTo>
                    <a:pt x="21039" y="12333"/>
                    <a:pt x="21025" y="12054"/>
                    <a:pt x="21011" y="11799"/>
                  </a:cubicBezTo>
                  <a:cubicBezTo>
                    <a:pt x="20990" y="11427"/>
                    <a:pt x="20976" y="11056"/>
                    <a:pt x="20963" y="10707"/>
                  </a:cubicBezTo>
                  <a:cubicBezTo>
                    <a:pt x="20949" y="10405"/>
                    <a:pt x="20942" y="10127"/>
                    <a:pt x="20935" y="9848"/>
                  </a:cubicBezTo>
                  <a:cubicBezTo>
                    <a:pt x="20928" y="9476"/>
                    <a:pt x="20928" y="9104"/>
                    <a:pt x="20921" y="8756"/>
                  </a:cubicBezTo>
                  <a:cubicBezTo>
                    <a:pt x="20921" y="8454"/>
                    <a:pt x="20928" y="8175"/>
                    <a:pt x="20928" y="7896"/>
                  </a:cubicBezTo>
                  <a:cubicBezTo>
                    <a:pt x="20935" y="7525"/>
                    <a:pt x="20942" y="7154"/>
                    <a:pt x="20956" y="6782"/>
                  </a:cubicBezTo>
                  <a:cubicBezTo>
                    <a:pt x="20963" y="6480"/>
                    <a:pt x="20976" y="6201"/>
                    <a:pt x="20983" y="5922"/>
                  </a:cubicBezTo>
                  <a:cubicBezTo>
                    <a:pt x="21004" y="5527"/>
                    <a:pt x="21025" y="5156"/>
                    <a:pt x="21046" y="4808"/>
                  </a:cubicBezTo>
                  <a:cubicBezTo>
                    <a:pt x="21066" y="4482"/>
                    <a:pt x="21087" y="4204"/>
                    <a:pt x="21115" y="3925"/>
                  </a:cubicBezTo>
                  <a:cubicBezTo>
                    <a:pt x="21143" y="3507"/>
                    <a:pt x="21184" y="3135"/>
                    <a:pt x="21219" y="2787"/>
                  </a:cubicBezTo>
                  <a:cubicBezTo>
                    <a:pt x="21253" y="2462"/>
                    <a:pt x="21288" y="2159"/>
                    <a:pt x="21316" y="1904"/>
                  </a:cubicBezTo>
                  <a:cubicBezTo>
                    <a:pt x="21468" y="697"/>
                    <a:pt x="21600" y="0"/>
                    <a:pt x="21600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60" name="Google Shape;7993;p47"/>
            <p:cNvSpPr/>
            <p:nvPr/>
          </p:nvSpPr>
          <p:spPr>
            <a:xfrm>
              <a:off x="2294284" y="6193266"/>
              <a:ext cx="4744668" cy="14151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1330" y="69"/>
                  </a:lnTo>
                  <a:cubicBezTo>
                    <a:pt x="20299" y="3699"/>
                    <a:pt x="16334" y="15041"/>
                    <a:pt x="6971" y="15041"/>
                  </a:cubicBezTo>
                  <a:cubicBezTo>
                    <a:pt x="4949" y="15041"/>
                    <a:pt x="2675" y="14512"/>
                    <a:pt x="125" y="13262"/>
                  </a:cubicBezTo>
                  <a:lnTo>
                    <a:pt x="0" y="18511"/>
                  </a:lnTo>
                  <a:lnTo>
                    <a:pt x="527" y="21600"/>
                  </a:lnTo>
                  <a:lnTo>
                    <a:pt x="21461" y="16514"/>
                  </a:lnTo>
                  <a:cubicBezTo>
                    <a:pt x="21371" y="15841"/>
                    <a:pt x="21288" y="15189"/>
                    <a:pt x="21226" y="14539"/>
                  </a:cubicBezTo>
                  <a:cubicBezTo>
                    <a:pt x="21198" y="14260"/>
                    <a:pt x="21170" y="13982"/>
                    <a:pt x="21143" y="13704"/>
                  </a:cubicBezTo>
                  <a:cubicBezTo>
                    <a:pt x="21115" y="13331"/>
                    <a:pt x="21087" y="12983"/>
                    <a:pt x="21059" y="12635"/>
                  </a:cubicBezTo>
                  <a:cubicBezTo>
                    <a:pt x="21039" y="12333"/>
                    <a:pt x="21025" y="12054"/>
                    <a:pt x="21011" y="11799"/>
                  </a:cubicBezTo>
                  <a:cubicBezTo>
                    <a:pt x="20990" y="11427"/>
                    <a:pt x="20976" y="11056"/>
                    <a:pt x="20963" y="10707"/>
                  </a:cubicBezTo>
                  <a:cubicBezTo>
                    <a:pt x="20949" y="10405"/>
                    <a:pt x="20942" y="10127"/>
                    <a:pt x="20935" y="9848"/>
                  </a:cubicBezTo>
                  <a:cubicBezTo>
                    <a:pt x="20928" y="9476"/>
                    <a:pt x="20928" y="9104"/>
                    <a:pt x="20921" y="8756"/>
                  </a:cubicBezTo>
                  <a:cubicBezTo>
                    <a:pt x="20921" y="8454"/>
                    <a:pt x="20928" y="8175"/>
                    <a:pt x="20928" y="7896"/>
                  </a:cubicBezTo>
                  <a:cubicBezTo>
                    <a:pt x="20935" y="7525"/>
                    <a:pt x="20942" y="7154"/>
                    <a:pt x="20956" y="6782"/>
                  </a:cubicBezTo>
                  <a:cubicBezTo>
                    <a:pt x="20963" y="6480"/>
                    <a:pt x="20976" y="6201"/>
                    <a:pt x="20983" y="5922"/>
                  </a:cubicBezTo>
                  <a:cubicBezTo>
                    <a:pt x="21004" y="5527"/>
                    <a:pt x="21025" y="5156"/>
                    <a:pt x="21046" y="4808"/>
                  </a:cubicBezTo>
                  <a:cubicBezTo>
                    <a:pt x="21066" y="4482"/>
                    <a:pt x="21087" y="4204"/>
                    <a:pt x="21115" y="3925"/>
                  </a:cubicBezTo>
                  <a:cubicBezTo>
                    <a:pt x="21143" y="3507"/>
                    <a:pt x="21184" y="3135"/>
                    <a:pt x="21219" y="2787"/>
                  </a:cubicBezTo>
                  <a:cubicBezTo>
                    <a:pt x="21253" y="2462"/>
                    <a:pt x="21288" y="2159"/>
                    <a:pt x="21316" y="1904"/>
                  </a:cubicBezTo>
                  <a:cubicBezTo>
                    <a:pt x="21468" y="697"/>
                    <a:pt x="21600" y="0"/>
                    <a:pt x="21600" y="0"/>
                  </a:cubicBezTo>
                  <a:close/>
                </a:path>
              </a:pathLst>
            </a:custGeom>
            <a:solidFill>
              <a:srgbClr val="DADAFE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61" name="Google Shape;7994;p47"/>
            <p:cNvSpPr/>
            <p:nvPr/>
          </p:nvSpPr>
          <p:spPr>
            <a:xfrm>
              <a:off x="2648884" y="6318000"/>
              <a:ext cx="4327668" cy="4078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494" y="3065"/>
                  </a:lnTo>
                  <a:cubicBezTo>
                    <a:pt x="21531" y="1935"/>
                    <a:pt x="21569" y="967"/>
                    <a:pt x="21600" y="0"/>
                  </a:cubicBezTo>
                  <a:close/>
                </a:path>
              </a:pathLst>
            </a:custGeom>
            <a:solidFill>
              <a:srgbClr val="807DB4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62" name="Google Shape;7995;p47"/>
            <p:cNvSpPr/>
            <p:nvPr/>
          </p:nvSpPr>
          <p:spPr>
            <a:xfrm>
              <a:off x="2651885" y="6450400"/>
              <a:ext cx="4280534" cy="4032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523" y="3099"/>
                  </a:lnTo>
                  <a:cubicBezTo>
                    <a:pt x="21546" y="2039"/>
                    <a:pt x="21569" y="978"/>
                    <a:pt x="21600" y="0"/>
                  </a:cubicBezTo>
                  <a:close/>
                </a:path>
              </a:pathLst>
            </a:custGeom>
            <a:solidFill>
              <a:srgbClr val="807DB4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63" name="Google Shape;7996;p47"/>
            <p:cNvSpPr/>
            <p:nvPr/>
          </p:nvSpPr>
          <p:spPr>
            <a:xfrm>
              <a:off x="2654951" y="6581267"/>
              <a:ext cx="4248535" cy="4002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569" y="3040"/>
                  </a:lnTo>
                  <a:cubicBezTo>
                    <a:pt x="21577" y="1972"/>
                    <a:pt x="21592" y="986"/>
                    <a:pt x="21600" y="0"/>
                  </a:cubicBezTo>
                  <a:close/>
                </a:path>
              </a:pathLst>
            </a:custGeom>
            <a:solidFill>
              <a:srgbClr val="807DB4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64" name="Google Shape;7997;p47"/>
            <p:cNvSpPr/>
            <p:nvPr/>
          </p:nvSpPr>
          <p:spPr>
            <a:xfrm>
              <a:off x="2658018" y="6710600"/>
              <a:ext cx="4233334" cy="398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592" y="3052"/>
                  </a:lnTo>
                  <a:cubicBezTo>
                    <a:pt x="21592" y="1979"/>
                    <a:pt x="21600" y="990"/>
                    <a:pt x="21600" y="0"/>
                  </a:cubicBezTo>
                  <a:close/>
                </a:path>
              </a:pathLst>
            </a:custGeom>
            <a:solidFill>
              <a:srgbClr val="807DB4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65" name="Google Shape;7998;p47"/>
            <p:cNvSpPr/>
            <p:nvPr/>
          </p:nvSpPr>
          <p:spPr>
            <a:xfrm>
              <a:off x="2661018" y="6838467"/>
              <a:ext cx="4237934" cy="4002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569" y="0"/>
                  </a:moveTo>
                  <a:lnTo>
                    <a:pt x="0" y="21600"/>
                  </a:lnTo>
                  <a:lnTo>
                    <a:pt x="21600" y="3037"/>
                  </a:lnTo>
                  <a:cubicBezTo>
                    <a:pt x="21584" y="1968"/>
                    <a:pt x="21577" y="986"/>
                    <a:pt x="21569" y="0"/>
                  </a:cubicBezTo>
                  <a:close/>
                </a:path>
              </a:pathLst>
            </a:custGeom>
            <a:solidFill>
              <a:srgbClr val="807DB4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66" name="Google Shape;7999;p47"/>
            <p:cNvSpPr/>
            <p:nvPr/>
          </p:nvSpPr>
          <p:spPr>
            <a:xfrm>
              <a:off x="2662551" y="6966267"/>
              <a:ext cx="4257668" cy="4002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546" y="0"/>
                  </a:moveTo>
                  <a:lnTo>
                    <a:pt x="0" y="21600"/>
                  </a:lnTo>
                  <a:lnTo>
                    <a:pt x="21600" y="2958"/>
                  </a:lnTo>
                  <a:cubicBezTo>
                    <a:pt x="21577" y="1972"/>
                    <a:pt x="21561" y="986"/>
                    <a:pt x="21546" y="0"/>
                  </a:cubicBezTo>
                  <a:close/>
                </a:path>
              </a:pathLst>
            </a:custGeom>
            <a:solidFill>
              <a:srgbClr val="807DB4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67" name="Google Shape;8000;p47"/>
            <p:cNvSpPr/>
            <p:nvPr/>
          </p:nvSpPr>
          <p:spPr>
            <a:xfrm>
              <a:off x="2665617" y="7091067"/>
              <a:ext cx="4291135" cy="4032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508" y="0"/>
                  </a:moveTo>
                  <a:lnTo>
                    <a:pt x="0" y="21600"/>
                  </a:lnTo>
                  <a:lnTo>
                    <a:pt x="21600" y="2932"/>
                  </a:lnTo>
                  <a:cubicBezTo>
                    <a:pt x="21569" y="1954"/>
                    <a:pt x="21539" y="979"/>
                    <a:pt x="21508" y="0"/>
                  </a:cubicBezTo>
                  <a:close/>
                </a:path>
              </a:pathLst>
            </a:custGeom>
            <a:solidFill>
              <a:srgbClr val="807DB4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68" name="Google Shape;8001;p47"/>
            <p:cNvSpPr/>
            <p:nvPr/>
          </p:nvSpPr>
          <p:spPr>
            <a:xfrm>
              <a:off x="2043218" y="6039533"/>
              <a:ext cx="5192001" cy="1619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023" y="0"/>
                  </a:moveTo>
                  <a:lnTo>
                    <a:pt x="747" y="3574"/>
                  </a:lnTo>
                  <a:lnTo>
                    <a:pt x="0" y="10800"/>
                  </a:lnTo>
                  <a:lnTo>
                    <a:pt x="557" y="18149"/>
                  </a:lnTo>
                  <a:lnTo>
                    <a:pt x="1412" y="21600"/>
                  </a:lnTo>
                  <a:lnTo>
                    <a:pt x="21600" y="16769"/>
                  </a:lnTo>
                  <a:lnTo>
                    <a:pt x="21600" y="15632"/>
                  </a:lnTo>
                  <a:lnTo>
                    <a:pt x="1646" y="20504"/>
                  </a:lnTo>
                  <a:cubicBezTo>
                    <a:pt x="602" y="13460"/>
                    <a:pt x="2032" y="7126"/>
                    <a:pt x="2032" y="7126"/>
                  </a:cubicBezTo>
                  <a:lnTo>
                    <a:pt x="21600" y="2417"/>
                  </a:lnTo>
                  <a:lnTo>
                    <a:pt x="21600" y="1462"/>
                  </a:lnTo>
                  <a:lnTo>
                    <a:pt x="18023" y="0"/>
                  </a:lnTo>
                  <a:close/>
                </a:path>
              </a:pathLst>
            </a:custGeom>
            <a:solidFill>
              <a:srgbClr val="807DB4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69" name="Google Shape;8002;p47"/>
            <p:cNvSpPr/>
            <p:nvPr/>
          </p:nvSpPr>
          <p:spPr>
            <a:xfrm>
              <a:off x="844151" y="5071800"/>
              <a:ext cx="6391068" cy="14196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471" y="0"/>
                  </a:moveTo>
                  <a:lnTo>
                    <a:pt x="0" y="3658"/>
                  </a:lnTo>
                  <a:lnTo>
                    <a:pt x="5529" y="21600"/>
                  </a:lnTo>
                  <a:lnTo>
                    <a:pt x="21600" y="16391"/>
                  </a:lnTo>
                  <a:lnTo>
                    <a:pt x="12471" y="0"/>
                  </a:lnTo>
                  <a:close/>
                </a:path>
              </a:pathLst>
            </a:custGeom>
            <a:solidFill>
              <a:srgbClr val="68659C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70" name="Google Shape;8003;p47"/>
            <p:cNvSpPr/>
            <p:nvPr/>
          </p:nvSpPr>
          <p:spPr>
            <a:xfrm>
              <a:off x="682578" y="5312200"/>
              <a:ext cx="1797374" cy="23464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6" h="21600" fill="norm" stroke="1" extrusionOk="0">
                  <a:moveTo>
                    <a:pt x="1908" y="0"/>
                  </a:moveTo>
                  <a:cubicBezTo>
                    <a:pt x="-374" y="3208"/>
                    <a:pt x="-194" y="6093"/>
                    <a:pt x="345" y="7900"/>
                  </a:cubicBezTo>
                  <a:cubicBezTo>
                    <a:pt x="704" y="9133"/>
                    <a:pt x="1225" y="9876"/>
                    <a:pt x="1225" y="9876"/>
                  </a:cubicBezTo>
                  <a:lnTo>
                    <a:pt x="20076" y="21600"/>
                  </a:lnTo>
                  <a:cubicBezTo>
                    <a:pt x="16626" y="16319"/>
                    <a:pt x="21226" y="10856"/>
                    <a:pt x="21226" y="10856"/>
                  </a:cubicBezTo>
                  <a:lnTo>
                    <a:pt x="1908" y="0"/>
                  </a:lnTo>
                  <a:close/>
                </a:path>
              </a:pathLst>
            </a:custGeom>
            <a:solidFill>
              <a:srgbClr val="444178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71" name="Google Shape;8004;p47"/>
            <p:cNvSpPr/>
            <p:nvPr/>
          </p:nvSpPr>
          <p:spPr>
            <a:xfrm>
              <a:off x="711751" y="6170400"/>
              <a:ext cx="1768201" cy="14882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371" y="1944"/>
                    <a:pt x="910" y="3115"/>
                    <a:pt x="910" y="3115"/>
                  </a:cubicBezTo>
                  <a:lnTo>
                    <a:pt x="20410" y="21600"/>
                  </a:lnTo>
                  <a:cubicBezTo>
                    <a:pt x="16842" y="13275"/>
                    <a:pt x="21600" y="4661"/>
                    <a:pt x="21600" y="4660"/>
                  </a:cubicBezTo>
                  <a:cubicBezTo>
                    <a:pt x="21600" y="4661"/>
                    <a:pt x="19284" y="6853"/>
                    <a:pt x="14889" y="6853"/>
                  </a:cubicBezTo>
                  <a:cubicBezTo>
                    <a:pt x="11283" y="6853"/>
                    <a:pt x="6276" y="5376"/>
                    <a:pt x="0" y="0"/>
                  </a:cubicBezTo>
                  <a:close/>
                </a:path>
              </a:pathLst>
            </a:custGeom>
            <a:solidFill>
              <a:srgbClr val="37346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72" name="Google Shape;8005;p47"/>
            <p:cNvSpPr/>
            <p:nvPr/>
          </p:nvSpPr>
          <p:spPr>
            <a:xfrm>
              <a:off x="1040794" y="5782400"/>
              <a:ext cx="1046558" cy="13101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781" h="21600" fill="norm" stroke="1" extrusionOk="0">
                  <a:moveTo>
                    <a:pt x="3473" y="0"/>
                  </a:moveTo>
                  <a:cubicBezTo>
                    <a:pt x="-1819" y="5143"/>
                    <a:pt x="511" y="10788"/>
                    <a:pt x="511" y="10788"/>
                  </a:cubicBezTo>
                  <a:lnTo>
                    <a:pt x="16359" y="21600"/>
                  </a:lnTo>
                  <a:cubicBezTo>
                    <a:pt x="14201" y="15027"/>
                    <a:pt x="19781" y="9734"/>
                    <a:pt x="19781" y="9734"/>
                  </a:cubicBezTo>
                  <a:lnTo>
                    <a:pt x="3473" y="0"/>
                  </a:lnTo>
                  <a:close/>
                </a:path>
              </a:pathLst>
            </a:custGeom>
            <a:solidFill>
              <a:srgbClr val="68659C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73" name="Google Shape;8006;p47"/>
            <p:cNvSpPr/>
            <p:nvPr/>
          </p:nvSpPr>
          <p:spPr>
            <a:xfrm>
              <a:off x="3164684" y="6908466"/>
              <a:ext cx="575201" cy="8718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287" y="0"/>
                  </a:moveTo>
                  <a:lnTo>
                    <a:pt x="10630" y="188"/>
                  </a:lnTo>
                  <a:lnTo>
                    <a:pt x="0" y="791"/>
                  </a:lnTo>
                  <a:cubicBezTo>
                    <a:pt x="230" y="791"/>
                    <a:pt x="6344" y="903"/>
                    <a:pt x="6344" y="18584"/>
                  </a:cubicBezTo>
                  <a:lnTo>
                    <a:pt x="6229" y="21600"/>
                  </a:lnTo>
                  <a:lnTo>
                    <a:pt x="13544" y="18698"/>
                  </a:lnTo>
                  <a:lnTo>
                    <a:pt x="15259" y="19339"/>
                  </a:lnTo>
                  <a:lnTo>
                    <a:pt x="21487" y="21600"/>
                  </a:lnTo>
                  <a:lnTo>
                    <a:pt x="21600" y="9348"/>
                  </a:lnTo>
                  <a:cubicBezTo>
                    <a:pt x="21600" y="7916"/>
                    <a:pt x="21372" y="6521"/>
                    <a:pt x="20744" y="5165"/>
                  </a:cubicBezTo>
                  <a:cubicBezTo>
                    <a:pt x="19888" y="3204"/>
                    <a:pt x="17487" y="903"/>
                    <a:pt x="14287" y="0"/>
                  </a:cubicBezTo>
                  <a:close/>
                </a:path>
              </a:pathLst>
            </a:custGeom>
            <a:solidFill>
              <a:srgbClr val="F4BD6C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74" name="Google Shape;8007;p47"/>
            <p:cNvSpPr/>
            <p:nvPr/>
          </p:nvSpPr>
          <p:spPr>
            <a:xfrm>
              <a:off x="3447751" y="6908466"/>
              <a:ext cx="292134" cy="8718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202" y="0"/>
                  </a:moveTo>
                  <a:lnTo>
                    <a:pt x="0" y="188"/>
                  </a:lnTo>
                  <a:cubicBezTo>
                    <a:pt x="7315" y="6220"/>
                    <a:pt x="10465" y="12817"/>
                    <a:pt x="9114" y="19339"/>
                  </a:cubicBezTo>
                  <a:lnTo>
                    <a:pt x="21378" y="21600"/>
                  </a:lnTo>
                  <a:lnTo>
                    <a:pt x="21600" y="9348"/>
                  </a:lnTo>
                  <a:cubicBezTo>
                    <a:pt x="21600" y="7916"/>
                    <a:pt x="21151" y="6521"/>
                    <a:pt x="19914" y="5165"/>
                  </a:cubicBezTo>
                  <a:cubicBezTo>
                    <a:pt x="18228" y="3204"/>
                    <a:pt x="13501" y="903"/>
                    <a:pt x="7202" y="0"/>
                  </a:cubicBezTo>
                  <a:close/>
                </a:path>
              </a:pathLst>
            </a:custGeom>
            <a:solidFill>
              <a:srgbClr val="FBB040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75" name="Google Shape;8008;p47"/>
            <p:cNvSpPr/>
            <p:nvPr/>
          </p:nvSpPr>
          <p:spPr>
            <a:xfrm>
              <a:off x="2773618" y="4723333"/>
              <a:ext cx="4994201" cy="16951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0"/>
                  </a:moveTo>
                  <a:lnTo>
                    <a:pt x="1691" y="581"/>
                  </a:lnTo>
                  <a:lnTo>
                    <a:pt x="0" y="2559"/>
                  </a:lnTo>
                  <a:lnTo>
                    <a:pt x="0" y="15783"/>
                  </a:lnTo>
                  <a:lnTo>
                    <a:pt x="1691" y="21600"/>
                  </a:lnTo>
                  <a:lnTo>
                    <a:pt x="21600" y="16268"/>
                  </a:lnTo>
                  <a:cubicBezTo>
                    <a:pt x="21330" y="15531"/>
                    <a:pt x="21120" y="14736"/>
                    <a:pt x="20962" y="13882"/>
                  </a:cubicBezTo>
                  <a:cubicBezTo>
                    <a:pt x="20915" y="13650"/>
                    <a:pt x="20876" y="13418"/>
                    <a:pt x="20843" y="13165"/>
                  </a:cubicBezTo>
                  <a:cubicBezTo>
                    <a:pt x="20790" y="12836"/>
                    <a:pt x="20751" y="12506"/>
                    <a:pt x="20718" y="12177"/>
                  </a:cubicBezTo>
                  <a:cubicBezTo>
                    <a:pt x="20692" y="11924"/>
                    <a:pt x="20666" y="11672"/>
                    <a:pt x="20652" y="11439"/>
                  </a:cubicBezTo>
                  <a:cubicBezTo>
                    <a:pt x="20626" y="11091"/>
                    <a:pt x="20606" y="10761"/>
                    <a:pt x="20587" y="10412"/>
                  </a:cubicBezTo>
                  <a:cubicBezTo>
                    <a:pt x="20580" y="10160"/>
                    <a:pt x="20573" y="9927"/>
                    <a:pt x="20567" y="9675"/>
                  </a:cubicBezTo>
                  <a:cubicBezTo>
                    <a:pt x="20560" y="9326"/>
                    <a:pt x="20554" y="8977"/>
                    <a:pt x="20560" y="8628"/>
                  </a:cubicBezTo>
                  <a:cubicBezTo>
                    <a:pt x="20560" y="8376"/>
                    <a:pt x="20567" y="8124"/>
                    <a:pt x="20573" y="7891"/>
                  </a:cubicBezTo>
                  <a:cubicBezTo>
                    <a:pt x="20580" y="7523"/>
                    <a:pt x="20593" y="7174"/>
                    <a:pt x="20606" y="6844"/>
                  </a:cubicBezTo>
                  <a:cubicBezTo>
                    <a:pt x="20619" y="6573"/>
                    <a:pt x="20639" y="6321"/>
                    <a:pt x="20652" y="6069"/>
                  </a:cubicBezTo>
                  <a:cubicBezTo>
                    <a:pt x="20672" y="5797"/>
                    <a:pt x="20692" y="5526"/>
                    <a:pt x="20712" y="5254"/>
                  </a:cubicBezTo>
                  <a:cubicBezTo>
                    <a:pt x="20718" y="5177"/>
                    <a:pt x="20725" y="5099"/>
                    <a:pt x="20731" y="5021"/>
                  </a:cubicBezTo>
                  <a:cubicBezTo>
                    <a:pt x="20751" y="4750"/>
                    <a:pt x="20777" y="4498"/>
                    <a:pt x="20804" y="4246"/>
                  </a:cubicBezTo>
                  <a:cubicBezTo>
                    <a:pt x="20836" y="3858"/>
                    <a:pt x="20876" y="3509"/>
                    <a:pt x="20915" y="3180"/>
                  </a:cubicBezTo>
                  <a:cubicBezTo>
                    <a:pt x="20948" y="2889"/>
                    <a:pt x="20981" y="2637"/>
                    <a:pt x="21014" y="2385"/>
                  </a:cubicBezTo>
                  <a:cubicBezTo>
                    <a:pt x="21205" y="930"/>
                    <a:pt x="21383" y="0"/>
                    <a:pt x="21383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76" name="Google Shape;8009;p47"/>
            <p:cNvSpPr/>
            <p:nvPr/>
          </p:nvSpPr>
          <p:spPr>
            <a:xfrm>
              <a:off x="2773618" y="5135667"/>
              <a:ext cx="4994201" cy="12828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0712" y="0"/>
                  </a:moveTo>
                  <a:cubicBezTo>
                    <a:pt x="18124" y="3793"/>
                    <a:pt x="10393" y="14278"/>
                    <a:pt x="4116" y="14278"/>
                  </a:cubicBezTo>
                  <a:cubicBezTo>
                    <a:pt x="2634" y="14278"/>
                    <a:pt x="1233" y="13694"/>
                    <a:pt x="0" y="12299"/>
                  </a:cubicBezTo>
                  <a:lnTo>
                    <a:pt x="0" y="13913"/>
                  </a:lnTo>
                  <a:lnTo>
                    <a:pt x="1691" y="21600"/>
                  </a:lnTo>
                  <a:lnTo>
                    <a:pt x="21600" y="14554"/>
                  </a:lnTo>
                  <a:cubicBezTo>
                    <a:pt x="21330" y="13581"/>
                    <a:pt x="21120" y="12530"/>
                    <a:pt x="20962" y="11402"/>
                  </a:cubicBezTo>
                  <a:cubicBezTo>
                    <a:pt x="20915" y="11095"/>
                    <a:pt x="20876" y="10788"/>
                    <a:pt x="20843" y="10454"/>
                  </a:cubicBezTo>
                  <a:cubicBezTo>
                    <a:pt x="20790" y="10019"/>
                    <a:pt x="20751" y="9583"/>
                    <a:pt x="20718" y="9148"/>
                  </a:cubicBezTo>
                  <a:cubicBezTo>
                    <a:pt x="20692" y="8814"/>
                    <a:pt x="20666" y="8481"/>
                    <a:pt x="20652" y="8173"/>
                  </a:cubicBezTo>
                  <a:cubicBezTo>
                    <a:pt x="20626" y="7713"/>
                    <a:pt x="20606" y="7277"/>
                    <a:pt x="20587" y="6816"/>
                  </a:cubicBezTo>
                  <a:cubicBezTo>
                    <a:pt x="20580" y="6483"/>
                    <a:pt x="20573" y="6175"/>
                    <a:pt x="20567" y="5842"/>
                  </a:cubicBezTo>
                  <a:cubicBezTo>
                    <a:pt x="20560" y="5380"/>
                    <a:pt x="20554" y="4920"/>
                    <a:pt x="20560" y="4459"/>
                  </a:cubicBezTo>
                  <a:cubicBezTo>
                    <a:pt x="20560" y="4125"/>
                    <a:pt x="20567" y="3792"/>
                    <a:pt x="20573" y="3484"/>
                  </a:cubicBezTo>
                  <a:cubicBezTo>
                    <a:pt x="20580" y="2998"/>
                    <a:pt x="20593" y="2537"/>
                    <a:pt x="20606" y="2101"/>
                  </a:cubicBezTo>
                  <a:cubicBezTo>
                    <a:pt x="20619" y="1742"/>
                    <a:pt x="20639" y="1410"/>
                    <a:pt x="20652" y="1077"/>
                  </a:cubicBezTo>
                  <a:cubicBezTo>
                    <a:pt x="20672" y="717"/>
                    <a:pt x="20692" y="359"/>
                    <a:pt x="20712" y="0"/>
                  </a:cubicBezTo>
                  <a:close/>
                </a:path>
              </a:pathLst>
            </a:custGeom>
            <a:solidFill>
              <a:srgbClr val="DADAFE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77" name="Google Shape;8010;p47"/>
            <p:cNvSpPr/>
            <p:nvPr/>
          </p:nvSpPr>
          <p:spPr>
            <a:xfrm>
              <a:off x="3315351" y="4910466"/>
              <a:ext cx="4317001" cy="4595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486" y="2933"/>
                  </a:lnTo>
                  <a:cubicBezTo>
                    <a:pt x="21524" y="1861"/>
                    <a:pt x="21562" y="931"/>
                    <a:pt x="21600" y="0"/>
                  </a:cubicBezTo>
                  <a:close/>
                </a:path>
              </a:pathLst>
            </a:custGeom>
            <a:solidFill>
              <a:srgbClr val="807DB4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78" name="Google Shape;8011;p47"/>
            <p:cNvSpPr/>
            <p:nvPr/>
          </p:nvSpPr>
          <p:spPr>
            <a:xfrm>
              <a:off x="3318418" y="5056533"/>
              <a:ext cx="4265268" cy="4534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515" y="2899"/>
                  </a:lnTo>
                  <a:cubicBezTo>
                    <a:pt x="21538" y="1886"/>
                    <a:pt x="21569" y="943"/>
                    <a:pt x="21600" y="0"/>
                  </a:cubicBezTo>
                  <a:close/>
                </a:path>
              </a:pathLst>
            </a:custGeom>
            <a:solidFill>
              <a:srgbClr val="807DB4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79" name="Google Shape;8012;p47"/>
            <p:cNvSpPr/>
            <p:nvPr/>
          </p:nvSpPr>
          <p:spPr>
            <a:xfrm>
              <a:off x="3321418" y="5199600"/>
              <a:ext cx="4227268" cy="4504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545" y="2919"/>
                  </a:lnTo>
                  <a:cubicBezTo>
                    <a:pt x="21561" y="1896"/>
                    <a:pt x="21584" y="950"/>
                    <a:pt x="21600" y="0"/>
                  </a:cubicBezTo>
                  <a:close/>
                </a:path>
              </a:pathLst>
            </a:custGeom>
            <a:solidFill>
              <a:srgbClr val="807DB4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80" name="Google Shape;8013;p47"/>
            <p:cNvSpPr/>
            <p:nvPr/>
          </p:nvSpPr>
          <p:spPr>
            <a:xfrm>
              <a:off x="3324484" y="5342600"/>
              <a:ext cx="4205935" cy="4474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585" y="2868"/>
                  </a:lnTo>
                  <a:cubicBezTo>
                    <a:pt x="21585" y="1912"/>
                    <a:pt x="21592" y="956"/>
                    <a:pt x="21600" y="0"/>
                  </a:cubicBezTo>
                  <a:close/>
                </a:path>
              </a:pathLst>
            </a:custGeom>
            <a:solidFill>
              <a:srgbClr val="807DB4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81" name="Google Shape;8014;p47"/>
            <p:cNvSpPr/>
            <p:nvPr/>
          </p:nvSpPr>
          <p:spPr>
            <a:xfrm>
              <a:off x="3327551" y="5482600"/>
              <a:ext cx="4205935" cy="4474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576" y="0"/>
                  </a:moveTo>
                  <a:lnTo>
                    <a:pt x="0" y="21600"/>
                  </a:lnTo>
                  <a:lnTo>
                    <a:pt x="21600" y="2794"/>
                  </a:lnTo>
                  <a:cubicBezTo>
                    <a:pt x="21592" y="1912"/>
                    <a:pt x="21584" y="956"/>
                    <a:pt x="21576" y="0"/>
                  </a:cubicBezTo>
                  <a:close/>
                </a:path>
              </a:pathLst>
            </a:custGeom>
            <a:solidFill>
              <a:srgbClr val="807DB4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82" name="Google Shape;8015;p47"/>
            <p:cNvSpPr/>
            <p:nvPr/>
          </p:nvSpPr>
          <p:spPr>
            <a:xfrm>
              <a:off x="3330551" y="5621066"/>
              <a:ext cx="4233335" cy="4489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522" y="0"/>
                  </a:moveTo>
                  <a:lnTo>
                    <a:pt x="0" y="21600"/>
                  </a:lnTo>
                  <a:lnTo>
                    <a:pt x="21600" y="2784"/>
                  </a:lnTo>
                  <a:cubicBezTo>
                    <a:pt x="21569" y="1832"/>
                    <a:pt x="21538" y="953"/>
                    <a:pt x="21522" y="0"/>
                  </a:cubicBezTo>
                  <a:close/>
                </a:path>
              </a:pathLst>
            </a:custGeom>
            <a:solidFill>
              <a:srgbClr val="807DB4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83" name="Google Shape;8016;p47"/>
            <p:cNvSpPr/>
            <p:nvPr/>
          </p:nvSpPr>
          <p:spPr>
            <a:xfrm>
              <a:off x="3333618" y="5756533"/>
              <a:ext cx="4286601" cy="453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462" y="0"/>
                  </a:moveTo>
                  <a:lnTo>
                    <a:pt x="0" y="21600"/>
                  </a:lnTo>
                  <a:lnTo>
                    <a:pt x="21600" y="2753"/>
                  </a:lnTo>
                  <a:cubicBezTo>
                    <a:pt x="21546" y="1813"/>
                    <a:pt x="21500" y="943"/>
                    <a:pt x="21462" y="0"/>
                  </a:cubicBezTo>
                  <a:close/>
                </a:path>
              </a:pathLst>
            </a:custGeom>
            <a:solidFill>
              <a:srgbClr val="807DB4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84" name="Google Shape;8017;p47"/>
            <p:cNvSpPr/>
            <p:nvPr/>
          </p:nvSpPr>
          <p:spPr>
            <a:xfrm>
              <a:off x="2615351" y="4621333"/>
              <a:ext cx="5348734" cy="18534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325" y="0"/>
                  </a:moveTo>
                  <a:lnTo>
                    <a:pt x="2218" y="1738"/>
                  </a:lnTo>
                  <a:lnTo>
                    <a:pt x="418" y="3795"/>
                  </a:lnTo>
                  <a:lnTo>
                    <a:pt x="0" y="16067"/>
                  </a:lnTo>
                  <a:lnTo>
                    <a:pt x="2218" y="21600"/>
                  </a:lnTo>
                  <a:lnTo>
                    <a:pt x="21600" y="16493"/>
                  </a:lnTo>
                  <a:lnTo>
                    <a:pt x="21600" y="15304"/>
                  </a:lnTo>
                  <a:lnTo>
                    <a:pt x="2563" y="20394"/>
                  </a:lnTo>
                  <a:cubicBezTo>
                    <a:pt x="1358" y="13567"/>
                    <a:pt x="2563" y="5746"/>
                    <a:pt x="2563" y="5746"/>
                  </a:cubicBezTo>
                  <a:lnTo>
                    <a:pt x="21600" y="1614"/>
                  </a:lnTo>
                  <a:lnTo>
                    <a:pt x="21600" y="550"/>
                  </a:lnTo>
                  <a:lnTo>
                    <a:pt x="18325" y="0"/>
                  </a:lnTo>
                  <a:close/>
                </a:path>
              </a:pathLst>
            </a:custGeom>
            <a:solidFill>
              <a:srgbClr val="B2EDE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85" name="Google Shape;8018;p47"/>
            <p:cNvSpPr/>
            <p:nvPr/>
          </p:nvSpPr>
          <p:spPr>
            <a:xfrm>
              <a:off x="640218" y="4064399"/>
              <a:ext cx="7323868" cy="943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736" y="0"/>
                  </a:moveTo>
                  <a:lnTo>
                    <a:pt x="0" y="2439"/>
                  </a:lnTo>
                  <a:lnTo>
                    <a:pt x="7445" y="21600"/>
                  </a:lnTo>
                  <a:lnTo>
                    <a:pt x="21600" y="13831"/>
                  </a:lnTo>
                  <a:lnTo>
                    <a:pt x="11736" y="0"/>
                  </a:lnTo>
                  <a:close/>
                </a:path>
              </a:pathLst>
            </a:custGeom>
            <a:solidFill>
              <a:srgbClr val="66C1B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86" name="Google Shape;8019;p47"/>
            <p:cNvSpPr/>
            <p:nvPr/>
          </p:nvSpPr>
          <p:spPr>
            <a:xfrm>
              <a:off x="536363" y="4169400"/>
              <a:ext cx="2628322" cy="23053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74" h="21600" fill="norm" stroke="1" extrusionOk="0">
                  <a:moveTo>
                    <a:pt x="837" y="0"/>
                  </a:moveTo>
                  <a:cubicBezTo>
                    <a:pt x="-426" y="3123"/>
                    <a:pt x="3" y="6915"/>
                    <a:pt x="432" y="9068"/>
                  </a:cubicBezTo>
                  <a:cubicBezTo>
                    <a:pt x="628" y="10137"/>
                    <a:pt x="837" y="10807"/>
                    <a:pt x="837" y="10807"/>
                  </a:cubicBezTo>
                  <a:lnTo>
                    <a:pt x="5569" y="13317"/>
                  </a:lnTo>
                  <a:lnTo>
                    <a:pt x="13463" y="17509"/>
                  </a:lnTo>
                  <a:lnTo>
                    <a:pt x="21174" y="21600"/>
                  </a:lnTo>
                  <a:cubicBezTo>
                    <a:pt x="18563" y="15926"/>
                    <a:pt x="20745" y="9110"/>
                    <a:pt x="21125" y="8013"/>
                  </a:cubicBezTo>
                  <a:cubicBezTo>
                    <a:pt x="21137" y="7984"/>
                    <a:pt x="21137" y="7956"/>
                    <a:pt x="21150" y="7942"/>
                  </a:cubicBezTo>
                  <a:cubicBezTo>
                    <a:pt x="21150" y="7927"/>
                    <a:pt x="21162" y="7927"/>
                    <a:pt x="21162" y="7913"/>
                  </a:cubicBezTo>
                  <a:cubicBezTo>
                    <a:pt x="21162" y="7899"/>
                    <a:pt x="21174" y="7885"/>
                    <a:pt x="21174" y="7885"/>
                  </a:cubicBezTo>
                  <a:cubicBezTo>
                    <a:pt x="21174" y="7870"/>
                    <a:pt x="21174" y="7870"/>
                    <a:pt x="21174" y="7870"/>
                  </a:cubicBezTo>
                  <a:cubicBezTo>
                    <a:pt x="21174" y="7856"/>
                    <a:pt x="21174" y="7856"/>
                    <a:pt x="21174" y="7856"/>
                  </a:cubicBezTo>
                  <a:lnTo>
                    <a:pt x="15315" y="5589"/>
                  </a:lnTo>
                  <a:lnTo>
                    <a:pt x="6758" y="2296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5CADA0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87" name="Google Shape;8020;p47"/>
            <p:cNvSpPr/>
            <p:nvPr/>
          </p:nvSpPr>
          <p:spPr>
            <a:xfrm>
              <a:off x="590018" y="5024600"/>
              <a:ext cx="2574667" cy="14501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549" y="0"/>
                  </a:moveTo>
                  <a:cubicBezTo>
                    <a:pt x="21206" y="1277"/>
                    <a:pt x="19295" y="7147"/>
                    <a:pt x="12926" y="7147"/>
                  </a:cubicBezTo>
                  <a:cubicBezTo>
                    <a:pt x="9803" y="7147"/>
                    <a:pt x="5608" y="5735"/>
                    <a:pt x="0" y="1677"/>
                  </a:cubicBezTo>
                  <a:cubicBezTo>
                    <a:pt x="204" y="3377"/>
                    <a:pt x="421" y="4443"/>
                    <a:pt x="421" y="4443"/>
                  </a:cubicBezTo>
                  <a:lnTo>
                    <a:pt x="5349" y="8432"/>
                  </a:lnTo>
                  <a:lnTo>
                    <a:pt x="13570" y="15096"/>
                  </a:lnTo>
                  <a:lnTo>
                    <a:pt x="21600" y="21600"/>
                  </a:lnTo>
                  <a:cubicBezTo>
                    <a:pt x="18881" y="12579"/>
                    <a:pt x="21153" y="1745"/>
                    <a:pt x="21549" y="0"/>
                  </a:cubicBezTo>
                  <a:close/>
                </a:path>
              </a:pathLst>
            </a:custGeom>
            <a:solidFill>
              <a:srgbClr val="50968B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88" name="Google Shape;8021;p47"/>
            <p:cNvSpPr/>
            <p:nvPr/>
          </p:nvSpPr>
          <p:spPr>
            <a:xfrm>
              <a:off x="1168859" y="4414400"/>
              <a:ext cx="1268493" cy="16236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962" h="21600" fill="norm" stroke="1" extrusionOk="0">
                  <a:moveTo>
                    <a:pt x="3248" y="0"/>
                  </a:moveTo>
                  <a:cubicBezTo>
                    <a:pt x="1786" y="2186"/>
                    <a:pt x="-1638" y="8401"/>
                    <a:pt x="925" y="15648"/>
                  </a:cubicBezTo>
                  <a:lnTo>
                    <a:pt x="16346" y="21600"/>
                  </a:lnTo>
                  <a:cubicBezTo>
                    <a:pt x="15771" y="17632"/>
                    <a:pt x="15244" y="9271"/>
                    <a:pt x="19962" y="4696"/>
                  </a:cubicBezTo>
                  <a:lnTo>
                    <a:pt x="3248" y="0"/>
                  </a:lnTo>
                  <a:close/>
                </a:path>
              </a:pathLst>
            </a:custGeom>
            <a:solidFill>
              <a:srgbClr val="B2EDE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89" name="Google Shape;8022;p47"/>
            <p:cNvSpPr/>
            <p:nvPr/>
          </p:nvSpPr>
          <p:spPr>
            <a:xfrm>
              <a:off x="4523551" y="3811800"/>
              <a:ext cx="3906201" cy="1196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514" y="6816"/>
                  </a:lnTo>
                  <a:lnTo>
                    <a:pt x="67" y="15746"/>
                  </a:lnTo>
                  <a:lnTo>
                    <a:pt x="0" y="16983"/>
                  </a:lnTo>
                  <a:lnTo>
                    <a:pt x="741" y="21600"/>
                  </a:lnTo>
                  <a:lnTo>
                    <a:pt x="21600" y="14592"/>
                  </a:lnTo>
                  <a:cubicBezTo>
                    <a:pt x="21482" y="13850"/>
                    <a:pt x="21381" y="13136"/>
                    <a:pt x="21305" y="12421"/>
                  </a:cubicBezTo>
                  <a:cubicBezTo>
                    <a:pt x="21272" y="12119"/>
                    <a:pt x="21246" y="11844"/>
                    <a:pt x="21221" y="11542"/>
                  </a:cubicBezTo>
                  <a:cubicBezTo>
                    <a:pt x="21179" y="11075"/>
                    <a:pt x="21154" y="10608"/>
                    <a:pt x="21129" y="10169"/>
                  </a:cubicBezTo>
                  <a:cubicBezTo>
                    <a:pt x="21112" y="9865"/>
                    <a:pt x="21095" y="9563"/>
                    <a:pt x="21087" y="9288"/>
                  </a:cubicBezTo>
                  <a:cubicBezTo>
                    <a:pt x="21070" y="8794"/>
                    <a:pt x="21061" y="8326"/>
                    <a:pt x="21053" y="7859"/>
                  </a:cubicBezTo>
                  <a:cubicBezTo>
                    <a:pt x="21053" y="7557"/>
                    <a:pt x="21053" y="7255"/>
                    <a:pt x="21061" y="6980"/>
                  </a:cubicBezTo>
                  <a:cubicBezTo>
                    <a:pt x="21061" y="6816"/>
                    <a:pt x="21061" y="6623"/>
                    <a:pt x="21070" y="6458"/>
                  </a:cubicBezTo>
                  <a:cubicBezTo>
                    <a:pt x="21070" y="6156"/>
                    <a:pt x="21078" y="5826"/>
                    <a:pt x="21095" y="5524"/>
                  </a:cubicBezTo>
                  <a:cubicBezTo>
                    <a:pt x="21103" y="5222"/>
                    <a:pt x="21120" y="4919"/>
                    <a:pt x="21137" y="4645"/>
                  </a:cubicBezTo>
                  <a:cubicBezTo>
                    <a:pt x="21162" y="4095"/>
                    <a:pt x="21196" y="3627"/>
                    <a:pt x="21230" y="3160"/>
                  </a:cubicBezTo>
                  <a:cubicBezTo>
                    <a:pt x="21263" y="2830"/>
                    <a:pt x="21288" y="2528"/>
                    <a:pt x="21314" y="2254"/>
                  </a:cubicBezTo>
                  <a:cubicBezTo>
                    <a:pt x="21457" y="852"/>
                    <a:pt x="21600" y="0"/>
                    <a:pt x="21600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90" name="Google Shape;8023;p47"/>
            <p:cNvSpPr/>
            <p:nvPr/>
          </p:nvSpPr>
          <p:spPr>
            <a:xfrm>
              <a:off x="4523551" y="4169400"/>
              <a:ext cx="3906201" cy="8384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070" y="0"/>
                  </a:moveTo>
                  <a:cubicBezTo>
                    <a:pt x="18862" y="4508"/>
                    <a:pt x="12995" y="13258"/>
                    <a:pt x="714" y="13258"/>
                  </a:cubicBezTo>
                  <a:cubicBezTo>
                    <a:pt x="500" y="13258"/>
                    <a:pt x="285" y="13255"/>
                    <a:pt x="67" y="13250"/>
                  </a:cubicBezTo>
                  <a:lnTo>
                    <a:pt x="0" y="15014"/>
                  </a:lnTo>
                  <a:lnTo>
                    <a:pt x="741" y="21600"/>
                  </a:lnTo>
                  <a:lnTo>
                    <a:pt x="21600" y="11603"/>
                  </a:lnTo>
                  <a:cubicBezTo>
                    <a:pt x="21482" y="10545"/>
                    <a:pt x="21381" y="9527"/>
                    <a:pt x="21305" y="8506"/>
                  </a:cubicBezTo>
                  <a:cubicBezTo>
                    <a:pt x="21272" y="8075"/>
                    <a:pt x="21246" y="7684"/>
                    <a:pt x="21221" y="7253"/>
                  </a:cubicBezTo>
                  <a:cubicBezTo>
                    <a:pt x="21179" y="6586"/>
                    <a:pt x="21154" y="5920"/>
                    <a:pt x="21129" y="5293"/>
                  </a:cubicBezTo>
                  <a:cubicBezTo>
                    <a:pt x="21112" y="4860"/>
                    <a:pt x="21095" y="4429"/>
                    <a:pt x="21087" y="4038"/>
                  </a:cubicBezTo>
                  <a:cubicBezTo>
                    <a:pt x="21070" y="3332"/>
                    <a:pt x="21061" y="2665"/>
                    <a:pt x="21053" y="1999"/>
                  </a:cubicBezTo>
                  <a:cubicBezTo>
                    <a:pt x="21053" y="1568"/>
                    <a:pt x="21053" y="1137"/>
                    <a:pt x="21061" y="745"/>
                  </a:cubicBezTo>
                  <a:cubicBezTo>
                    <a:pt x="21061" y="510"/>
                    <a:pt x="21061" y="235"/>
                    <a:pt x="21070" y="0"/>
                  </a:cubicBezTo>
                  <a:close/>
                </a:path>
              </a:pathLst>
            </a:custGeom>
            <a:solidFill>
              <a:srgbClr val="DADAFE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91" name="Google Shape;8024;p47"/>
            <p:cNvSpPr/>
            <p:nvPr/>
          </p:nvSpPr>
          <p:spPr>
            <a:xfrm>
              <a:off x="4850751" y="3936600"/>
              <a:ext cx="3527268" cy="401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507" y="2699"/>
                  </a:lnTo>
                  <a:cubicBezTo>
                    <a:pt x="21544" y="1717"/>
                    <a:pt x="21572" y="817"/>
                    <a:pt x="21600" y="0"/>
                  </a:cubicBezTo>
                  <a:close/>
                </a:path>
              </a:pathLst>
            </a:custGeom>
            <a:solidFill>
              <a:srgbClr val="807DB4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92" name="Google Shape;8025;p47"/>
            <p:cNvSpPr/>
            <p:nvPr/>
          </p:nvSpPr>
          <p:spPr>
            <a:xfrm>
              <a:off x="4853751" y="4069000"/>
              <a:ext cx="3492334" cy="3971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553" y="2647"/>
                  </a:lnTo>
                  <a:cubicBezTo>
                    <a:pt x="21562" y="1737"/>
                    <a:pt x="21581" y="827"/>
                    <a:pt x="21600" y="0"/>
                  </a:cubicBezTo>
                  <a:close/>
                </a:path>
              </a:pathLst>
            </a:custGeom>
            <a:solidFill>
              <a:srgbClr val="807DB4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93" name="Google Shape;8026;p47"/>
            <p:cNvSpPr/>
            <p:nvPr/>
          </p:nvSpPr>
          <p:spPr>
            <a:xfrm>
              <a:off x="4856818" y="4198333"/>
              <a:ext cx="3475534" cy="395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590" y="2657"/>
                  </a:lnTo>
                  <a:cubicBezTo>
                    <a:pt x="21590" y="1744"/>
                    <a:pt x="21590" y="914"/>
                    <a:pt x="21600" y="0"/>
                  </a:cubicBezTo>
                  <a:close/>
                </a:path>
              </a:pathLst>
            </a:custGeom>
            <a:solidFill>
              <a:srgbClr val="807DB4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94" name="Google Shape;8027;p47"/>
            <p:cNvSpPr/>
            <p:nvPr/>
          </p:nvSpPr>
          <p:spPr>
            <a:xfrm>
              <a:off x="4859884" y="4326133"/>
              <a:ext cx="3484668" cy="3972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553" y="0"/>
                  </a:moveTo>
                  <a:lnTo>
                    <a:pt x="0" y="21600"/>
                  </a:lnTo>
                  <a:lnTo>
                    <a:pt x="21600" y="2650"/>
                  </a:lnTo>
                  <a:cubicBezTo>
                    <a:pt x="21581" y="1737"/>
                    <a:pt x="21562" y="827"/>
                    <a:pt x="21553" y="0"/>
                  </a:cubicBezTo>
                  <a:close/>
                </a:path>
              </a:pathLst>
            </a:custGeom>
            <a:solidFill>
              <a:srgbClr val="807DB4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95" name="Google Shape;8028;p47"/>
            <p:cNvSpPr/>
            <p:nvPr/>
          </p:nvSpPr>
          <p:spPr>
            <a:xfrm>
              <a:off x="4861417" y="4450933"/>
              <a:ext cx="3515069" cy="4002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507" y="0"/>
                  </a:moveTo>
                  <a:lnTo>
                    <a:pt x="0" y="21600"/>
                  </a:lnTo>
                  <a:lnTo>
                    <a:pt x="21600" y="2627"/>
                  </a:lnTo>
                  <a:cubicBezTo>
                    <a:pt x="21563" y="1724"/>
                    <a:pt x="21534" y="903"/>
                    <a:pt x="21507" y="0"/>
                  </a:cubicBezTo>
                  <a:close/>
                </a:path>
              </a:pathLst>
            </a:custGeom>
            <a:solidFill>
              <a:srgbClr val="807DB4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96" name="Google Shape;8029;p47"/>
            <p:cNvSpPr/>
            <p:nvPr/>
          </p:nvSpPr>
          <p:spPr>
            <a:xfrm>
              <a:off x="4414359" y="3764667"/>
              <a:ext cx="4176660" cy="1273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2" h="21600" fill="norm" stroke="1" extrusionOk="0">
                  <a:moveTo>
                    <a:pt x="19860" y="0"/>
                  </a:moveTo>
                  <a:lnTo>
                    <a:pt x="1476" y="5548"/>
                  </a:lnTo>
                  <a:lnTo>
                    <a:pt x="1256" y="6864"/>
                  </a:lnTo>
                  <a:cubicBezTo>
                    <a:pt x="1256" y="6864"/>
                    <a:pt x="45" y="8748"/>
                    <a:pt x="14" y="8929"/>
                  </a:cubicBezTo>
                  <a:cubicBezTo>
                    <a:pt x="-18" y="9110"/>
                    <a:pt x="14" y="17704"/>
                    <a:pt x="14" y="17704"/>
                  </a:cubicBezTo>
                  <a:lnTo>
                    <a:pt x="1217" y="21600"/>
                  </a:lnTo>
                  <a:lnTo>
                    <a:pt x="21582" y="14787"/>
                  </a:lnTo>
                  <a:lnTo>
                    <a:pt x="21582" y="13549"/>
                  </a:lnTo>
                  <a:lnTo>
                    <a:pt x="1531" y="20336"/>
                  </a:lnTo>
                  <a:cubicBezTo>
                    <a:pt x="824" y="13187"/>
                    <a:pt x="1594" y="8284"/>
                    <a:pt x="1594" y="8284"/>
                  </a:cubicBezTo>
                  <a:lnTo>
                    <a:pt x="21582" y="1316"/>
                  </a:lnTo>
                  <a:lnTo>
                    <a:pt x="21582" y="0"/>
                  </a:lnTo>
                  <a:close/>
                </a:path>
              </a:pathLst>
            </a:custGeom>
            <a:solidFill>
              <a:srgbClr val="F4BD6C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97" name="Google Shape;8030;p47"/>
            <p:cNvSpPr/>
            <p:nvPr/>
          </p:nvSpPr>
          <p:spPr>
            <a:xfrm>
              <a:off x="856284" y="3324866"/>
              <a:ext cx="7734735" cy="846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8" y="0"/>
                  </a:moveTo>
                  <a:lnTo>
                    <a:pt x="0" y="5634"/>
                  </a:lnTo>
                  <a:lnTo>
                    <a:pt x="10615" y="21600"/>
                  </a:lnTo>
                  <a:lnTo>
                    <a:pt x="21600" y="11228"/>
                  </a:lnTo>
                  <a:lnTo>
                    <a:pt x="10798" y="0"/>
                  </a:lnTo>
                  <a:close/>
                </a:path>
              </a:pathLst>
            </a:custGeom>
            <a:solidFill>
              <a:srgbClr val="F9AA34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98" name="Google Shape;8031;p47"/>
            <p:cNvSpPr/>
            <p:nvPr/>
          </p:nvSpPr>
          <p:spPr>
            <a:xfrm>
              <a:off x="776700" y="3545533"/>
              <a:ext cx="3880785" cy="1492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2" h="21600" fill="norm" stroke="1" extrusionOk="0">
                  <a:moveTo>
                    <a:pt x="442" y="0"/>
                  </a:moveTo>
                  <a:cubicBezTo>
                    <a:pt x="-14" y="2774"/>
                    <a:pt x="-48" y="5020"/>
                    <a:pt x="36" y="6627"/>
                  </a:cubicBezTo>
                  <a:cubicBezTo>
                    <a:pt x="146" y="8565"/>
                    <a:pt x="442" y="9622"/>
                    <a:pt x="442" y="9622"/>
                  </a:cubicBezTo>
                  <a:lnTo>
                    <a:pt x="21510" y="21600"/>
                  </a:lnTo>
                  <a:cubicBezTo>
                    <a:pt x="20512" y="14951"/>
                    <a:pt x="21527" y="9160"/>
                    <a:pt x="21552" y="9050"/>
                  </a:cubicBezTo>
                  <a:lnTo>
                    <a:pt x="21552" y="9027"/>
                  </a:lnTo>
                  <a:lnTo>
                    <a:pt x="442" y="0"/>
                  </a:lnTo>
                  <a:close/>
                </a:path>
              </a:pathLst>
            </a:custGeom>
            <a:solidFill>
              <a:srgbClr val="FBB040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99" name="Google Shape;8032;p47"/>
            <p:cNvSpPr/>
            <p:nvPr/>
          </p:nvSpPr>
          <p:spPr>
            <a:xfrm>
              <a:off x="783284" y="4003533"/>
              <a:ext cx="3874201" cy="1034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10" y="2796"/>
                    <a:pt x="407" y="4320"/>
                    <a:pt x="407" y="4320"/>
                  </a:cubicBezTo>
                  <a:lnTo>
                    <a:pt x="21558" y="21600"/>
                  </a:lnTo>
                  <a:cubicBezTo>
                    <a:pt x="20556" y="12007"/>
                    <a:pt x="21575" y="3653"/>
                    <a:pt x="21600" y="3494"/>
                  </a:cubicBezTo>
                  <a:cubicBezTo>
                    <a:pt x="21516" y="3568"/>
                    <a:pt x="18845" y="6406"/>
                    <a:pt x="13918" y="6406"/>
                  </a:cubicBezTo>
                  <a:cubicBezTo>
                    <a:pt x="10393" y="6406"/>
                    <a:pt x="5714" y="4954"/>
                    <a:pt x="0" y="0"/>
                  </a:cubicBezTo>
                  <a:close/>
                </a:path>
              </a:pathLst>
            </a:custGeom>
            <a:solidFill>
              <a:srgbClr val="F4BD6C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00" name="Google Shape;8033;p47"/>
            <p:cNvSpPr/>
            <p:nvPr/>
          </p:nvSpPr>
          <p:spPr>
            <a:xfrm>
              <a:off x="1801384" y="3811800"/>
              <a:ext cx="1807635" cy="8704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98" h="21600" fill="norm" stroke="1" extrusionOk="0">
                  <a:moveTo>
                    <a:pt x="724" y="0"/>
                  </a:moveTo>
                  <a:cubicBezTo>
                    <a:pt x="-602" y="5514"/>
                    <a:pt x="299" y="12537"/>
                    <a:pt x="299" y="12537"/>
                  </a:cubicBezTo>
                  <a:lnTo>
                    <a:pt x="20998" y="21600"/>
                  </a:lnTo>
                  <a:cubicBezTo>
                    <a:pt x="20220" y="15747"/>
                    <a:pt x="20998" y="7364"/>
                    <a:pt x="20998" y="7364"/>
                  </a:cubicBezTo>
                  <a:lnTo>
                    <a:pt x="724" y="0"/>
                  </a:lnTo>
                  <a:close/>
                </a:path>
              </a:pathLst>
            </a:custGeom>
            <a:solidFill>
              <a:srgbClr val="F0910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01" name="Google Shape;8034;p47"/>
            <p:cNvSpPr/>
            <p:nvPr/>
          </p:nvSpPr>
          <p:spPr>
            <a:xfrm>
              <a:off x="3392951" y="2535133"/>
              <a:ext cx="4665535" cy="14821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473" y="1951"/>
                  </a:lnTo>
                  <a:lnTo>
                    <a:pt x="0" y="4901"/>
                  </a:lnTo>
                  <a:lnTo>
                    <a:pt x="127" y="13882"/>
                  </a:lnTo>
                  <a:lnTo>
                    <a:pt x="204" y="19404"/>
                  </a:lnTo>
                  <a:lnTo>
                    <a:pt x="1599" y="21600"/>
                  </a:lnTo>
                  <a:lnTo>
                    <a:pt x="21600" y="17342"/>
                  </a:lnTo>
                  <a:cubicBezTo>
                    <a:pt x="21438" y="16455"/>
                    <a:pt x="21311" y="15545"/>
                    <a:pt x="21219" y="14614"/>
                  </a:cubicBezTo>
                  <a:cubicBezTo>
                    <a:pt x="21191" y="14348"/>
                    <a:pt x="21163" y="14082"/>
                    <a:pt x="21142" y="13793"/>
                  </a:cubicBezTo>
                  <a:cubicBezTo>
                    <a:pt x="21114" y="13461"/>
                    <a:pt x="21093" y="13128"/>
                    <a:pt x="21072" y="12773"/>
                  </a:cubicBezTo>
                  <a:cubicBezTo>
                    <a:pt x="21057" y="12507"/>
                    <a:pt x="21043" y="12241"/>
                    <a:pt x="21029" y="11953"/>
                  </a:cubicBezTo>
                  <a:cubicBezTo>
                    <a:pt x="21015" y="11620"/>
                    <a:pt x="21008" y="11265"/>
                    <a:pt x="20994" y="10933"/>
                  </a:cubicBezTo>
                  <a:cubicBezTo>
                    <a:pt x="20994" y="10645"/>
                    <a:pt x="20987" y="10378"/>
                    <a:pt x="20987" y="10090"/>
                  </a:cubicBezTo>
                  <a:cubicBezTo>
                    <a:pt x="20980" y="9758"/>
                    <a:pt x="20980" y="9403"/>
                    <a:pt x="20987" y="9070"/>
                  </a:cubicBezTo>
                  <a:cubicBezTo>
                    <a:pt x="20987" y="8782"/>
                    <a:pt x="20987" y="8493"/>
                    <a:pt x="20994" y="8227"/>
                  </a:cubicBezTo>
                  <a:cubicBezTo>
                    <a:pt x="21001" y="7873"/>
                    <a:pt x="21015" y="7518"/>
                    <a:pt x="21022" y="7185"/>
                  </a:cubicBezTo>
                  <a:cubicBezTo>
                    <a:pt x="21036" y="6896"/>
                    <a:pt x="21043" y="6609"/>
                    <a:pt x="21057" y="6342"/>
                  </a:cubicBezTo>
                  <a:cubicBezTo>
                    <a:pt x="21072" y="5988"/>
                    <a:pt x="21093" y="5655"/>
                    <a:pt x="21107" y="5322"/>
                  </a:cubicBezTo>
                  <a:cubicBezTo>
                    <a:pt x="21114" y="5322"/>
                    <a:pt x="21114" y="5300"/>
                    <a:pt x="21114" y="5300"/>
                  </a:cubicBezTo>
                  <a:cubicBezTo>
                    <a:pt x="21128" y="5011"/>
                    <a:pt x="21149" y="4724"/>
                    <a:pt x="21163" y="4435"/>
                  </a:cubicBezTo>
                  <a:cubicBezTo>
                    <a:pt x="21191" y="4081"/>
                    <a:pt x="21219" y="3725"/>
                    <a:pt x="21248" y="3393"/>
                  </a:cubicBezTo>
                  <a:cubicBezTo>
                    <a:pt x="21269" y="3083"/>
                    <a:pt x="21297" y="2794"/>
                    <a:pt x="21318" y="2528"/>
                  </a:cubicBezTo>
                  <a:cubicBezTo>
                    <a:pt x="21466" y="975"/>
                    <a:pt x="21600" y="0"/>
                    <a:pt x="21600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02" name="Google Shape;8035;p47"/>
            <p:cNvSpPr/>
            <p:nvPr/>
          </p:nvSpPr>
          <p:spPr>
            <a:xfrm>
              <a:off x="3420351" y="2900333"/>
              <a:ext cx="4638135" cy="11169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104" y="0"/>
                  </a:moveTo>
                  <a:cubicBezTo>
                    <a:pt x="16506" y="10093"/>
                    <a:pt x="6255" y="11392"/>
                    <a:pt x="1330" y="11392"/>
                  </a:cubicBezTo>
                  <a:cubicBezTo>
                    <a:pt x="827" y="11392"/>
                    <a:pt x="380" y="11378"/>
                    <a:pt x="0" y="11358"/>
                  </a:cubicBezTo>
                  <a:lnTo>
                    <a:pt x="78" y="18686"/>
                  </a:lnTo>
                  <a:lnTo>
                    <a:pt x="1481" y="21600"/>
                  </a:lnTo>
                  <a:lnTo>
                    <a:pt x="21600" y="15949"/>
                  </a:lnTo>
                  <a:cubicBezTo>
                    <a:pt x="21437" y="14772"/>
                    <a:pt x="21309" y="13565"/>
                    <a:pt x="21217" y="12330"/>
                  </a:cubicBezTo>
                  <a:cubicBezTo>
                    <a:pt x="21189" y="11977"/>
                    <a:pt x="21160" y="11624"/>
                    <a:pt x="21139" y="11241"/>
                  </a:cubicBezTo>
                  <a:cubicBezTo>
                    <a:pt x="21111" y="10800"/>
                    <a:pt x="21090" y="10358"/>
                    <a:pt x="21068" y="9887"/>
                  </a:cubicBezTo>
                  <a:cubicBezTo>
                    <a:pt x="21054" y="9534"/>
                    <a:pt x="21040" y="9181"/>
                    <a:pt x="21026" y="8799"/>
                  </a:cubicBezTo>
                  <a:cubicBezTo>
                    <a:pt x="21012" y="8357"/>
                    <a:pt x="21005" y="7886"/>
                    <a:pt x="20991" y="7445"/>
                  </a:cubicBezTo>
                  <a:cubicBezTo>
                    <a:pt x="20991" y="7062"/>
                    <a:pt x="20983" y="6709"/>
                    <a:pt x="20983" y="6326"/>
                  </a:cubicBezTo>
                  <a:cubicBezTo>
                    <a:pt x="20976" y="5885"/>
                    <a:pt x="20976" y="5415"/>
                    <a:pt x="20983" y="4973"/>
                  </a:cubicBezTo>
                  <a:cubicBezTo>
                    <a:pt x="20983" y="4591"/>
                    <a:pt x="20983" y="4208"/>
                    <a:pt x="20991" y="3855"/>
                  </a:cubicBezTo>
                  <a:cubicBezTo>
                    <a:pt x="20997" y="3384"/>
                    <a:pt x="21012" y="2914"/>
                    <a:pt x="21019" y="2471"/>
                  </a:cubicBezTo>
                  <a:cubicBezTo>
                    <a:pt x="21033" y="2089"/>
                    <a:pt x="21040" y="1707"/>
                    <a:pt x="21054" y="1354"/>
                  </a:cubicBezTo>
                  <a:cubicBezTo>
                    <a:pt x="21068" y="883"/>
                    <a:pt x="21090" y="441"/>
                    <a:pt x="21104" y="0"/>
                  </a:cubicBezTo>
                  <a:close/>
                </a:path>
              </a:pathLst>
            </a:custGeom>
            <a:solidFill>
              <a:srgbClr val="DADAFE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03" name="Google Shape;8036;p47"/>
            <p:cNvSpPr/>
            <p:nvPr/>
          </p:nvSpPr>
          <p:spPr>
            <a:xfrm>
              <a:off x="3843351" y="2708600"/>
              <a:ext cx="4154268" cy="334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521" y="3829"/>
                  </a:lnTo>
                  <a:cubicBezTo>
                    <a:pt x="21545" y="2551"/>
                    <a:pt x="21576" y="1278"/>
                    <a:pt x="21600" y="0"/>
                  </a:cubicBezTo>
                  <a:close/>
                </a:path>
              </a:pathLst>
            </a:custGeom>
            <a:solidFill>
              <a:srgbClr val="807DB4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04" name="Google Shape;8037;p47"/>
            <p:cNvSpPr/>
            <p:nvPr/>
          </p:nvSpPr>
          <p:spPr>
            <a:xfrm>
              <a:off x="3844884" y="2841000"/>
              <a:ext cx="4119201" cy="3302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544" y="3781"/>
                  </a:lnTo>
                  <a:cubicBezTo>
                    <a:pt x="21560" y="2486"/>
                    <a:pt x="21584" y="1195"/>
                    <a:pt x="21600" y="0"/>
                  </a:cubicBezTo>
                  <a:close/>
                </a:path>
              </a:pathLst>
            </a:custGeom>
            <a:solidFill>
              <a:srgbClr val="807DB4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05" name="Google Shape;8038;p47"/>
            <p:cNvSpPr/>
            <p:nvPr/>
          </p:nvSpPr>
          <p:spPr>
            <a:xfrm>
              <a:off x="3847951" y="2970333"/>
              <a:ext cx="4093335" cy="3286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560" y="3799"/>
                  </a:lnTo>
                  <a:cubicBezTo>
                    <a:pt x="21576" y="2497"/>
                    <a:pt x="21584" y="1301"/>
                    <a:pt x="21600" y="0"/>
                  </a:cubicBezTo>
                  <a:close/>
                </a:path>
              </a:pathLst>
            </a:custGeom>
            <a:solidFill>
              <a:srgbClr val="807DB4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06" name="Google Shape;8039;p47"/>
            <p:cNvSpPr/>
            <p:nvPr/>
          </p:nvSpPr>
          <p:spPr>
            <a:xfrm>
              <a:off x="3851018" y="3099666"/>
              <a:ext cx="4076601" cy="3286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592" y="3799"/>
                  </a:lnTo>
                  <a:cubicBezTo>
                    <a:pt x="21592" y="2502"/>
                    <a:pt x="21592" y="1301"/>
                    <a:pt x="21600" y="0"/>
                  </a:cubicBezTo>
                  <a:close/>
                </a:path>
              </a:pathLst>
            </a:custGeom>
            <a:solidFill>
              <a:srgbClr val="807DB4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07" name="Google Shape;8040;p47"/>
            <p:cNvSpPr/>
            <p:nvPr/>
          </p:nvSpPr>
          <p:spPr>
            <a:xfrm>
              <a:off x="3854018" y="3229000"/>
              <a:ext cx="4073601" cy="3272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592" y="0"/>
                  </a:moveTo>
                  <a:lnTo>
                    <a:pt x="0" y="21600"/>
                  </a:lnTo>
                  <a:lnTo>
                    <a:pt x="21600" y="3719"/>
                  </a:lnTo>
                  <a:cubicBezTo>
                    <a:pt x="21600" y="2412"/>
                    <a:pt x="21592" y="1206"/>
                    <a:pt x="21592" y="0"/>
                  </a:cubicBezTo>
                  <a:close/>
                </a:path>
              </a:pathLst>
            </a:custGeom>
            <a:solidFill>
              <a:srgbClr val="807DB4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08" name="Google Shape;8041;p47"/>
            <p:cNvSpPr/>
            <p:nvPr/>
          </p:nvSpPr>
          <p:spPr>
            <a:xfrm>
              <a:off x="3855551" y="3355333"/>
              <a:ext cx="4088801" cy="3286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552" y="0"/>
                  </a:moveTo>
                  <a:lnTo>
                    <a:pt x="0" y="21600"/>
                  </a:lnTo>
                  <a:lnTo>
                    <a:pt x="21600" y="3698"/>
                  </a:lnTo>
                  <a:cubicBezTo>
                    <a:pt x="21584" y="2497"/>
                    <a:pt x="21568" y="1297"/>
                    <a:pt x="21552" y="0"/>
                  </a:cubicBezTo>
                  <a:close/>
                </a:path>
              </a:pathLst>
            </a:custGeom>
            <a:solidFill>
              <a:srgbClr val="807DB4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09" name="Google Shape;8042;p47"/>
            <p:cNvSpPr/>
            <p:nvPr/>
          </p:nvSpPr>
          <p:spPr>
            <a:xfrm>
              <a:off x="3858617" y="3483133"/>
              <a:ext cx="4117668" cy="3286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512" y="0"/>
                  </a:moveTo>
                  <a:lnTo>
                    <a:pt x="0" y="21600"/>
                  </a:lnTo>
                  <a:lnTo>
                    <a:pt x="21600" y="3698"/>
                  </a:lnTo>
                  <a:cubicBezTo>
                    <a:pt x="21568" y="2401"/>
                    <a:pt x="21536" y="1200"/>
                    <a:pt x="21512" y="0"/>
                  </a:cubicBezTo>
                  <a:close/>
                </a:path>
              </a:pathLst>
            </a:custGeom>
            <a:solidFill>
              <a:srgbClr val="807DB4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10" name="Google Shape;8043;p47"/>
            <p:cNvSpPr/>
            <p:nvPr/>
          </p:nvSpPr>
          <p:spPr>
            <a:xfrm>
              <a:off x="3392951" y="2487933"/>
              <a:ext cx="4762868" cy="157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660" y="0"/>
                  </a:moveTo>
                  <a:lnTo>
                    <a:pt x="1442" y="2481"/>
                  </a:lnTo>
                  <a:lnTo>
                    <a:pt x="0" y="5254"/>
                  </a:lnTo>
                  <a:lnTo>
                    <a:pt x="200" y="18890"/>
                  </a:lnTo>
                  <a:lnTo>
                    <a:pt x="1567" y="21600"/>
                  </a:lnTo>
                  <a:lnTo>
                    <a:pt x="21600" y="17326"/>
                  </a:lnTo>
                  <a:lnTo>
                    <a:pt x="21600" y="16200"/>
                  </a:lnTo>
                  <a:lnTo>
                    <a:pt x="1787" y="20641"/>
                  </a:lnTo>
                  <a:cubicBezTo>
                    <a:pt x="117" y="12906"/>
                    <a:pt x="1787" y="4921"/>
                    <a:pt x="1787" y="4921"/>
                  </a:cubicBezTo>
                  <a:lnTo>
                    <a:pt x="21600" y="1084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99863">
                <a:alpha val="5759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11" name="Google Shape;8044;p47"/>
            <p:cNvSpPr/>
            <p:nvPr/>
          </p:nvSpPr>
          <p:spPr>
            <a:xfrm>
              <a:off x="891284" y="2089266"/>
              <a:ext cx="7264535" cy="66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379" y="0"/>
                  </a:moveTo>
                  <a:lnTo>
                    <a:pt x="0" y="5721"/>
                  </a:lnTo>
                  <a:lnTo>
                    <a:pt x="8466" y="21600"/>
                  </a:lnTo>
                  <a:lnTo>
                    <a:pt x="21600" y="12921"/>
                  </a:lnTo>
                  <a:lnTo>
                    <a:pt x="11379" y="0"/>
                  </a:lnTo>
                  <a:close/>
                </a:path>
              </a:pathLst>
            </a:custGeom>
            <a:solidFill>
              <a:srgbClr val="FFC39D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12" name="Google Shape;8045;p47"/>
            <p:cNvSpPr/>
            <p:nvPr/>
          </p:nvSpPr>
          <p:spPr>
            <a:xfrm>
              <a:off x="729837" y="2265800"/>
              <a:ext cx="3008582" cy="1797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0" h="21600" fill="norm" stroke="1" extrusionOk="0">
                  <a:moveTo>
                    <a:pt x="1133" y="0"/>
                  </a:moveTo>
                  <a:cubicBezTo>
                    <a:pt x="-500" y="4353"/>
                    <a:pt x="-41" y="8340"/>
                    <a:pt x="503" y="10645"/>
                  </a:cubicBezTo>
                  <a:cubicBezTo>
                    <a:pt x="802" y="11925"/>
                    <a:pt x="1133" y="12693"/>
                    <a:pt x="1133" y="12693"/>
                  </a:cubicBezTo>
                  <a:lnTo>
                    <a:pt x="6501" y="15089"/>
                  </a:lnTo>
                  <a:lnTo>
                    <a:pt x="13715" y="18308"/>
                  </a:lnTo>
                  <a:lnTo>
                    <a:pt x="21100" y="21600"/>
                  </a:lnTo>
                  <a:cubicBezTo>
                    <a:pt x="18208" y="15034"/>
                    <a:pt x="20982" y="6273"/>
                    <a:pt x="21100" y="5907"/>
                  </a:cubicBezTo>
                  <a:cubicBezTo>
                    <a:pt x="21100" y="5889"/>
                    <a:pt x="21100" y="5889"/>
                    <a:pt x="21100" y="5889"/>
                  </a:cubicBezTo>
                  <a:lnTo>
                    <a:pt x="14238" y="3859"/>
                  </a:lnTo>
                  <a:lnTo>
                    <a:pt x="6960" y="1719"/>
                  </a:lnTo>
                  <a:lnTo>
                    <a:pt x="1133" y="0"/>
                  </a:lnTo>
                  <a:close/>
                </a:path>
              </a:pathLst>
            </a:custGeom>
            <a:solidFill>
              <a:srgbClr val="F2B08E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13" name="Google Shape;8046;p47"/>
            <p:cNvSpPr/>
            <p:nvPr/>
          </p:nvSpPr>
          <p:spPr>
            <a:xfrm>
              <a:off x="801551" y="2757266"/>
              <a:ext cx="2936868" cy="13056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478" y="431"/>
                    <a:pt x="18986" y="8960"/>
                    <a:pt x="9674" y="8960"/>
                  </a:cubicBezTo>
                  <a:cubicBezTo>
                    <a:pt x="7032" y="8960"/>
                    <a:pt x="3841" y="8273"/>
                    <a:pt x="0" y="6521"/>
                  </a:cubicBezTo>
                  <a:cubicBezTo>
                    <a:pt x="313" y="8283"/>
                    <a:pt x="660" y="9340"/>
                    <a:pt x="660" y="9340"/>
                  </a:cubicBezTo>
                  <a:lnTo>
                    <a:pt x="6289" y="12639"/>
                  </a:lnTo>
                  <a:lnTo>
                    <a:pt x="13855" y="17069"/>
                  </a:lnTo>
                  <a:lnTo>
                    <a:pt x="21600" y="21600"/>
                  </a:lnTo>
                  <a:cubicBezTo>
                    <a:pt x="18567" y="12563"/>
                    <a:pt x="21476" y="504"/>
                    <a:pt x="21600" y="0"/>
                  </a:cubicBezTo>
                  <a:close/>
                </a:path>
              </a:pathLst>
            </a:custGeom>
            <a:solidFill>
              <a:srgbClr val="F5726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14" name="Google Shape;8047;p47"/>
            <p:cNvSpPr/>
            <p:nvPr/>
          </p:nvSpPr>
          <p:spPr>
            <a:xfrm>
              <a:off x="1569498" y="2408800"/>
              <a:ext cx="1190454" cy="13802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810" h="21600" fill="norm" stroke="1" extrusionOk="0">
                  <a:moveTo>
                    <a:pt x="2540" y="0"/>
                  </a:moveTo>
                  <a:cubicBezTo>
                    <a:pt x="1223" y="2191"/>
                    <a:pt x="-1790" y="8669"/>
                    <a:pt x="1451" y="17409"/>
                  </a:cubicBezTo>
                  <a:lnTo>
                    <a:pt x="18569" y="21600"/>
                  </a:lnTo>
                  <a:cubicBezTo>
                    <a:pt x="17658" y="17980"/>
                    <a:pt x="15936" y="8931"/>
                    <a:pt x="19810" y="2787"/>
                  </a:cubicBezTo>
                  <a:lnTo>
                    <a:pt x="2540" y="0"/>
                  </a:lnTo>
                  <a:close/>
                </a:path>
              </a:pathLst>
            </a:custGeom>
            <a:solidFill>
              <a:srgbClr val="DBC0A7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15" name="Google Shape;8048;p47"/>
            <p:cNvSpPr/>
            <p:nvPr/>
          </p:nvSpPr>
          <p:spPr>
            <a:xfrm>
              <a:off x="6288751" y="1970600"/>
              <a:ext cx="754735" cy="999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976" y="0"/>
                  </a:moveTo>
                  <a:lnTo>
                    <a:pt x="6052" y="1939"/>
                  </a:lnTo>
                  <a:lnTo>
                    <a:pt x="0" y="19398"/>
                  </a:lnTo>
                  <a:cubicBezTo>
                    <a:pt x="0" y="19791"/>
                    <a:pt x="391" y="20154"/>
                    <a:pt x="1088" y="20449"/>
                  </a:cubicBezTo>
                  <a:cubicBezTo>
                    <a:pt x="1349" y="20547"/>
                    <a:pt x="1610" y="20646"/>
                    <a:pt x="1916" y="20744"/>
                  </a:cubicBezTo>
                  <a:lnTo>
                    <a:pt x="5487" y="11506"/>
                  </a:lnTo>
                  <a:lnTo>
                    <a:pt x="4136" y="21172"/>
                  </a:lnTo>
                  <a:cubicBezTo>
                    <a:pt x="5878" y="21436"/>
                    <a:pt x="7970" y="21567"/>
                    <a:pt x="10103" y="21600"/>
                  </a:cubicBezTo>
                  <a:lnTo>
                    <a:pt x="10887" y="12492"/>
                  </a:lnTo>
                  <a:lnTo>
                    <a:pt x="11671" y="21600"/>
                  </a:lnTo>
                  <a:cubicBezTo>
                    <a:pt x="12106" y="21600"/>
                    <a:pt x="12585" y="21567"/>
                    <a:pt x="13020" y="21567"/>
                  </a:cubicBezTo>
                  <a:cubicBezTo>
                    <a:pt x="14153" y="21534"/>
                    <a:pt x="15285" y="21436"/>
                    <a:pt x="16286" y="21336"/>
                  </a:cubicBezTo>
                  <a:lnTo>
                    <a:pt x="14806" y="11506"/>
                  </a:lnTo>
                  <a:lnTo>
                    <a:pt x="18290" y="21041"/>
                  </a:lnTo>
                  <a:cubicBezTo>
                    <a:pt x="20249" y="20680"/>
                    <a:pt x="21600" y="20121"/>
                    <a:pt x="21600" y="19398"/>
                  </a:cubicBezTo>
                  <a:lnTo>
                    <a:pt x="13804" y="1939"/>
                  </a:lnTo>
                  <a:lnTo>
                    <a:pt x="11976" y="0"/>
                  </a:lnTo>
                  <a:close/>
                </a:path>
              </a:pathLst>
            </a:custGeom>
            <a:solidFill>
              <a:srgbClr val="FBB040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16" name="Google Shape;8049;p47"/>
            <p:cNvSpPr/>
            <p:nvPr/>
          </p:nvSpPr>
          <p:spPr>
            <a:xfrm>
              <a:off x="6335884" y="2125800"/>
              <a:ext cx="403268" cy="812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027" y="0"/>
                  </a:moveTo>
                  <a:lnTo>
                    <a:pt x="0" y="20062"/>
                  </a:lnTo>
                  <a:cubicBezTo>
                    <a:pt x="489" y="20223"/>
                    <a:pt x="1061" y="20386"/>
                    <a:pt x="1550" y="20547"/>
                  </a:cubicBezTo>
                  <a:lnTo>
                    <a:pt x="7745" y="10030"/>
                  </a:lnTo>
                  <a:lnTo>
                    <a:pt x="5381" y="21153"/>
                  </a:lnTo>
                  <a:lnTo>
                    <a:pt x="16547" y="21600"/>
                  </a:lnTo>
                  <a:lnTo>
                    <a:pt x="17851" y="11244"/>
                  </a:lnTo>
                  <a:lnTo>
                    <a:pt x="19154" y="21153"/>
                  </a:lnTo>
                  <a:lnTo>
                    <a:pt x="21600" y="21153"/>
                  </a:lnTo>
                  <a:lnTo>
                    <a:pt x="17933" y="0"/>
                  </a:lnTo>
                  <a:close/>
                </a:path>
              </a:pathLst>
            </a:custGeom>
            <a:solidFill>
              <a:srgbClr val="F4BD6C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17" name="Google Shape;8050;p47"/>
            <p:cNvSpPr/>
            <p:nvPr/>
          </p:nvSpPr>
          <p:spPr>
            <a:xfrm>
              <a:off x="2234951" y="433666"/>
              <a:ext cx="3845334" cy="22883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0044" y="0"/>
                  </a:moveTo>
                  <a:lnTo>
                    <a:pt x="19121" y="115"/>
                  </a:lnTo>
                  <a:lnTo>
                    <a:pt x="16685" y="402"/>
                  </a:lnTo>
                  <a:lnTo>
                    <a:pt x="376" y="2342"/>
                  </a:lnTo>
                  <a:lnTo>
                    <a:pt x="0" y="2384"/>
                  </a:lnTo>
                  <a:lnTo>
                    <a:pt x="128" y="3849"/>
                  </a:lnTo>
                  <a:lnTo>
                    <a:pt x="188" y="4568"/>
                  </a:lnTo>
                  <a:lnTo>
                    <a:pt x="1282" y="17366"/>
                  </a:lnTo>
                  <a:cubicBezTo>
                    <a:pt x="1282" y="17366"/>
                    <a:pt x="8995" y="21600"/>
                    <a:pt x="16100" y="21600"/>
                  </a:cubicBezTo>
                  <a:cubicBezTo>
                    <a:pt x="16315" y="21600"/>
                    <a:pt x="16531" y="21596"/>
                    <a:pt x="16745" y="21588"/>
                  </a:cubicBezTo>
                  <a:cubicBezTo>
                    <a:pt x="17634" y="21545"/>
                    <a:pt x="18514" y="21445"/>
                    <a:pt x="19360" y="21244"/>
                  </a:cubicBezTo>
                  <a:cubicBezTo>
                    <a:pt x="19360" y="21244"/>
                    <a:pt x="21420" y="17739"/>
                    <a:pt x="21600" y="14163"/>
                  </a:cubicBezTo>
                  <a:lnTo>
                    <a:pt x="20044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18" name="Google Shape;8051;p47"/>
            <p:cNvSpPr/>
            <p:nvPr/>
          </p:nvSpPr>
          <p:spPr>
            <a:xfrm>
              <a:off x="2257751" y="345400"/>
              <a:ext cx="3822534" cy="23753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9106" y="0"/>
                  </a:moveTo>
                  <a:lnTo>
                    <a:pt x="275" y="2947"/>
                  </a:lnTo>
                  <a:lnTo>
                    <a:pt x="249" y="3058"/>
                  </a:lnTo>
                  <a:lnTo>
                    <a:pt x="0" y="4511"/>
                  </a:lnTo>
                  <a:lnTo>
                    <a:pt x="60" y="5203"/>
                  </a:lnTo>
                  <a:cubicBezTo>
                    <a:pt x="317" y="5199"/>
                    <a:pt x="571" y="5197"/>
                    <a:pt x="824" y="5197"/>
                  </a:cubicBezTo>
                  <a:cubicBezTo>
                    <a:pt x="5217" y="5197"/>
                    <a:pt x="8983" y="5754"/>
                    <a:pt x="11935" y="6435"/>
                  </a:cubicBezTo>
                  <a:cubicBezTo>
                    <a:pt x="16320" y="7445"/>
                    <a:pt x="18805" y="15152"/>
                    <a:pt x="16750" y="21476"/>
                  </a:cubicBezTo>
                  <a:cubicBezTo>
                    <a:pt x="16742" y="21518"/>
                    <a:pt x="16725" y="21559"/>
                    <a:pt x="16716" y="21600"/>
                  </a:cubicBezTo>
                  <a:cubicBezTo>
                    <a:pt x="17610" y="21559"/>
                    <a:pt x="18496" y="21462"/>
                    <a:pt x="19347" y="21268"/>
                  </a:cubicBezTo>
                  <a:cubicBezTo>
                    <a:pt x="19347" y="21268"/>
                    <a:pt x="21419" y="17892"/>
                    <a:pt x="21600" y="14446"/>
                  </a:cubicBezTo>
                  <a:lnTo>
                    <a:pt x="20035" y="803"/>
                  </a:lnTo>
                  <a:lnTo>
                    <a:pt x="19106" y="914"/>
                  </a:lnTo>
                  <a:lnTo>
                    <a:pt x="19106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19" name="Google Shape;8052;p47"/>
            <p:cNvSpPr/>
            <p:nvPr/>
          </p:nvSpPr>
          <p:spPr>
            <a:xfrm>
              <a:off x="561084" y="0"/>
              <a:ext cx="6245001" cy="8764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7153" y="5062"/>
                  </a:lnTo>
                  <a:lnTo>
                    <a:pt x="0" y="19950"/>
                  </a:lnTo>
                  <a:lnTo>
                    <a:pt x="437" y="21600"/>
                  </a:lnTo>
                  <a:lnTo>
                    <a:pt x="19716" y="17700"/>
                  </a:lnTo>
                  <a:lnTo>
                    <a:pt x="21300" y="5249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20" name="Google Shape;8053;p47"/>
            <p:cNvSpPr/>
            <p:nvPr/>
          </p:nvSpPr>
          <p:spPr>
            <a:xfrm>
              <a:off x="561084" y="0"/>
              <a:ext cx="6252602" cy="9434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574" y="0"/>
                  </a:moveTo>
                  <a:lnTo>
                    <a:pt x="19639" y="15016"/>
                  </a:lnTo>
                  <a:lnTo>
                    <a:pt x="0" y="18534"/>
                  </a:lnTo>
                  <a:lnTo>
                    <a:pt x="0" y="21600"/>
                  </a:lnTo>
                  <a:lnTo>
                    <a:pt x="19802" y="17732"/>
                  </a:lnTo>
                  <a:lnTo>
                    <a:pt x="21600" y="3659"/>
                  </a:lnTo>
                  <a:lnTo>
                    <a:pt x="21574" y="0"/>
                  </a:lnTo>
                  <a:close/>
                </a:path>
              </a:pathLst>
            </a:custGeom>
            <a:solidFill>
              <a:srgbClr val="8066C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21" name="Google Shape;8054;p47"/>
            <p:cNvSpPr/>
            <p:nvPr/>
          </p:nvSpPr>
          <p:spPr>
            <a:xfrm>
              <a:off x="4217685" y="258666"/>
              <a:ext cx="2418001" cy="13193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0390" y="0"/>
                  </a:lnTo>
                  <a:cubicBezTo>
                    <a:pt x="21070" y="0"/>
                    <a:pt x="21600" y="997"/>
                    <a:pt x="21600" y="2218"/>
                  </a:cubicBezTo>
                  <a:lnTo>
                    <a:pt x="21600" y="21600"/>
                  </a:lnTo>
                </a:path>
              </a:pathLst>
            </a:custGeom>
            <a:noFill/>
            <a:ln w="25400" cap="rnd">
              <a:solidFill>
                <a:srgbClr val="444178"/>
              </a:solidFill>
              <a:prstDash val="solid"/>
              <a:round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22" name="Google Shape;8055;p47"/>
            <p:cNvSpPr/>
            <p:nvPr/>
          </p:nvSpPr>
          <p:spPr>
            <a:xfrm>
              <a:off x="6500218" y="1428866"/>
              <a:ext cx="270868" cy="631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3" y="0"/>
                  </a:moveTo>
                  <a:cubicBezTo>
                    <a:pt x="4854" y="0"/>
                    <a:pt x="0" y="2082"/>
                    <a:pt x="0" y="468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4684"/>
                  </a:lnTo>
                  <a:cubicBezTo>
                    <a:pt x="21600" y="2082"/>
                    <a:pt x="16869" y="0"/>
                    <a:pt x="10803" y="0"/>
                  </a:cubicBezTo>
                  <a:close/>
                </a:path>
              </a:pathLst>
            </a:custGeom>
            <a:solidFill>
              <a:srgbClr val="FBB040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23" name="Google Shape;8056;p47"/>
            <p:cNvSpPr/>
            <p:nvPr/>
          </p:nvSpPr>
          <p:spPr>
            <a:xfrm>
              <a:off x="6539818" y="1485133"/>
              <a:ext cx="126268" cy="5752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5" y="0"/>
                  </a:moveTo>
                  <a:cubicBezTo>
                    <a:pt x="4950" y="0"/>
                    <a:pt x="0" y="1087"/>
                    <a:pt x="0" y="2401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2401"/>
                  </a:lnTo>
                  <a:cubicBezTo>
                    <a:pt x="21600" y="1087"/>
                    <a:pt x="16662" y="0"/>
                    <a:pt x="10675" y="0"/>
                  </a:cubicBezTo>
                  <a:close/>
                </a:path>
              </a:pathLst>
            </a:custGeom>
            <a:solidFill>
              <a:srgbClr val="F4BD6C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24" name="Google Shape;8057;p47"/>
            <p:cNvSpPr/>
            <p:nvPr/>
          </p:nvSpPr>
          <p:spPr>
            <a:xfrm>
              <a:off x="3890551" y="82133"/>
              <a:ext cx="412401" cy="2632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38" y="0"/>
                  </a:moveTo>
                  <a:cubicBezTo>
                    <a:pt x="4861" y="0"/>
                    <a:pt x="0" y="5995"/>
                    <a:pt x="0" y="13488"/>
                  </a:cubicBezTo>
                  <a:cubicBezTo>
                    <a:pt x="0" y="20851"/>
                    <a:pt x="4861" y="21600"/>
                    <a:pt x="10838" y="21600"/>
                  </a:cubicBezTo>
                  <a:cubicBezTo>
                    <a:pt x="16816" y="21600"/>
                    <a:pt x="21600" y="20851"/>
                    <a:pt x="21600" y="13488"/>
                  </a:cubicBezTo>
                  <a:cubicBezTo>
                    <a:pt x="21600" y="5995"/>
                    <a:pt x="16816" y="0"/>
                    <a:pt x="10838" y="0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25" name="Google Shape;8058;p47"/>
            <p:cNvSpPr/>
            <p:nvPr/>
          </p:nvSpPr>
          <p:spPr>
            <a:xfrm>
              <a:off x="81692" y="7311800"/>
              <a:ext cx="3467993" cy="20694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2" h="21600" fill="norm" stroke="1" extrusionOk="0">
                  <a:moveTo>
                    <a:pt x="2199" y="0"/>
                  </a:moveTo>
                  <a:cubicBezTo>
                    <a:pt x="1766" y="0"/>
                    <a:pt x="976" y="277"/>
                    <a:pt x="238" y="2000"/>
                  </a:cubicBezTo>
                  <a:cubicBezTo>
                    <a:pt x="77" y="2381"/>
                    <a:pt x="10" y="2795"/>
                    <a:pt x="1" y="3207"/>
                  </a:cubicBezTo>
                  <a:cubicBezTo>
                    <a:pt x="-18" y="4605"/>
                    <a:pt x="683" y="6002"/>
                    <a:pt x="683" y="6002"/>
                  </a:cubicBezTo>
                  <a:lnTo>
                    <a:pt x="7434" y="11816"/>
                  </a:lnTo>
                  <a:lnTo>
                    <a:pt x="7993" y="12292"/>
                  </a:lnTo>
                  <a:lnTo>
                    <a:pt x="8097" y="12388"/>
                  </a:lnTo>
                  <a:lnTo>
                    <a:pt x="8571" y="12785"/>
                  </a:lnTo>
                  <a:lnTo>
                    <a:pt x="18580" y="21409"/>
                  </a:lnTo>
                  <a:lnTo>
                    <a:pt x="18807" y="21600"/>
                  </a:lnTo>
                  <a:lnTo>
                    <a:pt x="21582" y="12006"/>
                  </a:lnTo>
                  <a:lnTo>
                    <a:pt x="12302" y="6177"/>
                  </a:lnTo>
                  <a:lnTo>
                    <a:pt x="12273" y="6162"/>
                  </a:lnTo>
                  <a:lnTo>
                    <a:pt x="12264" y="6162"/>
                  </a:lnTo>
                  <a:lnTo>
                    <a:pt x="11809" y="5876"/>
                  </a:lnTo>
                  <a:lnTo>
                    <a:pt x="10986" y="5351"/>
                  </a:lnTo>
                  <a:lnTo>
                    <a:pt x="10938" y="5320"/>
                  </a:lnTo>
                  <a:lnTo>
                    <a:pt x="10029" y="4748"/>
                  </a:lnTo>
                  <a:lnTo>
                    <a:pt x="2529" y="63"/>
                  </a:lnTo>
                  <a:cubicBezTo>
                    <a:pt x="2529" y="63"/>
                    <a:pt x="2404" y="0"/>
                    <a:pt x="2199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26" name="Google Shape;8059;p47"/>
            <p:cNvSpPr/>
            <p:nvPr/>
          </p:nvSpPr>
          <p:spPr>
            <a:xfrm>
              <a:off x="81692" y="7619066"/>
              <a:ext cx="2985660" cy="17438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9" h="21600" fill="norm" stroke="1" extrusionOk="0">
                  <a:moveTo>
                    <a:pt x="1" y="0"/>
                  </a:moveTo>
                  <a:cubicBezTo>
                    <a:pt x="-21" y="1659"/>
                    <a:pt x="793" y="3317"/>
                    <a:pt x="793" y="3317"/>
                  </a:cubicBezTo>
                  <a:lnTo>
                    <a:pt x="8634" y="10215"/>
                  </a:lnTo>
                  <a:lnTo>
                    <a:pt x="9283" y="10781"/>
                  </a:lnTo>
                  <a:lnTo>
                    <a:pt x="9404" y="10894"/>
                  </a:lnTo>
                  <a:lnTo>
                    <a:pt x="9954" y="11366"/>
                  </a:lnTo>
                  <a:lnTo>
                    <a:pt x="21579" y="21600"/>
                  </a:lnTo>
                  <a:lnTo>
                    <a:pt x="20776" y="172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E9E9E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27" name="Google Shape;8060;p47"/>
            <p:cNvSpPr/>
            <p:nvPr/>
          </p:nvSpPr>
          <p:spPr>
            <a:xfrm>
              <a:off x="-1" y="7664733"/>
              <a:ext cx="3046020" cy="16875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7" h="21600" fill="norm" stroke="1" extrusionOk="0">
                  <a:moveTo>
                    <a:pt x="29" y="0"/>
                  </a:moveTo>
                  <a:cubicBezTo>
                    <a:pt x="-153" y="1909"/>
                    <a:pt x="576" y="2726"/>
                    <a:pt x="576" y="2726"/>
                  </a:cubicBezTo>
                  <a:lnTo>
                    <a:pt x="9147" y="10479"/>
                  </a:lnTo>
                  <a:lnTo>
                    <a:pt x="10411" y="11627"/>
                  </a:lnTo>
                  <a:lnTo>
                    <a:pt x="21447" y="21600"/>
                  </a:lnTo>
                  <a:cubicBezTo>
                    <a:pt x="20375" y="20431"/>
                    <a:pt x="19851" y="18153"/>
                    <a:pt x="19851" y="18153"/>
                  </a:cubicBezTo>
                  <a:lnTo>
                    <a:pt x="9940" y="9076"/>
                  </a:lnTo>
                  <a:lnTo>
                    <a:pt x="9543" y="8706"/>
                  </a:lnTo>
                  <a:lnTo>
                    <a:pt x="9093" y="8297"/>
                  </a:lnTo>
                  <a:lnTo>
                    <a:pt x="8644" y="788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28" name="Google Shape;8061;p47"/>
            <p:cNvSpPr/>
            <p:nvPr/>
          </p:nvSpPr>
          <p:spPr>
            <a:xfrm>
              <a:off x="841529" y="7712133"/>
              <a:ext cx="1137756" cy="8610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92" h="21600" fill="norm" stroke="1" extrusionOk="0">
                  <a:moveTo>
                    <a:pt x="2147" y="1340"/>
                  </a:moveTo>
                  <a:cubicBezTo>
                    <a:pt x="2462" y="1340"/>
                    <a:pt x="2841" y="1453"/>
                    <a:pt x="3292" y="1711"/>
                  </a:cubicBezTo>
                  <a:cubicBezTo>
                    <a:pt x="4901" y="2857"/>
                    <a:pt x="6456" y="5491"/>
                    <a:pt x="7819" y="7476"/>
                  </a:cubicBezTo>
                  <a:cubicBezTo>
                    <a:pt x="7197" y="7595"/>
                    <a:pt x="6589" y="7663"/>
                    <a:pt x="5979" y="7663"/>
                  </a:cubicBezTo>
                  <a:cubicBezTo>
                    <a:pt x="5415" y="7663"/>
                    <a:pt x="4851" y="7605"/>
                    <a:pt x="4274" y="7476"/>
                  </a:cubicBezTo>
                  <a:cubicBezTo>
                    <a:pt x="3674" y="7324"/>
                    <a:pt x="3073" y="7056"/>
                    <a:pt x="2556" y="6559"/>
                  </a:cubicBezTo>
                  <a:cubicBezTo>
                    <a:pt x="724" y="4971"/>
                    <a:pt x="370" y="1340"/>
                    <a:pt x="2147" y="1340"/>
                  </a:cubicBezTo>
                  <a:close/>
                  <a:moveTo>
                    <a:pt x="11201" y="8011"/>
                  </a:moveTo>
                  <a:cubicBezTo>
                    <a:pt x="10983" y="8392"/>
                    <a:pt x="10792" y="8774"/>
                    <a:pt x="10601" y="9155"/>
                  </a:cubicBezTo>
                  <a:cubicBezTo>
                    <a:pt x="10301" y="8851"/>
                    <a:pt x="9974" y="8583"/>
                    <a:pt x="9646" y="8354"/>
                  </a:cubicBezTo>
                  <a:cubicBezTo>
                    <a:pt x="9810" y="8316"/>
                    <a:pt x="9974" y="8277"/>
                    <a:pt x="10137" y="8240"/>
                  </a:cubicBezTo>
                  <a:cubicBezTo>
                    <a:pt x="10492" y="8163"/>
                    <a:pt x="10847" y="8086"/>
                    <a:pt x="11201" y="8011"/>
                  </a:cubicBezTo>
                  <a:close/>
                  <a:moveTo>
                    <a:pt x="13254" y="7832"/>
                  </a:moveTo>
                  <a:cubicBezTo>
                    <a:pt x="13735" y="7832"/>
                    <a:pt x="14219" y="7884"/>
                    <a:pt x="14692" y="8086"/>
                  </a:cubicBezTo>
                  <a:cubicBezTo>
                    <a:pt x="17895" y="9357"/>
                    <a:pt x="17964" y="13552"/>
                    <a:pt x="14873" y="13552"/>
                  </a:cubicBezTo>
                  <a:cubicBezTo>
                    <a:pt x="14805" y="13552"/>
                    <a:pt x="14735" y="13550"/>
                    <a:pt x="14665" y="13545"/>
                  </a:cubicBezTo>
                  <a:cubicBezTo>
                    <a:pt x="13901" y="13164"/>
                    <a:pt x="13247" y="12592"/>
                    <a:pt x="12674" y="11714"/>
                  </a:cubicBezTo>
                  <a:cubicBezTo>
                    <a:pt x="12211" y="11140"/>
                    <a:pt x="11774" y="10568"/>
                    <a:pt x="11365" y="10033"/>
                  </a:cubicBezTo>
                  <a:cubicBezTo>
                    <a:pt x="11692" y="9232"/>
                    <a:pt x="12074" y="8545"/>
                    <a:pt x="12538" y="7857"/>
                  </a:cubicBezTo>
                  <a:cubicBezTo>
                    <a:pt x="12775" y="7846"/>
                    <a:pt x="13014" y="7832"/>
                    <a:pt x="13254" y="7832"/>
                  </a:cubicBezTo>
                  <a:close/>
                  <a:moveTo>
                    <a:pt x="8610" y="9194"/>
                  </a:moveTo>
                  <a:cubicBezTo>
                    <a:pt x="9129" y="9423"/>
                    <a:pt x="9646" y="9881"/>
                    <a:pt x="10110" y="10378"/>
                  </a:cubicBezTo>
                  <a:cubicBezTo>
                    <a:pt x="9510" y="12095"/>
                    <a:pt x="9183" y="13965"/>
                    <a:pt x="9210" y="15875"/>
                  </a:cubicBezTo>
                  <a:cubicBezTo>
                    <a:pt x="9210" y="17173"/>
                    <a:pt x="9374" y="18432"/>
                    <a:pt x="9701" y="19730"/>
                  </a:cubicBezTo>
                  <a:cubicBezTo>
                    <a:pt x="9756" y="19921"/>
                    <a:pt x="9810" y="20111"/>
                    <a:pt x="9865" y="20302"/>
                  </a:cubicBezTo>
                  <a:cubicBezTo>
                    <a:pt x="9701" y="20036"/>
                    <a:pt x="9538" y="19769"/>
                    <a:pt x="9401" y="19501"/>
                  </a:cubicBezTo>
                  <a:cubicBezTo>
                    <a:pt x="8692" y="18165"/>
                    <a:pt x="8256" y="16638"/>
                    <a:pt x="8064" y="15072"/>
                  </a:cubicBezTo>
                  <a:cubicBezTo>
                    <a:pt x="7847" y="13164"/>
                    <a:pt x="8011" y="11140"/>
                    <a:pt x="8610" y="9194"/>
                  </a:cubicBezTo>
                  <a:close/>
                  <a:moveTo>
                    <a:pt x="1980" y="0"/>
                  </a:moveTo>
                  <a:cubicBezTo>
                    <a:pt x="1791" y="0"/>
                    <a:pt x="1601" y="23"/>
                    <a:pt x="1410" y="70"/>
                  </a:cubicBezTo>
                  <a:cubicBezTo>
                    <a:pt x="-1208" y="719"/>
                    <a:pt x="428" y="5720"/>
                    <a:pt x="1465" y="7056"/>
                  </a:cubicBezTo>
                  <a:cubicBezTo>
                    <a:pt x="2599" y="8535"/>
                    <a:pt x="4125" y="8991"/>
                    <a:pt x="5702" y="8991"/>
                  </a:cubicBezTo>
                  <a:cubicBezTo>
                    <a:pt x="6326" y="8991"/>
                    <a:pt x="6957" y="8921"/>
                    <a:pt x="7574" y="8812"/>
                  </a:cubicBezTo>
                  <a:cubicBezTo>
                    <a:pt x="6973" y="10568"/>
                    <a:pt x="6783" y="12438"/>
                    <a:pt x="6920" y="14271"/>
                  </a:cubicBezTo>
                  <a:cubicBezTo>
                    <a:pt x="7028" y="15684"/>
                    <a:pt x="7328" y="17058"/>
                    <a:pt x="7792" y="18355"/>
                  </a:cubicBezTo>
                  <a:cubicBezTo>
                    <a:pt x="7901" y="18700"/>
                    <a:pt x="8038" y="19004"/>
                    <a:pt x="8202" y="19349"/>
                  </a:cubicBezTo>
                  <a:lnTo>
                    <a:pt x="11420" y="21600"/>
                  </a:lnTo>
                  <a:cubicBezTo>
                    <a:pt x="11283" y="21296"/>
                    <a:pt x="11175" y="20990"/>
                    <a:pt x="11065" y="20685"/>
                  </a:cubicBezTo>
                  <a:cubicBezTo>
                    <a:pt x="10547" y="19349"/>
                    <a:pt x="10274" y="17974"/>
                    <a:pt x="10220" y="16599"/>
                  </a:cubicBezTo>
                  <a:cubicBezTo>
                    <a:pt x="10110" y="14768"/>
                    <a:pt x="10356" y="12935"/>
                    <a:pt x="10874" y="11294"/>
                  </a:cubicBezTo>
                  <a:cubicBezTo>
                    <a:pt x="12232" y="12990"/>
                    <a:pt x="13525" y="15019"/>
                    <a:pt x="15194" y="15019"/>
                  </a:cubicBezTo>
                  <a:cubicBezTo>
                    <a:pt x="15403" y="15019"/>
                    <a:pt x="15617" y="14989"/>
                    <a:pt x="15838" y="14920"/>
                  </a:cubicBezTo>
                  <a:cubicBezTo>
                    <a:pt x="17801" y="14348"/>
                    <a:pt x="18947" y="10950"/>
                    <a:pt x="17310" y="8735"/>
                  </a:cubicBezTo>
                  <a:cubicBezTo>
                    <a:pt x="16219" y="7285"/>
                    <a:pt x="14937" y="6713"/>
                    <a:pt x="13574" y="6598"/>
                  </a:cubicBezTo>
                  <a:cubicBezTo>
                    <a:pt x="15088" y="5001"/>
                    <a:pt x="17040" y="3987"/>
                    <a:pt x="19243" y="3987"/>
                  </a:cubicBezTo>
                  <a:cubicBezTo>
                    <a:pt x="19619" y="3987"/>
                    <a:pt x="20002" y="4017"/>
                    <a:pt x="20392" y="4079"/>
                  </a:cubicBezTo>
                  <a:lnTo>
                    <a:pt x="18020" y="2818"/>
                  </a:lnTo>
                  <a:cubicBezTo>
                    <a:pt x="15675" y="3201"/>
                    <a:pt x="13629" y="4613"/>
                    <a:pt x="12128" y="6598"/>
                  </a:cubicBezTo>
                  <a:cubicBezTo>
                    <a:pt x="11228" y="6713"/>
                    <a:pt x="10329" y="6904"/>
                    <a:pt x="9456" y="7133"/>
                  </a:cubicBezTo>
                  <a:cubicBezTo>
                    <a:pt x="11005" y="4041"/>
                    <a:pt x="13618" y="2572"/>
                    <a:pt x="16280" y="2572"/>
                  </a:cubicBezTo>
                  <a:cubicBezTo>
                    <a:pt x="16806" y="2572"/>
                    <a:pt x="17334" y="2629"/>
                    <a:pt x="17856" y="2743"/>
                  </a:cubicBezTo>
                  <a:lnTo>
                    <a:pt x="15237" y="1368"/>
                  </a:lnTo>
                  <a:cubicBezTo>
                    <a:pt x="12647" y="1826"/>
                    <a:pt x="10220" y="3659"/>
                    <a:pt x="8528" y="6675"/>
                  </a:cubicBezTo>
                  <a:cubicBezTo>
                    <a:pt x="6776" y="4116"/>
                    <a:pt x="4527" y="0"/>
                    <a:pt x="1980" y="0"/>
                  </a:cubicBezTo>
                  <a:close/>
                </a:path>
              </a:pathLst>
            </a:custGeom>
            <a:solidFill>
              <a:srgbClr val="C83F3D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29" name="Google Shape;8062;p47"/>
            <p:cNvSpPr/>
            <p:nvPr/>
          </p:nvSpPr>
          <p:spPr>
            <a:xfrm>
              <a:off x="2952565" y="8438867"/>
              <a:ext cx="749864" cy="9651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566" h="21600" fill="norm" stroke="1" extrusionOk="0">
                  <a:moveTo>
                    <a:pt x="12895" y="0"/>
                  </a:moveTo>
                  <a:cubicBezTo>
                    <a:pt x="11456" y="0"/>
                    <a:pt x="9936" y="392"/>
                    <a:pt x="8473" y="1132"/>
                  </a:cubicBezTo>
                  <a:cubicBezTo>
                    <a:pt x="6091" y="2325"/>
                    <a:pt x="3828" y="4367"/>
                    <a:pt x="2200" y="7024"/>
                  </a:cubicBezTo>
                  <a:cubicBezTo>
                    <a:pt x="2120" y="7195"/>
                    <a:pt x="2002" y="7365"/>
                    <a:pt x="1922" y="7535"/>
                  </a:cubicBezTo>
                  <a:cubicBezTo>
                    <a:pt x="-738" y="12235"/>
                    <a:pt x="-580" y="17240"/>
                    <a:pt x="2042" y="19829"/>
                  </a:cubicBezTo>
                  <a:cubicBezTo>
                    <a:pt x="2518" y="20306"/>
                    <a:pt x="3113" y="20715"/>
                    <a:pt x="3748" y="20987"/>
                  </a:cubicBezTo>
                  <a:cubicBezTo>
                    <a:pt x="3828" y="21021"/>
                    <a:pt x="3868" y="21055"/>
                    <a:pt x="3947" y="21090"/>
                  </a:cubicBezTo>
                  <a:cubicBezTo>
                    <a:pt x="4783" y="21434"/>
                    <a:pt x="5684" y="21600"/>
                    <a:pt x="6619" y="21600"/>
                  </a:cubicBezTo>
                  <a:cubicBezTo>
                    <a:pt x="10552" y="21600"/>
                    <a:pt x="15047" y="18671"/>
                    <a:pt x="17646" y="14074"/>
                  </a:cubicBezTo>
                  <a:cubicBezTo>
                    <a:pt x="20862" y="8387"/>
                    <a:pt x="19949" y="2325"/>
                    <a:pt x="15581" y="519"/>
                  </a:cubicBezTo>
                  <a:cubicBezTo>
                    <a:pt x="14747" y="169"/>
                    <a:pt x="13839" y="0"/>
                    <a:pt x="12895" y="0"/>
                  </a:cubicBezTo>
                  <a:close/>
                </a:path>
              </a:pathLst>
            </a:custGeom>
            <a:solidFill>
              <a:srgbClr val="CDCBCB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30" name="Google Shape;8063;p47"/>
            <p:cNvSpPr/>
            <p:nvPr/>
          </p:nvSpPr>
          <p:spPr>
            <a:xfrm>
              <a:off x="2952565" y="8489467"/>
              <a:ext cx="468109" cy="8871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612" h="21600" fill="norm" stroke="1" extrusionOk="0">
                  <a:moveTo>
                    <a:pt x="12911" y="0"/>
                  </a:moveTo>
                  <a:cubicBezTo>
                    <a:pt x="9282" y="1297"/>
                    <a:pt x="5834" y="3519"/>
                    <a:pt x="3353" y="6410"/>
                  </a:cubicBezTo>
                  <a:cubicBezTo>
                    <a:pt x="3231" y="6595"/>
                    <a:pt x="3051" y="6780"/>
                    <a:pt x="2929" y="6965"/>
                  </a:cubicBezTo>
                  <a:cubicBezTo>
                    <a:pt x="-1124" y="12078"/>
                    <a:pt x="-883" y="17524"/>
                    <a:pt x="3112" y="20340"/>
                  </a:cubicBezTo>
                  <a:cubicBezTo>
                    <a:pt x="3838" y="20860"/>
                    <a:pt x="4744" y="21305"/>
                    <a:pt x="5712" y="21600"/>
                  </a:cubicBezTo>
                  <a:cubicBezTo>
                    <a:pt x="9524" y="20230"/>
                    <a:pt x="13216" y="17784"/>
                    <a:pt x="15694" y="14635"/>
                  </a:cubicBezTo>
                  <a:cubicBezTo>
                    <a:pt x="20476" y="8559"/>
                    <a:pt x="19265" y="2074"/>
                    <a:pt x="12911" y="0"/>
                  </a:cubicBezTo>
                  <a:close/>
                </a:path>
              </a:pathLst>
            </a:custGeom>
            <a:solidFill>
              <a:srgbClr val="9E9E9E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31" name="Google Shape;8064;p47"/>
            <p:cNvSpPr/>
            <p:nvPr/>
          </p:nvSpPr>
          <p:spPr>
            <a:xfrm>
              <a:off x="2952565" y="8752733"/>
              <a:ext cx="627587" cy="628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69" h="21600" fill="norm" stroke="1" extrusionOk="0">
                  <a:moveTo>
                    <a:pt x="2777" y="0"/>
                  </a:moveTo>
                  <a:cubicBezTo>
                    <a:pt x="2676" y="261"/>
                    <a:pt x="2527" y="522"/>
                    <a:pt x="2426" y="784"/>
                  </a:cubicBezTo>
                  <a:cubicBezTo>
                    <a:pt x="-931" y="8001"/>
                    <a:pt x="-731" y="15688"/>
                    <a:pt x="2578" y="19664"/>
                  </a:cubicBezTo>
                  <a:cubicBezTo>
                    <a:pt x="2578" y="19664"/>
                    <a:pt x="3429" y="20606"/>
                    <a:pt x="3930" y="20972"/>
                  </a:cubicBezTo>
                  <a:cubicBezTo>
                    <a:pt x="4681" y="21442"/>
                    <a:pt x="4982" y="21600"/>
                    <a:pt x="4982" y="21600"/>
                  </a:cubicBezTo>
                  <a:cubicBezTo>
                    <a:pt x="19865" y="19455"/>
                    <a:pt x="20669" y="9362"/>
                    <a:pt x="20669" y="9362"/>
                  </a:cubicBezTo>
                  <a:lnTo>
                    <a:pt x="7489" y="2459"/>
                  </a:lnTo>
                  <a:lnTo>
                    <a:pt x="2777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32" name="Google Shape;8065;p47"/>
            <p:cNvSpPr/>
            <p:nvPr/>
          </p:nvSpPr>
          <p:spPr>
            <a:xfrm>
              <a:off x="2952565" y="8752733"/>
              <a:ext cx="227387" cy="6072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211" h="21600" fill="norm" stroke="1" extrusionOk="0">
                  <a:moveTo>
                    <a:pt x="7124" y="0"/>
                  </a:moveTo>
                  <a:cubicBezTo>
                    <a:pt x="6865" y="270"/>
                    <a:pt x="6482" y="541"/>
                    <a:pt x="6223" y="811"/>
                  </a:cubicBezTo>
                  <a:cubicBezTo>
                    <a:pt x="-2389" y="8281"/>
                    <a:pt x="-1876" y="16238"/>
                    <a:pt x="6611" y="20353"/>
                  </a:cubicBezTo>
                  <a:cubicBezTo>
                    <a:pt x="7974" y="20926"/>
                    <a:pt x="9214" y="21600"/>
                    <a:pt x="10340" y="21600"/>
                  </a:cubicBezTo>
                  <a:cubicBezTo>
                    <a:pt x="10380" y="21600"/>
                    <a:pt x="10425" y="21600"/>
                    <a:pt x="10470" y="21598"/>
                  </a:cubicBezTo>
                  <a:cubicBezTo>
                    <a:pt x="6994" y="15643"/>
                    <a:pt x="9309" y="9147"/>
                    <a:pt x="17150" y="4006"/>
                  </a:cubicBezTo>
                  <a:cubicBezTo>
                    <a:pt x="17797" y="3517"/>
                    <a:pt x="18569" y="3031"/>
                    <a:pt x="19211" y="2545"/>
                  </a:cubicBezTo>
                  <a:lnTo>
                    <a:pt x="7124" y="0"/>
                  </a:lnTo>
                  <a:close/>
                </a:path>
              </a:pathLst>
            </a:custGeom>
            <a:solidFill>
              <a:srgbClr val="CDCBCB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8234" name="Google Shape;8066;p47"/>
          <p:cNvSpPr txBox="1"/>
          <p:nvPr/>
        </p:nvSpPr>
        <p:spPr>
          <a:xfrm>
            <a:off x="12591600" y="9842759"/>
            <a:ext cx="9872801" cy="1351281"/>
          </a:xfrm>
          <a:prstGeom prst="rect">
            <a:avLst/>
          </a:prstGeom>
          <a:ln w="254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0" tIns="0" rIns="0" bIns="0" anchor="ctr">
            <a:spAutoFit/>
          </a:bodyPr>
          <a:lstStyle/>
          <a:p>
            <a:pPr algn="r" rtl="0">
              <a:lnSpc>
                <a:spcPct val="90000"/>
              </a:lnSpc>
              <a:defRPr sz="3200">
                <a:solidFill>
                  <a:schemeClr val="accent5"/>
                </a:solidFill>
                <a:latin typeface="+mj-lt"/>
                <a:ea typeface="+mj-ea"/>
                <a:cs typeface="+mj-cs"/>
                <a:sym typeface="Helvetica"/>
              </a:defRPr>
            </a:pPr>
            <a:r>
              <a:t>CREDITS: This presentation template was created by </a:t>
            </a:r>
            <a:r>
              <a:rPr u="sng">
                <a:uFill>
                  <a:solidFill>
                    <a:schemeClr val="accent5"/>
                  </a:solidFill>
                </a:uFill>
                <a:hlinkClick r:id="rId2" invalidUrl="" action="" tgtFrame="" tooltip="" history="1" highlightClick="0" endSnd="0"/>
              </a:rPr>
              <a:t>Slidesgo</a:t>
            </a:r>
            <a:r>
              <a:t>, including icons by </a:t>
            </a:r>
            <a:r>
              <a:rPr u="sng">
                <a:uFill>
                  <a:solidFill>
                    <a:schemeClr val="accent5"/>
                  </a:solidFill>
                </a:uFill>
                <a:hlinkClick r:id="rId3" invalidUrl="" action="" tgtFrame="" tooltip="" history="1" highlightClick="0" endSnd="0"/>
              </a:rPr>
              <a:t>Flaticon</a:t>
            </a:r>
            <a:r>
              <a:t>, and infographics &amp; images by </a:t>
            </a:r>
            <a:r>
              <a:rPr u="sng">
                <a:uFill>
                  <a:solidFill>
                    <a:schemeClr val="accent5"/>
                  </a:solidFill>
                </a:uFill>
                <a:hlinkClick r:id="rId4" invalidUrl="" action="" tgtFrame="" tooltip="" history="1" highlightClick="0" endSnd="0"/>
              </a:rPr>
              <a:t>Freepik</a:t>
            </a:r>
            <a:r>
              <a:t> </a:t>
            </a:r>
          </a:p>
        </p:txBody>
      </p:sp>
      <p:sp>
        <p:nvSpPr>
          <p:cNvPr id="8235" name="نص العنوان"/>
          <p:cNvSpPr txBox="1"/>
          <p:nvPr>
            <p:ph type="title"/>
          </p:nvPr>
        </p:nvSpPr>
        <p:spPr>
          <a:xfrm>
            <a:off x="13970399" y="1846399"/>
            <a:ext cx="8900002" cy="1672001"/>
          </a:xfrm>
          <a:prstGeom prst="rect">
            <a:avLst/>
          </a:prstGeom>
        </p:spPr>
        <p:txBody>
          <a:bodyPr/>
          <a:lstStyle>
            <a:lvl1pPr algn="r">
              <a:defRPr sz="12800"/>
            </a:lvl1pPr>
          </a:lstStyle>
          <a:p>
            <a:pPr/>
            <a:r>
              <a:t>نص العنوان</a:t>
            </a:r>
          </a:p>
        </p:txBody>
      </p:sp>
      <p:sp>
        <p:nvSpPr>
          <p:cNvPr id="8236" name="مستوى النص الأول…"/>
          <p:cNvSpPr txBox="1"/>
          <p:nvPr>
            <p:ph type="body" sz="quarter" idx="1"/>
          </p:nvPr>
        </p:nvSpPr>
        <p:spPr>
          <a:xfrm>
            <a:off x="15056800" y="5649199"/>
            <a:ext cx="7813601" cy="4125601"/>
          </a:xfrm>
          <a:prstGeom prst="rect">
            <a:avLst/>
          </a:prstGeom>
        </p:spPr>
        <p:txBody>
          <a:bodyPr/>
          <a:lstStyle>
            <a:lvl1pPr marL="880533" indent="-753533" algn="r">
              <a:buClrTx/>
              <a:buSzTx/>
              <a:buFontTx/>
              <a:buNone/>
              <a:defRPr sz="4200"/>
            </a:lvl1pPr>
            <a:lvl2pPr marL="880533" indent="-296333" algn="r">
              <a:buClrTx/>
              <a:buSzTx/>
              <a:buFontTx/>
              <a:buNone/>
              <a:defRPr sz="4200"/>
            </a:lvl2pPr>
            <a:lvl3pPr marL="880533" indent="160866" algn="r">
              <a:buClrTx/>
              <a:buSzTx/>
              <a:buFontTx/>
              <a:buNone/>
              <a:defRPr sz="4200"/>
            </a:lvl3pPr>
            <a:lvl4pPr marL="880533" indent="618066" algn="r">
              <a:buClrTx/>
              <a:buSzTx/>
              <a:buFontTx/>
              <a:buNone/>
              <a:defRPr sz="4200"/>
            </a:lvl4pPr>
            <a:lvl5pPr marL="880533" indent="1075266" algn="r">
              <a:buClrTx/>
              <a:buSzTx/>
              <a:buFontTx/>
              <a:buNone/>
              <a:defRPr sz="4200"/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8237" name="رقم الشريحة"/>
          <p:cNvSpPr txBox="1"/>
          <p:nvPr>
            <p:ph type="sldNum" sz="quarter" idx="2"/>
          </p:nvPr>
        </p:nvSpPr>
        <p:spPr>
          <a:xfrm>
            <a:off x="11785599" y="12344399"/>
            <a:ext cx="5689601" cy="736601"/>
          </a:xfrm>
          <a:prstGeom prst="rect">
            <a:avLst/>
          </a:prstGeom>
        </p:spPr>
        <p:txBody>
          <a:bodyPr lIns="121919" tIns="121919" rIns="121919" bIns="121919"/>
          <a:lstStyle>
            <a:lvl1pPr algn="r">
              <a:defRPr sz="3200"/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USTOM_1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99" name="Google Shape;8070;p48"/>
          <p:cNvGrpSpPr/>
          <p:nvPr/>
        </p:nvGrpSpPr>
        <p:grpSpPr>
          <a:xfrm>
            <a:off x="-349845" y="-1299"/>
            <a:ext cx="25417589" cy="13716477"/>
            <a:chOff x="0" y="0"/>
            <a:chExt cx="25417587" cy="13716475"/>
          </a:xfrm>
        </p:grpSpPr>
        <p:sp>
          <p:nvSpPr>
            <p:cNvPr id="8244" name="Google Shape;8071;p48"/>
            <p:cNvSpPr/>
            <p:nvPr/>
          </p:nvSpPr>
          <p:spPr>
            <a:xfrm>
              <a:off x="22896176" y="1380229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12"/>
                  </a:cubicBezTo>
                  <a:cubicBezTo>
                    <a:pt x="871" y="1338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64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9" y="21579"/>
                    <a:pt x="5489" y="21600"/>
                    <a:pt x="6934" y="21600"/>
                  </a:cubicBezTo>
                  <a:cubicBezTo>
                    <a:pt x="11489" y="21600"/>
                    <a:pt x="16781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45" name="Google Shape;8072;p48"/>
            <p:cNvSpPr/>
            <p:nvPr/>
          </p:nvSpPr>
          <p:spPr>
            <a:xfrm>
              <a:off x="23975893" y="61642"/>
              <a:ext cx="144169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25"/>
                    <a:pt x="9718" y="10504"/>
                    <a:pt x="8932" y="16592"/>
                  </a:cubicBezTo>
                  <a:cubicBezTo>
                    <a:pt x="8903" y="16841"/>
                    <a:pt x="8726" y="16973"/>
                    <a:pt x="8549" y="16973"/>
                  </a:cubicBezTo>
                  <a:cubicBezTo>
                    <a:pt x="8392" y="16973"/>
                    <a:pt x="8236" y="16870"/>
                    <a:pt x="8178" y="16654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5" y="7176"/>
                    <a:pt x="4962" y="6860"/>
                    <a:pt x="4524" y="6860"/>
                  </a:cubicBezTo>
                  <a:cubicBezTo>
                    <a:pt x="4516" y="6860"/>
                    <a:pt x="4507" y="6860"/>
                    <a:pt x="4498" y="6860"/>
                  </a:cubicBezTo>
                  <a:cubicBezTo>
                    <a:pt x="2763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78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09"/>
                    <a:pt x="14032" y="2950"/>
                    <a:pt x="14589" y="2925"/>
                  </a:cubicBezTo>
                  <a:lnTo>
                    <a:pt x="17362" y="2835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34"/>
                    <a:pt x="18895" y="5358"/>
                    <a:pt x="19313" y="5358"/>
                  </a:cubicBezTo>
                  <a:cubicBezTo>
                    <a:pt x="19329" y="5358"/>
                    <a:pt x="19345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43"/>
                    <a:pt x="21436" y="4709"/>
                    <a:pt x="21381" y="4109"/>
                  </a:cubicBezTo>
                  <a:cubicBezTo>
                    <a:pt x="21272" y="3065"/>
                    <a:pt x="20977" y="2110"/>
                    <a:pt x="20704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46" name="Google Shape;8073;p48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47" name="Google Shape;8074;p48"/>
            <p:cNvSpPr/>
            <p:nvPr/>
          </p:nvSpPr>
          <p:spPr>
            <a:xfrm>
              <a:off x="20002468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6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48" name="Google Shape;8075;p48"/>
            <p:cNvSpPr/>
            <p:nvPr/>
          </p:nvSpPr>
          <p:spPr>
            <a:xfrm>
              <a:off x="21563798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9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4" y="10481"/>
                    <a:pt x="6794" y="11327"/>
                  </a:cubicBezTo>
                  <a:cubicBezTo>
                    <a:pt x="7216" y="11962"/>
                    <a:pt x="2537" y="18529"/>
                    <a:pt x="2885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71" y="20776"/>
                  </a:cubicBezTo>
                  <a:cubicBezTo>
                    <a:pt x="8743" y="18837"/>
                    <a:pt x="9702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9" y="18576"/>
                    <a:pt x="17246" y="19586"/>
                  </a:cubicBezTo>
                  <a:cubicBezTo>
                    <a:pt x="17437" y="19699"/>
                    <a:pt x="17645" y="19754"/>
                    <a:pt x="17852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49" name="Google Shape;8076;p48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50" name="Google Shape;8077;p48"/>
            <p:cNvSpPr/>
            <p:nvPr/>
          </p:nvSpPr>
          <p:spPr>
            <a:xfrm>
              <a:off x="22896176" y="8406147"/>
              <a:ext cx="81924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7"/>
                    <a:pt x="18947" y="28"/>
                  </a:cubicBezTo>
                  <a:cubicBezTo>
                    <a:pt x="17365" y="733"/>
                    <a:pt x="14370" y="852"/>
                    <a:pt x="11236" y="852"/>
                  </a:cubicBezTo>
                  <a:cubicBezTo>
                    <a:pt x="9595" y="852"/>
                    <a:pt x="7914" y="817"/>
                    <a:pt x="6380" y="817"/>
                  </a:cubicBezTo>
                  <a:cubicBezTo>
                    <a:pt x="4329" y="817"/>
                    <a:pt x="2537" y="880"/>
                    <a:pt x="1431" y="1152"/>
                  </a:cubicBezTo>
                  <a:cubicBezTo>
                    <a:pt x="871" y="1278"/>
                    <a:pt x="385" y="3016"/>
                    <a:pt x="234" y="5445"/>
                  </a:cubicBezTo>
                  <a:cubicBezTo>
                    <a:pt x="10" y="9306"/>
                    <a:pt x="-82" y="13669"/>
                    <a:pt x="86" y="17034"/>
                  </a:cubicBezTo>
                  <a:cubicBezTo>
                    <a:pt x="199" y="19708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8" y="21600"/>
                    <a:pt x="16906" y="21377"/>
                    <a:pt x="19565" y="19834"/>
                  </a:cubicBezTo>
                  <a:cubicBezTo>
                    <a:pt x="21518" y="18738"/>
                    <a:pt x="21011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51" name="Google Shape;8078;p48"/>
            <p:cNvSpPr/>
            <p:nvPr/>
          </p:nvSpPr>
          <p:spPr>
            <a:xfrm>
              <a:off x="23975893" y="7086817"/>
              <a:ext cx="144169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3"/>
                    <a:pt x="8932" y="16590"/>
                  </a:cubicBezTo>
                  <a:cubicBezTo>
                    <a:pt x="8903" y="16847"/>
                    <a:pt x="8726" y="16982"/>
                    <a:pt x="8550" y="16982"/>
                  </a:cubicBezTo>
                  <a:cubicBezTo>
                    <a:pt x="8393" y="16982"/>
                    <a:pt x="8236" y="16876"/>
                    <a:pt x="8178" y="16655"/>
                  </a:cubicBezTo>
                  <a:cubicBezTo>
                    <a:pt x="7141" y="12654"/>
                    <a:pt x="6901" y="11088"/>
                    <a:pt x="5546" y="7649"/>
                  </a:cubicBezTo>
                  <a:cubicBezTo>
                    <a:pt x="5361" y="7165"/>
                    <a:pt x="4947" y="6860"/>
                    <a:pt x="4498" y="6860"/>
                  </a:cubicBezTo>
                  <a:cubicBezTo>
                    <a:pt x="2763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2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3" y="10240"/>
                    <a:pt x="3803" y="10240"/>
                  </a:cubicBezTo>
                  <a:cubicBezTo>
                    <a:pt x="3993" y="10240"/>
                    <a:pt x="4125" y="10310"/>
                    <a:pt x="4170" y="10465"/>
                  </a:cubicBezTo>
                  <a:cubicBezTo>
                    <a:pt x="5022" y="13190"/>
                    <a:pt x="6125" y="19252"/>
                    <a:pt x="6846" y="20920"/>
                  </a:cubicBezTo>
                  <a:cubicBezTo>
                    <a:pt x="7040" y="21353"/>
                    <a:pt x="7857" y="21600"/>
                    <a:pt x="8704" y="21600"/>
                  </a:cubicBezTo>
                  <a:cubicBezTo>
                    <a:pt x="9578" y="21600"/>
                    <a:pt x="10484" y="21337"/>
                    <a:pt x="10767" y="20742"/>
                  </a:cubicBezTo>
                  <a:cubicBezTo>
                    <a:pt x="12569" y="16922"/>
                    <a:pt x="12514" y="8911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4" y="5038"/>
                    <a:pt x="18883" y="5361"/>
                    <a:pt x="19293" y="5361"/>
                  </a:cubicBezTo>
                  <a:cubicBezTo>
                    <a:pt x="19315" y="5361"/>
                    <a:pt x="19338" y="5359"/>
                    <a:pt x="19361" y="5358"/>
                  </a:cubicBezTo>
                  <a:cubicBezTo>
                    <a:pt x="19732" y="5332"/>
                    <a:pt x="20147" y="5306"/>
                    <a:pt x="20507" y="5294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78"/>
                    <a:pt x="20977" y="2123"/>
                    <a:pt x="20704" y="1396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52" name="Google Shape;8079;p48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53" name="Google Shape;8080;p48"/>
            <p:cNvSpPr/>
            <p:nvPr/>
          </p:nvSpPr>
          <p:spPr>
            <a:xfrm>
              <a:off x="20002462" y="8100988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54" name="Google Shape;8081;p48"/>
            <p:cNvSpPr/>
            <p:nvPr/>
          </p:nvSpPr>
          <p:spPr>
            <a:xfrm>
              <a:off x="21563798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9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4" y="10487"/>
                    <a:pt x="6794" y="11332"/>
                  </a:cubicBezTo>
                  <a:cubicBezTo>
                    <a:pt x="7216" y="11967"/>
                    <a:pt x="2537" y="18515"/>
                    <a:pt x="2885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71" y="20779"/>
                  </a:cubicBezTo>
                  <a:cubicBezTo>
                    <a:pt x="8743" y="18840"/>
                    <a:pt x="9702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9" y="18579"/>
                    <a:pt x="17246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55" name="Google Shape;8082;p48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56" name="Google Shape;8083;p48"/>
            <p:cNvSpPr/>
            <p:nvPr/>
          </p:nvSpPr>
          <p:spPr>
            <a:xfrm>
              <a:off x="20457982" y="6435487"/>
              <a:ext cx="1084872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4"/>
                    <a:pt x="14156" y="866"/>
                    <a:pt x="10900" y="866"/>
                  </a:cubicBezTo>
                  <a:cubicBezTo>
                    <a:pt x="9350" y="866"/>
                    <a:pt x="7775" y="845"/>
                    <a:pt x="6330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6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6" y="21586"/>
                    <a:pt x="1334" y="21586"/>
                  </a:cubicBezTo>
                  <a:cubicBezTo>
                    <a:pt x="1345" y="21586"/>
                    <a:pt x="1355" y="21579"/>
                    <a:pt x="1364" y="21579"/>
                  </a:cubicBezTo>
                  <a:cubicBezTo>
                    <a:pt x="1782" y="21572"/>
                    <a:pt x="2239" y="21565"/>
                    <a:pt x="2727" y="21565"/>
                  </a:cubicBezTo>
                  <a:cubicBezTo>
                    <a:pt x="4126" y="21565"/>
                    <a:pt x="5786" y="21600"/>
                    <a:pt x="7530" y="21600"/>
                  </a:cubicBezTo>
                  <a:cubicBezTo>
                    <a:pt x="11943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57" name="Google Shape;8084;p48"/>
            <p:cNvSpPr/>
            <p:nvPr/>
          </p:nvSpPr>
          <p:spPr>
            <a:xfrm>
              <a:off x="20232485" y="5259082"/>
              <a:ext cx="81880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1"/>
                    <a:pt x="10904" y="871"/>
                  </a:cubicBezTo>
                  <a:cubicBezTo>
                    <a:pt x="9353" y="871"/>
                    <a:pt x="7778" y="843"/>
                    <a:pt x="6333" y="843"/>
                  </a:cubicBezTo>
                  <a:cubicBezTo>
                    <a:pt x="4303" y="843"/>
                    <a:pt x="2532" y="892"/>
                    <a:pt x="1439" y="1150"/>
                  </a:cubicBezTo>
                  <a:cubicBezTo>
                    <a:pt x="858" y="1331"/>
                    <a:pt x="374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204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58" name="Google Shape;8085;p48"/>
            <p:cNvSpPr/>
            <p:nvPr/>
          </p:nvSpPr>
          <p:spPr>
            <a:xfrm>
              <a:off x="20232485" y="4893188"/>
              <a:ext cx="818802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2"/>
                    <a:pt x="10904" y="872"/>
                  </a:cubicBezTo>
                  <a:cubicBezTo>
                    <a:pt x="9353" y="872"/>
                    <a:pt x="7778" y="844"/>
                    <a:pt x="6333" y="844"/>
                  </a:cubicBezTo>
                  <a:cubicBezTo>
                    <a:pt x="4303" y="844"/>
                    <a:pt x="2532" y="899"/>
                    <a:pt x="1439" y="1150"/>
                  </a:cubicBezTo>
                  <a:cubicBezTo>
                    <a:pt x="858" y="1276"/>
                    <a:pt x="374" y="3012"/>
                    <a:pt x="223" y="5501"/>
                  </a:cubicBezTo>
                  <a:cubicBezTo>
                    <a:pt x="17" y="9294"/>
                    <a:pt x="-77" y="13652"/>
                    <a:pt x="74" y="17075"/>
                  </a:cubicBezTo>
                  <a:cubicBezTo>
                    <a:pt x="202" y="19704"/>
                    <a:pt x="730" y="21551"/>
                    <a:pt x="1334" y="21551"/>
                  </a:cubicBezTo>
                  <a:cubicBezTo>
                    <a:pt x="1345" y="21551"/>
                    <a:pt x="1355" y="21551"/>
                    <a:pt x="1364" y="21551"/>
                  </a:cubicBezTo>
                  <a:cubicBezTo>
                    <a:pt x="1586" y="21544"/>
                    <a:pt x="1816" y="21544"/>
                    <a:pt x="2058" y="21544"/>
                  </a:cubicBezTo>
                  <a:cubicBezTo>
                    <a:pt x="3578" y="21544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08"/>
                  </a:cubicBezTo>
                  <a:cubicBezTo>
                    <a:pt x="21523" y="18713"/>
                    <a:pt x="21011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59" name="Google Shape;8086;p48"/>
            <p:cNvSpPr/>
            <p:nvPr/>
          </p:nvSpPr>
          <p:spPr>
            <a:xfrm>
              <a:off x="22584655" y="4634488"/>
              <a:ext cx="982117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1" y="0"/>
                  </a:moveTo>
                  <a:cubicBezTo>
                    <a:pt x="16858" y="0"/>
                    <a:pt x="16422" y="178"/>
                    <a:pt x="16094" y="504"/>
                  </a:cubicBezTo>
                  <a:cubicBezTo>
                    <a:pt x="11992" y="4766"/>
                    <a:pt x="3466" y="13243"/>
                    <a:pt x="320" y="17441"/>
                  </a:cubicBezTo>
                  <a:cubicBezTo>
                    <a:pt x="-895" y="19076"/>
                    <a:pt x="1608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04"/>
                    <a:pt x="18978" y="838"/>
                    <a:pt x="18161" y="268"/>
                  </a:cubicBezTo>
                  <a:cubicBezTo>
                    <a:pt x="17895" y="85"/>
                    <a:pt x="17594" y="0"/>
                    <a:pt x="172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60" name="Google Shape;8087;p48"/>
            <p:cNvSpPr/>
            <p:nvPr/>
          </p:nvSpPr>
          <p:spPr>
            <a:xfrm>
              <a:off x="22666627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61" name="Google Shape;8088;p48"/>
            <p:cNvSpPr/>
            <p:nvPr/>
          </p:nvSpPr>
          <p:spPr>
            <a:xfrm>
              <a:off x="23251670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5" y="0"/>
                  </a:moveTo>
                  <a:cubicBezTo>
                    <a:pt x="2665" y="0"/>
                    <a:pt x="-1620" y="5733"/>
                    <a:pt x="601" y="16505"/>
                  </a:cubicBezTo>
                  <a:cubicBezTo>
                    <a:pt x="1310" y="20041"/>
                    <a:pt x="4171" y="21600"/>
                    <a:pt x="7360" y="21600"/>
                  </a:cubicBezTo>
                  <a:cubicBezTo>
                    <a:pt x="13132" y="21600"/>
                    <a:pt x="19980" y="16498"/>
                    <a:pt x="17145" y="8724"/>
                  </a:cubicBezTo>
                  <a:cubicBezTo>
                    <a:pt x="14980" y="2828"/>
                    <a:pt x="11139" y="0"/>
                    <a:pt x="764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62" name="Google Shape;8089;p48"/>
            <p:cNvSpPr/>
            <p:nvPr/>
          </p:nvSpPr>
          <p:spPr>
            <a:xfrm>
              <a:off x="22533254" y="6435487"/>
              <a:ext cx="1084827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4"/>
                    <a:pt x="14166" y="866"/>
                    <a:pt x="10911" y="866"/>
                  </a:cubicBezTo>
                  <a:cubicBezTo>
                    <a:pt x="9360" y="866"/>
                    <a:pt x="7785" y="845"/>
                    <a:pt x="6338" y="845"/>
                  </a:cubicBezTo>
                  <a:cubicBezTo>
                    <a:pt x="4308" y="845"/>
                    <a:pt x="2531" y="894"/>
                    <a:pt x="1434" y="1145"/>
                  </a:cubicBezTo>
                  <a:cubicBezTo>
                    <a:pt x="869" y="1271"/>
                    <a:pt x="375" y="3017"/>
                    <a:pt x="234" y="5510"/>
                  </a:cubicBezTo>
                  <a:cubicBezTo>
                    <a:pt x="8" y="9309"/>
                    <a:pt x="-76" y="13667"/>
                    <a:pt x="79" y="17096"/>
                  </a:cubicBezTo>
                  <a:cubicBezTo>
                    <a:pt x="204" y="19728"/>
                    <a:pt x="739" y="21586"/>
                    <a:pt x="1348" y="21586"/>
                  </a:cubicBezTo>
                  <a:cubicBezTo>
                    <a:pt x="1358" y="21586"/>
                    <a:pt x="1367" y="21579"/>
                    <a:pt x="1378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7" y="21600"/>
                    <a:pt x="7538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63" name="Google Shape;8090;p48"/>
            <p:cNvSpPr/>
            <p:nvPr/>
          </p:nvSpPr>
          <p:spPr>
            <a:xfrm>
              <a:off x="22974492" y="6144191"/>
              <a:ext cx="202237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64" name="Google Shape;8091;p48"/>
            <p:cNvSpPr/>
            <p:nvPr/>
          </p:nvSpPr>
          <p:spPr>
            <a:xfrm>
              <a:off x="22974507" y="6777780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65" name="Google Shape;8092;p48"/>
            <p:cNvSpPr/>
            <p:nvPr/>
          </p:nvSpPr>
          <p:spPr>
            <a:xfrm>
              <a:off x="23888517" y="5397138"/>
              <a:ext cx="1132688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96"/>
                    <a:pt x="577" y="8873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7" y="14079"/>
                    <a:pt x="2093" y="14071"/>
                    <a:pt x="2171" y="14057"/>
                  </a:cubicBezTo>
                  <a:cubicBezTo>
                    <a:pt x="3999" y="13700"/>
                    <a:pt x="5690" y="13577"/>
                    <a:pt x="7116" y="13508"/>
                  </a:cubicBezTo>
                  <a:cubicBezTo>
                    <a:pt x="7133" y="13508"/>
                    <a:pt x="7150" y="13508"/>
                    <a:pt x="7166" y="13508"/>
                  </a:cubicBezTo>
                  <a:cubicBezTo>
                    <a:pt x="7892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100" y="14497"/>
                  </a:cubicBezTo>
                  <a:cubicBezTo>
                    <a:pt x="13993" y="13717"/>
                    <a:pt x="14606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14" y="8352"/>
                    <a:pt x="17006" y="8199"/>
                    <a:pt x="15624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3" y="6994"/>
                  </a:cubicBezTo>
                  <a:cubicBezTo>
                    <a:pt x="13504" y="5361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66" name="Google Shape;8093;p48"/>
            <p:cNvSpPr/>
            <p:nvPr/>
          </p:nvSpPr>
          <p:spPr>
            <a:xfrm>
              <a:off x="24227609" y="3512959"/>
              <a:ext cx="1080347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20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595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52" y="15826"/>
                  </a:cubicBezTo>
                  <a:cubicBezTo>
                    <a:pt x="10813" y="15411"/>
                    <a:pt x="11225" y="15192"/>
                    <a:pt x="11640" y="15192"/>
                  </a:cubicBezTo>
                  <a:cubicBezTo>
                    <a:pt x="11943" y="15192"/>
                    <a:pt x="12250" y="15307"/>
                    <a:pt x="12501" y="15548"/>
                  </a:cubicBezTo>
                  <a:cubicBezTo>
                    <a:pt x="14011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393" y="17161"/>
                    <a:pt x="21090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501" y="11165"/>
                    <a:pt x="15815" y="10090"/>
                  </a:cubicBezTo>
                  <a:cubicBezTo>
                    <a:pt x="15073" y="9618"/>
                    <a:pt x="14914" y="8494"/>
                    <a:pt x="15481" y="7778"/>
                  </a:cubicBezTo>
                  <a:cubicBezTo>
                    <a:pt x="16527" y="6474"/>
                    <a:pt x="17718" y="5153"/>
                    <a:pt x="18663" y="3884"/>
                  </a:cubicBezTo>
                  <a:cubicBezTo>
                    <a:pt x="19158" y="3232"/>
                    <a:pt x="19041" y="2239"/>
                    <a:pt x="18417" y="1733"/>
                  </a:cubicBezTo>
                  <a:cubicBezTo>
                    <a:pt x="17675" y="1130"/>
                    <a:pt x="16919" y="690"/>
                    <a:pt x="16105" y="184"/>
                  </a:cubicBezTo>
                  <a:cubicBezTo>
                    <a:pt x="15904" y="60"/>
                    <a:pt x="15684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67" name="Google Shape;8094;p48"/>
            <p:cNvSpPr/>
            <p:nvPr/>
          </p:nvSpPr>
          <p:spPr>
            <a:xfrm>
              <a:off x="21311737" y="3573858"/>
              <a:ext cx="1441817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8"/>
                    <a:pt x="11024" y="415"/>
                  </a:cubicBezTo>
                  <a:cubicBezTo>
                    <a:pt x="9953" y="938"/>
                    <a:pt x="9724" y="10513"/>
                    <a:pt x="8939" y="16586"/>
                  </a:cubicBezTo>
                  <a:cubicBezTo>
                    <a:pt x="8903" y="16843"/>
                    <a:pt x="8725" y="16977"/>
                    <a:pt x="8546" y="16977"/>
                  </a:cubicBezTo>
                  <a:cubicBezTo>
                    <a:pt x="8388" y="16977"/>
                    <a:pt x="8231" y="16872"/>
                    <a:pt x="8174" y="16650"/>
                  </a:cubicBezTo>
                  <a:cubicBezTo>
                    <a:pt x="7138" y="12664"/>
                    <a:pt x="6897" y="11085"/>
                    <a:pt x="5544" y="7647"/>
                  </a:cubicBezTo>
                  <a:cubicBezTo>
                    <a:pt x="5359" y="7163"/>
                    <a:pt x="4944" y="6858"/>
                    <a:pt x="4496" y="6858"/>
                  </a:cubicBezTo>
                  <a:cubicBezTo>
                    <a:pt x="2760" y="6884"/>
                    <a:pt x="916" y="7469"/>
                    <a:pt x="109" y="9329"/>
                  </a:cubicBezTo>
                  <a:cubicBezTo>
                    <a:pt x="-164" y="10245"/>
                    <a:pt x="119" y="10806"/>
                    <a:pt x="502" y="11455"/>
                  </a:cubicBezTo>
                  <a:cubicBezTo>
                    <a:pt x="628" y="11682"/>
                    <a:pt x="833" y="11801"/>
                    <a:pt x="1044" y="11801"/>
                  </a:cubicBezTo>
                  <a:cubicBezTo>
                    <a:pt x="1198" y="11801"/>
                    <a:pt x="1354" y="11736"/>
                    <a:pt x="1484" y="11608"/>
                  </a:cubicBezTo>
                  <a:cubicBezTo>
                    <a:pt x="2296" y="10791"/>
                    <a:pt x="3275" y="10238"/>
                    <a:pt x="3808" y="10238"/>
                  </a:cubicBezTo>
                  <a:cubicBezTo>
                    <a:pt x="3997" y="10238"/>
                    <a:pt x="4131" y="10308"/>
                    <a:pt x="4179" y="10462"/>
                  </a:cubicBezTo>
                  <a:cubicBezTo>
                    <a:pt x="5031" y="13186"/>
                    <a:pt x="6122" y="19246"/>
                    <a:pt x="6843" y="20915"/>
                  </a:cubicBezTo>
                  <a:cubicBezTo>
                    <a:pt x="7035" y="21352"/>
                    <a:pt x="7849" y="21600"/>
                    <a:pt x="8693" y="21600"/>
                  </a:cubicBezTo>
                  <a:cubicBezTo>
                    <a:pt x="9569" y="21600"/>
                    <a:pt x="10478" y="21333"/>
                    <a:pt x="10761" y="20737"/>
                  </a:cubicBezTo>
                  <a:cubicBezTo>
                    <a:pt x="12562" y="16930"/>
                    <a:pt x="12508" y="8909"/>
                    <a:pt x="13424" y="4071"/>
                  </a:cubicBezTo>
                  <a:cubicBezTo>
                    <a:pt x="13544" y="3421"/>
                    <a:pt x="14025" y="2962"/>
                    <a:pt x="14593" y="2937"/>
                  </a:cubicBezTo>
                  <a:lnTo>
                    <a:pt x="17354" y="2847"/>
                  </a:lnTo>
                  <a:cubicBezTo>
                    <a:pt x="17976" y="3064"/>
                    <a:pt x="18271" y="3905"/>
                    <a:pt x="18413" y="4566"/>
                  </a:cubicBezTo>
                  <a:cubicBezTo>
                    <a:pt x="18518" y="5045"/>
                    <a:pt x="18887" y="5369"/>
                    <a:pt x="19305" y="5369"/>
                  </a:cubicBezTo>
                  <a:cubicBezTo>
                    <a:pt x="19321" y="5369"/>
                    <a:pt x="19335" y="5369"/>
                    <a:pt x="19351" y="5369"/>
                  </a:cubicBezTo>
                  <a:cubicBezTo>
                    <a:pt x="19723" y="5344"/>
                    <a:pt x="20149" y="5318"/>
                    <a:pt x="20509" y="5292"/>
                  </a:cubicBezTo>
                  <a:cubicBezTo>
                    <a:pt x="21032" y="5254"/>
                    <a:pt x="21436" y="4720"/>
                    <a:pt x="21371" y="4120"/>
                  </a:cubicBezTo>
                  <a:cubicBezTo>
                    <a:pt x="21262" y="3077"/>
                    <a:pt x="20967" y="2122"/>
                    <a:pt x="20695" y="1409"/>
                  </a:cubicBezTo>
                  <a:cubicBezTo>
                    <a:pt x="20378" y="594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68" name="Google Shape;8095;p48"/>
            <p:cNvSpPr/>
            <p:nvPr/>
          </p:nvSpPr>
          <p:spPr>
            <a:xfrm>
              <a:off x="23121630" y="2922528"/>
              <a:ext cx="108484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8" y="864"/>
                    <a:pt x="7782" y="843"/>
                    <a:pt x="6337" y="843"/>
                  </a:cubicBezTo>
                  <a:cubicBezTo>
                    <a:pt x="4305" y="843"/>
                    <a:pt x="2528" y="892"/>
                    <a:pt x="1431" y="1143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288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6" y="21579"/>
                    <a:pt x="2368" y="21579"/>
                    <a:pt x="2928" y="21579"/>
                  </a:cubicBezTo>
                  <a:cubicBezTo>
                    <a:pt x="4121" y="21579"/>
                    <a:pt x="5494" y="21600"/>
                    <a:pt x="6940" y="21600"/>
                  </a:cubicBezTo>
                  <a:cubicBezTo>
                    <a:pt x="11498" y="21600"/>
                    <a:pt x="16790" y="21405"/>
                    <a:pt x="19574" y="19795"/>
                  </a:cubicBezTo>
                  <a:cubicBezTo>
                    <a:pt x="21521" y="18694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69" name="Google Shape;8096;p48"/>
            <p:cNvSpPr/>
            <p:nvPr/>
          </p:nvSpPr>
          <p:spPr>
            <a:xfrm>
              <a:off x="22896176" y="1746123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05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1" y="21586"/>
                    <a:pt x="2359" y="21579"/>
                    <a:pt x="2912" y="21579"/>
                  </a:cubicBezTo>
                  <a:cubicBezTo>
                    <a:pt x="4150" y="21579"/>
                    <a:pt x="5581" y="21600"/>
                    <a:pt x="7087" y="21600"/>
                  </a:cubicBezTo>
                  <a:cubicBezTo>
                    <a:pt x="11606" y="21600"/>
                    <a:pt x="16813" y="21405"/>
                    <a:pt x="19561" y="19858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70" name="Google Shape;8097;p48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71" name="Google Shape;8098;p48"/>
            <p:cNvSpPr/>
            <p:nvPr/>
          </p:nvSpPr>
          <p:spPr>
            <a:xfrm>
              <a:off x="20587692" y="1873781"/>
              <a:ext cx="232013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0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318" y="20041"/>
                    <a:pt x="4189" y="21600"/>
                    <a:pt x="7383" y="21600"/>
                  </a:cubicBezTo>
                  <a:cubicBezTo>
                    <a:pt x="13157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72" name="Google Shape;8099;p48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73" name="Google Shape;8100;p48"/>
            <p:cNvSpPr/>
            <p:nvPr/>
          </p:nvSpPr>
          <p:spPr>
            <a:xfrm>
              <a:off x="20310537" y="2631232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74" name="Google Shape;8101;p48"/>
            <p:cNvSpPr/>
            <p:nvPr/>
          </p:nvSpPr>
          <p:spPr>
            <a:xfrm>
              <a:off x="20310537" y="3265068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75" name="Google Shape;8102;p48"/>
            <p:cNvSpPr/>
            <p:nvPr/>
          </p:nvSpPr>
          <p:spPr>
            <a:xfrm>
              <a:off x="21224357" y="1884179"/>
              <a:ext cx="1132690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3999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1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599" y="21093"/>
                    <a:pt x="9112" y="21531"/>
                    <a:pt x="9720" y="21558"/>
                  </a:cubicBezTo>
                  <a:cubicBezTo>
                    <a:pt x="10326" y="21582"/>
                    <a:pt x="10966" y="21600"/>
                    <a:pt x="11621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4" y="13041"/>
                  </a:cubicBezTo>
                  <a:cubicBezTo>
                    <a:pt x="16995" y="13164"/>
                    <a:pt x="18574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303" y="11244"/>
                    <a:pt x="21151" y="10449"/>
                    <a:pt x="21013" y="9572"/>
                  </a:cubicBezTo>
                  <a:cubicBezTo>
                    <a:pt x="20929" y="8995"/>
                    <a:pt x="20458" y="8571"/>
                    <a:pt x="19890" y="8502"/>
                  </a:cubicBezTo>
                  <a:cubicBezTo>
                    <a:pt x="18512" y="8351"/>
                    <a:pt x="17006" y="8199"/>
                    <a:pt x="15622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600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76" name="Google Shape;8103;p48"/>
            <p:cNvSpPr/>
            <p:nvPr/>
          </p:nvSpPr>
          <p:spPr>
            <a:xfrm>
              <a:off x="20457982" y="13460663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1" y="773"/>
                    <a:pt x="13963" y="871"/>
                    <a:pt x="10603" y="871"/>
                  </a:cubicBezTo>
                  <a:cubicBezTo>
                    <a:pt x="9350" y="871"/>
                    <a:pt x="8088" y="857"/>
                    <a:pt x="6900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8" y="21579"/>
                    <a:pt x="2904" y="21579"/>
                  </a:cubicBezTo>
                  <a:cubicBezTo>
                    <a:pt x="4145" y="21579"/>
                    <a:pt x="5575" y="21600"/>
                    <a:pt x="7082" y="21600"/>
                  </a:cubicBezTo>
                  <a:cubicBezTo>
                    <a:pt x="11605" y="21600"/>
                    <a:pt x="16811" y="21405"/>
                    <a:pt x="19562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77" name="Google Shape;8104;p48"/>
            <p:cNvSpPr/>
            <p:nvPr/>
          </p:nvSpPr>
          <p:spPr>
            <a:xfrm>
              <a:off x="20232485" y="12284917"/>
              <a:ext cx="81882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7" y="0"/>
                  </a:moveTo>
                  <a:cubicBezTo>
                    <a:pt x="19063" y="0"/>
                    <a:pt x="19015" y="14"/>
                    <a:pt x="18969" y="35"/>
                  </a:cubicBezTo>
                  <a:cubicBezTo>
                    <a:pt x="17377" y="733"/>
                    <a:pt x="14376" y="859"/>
                    <a:pt x="11237" y="859"/>
                  </a:cubicBezTo>
                  <a:cubicBezTo>
                    <a:pt x="9595" y="859"/>
                    <a:pt x="7913" y="824"/>
                    <a:pt x="6378" y="824"/>
                  </a:cubicBezTo>
                  <a:cubicBezTo>
                    <a:pt x="4329" y="824"/>
                    <a:pt x="2538" y="880"/>
                    <a:pt x="1439" y="1152"/>
                  </a:cubicBezTo>
                  <a:cubicBezTo>
                    <a:pt x="858" y="1278"/>
                    <a:pt x="374" y="3023"/>
                    <a:pt x="223" y="5452"/>
                  </a:cubicBezTo>
                  <a:cubicBezTo>
                    <a:pt x="17" y="9313"/>
                    <a:pt x="-77" y="13676"/>
                    <a:pt x="74" y="17034"/>
                  </a:cubicBezTo>
                  <a:cubicBezTo>
                    <a:pt x="204" y="19715"/>
                    <a:pt x="747" y="21586"/>
                    <a:pt x="1364" y="21586"/>
                  </a:cubicBezTo>
                  <a:cubicBezTo>
                    <a:pt x="1783" y="21572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84"/>
                    <a:pt x="19566" y="19841"/>
                  </a:cubicBezTo>
                  <a:cubicBezTo>
                    <a:pt x="21523" y="18682"/>
                    <a:pt x="21016" y="0"/>
                    <a:pt x="1910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78" name="Google Shape;8105;p48"/>
            <p:cNvSpPr/>
            <p:nvPr/>
          </p:nvSpPr>
          <p:spPr>
            <a:xfrm>
              <a:off x="20232485" y="11918363"/>
              <a:ext cx="818802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14"/>
                    <a:pt x="18967" y="28"/>
                  </a:cubicBezTo>
                  <a:cubicBezTo>
                    <a:pt x="17271" y="773"/>
                    <a:pt x="13968" y="877"/>
                    <a:pt x="10607" y="877"/>
                  </a:cubicBezTo>
                  <a:cubicBezTo>
                    <a:pt x="9353" y="877"/>
                    <a:pt x="8092" y="863"/>
                    <a:pt x="6901" y="863"/>
                  </a:cubicBezTo>
                  <a:cubicBezTo>
                    <a:pt x="4637" y="863"/>
                    <a:pt x="2632" y="912"/>
                    <a:pt x="1439" y="1211"/>
                  </a:cubicBezTo>
                  <a:cubicBezTo>
                    <a:pt x="858" y="1337"/>
                    <a:pt x="374" y="3070"/>
                    <a:pt x="223" y="5492"/>
                  </a:cubicBezTo>
                  <a:cubicBezTo>
                    <a:pt x="17" y="9342"/>
                    <a:pt x="-77" y="13630"/>
                    <a:pt x="74" y="17048"/>
                  </a:cubicBezTo>
                  <a:cubicBezTo>
                    <a:pt x="204" y="19714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1" y="21565"/>
                    <a:pt x="5792" y="21600"/>
                    <a:pt x="7537" y="21600"/>
                  </a:cubicBezTo>
                  <a:cubicBezTo>
                    <a:pt x="11951" y="21600"/>
                    <a:pt x="16906" y="21377"/>
                    <a:pt x="19565" y="19839"/>
                  </a:cubicBezTo>
                  <a:cubicBezTo>
                    <a:pt x="21523" y="18683"/>
                    <a:pt x="21011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79" name="Google Shape;8106;p48"/>
            <p:cNvSpPr/>
            <p:nvPr/>
          </p:nvSpPr>
          <p:spPr>
            <a:xfrm>
              <a:off x="22584641" y="11660158"/>
              <a:ext cx="982132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81" y="0"/>
                  </a:moveTo>
                  <a:cubicBezTo>
                    <a:pt x="16849" y="0"/>
                    <a:pt x="16419" y="178"/>
                    <a:pt x="16094" y="510"/>
                  </a:cubicBezTo>
                  <a:cubicBezTo>
                    <a:pt x="11992" y="4773"/>
                    <a:pt x="3466" y="13250"/>
                    <a:pt x="320" y="17449"/>
                  </a:cubicBezTo>
                  <a:cubicBezTo>
                    <a:pt x="-895" y="19073"/>
                    <a:pt x="1604" y="21600"/>
                    <a:pt x="3511" y="21600"/>
                  </a:cubicBezTo>
                  <a:cubicBezTo>
                    <a:pt x="4024" y="21600"/>
                    <a:pt x="4494" y="21417"/>
                    <a:pt x="4838" y="20982"/>
                  </a:cubicBezTo>
                  <a:cubicBezTo>
                    <a:pt x="7661" y="17465"/>
                    <a:pt x="17205" y="8163"/>
                    <a:pt x="20150" y="4789"/>
                  </a:cubicBezTo>
                  <a:cubicBezTo>
                    <a:pt x="20627" y="4234"/>
                    <a:pt x="20705" y="3442"/>
                    <a:pt x="20351" y="2808"/>
                  </a:cubicBezTo>
                  <a:cubicBezTo>
                    <a:pt x="19765" y="1810"/>
                    <a:pt x="18978" y="828"/>
                    <a:pt x="18161" y="274"/>
                  </a:cubicBezTo>
                  <a:cubicBezTo>
                    <a:pt x="17891" y="89"/>
                    <a:pt x="17587" y="0"/>
                    <a:pt x="172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80" name="Google Shape;8107;p48"/>
            <p:cNvSpPr/>
            <p:nvPr/>
          </p:nvSpPr>
          <p:spPr>
            <a:xfrm>
              <a:off x="22666619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81" name="Google Shape;8108;p48"/>
            <p:cNvSpPr/>
            <p:nvPr/>
          </p:nvSpPr>
          <p:spPr>
            <a:xfrm>
              <a:off x="23251676" y="12412410"/>
              <a:ext cx="23218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9" y="0"/>
                  </a:moveTo>
                  <a:cubicBezTo>
                    <a:pt x="2670" y="0"/>
                    <a:pt x="-1620" y="5753"/>
                    <a:pt x="601" y="16542"/>
                  </a:cubicBezTo>
                  <a:cubicBezTo>
                    <a:pt x="1303" y="20047"/>
                    <a:pt x="4156" y="21600"/>
                    <a:pt x="7339" y="21600"/>
                  </a:cubicBezTo>
                  <a:cubicBezTo>
                    <a:pt x="13109" y="21600"/>
                    <a:pt x="19980" y="16507"/>
                    <a:pt x="17139" y="8753"/>
                  </a:cubicBezTo>
                  <a:cubicBezTo>
                    <a:pt x="14975" y="2830"/>
                    <a:pt x="11141" y="0"/>
                    <a:pt x="764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82" name="Google Shape;8109;p48"/>
            <p:cNvSpPr/>
            <p:nvPr/>
          </p:nvSpPr>
          <p:spPr>
            <a:xfrm>
              <a:off x="22533254" y="13460663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268" y="773"/>
                    <a:pt x="13972" y="871"/>
                    <a:pt x="10613" y="871"/>
                  </a:cubicBezTo>
                  <a:cubicBezTo>
                    <a:pt x="9360" y="871"/>
                    <a:pt x="8098" y="857"/>
                    <a:pt x="6908" y="857"/>
                  </a:cubicBezTo>
                  <a:cubicBezTo>
                    <a:pt x="4642" y="857"/>
                    <a:pt x="2632" y="913"/>
                    <a:pt x="1434" y="1205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351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5" y="21586"/>
                    <a:pt x="2363" y="21579"/>
                    <a:pt x="2918" y="21579"/>
                  </a:cubicBezTo>
                  <a:cubicBezTo>
                    <a:pt x="4156" y="21579"/>
                    <a:pt x="5587" y="21600"/>
                    <a:pt x="7092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83" name="Google Shape;8110;p48"/>
            <p:cNvSpPr/>
            <p:nvPr/>
          </p:nvSpPr>
          <p:spPr>
            <a:xfrm>
              <a:off x="22974484" y="13169532"/>
              <a:ext cx="20222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14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84" name="Google Shape;8111;p48"/>
            <p:cNvSpPr/>
            <p:nvPr/>
          </p:nvSpPr>
          <p:spPr>
            <a:xfrm>
              <a:off x="23888517" y="12422809"/>
              <a:ext cx="1132688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2" y="8330"/>
                  </a:cubicBezTo>
                  <a:cubicBezTo>
                    <a:pt x="7782" y="8988"/>
                    <a:pt x="577" y="8865"/>
                    <a:pt x="147" y="9607"/>
                  </a:cubicBezTo>
                  <a:cubicBezTo>
                    <a:pt x="-255" y="10306"/>
                    <a:pt x="245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71" y="14051"/>
                  </a:cubicBezTo>
                  <a:cubicBezTo>
                    <a:pt x="3999" y="13708"/>
                    <a:pt x="5690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3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5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100" y="14491"/>
                  </a:cubicBezTo>
                  <a:cubicBezTo>
                    <a:pt x="13994" y="13717"/>
                    <a:pt x="14595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1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3" y="6986"/>
                  </a:cubicBezTo>
                  <a:cubicBezTo>
                    <a:pt x="13504" y="5353"/>
                    <a:pt x="13337" y="3076"/>
                    <a:pt x="13157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85" name="Google Shape;8112;p48"/>
            <p:cNvSpPr/>
            <p:nvPr/>
          </p:nvSpPr>
          <p:spPr>
            <a:xfrm>
              <a:off x="24227609" y="10538217"/>
              <a:ext cx="1080347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8" y="5256"/>
                    <a:pt x="10435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595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4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52" y="15830"/>
                  </a:cubicBezTo>
                  <a:cubicBezTo>
                    <a:pt x="10814" y="15412"/>
                    <a:pt x="11231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11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393" y="17164"/>
                    <a:pt x="21090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501" y="11156"/>
                    <a:pt x="15815" y="10097"/>
                  </a:cubicBezTo>
                  <a:cubicBezTo>
                    <a:pt x="15073" y="9627"/>
                    <a:pt x="14914" y="8502"/>
                    <a:pt x="15481" y="7787"/>
                  </a:cubicBezTo>
                  <a:cubicBezTo>
                    <a:pt x="16527" y="6484"/>
                    <a:pt x="17718" y="5165"/>
                    <a:pt x="18663" y="3896"/>
                  </a:cubicBezTo>
                  <a:cubicBezTo>
                    <a:pt x="19158" y="3228"/>
                    <a:pt x="19041" y="2236"/>
                    <a:pt x="18417" y="1730"/>
                  </a:cubicBezTo>
                  <a:cubicBezTo>
                    <a:pt x="17675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86" name="Google Shape;8113;p48"/>
            <p:cNvSpPr/>
            <p:nvPr/>
          </p:nvSpPr>
          <p:spPr>
            <a:xfrm>
              <a:off x="21311737" y="10599777"/>
              <a:ext cx="1441817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4"/>
                    <a:pt x="8939" y="16592"/>
                  </a:cubicBezTo>
                  <a:cubicBezTo>
                    <a:pt x="8903" y="16847"/>
                    <a:pt x="8727" y="16977"/>
                    <a:pt x="8550" y="16977"/>
                  </a:cubicBezTo>
                  <a:cubicBezTo>
                    <a:pt x="8391" y="16977"/>
                    <a:pt x="8232" y="16871"/>
                    <a:pt x="8174" y="16656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59" y="7166"/>
                    <a:pt x="4944" y="6860"/>
                    <a:pt x="4496" y="6860"/>
                  </a:cubicBezTo>
                  <a:cubicBezTo>
                    <a:pt x="2760" y="6873"/>
                    <a:pt x="916" y="7471"/>
                    <a:pt x="109" y="9332"/>
                  </a:cubicBezTo>
                  <a:cubicBezTo>
                    <a:pt x="-164" y="10248"/>
                    <a:pt x="119" y="10796"/>
                    <a:pt x="502" y="11459"/>
                  </a:cubicBezTo>
                  <a:cubicBezTo>
                    <a:pt x="629" y="11682"/>
                    <a:pt x="837" y="11800"/>
                    <a:pt x="1050" y="11800"/>
                  </a:cubicBezTo>
                  <a:cubicBezTo>
                    <a:pt x="1201" y="11800"/>
                    <a:pt x="1356" y="11739"/>
                    <a:pt x="1484" y="11612"/>
                  </a:cubicBezTo>
                  <a:cubicBezTo>
                    <a:pt x="2299" y="10792"/>
                    <a:pt x="3281" y="10230"/>
                    <a:pt x="3812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31" y="13191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76" y="3065"/>
                    <a:pt x="18271" y="3906"/>
                    <a:pt x="18413" y="4567"/>
                  </a:cubicBezTo>
                  <a:cubicBezTo>
                    <a:pt x="18518" y="5046"/>
                    <a:pt x="18886" y="5360"/>
                    <a:pt x="19303" y="5360"/>
                  </a:cubicBezTo>
                  <a:cubicBezTo>
                    <a:pt x="19319" y="5360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87" name="Google Shape;8114;p48"/>
            <p:cNvSpPr/>
            <p:nvPr/>
          </p:nvSpPr>
          <p:spPr>
            <a:xfrm>
              <a:off x="23121630" y="9948363"/>
              <a:ext cx="108484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9" y="0"/>
                  </a:moveTo>
                  <a:cubicBezTo>
                    <a:pt x="19063" y="0"/>
                    <a:pt x="19017" y="14"/>
                    <a:pt x="18969" y="35"/>
                  </a:cubicBezTo>
                  <a:cubicBezTo>
                    <a:pt x="17341" y="719"/>
                    <a:pt x="14229" y="831"/>
                    <a:pt x="11003" y="831"/>
                  </a:cubicBezTo>
                  <a:cubicBezTo>
                    <a:pt x="9570" y="831"/>
                    <a:pt x="8114" y="810"/>
                    <a:pt x="6756" y="810"/>
                  </a:cubicBezTo>
                  <a:cubicBezTo>
                    <a:pt x="4551" y="810"/>
                    <a:pt x="2604" y="866"/>
                    <a:pt x="1431" y="1152"/>
                  </a:cubicBezTo>
                  <a:cubicBezTo>
                    <a:pt x="866" y="1278"/>
                    <a:pt x="372" y="3023"/>
                    <a:pt x="231" y="5452"/>
                  </a:cubicBezTo>
                  <a:cubicBezTo>
                    <a:pt x="19" y="9313"/>
                    <a:pt x="-79" y="13669"/>
                    <a:pt x="76" y="17034"/>
                  </a:cubicBezTo>
                  <a:cubicBezTo>
                    <a:pt x="203" y="19715"/>
                    <a:pt x="754" y="21579"/>
                    <a:pt x="1376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8" y="21565"/>
                    <a:pt x="5797" y="21600"/>
                    <a:pt x="7541" y="21600"/>
                  </a:cubicBezTo>
                  <a:cubicBezTo>
                    <a:pt x="11956" y="21600"/>
                    <a:pt x="16915" y="21384"/>
                    <a:pt x="19577" y="19841"/>
                  </a:cubicBezTo>
                  <a:cubicBezTo>
                    <a:pt x="21521" y="18682"/>
                    <a:pt x="21014" y="0"/>
                    <a:pt x="1910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88" name="Google Shape;8115;p48"/>
            <p:cNvSpPr/>
            <p:nvPr/>
          </p:nvSpPr>
          <p:spPr>
            <a:xfrm>
              <a:off x="22896176" y="8772041"/>
              <a:ext cx="81926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3"/>
                    <a:pt x="1431" y="1151"/>
                  </a:cubicBezTo>
                  <a:cubicBezTo>
                    <a:pt x="871" y="1332"/>
                    <a:pt x="385" y="3013"/>
                    <a:pt x="234" y="5503"/>
                  </a:cubicBezTo>
                  <a:cubicBezTo>
                    <a:pt x="10" y="9297"/>
                    <a:pt x="-82" y="13656"/>
                    <a:pt x="86" y="17074"/>
                  </a:cubicBezTo>
                  <a:cubicBezTo>
                    <a:pt x="197" y="19710"/>
                    <a:pt x="741" y="21558"/>
                    <a:pt x="1345" y="21558"/>
                  </a:cubicBezTo>
                  <a:cubicBezTo>
                    <a:pt x="1355" y="21558"/>
                    <a:pt x="1366" y="21558"/>
                    <a:pt x="1376" y="21558"/>
                  </a:cubicBezTo>
                  <a:cubicBezTo>
                    <a:pt x="1594" y="21551"/>
                    <a:pt x="1824" y="21551"/>
                    <a:pt x="2065" y="21551"/>
                  </a:cubicBezTo>
                  <a:cubicBezTo>
                    <a:pt x="3580" y="21551"/>
                    <a:pt x="5482" y="21600"/>
                    <a:pt x="7502" y="21600"/>
                  </a:cubicBezTo>
                  <a:cubicBezTo>
                    <a:pt x="11923" y="21600"/>
                    <a:pt x="16896" y="21356"/>
                    <a:pt x="19561" y="19815"/>
                  </a:cubicBezTo>
                  <a:cubicBezTo>
                    <a:pt x="21518" y="18720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89" name="Google Shape;8116;p48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90" name="Google Shape;8117;p48"/>
            <p:cNvSpPr/>
            <p:nvPr/>
          </p:nvSpPr>
          <p:spPr>
            <a:xfrm>
              <a:off x="20587701" y="8899452"/>
              <a:ext cx="232017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5" h="21600" fill="norm" stroke="1" extrusionOk="0">
                  <a:moveTo>
                    <a:pt x="7659" y="0"/>
                  </a:moveTo>
                  <a:cubicBezTo>
                    <a:pt x="2686" y="0"/>
                    <a:pt x="-1604" y="5745"/>
                    <a:pt x="588" y="16521"/>
                  </a:cubicBezTo>
                  <a:cubicBezTo>
                    <a:pt x="1311" y="20041"/>
                    <a:pt x="4168" y="21600"/>
                    <a:pt x="7355" y="21600"/>
                  </a:cubicBezTo>
                  <a:cubicBezTo>
                    <a:pt x="13134" y="21600"/>
                    <a:pt x="19996" y="16485"/>
                    <a:pt x="17151" y="8742"/>
                  </a:cubicBezTo>
                  <a:cubicBezTo>
                    <a:pt x="14984" y="2827"/>
                    <a:pt x="11151" y="0"/>
                    <a:pt x="76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91" name="Google Shape;8118;p48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92" name="Google Shape;8119;p48"/>
            <p:cNvSpPr/>
            <p:nvPr/>
          </p:nvSpPr>
          <p:spPr>
            <a:xfrm>
              <a:off x="20310554" y="9656903"/>
              <a:ext cx="202517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6" h="21600" fill="norm" stroke="1" extrusionOk="0">
                  <a:moveTo>
                    <a:pt x="7670" y="0"/>
                  </a:moveTo>
                  <a:cubicBezTo>
                    <a:pt x="2692" y="0"/>
                    <a:pt x="-1589" y="5725"/>
                    <a:pt x="577" y="16501"/>
                  </a:cubicBezTo>
                  <a:cubicBezTo>
                    <a:pt x="1289" y="20039"/>
                    <a:pt x="4160" y="21600"/>
                    <a:pt x="7358" y="21600"/>
                  </a:cubicBezTo>
                  <a:cubicBezTo>
                    <a:pt x="13150" y="21600"/>
                    <a:pt x="20011" y="16493"/>
                    <a:pt x="17177" y="8734"/>
                  </a:cubicBezTo>
                  <a:cubicBezTo>
                    <a:pt x="15003" y="2838"/>
                    <a:pt x="11166" y="0"/>
                    <a:pt x="76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93" name="Google Shape;8120;p48"/>
            <p:cNvSpPr/>
            <p:nvPr/>
          </p:nvSpPr>
          <p:spPr>
            <a:xfrm>
              <a:off x="20310530" y="10290409"/>
              <a:ext cx="202552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290" y="20054"/>
                    <a:pt x="4145" y="21600"/>
                    <a:pt x="7333" y="21600"/>
                  </a:cubicBezTo>
                  <a:cubicBezTo>
                    <a:pt x="13122" y="21600"/>
                    <a:pt x="20007" y="16505"/>
                    <a:pt x="17167" y="8773"/>
                  </a:cubicBezTo>
                  <a:cubicBezTo>
                    <a:pt x="15003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94" name="Google Shape;8121;p48"/>
            <p:cNvSpPr/>
            <p:nvPr/>
          </p:nvSpPr>
          <p:spPr>
            <a:xfrm>
              <a:off x="21224357" y="8910097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3999" y="13700"/>
                    <a:pt x="5703" y="13564"/>
                    <a:pt x="7116" y="13508"/>
                  </a:cubicBezTo>
                  <a:cubicBezTo>
                    <a:pt x="7139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599" y="21094"/>
                    <a:pt x="9112" y="21519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4" y="13724"/>
                    <a:pt x="14595" y="13038"/>
                    <a:pt x="15373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74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303" y="11245"/>
                    <a:pt x="21151" y="10436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3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8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95" name="Google Shape;8122;p48"/>
            <p:cNvSpPr/>
            <p:nvPr/>
          </p:nvSpPr>
          <p:spPr>
            <a:xfrm>
              <a:off x="17568357" y="1380229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12"/>
                  </a:cubicBezTo>
                  <a:cubicBezTo>
                    <a:pt x="857" y="1338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64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4" y="21586"/>
                    <a:pt x="2359" y="21579"/>
                    <a:pt x="2918" y="21579"/>
                  </a:cubicBezTo>
                  <a:cubicBezTo>
                    <a:pt x="4116" y="21579"/>
                    <a:pt x="5487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96" name="Google Shape;8123;p48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97" name="Google Shape;8124;p48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98" name="Google Shape;8125;p48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99" name="Google Shape;8126;p48"/>
            <p:cNvSpPr/>
            <p:nvPr/>
          </p:nvSpPr>
          <p:spPr>
            <a:xfrm>
              <a:off x="14674812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63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40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00" name="Google Shape;8127;p48"/>
            <p:cNvSpPr/>
            <p:nvPr/>
          </p:nvSpPr>
          <p:spPr>
            <a:xfrm>
              <a:off x="16235705" y="0"/>
              <a:ext cx="108009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72" y="0"/>
                  </a:moveTo>
                  <a:cubicBezTo>
                    <a:pt x="15117" y="0"/>
                    <a:pt x="14771" y="159"/>
                    <a:pt x="14518" y="462"/>
                  </a:cubicBezTo>
                  <a:cubicBezTo>
                    <a:pt x="13339" y="1815"/>
                    <a:pt x="12045" y="3362"/>
                    <a:pt x="11114" y="4844"/>
                  </a:cubicBezTo>
                  <a:cubicBezTo>
                    <a:pt x="10848" y="5261"/>
                    <a:pt x="10436" y="5485"/>
                    <a:pt x="10017" y="5485"/>
                  </a:cubicBezTo>
                  <a:cubicBezTo>
                    <a:pt x="9747" y="5485"/>
                    <a:pt x="9477" y="5394"/>
                    <a:pt x="9239" y="5202"/>
                  </a:cubicBezTo>
                  <a:cubicBezTo>
                    <a:pt x="7842" y="4079"/>
                    <a:pt x="5834" y="2597"/>
                    <a:pt x="4176" y="1408"/>
                  </a:cubicBezTo>
                  <a:cubicBezTo>
                    <a:pt x="3956" y="1251"/>
                    <a:pt x="3710" y="1176"/>
                    <a:pt x="3464" y="1176"/>
                  </a:cubicBezTo>
                  <a:cubicBezTo>
                    <a:pt x="3092" y="1176"/>
                    <a:pt x="2724" y="1349"/>
                    <a:pt x="2459" y="1684"/>
                  </a:cubicBezTo>
                  <a:cubicBezTo>
                    <a:pt x="1543" y="2841"/>
                    <a:pt x="423" y="4470"/>
                    <a:pt x="59" y="5692"/>
                  </a:cubicBezTo>
                  <a:cubicBezTo>
                    <a:pt x="-115" y="6311"/>
                    <a:pt x="103" y="7010"/>
                    <a:pt x="597" y="7370"/>
                  </a:cubicBezTo>
                  <a:cubicBezTo>
                    <a:pt x="2445" y="8721"/>
                    <a:pt x="6227" y="10481"/>
                    <a:pt x="6795" y="11327"/>
                  </a:cubicBezTo>
                  <a:cubicBezTo>
                    <a:pt x="7230" y="11962"/>
                    <a:pt x="2547" y="18529"/>
                    <a:pt x="2896" y="19456"/>
                  </a:cubicBezTo>
                  <a:cubicBezTo>
                    <a:pt x="3216" y="20320"/>
                    <a:pt x="5006" y="21134"/>
                    <a:pt x="6314" y="21542"/>
                  </a:cubicBezTo>
                  <a:cubicBezTo>
                    <a:pt x="6439" y="21580"/>
                    <a:pt x="6567" y="21600"/>
                    <a:pt x="6690" y="21600"/>
                  </a:cubicBezTo>
                  <a:cubicBezTo>
                    <a:pt x="7186" y="21600"/>
                    <a:pt x="7649" y="21297"/>
                    <a:pt x="7871" y="20776"/>
                  </a:cubicBezTo>
                  <a:cubicBezTo>
                    <a:pt x="8743" y="18837"/>
                    <a:pt x="9718" y="17192"/>
                    <a:pt x="10561" y="15824"/>
                  </a:cubicBezTo>
                  <a:cubicBezTo>
                    <a:pt x="10824" y="15417"/>
                    <a:pt x="11238" y="15202"/>
                    <a:pt x="11655" y="15202"/>
                  </a:cubicBezTo>
                  <a:cubicBezTo>
                    <a:pt x="11957" y="15202"/>
                    <a:pt x="12260" y="15315"/>
                    <a:pt x="12511" y="15547"/>
                  </a:cubicBezTo>
                  <a:cubicBezTo>
                    <a:pt x="14024" y="16964"/>
                    <a:pt x="15609" y="18576"/>
                    <a:pt x="17267" y="19586"/>
                  </a:cubicBezTo>
                  <a:cubicBezTo>
                    <a:pt x="17459" y="19699"/>
                    <a:pt x="17667" y="19754"/>
                    <a:pt x="17874" y="19754"/>
                  </a:cubicBezTo>
                  <a:cubicBezTo>
                    <a:pt x="18260" y="19754"/>
                    <a:pt x="18640" y="19562"/>
                    <a:pt x="18896" y="19212"/>
                  </a:cubicBezTo>
                  <a:cubicBezTo>
                    <a:pt x="19638" y="18251"/>
                    <a:pt x="20409" y="17159"/>
                    <a:pt x="21107" y="16036"/>
                  </a:cubicBezTo>
                  <a:cubicBezTo>
                    <a:pt x="21485" y="15417"/>
                    <a:pt x="21399" y="14570"/>
                    <a:pt x="20888" y="14080"/>
                  </a:cubicBezTo>
                  <a:cubicBezTo>
                    <a:pt x="19594" y="12777"/>
                    <a:pt x="17500" y="11164"/>
                    <a:pt x="15827" y="10089"/>
                  </a:cubicBezTo>
                  <a:cubicBezTo>
                    <a:pt x="15071" y="9618"/>
                    <a:pt x="14911" y="8493"/>
                    <a:pt x="15493" y="7793"/>
                  </a:cubicBezTo>
                  <a:cubicBezTo>
                    <a:pt x="16540" y="6473"/>
                    <a:pt x="17732" y="5169"/>
                    <a:pt x="18677" y="3884"/>
                  </a:cubicBezTo>
                  <a:cubicBezTo>
                    <a:pt x="19173" y="3232"/>
                    <a:pt x="19056" y="2239"/>
                    <a:pt x="18431" y="1733"/>
                  </a:cubicBezTo>
                  <a:cubicBezTo>
                    <a:pt x="17689" y="1130"/>
                    <a:pt x="16933" y="690"/>
                    <a:pt x="16118" y="184"/>
                  </a:cubicBezTo>
                  <a:cubicBezTo>
                    <a:pt x="15912" y="60"/>
                    <a:pt x="15690" y="0"/>
                    <a:pt x="1547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01" name="Google Shape;8128;p48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02" name="Google Shape;8129;p48"/>
            <p:cNvSpPr/>
            <p:nvPr/>
          </p:nvSpPr>
          <p:spPr>
            <a:xfrm>
              <a:off x="17568357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106" y="0"/>
                  </a:moveTo>
                  <a:cubicBezTo>
                    <a:pt x="19060" y="0"/>
                    <a:pt x="19014" y="7"/>
                    <a:pt x="18968" y="28"/>
                  </a:cubicBezTo>
                  <a:cubicBezTo>
                    <a:pt x="17384" y="733"/>
                    <a:pt x="14384" y="852"/>
                    <a:pt x="11242" y="852"/>
                  </a:cubicBezTo>
                  <a:cubicBezTo>
                    <a:pt x="9600" y="852"/>
                    <a:pt x="7918" y="817"/>
                    <a:pt x="6381" y="817"/>
                  </a:cubicBezTo>
                  <a:cubicBezTo>
                    <a:pt x="4330" y="817"/>
                    <a:pt x="2537" y="880"/>
                    <a:pt x="1438" y="1152"/>
                  </a:cubicBezTo>
                  <a:cubicBezTo>
                    <a:pt x="857" y="1278"/>
                    <a:pt x="371" y="3016"/>
                    <a:pt x="241" y="5445"/>
                  </a:cubicBezTo>
                  <a:cubicBezTo>
                    <a:pt x="16" y="9306"/>
                    <a:pt x="-78" y="13669"/>
                    <a:pt x="73" y="17034"/>
                  </a:cubicBezTo>
                  <a:cubicBezTo>
                    <a:pt x="203" y="19708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4" y="21377"/>
                    <a:pt x="19565" y="19834"/>
                  </a:cubicBezTo>
                  <a:cubicBezTo>
                    <a:pt x="21522" y="18738"/>
                    <a:pt x="21012" y="0"/>
                    <a:pt x="1910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03" name="Google Shape;8130;p48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04" name="Google Shape;8131;p48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05" name="Google Shape;8132;p48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06" name="Google Shape;8133;p48"/>
            <p:cNvSpPr/>
            <p:nvPr/>
          </p:nvSpPr>
          <p:spPr>
            <a:xfrm>
              <a:off x="14674805" y="8100988"/>
              <a:ext cx="23220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07" name="Google Shape;8134;p48"/>
            <p:cNvSpPr/>
            <p:nvPr/>
          </p:nvSpPr>
          <p:spPr>
            <a:xfrm>
              <a:off x="16235705" y="7025505"/>
              <a:ext cx="108009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69" y="0"/>
                  </a:moveTo>
                  <a:cubicBezTo>
                    <a:pt x="15115" y="0"/>
                    <a:pt x="14769" y="153"/>
                    <a:pt x="14518" y="455"/>
                  </a:cubicBezTo>
                  <a:cubicBezTo>
                    <a:pt x="13339" y="1824"/>
                    <a:pt x="12045" y="3353"/>
                    <a:pt x="11114" y="4852"/>
                  </a:cubicBezTo>
                  <a:cubicBezTo>
                    <a:pt x="10851" y="5264"/>
                    <a:pt x="10445" y="5482"/>
                    <a:pt x="10030" y="5482"/>
                  </a:cubicBezTo>
                  <a:cubicBezTo>
                    <a:pt x="9757" y="5482"/>
                    <a:pt x="9480" y="5387"/>
                    <a:pt x="9239" y="5193"/>
                  </a:cubicBezTo>
                  <a:cubicBezTo>
                    <a:pt x="7842" y="4071"/>
                    <a:pt x="5834" y="2605"/>
                    <a:pt x="4176" y="1417"/>
                  </a:cubicBezTo>
                  <a:cubicBezTo>
                    <a:pt x="3958" y="1254"/>
                    <a:pt x="3712" y="1177"/>
                    <a:pt x="3467" y="1177"/>
                  </a:cubicBezTo>
                  <a:cubicBezTo>
                    <a:pt x="3094" y="1177"/>
                    <a:pt x="2724" y="1358"/>
                    <a:pt x="2459" y="1692"/>
                  </a:cubicBezTo>
                  <a:cubicBezTo>
                    <a:pt x="1543" y="2833"/>
                    <a:pt x="423" y="4461"/>
                    <a:pt x="59" y="5682"/>
                  </a:cubicBezTo>
                  <a:cubicBezTo>
                    <a:pt x="-115" y="6318"/>
                    <a:pt x="103" y="7000"/>
                    <a:pt x="597" y="7360"/>
                  </a:cubicBezTo>
                  <a:cubicBezTo>
                    <a:pt x="2445" y="8711"/>
                    <a:pt x="6227" y="10487"/>
                    <a:pt x="6795" y="11332"/>
                  </a:cubicBezTo>
                  <a:cubicBezTo>
                    <a:pt x="7230" y="11967"/>
                    <a:pt x="2547" y="18515"/>
                    <a:pt x="2896" y="19442"/>
                  </a:cubicBezTo>
                  <a:cubicBezTo>
                    <a:pt x="3216" y="20322"/>
                    <a:pt x="5006" y="21136"/>
                    <a:pt x="6314" y="21543"/>
                  </a:cubicBezTo>
                  <a:cubicBezTo>
                    <a:pt x="6436" y="21582"/>
                    <a:pt x="6560" y="21600"/>
                    <a:pt x="6681" y="21600"/>
                  </a:cubicBezTo>
                  <a:cubicBezTo>
                    <a:pt x="7181" y="21600"/>
                    <a:pt x="7649" y="21290"/>
                    <a:pt x="7871" y="20779"/>
                  </a:cubicBezTo>
                  <a:cubicBezTo>
                    <a:pt x="8743" y="18840"/>
                    <a:pt x="9718" y="17179"/>
                    <a:pt x="10561" y="15828"/>
                  </a:cubicBezTo>
                  <a:cubicBezTo>
                    <a:pt x="10825" y="15410"/>
                    <a:pt x="11241" y="15191"/>
                    <a:pt x="11660" y="15191"/>
                  </a:cubicBezTo>
                  <a:cubicBezTo>
                    <a:pt x="11960" y="15191"/>
                    <a:pt x="12262" y="15302"/>
                    <a:pt x="12511" y="15534"/>
                  </a:cubicBezTo>
                  <a:cubicBezTo>
                    <a:pt x="14024" y="16951"/>
                    <a:pt x="15609" y="18579"/>
                    <a:pt x="17267" y="19572"/>
                  </a:cubicBezTo>
                  <a:cubicBezTo>
                    <a:pt x="17464" y="19689"/>
                    <a:pt x="17676" y="19745"/>
                    <a:pt x="17888" y="19745"/>
                  </a:cubicBezTo>
                  <a:cubicBezTo>
                    <a:pt x="18270" y="19745"/>
                    <a:pt x="18643" y="19561"/>
                    <a:pt x="18896" y="19214"/>
                  </a:cubicBezTo>
                  <a:cubicBezTo>
                    <a:pt x="19638" y="18238"/>
                    <a:pt x="20409" y="17162"/>
                    <a:pt x="21107" y="16023"/>
                  </a:cubicBezTo>
                  <a:cubicBezTo>
                    <a:pt x="21485" y="15405"/>
                    <a:pt x="21399" y="14574"/>
                    <a:pt x="20888" y="14068"/>
                  </a:cubicBezTo>
                  <a:cubicBezTo>
                    <a:pt x="19594" y="12765"/>
                    <a:pt x="17500" y="11153"/>
                    <a:pt x="15827" y="10094"/>
                  </a:cubicBezTo>
                  <a:cubicBezTo>
                    <a:pt x="15071" y="9624"/>
                    <a:pt x="14911" y="8499"/>
                    <a:pt x="15493" y="7784"/>
                  </a:cubicBezTo>
                  <a:cubicBezTo>
                    <a:pt x="16540" y="6480"/>
                    <a:pt x="17732" y="5160"/>
                    <a:pt x="18677" y="3892"/>
                  </a:cubicBezTo>
                  <a:cubicBezTo>
                    <a:pt x="19173" y="3240"/>
                    <a:pt x="19056" y="2245"/>
                    <a:pt x="18431" y="1741"/>
                  </a:cubicBezTo>
                  <a:cubicBezTo>
                    <a:pt x="17689" y="1139"/>
                    <a:pt x="16933" y="683"/>
                    <a:pt x="16118" y="179"/>
                  </a:cubicBezTo>
                  <a:cubicBezTo>
                    <a:pt x="15912" y="60"/>
                    <a:pt x="15689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08" name="Google Shape;8135;p48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09" name="Google Shape;8136;p48"/>
            <p:cNvSpPr/>
            <p:nvPr/>
          </p:nvSpPr>
          <p:spPr>
            <a:xfrm>
              <a:off x="15129816" y="6435487"/>
              <a:ext cx="108465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9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5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3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10" name="Google Shape;8137;p48"/>
            <p:cNvSpPr/>
            <p:nvPr/>
          </p:nvSpPr>
          <p:spPr>
            <a:xfrm>
              <a:off x="14904364" y="5259082"/>
              <a:ext cx="81909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1"/>
                    <a:pt x="10906" y="871"/>
                  </a:cubicBezTo>
                  <a:cubicBezTo>
                    <a:pt x="9353" y="871"/>
                    <a:pt x="7779" y="843"/>
                    <a:pt x="6334" y="843"/>
                  </a:cubicBezTo>
                  <a:cubicBezTo>
                    <a:pt x="4303" y="843"/>
                    <a:pt x="2529" y="892"/>
                    <a:pt x="1431" y="1150"/>
                  </a:cubicBezTo>
                  <a:cubicBezTo>
                    <a:pt x="871" y="1331"/>
                    <a:pt x="366" y="3073"/>
                    <a:pt x="236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6" y="21586"/>
                    <a:pt x="2365" y="21579"/>
                    <a:pt x="2925" y="21579"/>
                  </a:cubicBezTo>
                  <a:cubicBezTo>
                    <a:pt x="4117" y="21579"/>
                    <a:pt x="5487" y="21600"/>
                    <a:pt x="6931" y="21600"/>
                  </a:cubicBezTo>
                  <a:cubicBezTo>
                    <a:pt x="11480" y="21600"/>
                    <a:pt x="16764" y="21405"/>
                    <a:pt x="19544" y="19795"/>
                  </a:cubicBezTo>
                  <a:cubicBezTo>
                    <a:pt x="21518" y="18701"/>
                    <a:pt x="21007" y="0"/>
                    <a:pt x="190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11" name="Google Shape;8138;p48"/>
            <p:cNvSpPr/>
            <p:nvPr/>
          </p:nvSpPr>
          <p:spPr>
            <a:xfrm>
              <a:off x="14904364" y="4893188"/>
              <a:ext cx="81909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2"/>
                    <a:pt x="10906" y="872"/>
                  </a:cubicBezTo>
                  <a:cubicBezTo>
                    <a:pt x="9353" y="872"/>
                    <a:pt x="7779" y="844"/>
                    <a:pt x="6334" y="844"/>
                  </a:cubicBezTo>
                  <a:cubicBezTo>
                    <a:pt x="4303" y="844"/>
                    <a:pt x="2529" y="899"/>
                    <a:pt x="1431" y="1150"/>
                  </a:cubicBezTo>
                  <a:cubicBezTo>
                    <a:pt x="871" y="1276"/>
                    <a:pt x="366" y="3012"/>
                    <a:pt x="236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6" y="21544"/>
                    <a:pt x="1825" y="21544"/>
                    <a:pt x="2066" y="21544"/>
                  </a:cubicBezTo>
                  <a:cubicBezTo>
                    <a:pt x="3581" y="21544"/>
                    <a:pt x="5481" y="21600"/>
                    <a:pt x="7499" y="21600"/>
                  </a:cubicBezTo>
                  <a:cubicBezTo>
                    <a:pt x="11913" y="21600"/>
                    <a:pt x="16879" y="21356"/>
                    <a:pt x="19544" y="19808"/>
                  </a:cubicBezTo>
                  <a:cubicBezTo>
                    <a:pt x="21518" y="18713"/>
                    <a:pt x="21007" y="0"/>
                    <a:pt x="190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12" name="Google Shape;8139;p48"/>
            <p:cNvSpPr/>
            <p:nvPr/>
          </p:nvSpPr>
          <p:spPr>
            <a:xfrm>
              <a:off x="17256819" y="4634488"/>
              <a:ext cx="982178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71" y="0"/>
                  </a:moveTo>
                  <a:cubicBezTo>
                    <a:pt x="16840" y="0"/>
                    <a:pt x="16408" y="178"/>
                    <a:pt x="16090" y="504"/>
                  </a:cubicBezTo>
                  <a:cubicBezTo>
                    <a:pt x="11991" y="4766"/>
                    <a:pt x="3467" y="13243"/>
                    <a:pt x="325" y="17441"/>
                  </a:cubicBezTo>
                  <a:cubicBezTo>
                    <a:pt x="-903" y="19076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39" y="20989"/>
                  </a:cubicBezTo>
                  <a:cubicBezTo>
                    <a:pt x="7644" y="17457"/>
                    <a:pt x="17199" y="8157"/>
                    <a:pt x="20142" y="4782"/>
                  </a:cubicBezTo>
                  <a:cubicBezTo>
                    <a:pt x="20621" y="4244"/>
                    <a:pt x="20697" y="3436"/>
                    <a:pt x="20327" y="2802"/>
                  </a:cubicBezTo>
                  <a:cubicBezTo>
                    <a:pt x="19757" y="1804"/>
                    <a:pt x="18971" y="838"/>
                    <a:pt x="18139" y="268"/>
                  </a:cubicBezTo>
                  <a:cubicBezTo>
                    <a:pt x="17874" y="85"/>
                    <a:pt x="17572" y="0"/>
                    <a:pt x="1727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13" name="Google Shape;8140;p48"/>
            <p:cNvSpPr/>
            <p:nvPr/>
          </p:nvSpPr>
          <p:spPr>
            <a:xfrm>
              <a:off x="17339047" y="4588442"/>
              <a:ext cx="231923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3" h="21600" fill="norm" stroke="1" extrusionOk="0">
                  <a:moveTo>
                    <a:pt x="7662" y="0"/>
                  </a:moveTo>
                  <a:cubicBezTo>
                    <a:pt x="2681" y="0"/>
                    <a:pt x="-1604" y="5758"/>
                    <a:pt x="589" y="16537"/>
                  </a:cubicBezTo>
                  <a:cubicBezTo>
                    <a:pt x="1292" y="20047"/>
                    <a:pt x="4145" y="21600"/>
                    <a:pt x="7333" y="21600"/>
                  </a:cubicBezTo>
                  <a:cubicBezTo>
                    <a:pt x="13113" y="21600"/>
                    <a:pt x="19996" y="16501"/>
                    <a:pt x="17150" y="8758"/>
                  </a:cubicBezTo>
                  <a:cubicBezTo>
                    <a:pt x="14983" y="2837"/>
                    <a:pt x="11154" y="0"/>
                    <a:pt x="76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14" name="Google Shape;8141;p48"/>
            <p:cNvSpPr/>
            <p:nvPr/>
          </p:nvSpPr>
          <p:spPr>
            <a:xfrm>
              <a:off x="17923535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15" name="Google Shape;8142;p48"/>
            <p:cNvSpPr/>
            <p:nvPr/>
          </p:nvSpPr>
          <p:spPr>
            <a:xfrm>
              <a:off x="17205619" y="6435487"/>
              <a:ext cx="108483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2" y="21572"/>
                    <a:pt x="2238" y="21565"/>
                    <a:pt x="2727" y="21565"/>
                  </a:cubicBezTo>
                  <a:cubicBezTo>
                    <a:pt x="4126" y="21565"/>
                    <a:pt x="5786" y="21600"/>
                    <a:pt x="7529" y="21600"/>
                  </a:cubicBezTo>
                  <a:cubicBezTo>
                    <a:pt x="11944" y="21600"/>
                    <a:pt x="16901" y="21384"/>
                    <a:pt x="19563" y="19840"/>
                  </a:cubicBezTo>
                  <a:cubicBezTo>
                    <a:pt x="21524" y="18737"/>
                    <a:pt x="21014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16" name="Google Shape;8143;p48"/>
            <p:cNvSpPr/>
            <p:nvPr/>
          </p:nvSpPr>
          <p:spPr>
            <a:xfrm>
              <a:off x="17646910" y="6144191"/>
              <a:ext cx="20202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47" y="0"/>
                  </a:moveTo>
                  <a:cubicBezTo>
                    <a:pt x="2671" y="0"/>
                    <a:pt x="-1614" y="5740"/>
                    <a:pt x="598" y="16495"/>
                  </a:cubicBezTo>
                  <a:cubicBezTo>
                    <a:pt x="1311" y="20037"/>
                    <a:pt x="4177" y="21600"/>
                    <a:pt x="7371" y="21600"/>
                  </a:cubicBezTo>
                  <a:cubicBezTo>
                    <a:pt x="13140" y="21600"/>
                    <a:pt x="19986" y="16487"/>
                    <a:pt x="17149" y="8720"/>
                  </a:cubicBezTo>
                  <a:cubicBezTo>
                    <a:pt x="14981" y="2825"/>
                    <a:pt x="11147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17" name="Google Shape;8144;p48"/>
            <p:cNvSpPr/>
            <p:nvPr/>
          </p:nvSpPr>
          <p:spPr>
            <a:xfrm>
              <a:off x="17646902" y="6777780"/>
              <a:ext cx="20202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71" y="21600"/>
                  </a:cubicBezTo>
                  <a:cubicBezTo>
                    <a:pt x="13140" y="21600"/>
                    <a:pt x="19986" y="16493"/>
                    <a:pt x="17149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18" name="Google Shape;8145;p48"/>
            <p:cNvSpPr/>
            <p:nvPr/>
          </p:nvSpPr>
          <p:spPr>
            <a:xfrm>
              <a:off x="18560305" y="5397138"/>
              <a:ext cx="1133287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27" y="0"/>
                  </a:moveTo>
                  <a:cubicBezTo>
                    <a:pt x="9541" y="0"/>
                    <a:pt x="8536" y="83"/>
                    <a:pt x="7848" y="327"/>
                  </a:cubicBezTo>
                  <a:cubicBezTo>
                    <a:pt x="7308" y="520"/>
                    <a:pt x="6976" y="1041"/>
                    <a:pt x="7016" y="1604"/>
                  </a:cubicBezTo>
                  <a:cubicBezTo>
                    <a:pt x="7182" y="3688"/>
                    <a:pt x="8209" y="7460"/>
                    <a:pt x="7973" y="8338"/>
                  </a:cubicBezTo>
                  <a:cubicBezTo>
                    <a:pt x="7793" y="8996"/>
                    <a:pt x="574" y="8873"/>
                    <a:pt x="145" y="9600"/>
                  </a:cubicBezTo>
                  <a:cubicBezTo>
                    <a:pt x="-257" y="10300"/>
                    <a:pt x="256" y="12069"/>
                    <a:pt x="740" y="13276"/>
                  </a:cubicBezTo>
                  <a:cubicBezTo>
                    <a:pt x="945" y="13765"/>
                    <a:pt x="1423" y="14079"/>
                    <a:pt x="1947" y="14079"/>
                  </a:cubicBezTo>
                  <a:cubicBezTo>
                    <a:pt x="2024" y="14079"/>
                    <a:pt x="2102" y="14071"/>
                    <a:pt x="2181" y="14057"/>
                  </a:cubicBezTo>
                  <a:cubicBezTo>
                    <a:pt x="4011" y="13700"/>
                    <a:pt x="5701" y="13577"/>
                    <a:pt x="7128" y="13508"/>
                  </a:cubicBezTo>
                  <a:cubicBezTo>
                    <a:pt x="7143" y="13508"/>
                    <a:pt x="7160" y="13508"/>
                    <a:pt x="7176" y="13508"/>
                  </a:cubicBezTo>
                  <a:cubicBezTo>
                    <a:pt x="7903" y="13508"/>
                    <a:pt x="8485" y="14102"/>
                    <a:pt x="8457" y="14826"/>
                  </a:cubicBezTo>
                  <a:cubicBezTo>
                    <a:pt x="8389" y="16705"/>
                    <a:pt x="8209" y="18734"/>
                    <a:pt x="8513" y="20504"/>
                  </a:cubicBezTo>
                  <a:cubicBezTo>
                    <a:pt x="8609" y="21094"/>
                    <a:pt x="9110" y="21532"/>
                    <a:pt x="9718" y="21546"/>
                  </a:cubicBezTo>
                  <a:cubicBezTo>
                    <a:pt x="10354" y="21578"/>
                    <a:pt x="11020" y="21600"/>
                    <a:pt x="11698" y="21600"/>
                  </a:cubicBezTo>
                  <a:cubicBezTo>
                    <a:pt x="12189" y="21600"/>
                    <a:pt x="12688" y="21589"/>
                    <a:pt x="13182" y="21560"/>
                  </a:cubicBezTo>
                  <a:cubicBezTo>
                    <a:pt x="13820" y="21532"/>
                    <a:pt x="14332" y="21011"/>
                    <a:pt x="14387" y="20381"/>
                  </a:cubicBezTo>
                  <a:cubicBezTo>
                    <a:pt x="14499" y="18720"/>
                    <a:pt x="14374" y="16320"/>
                    <a:pt x="14110" y="14497"/>
                  </a:cubicBezTo>
                  <a:cubicBezTo>
                    <a:pt x="13991" y="13717"/>
                    <a:pt x="14615" y="13039"/>
                    <a:pt x="15392" y="13039"/>
                  </a:cubicBezTo>
                  <a:cubicBezTo>
                    <a:pt x="15421" y="13039"/>
                    <a:pt x="15452" y="13041"/>
                    <a:pt x="15482" y="13042"/>
                  </a:cubicBezTo>
                  <a:cubicBezTo>
                    <a:pt x="16993" y="13165"/>
                    <a:pt x="18586" y="13371"/>
                    <a:pt x="19998" y="13427"/>
                  </a:cubicBezTo>
                  <a:cubicBezTo>
                    <a:pt x="20015" y="13427"/>
                    <a:pt x="20031" y="13427"/>
                    <a:pt x="20046" y="13427"/>
                  </a:cubicBezTo>
                  <a:cubicBezTo>
                    <a:pt x="20759" y="13427"/>
                    <a:pt x="21343" y="12835"/>
                    <a:pt x="21329" y="12123"/>
                  </a:cubicBezTo>
                  <a:cubicBezTo>
                    <a:pt x="21301" y="11245"/>
                    <a:pt x="21163" y="10450"/>
                    <a:pt x="21011" y="9558"/>
                  </a:cubicBezTo>
                  <a:cubicBezTo>
                    <a:pt x="20927" y="8996"/>
                    <a:pt x="20470" y="8558"/>
                    <a:pt x="19888" y="8502"/>
                  </a:cubicBezTo>
                  <a:cubicBezTo>
                    <a:pt x="18510" y="8352"/>
                    <a:pt x="17013" y="8199"/>
                    <a:pt x="15632" y="8199"/>
                  </a:cubicBezTo>
                  <a:cubicBezTo>
                    <a:pt x="15389" y="8199"/>
                    <a:pt x="15149" y="8204"/>
                    <a:pt x="14913" y="8215"/>
                  </a:cubicBezTo>
                  <a:cubicBezTo>
                    <a:pt x="14888" y="8216"/>
                    <a:pt x="14864" y="8216"/>
                    <a:pt x="14840" y="8216"/>
                  </a:cubicBezTo>
                  <a:cubicBezTo>
                    <a:pt x="14152" y="8216"/>
                    <a:pt x="13596" y="7669"/>
                    <a:pt x="13570" y="6994"/>
                  </a:cubicBezTo>
                  <a:cubicBezTo>
                    <a:pt x="13514" y="5361"/>
                    <a:pt x="13334" y="3070"/>
                    <a:pt x="13168" y="1205"/>
                  </a:cubicBezTo>
                  <a:cubicBezTo>
                    <a:pt x="13113" y="575"/>
                    <a:pt x="12601" y="95"/>
                    <a:pt x="11976" y="54"/>
                  </a:cubicBezTo>
                  <a:cubicBezTo>
                    <a:pt x="11528" y="22"/>
                    <a:pt x="11031" y="0"/>
                    <a:pt x="1052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19" name="Google Shape;8146;p48"/>
            <p:cNvSpPr/>
            <p:nvPr/>
          </p:nvSpPr>
          <p:spPr>
            <a:xfrm>
              <a:off x="18899630" y="3512959"/>
              <a:ext cx="1080108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7" y="0"/>
                    <a:pt x="14760" y="155"/>
                    <a:pt x="14500" y="446"/>
                  </a:cubicBezTo>
                  <a:cubicBezTo>
                    <a:pt x="13323" y="1815"/>
                    <a:pt x="12044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8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3" y="1176"/>
                    <a:pt x="3457" y="1176"/>
                  </a:cubicBezTo>
                  <a:cubicBezTo>
                    <a:pt x="3081" y="1176"/>
                    <a:pt x="2712" y="1350"/>
                    <a:pt x="2450" y="1684"/>
                  </a:cubicBezTo>
                  <a:cubicBezTo>
                    <a:pt x="1549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4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50" y="15192"/>
                  </a:cubicBezTo>
                  <a:cubicBezTo>
                    <a:pt x="11953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6" y="19752"/>
                    <a:pt x="17868" y="19752"/>
                  </a:cubicBezTo>
                  <a:cubicBezTo>
                    <a:pt x="18251" y="19752"/>
                    <a:pt x="1862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2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13" y="5153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20" name="Google Shape;8147;p48"/>
            <p:cNvSpPr/>
            <p:nvPr/>
          </p:nvSpPr>
          <p:spPr>
            <a:xfrm>
              <a:off x="15984078" y="3573858"/>
              <a:ext cx="1441092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4" y="16843"/>
                    <a:pt x="8728" y="16977"/>
                    <a:pt x="8549" y="16977"/>
                  </a:cubicBezTo>
                  <a:cubicBezTo>
                    <a:pt x="8390" y="16977"/>
                    <a:pt x="8229" y="16872"/>
                    <a:pt x="8168" y="16650"/>
                  </a:cubicBezTo>
                  <a:cubicBezTo>
                    <a:pt x="7130" y="12664"/>
                    <a:pt x="6901" y="11085"/>
                    <a:pt x="5548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06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38" y="11801"/>
                  </a:cubicBezTo>
                  <a:cubicBezTo>
                    <a:pt x="1193" y="11801"/>
                    <a:pt x="1349" y="11736"/>
                    <a:pt x="1474" y="11608"/>
                  </a:cubicBezTo>
                  <a:cubicBezTo>
                    <a:pt x="2287" y="10791"/>
                    <a:pt x="3266" y="10238"/>
                    <a:pt x="3800" y="10238"/>
                  </a:cubicBezTo>
                  <a:cubicBezTo>
                    <a:pt x="3989" y="10238"/>
                    <a:pt x="4123" y="10308"/>
                    <a:pt x="4172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34" y="21352"/>
                    <a:pt x="7848" y="21600"/>
                    <a:pt x="8693" y="21600"/>
                  </a:cubicBezTo>
                  <a:cubicBezTo>
                    <a:pt x="9571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2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69" y="3905"/>
                    <a:pt x="18411" y="4566"/>
                  </a:cubicBezTo>
                  <a:cubicBezTo>
                    <a:pt x="18517" y="5045"/>
                    <a:pt x="18895" y="5369"/>
                    <a:pt x="19304" y="5369"/>
                  </a:cubicBezTo>
                  <a:cubicBezTo>
                    <a:pt x="19320" y="5369"/>
                    <a:pt x="19334" y="5369"/>
                    <a:pt x="19350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70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21" name="Google Shape;8148;p48"/>
            <p:cNvSpPr/>
            <p:nvPr/>
          </p:nvSpPr>
          <p:spPr>
            <a:xfrm>
              <a:off x="17793820" y="2922528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5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5" y="1143"/>
                  </a:cubicBezTo>
                  <a:cubicBezTo>
                    <a:pt x="870" y="1331"/>
                    <a:pt x="377" y="3073"/>
                    <a:pt x="234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81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22" name="Google Shape;8149;p48"/>
            <p:cNvSpPr/>
            <p:nvPr/>
          </p:nvSpPr>
          <p:spPr>
            <a:xfrm>
              <a:off x="17568357" y="1746123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05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2" y="21586"/>
                    <a:pt x="2350" y="21579"/>
                    <a:pt x="2906" y="21579"/>
                  </a:cubicBezTo>
                  <a:cubicBezTo>
                    <a:pt x="4147" y="21579"/>
                    <a:pt x="5579" y="21600"/>
                    <a:pt x="7087" y="21600"/>
                  </a:cubicBezTo>
                  <a:cubicBezTo>
                    <a:pt x="11612" y="21600"/>
                    <a:pt x="16812" y="21405"/>
                    <a:pt x="19564" y="19858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23" name="Google Shape;8150;p48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24" name="Google Shape;8151;p48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25" name="Google Shape;8152;p48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26" name="Google Shape;8153;p48"/>
            <p:cNvSpPr/>
            <p:nvPr/>
          </p:nvSpPr>
          <p:spPr>
            <a:xfrm>
              <a:off x="15259378" y="1873781"/>
              <a:ext cx="23265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0" y="0"/>
                  </a:moveTo>
                  <a:cubicBezTo>
                    <a:pt x="2673" y="0"/>
                    <a:pt x="-1601" y="5733"/>
                    <a:pt x="587" y="16505"/>
                  </a:cubicBezTo>
                  <a:cubicBezTo>
                    <a:pt x="1308" y="20041"/>
                    <a:pt x="4178" y="21600"/>
                    <a:pt x="7378" y="21600"/>
                  </a:cubicBezTo>
                  <a:cubicBezTo>
                    <a:pt x="13157" y="21600"/>
                    <a:pt x="19999" y="16498"/>
                    <a:pt x="17166" y="8724"/>
                  </a:cubicBezTo>
                  <a:cubicBezTo>
                    <a:pt x="14978" y="2828"/>
                    <a:pt x="11140" y="0"/>
                    <a:pt x="765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27" name="Google Shape;8154;p48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28" name="Google Shape;8155;p48"/>
            <p:cNvSpPr/>
            <p:nvPr/>
          </p:nvSpPr>
          <p:spPr>
            <a:xfrm>
              <a:off x="14982677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29" name="Google Shape;8156;p48"/>
            <p:cNvSpPr/>
            <p:nvPr/>
          </p:nvSpPr>
          <p:spPr>
            <a:xfrm>
              <a:off x="14982677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30" name="Google Shape;8157;p48"/>
            <p:cNvSpPr/>
            <p:nvPr/>
          </p:nvSpPr>
          <p:spPr>
            <a:xfrm>
              <a:off x="15896736" y="1884179"/>
              <a:ext cx="1132731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4" y="10299"/>
                    <a:pt x="245" y="12082"/>
                    <a:pt x="729" y="13275"/>
                  </a:cubicBezTo>
                  <a:cubicBezTo>
                    <a:pt x="934" y="13775"/>
                    <a:pt x="1409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7" y="13507"/>
                  </a:cubicBezTo>
                  <a:cubicBezTo>
                    <a:pt x="7133" y="13507"/>
                    <a:pt x="7150" y="13507"/>
                    <a:pt x="7166" y="13507"/>
                  </a:cubicBezTo>
                  <a:cubicBezTo>
                    <a:pt x="7891" y="13507"/>
                    <a:pt x="8473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18" y="21600"/>
                  </a:cubicBezTo>
                  <a:cubicBezTo>
                    <a:pt x="12133" y="21600"/>
                    <a:pt x="12653" y="21589"/>
                    <a:pt x="13172" y="21558"/>
                  </a:cubicBezTo>
                  <a:cubicBezTo>
                    <a:pt x="13822" y="21531"/>
                    <a:pt x="14335" y="21023"/>
                    <a:pt x="14377" y="20379"/>
                  </a:cubicBezTo>
                  <a:cubicBezTo>
                    <a:pt x="14501" y="18733"/>
                    <a:pt x="14363" y="16319"/>
                    <a:pt x="14100" y="14496"/>
                  </a:cubicBezTo>
                  <a:cubicBezTo>
                    <a:pt x="13993" y="13716"/>
                    <a:pt x="14607" y="13038"/>
                    <a:pt x="15382" y="13038"/>
                  </a:cubicBezTo>
                  <a:cubicBezTo>
                    <a:pt x="15411" y="13038"/>
                    <a:pt x="15441" y="13040"/>
                    <a:pt x="15472" y="13041"/>
                  </a:cubicBezTo>
                  <a:cubicBezTo>
                    <a:pt x="16982" y="13164"/>
                    <a:pt x="18575" y="13370"/>
                    <a:pt x="20003" y="13426"/>
                  </a:cubicBezTo>
                  <a:cubicBezTo>
                    <a:pt x="20018" y="13426"/>
                    <a:pt x="20035" y="13426"/>
                    <a:pt x="20051" y="13426"/>
                  </a:cubicBezTo>
                  <a:cubicBezTo>
                    <a:pt x="20764" y="13426"/>
                    <a:pt x="21346" y="12834"/>
                    <a:pt x="21320" y="12122"/>
                  </a:cubicBezTo>
                  <a:cubicBezTo>
                    <a:pt x="21292" y="11244"/>
                    <a:pt x="21153" y="10449"/>
                    <a:pt x="21014" y="9572"/>
                  </a:cubicBezTo>
                  <a:cubicBezTo>
                    <a:pt x="20917" y="8995"/>
                    <a:pt x="20461" y="8571"/>
                    <a:pt x="19892" y="8502"/>
                  </a:cubicBezTo>
                  <a:cubicBezTo>
                    <a:pt x="18515" y="8351"/>
                    <a:pt x="17006" y="8199"/>
                    <a:pt x="15624" y="8199"/>
                  </a:cubicBezTo>
                  <a:cubicBezTo>
                    <a:pt x="15379" y="8199"/>
                    <a:pt x="15140" y="8203"/>
                    <a:pt x="14903" y="8214"/>
                  </a:cubicBezTo>
                  <a:cubicBezTo>
                    <a:pt x="14879" y="8216"/>
                    <a:pt x="14852" y="8216"/>
                    <a:pt x="14827" y="8216"/>
                  </a:cubicBezTo>
                  <a:cubicBezTo>
                    <a:pt x="14142" y="8216"/>
                    <a:pt x="13586" y="7681"/>
                    <a:pt x="13560" y="6993"/>
                  </a:cubicBezTo>
                  <a:cubicBezTo>
                    <a:pt x="13504" y="5361"/>
                    <a:pt x="13324" y="3084"/>
                    <a:pt x="13158" y="1205"/>
                  </a:cubicBezTo>
                  <a:cubicBezTo>
                    <a:pt x="13102" y="589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31" name="Google Shape;8158;p48"/>
            <p:cNvSpPr/>
            <p:nvPr/>
          </p:nvSpPr>
          <p:spPr>
            <a:xfrm>
              <a:off x="15129816" y="13460663"/>
              <a:ext cx="108465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70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30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5" y="21579"/>
                  </a:cubicBezTo>
                  <a:cubicBezTo>
                    <a:pt x="4153" y="21579"/>
                    <a:pt x="5584" y="21600"/>
                    <a:pt x="7090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32" name="Google Shape;8159;p48"/>
            <p:cNvSpPr/>
            <p:nvPr/>
          </p:nvSpPr>
          <p:spPr>
            <a:xfrm>
              <a:off x="14904364" y="12284917"/>
              <a:ext cx="81911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7" y="733"/>
                    <a:pt x="14370" y="859"/>
                    <a:pt x="11236" y="859"/>
                  </a:cubicBezTo>
                  <a:cubicBezTo>
                    <a:pt x="9595" y="859"/>
                    <a:pt x="7916" y="824"/>
                    <a:pt x="6380" y="824"/>
                  </a:cubicBezTo>
                  <a:cubicBezTo>
                    <a:pt x="4331" y="824"/>
                    <a:pt x="2537" y="880"/>
                    <a:pt x="1431" y="1152"/>
                  </a:cubicBezTo>
                  <a:cubicBezTo>
                    <a:pt x="871" y="1278"/>
                    <a:pt x="366" y="3023"/>
                    <a:pt x="237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3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38" y="21600"/>
                    <a:pt x="16887" y="21384"/>
                    <a:pt x="19546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33" name="Google Shape;8160;p48"/>
            <p:cNvSpPr/>
            <p:nvPr/>
          </p:nvSpPr>
          <p:spPr>
            <a:xfrm>
              <a:off x="14904364" y="11918363"/>
              <a:ext cx="81909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14"/>
                    <a:pt x="18945" y="28"/>
                  </a:cubicBezTo>
                  <a:cubicBezTo>
                    <a:pt x="17258" y="773"/>
                    <a:pt x="13965" y="877"/>
                    <a:pt x="10606" y="877"/>
                  </a:cubicBezTo>
                  <a:cubicBezTo>
                    <a:pt x="9355" y="877"/>
                    <a:pt x="8094" y="863"/>
                    <a:pt x="6904" y="863"/>
                  </a:cubicBezTo>
                  <a:cubicBezTo>
                    <a:pt x="4639" y="863"/>
                    <a:pt x="2629" y="912"/>
                    <a:pt x="1431" y="1211"/>
                  </a:cubicBezTo>
                  <a:cubicBezTo>
                    <a:pt x="871" y="1337"/>
                    <a:pt x="366" y="3070"/>
                    <a:pt x="236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3" y="21565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0" y="21600"/>
                  </a:cubicBezTo>
                  <a:cubicBezTo>
                    <a:pt x="11936" y="21600"/>
                    <a:pt x="16885" y="21377"/>
                    <a:pt x="19544" y="19839"/>
                  </a:cubicBezTo>
                  <a:cubicBezTo>
                    <a:pt x="21518" y="18683"/>
                    <a:pt x="21007" y="0"/>
                    <a:pt x="190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34" name="Google Shape;8161;p48"/>
            <p:cNvSpPr/>
            <p:nvPr/>
          </p:nvSpPr>
          <p:spPr>
            <a:xfrm>
              <a:off x="17256827" y="11660158"/>
              <a:ext cx="982170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3" y="0"/>
                  </a:moveTo>
                  <a:cubicBezTo>
                    <a:pt x="16833" y="0"/>
                    <a:pt x="16408" y="178"/>
                    <a:pt x="16092" y="510"/>
                  </a:cubicBezTo>
                  <a:cubicBezTo>
                    <a:pt x="11992" y="4773"/>
                    <a:pt x="3468" y="13250"/>
                    <a:pt x="326" y="17449"/>
                  </a:cubicBezTo>
                  <a:cubicBezTo>
                    <a:pt x="-901" y="19073"/>
                    <a:pt x="1602" y="21600"/>
                    <a:pt x="3511" y="21600"/>
                  </a:cubicBezTo>
                  <a:cubicBezTo>
                    <a:pt x="4026" y="21600"/>
                    <a:pt x="4498" y="21417"/>
                    <a:pt x="4840" y="20982"/>
                  </a:cubicBezTo>
                  <a:cubicBezTo>
                    <a:pt x="7645" y="17465"/>
                    <a:pt x="17201" y="8163"/>
                    <a:pt x="20144" y="4789"/>
                  </a:cubicBezTo>
                  <a:cubicBezTo>
                    <a:pt x="20623" y="4234"/>
                    <a:pt x="20699" y="3442"/>
                    <a:pt x="20329" y="2808"/>
                  </a:cubicBezTo>
                  <a:cubicBezTo>
                    <a:pt x="19759" y="1810"/>
                    <a:pt x="18973" y="828"/>
                    <a:pt x="18140" y="274"/>
                  </a:cubicBezTo>
                  <a:cubicBezTo>
                    <a:pt x="17873" y="89"/>
                    <a:pt x="17567" y="0"/>
                    <a:pt x="1726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35" name="Google Shape;8162;p48"/>
            <p:cNvSpPr/>
            <p:nvPr/>
          </p:nvSpPr>
          <p:spPr>
            <a:xfrm>
              <a:off x="17339045" y="11613947"/>
              <a:ext cx="23191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58" y="0"/>
                  </a:moveTo>
                  <a:cubicBezTo>
                    <a:pt x="2681" y="0"/>
                    <a:pt x="-1605" y="5733"/>
                    <a:pt x="589" y="16498"/>
                  </a:cubicBezTo>
                  <a:cubicBezTo>
                    <a:pt x="1292" y="20034"/>
                    <a:pt x="4158" y="21600"/>
                    <a:pt x="7353" y="21600"/>
                  </a:cubicBezTo>
                  <a:cubicBezTo>
                    <a:pt x="13135" y="21600"/>
                    <a:pt x="19995" y="16498"/>
                    <a:pt x="17155" y="8724"/>
                  </a:cubicBezTo>
                  <a:cubicBezTo>
                    <a:pt x="14986" y="2828"/>
                    <a:pt x="11151" y="0"/>
                    <a:pt x="765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36" name="Google Shape;8163;p48"/>
            <p:cNvSpPr/>
            <p:nvPr/>
          </p:nvSpPr>
          <p:spPr>
            <a:xfrm>
              <a:off x="17923543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63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37" name="Google Shape;8164;p48"/>
            <p:cNvSpPr/>
            <p:nvPr/>
          </p:nvSpPr>
          <p:spPr>
            <a:xfrm>
              <a:off x="17205619" y="13460663"/>
              <a:ext cx="108483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9" y="21579"/>
                    <a:pt x="2904" y="21579"/>
                  </a:cubicBezTo>
                  <a:cubicBezTo>
                    <a:pt x="4143" y="21579"/>
                    <a:pt x="5576" y="21600"/>
                    <a:pt x="7082" y="21600"/>
                  </a:cubicBezTo>
                  <a:cubicBezTo>
                    <a:pt x="11606" y="21600"/>
                    <a:pt x="16811" y="21405"/>
                    <a:pt x="19563" y="19858"/>
                  </a:cubicBezTo>
                  <a:cubicBezTo>
                    <a:pt x="21524" y="18701"/>
                    <a:pt x="21014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38" name="Google Shape;8165;p48"/>
            <p:cNvSpPr/>
            <p:nvPr/>
          </p:nvSpPr>
          <p:spPr>
            <a:xfrm>
              <a:off x="17646902" y="13169532"/>
              <a:ext cx="20204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22" y="21600"/>
                    <a:pt x="19987" y="16505"/>
                    <a:pt x="17143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39" name="Google Shape;8166;p48"/>
            <p:cNvSpPr/>
            <p:nvPr/>
          </p:nvSpPr>
          <p:spPr>
            <a:xfrm>
              <a:off x="18560305" y="12422809"/>
              <a:ext cx="1133287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85" y="0"/>
                  </a:moveTo>
                  <a:cubicBezTo>
                    <a:pt x="9580" y="0"/>
                    <a:pt x="8550" y="78"/>
                    <a:pt x="7848" y="318"/>
                  </a:cubicBezTo>
                  <a:cubicBezTo>
                    <a:pt x="7308" y="511"/>
                    <a:pt x="6976" y="1046"/>
                    <a:pt x="7016" y="1609"/>
                  </a:cubicBezTo>
                  <a:cubicBezTo>
                    <a:pt x="7182" y="3694"/>
                    <a:pt x="8209" y="7466"/>
                    <a:pt x="7973" y="8330"/>
                  </a:cubicBezTo>
                  <a:cubicBezTo>
                    <a:pt x="7793" y="8988"/>
                    <a:pt x="574" y="8865"/>
                    <a:pt x="145" y="9607"/>
                  </a:cubicBezTo>
                  <a:cubicBezTo>
                    <a:pt x="-257" y="10306"/>
                    <a:pt x="256" y="12076"/>
                    <a:pt x="740" y="13284"/>
                  </a:cubicBezTo>
                  <a:cubicBezTo>
                    <a:pt x="942" y="13766"/>
                    <a:pt x="1411" y="14077"/>
                    <a:pt x="1925" y="14077"/>
                  </a:cubicBezTo>
                  <a:cubicBezTo>
                    <a:pt x="2009" y="14077"/>
                    <a:pt x="2096" y="14069"/>
                    <a:pt x="2181" y="14051"/>
                  </a:cubicBezTo>
                  <a:cubicBezTo>
                    <a:pt x="4011" y="13708"/>
                    <a:pt x="5701" y="13571"/>
                    <a:pt x="7128" y="13516"/>
                  </a:cubicBezTo>
                  <a:cubicBezTo>
                    <a:pt x="7151" y="13514"/>
                    <a:pt x="7174" y="13514"/>
                    <a:pt x="7198" y="13514"/>
                  </a:cubicBezTo>
                  <a:cubicBezTo>
                    <a:pt x="7914" y="13514"/>
                    <a:pt x="8485" y="14116"/>
                    <a:pt x="8457" y="14834"/>
                  </a:cubicBezTo>
                  <a:cubicBezTo>
                    <a:pt x="8389" y="16713"/>
                    <a:pt x="8209" y="18743"/>
                    <a:pt x="8513" y="20499"/>
                  </a:cubicBezTo>
                  <a:cubicBezTo>
                    <a:pt x="8609" y="21089"/>
                    <a:pt x="9110" y="21528"/>
                    <a:pt x="9718" y="21555"/>
                  </a:cubicBezTo>
                  <a:cubicBezTo>
                    <a:pt x="10375" y="21580"/>
                    <a:pt x="11066" y="21600"/>
                    <a:pt x="11770" y="21600"/>
                  </a:cubicBezTo>
                  <a:cubicBezTo>
                    <a:pt x="12237" y="21600"/>
                    <a:pt x="12711" y="21591"/>
                    <a:pt x="13182" y="21569"/>
                  </a:cubicBezTo>
                  <a:cubicBezTo>
                    <a:pt x="13820" y="21528"/>
                    <a:pt x="14332" y="21020"/>
                    <a:pt x="14387" y="20390"/>
                  </a:cubicBezTo>
                  <a:cubicBezTo>
                    <a:pt x="14499" y="18729"/>
                    <a:pt x="14374" y="16315"/>
                    <a:pt x="14110" y="14491"/>
                  </a:cubicBezTo>
                  <a:cubicBezTo>
                    <a:pt x="13991" y="13717"/>
                    <a:pt x="14604" y="13045"/>
                    <a:pt x="15371" y="13045"/>
                  </a:cubicBezTo>
                  <a:cubicBezTo>
                    <a:pt x="15407" y="13045"/>
                    <a:pt x="15444" y="13047"/>
                    <a:pt x="15482" y="13050"/>
                  </a:cubicBezTo>
                  <a:cubicBezTo>
                    <a:pt x="16993" y="13159"/>
                    <a:pt x="18586" y="13365"/>
                    <a:pt x="19998" y="13420"/>
                  </a:cubicBezTo>
                  <a:cubicBezTo>
                    <a:pt x="20015" y="13420"/>
                    <a:pt x="20031" y="13420"/>
                    <a:pt x="20046" y="13420"/>
                  </a:cubicBezTo>
                  <a:cubicBezTo>
                    <a:pt x="20759" y="13420"/>
                    <a:pt x="21343" y="12828"/>
                    <a:pt x="21329" y="12116"/>
                  </a:cubicBezTo>
                  <a:cubicBezTo>
                    <a:pt x="21301" y="11252"/>
                    <a:pt x="21163" y="10443"/>
                    <a:pt x="21011" y="9565"/>
                  </a:cubicBezTo>
                  <a:cubicBezTo>
                    <a:pt x="20927" y="9002"/>
                    <a:pt x="20470" y="8564"/>
                    <a:pt x="19888" y="8495"/>
                  </a:cubicBezTo>
                  <a:cubicBezTo>
                    <a:pt x="18524" y="8346"/>
                    <a:pt x="17044" y="8204"/>
                    <a:pt x="15676" y="8204"/>
                  </a:cubicBezTo>
                  <a:cubicBezTo>
                    <a:pt x="15418" y="8204"/>
                    <a:pt x="15163" y="8210"/>
                    <a:pt x="14913" y="8221"/>
                  </a:cubicBezTo>
                  <a:cubicBezTo>
                    <a:pt x="14896" y="8221"/>
                    <a:pt x="14879" y="8221"/>
                    <a:pt x="14862" y="8221"/>
                  </a:cubicBezTo>
                  <a:cubicBezTo>
                    <a:pt x="14165" y="8221"/>
                    <a:pt x="13598" y="7683"/>
                    <a:pt x="13570" y="6986"/>
                  </a:cubicBezTo>
                  <a:cubicBezTo>
                    <a:pt x="13514" y="5353"/>
                    <a:pt x="13334" y="3076"/>
                    <a:pt x="13168" y="1196"/>
                  </a:cubicBezTo>
                  <a:cubicBezTo>
                    <a:pt x="13113" y="580"/>
                    <a:pt x="12601" y="86"/>
                    <a:pt x="11976" y="45"/>
                  </a:cubicBezTo>
                  <a:cubicBezTo>
                    <a:pt x="11545" y="18"/>
                    <a:pt x="11068" y="0"/>
                    <a:pt x="105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40" name="Google Shape;8167;p48"/>
            <p:cNvSpPr/>
            <p:nvPr/>
          </p:nvSpPr>
          <p:spPr>
            <a:xfrm>
              <a:off x="18899630" y="10538217"/>
              <a:ext cx="1080108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0"/>
                  </a:cubicBezTo>
                  <a:cubicBezTo>
                    <a:pt x="13323" y="1829"/>
                    <a:pt x="12044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3" y="1183"/>
                    <a:pt x="3455" y="1183"/>
                  </a:cubicBezTo>
                  <a:cubicBezTo>
                    <a:pt x="3081" y="1183"/>
                    <a:pt x="2712" y="1358"/>
                    <a:pt x="2450" y="1681"/>
                  </a:cubicBezTo>
                  <a:cubicBezTo>
                    <a:pt x="1549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21" y="20323"/>
                    <a:pt x="5008" y="21120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7" y="21600"/>
                    <a:pt x="7638" y="21286"/>
                    <a:pt x="7871" y="20762"/>
                  </a:cubicBezTo>
                  <a:cubicBezTo>
                    <a:pt x="8744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8" y="19746"/>
                    <a:pt x="17868" y="19746"/>
                  </a:cubicBezTo>
                  <a:cubicBezTo>
                    <a:pt x="18251" y="19746"/>
                    <a:pt x="1862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2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13" y="5165"/>
                    <a:pt x="18673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41" name="Google Shape;8168;p48"/>
            <p:cNvSpPr/>
            <p:nvPr/>
          </p:nvSpPr>
          <p:spPr>
            <a:xfrm>
              <a:off x="15984078" y="10599777"/>
              <a:ext cx="144109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1" y="16977"/>
                  </a:cubicBezTo>
                  <a:cubicBezTo>
                    <a:pt x="8392" y="16977"/>
                    <a:pt x="8229" y="16871"/>
                    <a:pt x="8168" y="16656"/>
                  </a:cubicBezTo>
                  <a:cubicBezTo>
                    <a:pt x="7130" y="12655"/>
                    <a:pt x="6901" y="11076"/>
                    <a:pt x="5548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06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4" y="11800"/>
                  </a:cubicBezTo>
                  <a:cubicBezTo>
                    <a:pt x="1197" y="11800"/>
                    <a:pt x="1351" y="11739"/>
                    <a:pt x="1474" y="11612"/>
                  </a:cubicBezTo>
                  <a:cubicBezTo>
                    <a:pt x="2289" y="10792"/>
                    <a:pt x="3272" y="10230"/>
                    <a:pt x="3804" y="10230"/>
                  </a:cubicBezTo>
                  <a:cubicBezTo>
                    <a:pt x="3992" y="10230"/>
                    <a:pt x="4123" y="10300"/>
                    <a:pt x="4172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35" y="21349"/>
                    <a:pt x="7857" y="21600"/>
                    <a:pt x="8709" y="21600"/>
                  </a:cubicBezTo>
                  <a:cubicBezTo>
                    <a:pt x="9582" y="21600"/>
                    <a:pt x="10485" y="21337"/>
                    <a:pt x="10767" y="20743"/>
                  </a:cubicBezTo>
                  <a:cubicBezTo>
                    <a:pt x="12569" y="16923"/>
                    <a:pt x="12514" y="8899"/>
                    <a:pt x="13432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69" y="3906"/>
                    <a:pt x="18411" y="4567"/>
                  </a:cubicBezTo>
                  <a:cubicBezTo>
                    <a:pt x="18515" y="5046"/>
                    <a:pt x="18895" y="5360"/>
                    <a:pt x="19302" y="5360"/>
                  </a:cubicBezTo>
                  <a:cubicBezTo>
                    <a:pt x="19318" y="5360"/>
                    <a:pt x="19334" y="5358"/>
                    <a:pt x="19350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70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42" name="Google Shape;8169;p48"/>
            <p:cNvSpPr/>
            <p:nvPr/>
          </p:nvSpPr>
          <p:spPr>
            <a:xfrm>
              <a:off x="17793820" y="9948363"/>
              <a:ext cx="10848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7" y="14"/>
                    <a:pt x="18960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7" y="831"/>
                    <a:pt x="8111" y="810"/>
                    <a:pt x="6754" y="810"/>
                  </a:cubicBezTo>
                  <a:cubicBezTo>
                    <a:pt x="4548" y="810"/>
                    <a:pt x="2602" y="866"/>
                    <a:pt x="1436" y="1152"/>
                  </a:cubicBezTo>
                  <a:cubicBezTo>
                    <a:pt x="871" y="1278"/>
                    <a:pt x="377" y="3023"/>
                    <a:pt x="234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2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2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43" name="Google Shape;8170;p48"/>
            <p:cNvSpPr/>
            <p:nvPr/>
          </p:nvSpPr>
          <p:spPr>
            <a:xfrm>
              <a:off x="17568357" y="8772041"/>
              <a:ext cx="81877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326" y="753"/>
                    <a:pt x="14170" y="872"/>
                    <a:pt x="10912" y="872"/>
                  </a:cubicBezTo>
                  <a:cubicBezTo>
                    <a:pt x="9358" y="872"/>
                    <a:pt x="7781" y="844"/>
                    <a:pt x="6336" y="844"/>
                  </a:cubicBezTo>
                  <a:cubicBezTo>
                    <a:pt x="4304" y="844"/>
                    <a:pt x="2528" y="893"/>
                    <a:pt x="1438" y="1151"/>
                  </a:cubicBezTo>
                  <a:cubicBezTo>
                    <a:pt x="857" y="1332"/>
                    <a:pt x="371" y="3013"/>
                    <a:pt x="241" y="5503"/>
                  </a:cubicBezTo>
                  <a:cubicBezTo>
                    <a:pt x="16" y="9297"/>
                    <a:pt x="-78" y="13656"/>
                    <a:pt x="73" y="17074"/>
                  </a:cubicBezTo>
                  <a:cubicBezTo>
                    <a:pt x="201" y="19710"/>
                    <a:pt x="727" y="21558"/>
                    <a:pt x="1333" y="21558"/>
                  </a:cubicBezTo>
                  <a:cubicBezTo>
                    <a:pt x="1344" y="21558"/>
                    <a:pt x="1352" y="21558"/>
                    <a:pt x="1363" y="21558"/>
                  </a:cubicBezTo>
                  <a:cubicBezTo>
                    <a:pt x="1583" y="21551"/>
                    <a:pt x="1815" y="21551"/>
                    <a:pt x="2057" y="21551"/>
                  </a:cubicBezTo>
                  <a:cubicBezTo>
                    <a:pt x="3577" y="21551"/>
                    <a:pt x="5483" y="21600"/>
                    <a:pt x="7504" y="21600"/>
                  </a:cubicBezTo>
                  <a:cubicBezTo>
                    <a:pt x="11927" y="21600"/>
                    <a:pt x="16896" y="21356"/>
                    <a:pt x="19564" y="19815"/>
                  </a:cubicBezTo>
                  <a:cubicBezTo>
                    <a:pt x="21522" y="18720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44" name="Google Shape;8171;p48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45" name="Google Shape;8172;p48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46" name="Google Shape;8173;p48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47" name="Google Shape;8174;p48"/>
            <p:cNvSpPr/>
            <p:nvPr/>
          </p:nvSpPr>
          <p:spPr>
            <a:xfrm>
              <a:off x="15259378" y="8899452"/>
              <a:ext cx="232665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4" y="0"/>
                  </a:moveTo>
                  <a:cubicBezTo>
                    <a:pt x="2673" y="0"/>
                    <a:pt x="-1600" y="5745"/>
                    <a:pt x="587" y="16521"/>
                  </a:cubicBezTo>
                  <a:cubicBezTo>
                    <a:pt x="1308" y="20041"/>
                    <a:pt x="4165" y="21600"/>
                    <a:pt x="7351" y="21600"/>
                  </a:cubicBezTo>
                  <a:cubicBezTo>
                    <a:pt x="13135" y="21600"/>
                    <a:pt x="20000" y="16485"/>
                    <a:pt x="17162" y="8742"/>
                  </a:cubicBezTo>
                  <a:cubicBezTo>
                    <a:pt x="14981" y="2827"/>
                    <a:pt x="11144" y="0"/>
                    <a:pt x="765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48" name="Google Shape;8175;p48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49" name="Google Shape;8176;p48"/>
            <p:cNvSpPr/>
            <p:nvPr/>
          </p:nvSpPr>
          <p:spPr>
            <a:xfrm>
              <a:off x="14982693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81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50" name="Google Shape;8177;p48"/>
            <p:cNvSpPr/>
            <p:nvPr/>
          </p:nvSpPr>
          <p:spPr>
            <a:xfrm>
              <a:off x="14982700" y="10290409"/>
              <a:ext cx="20219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0" h="21600" fill="norm" stroke="1" extrusionOk="0">
                  <a:moveTo>
                    <a:pt x="7628" y="0"/>
                  </a:moveTo>
                  <a:cubicBezTo>
                    <a:pt x="2662" y="0"/>
                    <a:pt x="-1607" y="5754"/>
                    <a:pt x="593" y="16546"/>
                  </a:cubicBezTo>
                  <a:cubicBezTo>
                    <a:pt x="1312" y="20054"/>
                    <a:pt x="4165" y="21600"/>
                    <a:pt x="7345" y="21600"/>
                  </a:cubicBezTo>
                  <a:cubicBezTo>
                    <a:pt x="13125" y="21600"/>
                    <a:pt x="19993" y="16505"/>
                    <a:pt x="17111" y="8773"/>
                  </a:cubicBezTo>
                  <a:cubicBezTo>
                    <a:pt x="14947" y="2849"/>
                    <a:pt x="11113" y="0"/>
                    <a:pt x="762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51" name="Google Shape;8178;p48"/>
            <p:cNvSpPr/>
            <p:nvPr/>
          </p:nvSpPr>
          <p:spPr>
            <a:xfrm>
              <a:off x="15896736" y="8910097"/>
              <a:ext cx="113273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4" y="10300"/>
                    <a:pt x="245" y="12069"/>
                    <a:pt x="729" y="13276"/>
                  </a:cubicBezTo>
                  <a:cubicBezTo>
                    <a:pt x="931" y="13759"/>
                    <a:pt x="1399" y="14069"/>
                    <a:pt x="1914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7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73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10" y="21600"/>
                    <a:pt x="11688" y="21600"/>
                  </a:cubicBezTo>
                  <a:cubicBezTo>
                    <a:pt x="12179" y="21600"/>
                    <a:pt x="12676" y="21589"/>
                    <a:pt x="13172" y="21560"/>
                  </a:cubicBezTo>
                  <a:cubicBezTo>
                    <a:pt x="13822" y="21519"/>
                    <a:pt x="14335" y="21011"/>
                    <a:pt x="14377" y="20381"/>
                  </a:cubicBezTo>
                  <a:cubicBezTo>
                    <a:pt x="14501" y="18720"/>
                    <a:pt x="14363" y="16306"/>
                    <a:pt x="14100" y="14497"/>
                  </a:cubicBezTo>
                  <a:cubicBezTo>
                    <a:pt x="13995" y="13724"/>
                    <a:pt x="14596" y="13038"/>
                    <a:pt x="15363" y="13038"/>
                  </a:cubicBezTo>
                  <a:cubicBezTo>
                    <a:pt x="15399" y="13038"/>
                    <a:pt x="15435" y="13039"/>
                    <a:pt x="15472" y="13042"/>
                  </a:cubicBezTo>
                  <a:cubicBezTo>
                    <a:pt x="16982" y="13152"/>
                    <a:pt x="18575" y="13371"/>
                    <a:pt x="20003" y="13413"/>
                  </a:cubicBezTo>
                  <a:cubicBezTo>
                    <a:pt x="20018" y="13413"/>
                    <a:pt x="20035" y="13413"/>
                    <a:pt x="20051" y="13413"/>
                  </a:cubicBezTo>
                  <a:cubicBezTo>
                    <a:pt x="20764" y="13413"/>
                    <a:pt x="21346" y="12821"/>
                    <a:pt x="21320" y="12109"/>
                  </a:cubicBezTo>
                  <a:cubicBezTo>
                    <a:pt x="21292" y="11245"/>
                    <a:pt x="21153" y="10436"/>
                    <a:pt x="21014" y="9558"/>
                  </a:cubicBezTo>
                  <a:cubicBezTo>
                    <a:pt x="20917" y="8996"/>
                    <a:pt x="20461" y="8558"/>
                    <a:pt x="19892" y="8502"/>
                  </a:cubicBezTo>
                  <a:cubicBezTo>
                    <a:pt x="18527" y="8341"/>
                    <a:pt x="17034" y="8199"/>
                    <a:pt x="15663" y="8199"/>
                  </a:cubicBezTo>
                  <a:cubicBezTo>
                    <a:pt x="15405" y="8199"/>
                    <a:pt x="15152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55" y="8215"/>
                    <a:pt x="13586" y="7677"/>
                    <a:pt x="13560" y="6994"/>
                  </a:cubicBezTo>
                  <a:cubicBezTo>
                    <a:pt x="13504" y="5347"/>
                    <a:pt x="13324" y="3070"/>
                    <a:pt x="13158" y="1205"/>
                  </a:cubicBezTo>
                  <a:cubicBezTo>
                    <a:pt x="13102" y="575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52" name="Google Shape;8179;p48"/>
            <p:cNvSpPr/>
            <p:nvPr/>
          </p:nvSpPr>
          <p:spPr>
            <a:xfrm>
              <a:off x="12240532" y="1380229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12"/>
                  </a:cubicBezTo>
                  <a:cubicBezTo>
                    <a:pt x="864" y="1338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64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42" y="21586"/>
                    <a:pt x="2364" y="21579"/>
                    <a:pt x="2924" y="21579"/>
                  </a:cubicBezTo>
                  <a:cubicBezTo>
                    <a:pt x="4121" y="21579"/>
                    <a:pt x="5495" y="21600"/>
                    <a:pt x="6942" y="21600"/>
                  </a:cubicBezTo>
                  <a:cubicBezTo>
                    <a:pt x="11501" y="21600"/>
                    <a:pt x="16790" y="21405"/>
                    <a:pt x="19572" y="19795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53" name="Google Shape;8180;p48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54" name="Google Shape;8181;p48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55" name="Google Shape;8182;p48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56" name="Google Shape;8183;p48"/>
            <p:cNvSpPr/>
            <p:nvPr/>
          </p:nvSpPr>
          <p:spPr>
            <a:xfrm>
              <a:off x="9346497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0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57" name="Google Shape;8184;p48"/>
            <p:cNvSpPr/>
            <p:nvPr/>
          </p:nvSpPr>
          <p:spPr>
            <a:xfrm>
              <a:off x="10907826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8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4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2" y="10481"/>
                    <a:pt x="6794" y="11327"/>
                  </a:cubicBezTo>
                  <a:cubicBezTo>
                    <a:pt x="7231" y="11962"/>
                    <a:pt x="2550" y="18529"/>
                    <a:pt x="2884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69" y="20776"/>
                  </a:cubicBezTo>
                  <a:cubicBezTo>
                    <a:pt x="8743" y="18837"/>
                    <a:pt x="9701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8" y="18576"/>
                    <a:pt x="17245" y="19586"/>
                  </a:cubicBezTo>
                  <a:cubicBezTo>
                    <a:pt x="17437" y="19699"/>
                    <a:pt x="17645" y="19754"/>
                    <a:pt x="17851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58" name="Google Shape;8185;p48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59" name="Google Shape;8186;p48"/>
            <p:cNvSpPr/>
            <p:nvPr/>
          </p:nvSpPr>
          <p:spPr>
            <a:xfrm>
              <a:off x="12240532" y="8406147"/>
              <a:ext cx="818920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3" h="21600" fill="norm" stroke="1" extrusionOk="0">
                  <a:moveTo>
                    <a:pt x="19096" y="0"/>
                  </a:moveTo>
                  <a:cubicBezTo>
                    <a:pt x="19050" y="0"/>
                    <a:pt x="19004" y="7"/>
                    <a:pt x="18956" y="28"/>
                  </a:cubicBezTo>
                  <a:cubicBezTo>
                    <a:pt x="17372" y="733"/>
                    <a:pt x="14375" y="852"/>
                    <a:pt x="11238" y="852"/>
                  </a:cubicBezTo>
                  <a:cubicBezTo>
                    <a:pt x="9595" y="852"/>
                    <a:pt x="7913" y="817"/>
                    <a:pt x="6376" y="817"/>
                  </a:cubicBezTo>
                  <a:cubicBezTo>
                    <a:pt x="4325" y="817"/>
                    <a:pt x="2530" y="880"/>
                    <a:pt x="1424" y="1152"/>
                  </a:cubicBezTo>
                  <a:cubicBezTo>
                    <a:pt x="864" y="1278"/>
                    <a:pt x="378" y="3016"/>
                    <a:pt x="227" y="5445"/>
                  </a:cubicBezTo>
                  <a:cubicBezTo>
                    <a:pt x="2" y="9306"/>
                    <a:pt x="-71" y="13669"/>
                    <a:pt x="78" y="17034"/>
                  </a:cubicBezTo>
                  <a:cubicBezTo>
                    <a:pt x="189" y="19708"/>
                    <a:pt x="751" y="21579"/>
                    <a:pt x="1368" y="21579"/>
                  </a:cubicBezTo>
                  <a:cubicBezTo>
                    <a:pt x="1787" y="21565"/>
                    <a:pt x="2244" y="21565"/>
                    <a:pt x="2735" y="21565"/>
                  </a:cubicBezTo>
                  <a:cubicBezTo>
                    <a:pt x="4136" y="21565"/>
                    <a:pt x="5797" y="21600"/>
                    <a:pt x="7542" y="21600"/>
                  </a:cubicBezTo>
                  <a:cubicBezTo>
                    <a:pt x="11959" y="21600"/>
                    <a:pt x="16913" y="21377"/>
                    <a:pt x="19574" y="19834"/>
                  </a:cubicBezTo>
                  <a:cubicBezTo>
                    <a:pt x="21529" y="18738"/>
                    <a:pt x="21021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60" name="Google Shape;8187;p48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61" name="Google Shape;8188;p48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62" name="Google Shape;8189;p48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63" name="Google Shape;8190;p48"/>
            <p:cNvSpPr/>
            <p:nvPr/>
          </p:nvSpPr>
          <p:spPr>
            <a:xfrm>
              <a:off x="9346489" y="8100988"/>
              <a:ext cx="23273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64" name="Google Shape;8191;p48"/>
            <p:cNvSpPr/>
            <p:nvPr/>
          </p:nvSpPr>
          <p:spPr>
            <a:xfrm>
              <a:off x="10907826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8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4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2" y="10487"/>
                    <a:pt x="6794" y="11332"/>
                  </a:cubicBezTo>
                  <a:cubicBezTo>
                    <a:pt x="7231" y="11967"/>
                    <a:pt x="2550" y="18515"/>
                    <a:pt x="2884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69" y="20779"/>
                  </a:cubicBezTo>
                  <a:cubicBezTo>
                    <a:pt x="8743" y="18840"/>
                    <a:pt x="9701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8" y="18579"/>
                    <a:pt x="17245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65" name="Google Shape;8192;p48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66" name="Google Shape;8193;p48"/>
            <p:cNvSpPr/>
            <p:nvPr/>
          </p:nvSpPr>
          <p:spPr>
            <a:xfrm>
              <a:off x="9802006" y="6435487"/>
              <a:ext cx="108486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8" y="754"/>
                    <a:pt x="14162" y="866"/>
                    <a:pt x="10907" y="866"/>
                  </a:cubicBezTo>
                  <a:cubicBezTo>
                    <a:pt x="9354" y="866"/>
                    <a:pt x="7778" y="845"/>
                    <a:pt x="6333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3" y="21572"/>
                    <a:pt x="2241" y="21565"/>
                    <a:pt x="2730" y="21565"/>
                  </a:cubicBezTo>
                  <a:cubicBezTo>
                    <a:pt x="4132" y="21565"/>
                    <a:pt x="5792" y="21600"/>
                    <a:pt x="7534" y="21600"/>
                  </a:cubicBezTo>
                  <a:cubicBezTo>
                    <a:pt x="11950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67" name="Google Shape;8194;p48"/>
            <p:cNvSpPr/>
            <p:nvPr/>
          </p:nvSpPr>
          <p:spPr>
            <a:xfrm>
              <a:off x="9576541" y="5259082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1"/>
                    <a:pt x="10903" y="871"/>
                  </a:cubicBezTo>
                  <a:cubicBezTo>
                    <a:pt x="9352" y="871"/>
                    <a:pt x="7777" y="843"/>
                    <a:pt x="6332" y="843"/>
                  </a:cubicBezTo>
                  <a:cubicBezTo>
                    <a:pt x="4302" y="843"/>
                    <a:pt x="2528" y="892"/>
                    <a:pt x="1438" y="1150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6" y="21586"/>
                    <a:pt x="2359" y="21579"/>
                    <a:pt x="2918" y="21579"/>
                  </a:cubicBezTo>
                  <a:cubicBezTo>
                    <a:pt x="4116" y="21579"/>
                    <a:pt x="5489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68" name="Google Shape;8195;p48"/>
            <p:cNvSpPr/>
            <p:nvPr/>
          </p:nvSpPr>
          <p:spPr>
            <a:xfrm>
              <a:off x="9576541" y="4893188"/>
              <a:ext cx="81877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2"/>
                    <a:pt x="10903" y="872"/>
                  </a:cubicBezTo>
                  <a:cubicBezTo>
                    <a:pt x="9352" y="872"/>
                    <a:pt x="7777" y="844"/>
                    <a:pt x="6332" y="844"/>
                  </a:cubicBezTo>
                  <a:cubicBezTo>
                    <a:pt x="4302" y="844"/>
                    <a:pt x="2528" y="899"/>
                    <a:pt x="1438" y="1150"/>
                  </a:cubicBezTo>
                  <a:cubicBezTo>
                    <a:pt x="857" y="1276"/>
                    <a:pt x="371" y="3012"/>
                    <a:pt x="241" y="5501"/>
                  </a:cubicBezTo>
                  <a:cubicBezTo>
                    <a:pt x="16" y="9294"/>
                    <a:pt x="-78" y="13652"/>
                    <a:pt x="73" y="17075"/>
                  </a:cubicBezTo>
                  <a:cubicBezTo>
                    <a:pt x="201" y="19704"/>
                    <a:pt x="727" y="21551"/>
                    <a:pt x="1333" y="21551"/>
                  </a:cubicBezTo>
                  <a:cubicBezTo>
                    <a:pt x="1344" y="21551"/>
                    <a:pt x="1352" y="21551"/>
                    <a:pt x="1363" y="21551"/>
                  </a:cubicBezTo>
                  <a:cubicBezTo>
                    <a:pt x="1583" y="21544"/>
                    <a:pt x="1815" y="21544"/>
                    <a:pt x="2057" y="21544"/>
                  </a:cubicBezTo>
                  <a:cubicBezTo>
                    <a:pt x="3577" y="21544"/>
                    <a:pt x="5483" y="21600"/>
                    <a:pt x="7504" y="21600"/>
                  </a:cubicBezTo>
                  <a:cubicBezTo>
                    <a:pt x="11927" y="21600"/>
                    <a:pt x="16898" y="21356"/>
                    <a:pt x="19564" y="19808"/>
                  </a:cubicBezTo>
                  <a:cubicBezTo>
                    <a:pt x="21522" y="18713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69" name="Google Shape;8196;p48"/>
            <p:cNvSpPr/>
            <p:nvPr/>
          </p:nvSpPr>
          <p:spPr>
            <a:xfrm>
              <a:off x="11928682" y="4634488"/>
              <a:ext cx="982411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1" y="178"/>
                    <a:pt x="16082" y="504"/>
                  </a:cubicBezTo>
                  <a:cubicBezTo>
                    <a:pt x="11999" y="4766"/>
                    <a:pt x="3464" y="13243"/>
                    <a:pt x="320" y="17441"/>
                  </a:cubicBezTo>
                  <a:cubicBezTo>
                    <a:pt x="-894" y="19076"/>
                    <a:pt x="1607" y="21600"/>
                    <a:pt x="3514" y="21600"/>
                  </a:cubicBezTo>
                  <a:cubicBezTo>
                    <a:pt x="4025" y="21600"/>
                    <a:pt x="4493" y="21419"/>
                    <a:pt x="4835" y="20989"/>
                  </a:cubicBezTo>
                  <a:cubicBezTo>
                    <a:pt x="7654" y="17457"/>
                    <a:pt x="17207" y="8157"/>
                    <a:pt x="20134" y="4782"/>
                  </a:cubicBezTo>
                  <a:cubicBezTo>
                    <a:pt x="20613" y="4244"/>
                    <a:pt x="20706" y="3436"/>
                    <a:pt x="20335" y="2802"/>
                  </a:cubicBezTo>
                  <a:cubicBezTo>
                    <a:pt x="19749" y="1804"/>
                    <a:pt x="18963" y="838"/>
                    <a:pt x="18148" y="268"/>
                  </a:cubicBezTo>
                  <a:cubicBezTo>
                    <a:pt x="17882" y="85"/>
                    <a:pt x="17582" y="0"/>
                    <a:pt x="1727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70" name="Google Shape;8197;p48"/>
            <p:cNvSpPr/>
            <p:nvPr/>
          </p:nvSpPr>
          <p:spPr>
            <a:xfrm>
              <a:off x="12010654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71" name="Google Shape;8198;p48"/>
            <p:cNvSpPr/>
            <p:nvPr/>
          </p:nvSpPr>
          <p:spPr>
            <a:xfrm>
              <a:off x="12595878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9" y="20041"/>
                    <a:pt x="4164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72" name="Google Shape;8199;p48"/>
            <p:cNvSpPr/>
            <p:nvPr/>
          </p:nvSpPr>
          <p:spPr>
            <a:xfrm>
              <a:off x="11877454" y="6435487"/>
              <a:ext cx="1084655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73" name="Google Shape;8200;p48"/>
            <p:cNvSpPr/>
            <p:nvPr/>
          </p:nvSpPr>
          <p:spPr>
            <a:xfrm>
              <a:off x="12318700" y="6144191"/>
              <a:ext cx="202584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0" h="21600" fill="norm" stroke="1" extrusionOk="0">
                  <a:moveTo>
                    <a:pt x="7654" y="0"/>
                  </a:moveTo>
                  <a:cubicBezTo>
                    <a:pt x="2686" y="0"/>
                    <a:pt x="-1592" y="5740"/>
                    <a:pt x="580" y="16495"/>
                  </a:cubicBezTo>
                  <a:cubicBezTo>
                    <a:pt x="1299" y="20037"/>
                    <a:pt x="4160" y="21600"/>
                    <a:pt x="7363" y="21600"/>
                  </a:cubicBezTo>
                  <a:cubicBezTo>
                    <a:pt x="13145" y="21600"/>
                    <a:pt x="20008" y="16487"/>
                    <a:pt x="17168" y="8720"/>
                  </a:cubicBezTo>
                  <a:cubicBezTo>
                    <a:pt x="14975" y="2825"/>
                    <a:pt x="11147" y="0"/>
                    <a:pt x="765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74" name="Google Shape;8201;p48"/>
            <p:cNvSpPr/>
            <p:nvPr/>
          </p:nvSpPr>
          <p:spPr>
            <a:xfrm>
              <a:off x="12318716" y="6777780"/>
              <a:ext cx="20256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40" y="0"/>
                  </a:moveTo>
                  <a:cubicBezTo>
                    <a:pt x="2671" y="0"/>
                    <a:pt x="-1587" y="5725"/>
                    <a:pt x="578" y="16501"/>
                  </a:cubicBezTo>
                  <a:cubicBezTo>
                    <a:pt x="1297" y="20039"/>
                    <a:pt x="4160" y="21600"/>
                    <a:pt x="7364" y="21600"/>
                  </a:cubicBezTo>
                  <a:cubicBezTo>
                    <a:pt x="13147" y="21600"/>
                    <a:pt x="20013" y="16493"/>
                    <a:pt x="17172" y="8734"/>
                  </a:cubicBezTo>
                  <a:cubicBezTo>
                    <a:pt x="14978" y="2838"/>
                    <a:pt x="11135" y="0"/>
                    <a:pt x="764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75" name="Google Shape;8202;p48"/>
            <p:cNvSpPr/>
            <p:nvPr/>
          </p:nvSpPr>
          <p:spPr>
            <a:xfrm>
              <a:off x="13232531" y="5397138"/>
              <a:ext cx="113270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1" y="8338"/>
                  </a:cubicBezTo>
                  <a:cubicBezTo>
                    <a:pt x="7781" y="8996"/>
                    <a:pt x="577" y="8873"/>
                    <a:pt x="147" y="9600"/>
                  </a:cubicBezTo>
                  <a:cubicBezTo>
                    <a:pt x="-255" y="10300"/>
                    <a:pt x="244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6" y="14079"/>
                    <a:pt x="2093" y="14071"/>
                    <a:pt x="2169" y="14057"/>
                  </a:cubicBezTo>
                  <a:cubicBezTo>
                    <a:pt x="3999" y="13700"/>
                    <a:pt x="5689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098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76" name="Google Shape;8203;p48"/>
            <p:cNvSpPr/>
            <p:nvPr/>
          </p:nvSpPr>
          <p:spPr>
            <a:xfrm>
              <a:off x="13571644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19" y="15411"/>
                    <a:pt x="11226" y="15192"/>
                    <a:pt x="11642" y="15192"/>
                  </a:cubicBezTo>
                  <a:cubicBezTo>
                    <a:pt x="11943" y="15192"/>
                    <a:pt x="12248" y="15307"/>
                    <a:pt x="12501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8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5" y="10090"/>
                  </a:cubicBezTo>
                  <a:cubicBezTo>
                    <a:pt x="15073" y="9618"/>
                    <a:pt x="14912" y="8494"/>
                    <a:pt x="15479" y="7778"/>
                  </a:cubicBezTo>
                  <a:cubicBezTo>
                    <a:pt x="16541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15" y="1733"/>
                  </a:cubicBezTo>
                  <a:cubicBezTo>
                    <a:pt x="17674" y="1130"/>
                    <a:pt x="16919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77" name="Google Shape;8204;p48"/>
            <p:cNvSpPr/>
            <p:nvPr/>
          </p:nvSpPr>
          <p:spPr>
            <a:xfrm>
              <a:off x="10655975" y="3573858"/>
              <a:ext cx="1441605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5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4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3" y="7469"/>
                    <a:pt x="115" y="9329"/>
                  </a:cubicBezTo>
                  <a:cubicBezTo>
                    <a:pt x="-169" y="10245"/>
                    <a:pt x="115" y="10806"/>
                    <a:pt x="498" y="11455"/>
                  </a:cubicBezTo>
                  <a:cubicBezTo>
                    <a:pt x="624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1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39" y="20915"/>
                  </a:cubicBezTo>
                  <a:cubicBezTo>
                    <a:pt x="7031" y="21352"/>
                    <a:pt x="7845" y="21600"/>
                    <a:pt x="8689" y="21600"/>
                  </a:cubicBezTo>
                  <a:cubicBezTo>
                    <a:pt x="9565" y="21600"/>
                    <a:pt x="10474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40" y="3421"/>
                    <a:pt x="14021" y="2962"/>
                    <a:pt x="14588" y="2937"/>
                  </a:cubicBezTo>
                  <a:lnTo>
                    <a:pt x="17350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3" y="5369"/>
                    <a:pt x="19300" y="5369"/>
                  </a:cubicBezTo>
                  <a:cubicBezTo>
                    <a:pt x="19316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6" y="4120"/>
                  </a:cubicBezTo>
                  <a:cubicBezTo>
                    <a:pt x="21256" y="3077"/>
                    <a:pt x="20962" y="2122"/>
                    <a:pt x="20690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78" name="Google Shape;8205;p48"/>
            <p:cNvSpPr/>
            <p:nvPr/>
          </p:nvSpPr>
          <p:spPr>
            <a:xfrm>
              <a:off x="12465685" y="2922528"/>
              <a:ext cx="1085369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2" y="0"/>
                    <a:pt x="18997" y="7"/>
                    <a:pt x="18953" y="28"/>
                  </a:cubicBezTo>
                  <a:cubicBezTo>
                    <a:pt x="17310" y="753"/>
                    <a:pt x="14156" y="864"/>
                    <a:pt x="10903" y="864"/>
                  </a:cubicBezTo>
                  <a:cubicBezTo>
                    <a:pt x="9353" y="864"/>
                    <a:pt x="7779" y="843"/>
                    <a:pt x="6335" y="843"/>
                  </a:cubicBezTo>
                  <a:cubicBezTo>
                    <a:pt x="4307" y="843"/>
                    <a:pt x="2534" y="892"/>
                    <a:pt x="1443" y="1143"/>
                  </a:cubicBezTo>
                  <a:cubicBezTo>
                    <a:pt x="864" y="1331"/>
                    <a:pt x="371" y="3073"/>
                    <a:pt x="244" y="5498"/>
                  </a:cubicBezTo>
                  <a:cubicBezTo>
                    <a:pt x="18" y="9288"/>
                    <a:pt x="-80" y="13636"/>
                    <a:pt x="75" y="17057"/>
                  </a:cubicBezTo>
                  <a:cubicBezTo>
                    <a:pt x="202" y="19733"/>
                    <a:pt x="752" y="21593"/>
                    <a:pt x="1372" y="21593"/>
                  </a:cubicBezTo>
                  <a:cubicBezTo>
                    <a:pt x="1843" y="21579"/>
                    <a:pt x="2365" y="21579"/>
                    <a:pt x="2923" y="21579"/>
                  </a:cubicBezTo>
                  <a:cubicBezTo>
                    <a:pt x="4118" y="21579"/>
                    <a:pt x="5489" y="21600"/>
                    <a:pt x="6934" y="21600"/>
                  </a:cubicBezTo>
                  <a:cubicBezTo>
                    <a:pt x="11489" y="21600"/>
                    <a:pt x="16778" y="21405"/>
                    <a:pt x="19560" y="19795"/>
                  </a:cubicBezTo>
                  <a:cubicBezTo>
                    <a:pt x="21520" y="18694"/>
                    <a:pt x="21009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79" name="Google Shape;8206;p48"/>
            <p:cNvSpPr/>
            <p:nvPr/>
          </p:nvSpPr>
          <p:spPr>
            <a:xfrm>
              <a:off x="12240532" y="1746123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05"/>
                  </a:cubicBezTo>
                  <a:cubicBezTo>
                    <a:pt x="864" y="1331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57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37" y="21586"/>
                    <a:pt x="2355" y="21579"/>
                    <a:pt x="2913" y="21579"/>
                  </a:cubicBezTo>
                  <a:cubicBezTo>
                    <a:pt x="4155" y="21579"/>
                    <a:pt x="5587" y="21600"/>
                    <a:pt x="7095" y="21600"/>
                  </a:cubicBezTo>
                  <a:cubicBezTo>
                    <a:pt x="11618" y="21600"/>
                    <a:pt x="16821" y="21405"/>
                    <a:pt x="19572" y="19858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80" name="Google Shape;8207;p48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81" name="Google Shape;8208;p48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82" name="Google Shape;8209;p48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83" name="Google Shape;8210;p48"/>
            <p:cNvSpPr/>
            <p:nvPr/>
          </p:nvSpPr>
          <p:spPr>
            <a:xfrm>
              <a:off x="9931720" y="1873781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505"/>
                  </a:cubicBezTo>
                  <a:cubicBezTo>
                    <a:pt x="1309" y="20041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84" name="Google Shape;8211;p48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85" name="Google Shape;8212;p48"/>
            <p:cNvSpPr/>
            <p:nvPr/>
          </p:nvSpPr>
          <p:spPr>
            <a:xfrm>
              <a:off x="9654564" y="2631232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86" name="Google Shape;8213;p48"/>
            <p:cNvSpPr/>
            <p:nvPr/>
          </p:nvSpPr>
          <p:spPr>
            <a:xfrm>
              <a:off x="9654564" y="3265068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87" name="Google Shape;8214;p48"/>
            <p:cNvSpPr/>
            <p:nvPr/>
          </p:nvSpPr>
          <p:spPr>
            <a:xfrm>
              <a:off x="10568384" y="1884179"/>
              <a:ext cx="1133394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4013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905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611" y="21093"/>
                    <a:pt x="9112" y="21531"/>
                    <a:pt x="9720" y="21558"/>
                  </a:cubicBezTo>
                  <a:cubicBezTo>
                    <a:pt x="10326" y="21582"/>
                    <a:pt x="10969" y="21600"/>
                    <a:pt x="11626" y="21600"/>
                  </a:cubicBezTo>
                  <a:cubicBezTo>
                    <a:pt x="12142" y="21600"/>
                    <a:pt x="12666" y="21589"/>
                    <a:pt x="13184" y="21558"/>
                  </a:cubicBezTo>
                  <a:cubicBezTo>
                    <a:pt x="13822" y="21531"/>
                    <a:pt x="14334" y="21023"/>
                    <a:pt x="14390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17" y="13038"/>
                    <a:pt x="15394" y="13038"/>
                  </a:cubicBezTo>
                  <a:cubicBezTo>
                    <a:pt x="15425" y="13038"/>
                    <a:pt x="15454" y="13040"/>
                    <a:pt x="15484" y="13041"/>
                  </a:cubicBezTo>
                  <a:cubicBezTo>
                    <a:pt x="16995" y="13164"/>
                    <a:pt x="18588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1" y="13426"/>
                    <a:pt x="21345" y="12834"/>
                    <a:pt x="21331" y="12122"/>
                  </a:cubicBezTo>
                  <a:cubicBezTo>
                    <a:pt x="21303" y="11244"/>
                    <a:pt x="21165" y="10449"/>
                    <a:pt x="21013" y="9572"/>
                  </a:cubicBezTo>
                  <a:cubicBezTo>
                    <a:pt x="20929" y="8995"/>
                    <a:pt x="20472" y="8571"/>
                    <a:pt x="19890" y="8502"/>
                  </a:cubicBezTo>
                  <a:cubicBezTo>
                    <a:pt x="18512" y="8351"/>
                    <a:pt x="17004" y="8199"/>
                    <a:pt x="15631" y="8199"/>
                  </a:cubicBezTo>
                  <a:cubicBezTo>
                    <a:pt x="15387" y="8199"/>
                    <a:pt x="15150" y="8203"/>
                    <a:pt x="14917" y="8214"/>
                  </a:cubicBezTo>
                  <a:cubicBezTo>
                    <a:pt x="14890" y="8216"/>
                    <a:pt x="14866" y="8216"/>
                    <a:pt x="14841" y="8216"/>
                  </a:cubicBezTo>
                  <a:cubicBezTo>
                    <a:pt x="14154" y="8216"/>
                    <a:pt x="13598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88" name="Google Shape;8215;p48"/>
            <p:cNvSpPr/>
            <p:nvPr/>
          </p:nvSpPr>
          <p:spPr>
            <a:xfrm>
              <a:off x="9802006" y="13460663"/>
              <a:ext cx="108486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7" y="773"/>
                    <a:pt x="13969" y="871"/>
                    <a:pt x="10608" y="871"/>
                  </a:cubicBezTo>
                  <a:cubicBezTo>
                    <a:pt x="9354" y="871"/>
                    <a:pt x="8093" y="857"/>
                    <a:pt x="6901" y="857"/>
                  </a:cubicBezTo>
                  <a:cubicBezTo>
                    <a:pt x="4635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4" y="21586"/>
                    <a:pt x="2352" y="21579"/>
                    <a:pt x="2907" y="21579"/>
                  </a:cubicBezTo>
                  <a:cubicBezTo>
                    <a:pt x="4149" y="21579"/>
                    <a:pt x="5582" y="21600"/>
                    <a:pt x="7088" y="21600"/>
                  </a:cubicBezTo>
                  <a:cubicBezTo>
                    <a:pt x="11611" y="21600"/>
                    <a:pt x="16810" y="21405"/>
                    <a:pt x="19562" y="19858"/>
                  </a:cubicBezTo>
                  <a:cubicBezTo>
                    <a:pt x="21524" y="18701"/>
                    <a:pt x="21013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89" name="Google Shape;8216;p48"/>
            <p:cNvSpPr/>
            <p:nvPr/>
          </p:nvSpPr>
          <p:spPr>
            <a:xfrm>
              <a:off x="9576541" y="12284917"/>
              <a:ext cx="818793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106" y="0"/>
                  </a:moveTo>
                  <a:cubicBezTo>
                    <a:pt x="19060" y="0"/>
                    <a:pt x="19014" y="14"/>
                    <a:pt x="18968" y="35"/>
                  </a:cubicBezTo>
                  <a:cubicBezTo>
                    <a:pt x="17376" y="733"/>
                    <a:pt x="14375" y="859"/>
                    <a:pt x="11236" y="859"/>
                  </a:cubicBezTo>
                  <a:cubicBezTo>
                    <a:pt x="9594" y="859"/>
                    <a:pt x="7912" y="824"/>
                    <a:pt x="6377" y="824"/>
                  </a:cubicBezTo>
                  <a:cubicBezTo>
                    <a:pt x="4328" y="824"/>
                    <a:pt x="2537" y="880"/>
                    <a:pt x="1438" y="1152"/>
                  </a:cubicBezTo>
                  <a:cubicBezTo>
                    <a:pt x="857" y="1278"/>
                    <a:pt x="371" y="3023"/>
                    <a:pt x="241" y="5452"/>
                  </a:cubicBezTo>
                  <a:cubicBezTo>
                    <a:pt x="16" y="9313"/>
                    <a:pt x="-78" y="13676"/>
                    <a:pt x="73" y="17034"/>
                  </a:cubicBezTo>
                  <a:cubicBezTo>
                    <a:pt x="203" y="19715"/>
                    <a:pt x="746" y="21586"/>
                    <a:pt x="1363" y="21586"/>
                  </a:cubicBezTo>
                  <a:cubicBezTo>
                    <a:pt x="1782" y="21572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6" y="21384"/>
                    <a:pt x="19565" y="19841"/>
                  </a:cubicBezTo>
                  <a:cubicBezTo>
                    <a:pt x="21522" y="18682"/>
                    <a:pt x="21015" y="0"/>
                    <a:pt x="1910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90" name="Google Shape;8217;p48"/>
            <p:cNvSpPr/>
            <p:nvPr/>
          </p:nvSpPr>
          <p:spPr>
            <a:xfrm>
              <a:off x="9576541" y="11918363"/>
              <a:ext cx="81877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14"/>
                    <a:pt x="18966" y="28"/>
                  </a:cubicBezTo>
                  <a:cubicBezTo>
                    <a:pt x="17267" y="773"/>
                    <a:pt x="13967" y="877"/>
                    <a:pt x="10606" y="877"/>
                  </a:cubicBezTo>
                  <a:cubicBezTo>
                    <a:pt x="9352" y="877"/>
                    <a:pt x="8091" y="863"/>
                    <a:pt x="6900" y="863"/>
                  </a:cubicBezTo>
                  <a:cubicBezTo>
                    <a:pt x="4636" y="863"/>
                    <a:pt x="2631" y="912"/>
                    <a:pt x="1438" y="1211"/>
                  </a:cubicBezTo>
                  <a:cubicBezTo>
                    <a:pt x="857" y="1337"/>
                    <a:pt x="371" y="3070"/>
                    <a:pt x="241" y="5492"/>
                  </a:cubicBezTo>
                  <a:cubicBezTo>
                    <a:pt x="16" y="9342"/>
                    <a:pt x="-78" y="13630"/>
                    <a:pt x="73" y="17048"/>
                  </a:cubicBezTo>
                  <a:cubicBezTo>
                    <a:pt x="203" y="19714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0" y="21565"/>
                    <a:pt x="5791" y="21600"/>
                    <a:pt x="7534" y="21600"/>
                  </a:cubicBezTo>
                  <a:cubicBezTo>
                    <a:pt x="11950" y="21600"/>
                    <a:pt x="16905" y="21377"/>
                    <a:pt x="19564" y="19839"/>
                  </a:cubicBezTo>
                  <a:cubicBezTo>
                    <a:pt x="21522" y="18683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91" name="Google Shape;8218;p48"/>
            <p:cNvSpPr/>
            <p:nvPr/>
          </p:nvSpPr>
          <p:spPr>
            <a:xfrm>
              <a:off x="11928668" y="11660158"/>
              <a:ext cx="98242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9" y="0"/>
                  </a:moveTo>
                  <a:cubicBezTo>
                    <a:pt x="16837" y="0"/>
                    <a:pt x="16407" y="178"/>
                    <a:pt x="16082" y="510"/>
                  </a:cubicBezTo>
                  <a:cubicBezTo>
                    <a:pt x="11999" y="4773"/>
                    <a:pt x="3464" y="13250"/>
                    <a:pt x="320" y="17449"/>
                  </a:cubicBezTo>
                  <a:cubicBezTo>
                    <a:pt x="-894" y="19073"/>
                    <a:pt x="1603" y="21600"/>
                    <a:pt x="3509" y="21600"/>
                  </a:cubicBezTo>
                  <a:cubicBezTo>
                    <a:pt x="4022" y="21600"/>
                    <a:pt x="4491" y="21417"/>
                    <a:pt x="4835" y="20982"/>
                  </a:cubicBezTo>
                  <a:cubicBezTo>
                    <a:pt x="7654" y="17465"/>
                    <a:pt x="17207" y="8163"/>
                    <a:pt x="20134" y="4789"/>
                  </a:cubicBezTo>
                  <a:cubicBezTo>
                    <a:pt x="20613" y="4234"/>
                    <a:pt x="20706" y="3442"/>
                    <a:pt x="20335" y="2808"/>
                  </a:cubicBezTo>
                  <a:cubicBezTo>
                    <a:pt x="19749" y="1810"/>
                    <a:pt x="18963" y="828"/>
                    <a:pt x="18148" y="274"/>
                  </a:cubicBezTo>
                  <a:cubicBezTo>
                    <a:pt x="17879" y="89"/>
                    <a:pt x="17573" y="0"/>
                    <a:pt x="172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92" name="Google Shape;8219;p48"/>
            <p:cNvSpPr/>
            <p:nvPr/>
          </p:nvSpPr>
          <p:spPr>
            <a:xfrm>
              <a:off x="12010646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09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93" name="Google Shape;8220;p48"/>
            <p:cNvSpPr/>
            <p:nvPr/>
          </p:nvSpPr>
          <p:spPr>
            <a:xfrm>
              <a:off x="12595885" y="12412410"/>
              <a:ext cx="231999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59" y="0"/>
                  </a:moveTo>
                  <a:cubicBezTo>
                    <a:pt x="2686" y="0"/>
                    <a:pt x="-1604" y="5753"/>
                    <a:pt x="588" y="16542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7"/>
                    <a:pt x="17151" y="8753"/>
                  </a:cubicBezTo>
                  <a:cubicBezTo>
                    <a:pt x="14984" y="2830"/>
                    <a:pt x="11157" y="0"/>
                    <a:pt x="76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94" name="Google Shape;8221;p48"/>
            <p:cNvSpPr/>
            <p:nvPr/>
          </p:nvSpPr>
          <p:spPr>
            <a:xfrm>
              <a:off x="11877454" y="13460663"/>
              <a:ext cx="108465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69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4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95" name="Google Shape;8222;p48"/>
            <p:cNvSpPr/>
            <p:nvPr/>
          </p:nvSpPr>
          <p:spPr>
            <a:xfrm>
              <a:off x="12318693" y="13169532"/>
              <a:ext cx="202573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96" name="Google Shape;8223;p48"/>
            <p:cNvSpPr/>
            <p:nvPr/>
          </p:nvSpPr>
          <p:spPr>
            <a:xfrm>
              <a:off x="13232531" y="12422809"/>
              <a:ext cx="1132701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1" y="8330"/>
                  </a:cubicBezTo>
                  <a:cubicBezTo>
                    <a:pt x="7781" y="8988"/>
                    <a:pt x="577" y="8865"/>
                    <a:pt x="147" y="9607"/>
                  </a:cubicBezTo>
                  <a:cubicBezTo>
                    <a:pt x="-255" y="10306"/>
                    <a:pt x="244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69" y="14051"/>
                  </a:cubicBezTo>
                  <a:cubicBezTo>
                    <a:pt x="3999" y="13708"/>
                    <a:pt x="5689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3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098" y="14491"/>
                  </a:cubicBezTo>
                  <a:cubicBezTo>
                    <a:pt x="13993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0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97" name="Google Shape;8224;p48"/>
            <p:cNvSpPr/>
            <p:nvPr/>
          </p:nvSpPr>
          <p:spPr>
            <a:xfrm>
              <a:off x="13571644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1" y="15412"/>
                    <a:pt x="11233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408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5" y="10097"/>
                  </a:cubicBezTo>
                  <a:cubicBezTo>
                    <a:pt x="15073" y="9627"/>
                    <a:pt x="14912" y="8502"/>
                    <a:pt x="15479" y="7787"/>
                  </a:cubicBezTo>
                  <a:cubicBezTo>
                    <a:pt x="16541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15" y="1730"/>
                  </a:cubicBezTo>
                  <a:cubicBezTo>
                    <a:pt x="17674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98" name="Google Shape;8225;p48"/>
            <p:cNvSpPr/>
            <p:nvPr/>
          </p:nvSpPr>
          <p:spPr>
            <a:xfrm>
              <a:off x="10655975" y="10599777"/>
              <a:ext cx="144160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5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4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3" y="7471"/>
                    <a:pt x="115" y="9332"/>
                  </a:cubicBezTo>
                  <a:cubicBezTo>
                    <a:pt x="-169" y="10248"/>
                    <a:pt x="115" y="10796"/>
                    <a:pt x="498" y="11459"/>
                  </a:cubicBezTo>
                  <a:cubicBezTo>
                    <a:pt x="625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39" y="20909"/>
                  </a:cubicBezTo>
                  <a:cubicBezTo>
                    <a:pt x="7032" y="21349"/>
                    <a:pt x="7854" y="21600"/>
                    <a:pt x="8705" y="21600"/>
                  </a:cubicBezTo>
                  <a:cubicBezTo>
                    <a:pt x="9576" y="21600"/>
                    <a:pt x="10475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40" y="3422"/>
                    <a:pt x="14021" y="2951"/>
                    <a:pt x="14588" y="2938"/>
                  </a:cubicBezTo>
                  <a:lnTo>
                    <a:pt x="17350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4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6" y="4109"/>
                  </a:cubicBezTo>
                  <a:cubicBezTo>
                    <a:pt x="21256" y="3065"/>
                    <a:pt x="20962" y="2110"/>
                    <a:pt x="20690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99" name="Google Shape;8226;p48"/>
            <p:cNvSpPr/>
            <p:nvPr/>
          </p:nvSpPr>
          <p:spPr>
            <a:xfrm>
              <a:off x="12465685" y="9948363"/>
              <a:ext cx="108536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8" y="719"/>
                    <a:pt x="14217" y="831"/>
                    <a:pt x="10996" y="831"/>
                  </a:cubicBezTo>
                  <a:cubicBezTo>
                    <a:pt x="9564" y="831"/>
                    <a:pt x="8111" y="810"/>
                    <a:pt x="6755" y="810"/>
                  </a:cubicBezTo>
                  <a:cubicBezTo>
                    <a:pt x="4553" y="810"/>
                    <a:pt x="2609" y="866"/>
                    <a:pt x="1443" y="1152"/>
                  </a:cubicBezTo>
                  <a:cubicBezTo>
                    <a:pt x="864" y="1278"/>
                    <a:pt x="371" y="3023"/>
                    <a:pt x="244" y="5452"/>
                  </a:cubicBezTo>
                  <a:cubicBezTo>
                    <a:pt x="18" y="9313"/>
                    <a:pt x="-80" y="13669"/>
                    <a:pt x="75" y="17034"/>
                  </a:cubicBezTo>
                  <a:cubicBezTo>
                    <a:pt x="202" y="19715"/>
                    <a:pt x="752" y="21579"/>
                    <a:pt x="1372" y="21579"/>
                  </a:cubicBezTo>
                  <a:cubicBezTo>
                    <a:pt x="1790" y="21572"/>
                    <a:pt x="2247" y="21565"/>
                    <a:pt x="2734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7" y="21600"/>
                    <a:pt x="16903" y="21384"/>
                    <a:pt x="19563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00" name="Google Shape;8227;p48"/>
            <p:cNvSpPr/>
            <p:nvPr/>
          </p:nvSpPr>
          <p:spPr>
            <a:xfrm>
              <a:off x="12240532" y="8772041"/>
              <a:ext cx="818900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316" y="753"/>
                    <a:pt x="14162" y="872"/>
                    <a:pt x="10905" y="872"/>
                  </a:cubicBezTo>
                  <a:cubicBezTo>
                    <a:pt x="9353" y="872"/>
                    <a:pt x="7778" y="844"/>
                    <a:pt x="6331" y="844"/>
                  </a:cubicBezTo>
                  <a:cubicBezTo>
                    <a:pt x="4299" y="844"/>
                    <a:pt x="2523" y="893"/>
                    <a:pt x="1424" y="1151"/>
                  </a:cubicBezTo>
                  <a:cubicBezTo>
                    <a:pt x="864" y="1332"/>
                    <a:pt x="378" y="3013"/>
                    <a:pt x="227" y="5503"/>
                  </a:cubicBezTo>
                  <a:cubicBezTo>
                    <a:pt x="2" y="9297"/>
                    <a:pt x="-71" y="13656"/>
                    <a:pt x="78" y="17074"/>
                  </a:cubicBezTo>
                  <a:cubicBezTo>
                    <a:pt x="189" y="19710"/>
                    <a:pt x="732" y="21558"/>
                    <a:pt x="1338" y="21558"/>
                  </a:cubicBezTo>
                  <a:cubicBezTo>
                    <a:pt x="1349" y="21558"/>
                    <a:pt x="1359" y="21558"/>
                    <a:pt x="1368" y="21558"/>
                  </a:cubicBezTo>
                  <a:cubicBezTo>
                    <a:pt x="1590" y="21551"/>
                    <a:pt x="1821" y="21551"/>
                    <a:pt x="2062" y="21551"/>
                  </a:cubicBezTo>
                  <a:cubicBezTo>
                    <a:pt x="3582" y="21551"/>
                    <a:pt x="5488" y="21600"/>
                    <a:pt x="7510" y="21600"/>
                  </a:cubicBezTo>
                  <a:cubicBezTo>
                    <a:pt x="11933" y="21600"/>
                    <a:pt x="16905" y="21356"/>
                    <a:pt x="19572" y="19815"/>
                  </a:cubicBezTo>
                  <a:cubicBezTo>
                    <a:pt x="21529" y="18720"/>
                    <a:pt x="21017" y="0"/>
                    <a:pt x="190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01" name="Google Shape;8228;p48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02" name="Google Shape;8229;p48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03" name="Google Shape;8230;p48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04" name="Google Shape;8231;p48"/>
            <p:cNvSpPr/>
            <p:nvPr/>
          </p:nvSpPr>
          <p:spPr>
            <a:xfrm>
              <a:off x="9931727" y="8899452"/>
              <a:ext cx="232180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45"/>
                    <a:pt x="587" y="16521"/>
                  </a:cubicBezTo>
                  <a:cubicBezTo>
                    <a:pt x="1308" y="20041"/>
                    <a:pt x="4168" y="21600"/>
                    <a:pt x="7357" y="21600"/>
                  </a:cubicBezTo>
                  <a:cubicBezTo>
                    <a:pt x="13140" y="21600"/>
                    <a:pt x="19998" y="16485"/>
                    <a:pt x="17126" y="8742"/>
                  </a:cubicBezTo>
                  <a:cubicBezTo>
                    <a:pt x="14962" y="2827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05" name="Google Shape;8232;p48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06" name="Google Shape;8233;p48"/>
            <p:cNvSpPr/>
            <p:nvPr/>
          </p:nvSpPr>
          <p:spPr>
            <a:xfrm>
              <a:off x="9654550" y="9656903"/>
              <a:ext cx="202565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70" y="0"/>
                  </a:moveTo>
                  <a:cubicBezTo>
                    <a:pt x="2694" y="0"/>
                    <a:pt x="-1593" y="5725"/>
                    <a:pt x="579" y="16501"/>
                  </a:cubicBezTo>
                  <a:cubicBezTo>
                    <a:pt x="1320" y="20039"/>
                    <a:pt x="4190" y="21600"/>
                    <a:pt x="7387" y="21600"/>
                  </a:cubicBezTo>
                  <a:cubicBezTo>
                    <a:pt x="13170" y="21600"/>
                    <a:pt x="20007" y="16493"/>
                    <a:pt x="17173" y="8734"/>
                  </a:cubicBezTo>
                  <a:cubicBezTo>
                    <a:pt x="15001" y="2838"/>
                    <a:pt x="11165" y="0"/>
                    <a:pt x="76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07" name="Google Shape;8234;p48"/>
            <p:cNvSpPr/>
            <p:nvPr/>
          </p:nvSpPr>
          <p:spPr>
            <a:xfrm>
              <a:off x="9654557" y="10290409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312" y="20054"/>
                    <a:pt x="4174" y="21600"/>
                    <a:pt x="7362" y="21600"/>
                  </a:cubicBezTo>
                  <a:cubicBezTo>
                    <a:pt x="13151" y="21600"/>
                    <a:pt x="20007" y="16505"/>
                    <a:pt x="17167" y="8773"/>
                  </a:cubicBezTo>
                  <a:cubicBezTo>
                    <a:pt x="14996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08" name="Google Shape;8235;p48"/>
            <p:cNvSpPr/>
            <p:nvPr/>
          </p:nvSpPr>
          <p:spPr>
            <a:xfrm>
              <a:off x="10568384" y="8910097"/>
              <a:ext cx="1133394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4013" y="13700"/>
                    <a:pt x="5703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16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611" y="21094"/>
                    <a:pt x="9112" y="21519"/>
                    <a:pt x="9720" y="21546"/>
                  </a:cubicBezTo>
                  <a:cubicBezTo>
                    <a:pt x="10348" y="21578"/>
                    <a:pt x="11016" y="21600"/>
                    <a:pt x="11696" y="21600"/>
                  </a:cubicBezTo>
                  <a:cubicBezTo>
                    <a:pt x="12190" y="21600"/>
                    <a:pt x="12690" y="21589"/>
                    <a:pt x="13184" y="21560"/>
                  </a:cubicBezTo>
                  <a:cubicBezTo>
                    <a:pt x="13822" y="21519"/>
                    <a:pt x="14334" y="21011"/>
                    <a:pt x="14390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3" y="13724"/>
                    <a:pt x="14608" y="13038"/>
                    <a:pt x="15375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88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1" y="13413"/>
                    <a:pt x="21345" y="12821"/>
                    <a:pt x="21331" y="12109"/>
                  </a:cubicBezTo>
                  <a:cubicBezTo>
                    <a:pt x="21303" y="11245"/>
                    <a:pt x="21165" y="10436"/>
                    <a:pt x="21013" y="9558"/>
                  </a:cubicBezTo>
                  <a:cubicBezTo>
                    <a:pt x="20929" y="8996"/>
                    <a:pt x="20472" y="8558"/>
                    <a:pt x="19890" y="8502"/>
                  </a:cubicBezTo>
                  <a:cubicBezTo>
                    <a:pt x="18525" y="8341"/>
                    <a:pt x="17032" y="8199"/>
                    <a:pt x="15669" y="8199"/>
                  </a:cubicBezTo>
                  <a:cubicBezTo>
                    <a:pt x="15412" y="8199"/>
                    <a:pt x="15162" y="8204"/>
                    <a:pt x="14917" y="8215"/>
                  </a:cubicBezTo>
                  <a:cubicBezTo>
                    <a:pt x="14898" y="8215"/>
                    <a:pt x="14881" y="8215"/>
                    <a:pt x="14864" y="8215"/>
                  </a:cubicBezTo>
                  <a:cubicBezTo>
                    <a:pt x="14167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09" name="Google Shape;8236;p48"/>
            <p:cNvSpPr/>
            <p:nvPr/>
          </p:nvSpPr>
          <p:spPr>
            <a:xfrm>
              <a:off x="6912357" y="1380229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12"/>
                  </a:cubicBezTo>
                  <a:cubicBezTo>
                    <a:pt x="858" y="1338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64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2" y="21586"/>
                    <a:pt x="2374" y="21579"/>
                    <a:pt x="2932" y="21579"/>
                  </a:cubicBezTo>
                  <a:cubicBezTo>
                    <a:pt x="4125" y="21579"/>
                    <a:pt x="5497" y="21600"/>
                    <a:pt x="6941" y="21600"/>
                  </a:cubicBezTo>
                  <a:cubicBezTo>
                    <a:pt x="11494" y="21600"/>
                    <a:pt x="16784" y="21405"/>
                    <a:pt x="19565" y="19795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10" name="Google Shape;8237;p48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11" name="Google Shape;8238;p48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12" name="Google Shape;8239;p48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13" name="Google Shape;8240;p48"/>
            <p:cNvSpPr/>
            <p:nvPr/>
          </p:nvSpPr>
          <p:spPr>
            <a:xfrm>
              <a:off x="4018839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57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14" name="Google Shape;8241;p48"/>
            <p:cNvSpPr/>
            <p:nvPr/>
          </p:nvSpPr>
          <p:spPr>
            <a:xfrm>
              <a:off x="5579821" y="0"/>
              <a:ext cx="108003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70" y="0"/>
                  </a:moveTo>
                  <a:cubicBezTo>
                    <a:pt x="15115" y="0"/>
                    <a:pt x="14767" y="159"/>
                    <a:pt x="14516" y="462"/>
                  </a:cubicBezTo>
                  <a:cubicBezTo>
                    <a:pt x="13337" y="1815"/>
                    <a:pt x="12043" y="3362"/>
                    <a:pt x="11112" y="4844"/>
                  </a:cubicBezTo>
                  <a:cubicBezTo>
                    <a:pt x="10856" y="5261"/>
                    <a:pt x="10442" y="5485"/>
                    <a:pt x="10018" y="5485"/>
                  </a:cubicBezTo>
                  <a:cubicBezTo>
                    <a:pt x="9749" y="5485"/>
                    <a:pt x="9475" y="5394"/>
                    <a:pt x="9235" y="5202"/>
                  </a:cubicBezTo>
                  <a:cubicBezTo>
                    <a:pt x="7854" y="4079"/>
                    <a:pt x="5832" y="2597"/>
                    <a:pt x="4174" y="1408"/>
                  </a:cubicBezTo>
                  <a:cubicBezTo>
                    <a:pt x="3954" y="1251"/>
                    <a:pt x="3708" y="1176"/>
                    <a:pt x="3462" y="1176"/>
                  </a:cubicBezTo>
                  <a:cubicBezTo>
                    <a:pt x="3090" y="1176"/>
                    <a:pt x="2722" y="1349"/>
                    <a:pt x="2457" y="1684"/>
                  </a:cubicBezTo>
                  <a:cubicBezTo>
                    <a:pt x="1541" y="2841"/>
                    <a:pt x="421" y="4470"/>
                    <a:pt x="57" y="5692"/>
                  </a:cubicBezTo>
                  <a:cubicBezTo>
                    <a:pt x="-117" y="6311"/>
                    <a:pt x="116" y="7010"/>
                    <a:pt x="596" y="7370"/>
                  </a:cubicBezTo>
                  <a:cubicBezTo>
                    <a:pt x="2443" y="8721"/>
                    <a:pt x="6225" y="10481"/>
                    <a:pt x="6807" y="11327"/>
                  </a:cubicBezTo>
                  <a:cubicBezTo>
                    <a:pt x="7228" y="11962"/>
                    <a:pt x="2546" y="18529"/>
                    <a:pt x="2894" y="19456"/>
                  </a:cubicBezTo>
                  <a:cubicBezTo>
                    <a:pt x="3214" y="20320"/>
                    <a:pt x="5003" y="21134"/>
                    <a:pt x="6312" y="21542"/>
                  </a:cubicBezTo>
                  <a:cubicBezTo>
                    <a:pt x="6437" y="21580"/>
                    <a:pt x="6563" y="21600"/>
                    <a:pt x="6688" y="21600"/>
                  </a:cubicBezTo>
                  <a:cubicBezTo>
                    <a:pt x="7186" y="21600"/>
                    <a:pt x="7650" y="21297"/>
                    <a:pt x="7884" y="20776"/>
                  </a:cubicBezTo>
                  <a:cubicBezTo>
                    <a:pt x="8741" y="18837"/>
                    <a:pt x="9716" y="17192"/>
                    <a:pt x="10559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5" y="15202"/>
                    <a:pt x="12258" y="15315"/>
                    <a:pt x="12509" y="15547"/>
                  </a:cubicBezTo>
                  <a:cubicBezTo>
                    <a:pt x="14021" y="16964"/>
                    <a:pt x="15607" y="18576"/>
                    <a:pt x="17265" y="19586"/>
                  </a:cubicBezTo>
                  <a:cubicBezTo>
                    <a:pt x="17457" y="19699"/>
                    <a:pt x="17665" y="19754"/>
                    <a:pt x="17872" y="19754"/>
                  </a:cubicBezTo>
                  <a:cubicBezTo>
                    <a:pt x="18260" y="19754"/>
                    <a:pt x="18643" y="19562"/>
                    <a:pt x="18909" y="19212"/>
                  </a:cubicBezTo>
                  <a:cubicBezTo>
                    <a:pt x="19636" y="18251"/>
                    <a:pt x="20407" y="17159"/>
                    <a:pt x="21105" y="16036"/>
                  </a:cubicBezTo>
                  <a:cubicBezTo>
                    <a:pt x="21483" y="15417"/>
                    <a:pt x="21395" y="14570"/>
                    <a:pt x="20901" y="14080"/>
                  </a:cubicBezTo>
                  <a:cubicBezTo>
                    <a:pt x="19592" y="12777"/>
                    <a:pt x="17498" y="11164"/>
                    <a:pt x="15825" y="10089"/>
                  </a:cubicBezTo>
                  <a:cubicBezTo>
                    <a:pt x="15084" y="9618"/>
                    <a:pt x="14909" y="8493"/>
                    <a:pt x="15491" y="7793"/>
                  </a:cubicBezTo>
                  <a:cubicBezTo>
                    <a:pt x="16538" y="6473"/>
                    <a:pt x="17730" y="5169"/>
                    <a:pt x="18675" y="3884"/>
                  </a:cubicBezTo>
                  <a:cubicBezTo>
                    <a:pt x="19171" y="3232"/>
                    <a:pt x="19054" y="2239"/>
                    <a:pt x="18429" y="1733"/>
                  </a:cubicBezTo>
                  <a:cubicBezTo>
                    <a:pt x="17687" y="1130"/>
                    <a:pt x="16931" y="690"/>
                    <a:pt x="16116" y="184"/>
                  </a:cubicBezTo>
                  <a:cubicBezTo>
                    <a:pt x="15910" y="60"/>
                    <a:pt x="15688" y="0"/>
                    <a:pt x="154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15" name="Google Shape;8242;p48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16" name="Google Shape;8243;p48"/>
            <p:cNvSpPr/>
            <p:nvPr/>
          </p:nvSpPr>
          <p:spPr>
            <a:xfrm>
              <a:off x="6912357" y="8406147"/>
              <a:ext cx="81899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5" h="21600" fill="norm" stroke="1" extrusionOk="0">
                  <a:moveTo>
                    <a:pt x="19109" y="0"/>
                  </a:moveTo>
                  <a:cubicBezTo>
                    <a:pt x="19063" y="0"/>
                    <a:pt x="19017" y="7"/>
                    <a:pt x="18971" y="28"/>
                  </a:cubicBezTo>
                  <a:cubicBezTo>
                    <a:pt x="17387" y="733"/>
                    <a:pt x="14386" y="852"/>
                    <a:pt x="11244" y="852"/>
                  </a:cubicBezTo>
                  <a:cubicBezTo>
                    <a:pt x="9600" y="852"/>
                    <a:pt x="7920" y="817"/>
                    <a:pt x="6383" y="817"/>
                  </a:cubicBezTo>
                  <a:cubicBezTo>
                    <a:pt x="4332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42" y="5445"/>
                  </a:cubicBezTo>
                  <a:cubicBezTo>
                    <a:pt x="17" y="9306"/>
                    <a:pt x="-77" y="13669"/>
                    <a:pt x="72" y="17034"/>
                  </a:cubicBezTo>
                  <a:cubicBezTo>
                    <a:pt x="204" y="19708"/>
                    <a:pt x="747" y="21579"/>
                    <a:pt x="1383" y="21579"/>
                  </a:cubicBezTo>
                  <a:cubicBezTo>
                    <a:pt x="1800" y="21565"/>
                    <a:pt x="2255" y="21565"/>
                    <a:pt x="2744" y="21565"/>
                  </a:cubicBezTo>
                  <a:cubicBezTo>
                    <a:pt x="4141" y="21565"/>
                    <a:pt x="5800" y="21600"/>
                    <a:pt x="7542" y="21600"/>
                  </a:cubicBezTo>
                  <a:cubicBezTo>
                    <a:pt x="11953" y="21600"/>
                    <a:pt x="16907" y="21377"/>
                    <a:pt x="19568" y="19834"/>
                  </a:cubicBezTo>
                  <a:cubicBezTo>
                    <a:pt x="21523" y="18738"/>
                    <a:pt x="21034" y="0"/>
                    <a:pt x="1910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17" name="Google Shape;8244;p48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18" name="Google Shape;8245;p48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19" name="Google Shape;8246;p48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20" name="Google Shape;8247;p48"/>
            <p:cNvSpPr/>
            <p:nvPr/>
          </p:nvSpPr>
          <p:spPr>
            <a:xfrm>
              <a:off x="4018832" y="8100988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21" name="Google Shape;8248;p48"/>
            <p:cNvSpPr/>
            <p:nvPr/>
          </p:nvSpPr>
          <p:spPr>
            <a:xfrm>
              <a:off x="5579821" y="7025505"/>
              <a:ext cx="108003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67" y="0"/>
                  </a:moveTo>
                  <a:cubicBezTo>
                    <a:pt x="15113" y="0"/>
                    <a:pt x="14767" y="153"/>
                    <a:pt x="14516" y="455"/>
                  </a:cubicBezTo>
                  <a:cubicBezTo>
                    <a:pt x="13337" y="1824"/>
                    <a:pt x="12043" y="3353"/>
                    <a:pt x="11112" y="4852"/>
                  </a:cubicBezTo>
                  <a:cubicBezTo>
                    <a:pt x="10857" y="5264"/>
                    <a:pt x="10450" y="5482"/>
                    <a:pt x="10032" y="5482"/>
                  </a:cubicBezTo>
                  <a:cubicBezTo>
                    <a:pt x="9757" y="5482"/>
                    <a:pt x="9478" y="5387"/>
                    <a:pt x="9235" y="5193"/>
                  </a:cubicBezTo>
                  <a:cubicBezTo>
                    <a:pt x="7854" y="4071"/>
                    <a:pt x="5832" y="2605"/>
                    <a:pt x="4174" y="1417"/>
                  </a:cubicBezTo>
                  <a:cubicBezTo>
                    <a:pt x="3956" y="1254"/>
                    <a:pt x="3710" y="1177"/>
                    <a:pt x="3465" y="1177"/>
                  </a:cubicBezTo>
                  <a:cubicBezTo>
                    <a:pt x="3092" y="1177"/>
                    <a:pt x="2722" y="1358"/>
                    <a:pt x="2457" y="1692"/>
                  </a:cubicBezTo>
                  <a:cubicBezTo>
                    <a:pt x="1541" y="2833"/>
                    <a:pt x="421" y="4461"/>
                    <a:pt x="57" y="5682"/>
                  </a:cubicBezTo>
                  <a:cubicBezTo>
                    <a:pt x="-117" y="6318"/>
                    <a:pt x="116" y="7000"/>
                    <a:pt x="596" y="7360"/>
                  </a:cubicBezTo>
                  <a:cubicBezTo>
                    <a:pt x="2443" y="8711"/>
                    <a:pt x="6225" y="10487"/>
                    <a:pt x="6807" y="11332"/>
                  </a:cubicBezTo>
                  <a:cubicBezTo>
                    <a:pt x="7228" y="11967"/>
                    <a:pt x="2546" y="18515"/>
                    <a:pt x="2894" y="19442"/>
                  </a:cubicBezTo>
                  <a:cubicBezTo>
                    <a:pt x="3214" y="20322"/>
                    <a:pt x="5003" y="21136"/>
                    <a:pt x="6312" y="21543"/>
                  </a:cubicBezTo>
                  <a:cubicBezTo>
                    <a:pt x="6434" y="21582"/>
                    <a:pt x="6558" y="21600"/>
                    <a:pt x="6679" y="21600"/>
                  </a:cubicBezTo>
                  <a:cubicBezTo>
                    <a:pt x="7179" y="21600"/>
                    <a:pt x="7649" y="21290"/>
                    <a:pt x="7884" y="20779"/>
                  </a:cubicBezTo>
                  <a:cubicBezTo>
                    <a:pt x="8741" y="18840"/>
                    <a:pt x="9716" y="17179"/>
                    <a:pt x="10559" y="15828"/>
                  </a:cubicBezTo>
                  <a:cubicBezTo>
                    <a:pt x="10822" y="15410"/>
                    <a:pt x="11239" y="15191"/>
                    <a:pt x="11658" y="15191"/>
                  </a:cubicBezTo>
                  <a:cubicBezTo>
                    <a:pt x="11958" y="15191"/>
                    <a:pt x="12260" y="15302"/>
                    <a:pt x="12509" y="15534"/>
                  </a:cubicBezTo>
                  <a:cubicBezTo>
                    <a:pt x="14021" y="16951"/>
                    <a:pt x="15607" y="18579"/>
                    <a:pt x="17265" y="19572"/>
                  </a:cubicBezTo>
                  <a:cubicBezTo>
                    <a:pt x="17461" y="19689"/>
                    <a:pt x="17674" y="19745"/>
                    <a:pt x="17886" y="19745"/>
                  </a:cubicBezTo>
                  <a:cubicBezTo>
                    <a:pt x="18269" y="19745"/>
                    <a:pt x="18646" y="19561"/>
                    <a:pt x="18909" y="19214"/>
                  </a:cubicBezTo>
                  <a:cubicBezTo>
                    <a:pt x="19636" y="18238"/>
                    <a:pt x="20407" y="17162"/>
                    <a:pt x="21105" y="16023"/>
                  </a:cubicBezTo>
                  <a:cubicBezTo>
                    <a:pt x="21483" y="15405"/>
                    <a:pt x="21395" y="14574"/>
                    <a:pt x="20901" y="14068"/>
                  </a:cubicBezTo>
                  <a:cubicBezTo>
                    <a:pt x="19592" y="12765"/>
                    <a:pt x="17498" y="11153"/>
                    <a:pt x="15825" y="10094"/>
                  </a:cubicBezTo>
                  <a:cubicBezTo>
                    <a:pt x="15084" y="9624"/>
                    <a:pt x="14909" y="8499"/>
                    <a:pt x="15491" y="7784"/>
                  </a:cubicBezTo>
                  <a:cubicBezTo>
                    <a:pt x="16538" y="6480"/>
                    <a:pt x="17730" y="5160"/>
                    <a:pt x="18675" y="3892"/>
                  </a:cubicBezTo>
                  <a:cubicBezTo>
                    <a:pt x="19171" y="3240"/>
                    <a:pt x="19054" y="2245"/>
                    <a:pt x="18429" y="1741"/>
                  </a:cubicBezTo>
                  <a:cubicBezTo>
                    <a:pt x="17687" y="1139"/>
                    <a:pt x="16931" y="683"/>
                    <a:pt x="16116" y="179"/>
                  </a:cubicBezTo>
                  <a:cubicBezTo>
                    <a:pt x="15910" y="60"/>
                    <a:pt x="15687" y="0"/>
                    <a:pt x="1546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22" name="Google Shape;8249;p48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23" name="Google Shape;8250;p48"/>
            <p:cNvSpPr/>
            <p:nvPr/>
          </p:nvSpPr>
          <p:spPr>
            <a:xfrm>
              <a:off x="4473842" y="6435487"/>
              <a:ext cx="1084710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4"/>
                    <a:pt x="14166" y="866"/>
                    <a:pt x="10909" y="866"/>
                  </a:cubicBezTo>
                  <a:cubicBezTo>
                    <a:pt x="9358" y="866"/>
                    <a:pt x="7782" y="845"/>
                    <a:pt x="6337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24" name="Google Shape;8251;p48"/>
            <p:cNvSpPr/>
            <p:nvPr/>
          </p:nvSpPr>
          <p:spPr>
            <a:xfrm>
              <a:off x="4248388" y="5259082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1"/>
                    <a:pt x="10902" y="871"/>
                  </a:cubicBezTo>
                  <a:cubicBezTo>
                    <a:pt x="9352" y="871"/>
                    <a:pt x="7779" y="843"/>
                    <a:pt x="6333" y="843"/>
                  </a:cubicBezTo>
                  <a:cubicBezTo>
                    <a:pt x="4303" y="843"/>
                    <a:pt x="2528" y="892"/>
                    <a:pt x="1431" y="1150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6" y="21579"/>
                    <a:pt x="5487" y="21600"/>
                    <a:pt x="6930" y="21600"/>
                  </a:cubicBezTo>
                  <a:cubicBezTo>
                    <a:pt x="11481" y="21600"/>
                    <a:pt x="16769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25" name="Google Shape;8252;p48"/>
            <p:cNvSpPr/>
            <p:nvPr/>
          </p:nvSpPr>
          <p:spPr>
            <a:xfrm>
              <a:off x="4248388" y="4893188"/>
              <a:ext cx="81926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9"/>
                    <a:pt x="1431" y="1150"/>
                  </a:cubicBezTo>
                  <a:cubicBezTo>
                    <a:pt x="871" y="1276"/>
                    <a:pt x="385" y="3012"/>
                    <a:pt x="234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4" y="21544"/>
                    <a:pt x="1824" y="21544"/>
                    <a:pt x="2065" y="21544"/>
                  </a:cubicBezTo>
                  <a:cubicBezTo>
                    <a:pt x="3580" y="21544"/>
                    <a:pt x="5480" y="21600"/>
                    <a:pt x="7498" y="21600"/>
                  </a:cubicBezTo>
                  <a:cubicBezTo>
                    <a:pt x="11914" y="21600"/>
                    <a:pt x="16884" y="21356"/>
                    <a:pt x="19561" y="19808"/>
                  </a:cubicBezTo>
                  <a:cubicBezTo>
                    <a:pt x="21518" y="18713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26" name="Google Shape;8253;p48"/>
            <p:cNvSpPr/>
            <p:nvPr/>
          </p:nvSpPr>
          <p:spPr>
            <a:xfrm>
              <a:off x="6601033" y="4634488"/>
              <a:ext cx="981965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8" h="21600" fill="norm" stroke="1" extrusionOk="0">
                  <a:moveTo>
                    <a:pt x="17278" y="0"/>
                  </a:moveTo>
                  <a:cubicBezTo>
                    <a:pt x="16844" y="0"/>
                    <a:pt x="16413" y="178"/>
                    <a:pt x="16095" y="504"/>
                  </a:cubicBezTo>
                  <a:cubicBezTo>
                    <a:pt x="11994" y="4766"/>
                    <a:pt x="3466" y="13243"/>
                    <a:pt x="320" y="17441"/>
                  </a:cubicBezTo>
                  <a:cubicBezTo>
                    <a:pt x="-895" y="19076"/>
                    <a:pt x="1609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45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35" y="2802"/>
                  </a:cubicBezTo>
                  <a:cubicBezTo>
                    <a:pt x="19765" y="1804"/>
                    <a:pt x="18978" y="838"/>
                    <a:pt x="18145" y="268"/>
                  </a:cubicBezTo>
                  <a:cubicBezTo>
                    <a:pt x="17881" y="85"/>
                    <a:pt x="17578" y="0"/>
                    <a:pt x="1727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27" name="Google Shape;8254;p48"/>
            <p:cNvSpPr/>
            <p:nvPr/>
          </p:nvSpPr>
          <p:spPr>
            <a:xfrm>
              <a:off x="6682998" y="4588442"/>
              <a:ext cx="231999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66" y="0"/>
                  </a:moveTo>
                  <a:cubicBezTo>
                    <a:pt x="2686" y="0"/>
                    <a:pt x="-1604" y="5758"/>
                    <a:pt x="588" y="16537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1"/>
                    <a:pt x="17151" y="8758"/>
                  </a:cubicBezTo>
                  <a:cubicBezTo>
                    <a:pt x="14984" y="2837"/>
                    <a:pt x="11157" y="0"/>
                    <a:pt x="766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28" name="Google Shape;8255;p48"/>
            <p:cNvSpPr/>
            <p:nvPr/>
          </p:nvSpPr>
          <p:spPr>
            <a:xfrm>
              <a:off x="7267562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29" name="Google Shape;8256;p48"/>
            <p:cNvSpPr/>
            <p:nvPr/>
          </p:nvSpPr>
          <p:spPr>
            <a:xfrm>
              <a:off x="6549645" y="6435487"/>
              <a:ext cx="108480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5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4" y="21572"/>
                    <a:pt x="2241" y="21565"/>
                    <a:pt x="2730" y="21565"/>
                  </a:cubicBezTo>
                  <a:cubicBezTo>
                    <a:pt x="4132" y="21565"/>
                    <a:pt x="5791" y="21600"/>
                    <a:pt x="7535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30" name="Google Shape;8257;p48"/>
            <p:cNvSpPr/>
            <p:nvPr/>
          </p:nvSpPr>
          <p:spPr>
            <a:xfrm>
              <a:off x="6990907" y="6144191"/>
              <a:ext cx="202002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6" y="0"/>
                  </a:moveTo>
                  <a:cubicBezTo>
                    <a:pt x="2672" y="0"/>
                    <a:pt x="-1619" y="5740"/>
                    <a:pt x="599" y="16495"/>
                  </a:cubicBezTo>
                  <a:cubicBezTo>
                    <a:pt x="1312" y="20037"/>
                    <a:pt x="4177" y="21600"/>
                    <a:pt x="7363" y="21600"/>
                  </a:cubicBezTo>
                  <a:cubicBezTo>
                    <a:pt x="13137" y="21600"/>
                    <a:pt x="19981" y="16487"/>
                    <a:pt x="17137" y="8720"/>
                  </a:cubicBezTo>
                  <a:cubicBezTo>
                    <a:pt x="14970" y="2825"/>
                    <a:pt x="11145" y="0"/>
                    <a:pt x="764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31" name="Google Shape;8258;p48"/>
            <p:cNvSpPr/>
            <p:nvPr/>
          </p:nvSpPr>
          <p:spPr>
            <a:xfrm>
              <a:off x="6990929" y="6777780"/>
              <a:ext cx="20198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64" y="21600"/>
                  </a:cubicBezTo>
                  <a:cubicBezTo>
                    <a:pt x="13140" y="21600"/>
                    <a:pt x="19986" y="16493"/>
                    <a:pt x="17141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32" name="Google Shape;8259;p48"/>
            <p:cNvSpPr/>
            <p:nvPr/>
          </p:nvSpPr>
          <p:spPr>
            <a:xfrm>
              <a:off x="7904605" y="5397138"/>
              <a:ext cx="1133012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29" y="0"/>
                  </a:moveTo>
                  <a:cubicBezTo>
                    <a:pt x="9543" y="0"/>
                    <a:pt x="8532" y="83"/>
                    <a:pt x="7844" y="327"/>
                  </a:cubicBezTo>
                  <a:cubicBezTo>
                    <a:pt x="7304" y="520"/>
                    <a:pt x="6971" y="1041"/>
                    <a:pt x="7012" y="1604"/>
                  </a:cubicBezTo>
                  <a:cubicBezTo>
                    <a:pt x="7178" y="3688"/>
                    <a:pt x="8204" y="7460"/>
                    <a:pt x="7968" y="8338"/>
                  </a:cubicBezTo>
                  <a:cubicBezTo>
                    <a:pt x="7788" y="8996"/>
                    <a:pt x="569" y="8873"/>
                    <a:pt x="153" y="9600"/>
                  </a:cubicBezTo>
                  <a:cubicBezTo>
                    <a:pt x="-262" y="10300"/>
                    <a:pt x="251" y="12069"/>
                    <a:pt x="735" y="13276"/>
                  </a:cubicBezTo>
                  <a:cubicBezTo>
                    <a:pt x="940" y="13765"/>
                    <a:pt x="1419" y="14079"/>
                    <a:pt x="1942" y="14079"/>
                  </a:cubicBezTo>
                  <a:cubicBezTo>
                    <a:pt x="2020" y="14079"/>
                    <a:pt x="2097" y="14071"/>
                    <a:pt x="2176" y="14057"/>
                  </a:cubicBezTo>
                  <a:cubicBezTo>
                    <a:pt x="4005" y="13700"/>
                    <a:pt x="5696" y="13577"/>
                    <a:pt x="7123" y="13508"/>
                  </a:cubicBezTo>
                  <a:cubicBezTo>
                    <a:pt x="7139" y="13508"/>
                    <a:pt x="7156" y="13508"/>
                    <a:pt x="7171" y="13508"/>
                  </a:cubicBezTo>
                  <a:cubicBezTo>
                    <a:pt x="7897" y="13508"/>
                    <a:pt x="8481" y="14102"/>
                    <a:pt x="8453" y="14826"/>
                  </a:cubicBezTo>
                  <a:cubicBezTo>
                    <a:pt x="8383" y="16705"/>
                    <a:pt x="8204" y="18734"/>
                    <a:pt x="8509" y="20504"/>
                  </a:cubicBezTo>
                  <a:cubicBezTo>
                    <a:pt x="8605" y="21094"/>
                    <a:pt x="9118" y="21532"/>
                    <a:pt x="9714" y="21546"/>
                  </a:cubicBezTo>
                  <a:cubicBezTo>
                    <a:pt x="10349" y="21578"/>
                    <a:pt x="11016" y="21600"/>
                    <a:pt x="11694" y="21600"/>
                  </a:cubicBezTo>
                  <a:cubicBezTo>
                    <a:pt x="12185" y="21600"/>
                    <a:pt x="12684" y="21589"/>
                    <a:pt x="13178" y="21560"/>
                  </a:cubicBezTo>
                  <a:cubicBezTo>
                    <a:pt x="13828" y="21532"/>
                    <a:pt x="14329" y="21011"/>
                    <a:pt x="14383" y="20381"/>
                  </a:cubicBezTo>
                  <a:cubicBezTo>
                    <a:pt x="14495" y="18720"/>
                    <a:pt x="14369" y="16320"/>
                    <a:pt x="14106" y="14497"/>
                  </a:cubicBezTo>
                  <a:cubicBezTo>
                    <a:pt x="13999" y="13717"/>
                    <a:pt x="14613" y="13039"/>
                    <a:pt x="15388" y="13039"/>
                  </a:cubicBezTo>
                  <a:cubicBezTo>
                    <a:pt x="15417" y="13039"/>
                    <a:pt x="15448" y="13041"/>
                    <a:pt x="15478" y="13042"/>
                  </a:cubicBezTo>
                  <a:cubicBezTo>
                    <a:pt x="16988" y="13165"/>
                    <a:pt x="18581" y="13371"/>
                    <a:pt x="20008" y="13427"/>
                  </a:cubicBezTo>
                  <a:cubicBezTo>
                    <a:pt x="20026" y="13427"/>
                    <a:pt x="20041" y="13427"/>
                    <a:pt x="20057" y="13427"/>
                  </a:cubicBezTo>
                  <a:cubicBezTo>
                    <a:pt x="20770" y="13427"/>
                    <a:pt x="21338" y="12835"/>
                    <a:pt x="21326" y="12123"/>
                  </a:cubicBezTo>
                  <a:cubicBezTo>
                    <a:pt x="21298" y="11245"/>
                    <a:pt x="21159" y="10450"/>
                    <a:pt x="21020" y="9558"/>
                  </a:cubicBezTo>
                  <a:cubicBezTo>
                    <a:pt x="20923" y="8996"/>
                    <a:pt x="20467" y="8558"/>
                    <a:pt x="19898" y="8502"/>
                  </a:cubicBezTo>
                  <a:cubicBezTo>
                    <a:pt x="18521" y="8352"/>
                    <a:pt x="17012" y="8199"/>
                    <a:pt x="15630" y="8199"/>
                  </a:cubicBezTo>
                  <a:cubicBezTo>
                    <a:pt x="15385" y="8199"/>
                    <a:pt x="15145" y="8204"/>
                    <a:pt x="14909" y="8215"/>
                  </a:cubicBezTo>
                  <a:cubicBezTo>
                    <a:pt x="14885" y="8216"/>
                    <a:pt x="14860" y="8216"/>
                    <a:pt x="14836" y="8216"/>
                  </a:cubicBezTo>
                  <a:cubicBezTo>
                    <a:pt x="14148" y="8216"/>
                    <a:pt x="13592" y="7669"/>
                    <a:pt x="13566" y="6994"/>
                  </a:cubicBezTo>
                  <a:cubicBezTo>
                    <a:pt x="13510" y="5361"/>
                    <a:pt x="13330" y="3070"/>
                    <a:pt x="13164" y="1205"/>
                  </a:cubicBezTo>
                  <a:cubicBezTo>
                    <a:pt x="13109" y="575"/>
                    <a:pt x="12595" y="95"/>
                    <a:pt x="11972" y="54"/>
                  </a:cubicBezTo>
                  <a:cubicBezTo>
                    <a:pt x="11528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33" name="Google Shape;8260;p48"/>
            <p:cNvSpPr/>
            <p:nvPr/>
          </p:nvSpPr>
          <p:spPr>
            <a:xfrm>
              <a:off x="8243658" y="3512959"/>
              <a:ext cx="1080102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9" y="0"/>
                    <a:pt x="14765" y="155"/>
                    <a:pt x="14514" y="446"/>
                  </a:cubicBezTo>
                  <a:cubicBezTo>
                    <a:pt x="13323" y="1815"/>
                    <a:pt x="12042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6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6" y="1176"/>
                    <a:pt x="3460" y="1176"/>
                  </a:cubicBezTo>
                  <a:cubicBezTo>
                    <a:pt x="3087" y="1176"/>
                    <a:pt x="2720" y="1350"/>
                    <a:pt x="2450" y="1684"/>
                  </a:cubicBezTo>
                  <a:cubicBezTo>
                    <a:pt x="1547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19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3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48" y="15192"/>
                  </a:cubicBezTo>
                  <a:cubicBezTo>
                    <a:pt x="11951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8" y="19752"/>
                    <a:pt x="17871" y="19752"/>
                  </a:cubicBezTo>
                  <a:cubicBezTo>
                    <a:pt x="18257" y="19752"/>
                    <a:pt x="1863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1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28" y="5153"/>
                    <a:pt x="18671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098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34" name="Google Shape;8261;p48"/>
            <p:cNvSpPr/>
            <p:nvPr/>
          </p:nvSpPr>
          <p:spPr>
            <a:xfrm>
              <a:off x="5328105" y="3573858"/>
              <a:ext cx="1441696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3" y="16843"/>
                    <a:pt x="8726" y="16977"/>
                    <a:pt x="8550" y="16977"/>
                  </a:cubicBezTo>
                  <a:cubicBezTo>
                    <a:pt x="8393" y="16977"/>
                    <a:pt x="8236" y="16872"/>
                    <a:pt x="8178" y="16650"/>
                  </a:cubicBezTo>
                  <a:cubicBezTo>
                    <a:pt x="7141" y="12664"/>
                    <a:pt x="6901" y="11085"/>
                    <a:pt x="5546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17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40" y="11801"/>
                  </a:cubicBezTo>
                  <a:cubicBezTo>
                    <a:pt x="1197" y="11801"/>
                    <a:pt x="1355" y="11736"/>
                    <a:pt x="1485" y="11608"/>
                  </a:cubicBezTo>
                  <a:cubicBezTo>
                    <a:pt x="2289" y="10791"/>
                    <a:pt x="3273" y="10238"/>
                    <a:pt x="3803" y="10238"/>
                  </a:cubicBezTo>
                  <a:cubicBezTo>
                    <a:pt x="3993" y="10238"/>
                    <a:pt x="4125" y="10308"/>
                    <a:pt x="4170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40" y="21352"/>
                    <a:pt x="7852" y="21600"/>
                    <a:pt x="8697" y="21600"/>
                  </a:cubicBezTo>
                  <a:cubicBezTo>
                    <a:pt x="9574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1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79" y="3905"/>
                    <a:pt x="18421" y="4566"/>
                  </a:cubicBezTo>
                  <a:cubicBezTo>
                    <a:pt x="18517" y="5045"/>
                    <a:pt x="18895" y="5369"/>
                    <a:pt x="19313" y="5369"/>
                  </a:cubicBezTo>
                  <a:cubicBezTo>
                    <a:pt x="19329" y="5369"/>
                    <a:pt x="19345" y="5369"/>
                    <a:pt x="19361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81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35" name="Google Shape;8262;p48"/>
            <p:cNvSpPr/>
            <p:nvPr/>
          </p:nvSpPr>
          <p:spPr>
            <a:xfrm>
              <a:off x="7137828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6" y="864"/>
                    <a:pt x="10911" y="864"/>
                  </a:cubicBezTo>
                  <a:cubicBezTo>
                    <a:pt x="9360" y="864"/>
                    <a:pt x="7785" y="843"/>
                    <a:pt x="6340" y="843"/>
                  </a:cubicBezTo>
                  <a:cubicBezTo>
                    <a:pt x="4308" y="843"/>
                    <a:pt x="2532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36" name="Google Shape;8263;p48"/>
            <p:cNvSpPr/>
            <p:nvPr/>
          </p:nvSpPr>
          <p:spPr>
            <a:xfrm>
              <a:off x="6912357" y="1746123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05"/>
                  </a:cubicBezTo>
                  <a:cubicBezTo>
                    <a:pt x="858" y="1331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57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0" y="21586"/>
                    <a:pt x="2366" y="21579"/>
                    <a:pt x="2919" y="21579"/>
                  </a:cubicBezTo>
                  <a:cubicBezTo>
                    <a:pt x="4159" y="21579"/>
                    <a:pt x="5589" y="21600"/>
                    <a:pt x="7094" y="21600"/>
                  </a:cubicBezTo>
                  <a:cubicBezTo>
                    <a:pt x="11613" y="21600"/>
                    <a:pt x="16813" y="21405"/>
                    <a:pt x="19565" y="19858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37" name="Google Shape;8264;p48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38" name="Google Shape;8265;p48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39" name="Google Shape;8266;p48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40" name="Google Shape;8267;p48"/>
            <p:cNvSpPr/>
            <p:nvPr/>
          </p:nvSpPr>
          <p:spPr>
            <a:xfrm>
              <a:off x="4603359" y="1873781"/>
              <a:ext cx="232700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1" h="21600" fill="norm" stroke="1" extrusionOk="0">
                  <a:moveTo>
                    <a:pt x="7647" y="0"/>
                  </a:moveTo>
                  <a:cubicBezTo>
                    <a:pt x="2677" y="0"/>
                    <a:pt x="-1597" y="5733"/>
                    <a:pt x="584" y="16505"/>
                  </a:cubicBezTo>
                  <a:cubicBezTo>
                    <a:pt x="1312" y="20041"/>
                    <a:pt x="4182" y="21600"/>
                    <a:pt x="7382" y="21600"/>
                  </a:cubicBezTo>
                  <a:cubicBezTo>
                    <a:pt x="13161" y="21600"/>
                    <a:pt x="20003" y="16498"/>
                    <a:pt x="17170" y="8724"/>
                  </a:cubicBezTo>
                  <a:cubicBezTo>
                    <a:pt x="14982" y="2828"/>
                    <a:pt x="11144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41" name="Google Shape;8268;p48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42" name="Google Shape;8269;p48"/>
            <p:cNvSpPr/>
            <p:nvPr/>
          </p:nvSpPr>
          <p:spPr>
            <a:xfrm>
              <a:off x="4326704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43" name="Google Shape;8270;p48"/>
            <p:cNvSpPr/>
            <p:nvPr/>
          </p:nvSpPr>
          <p:spPr>
            <a:xfrm>
              <a:off x="4326704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44" name="Google Shape;8271;p48"/>
            <p:cNvSpPr/>
            <p:nvPr/>
          </p:nvSpPr>
          <p:spPr>
            <a:xfrm>
              <a:off x="5240728" y="1884179"/>
              <a:ext cx="1132689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5" y="10299"/>
                    <a:pt x="245" y="12082"/>
                    <a:pt x="730" y="13275"/>
                  </a:cubicBezTo>
                  <a:cubicBezTo>
                    <a:pt x="933" y="13775"/>
                    <a:pt x="1410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2" y="13507"/>
                    <a:pt x="8487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20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62" y="16319"/>
                    <a:pt x="14100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5" y="13041"/>
                  </a:cubicBezTo>
                  <a:cubicBezTo>
                    <a:pt x="16981" y="13164"/>
                    <a:pt x="18574" y="13370"/>
                    <a:pt x="20002" y="13426"/>
                  </a:cubicBezTo>
                  <a:cubicBezTo>
                    <a:pt x="20017" y="13426"/>
                    <a:pt x="20034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291" y="11244"/>
                    <a:pt x="21151" y="10449"/>
                    <a:pt x="21013" y="9572"/>
                  </a:cubicBezTo>
                  <a:cubicBezTo>
                    <a:pt x="20916" y="8995"/>
                    <a:pt x="20458" y="8571"/>
                    <a:pt x="19891" y="8502"/>
                  </a:cubicBezTo>
                  <a:cubicBezTo>
                    <a:pt x="18514" y="8351"/>
                    <a:pt x="17006" y="8199"/>
                    <a:pt x="15624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586" y="7681"/>
                    <a:pt x="13573" y="6993"/>
                  </a:cubicBezTo>
                  <a:cubicBezTo>
                    <a:pt x="13504" y="5361"/>
                    <a:pt x="13337" y="3084"/>
                    <a:pt x="13157" y="1205"/>
                  </a:cubicBezTo>
                  <a:cubicBezTo>
                    <a:pt x="13101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45" name="Google Shape;8272;p48"/>
            <p:cNvSpPr/>
            <p:nvPr/>
          </p:nvSpPr>
          <p:spPr>
            <a:xfrm>
              <a:off x="4473842" y="13460663"/>
              <a:ext cx="108471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272" y="773"/>
                    <a:pt x="13973" y="871"/>
                    <a:pt x="10612" y="871"/>
                  </a:cubicBezTo>
                  <a:cubicBezTo>
                    <a:pt x="9358" y="871"/>
                    <a:pt x="8097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46" name="Google Shape;8273;p48"/>
            <p:cNvSpPr/>
            <p:nvPr/>
          </p:nvSpPr>
          <p:spPr>
            <a:xfrm>
              <a:off x="4248388" y="12284917"/>
              <a:ext cx="81924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5" y="733"/>
                    <a:pt x="14370" y="859"/>
                    <a:pt x="11236" y="859"/>
                  </a:cubicBezTo>
                  <a:cubicBezTo>
                    <a:pt x="9595" y="859"/>
                    <a:pt x="7914" y="824"/>
                    <a:pt x="6378" y="824"/>
                  </a:cubicBezTo>
                  <a:cubicBezTo>
                    <a:pt x="4329" y="824"/>
                    <a:pt x="2537" y="880"/>
                    <a:pt x="1431" y="1152"/>
                  </a:cubicBezTo>
                  <a:cubicBezTo>
                    <a:pt x="871" y="1278"/>
                    <a:pt x="385" y="3023"/>
                    <a:pt x="234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1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40" y="21600"/>
                    <a:pt x="16893" y="21384"/>
                    <a:pt x="19565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47" name="Google Shape;8274;p48"/>
            <p:cNvSpPr/>
            <p:nvPr/>
          </p:nvSpPr>
          <p:spPr>
            <a:xfrm>
              <a:off x="4248388" y="11918363"/>
              <a:ext cx="81926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14"/>
                    <a:pt x="18943" y="28"/>
                  </a:cubicBezTo>
                  <a:cubicBezTo>
                    <a:pt x="17257" y="773"/>
                    <a:pt x="13963" y="877"/>
                    <a:pt x="10605" y="877"/>
                  </a:cubicBezTo>
                  <a:cubicBezTo>
                    <a:pt x="9354" y="877"/>
                    <a:pt x="8093" y="863"/>
                    <a:pt x="6903" y="863"/>
                  </a:cubicBezTo>
                  <a:cubicBezTo>
                    <a:pt x="4636" y="863"/>
                    <a:pt x="2629" y="912"/>
                    <a:pt x="1431" y="1211"/>
                  </a:cubicBezTo>
                  <a:cubicBezTo>
                    <a:pt x="871" y="1337"/>
                    <a:pt x="385" y="3070"/>
                    <a:pt x="234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1" y="21565"/>
                    <a:pt x="5788" y="21600"/>
                    <a:pt x="7529" y="21600"/>
                  </a:cubicBezTo>
                  <a:cubicBezTo>
                    <a:pt x="11937" y="21600"/>
                    <a:pt x="16890" y="21377"/>
                    <a:pt x="19561" y="19839"/>
                  </a:cubicBezTo>
                  <a:cubicBezTo>
                    <a:pt x="21518" y="18683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48" name="Google Shape;8275;p48"/>
            <p:cNvSpPr/>
            <p:nvPr/>
          </p:nvSpPr>
          <p:spPr>
            <a:xfrm>
              <a:off x="6601042" y="11660158"/>
              <a:ext cx="98195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68" y="0"/>
                  </a:moveTo>
                  <a:cubicBezTo>
                    <a:pt x="16837" y="0"/>
                    <a:pt x="16411" y="178"/>
                    <a:pt x="16096" y="510"/>
                  </a:cubicBezTo>
                  <a:cubicBezTo>
                    <a:pt x="11994" y="4773"/>
                    <a:pt x="3465" y="13250"/>
                    <a:pt x="319" y="17449"/>
                  </a:cubicBezTo>
                  <a:cubicBezTo>
                    <a:pt x="-894" y="19073"/>
                    <a:pt x="1604" y="21600"/>
                    <a:pt x="3510" y="21600"/>
                  </a:cubicBezTo>
                  <a:cubicBezTo>
                    <a:pt x="4024" y="21600"/>
                    <a:pt x="4496" y="21417"/>
                    <a:pt x="4838" y="20982"/>
                  </a:cubicBezTo>
                  <a:cubicBezTo>
                    <a:pt x="7645" y="17465"/>
                    <a:pt x="17206" y="8163"/>
                    <a:pt x="20151" y="4789"/>
                  </a:cubicBezTo>
                  <a:cubicBezTo>
                    <a:pt x="20628" y="4234"/>
                    <a:pt x="20706" y="3442"/>
                    <a:pt x="20336" y="2808"/>
                  </a:cubicBezTo>
                  <a:cubicBezTo>
                    <a:pt x="19766" y="1810"/>
                    <a:pt x="18979" y="828"/>
                    <a:pt x="18146" y="274"/>
                  </a:cubicBezTo>
                  <a:cubicBezTo>
                    <a:pt x="17878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49" name="Google Shape;8276;p48"/>
            <p:cNvSpPr/>
            <p:nvPr/>
          </p:nvSpPr>
          <p:spPr>
            <a:xfrm>
              <a:off x="6683027" y="11613947"/>
              <a:ext cx="231959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1" h="21600" fill="norm" stroke="1" extrusionOk="0">
                  <a:moveTo>
                    <a:pt x="7662" y="0"/>
                  </a:moveTo>
                  <a:cubicBezTo>
                    <a:pt x="2685" y="0"/>
                    <a:pt x="-1601" y="5733"/>
                    <a:pt x="586" y="16498"/>
                  </a:cubicBezTo>
                  <a:cubicBezTo>
                    <a:pt x="1296" y="20034"/>
                    <a:pt x="4162" y="21600"/>
                    <a:pt x="7357" y="21600"/>
                  </a:cubicBezTo>
                  <a:cubicBezTo>
                    <a:pt x="13139" y="21600"/>
                    <a:pt x="19999" y="16498"/>
                    <a:pt x="17159" y="8724"/>
                  </a:cubicBezTo>
                  <a:cubicBezTo>
                    <a:pt x="14990" y="2828"/>
                    <a:pt x="11155" y="0"/>
                    <a:pt x="76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50" name="Google Shape;8277;p48"/>
            <p:cNvSpPr/>
            <p:nvPr/>
          </p:nvSpPr>
          <p:spPr>
            <a:xfrm>
              <a:off x="7267569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57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51" name="Google Shape;8278;p48"/>
            <p:cNvSpPr/>
            <p:nvPr/>
          </p:nvSpPr>
          <p:spPr>
            <a:xfrm>
              <a:off x="6549645" y="13460663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5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2" y="21593"/>
                    <a:pt x="1364" y="21593"/>
                  </a:cubicBezTo>
                  <a:cubicBezTo>
                    <a:pt x="1833" y="21586"/>
                    <a:pt x="2352" y="21579"/>
                    <a:pt x="2907" y="21579"/>
                  </a:cubicBezTo>
                  <a:cubicBezTo>
                    <a:pt x="4150" y="21579"/>
                    <a:pt x="5582" y="21600"/>
                    <a:pt x="7089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52" name="Google Shape;8279;p48"/>
            <p:cNvSpPr/>
            <p:nvPr/>
          </p:nvSpPr>
          <p:spPr>
            <a:xfrm>
              <a:off x="6990930" y="13169532"/>
              <a:ext cx="201990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14" y="21600"/>
                    <a:pt x="19987" y="16505"/>
                    <a:pt x="17136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53" name="Google Shape;8280;p48"/>
            <p:cNvSpPr/>
            <p:nvPr/>
          </p:nvSpPr>
          <p:spPr>
            <a:xfrm>
              <a:off x="7904605" y="12422809"/>
              <a:ext cx="1133012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87" y="0"/>
                  </a:moveTo>
                  <a:cubicBezTo>
                    <a:pt x="9582" y="0"/>
                    <a:pt x="8546" y="78"/>
                    <a:pt x="7844" y="318"/>
                  </a:cubicBezTo>
                  <a:cubicBezTo>
                    <a:pt x="7304" y="511"/>
                    <a:pt x="6971" y="1046"/>
                    <a:pt x="7012" y="1609"/>
                  </a:cubicBezTo>
                  <a:cubicBezTo>
                    <a:pt x="7178" y="3694"/>
                    <a:pt x="8204" y="7466"/>
                    <a:pt x="7968" y="8330"/>
                  </a:cubicBezTo>
                  <a:cubicBezTo>
                    <a:pt x="7788" y="8988"/>
                    <a:pt x="569" y="8865"/>
                    <a:pt x="153" y="9607"/>
                  </a:cubicBezTo>
                  <a:cubicBezTo>
                    <a:pt x="-262" y="10306"/>
                    <a:pt x="251" y="12076"/>
                    <a:pt x="735" y="13284"/>
                  </a:cubicBezTo>
                  <a:cubicBezTo>
                    <a:pt x="937" y="13766"/>
                    <a:pt x="1406" y="14077"/>
                    <a:pt x="1920" y="14077"/>
                  </a:cubicBezTo>
                  <a:cubicBezTo>
                    <a:pt x="2004" y="14077"/>
                    <a:pt x="2090" y="14069"/>
                    <a:pt x="2176" y="14051"/>
                  </a:cubicBezTo>
                  <a:cubicBezTo>
                    <a:pt x="4005" y="13708"/>
                    <a:pt x="5696" y="13571"/>
                    <a:pt x="7123" y="13516"/>
                  </a:cubicBezTo>
                  <a:cubicBezTo>
                    <a:pt x="7147" y="13514"/>
                    <a:pt x="7170" y="13514"/>
                    <a:pt x="7193" y="13514"/>
                  </a:cubicBezTo>
                  <a:cubicBezTo>
                    <a:pt x="7909" y="13514"/>
                    <a:pt x="8479" y="14116"/>
                    <a:pt x="8453" y="14834"/>
                  </a:cubicBezTo>
                  <a:cubicBezTo>
                    <a:pt x="8383" y="16713"/>
                    <a:pt x="8204" y="18743"/>
                    <a:pt x="8509" y="20499"/>
                  </a:cubicBezTo>
                  <a:cubicBezTo>
                    <a:pt x="8605" y="21089"/>
                    <a:pt x="9118" y="21528"/>
                    <a:pt x="9714" y="21555"/>
                  </a:cubicBezTo>
                  <a:cubicBezTo>
                    <a:pt x="10371" y="21580"/>
                    <a:pt x="11062" y="21600"/>
                    <a:pt x="11766" y="21600"/>
                  </a:cubicBezTo>
                  <a:cubicBezTo>
                    <a:pt x="12233" y="21600"/>
                    <a:pt x="12707" y="21591"/>
                    <a:pt x="13178" y="21569"/>
                  </a:cubicBezTo>
                  <a:cubicBezTo>
                    <a:pt x="13828" y="21528"/>
                    <a:pt x="14329" y="21020"/>
                    <a:pt x="14383" y="20390"/>
                  </a:cubicBezTo>
                  <a:cubicBezTo>
                    <a:pt x="14495" y="18729"/>
                    <a:pt x="14369" y="16315"/>
                    <a:pt x="14106" y="14491"/>
                  </a:cubicBezTo>
                  <a:cubicBezTo>
                    <a:pt x="14001" y="13717"/>
                    <a:pt x="14602" y="13045"/>
                    <a:pt x="15368" y="13045"/>
                  </a:cubicBezTo>
                  <a:cubicBezTo>
                    <a:pt x="15403" y="13045"/>
                    <a:pt x="15441" y="13047"/>
                    <a:pt x="15478" y="13050"/>
                  </a:cubicBezTo>
                  <a:cubicBezTo>
                    <a:pt x="16988" y="13159"/>
                    <a:pt x="18581" y="13365"/>
                    <a:pt x="20008" y="13420"/>
                  </a:cubicBezTo>
                  <a:cubicBezTo>
                    <a:pt x="20026" y="13420"/>
                    <a:pt x="20041" y="13420"/>
                    <a:pt x="20057" y="13420"/>
                  </a:cubicBezTo>
                  <a:cubicBezTo>
                    <a:pt x="20770" y="13420"/>
                    <a:pt x="21338" y="12828"/>
                    <a:pt x="21326" y="12116"/>
                  </a:cubicBezTo>
                  <a:cubicBezTo>
                    <a:pt x="21298" y="11252"/>
                    <a:pt x="21159" y="10443"/>
                    <a:pt x="21020" y="9565"/>
                  </a:cubicBezTo>
                  <a:cubicBezTo>
                    <a:pt x="20923" y="9002"/>
                    <a:pt x="20467" y="8564"/>
                    <a:pt x="19898" y="8495"/>
                  </a:cubicBezTo>
                  <a:cubicBezTo>
                    <a:pt x="18535" y="8346"/>
                    <a:pt x="17043" y="8204"/>
                    <a:pt x="15672" y="8204"/>
                  </a:cubicBezTo>
                  <a:cubicBezTo>
                    <a:pt x="15414" y="8204"/>
                    <a:pt x="15159" y="8210"/>
                    <a:pt x="14909" y="8221"/>
                  </a:cubicBezTo>
                  <a:cubicBezTo>
                    <a:pt x="14892" y="8221"/>
                    <a:pt x="14875" y="8221"/>
                    <a:pt x="14858" y="8221"/>
                  </a:cubicBezTo>
                  <a:cubicBezTo>
                    <a:pt x="14161" y="8221"/>
                    <a:pt x="13592" y="7683"/>
                    <a:pt x="13566" y="6986"/>
                  </a:cubicBezTo>
                  <a:cubicBezTo>
                    <a:pt x="13510" y="5353"/>
                    <a:pt x="13330" y="3076"/>
                    <a:pt x="13164" y="1196"/>
                  </a:cubicBezTo>
                  <a:cubicBezTo>
                    <a:pt x="13109" y="580"/>
                    <a:pt x="12595" y="86"/>
                    <a:pt x="11972" y="45"/>
                  </a:cubicBezTo>
                  <a:cubicBezTo>
                    <a:pt x="11545" y="18"/>
                    <a:pt x="11070" y="0"/>
                    <a:pt x="105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54" name="Google Shape;8281;p48"/>
            <p:cNvSpPr/>
            <p:nvPr/>
          </p:nvSpPr>
          <p:spPr>
            <a:xfrm>
              <a:off x="8243658" y="10538217"/>
              <a:ext cx="1080102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2" y="0"/>
                    <a:pt x="14767" y="159"/>
                    <a:pt x="14514" y="460"/>
                  </a:cubicBezTo>
                  <a:cubicBezTo>
                    <a:pt x="13323" y="1829"/>
                    <a:pt x="12042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5" y="1183"/>
                    <a:pt x="3459" y="1183"/>
                  </a:cubicBezTo>
                  <a:cubicBezTo>
                    <a:pt x="3087" y="1183"/>
                    <a:pt x="2720" y="1358"/>
                    <a:pt x="2450" y="1681"/>
                  </a:cubicBezTo>
                  <a:cubicBezTo>
                    <a:pt x="1547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19" y="20323"/>
                    <a:pt x="5008" y="21120"/>
                    <a:pt x="6317" y="21543"/>
                  </a:cubicBezTo>
                  <a:cubicBezTo>
                    <a:pt x="6436" y="21582"/>
                    <a:pt x="6554" y="21600"/>
                    <a:pt x="6675" y="21600"/>
                  </a:cubicBezTo>
                  <a:cubicBezTo>
                    <a:pt x="7167" y="21600"/>
                    <a:pt x="7636" y="21286"/>
                    <a:pt x="7871" y="20762"/>
                  </a:cubicBezTo>
                  <a:cubicBezTo>
                    <a:pt x="8743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9" y="19746"/>
                    <a:pt x="17871" y="19746"/>
                  </a:cubicBezTo>
                  <a:cubicBezTo>
                    <a:pt x="18257" y="19746"/>
                    <a:pt x="1863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1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28" y="5165"/>
                    <a:pt x="18671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098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55" name="Google Shape;8282;p48"/>
            <p:cNvSpPr/>
            <p:nvPr/>
          </p:nvSpPr>
          <p:spPr>
            <a:xfrm>
              <a:off x="5328105" y="10599777"/>
              <a:ext cx="1441696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3" y="16977"/>
                  </a:cubicBezTo>
                  <a:cubicBezTo>
                    <a:pt x="8395" y="16977"/>
                    <a:pt x="8236" y="16871"/>
                    <a:pt x="8178" y="16656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17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7" y="11800"/>
                  </a:cubicBezTo>
                  <a:cubicBezTo>
                    <a:pt x="1201" y="11800"/>
                    <a:pt x="1358" y="11739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46"/>
                    <a:pt x="18894" y="5360"/>
                    <a:pt x="19312" y="5360"/>
                  </a:cubicBezTo>
                  <a:cubicBezTo>
                    <a:pt x="19328" y="5360"/>
                    <a:pt x="19344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56" name="Google Shape;8283;p48"/>
            <p:cNvSpPr/>
            <p:nvPr/>
          </p:nvSpPr>
          <p:spPr>
            <a:xfrm>
              <a:off x="7137828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7" y="831"/>
                    <a:pt x="11004" y="831"/>
                  </a:cubicBezTo>
                  <a:cubicBezTo>
                    <a:pt x="9572" y="831"/>
                    <a:pt x="8117" y="810"/>
                    <a:pt x="6759" y="810"/>
                  </a:cubicBezTo>
                  <a:cubicBezTo>
                    <a:pt x="4554" y="810"/>
                    <a:pt x="2607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57" name="Google Shape;8284;p48"/>
            <p:cNvSpPr/>
            <p:nvPr/>
          </p:nvSpPr>
          <p:spPr>
            <a:xfrm>
              <a:off x="6912357" y="8772041"/>
              <a:ext cx="819012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27" y="753"/>
                    <a:pt x="14171" y="872"/>
                    <a:pt x="10913" y="872"/>
                  </a:cubicBezTo>
                  <a:cubicBezTo>
                    <a:pt x="9359" y="872"/>
                    <a:pt x="7782" y="844"/>
                    <a:pt x="6337" y="844"/>
                  </a:cubicBezTo>
                  <a:cubicBezTo>
                    <a:pt x="4303" y="844"/>
                    <a:pt x="2529" y="893"/>
                    <a:pt x="1439" y="1151"/>
                  </a:cubicBezTo>
                  <a:cubicBezTo>
                    <a:pt x="858" y="1332"/>
                    <a:pt x="372" y="3013"/>
                    <a:pt x="242" y="5503"/>
                  </a:cubicBezTo>
                  <a:cubicBezTo>
                    <a:pt x="17" y="9297"/>
                    <a:pt x="-77" y="13656"/>
                    <a:pt x="72" y="17074"/>
                  </a:cubicBezTo>
                  <a:cubicBezTo>
                    <a:pt x="202" y="19710"/>
                    <a:pt x="728" y="21558"/>
                    <a:pt x="1351" y="21558"/>
                  </a:cubicBezTo>
                  <a:cubicBezTo>
                    <a:pt x="1361" y="21558"/>
                    <a:pt x="1372" y="21558"/>
                    <a:pt x="1382" y="21558"/>
                  </a:cubicBezTo>
                  <a:cubicBezTo>
                    <a:pt x="1603" y="21551"/>
                    <a:pt x="1833" y="21551"/>
                    <a:pt x="2072" y="21551"/>
                  </a:cubicBezTo>
                  <a:cubicBezTo>
                    <a:pt x="3588" y="21551"/>
                    <a:pt x="5490" y="21600"/>
                    <a:pt x="7510" y="21600"/>
                  </a:cubicBezTo>
                  <a:cubicBezTo>
                    <a:pt x="11928" y="21600"/>
                    <a:pt x="16897" y="21356"/>
                    <a:pt x="19565" y="19815"/>
                  </a:cubicBezTo>
                  <a:cubicBezTo>
                    <a:pt x="21523" y="18720"/>
                    <a:pt x="21028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58" name="Google Shape;8285;p48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59" name="Google Shape;8286;p48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60" name="Google Shape;8287;p48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61" name="Google Shape;8288;p48"/>
            <p:cNvSpPr/>
            <p:nvPr/>
          </p:nvSpPr>
          <p:spPr>
            <a:xfrm>
              <a:off x="4603329" y="8899452"/>
              <a:ext cx="232741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2" y="0"/>
                  </a:moveTo>
                  <a:cubicBezTo>
                    <a:pt x="2678" y="0"/>
                    <a:pt x="-1600" y="5745"/>
                    <a:pt x="587" y="16521"/>
                  </a:cubicBezTo>
                  <a:cubicBezTo>
                    <a:pt x="1313" y="20041"/>
                    <a:pt x="4170" y="21600"/>
                    <a:pt x="7355" y="21600"/>
                  </a:cubicBezTo>
                  <a:cubicBezTo>
                    <a:pt x="13137" y="21600"/>
                    <a:pt x="20000" y="16485"/>
                    <a:pt x="17163" y="8742"/>
                  </a:cubicBezTo>
                  <a:cubicBezTo>
                    <a:pt x="14976" y="2827"/>
                    <a:pt x="11146" y="0"/>
                    <a:pt x="765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62" name="Google Shape;8289;p48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63" name="Google Shape;8290;p48"/>
            <p:cNvSpPr/>
            <p:nvPr/>
          </p:nvSpPr>
          <p:spPr>
            <a:xfrm>
              <a:off x="4326720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07" y="0"/>
                    <a:pt x="762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64" name="Google Shape;8291;p48"/>
            <p:cNvSpPr/>
            <p:nvPr/>
          </p:nvSpPr>
          <p:spPr>
            <a:xfrm>
              <a:off x="4326697" y="10290409"/>
              <a:ext cx="202227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07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65" name="Google Shape;8292;p48"/>
            <p:cNvSpPr/>
            <p:nvPr/>
          </p:nvSpPr>
          <p:spPr>
            <a:xfrm>
              <a:off x="5240728" y="8910097"/>
              <a:ext cx="1132689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2" y="13759"/>
                    <a:pt x="1399" y="14069"/>
                    <a:pt x="1913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62" y="16306"/>
                    <a:pt x="14100" y="14497"/>
                  </a:cubicBezTo>
                  <a:cubicBezTo>
                    <a:pt x="13993" y="13724"/>
                    <a:pt x="14595" y="13038"/>
                    <a:pt x="15375" y="13038"/>
                  </a:cubicBezTo>
                  <a:cubicBezTo>
                    <a:pt x="15411" y="13038"/>
                    <a:pt x="15448" y="13039"/>
                    <a:pt x="15485" y="13042"/>
                  </a:cubicBezTo>
                  <a:cubicBezTo>
                    <a:pt x="16981" y="13152"/>
                    <a:pt x="18574" y="13371"/>
                    <a:pt x="20002" y="13413"/>
                  </a:cubicBezTo>
                  <a:cubicBezTo>
                    <a:pt x="20017" y="13413"/>
                    <a:pt x="20034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291" y="11245"/>
                    <a:pt x="21151" y="10436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5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7" y="8215"/>
                    <a:pt x="13586" y="7677"/>
                    <a:pt x="13573" y="6994"/>
                  </a:cubicBezTo>
                  <a:cubicBezTo>
                    <a:pt x="13504" y="5347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66" name="Google Shape;8293;p48"/>
            <p:cNvSpPr/>
            <p:nvPr/>
          </p:nvSpPr>
          <p:spPr>
            <a:xfrm>
              <a:off x="1584698" y="1380229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12"/>
                  </a:cubicBezTo>
                  <a:cubicBezTo>
                    <a:pt x="858" y="1338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64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67" name="Google Shape;8294;p48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68" name="Google Shape;8295;p48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69" name="Google Shape;8296;p48"/>
            <p:cNvSpPr/>
            <p:nvPr/>
          </p:nvSpPr>
          <p:spPr>
            <a:xfrm>
              <a:off x="251843" y="0"/>
              <a:ext cx="1080108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2"/>
                  </a:cubicBezTo>
                  <a:cubicBezTo>
                    <a:pt x="13323" y="1815"/>
                    <a:pt x="12044" y="3362"/>
                    <a:pt x="11114" y="4844"/>
                  </a:cubicBezTo>
                  <a:cubicBezTo>
                    <a:pt x="10846" y="5261"/>
                    <a:pt x="10436" y="5485"/>
                    <a:pt x="10015" y="5485"/>
                  </a:cubicBezTo>
                  <a:cubicBezTo>
                    <a:pt x="9748" y="5485"/>
                    <a:pt x="9476" y="5394"/>
                    <a:pt x="9238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6" y="1251"/>
                    <a:pt x="3698" y="1176"/>
                    <a:pt x="3454" y="1176"/>
                  </a:cubicBezTo>
                  <a:cubicBezTo>
                    <a:pt x="3081" y="1176"/>
                    <a:pt x="2712" y="1349"/>
                    <a:pt x="2450" y="1684"/>
                  </a:cubicBezTo>
                  <a:cubicBezTo>
                    <a:pt x="1549" y="2841"/>
                    <a:pt x="415" y="4470"/>
                    <a:pt x="66" y="5692"/>
                  </a:cubicBezTo>
                  <a:cubicBezTo>
                    <a:pt x="-123" y="6311"/>
                    <a:pt x="108" y="7010"/>
                    <a:pt x="604" y="7370"/>
                  </a:cubicBezTo>
                  <a:cubicBezTo>
                    <a:pt x="2435" y="8721"/>
                    <a:pt x="6229" y="10481"/>
                    <a:pt x="6796" y="11327"/>
                  </a:cubicBezTo>
                  <a:cubicBezTo>
                    <a:pt x="7232" y="11962"/>
                    <a:pt x="2551" y="18529"/>
                    <a:pt x="2885" y="19456"/>
                  </a:cubicBezTo>
                  <a:cubicBezTo>
                    <a:pt x="3221" y="20320"/>
                    <a:pt x="5008" y="21134"/>
                    <a:pt x="6317" y="21542"/>
                  </a:cubicBezTo>
                  <a:cubicBezTo>
                    <a:pt x="6439" y="21580"/>
                    <a:pt x="6563" y="21600"/>
                    <a:pt x="6685" y="21600"/>
                  </a:cubicBezTo>
                  <a:cubicBezTo>
                    <a:pt x="7174" y="21600"/>
                    <a:pt x="7640" y="21297"/>
                    <a:pt x="7871" y="20776"/>
                  </a:cubicBezTo>
                  <a:cubicBezTo>
                    <a:pt x="8744" y="18837"/>
                    <a:pt x="9703" y="17192"/>
                    <a:pt x="10561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4" y="15202"/>
                    <a:pt x="12259" y="15315"/>
                    <a:pt x="12509" y="15547"/>
                  </a:cubicBezTo>
                  <a:cubicBezTo>
                    <a:pt x="14021" y="16964"/>
                    <a:pt x="15604" y="18576"/>
                    <a:pt x="17247" y="19586"/>
                  </a:cubicBezTo>
                  <a:cubicBezTo>
                    <a:pt x="17439" y="19699"/>
                    <a:pt x="17648" y="19754"/>
                    <a:pt x="17853" y="19754"/>
                  </a:cubicBezTo>
                  <a:cubicBezTo>
                    <a:pt x="18241" y="19754"/>
                    <a:pt x="18624" y="19562"/>
                    <a:pt x="18889" y="19212"/>
                  </a:cubicBezTo>
                  <a:cubicBezTo>
                    <a:pt x="19616" y="18251"/>
                    <a:pt x="20402" y="17159"/>
                    <a:pt x="21099" y="16036"/>
                  </a:cubicBezTo>
                  <a:cubicBezTo>
                    <a:pt x="21477" y="15417"/>
                    <a:pt x="21376" y="14570"/>
                    <a:pt x="20882" y="14080"/>
                  </a:cubicBezTo>
                  <a:cubicBezTo>
                    <a:pt x="19588" y="12777"/>
                    <a:pt x="17495" y="11164"/>
                    <a:pt x="15808" y="10089"/>
                  </a:cubicBezTo>
                  <a:cubicBezTo>
                    <a:pt x="15067" y="9618"/>
                    <a:pt x="14907" y="8493"/>
                    <a:pt x="15489" y="7793"/>
                  </a:cubicBezTo>
                  <a:cubicBezTo>
                    <a:pt x="16535" y="6473"/>
                    <a:pt x="17713" y="5169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70" name="Google Shape;8297;p48"/>
            <p:cNvSpPr/>
            <p:nvPr/>
          </p:nvSpPr>
          <p:spPr>
            <a:xfrm>
              <a:off x="1584698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090" y="0"/>
                  </a:moveTo>
                  <a:cubicBezTo>
                    <a:pt x="19044" y="0"/>
                    <a:pt x="18998" y="7"/>
                    <a:pt x="18950" y="28"/>
                  </a:cubicBezTo>
                  <a:cubicBezTo>
                    <a:pt x="17367" y="733"/>
                    <a:pt x="14370" y="852"/>
                    <a:pt x="11233" y="852"/>
                  </a:cubicBezTo>
                  <a:cubicBezTo>
                    <a:pt x="9593" y="852"/>
                    <a:pt x="7913" y="817"/>
                    <a:pt x="6378" y="817"/>
                  </a:cubicBezTo>
                  <a:cubicBezTo>
                    <a:pt x="4329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23" y="5445"/>
                  </a:cubicBezTo>
                  <a:cubicBezTo>
                    <a:pt x="17" y="9306"/>
                    <a:pt x="-77" y="13669"/>
                    <a:pt x="74" y="17034"/>
                  </a:cubicBezTo>
                  <a:cubicBezTo>
                    <a:pt x="185" y="19708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77"/>
                    <a:pt x="19566" y="19834"/>
                  </a:cubicBezTo>
                  <a:cubicBezTo>
                    <a:pt x="21523" y="18738"/>
                    <a:pt x="21016" y="0"/>
                    <a:pt x="190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71" name="Google Shape;8298;p48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72" name="Google Shape;8299;p48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73" name="Google Shape;8300;p48"/>
            <p:cNvSpPr/>
            <p:nvPr/>
          </p:nvSpPr>
          <p:spPr>
            <a:xfrm>
              <a:off x="251843" y="7025505"/>
              <a:ext cx="1080108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1" y="0"/>
                  </a:moveTo>
                  <a:cubicBezTo>
                    <a:pt x="15109" y="0"/>
                    <a:pt x="14760" y="153"/>
                    <a:pt x="14500" y="455"/>
                  </a:cubicBezTo>
                  <a:cubicBezTo>
                    <a:pt x="13323" y="1824"/>
                    <a:pt x="12044" y="3353"/>
                    <a:pt x="11114" y="4852"/>
                  </a:cubicBezTo>
                  <a:cubicBezTo>
                    <a:pt x="10850" y="5264"/>
                    <a:pt x="10444" y="5482"/>
                    <a:pt x="10030" y="5482"/>
                  </a:cubicBezTo>
                  <a:cubicBezTo>
                    <a:pt x="9756" y="5482"/>
                    <a:pt x="9479" y="5387"/>
                    <a:pt x="9238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1" y="1177"/>
                    <a:pt x="3457" y="1177"/>
                  </a:cubicBezTo>
                  <a:cubicBezTo>
                    <a:pt x="3084" y="1177"/>
                    <a:pt x="2714" y="1358"/>
                    <a:pt x="2450" y="1692"/>
                  </a:cubicBezTo>
                  <a:cubicBezTo>
                    <a:pt x="1549" y="2833"/>
                    <a:pt x="415" y="4461"/>
                    <a:pt x="66" y="5682"/>
                  </a:cubicBezTo>
                  <a:cubicBezTo>
                    <a:pt x="-123" y="6318"/>
                    <a:pt x="108" y="7000"/>
                    <a:pt x="604" y="7360"/>
                  </a:cubicBezTo>
                  <a:cubicBezTo>
                    <a:pt x="2435" y="8711"/>
                    <a:pt x="6229" y="10487"/>
                    <a:pt x="6796" y="11332"/>
                  </a:cubicBezTo>
                  <a:cubicBezTo>
                    <a:pt x="7232" y="11967"/>
                    <a:pt x="2551" y="18515"/>
                    <a:pt x="2885" y="19442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9"/>
                  </a:cubicBezTo>
                  <a:cubicBezTo>
                    <a:pt x="8744" y="18840"/>
                    <a:pt x="9703" y="17179"/>
                    <a:pt x="10561" y="15828"/>
                  </a:cubicBezTo>
                  <a:cubicBezTo>
                    <a:pt x="10824" y="15410"/>
                    <a:pt x="11239" y="15191"/>
                    <a:pt x="11658" y="15191"/>
                  </a:cubicBezTo>
                  <a:cubicBezTo>
                    <a:pt x="11958" y="15191"/>
                    <a:pt x="12259" y="15302"/>
                    <a:pt x="12509" y="15534"/>
                  </a:cubicBezTo>
                  <a:cubicBezTo>
                    <a:pt x="14021" y="16951"/>
                    <a:pt x="15604" y="18579"/>
                    <a:pt x="17247" y="19572"/>
                  </a:cubicBezTo>
                  <a:cubicBezTo>
                    <a:pt x="17444" y="19689"/>
                    <a:pt x="17658" y="19745"/>
                    <a:pt x="17868" y="19745"/>
                  </a:cubicBezTo>
                  <a:cubicBezTo>
                    <a:pt x="18251" y="19745"/>
                    <a:pt x="18627" y="19561"/>
                    <a:pt x="18889" y="19214"/>
                  </a:cubicBezTo>
                  <a:cubicBezTo>
                    <a:pt x="19616" y="18238"/>
                    <a:pt x="20402" y="17162"/>
                    <a:pt x="21099" y="16023"/>
                  </a:cubicBezTo>
                  <a:cubicBezTo>
                    <a:pt x="21477" y="15405"/>
                    <a:pt x="21376" y="14574"/>
                    <a:pt x="20882" y="14068"/>
                  </a:cubicBezTo>
                  <a:cubicBezTo>
                    <a:pt x="19588" y="12765"/>
                    <a:pt x="17495" y="11153"/>
                    <a:pt x="15808" y="10094"/>
                  </a:cubicBezTo>
                  <a:cubicBezTo>
                    <a:pt x="15067" y="9624"/>
                    <a:pt x="14907" y="8499"/>
                    <a:pt x="15489" y="7784"/>
                  </a:cubicBezTo>
                  <a:cubicBezTo>
                    <a:pt x="16535" y="6480"/>
                    <a:pt x="17713" y="5160"/>
                    <a:pt x="18673" y="3892"/>
                  </a:cubicBezTo>
                  <a:cubicBezTo>
                    <a:pt x="19152" y="3240"/>
                    <a:pt x="19036" y="2245"/>
                    <a:pt x="18425" y="1741"/>
                  </a:cubicBezTo>
                  <a:cubicBezTo>
                    <a:pt x="17684" y="1139"/>
                    <a:pt x="16928" y="683"/>
                    <a:pt x="16100" y="179"/>
                  </a:cubicBezTo>
                  <a:cubicBezTo>
                    <a:pt x="15899" y="60"/>
                    <a:pt x="15679" y="0"/>
                    <a:pt x="154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74" name="Google Shape;8301;p48"/>
            <p:cNvSpPr/>
            <p:nvPr/>
          </p:nvSpPr>
          <p:spPr>
            <a:xfrm>
              <a:off x="1272682" y="4634488"/>
              <a:ext cx="982404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0" y="178"/>
                    <a:pt x="16082" y="504"/>
                  </a:cubicBezTo>
                  <a:cubicBezTo>
                    <a:pt x="11999" y="4766"/>
                    <a:pt x="3463" y="13243"/>
                    <a:pt x="320" y="17441"/>
                  </a:cubicBezTo>
                  <a:cubicBezTo>
                    <a:pt x="-896" y="19076"/>
                    <a:pt x="1607" y="21600"/>
                    <a:pt x="3520" y="21600"/>
                  </a:cubicBezTo>
                  <a:cubicBezTo>
                    <a:pt x="4033" y="21600"/>
                    <a:pt x="4505" y="21419"/>
                    <a:pt x="4850" y="20989"/>
                  </a:cubicBezTo>
                  <a:cubicBezTo>
                    <a:pt x="7653" y="17457"/>
                    <a:pt x="17206" y="8157"/>
                    <a:pt x="20134" y="4782"/>
                  </a:cubicBezTo>
                  <a:cubicBezTo>
                    <a:pt x="20612" y="4244"/>
                    <a:pt x="20704" y="3436"/>
                    <a:pt x="20334" y="2802"/>
                  </a:cubicBezTo>
                  <a:cubicBezTo>
                    <a:pt x="19764" y="1804"/>
                    <a:pt x="18963" y="838"/>
                    <a:pt x="18148" y="268"/>
                  </a:cubicBezTo>
                  <a:cubicBezTo>
                    <a:pt x="17882" y="85"/>
                    <a:pt x="17580" y="0"/>
                    <a:pt x="1727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75" name="Google Shape;8302;p48"/>
            <p:cNvSpPr/>
            <p:nvPr/>
          </p:nvSpPr>
          <p:spPr>
            <a:xfrm>
              <a:off x="1354682" y="4588442"/>
              <a:ext cx="232712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3" y="0"/>
                  </a:moveTo>
                  <a:cubicBezTo>
                    <a:pt x="2679" y="0"/>
                    <a:pt x="-1601" y="5758"/>
                    <a:pt x="586" y="16537"/>
                  </a:cubicBezTo>
                  <a:cubicBezTo>
                    <a:pt x="1307" y="20047"/>
                    <a:pt x="4170" y="21600"/>
                    <a:pt x="7356" y="21600"/>
                  </a:cubicBezTo>
                  <a:cubicBezTo>
                    <a:pt x="13140" y="21600"/>
                    <a:pt x="19999" y="16501"/>
                    <a:pt x="17167" y="8758"/>
                  </a:cubicBezTo>
                  <a:cubicBezTo>
                    <a:pt x="14980" y="2837"/>
                    <a:pt x="11143" y="0"/>
                    <a:pt x="765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76" name="Google Shape;8303;p48"/>
            <p:cNvSpPr/>
            <p:nvPr/>
          </p:nvSpPr>
          <p:spPr>
            <a:xfrm>
              <a:off x="1939905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2" y="20041"/>
                    <a:pt x="4157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77" name="Google Shape;8304;p48"/>
            <p:cNvSpPr/>
            <p:nvPr/>
          </p:nvSpPr>
          <p:spPr>
            <a:xfrm>
              <a:off x="1221445" y="6435487"/>
              <a:ext cx="1084691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6" y="845"/>
                  </a:cubicBezTo>
                  <a:cubicBezTo>
                    <a:pt x="4304" y="845"/>
                    <a:pt x="2528" y="894"/>
                    <a:pt x="1431" y="1145"/>
                  </a:cubicBezTo>
                  <a:cubicBezTo>
                    <a:pt x="866" y="1271"/>
                    <a:pt x="373" y="3017"/>
                    <a:pt x="232" y="5510"/>
                  </a:cubicBezTo>
                  <a:cubicBezTo>
                    <a:pt x="20" y="9309"/>
                    <a:pt x="-80" y="13667"/>
                    <a:pt x="77" y="17096"/>
                  </a:cubicBezTo>
                  <a:cubicBezTo>
                    <a:pt x="202" y="19728"/>
                    <a:pt x="737" y="21586"/>
                    <a:pt x="1344" y="21586"/>
                  </a:cubicBezTo>
                  <a:cubicBezTo>
                    <a:pt x="1355" y="21586"/>
                    <a:pt x="1365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7" y="21384"/>
                    <a:pt x="19559" y="19840"/>
                  </a:cubicBezTo>
                  <a:cubicBezTo>
                    <a:pt x="21520" y="18737"/>
                    <a:pt x="21009" y="0"/>
                    <a:pt x="190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78" name="Google Shape;8305;p48"/>
            <p:cNvSpPr/>
            <p:nvPr/>
          </p:nvSpPr>
          <p:spPr>
            <a:xfrm>
              <a:off x="1662727" y="6144191"/>
              <a:ext cx="202556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4" h="21600" fill="norm" stroke="1" extrusionOk="0">
                  <a:moveTo>
                    <a:pt x="7656" y="0"/>
                  </a:moveTo>
                  <a:cubicBezTo>
                    <a:pt x="2686" y="0"/>
                    <a:pt x="-1593" y="5740"/>
                    <a:pt x="579" y="16495"/>
                  </a:cubicBezTo>
                  <a:cubicBezTo>
                    <a:pt x="1291" y="20037"/>
                    <a:pt x="4161" y="21600"/>
                    <a:pt x="7358" y="21600"/>
                  </a:cubicBezTo>
                  <a:cubicBezTo>
                    <a:pt x="13148" y="21600"/>
                    <a:pt x="20007" y="16487"/>
                    <a:pt x="17173" y="8720"/>
                  </a:cubicBezTo>
                  <a:cubicBezTo>
                    <a:pt x="14979" y="2825"/>
                    <a:pt x="11150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79" name="Google Shape;8306;p48"/>
            <p:cNvSpPr/>
            <p:nvPr/>
          </p:nvSpPr>
          <p:spPr>
            <a:xfrm>
              <a:off x="1662743" y="6777780"/>
              <a:ext cx="20254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8" h="21600" fill="norm" stroke="1" extrusionOk="0">
                  <a:moveTo>
                    <a:pt x="7643" y="0"/>
                  </a:moveTo>
                  <a:cubicBezTo>
                    <a:pt x="2672" y="0"/>
                    <a:pt x="-1587" y="5725"/>
                    <a:pt x="579" y="16501"/>
                  </a:cubicBezTo>
                  <a:cubicBezTo>
                    <a:pt x="1291" y="20039"/>
                    <a:pt x="4162" y="21600"/>
                    <a:pt x="7360" y="21600"/>
                  </a:cubicBezTo>
                  <a:cubicBezTo>
                    <a:pt x="13152" y="21600"/>
                    <a:pt x="20013" y="16493"/>
                    <a:pt x="17179" y="8734"/>
                  </a:cubicBezTo>
                  <a:cubicBezTo>
                    <a:pt x="14984" y="2838"/>
                    <a:pt x="11139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80" name="Google Shape;8307;p48"/>
            <p:cNvSpPr/>
            <p:nvPr/>
          </p:nvSpPr>
          <p:spPr>
            <a:xfrm>
              <a:off x="2576569" y="5397138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81" y="8996"/>
                    <a:pt x="576" y="8873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6" y="13765"/>
                    <a:pt x="1424" y="14079"/>
                    <a:pt x="1949" y="14079"/>
                  </a:cubicBezTo>
                  <a:cubicBezTo>
                    <a:pt x="2026" y="14079"/>
                    <a:pt x="2106" y="14071"/>
                    <a:pt x="2183" y="14057"/>
                  </a:cubicBezTo>
                  <a:cubicBezTo>
                    <a:pt x="3999" y="13700"/>
                    <a:pt x="5703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59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76" y="16320"/>
                    <a:pt x="14112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4" y="13042"/>
                  </a:cubicBezTo>
                  <a:cubicBezTo>
                    <a:pt x="16995" y="13165"/>
                    <a:pt x="18574" y="13371"/>
                    <a:pt x="20002" y="13427"/>
                  </a:cubicBezTo>
                  <a:cubicBezTo>
                    <a:pt x="20017" y="13427"/>
                    <a:pt x="20033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303" y="11245"/>
                    <a:pt x="21151" y="10450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3" y="8216"/>
                    <a:pt x="14830" y="8216"/>
                  </a:cubicBezTo>
                  <a:cubicBezTo>
                    <a:pt x="14156" y="8216"/>
                    <a:pt x="13600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81" name="Google Shape;8308;p48"/>
            <p:cNvSpPr/>
            <p:nvPr/>
          </p:nvSpPr>
          <p:spPr>
            <a:xfrm>
              <a:off x="2915671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2" y="0"/>
                    <a:pt x="14765" y="155"/>
                    <a:pt x="14506" y="446"/>
                  </a:cubicBezTo>
                  <a:cubicBezTo>
                    <a:pt x="13328" y="1815"/>
                    <a:pt x="12049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6" y="5387"/>
                    <a:pt x="9243" y="5203"/>
                  </a:cubicBezTo>
                  <a:cubicBezTo>
                    <a:pt x="7849" y="4080"/>
                    <a:pt x="5843" y="2597"/>
                    <a:pt x="4171" y="1408"/>
                  </a:cubicBezTo>
                  <a:cubicBezTo>
                    <a:pt x="3951" y="1251"/>
                    <a:pt x="3704" y="1176"/>
                    <a:pt x="3459" y="1176"/>
                  </a:cubicBezTo>
                  <a:cubicBezTo>
                    <a:pt x="3086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1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27" y="15411"/>
                    <a:pt x="11235" y="15192"/>
                    <a:pt x="11645" y="15192"/>
                  </a:cubicBezTo>
                  <a:cubicBezTo>
                    <a:pt x="11945" y="15192"/>
                    <a:pt x="12248" y="15307"/>
                    <a:pt x="12499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1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6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3" y="10090"/>
                  </a:cubicBezTo>
                  <a:cubicBezTo>
                    <a:pt x="15072" y="9618"/>
                    <a:pt x="14912" y="8494"/>
                    <a:pt x="15479" y="7778"/>
                  </a:cubicBezTo>
                  <a:cubicBezTo>
                    <a:pt x="16540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30" y="1733"/>
                  </a:cubicBezTo>
                  <a:cubicBezTo>
                    <a:pt x="17688" y="1130"/>
                    <a:pt x="16932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82" name="Google Shape;8309;p48"/>
            <p:cNvSpPr/>
            <p:nvPr/>
          </p:nvSpPr>
          <p:spPr>
            <a:xfrm>
              <a:off x="0" y="3573858"/>
              <a:ext cx="1441541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3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3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1" y="7469"/>
                    <a:pt x="115" y="9329"/>
                  </a:cubicBezTo>
                  <a:cubicBezTo>
                    <a:pt x="-169" y="10245"/>
                    <a:pt x="115" y="10806"/>
                    <a:pt x="497" y="11455"/>
                  </a:cubicBezTo>
                  <a:cubicBezTo>
                    <a:pt x="623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0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49" y="20915"/>
                  </a:cubicBezTo>
                  <a:cubicBezTo>
                    <a:pt x="7037" y="21352"/>
                    <a:pt x="7849" y="21600"/>
                    <a:pt x="8694" y="21600"/>
                  </a:cubicBezTo>
                  <a:cubicBezTo>
                    <a:pt x="9570" y="21600"/>
                    <a:pt x="10479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51" y="3421"/>
                    <a:pt x="14021" y="2962"/>
                    <a:pt x="14588" y="2937"/>
                  </a:cubicBezTo>
                  <a:lnTo>
                    <a:pt x="17359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1" y="5369"/>
                    <a:pt x="19300" y="5369"/>
                  </a:cubicBezTo>
                  <a:cubicBezTo>
                    <a:pt x="19314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5" y="4120"/>
                  </a:cubicBezTo>
                  <a:cubicBezTo>
                    <a:pt x="21256" y="3077"/>
                    <a:pt x="20972" y="2122"/>
                    <a:pt x="20688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83" name="Google Shape;8310;p48"/>
            <p:cNvSpPr/>
            <p:nvPr/>
          </p:nvSpPr>
          <p:spPr>
            <a:xfrm>
              <a:off x="1810195" y="2922528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3"/>
                    <a:pt x="14156" y="864"/>
                    <a:pt x="10900" y="864"/>
                  </a:cubicBezTo>
                  <a:cubicBezTo>
                    <a:pt x="9350" y="864"/>
                    <a:pt x="7775" y="843"/>
                    <a:pt x="6330" y="843"/>
                  </a:cubicBezTo>
                  <a:cubicBezTo>
                    <a:pt x="4301" y="843"/>
                    <a:pt x="2527" y="892"/>
                    <a:pt x="1435" y="1143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6" y="21579"/>
                    <a:pt x="2356" y="21579"/>
                    <a:pt x="2917" y="21579"/>
                  </a:cubicBezTo>
                  <a:cubicBezTo>
                    <a:pt x="4111" y="21579"/>
                    <a:pt x="5483" y="21600"/>
                    <a:pt x="6930" y="21600"/>
                  </a:cubicBezTo>
                  <a:cubicBezTo>
                    <a:pt x="11488" y="21600"/>
                    <a:pt x="16780" y="21405"/>
                    <a:pt x="19562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84" name="Google Shape;8311;p48"/>
            <p:cNvSpPr/>
            <p:nvPr/>
          </p:nvSpPr>
          <p:spPr>
            <a:xfrm>
              <a:off x="1584698" y="1746123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05"/>
                  </a:cubicBezTo>
                  <a:cubicBezTo>
                    <a:pt x="858" y="1331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3" y="21586"/>
                    <a:pt x="2351" y="21579"/>
                    <a:pt x="2907" y="21579"/>
                  </a:cubicBezTo>
                  <a:cubicBezTo>
                    <a:pt x="4148" y="21579"/>
                    <a:pt x="5582" y="21600"/>
                    <a:pt x="7090" y="21600"/>
                  </a:cubicBezTo>
                  <a:cubicBezTo>
                    <a:pt x="11613" y="21600"/>
                    <a:pt x="16815" y="21405"/>
                    <a:pt x="19565" y="19858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85" name="Google Shape;8312;p48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86" name="Google Shape;8313;p48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87" name="Google Shape;8314;p48"/>
            <p:cNvSpPr/>
            <p:nvPr/>
          </p:nvSpPr>
          <p:spPr>
            <a:xfrm>
              <a:off x="1272697" y="11660158"/>
              <a:ext cx="982389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3" h="21600" fill="norm" stroke="1" extrusionOk="0">
                  <a:moveTo>
                    <a:pt x="17270" y="0"/>
                  </a:moveTo>
                  <a:cubicBezTo>
                    <a:pt x="16839" y="0"/>
                    <a:pt x="16408" y="178"/>
                    <a:pt x="16084" y="510"/>
                  </a:cubicBezTo>
                  <a:cubicBezTo>
                    <a:pt x="12000" y="4773"/>
                    <a:pt x="3464" y="13250"/>
                    <a:pt x="320" y="17449"/>
                  </a:cubicBezTo>
                  <a:cubicBezTo>
                    <a:pt x="-894" y="19073"/>
                    <a:pt x="1604" y="21600"/>
                    <a:pt x="3516" y="21600"/>
                  </a:cubicBezTo>
                  <a:cubicBezTo>
                    <a:pt x="4031" y="21600"/>
                    <a:pt x="4504" y="21417"/>
                    <a:pt x="4851" y="20982"/>
                  </a:cubicBezTo>
                  <a:cubicBezTo>
                    <a:pt x="7654" y="17465"/>
                    <a:pt x="17208" y="8163"/>
                    <a:pt x="20136" y="4789"/>
                  </a:cubicBezTo>
                  <a:cubicBezTo>
                    <a:pt x="20614" y="4234"/>
                    <a:pt x="20706" y="3442"/>
                    <a:pt x="20336" y="2808"/>
                  </a:cubicBezTo>
                  <a:cubicBezTo>
                    <a:pt x="19766" y="1810"/>
                    <a:pt x="18965" y="828"/>
                    <a:pt x="18150" y="274"/>
                  </a:cubicBezTo>
                  <a:cubicBezTo>
                    <a:pt x="17880" y="89"/>
                    <a:pt x="17574" y="0"/>
                    <a:pt x="172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88" name="Google Shape;8315;p48"/>
            <p:cNvSpPr/>
            <p:nvPr/>
          </p:nvSpPr>
          <p:spPr>
            <a:xfrm>
              <a:off x="1354674" y="11613947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89" name="Google Shape;8316;p48"/>
            <p:cNvSpPr/>
            <p:nvPr/>
          </p:nvSpPr>
          <p:spPr>
            <a:xfrm>
              <a:off x="1939913" y="12412410"/>
              <a:ext cx="23197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61" y="0"/>
                  </a:moveTo>
                  <a:cubicBezTo>
                    <a:pt x="2686" y="0"/>
                    <a:pt x="-1605" y="5753"/>
                    <a:pt x="588" y="16542"/>
                  </a:cubicBezTo>
                  <a:cubicBezTo>
                    <a:pt x="1291" y="20047"/>
                    <a:pt x="4150" y="21600"/>
                    <a:pt x="7338" y="21600"/>
                  </a:cubicBezTo>
                  <a:cubicBezTo>
                    <a:pt x="13118" y="21600"/>
                    <a:pt x="19995" y="16507"/>
                    <a:pt x="17156" y="8753"/>
                  </a:cubicBezTo>
                  <a:cubicBezTo>
                    <a:pt x="14988" y="2830"/>
                    <a:pt x="11153" y="0"/>
                    <a:pt x="76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90" name="Google Shape;8317;p48"/>
            <p:cNvSpPr/>
            <p:nvPr/>
          </p:nvSpPr>
          <p:spPr>
            <a:xfrm>
              <a:off x="1221445" y="13460663"/>
              <a:ext cx="1084691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265" y="773"/>
                    <a:pt x="13968" y="871"/>
                    <a:pt x="10608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8" y="857"/>
                    <a:pt x="2629" y="913"/>
                    <a:pt x="1431" y="1205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351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3" y="21586"/>
                    <a:pt x="2359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7" y="21600"/>
                    <a:pt x="16807" y="21405"/>
                    <a:pt x="19559" y="19858"/>
                  </a:cubicBezTo>
                  <a:cubicBezTo>
                    <a:pt x="21520" y="18701"/>
                    <a:pt x="21009" y="0"/>
                    <a:pt x="190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91" name="Google Shape;8318;p48"/>
            <p:cNvSpPr/>
            <p:nvPr/>
          </p:nvSpPr>
          <p:spPr>
            <a:xfrm>
              <a:off x="1662720" y="13169532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92" name="Google Shape;8319;p48"/>
            <p:cNvSpPr/>
            <p:nvPr/>
          </p:nvSpPr>
          <p:spPr>
            <a:xfrm>
              <a:off x="2576569" y="12422809"/>
              <a:ext cx="1132690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86" y="3694"/>
                    <a:pt x="8211" y="7466"/>
                    <a:pt x="7961" y="8330"/>
                  </a:cubicBezTo>
                  <a:cubicBezTo>
                    <a:pt x="7781" y="8988"/>
                    <a:pt x="576" y="8865"/>
                    <a:pt x="147" y="9607"/>
                  </a:cubicBezTo>
                  <a:cubicBezTo>
                    <a:pt x="-255" y="10306"/>
                    <a:pt x="244" y="12076"/>
                    <a:pt x="742" y="13284"/>
                  </a:cubicBezTo>
                  <a:cubicBezTo>
                    <a:pt x="933" y="13766"/>
                    <a:pt x="1410" y="14077"/>
                    <a:pt x="1927" y="14077"/>
                  </a:cubicBezTo>
                  <a:cubicBezTo>
                    <a:pt x="2011" y="14077"/>
                    <a:pt x="2098" y="14069"/>
                    <a:pt x="2183" y="14051"/>
                  </a:cubicBezTo>
                  <a:cubicBezTo>
                    <a:pt x="3999" y="13708"/>
                    <a:pt x="5703" y="13571"/>
                    <a:pt x="7116" y="13516"/>
                  </a:cubicBezTo>
                  <a:cubicBezTo>
                    <a:pt x="7139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59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20" y="21555"/>
                  </a:cubicBezTo>
                  <a:cubicBezTo>
                    <a:pt x="10370" y="21580"/>
                    <a:pt x="11058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76" y="16315"/>
                    <a:pt x="14112" y="14491"/>
                  </a:cubicBezTo>
                  <a:cubicBezTo>
                    <a:pt x="13994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4" y="13050"/>
                  </a:cubicBezTo>
                  <a:cubicBezTo>
                    <a:pt x="16995" y="13159"/>
                    <a:pt x="18574" y="13365"/>
                    <a:pt x="20002" y="13420"/>
                  </a:cubicBezTo>
                  <a:cubicBezTo>
                    <a:pt x="20017" y="13420"/>
                    <a:pt x="20033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303" y="11252"/>
                    <a:pt x="21151" y="10443"/>
                    <a:pt x="21013" y="9565"/>
                  </a:cubicBezTo>
                  <a:cubicBezTo>
                    <a:pt x="20929" y="9002"/>
                    <a:pt x="20458" y="8564"/>
                    <a:pt x="19890" y="8495"/>
                  </a:cubicBezTo>
                  <a:cubicBezTo>
                    <a:pt x="18526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8" y="8221"/>
                    <a:pt x="13600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15" y="580"/>
                    <a:pt x="12603" y="86"/>
                    <a:pt x="11966" y="45"/>
                  </a:cubicBezTo>
                  <a:cubicBezTo>
                    <a:pt x="11537" y="18"/>
                    <a:pt x="11062" y="0"/>
                    <a:pt x="105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93" name="Google Shape;8320;p48"/>
            <p:cNvSpPr/>
            <p:nvPr/>
          </p:nvSpPr>
          <p:spPr>
            <a:xfrm>
              <a:off x="2915671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6" y="0"/>
                    <a:pt x="14767" y="159"/>
                    <a:pt x="14506" y="460"/>
                  </a:cubicBezTo>
                  <a:cubicBezTo>
                    <a:pt x="13328" y="1829"/>
                    <a:pt x="12049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43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1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3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9" y="15412"/>
                    <a:pt x="11239" y="15193"/>
                    <a:pt x="11655" y="15193"/>
                  </a:cubicBezTo>
                  <a:cubicBezTo>
                    <a:pt x="11951" y="15193"/>
                    <a:pt x="12251" y="15304"/>
                    <a:pt x="12499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5" y="19746"/>
                    <a:pt x="18633" y="19562"/>
                    <a:pt x="18896" y="19215"/>
                  </a:cubicBezTo>
                  <a:cubicBezTo>
                    <a:pt x="19622" y="18238"/>
                    <a:pt x="20406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3" y="10097"/>
                  </a:cubicBezTo>
                  <a:cubicBezTo>
                    <a:pt x="15072" y="9627"/>
                    <a:pt x="14912" y="8502"/>
                    <a:pt x="15479" y="7787"/>
                  </a:cubicBezTo>
                  <a:cubicBezTo>
                    <a:pt x="16540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30" y="1730"/>
                  </a:cubicBezTo>
                  <a:cubicBezTo>
                    <a:pt x="17688" y="1128"/>
                    <a:pt x="16932" y="688"/>
                    <a:pt x="16105" y="184"/>
                  </a:cubicBezTo>
                  <a:cubicBezTo>
                    <a:pt x="15904" y="60"/>
                    <a:pt x="15686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94" name="Google Shape;8321;p48"/>
            <p:cNvSpPr/>
            <p:nvPr/>
          </p:nvSpPr>
          <p:spPr>
            <a:xfrm>
              <a:off x="0" y="10599777"/>
              <a:ext cx="1441541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3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3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1" y="7471"/>
                    <a:pt x="115" y="9332"/>
                  </a:cubicBezTo>
                  <a:cubicBezTo>
                    <a:pt x="-169" y="10248"/>
                    <a:pt x="115" y="10796"/>
                    <a:pt x="497" y="11459"/>
                  </a:cubicBezTo>
                  <a:cubicBezTo>
                    <a:pt x="624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49" y="20909"/>
                  </a:cubicBezTo>
                  <a:cubicBezTo>
                    <a:pt x="7038" y="21349"/>
                    <a:pt x="7860" y="21600"/>
                    <a:pt x="8710" y="21600"/>
                  </a:cubicBezTo>
                  <a:cubicBezTo>
                    <a:pt x="9581" y="21600"/>
                    <a:pt x="10480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51" y="3422"/>
                    <a:pt x="14021" y="2951"/>
                    <a:pt x="14588" y="2938"/>
                  </a:cubicBezTo>
                  <a:lnTo>
                    <a:pt x="17359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3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5" y="4109"/>
                  </a:cubicBezTo>
                  <a:cubicBezTo>
                    <a:pt x="21256" y="3065"/>
                    <a:pt x="20972" y="2110"/>
                    <a:pt x="20688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95" name="Google Shape;8322;p48"/>
            <p:cNvSpPr/>
            <p:nvPr/>
          </p:nvSpPr>
          <p:spPr>
            <a:xfrm>
              <a:off x="1810195" y="9948363"/>
              <a:ext cx="108486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098" y="0"/>
                  </a:moveTo>
                  <a:cubicBezTo>
                    <a:pt x="19052" y="0"/>
                    <a:pt x="19006" y="14"/>
                    <a:pt x="18958" y="35"/>
                  </a:cubicBezTo>
                  <a:cubicBezTo>
                    <a:pt x="17330" y="719"/>
                    <a:pt x="14216" y="831"/>
                    <a:pt x="10994" y="831"/>
                  </a:cubicBezTo>
                  <a:cubicBezTo>
                    <a:pt x="9561" y="831"/>
                    <a:pt x="8107" y="810"/>
                    <a:pt x="6750" y="810"/>
                  </a:cubicBezTo>
                  <a:cubicBezTo>
                    <a:pt x="4546" y="810"/>
                    <a:pt x="2602" y="866"/>
                    <a:pt x="1436" y="1152"/>
                  </a:cubicBezTo>
                  <a:cubicBezTo>
                    <a:pt x="856" y="1278"/>
                    <a:pt x="377" y="3023"/>
                    <a:pt x="236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193" y="19715"/>
                    <a:pt x="744" y="21579"/>
                    <a:pt x="1364" y="21579"/>
                  </a:cubicBezTo>
                  <a:cubicBezTo>
                    <a:pt x="1782" y="21572"/>
                    <a:pt x="2240" y="21565"/>
                    <a:pt x="2727" y="21565"/>
                  </a:cubicBezTo>
                  <a:cubicBezTo>
                    <a:pt x="4126" y="21565"/>
                    <a:pt x="5787" y="21600"/>
                    <a:pt x="7531" y="21600"/>
                  </a:cubicBezTo>
                  <a:cubicBezTo>
                    <a:pt x="11945" y="21600"/>
                    <a:pt x="16902" y="21384"/>
                    <a:pt x="19565" y="19841"/>
                  </a:cubicBezTo>
                  <a:cubicBezTo>
                    <a:pt x="21524" y="18682"/>
                    <a:pt x="21018" y="0"/>
                    <a:pt x="1909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96" name="Google Shape;8323;p48"/>
            <p:cNvSpPr/>
            <p:nvPr/>
          </p:nvSpPr>
          <p:spPr>
            <a:xfrm>
              <a:off x="1584698" y="8772041"/>
              <a:ext cx="818746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310" y="753"/>
                    <a:pt x="14157" y="872"/>
                    <a:pt x="10902" y="872"/>
                  </a:cubicBezTo>
                  <a:cubicBezTo>
                    <a:pt x="9351" y="872"/>
                    <a:pt x="7778" y="844"/>
                    <a:pt x="6333" y="844"/>
                  </a:cubicBezTo>
                  <a:cubicBezTo>
                    <a:pt x="4303" y="844"/>
                    <a:pt x="2532" y="893"/>
                    <a:pt x="1439" y="1151"/>
                  </a:cubicBezTo>
                  <a:cubicBezTo>
                    <a:pt x="858" y="1332"/>
                    <a:pt x="372" y="3013"/>
                    <a:pt x="223" y="5503"/>
                  </a:cubicBezTo>
                  <a:cubicBezTo>
                    <a:pt x="17" y="9297"/>
                    <a:pt x="-77" y="13656"/>
                    <a:pt x="74" y="17074"/>
                  </a:cubicBezTo>
                  <a:cubicBezTo>
                    <a:pt x="183" y="19710"/>
                    <a:pt x="728" y="21558"/>
                    <a:pt x="1334" y="21558"/>
                  </a:cubicBezTo>
                  <a:cubicBezTo>
                    <a:pt x="1345" y="21558"/>
                    <a:pt x="1355" y="21558"/>
                    <a:pt x="1364" y="21558"/>
                  </a:cubicBezTo>
                  <a:cubicBezTo>
                    <a:pt x="1586" y="21551"/>
                    <a:pt x="1816" y="21551"/>
                    <a:pt x="2058" y="21551"/>
                  </a:cubicBezTo>
                  <a:cubicBezTo>
                    <a:pt x="3578" y="21551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15"/>
                  </a:cubicBezTo>
                  <a:cubicBezTo>
                    <a:pt x="21523" y="18720"/>
                    <a:pt x="21011" y="0"/>
                    <a:pt x="190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97" name="Google Shape;8324;p48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98" name="Google Shape;8325;p48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8500" name="Google Shape;8326;p48"/>
          <p:cNvSpPr/>
          <p:nvPr/>
        </p:nvSpPr>
        <p:spPr>
          <a:xfrm>
            <a:off x="1919999" y="3201066"/>
            <a:ext cx="20544003" cy="9675201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 w="12700">
            <a:miter lim="400000"/>
          </a:ln>
        </p:spPr>
        <p:txBody>
          <a:bodyPr lIns="121919" tIns="121919" rIns="121919" bIns="121919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8501" name="نص العنوان"/>
          <p:cNvSpPr txBox="1"/>
          <p:nvPr>
            <p:ph type="title"/>
          </p:nvPr>
        </p:nvSpPr>
        <p:spPr>
          <a:xfrm>
            <a:off x="1919999" y="1443722"/>
            <a:ext cx="20544003" cy="1308801"/>
          </a:xfrm>
          <a:prstGeom prst="rect">
            <a:avLst/>
          </a:prstGeom>
        </p:spPr>
        <p:txBody>
          <a:bodyPr/>
          <a:lstStyle/>
          <a:p>
            <a:pPr/>
            <a:r>
              <a:t>نص العنوان</a:t>
            </a:r>
          </a:p>
        </p:txBody>
      </p:sp>
      <p:sp>
        <p:nvSpPr>
          <p:cNvPr id="8502" name="رقم الشريحة"/>
          <p:cNvSpPr txBox="1"/>
          <p:nvPr>
            <p:ph type="sldNum" sz="quarter" idx="2"/>
          </p:nvPr>
        </p:nvSpPr>
        <p:spPr>
          <a:xfrm>
            <a:off x="11785599" y="12344399"/>
            <a:ext cx="5689601" cy="736601"/>
          </a:xfrm>
          <a:prstGeom prst="rect">
            <a:avLst/>
          </a:prstGeom>
        </p:spPr>
        <p:txBody>
          <a:bodyPr lIns="121919" tIns="121919" rIns="121919" bIns="121919"/>
          <a:lstStyle>
            <a:lvl1pPr algn="r">
              <a:defRPr sz="3200"/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USTOM_1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64" name="Google Shape;8329;p49"/>
          <p:cNvGrpSpPr/>
          <p:nvPr/>
        </p:nvGrpSpPr>
        <p:grpSpPr>
          <a:xfrm>
            <a:off x="-349845" y="-1299"/>
            <a:ext cx="25417589" cy="13716477"/>
            <a:chOff x="0" y="0"/>
            <a:chExt cx="25417587" cy="13716475"/>
          </a:xfrm>
        </p:grpSpPr>
        <p:sp>
          <p:nvSpPr>
            <p:cNvPr id="8509" name="Google Shape;8330;p49"/>
            <p:cNvSpPr/>
            <p:nvPr/>
          </p:nvSpPr>
          <p:spPr>
            <a:xfrm>
              <a:off x="22896176" y="1380229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12"/>
                  </a:cubicBezTo>
                  <a:cubicBezTo>
                    <a:pt x="871" y="1338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64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9" y="21579"/>
                    <a:pt x="5489" y="21600"/>
                    <a:pt x="6934" y="21600"/>
                  </a:cubicBezTo>
                  <a:cubicBezTo>
                    <a:pt x="11489" y="21600"/>
                    <a:pt x="16781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10" name="Google Shape;8331;p49"/>
            <p:cNvSpPr/>
            <p:nvPr/>
          </p:nvSpPr>
          <p:spPr>
            <a:xfrm>
              <a:off x="23975893" y="61642"/>
              <a:ext cx="144169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25"/>
                    <a:pt x="9718" y="10504"/>
                    <a:pt x="8932" y="16592"/>
                  </a:cubicBezTo>
                  <a:cubicBezTo>
                    <a:pt x="8903" y="16841"/>
                    <a:pt x="8726" y="16973"/>
                    <a:pt x="8549" y="16973"/>
                  </a:cubicBezTo>
                  <a:cubicBezTo>
                    <a:pt x="8392" y="16973"/>
                    <a:pt x="8236" y="16870"/>
                    <a:pt x="8178" y="16654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5" y="7176"/>
                    <a:pt x="4962" y="6860"/>
                    <a:pt x="4524" y="6860"/>
                  </a:cubicBezTo>
                  <a:cubicBezTo>
                    <a:pt x="4516" y="6860"/>
                    <a:pt x="4507" y="6860"/>
                    <a:pt x="4498" y="6860"/>
                  </a:cubicBezTo>
                  <a:cubicBezTo>
                    <a:pt x="2763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78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09"/>
                    <a:pt x="14032" y="2950"/>
                    <a:pt x="14589" y="2925"/>
                  </a:cubicBezTo>
                  <a:lnTo>
                    <a:pt x="17362" y="2835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34"/>
                    <a:pt x="18895" y="5358"/>
                    <a:pt x="19313" y="5358"/>
                  </a:cubicBezTo>
                  <a:cubicBezTo>
                    <a:pt x="19329" y="5358"/>
                    <a:pt x="19345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43"/>
                    <a:pt x="21436" y="4709"/>
                    <a:pt x="21381" y="4109"/>
                  </a:cubicBezTo>
                  <a:cubicBezTo>
                    <a:pt x="21272" y="3065"/>
                    <a:pt x="20977" y="2110"/>
                    <a:pt x="20704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11" name="Google Shape;8332;p49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12" name="Google Shape;8333;p49"/>
            <p:cNvSpPr/>
            <p:nvPr/>
          </p:nvSpPr>
          <p:spPr>
            <a:xfrm>
              <a:off x="20002468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6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13" name="Google Shape;8334;p49"/>
            <p:cNvSpPr/>
            <p:nvPr/>
          </p:nvSpPr>
          <p:spPr>
            <a:xfrm>
              <a:off x="21563798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9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4" y="10481"/>
                    <a:pt x="6794" y="11327"/>
                  </a:cubicBezTo>
                  <a:cubicBezTo>
                    <a:pt x="7216" y="11962"/>
                    <a:pt x="2537" y="18529"/>
                    <a:pt x="2885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71" y="20776"/>
                  </a:cubicBezTo>
                  <a:cubicBezTo>
                    <a:pt x="8743" y="18837"/>
                    <a:pt x="9702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9" y="18576"/>
                    <a:pt x="17246" y="19586"/>
                  </a:cubicBezTo>
                  <a:cubicBezTo>
                    <a:pt x="17437" y="19699"/>
                    <a:pt x="17645" y="19754"/>
                    <a:pt x="17852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14" name="Google Shape;8335;p49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15" name="Google Shape;8336;p49"/>
            <p:cNvSpPr/>
            <p:nvPr/>
          </p:nvSpPr>
          <p:spPr>
            <a:xfrm>
              <a:off x="22896176" y="8406147"/>
              <a:ext cx="81924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7"/>
                    <a:pt x="18947" y="28"/>
                  </a:cubicBezTo>
                  <a:cubicBezTo>
                    <a:pt x="17365" y="733"/>
                    <a:pt x="14370" y="852"/>
                    <a:pt x="11236" y="852"/>
                  </a:cubicBezTo>
                  <a:cubicBezTo>
                    <a:pt x="9595" y="852"/>
                    <a:pt x="7914" y="817"/>
                    <a:pt x="6380" y="817"/>
                  </a:cubicBezTo>
                  <a:cubicBezTo>
                    <a:pt x="4329" y="817"/>
                    <a:pt x="2537" y="880"/>
                    <a:pt x="1431" y="1152"/>
                  </a:cubicBezTo>
                  <a:cubicBezTo>
                    <a:pt x="871" y="1278"/>
                    <a:pt x="385" y="3016"/>
                    <a:pt x="234" y="5445"/>
                  </a:cubicBezTo>
                  <a:cubicBezTo>
                    <a:pt x="10" y="9306"/>
                    <a:pt x="-82" y="13669"/>
                    <a:pt x="86" y="17034"/>
                  </a:cubicBezTo>
                  <a:cubicBezTo>
                    <a:pt x="199" y="19708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8" y="21600"/>
                    <a:pt x="16906" y="21377"/>
                    <a:pt x="19565" y="19834"/>
                  </a:cubicBezTo>
                  <a:cubicBezTo>
                    <a:pt x="21518" y="18738"/>
                    <a:pt x="21011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16" name="Google Shape;8337;p49"/>
            <p:cNvSpPr/>
            <p:nvPr/>
          </p:nvSpPr>
          <p:spPr>
            <a:xfrm>
              <a:off x="23975893" y="7086817"/>
              <a:ext cx="144169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3"/>
                    <a:pt x="8932" y="16590"/>
                  </a:cubicBezTo>
                  <a:cubicBezTo>
                    <a:pt x="8903" y="16847"/>
                    <a:pt x="8726" y="16982"/>
                    <a:pt x="8550" y="16982"/>
                  </a:cubicBezTo>
                  <a:cubicBezTo>
                    <a:pt x="8393" y="16982"/>
                    <a:pt x="8236" y="16876"/>
                    <a:pt x="8178" y="16655"/>
                  </a:cubicBezTo>
                  <a:cubicBezTo>
                    <a:pt x="7141" y="12654"/>
                    <a:pt x="6901" y="11088"/>
                    <a:pt x="5546" y="7649"/>
                  </a:cubicBezTo>
                  <a:cubicBezTo>
                    <a:pt x="5361" y="7165"/>
                    <a:pt x="4947" y="6860"/>
                    <a:pt x="4498" y="6860"/>
                  </a:cubicBezTo>
                  <a:cubicBezTo>
                    <a:pt x="2763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2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3" y="10240"/>
                    <a:pt x="3803" y="10240"/>
                  </a:cubicBezTo>
                  <a:cubicBezTo>
                    <a:pt x="3993" y="10240"/>
                    <a:pt x="4125" y="10310"/>
                    <a:pt x="4170" y="10465"/>
                  </a:cubicBezTo>
                  <a:cubicBezTo>
                    <a:pt x="5022" y="13190"/>
                    <a:pt x="6125" y="19252"/>
                    <a:pt x="6846" y="20920"/>
                  </a:cubicBezTo>
                  <a:cubicBezTo>
                    <a:pt x="7040" y="21353"/>
                    <a:pt x="7857" y="21600"/>
                    <a:pt x="8704" y="21600"/>
                  </a:cubicBezTo>
                  <a:cubicBezTo>
                    <a:pt x="9578" y="21600"/>
                    <a:pt x="10484" y="21337"/>
                    <a:pt x="10767" y="20742"/>
                  </a:cubicBezTo>
                  <a:cubicBezTo>
                    <a:pt x="12569" y="16922"/>
                    <a:pt x="12514" y="8911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4" y="5038"/>
                    <a:pt x="18883" y="5361"/>
                    <a:pt x="19293" y="5361"/>
                  </a:cubicBezTo>
                  <a:cubicBezTo>
                    <a:pt x="19315" y="5361"/>
                    <a:pt x="19338" y="5359"/>
                    <a:pt x="19361" y="5358"/>
                  </a:cubicBezTo>
                  <a:cubicBezTo>
                    <a:pt x="19732" y="5332"/>
                    <a:pt x="20147" y="5306"/>
                    <a:pt x="20507" y="5294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78"/>
                    <a:pt x="20977" y="2123"/>
                    <a:pt x="20704" y="1396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17" name="Google Shape;8338;p49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18" name="Google Shape;8339;p49"/>
            <p:cNvSpPr/>
            <p:nvPr/>
          </p:nvSpPr>
          <p:spPr>
            <a:xfrm>
              <a:off x="20002462" y="8100988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19" name="Google Shape;8340;p49"/>
            <p:cNvSpPr/>
            <p:nvPr/>
          </p:nvSpPr>
          <p:spPr>
            <a:xfrm>
              <a:off x="21563798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9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4" y="10487"/>
                    <a:pt x="6794" y="11332"/>
                  </a:cubicBezTo>
                  <a:cubicBezTo>
                    <a:pt x="7216" y="11967"/>
                    <a:pt x="2537" y="18515"/>
                    <a:pt x="2885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71" y="20779"/>
                  </a:cubicBezTo>
                  <a:cubicBezTo>
                    <a:pt x="8743" y="18840"/>
                    <a:pt x="9702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9" y="18579"/>
                    <a:pt x="17246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20" name="Google Shape;8341;p49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21" name="Google Shape;8342;p49"/>
            <p:cNvSpPr/>
            <p:nvPr/>
          </p:nvSpPr>
          <p:spPr>
            <a:xfrm>
              <a:off x="20457982" y="6435487"/>
              <a:ext cx="1084872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4"/>
                    <a:pt x="14156" y="866"/>
                    <a:pt x="10900" y="866"/>
                  </a:cubicBezTo>
                  <a:cubicBezTo>
                    <a:pt x="9350" y="866"/>
                    <a:pt x="7775" y="845"/>
                    <a:pt x="6330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6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6" y="21586"/>
                    <a:pt x="1334" y="21586"/>
                  </a:cubicBezTo>
                  <a:cubicBezTo>
                    <a:pt x="1345" y="21586"/>
                    <a:pt x="1355" y="21579"/>
                    <a:pt x="1364" y="21579"/>
                  </a:cubicBezTo>
                  <a:cubicBezTo>
                    <a:pt x="1782" y="21572"/>
                    <a:pt x="2239" y="21565"/>
                    <a:pt x="2727" y="21565"/>
                  </a:cubicBezTo>
                  <a:cubicBezTo>
                    <a:pt x="4126" y="21565"/>
                    <a:pt x="5786" y="21600"/>
                    <a:pt x="7530" y="21600"/>
                  </a:cubicBezTo>
                  <a:cubicBezTo>
                    <a:pt x="11943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22" name="Google Shape;8343;p49"/>
            <p:cNvSpPr/>
            <p:nvPr/>
          </p:nvSpPr>
          <p:spPr>
            <a:xfrm>
              <a:off x="20232485" y="5259082"/>
              <a:ext cx="81880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1"/>
                    <a:pt x="10904" y="871"/>
                  </a:cubicBezTo>
                  <a:cubicBezTo>
                    <a:pt x="9353" y="871"/>
                    <a:pt x="7778" y="843"/>
                    <a:pt x="6333" y="843"/>
                  </a:cubicBezTo>
                  <a:cubicBezTo>
                    <a:pt x="4303" y="843"/>
                    <a:pt x="2532" y="892"/>
                    <a:pt x="1439" y="1150"/>
                  </a:cubicBezTo>
                  <a:cubicBezTo>
                    <a:pt x="858" y="1331"/>
                    <a:pt x="374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204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23" name="Google Shape;8344;p49"/>
            <p:cNvSpPr/>
            <p:nvPr/>
          </p:nvSpPr>
          <p:spPr>
            <a:xfrm>
              <a:off x="20232485" y="4893188"/>
              <a:ext cx="818802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2"/>
                    <a:pt x="10904" y="872"/>
                  </a:cubicBezTo>
                  <a:cubicBezTo>
                    <a:pt x="9353" y="872"/>
                    <a:pt x="7778" y="844"/>
                    <a:pt x="6333" y="844"/>
                  </a:cubicBezTo>
                  <a:cubicBezTo>
                    <a:pt x="4303" y="844"/>
                    <a:pt x="2532" y="899"/>
                    <a:pt x="1439" y="1150"/>
                  </a:cubicBezTo>
                  <a:cubicBezTo>
                    <a:pt x="858" y="1276"/>
                    <a:pt x="374" y="3012"/>
                    <a:pt x="223" y="5501"/>
                  </a:cubicBezTo>
                  <a:cubicBezTo>
                    <a:pt x="17" y="9294"/>
                    <a:pt x="-77" y="13652"/>
                    <a:pt x="74" y="17075"/>
                  </a:cubicBezTo>
                  <a:cubicBezTo>
                    <a:pt x="202" y="19704"/>
                    <a:pt x="730" y="21551"/>
                    <a:pt x="1334" y="21551"/>
                  </a:cubicBezTo>
                  <a:cubicBezTo>
                    <a:pt x="1345" y="21551"/>
                    <a:pt x="1355" y="21551"/>
                    <a:pt x="1364" y="21551"/>
                  </a:cubicBezTo>
                  <a:cubicBezTo>
                    <a:pt x="1586" y="21544"/>
                    <a:pt x="1816" y="21544"/>
                    <a:pt x="2058" y="21544"/>
                  </a:cubicBezTo>
                  <a:cubicBezTo>
                    <a:pt x="3578" y="21544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08"/>
                  </a:cubicBezTo>
                  <a:cubicBezTo>
                    <a:pt x="21523" y="18713"/>
                    <a:pt x="21011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24" name="Google Shape;8345;p49"/>
            <p:cNvSpPr/>
            <p:nvPr/>
          </p:nvSpPr>
          <p:spPr>
            <a:xfrm>
              <a:off x="22584655" y="4634488"/>
              <a:ext cx="982117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1" y="0"/>
                  </a:moveTo>
                  <a:cubicBezTo>
                    <a:pt x="16858" y="0"/>
                    <a:pt x="16422" y="178"/>
                    <a:pt x="16094" y="504"/>
                  </a:cubicBezTo>
                  <a:cubicBezTo>
                    <a:pt x="11992" y="4766"/>
                    <a:pt x="3466" y="13243"/>
                    <a:pt x="320" y="17441"/>
                  </a:cubicBezTo>
                  <a:cubicBezTo>
                    <a:pt x="-895" y="19076"/>
                    <a:pt x="1608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04"/>
                    <a:pt x="18978" y="838"/>
                    <a:pt x="18161" y="268"/>
                  </a:cubicBezTo>
                  <a:cubicBezTo>
                    <a:pt x="17895" y="85"/>
                    <a:pt x="17594" y="0"/>
                    <a:pt x="172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25" name="Google Shape;8346;p49"/>
            <p:cNvSpPr/>
            <p:nvPr/>
          </p:nvSpPr>
          <p:spPr>
            <a:xfrm>
              <a:off x="22666627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26" name="Google Shape;8347;p49"/>
            <p:cNvSpPr/>
            <p:nvPr/>
          </p:nvSpPr>
          <p:spPr>
            <a:xfrm>
              <a:off x="23251670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5" y="0"/>
                  </a:moveTo>
                  <a:cubicBezTo>
                    <a:pt x="2665" y="0"/>
                    <a:pt x="-1620" y="5733"/>
                    <a:pt x="601" y="16505"/>
                  </a:cubicBezTo>
                  <a:cubicBezTo>
                    <a:pt x="1310" y="20041"/>
                    <a:pt x="4171" y="21600"/>
                    <a:pt x="7360" y="21600"/>
                  </a:cubicBezTo>
                  <a:cubicBezTo>
                    <a:pt x="13132" y="21600"/>
                    <a:pt x="19980" y="16498"/>
                    <a:pt x="17145" y="8724"/>
                  </a:cubicBezTo>
                  <a:cubicBezTo>
                    <a:pt x="14980" y="2828"/>
                    <a:pt x="11139" y="0"/>
                    <a:pt x="764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27" name="Google Shape;8348;p49"/>
            <p:cNvSpPr/>
            <p:nvPr/>
          </p:nvSpPr>
          <p:spPr>
            <a:xfrm>
              <a:off x="22533254" y="6435487"/>
              <a:ext cx="1084827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4"/>
                    <a:pt x="14166" y="866"/>
                    <a:pt x="10911" y="866"/>
                  </a:cubicBezTo>
                  <a:cubicBezTo>
                    <a:pt x="9360" y="866"/>
                    <a:pt x="7785" y="845"/>
                    <a:pt x="6338" y="845"/>
                  </a:cubicBezTo>
                  <a:cubicBezTo>
                    <a:pt x="4308" y="845"/>
                    <a:pt x="2531" y="894"/>
                    <a:pt x="1434" y="1145"/>
                  </a:cubicBezTo>
                  <a:cubicBezTo>
                    <a:pt x="869" y="1271"/>
                    <a:pt x="375" y="3017"/>
                    <a:pt x="234" y="5510"/>
                  </a:cubicBezTo>
                  <a:cubicBezTo>
                    <a:pt x="8" y="9309"/>
                    <a:pt x="-76" y="13667"/>
                    <a:pt x="79" y="17096"/>
                  </a:cubicBezTo>
                  <a:cubicBezTo>
                    <a:pt x="204" y="19728"/>
                    <a:pt x="739" y="21586"/>
                    <a:pt x="1348" y="21586"/>
                  </a:cubicBezTo>
                  <a:cubicBezTo>
                    <a:pt x="1358" y="21586"/>
                    <a:pt x="1367" y="21579"/>
                    <a:pt x="1378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7" y="21600"/>
                    <a:pt x="7538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28" name="Google Shape;8349;p49"/>
            <p:cNvSpPr/>
            <p:nvPr/>
          </p:nvSpPr>
          <p:spPr>
            <a:xfrm>
              <a:off x="22974492" y="6144191"/>
              <a:ext cx="202237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29" name="Google Shape;8350;p49"/>
            <p:cNvSpPr/>
            <p:nvPr/>
          </p:nvSpPr>
          <p:spPr>
            <a:xfrm>
              <a:off x="22974507" y="6777780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30" name="Google Shape;8351;p49"/>
            <p:cNvSpPr/>
            <p:nvPr/>
          </p:nvSpPr>
          <p:spPr>
            <a:xfrm>
              <a:off x="23888517" y="5397138"/>
              <a:ext cx="1132688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96"/>
                    <a:pt x="577" y="8873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7" y="14079"/>
                    <a:pt x="2093" y="14071"/>
                    <a:pt x="2171" y="14057"/>
                  </a:cubicBezTo>
                  <a:cubicBezTo>
                    <a:pt x="3999" y="13700"/>
                    <a:pt x="5690" y="13577"/>
                    <a:pt x="7116" y="13508"/>
                  </a:cubicBezTo>
                  <a:cubicBezTo>
                    <a:pt x="7133" y="13508"/>
                    <a:pt x="7150" y="13508"/>
                    <a:pt x="7166" y="13508"/>
                  </a:cubicBezTo>
                  <a:cubicBezTo>
                    <a:pt x="7892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100" y="14497"/>
                  </a:cubicBezTo>
                  <a:cubicBezTo>
                    <a:pt x="13993" y="13717"/>
                    <a:pt x="14606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14" y="8352"/>
                    <a:pt x="17006" y="8199"/>
                    <a:pt x="15624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3" y="6994"/>
                  </a:cubicBezTo>
                  <a:cubicBezTo>
                    <a:pt x="13504" y="5361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31" name="Google Shape;8352;p49"/>
            <p:cNvSpPr/>
            <p:nvPr/>
          </p:nvSpPr>
          <p:spPr>
            <a:xfrm>
              <a:off x="24227609" y="3512959"/>
              <a:ext cx="1080347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20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595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52" y="15826"/>
                  </a:cubicBezTo>
                  <a:cubicBezTo>
                    <a:pt x="10813" y="15411"/>
                    <a:pt x="11225" y="15192"/>
                    <a:pt x="11640" y="15192"/>
                  </a:cubicBezTo>
                  <a:cubicBezTo>
                    <a:pt x="11943" y="15192"/>
                    <a:pt x="12250" y="15307"/>
                    <a:pt x="12501" y="15548"/>
                  </a:cubicBezTo>
                  <a:cubicBezTo>
                    <a:pt x="14011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393" y="17161"/>
                    <a:pt x="21090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501" y="11165"/>
                    <a:pt x="15815" y="10090"/>
                  </a:cubicBezTo>
                  <a:cubicBezTo>
                    <a:pt x="15073" y="9618"/>
                    <a:pt x="14914" y="8494"/>
                    <a:pt x="15481" y="7778"/>
                  </a:cubicBezTo>
                  <a:cubicBezTo>
                    <a:pt x="16527" y="6474"/>
                    <a:pt x="17718" y="5153"/>
                    <a:pt x="18663" y="3884"/>
                  </a:cubicBezTo>
                  <a:cubicBezTo>
                    <a:pt x="19158" y="3232"/>
                    <a:pt x="19041" y="2239"/>
                    <a:pt x="18417" y="1733"/>
                  </a:cubicBezTo>
                  <a:cubicBezTo>
                    <a:pt x="17675" y="1130"/>
                    <a:pt x="16919" y="690"/>
                    <a:pt x="16105" y="184"/>
                  </a:cubicBezTo>
                  <a:cubicBezTo>
                    <a:pt x="15904" y="60"/>
                    <a:pt x="15684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32" name="Google Shape;8353;p49"/>
            <p:cNvSpPr/>
            <p:nvPr/>
          </p:nvSpPr>
          <p:spPr>
            <a:xfrm>
              <a:off x="21311737" y="3573858"/>
              <a:ext cx="1441817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8"/>
                    <a:pt x="11024" y="415"/>
                  </a:cubicBezTo>
                  <a:cubicBezTo>
                    <a:pt x="9953" y="938"/>
                    <a:pt x="9724" y="10513"/>
                    <a:pt x="8939" y="16586"/>
                  </a:cubicBezTo>
                  <a:cubicBezTo>
                    <a:pt x="8903" y="16843"/>
                    <a:pt x="8725" y="16977"/>
                    <a:pt x="8546" y="16977"/>
                  </a:cubicBezTo>
                  <a:cubicBezTo>
                    <a:pt x="8388" y="16977"/>
                    <a:pt x="8231" y="16872"/>
                    <a:pt x="8174" y="16650"/>
                  </a:cubicBezTo>
                  <a:cubicBezTo>
                    <a:pt x="7138" y="12664"/>
                    <a:pt x="6897" y="11085"/>
                    <a:pt x="5544" y="7647"/>
                  </a:cubicBezTo>
                  <a:cubicBezTo>
                    <a:pt x="5359" y="7163"/>
                    <a:pt x="4944" y="6858"/>
                    <a:pt x="4496" y="6858"/>
                  </a:cubicBezTo>
                  <a:cubicBezTo>
                    <a:pt x="2760" y="6884"/>
                    <a:pt x="916" y="7469"/>
                    <a:pt x="109" y="9329"/>
                  </a:cubicBezTo>
                  <a:cubicBezTo>
                    <a:pt x="-164" y="10245"/>
                    <a:pt x="119" y="10806"/>
                    <a:pt x="502" y="11455"/>
                  </a:cubicBezTo>
                  <a:cubicBezTo>
                    <a:pt x="628" y="11682"/>
                    <a:pt x="833" y="11801"/>
                    <a:pt x="1044" y="11801"/>
                  </a:cubicBezTo>
                  <a:cubicBezTo>
                    <a:pt x="1198" y="11801"/>
                    <a:pt x="1354" y="11736"/>
                    <a:pt x="1484" y="11608"/>
                  </a:cubicBezTo>
                  <a:cubicBezTo>
                    <a:pt x="2296" y="10791"/>
                    <a:pt x="3275" y="10238"/>
                    <a:pt x="3808" y="10238"/>
                  </a:cubicBezTo>
                  <a:cubicBezTo>
                    <a:pt x="3997" y="10238"/>
                    <a:pt x="4131" y="10308"/>
                    <a:pt x="4179" y="10462"/>
                  </a:cubicBezTo>
                  <a:cubicBezTo>
                    <a:pt x="5031" y="13186"/>
                    <a:pt x="6122" y="19246"/>
                    <a:pt x="6843" y="20915"/>
                  </a:cubicBezTo>
                  <a:cubicBezTo>
                    <a:pt x="7035" y="21352"/>
                    <a:pt x="7849" y="21600"/>
                    <a:pt x="8693" y="21600"/>
                  </a:cubicBezTo>
                  <a:cubicBezTo>
                    <a:pt x="9569" y="21600"/>
                    <a:pt x="10478" y="21333"/>
                    <a:pt x="10761" y="20737"/>
                  </a:cubicBezTo>
                  <a:cubicBezTo>
                    <a:pt x="12562" y="16930"/>
                    <a:pt x="12508" y="8909"/>
                    <a:pt x="13424" y="4071"/>
                  </a:cubicBezTo>
                  <a:cubicBezTo>
                    <a:pt x="13544" y="3421"/>
                    <a:pt x="14025" y="2962"/>
                    <a:pt x="14593" y="2937"/>
                  </a:cubicBezTo>
                  <a:lnTo>
                    <a:pt x="17354" y="2847"/>
                  </a:lnTo>
                  <a:cubicBezTo>
                    <a:pt x="17976" y="3064"/>
                    <a:pt x="18271" y="3905"/>
                    <a:pt x="18413" y="4566"/>
                  </a:cubicBezTo>
                  <a:cubicBezTo>
                    <a:pt x="18518" y="5045"/>
                    <a:pt x="18887" y="5369"/>
                    <a:pt x="19305" y="5369"/>
                  </a:cubicBezTo>
                  <a:cubicBezTo>
                    <a:pt x="19321" y="5369"/>
                    <a:pt x="19335" y="5369"/>
                    <a:pt x="19351" y="5369"/>
                  </a:cubicBezTo>
                  <a:cubicBezTo>
                    <a:pt x="19723" y="5344"/>
                    <a:pt x="20149" y="5318"/>
                    <a:pt x="20509" y="5292"/>
                  </a:cubicBezTo>
                  <a:cubicBezTo>
                    <a:pt x="21032" y="5254"/>
                    <a:pt x="21436" y="4720"/>
                    <a:pt x="21371" y="4120"/>
                  </a:cubicBezTo>
                  <a:cubicBezTo>
                    <a:pt x="21262" y="3077"/>
                    <a:pt x="20967" y="2122"/>
                    <a:pt x="20695" y="1409"/>
                  </a:cubicBezTo>
                  <a:cubicBezTo>
                    <a:pt x="20378" y="594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33" name="Google Shape;8354;p49"/>
            <p:cNvSpPr/>
            <p:nvPr/>
          </p:nvSpPr>
          <p:spPr>
            <a:xfrm>
              <a:off x="23121630" y="2922528"/>
              <a:ext cx="108484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8" y="864"/>
                    <a:pt x="7782" y="843"/>
                    <a:pt x="6337" y="843"/>
                  </a:cubicBezTo>
                  <a:cubicBezTo>
                    <a:pt x="4305" y="843"/>
                    <a:pt x="2528" y="892"/>
                    <a:pt x="1431" y="1143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288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6" y="21579"/>
                    <a:pt x="2368" y="21579"/>
                    <a:pt x="2928" y="21579"/>
                  </a:cubicBezTo>
                  <a:cubicBezTo>
                    <a:pt x="4121" y="21579"/>
                    <a:pt x="5494" y="21600"/>
                    <a:pt x="6940" y="21600"/>
                  </a:cubicBezTo>
                  <a:cubicBezTo>
                    <a:pt x="11498" y="21600"/>
                    <a:pt x="16790" y="21405"/>
                    <a:pt x="19574" y="19795"/>
                  </a:cubicBezTo>
                  <a:cubicBezTo>
                    <a:pt x="21521" y="18694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34" name="Google Shape;8355;p49"/>
            <p:cNvSpPr/>
            <p:nvPr/>
          </p:nvSpPr>
          <p:spPr>
            <a:xfrm>
              <a:off x="22896176" y="1746123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05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1" y="21586"/>
                    <a:pt x="2359" y="21579"/>
                    <a:pt x="2912" y="21579"/>
                  </a:cubicBezTo>
                  <a:cubicBezTo>
                    <a:pt x="4150" y="21579"/>
                    <a:pt x="5581" y="21600"/>
                    <a:pt x="7087" y="21600"/>
                  </a:cubicBezTo>
                  <a:cubicBezTo>
                    <a:pt x="11606" y="21600"/>
                    <a:pt x="16813" y="21405"/>
                    <a:pt x="19561" y="19858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35" name="Google Shape;8356;p49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36" name="Google Shape;8357;p49"/>
            <p:cNvSpPr/>
            <p:nvPr/>
          </p:nvSpPr>
          <p:spPr>
            <a:xfrm>
              <a:off x="20587692" y="1873781"/>
              <a:ext cx="232013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0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318" y="20041"/>
                    <a:pt x="4189" y="21600"/>
                    <a:pt x="7383" y="21600"/>
                  </a:cubicBezTo>
                  <a:cubicBezTo>
                    <a:pt x="13157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37" name="Google Shape;8358;p49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38" name="Google Shape;8359;p49"/>
            <p:cNvSpPr/>
            <p:nvPr/>
          </p:nvSpPr>
          <p:spPr>
            <a:xfrm>
              <a:off x="20310537" y="2631232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39" name="Google Shape;8360;p49"/>
            <p:cNvSpPr/>
            <p:nvPr/>
          </p:nvSpPr>
          <p:spPr>
            <a:xfrm>
              <a:off x="20310537" y="3265068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40" name="Google Shape;8361;p49"/>
            <p:cNvSpPr/>
            <p:nvPr/>
          </p:nvSpPr>
          <p:spPr>
            <a:xfrm>
              <a:off x="21224357" y="1884179"/>
              <a:ext cx="1132690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3999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1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599" y="21093"/>
                    <a:pt x="9112" y="21531"/>
                    <a:pt x="9720" y="21558"/>
                  </a:cubicBezTo>
                  <a:cubicBezTo>
                    <a:pt x="10326" y="21582"/>
                    <a:pt x="10966" y="21600"/>
                    <a:pt x="11621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4" y="13041"/>
                  </a:cubicBezTo>
                  <a:cubicBezTo>
                    <a:pt x="16995" y="13164"/>
                    <a:pt x="18574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303" y="11244"/>
                    <a:pt x="21151" y="10449"/>
                    <a:pt x="21013" y="9572"/>
                  </a:cubicBezTo>
                  <a:cubicBezTo>
                    <a:pt x="20929" y="8995"/>
                    <a:pt x="20458" y="8571"/>
                    <a:pt x="19890" y="8502"/>
                  </a:cubicBezTo>
                  <a:cubicBezTo>
                    <a:pt x="18512" y="8351"/>
                    <a:pt x="17006" y="8199"/>
                    <a:pt x="15622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600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41" name="Google Shape;8362;p49"/>
            <p:cNvSpPr/>
            <p:nvPr/>
          </p:nvSpPr>
          <p:spPr>
            <a:xfrm>
              <a:off x="20457982" y="13460663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1" y="773"/>
                    <a:pt x="13963" y="871"/>
                    <a:pt x="10603" y="871"/>
                  </a:cubicBezTo>
                  <a:cubicBezTo>
                    <a:pt x="9350" y="871"/>
                    <a:pt x="8088" y="857"/>
                    <a:pt x="6900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8" y="21579"/>
                    <a:pt x="2904" y="21579"/>
                  </a:cubicBezTo>
                  <a:cubicBezTo>
                    <a:pt x="4145" y="21579"/>
                    <a:pt x="5575" y="21600"/>
                    <a:pt x="7082" y="21600"/>
                  </a:cubicBezTo>
                  <a:cubicBezTo>
                    <a:pt x="11605" y="21600"/>
                    <a:pt x="16811" y="21405"/>
                    <a:pt x="19562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42" name="Google Shape;8363;p49"/>
            <p:cNvSpPr/>
            <p:nvPr/>
          </p:nvSpPr>
          <p:spPr>
            <a:xfrm>
              <a:off x="20232485" y="12284917"/>
              <a:ext cx="81882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7" y="0"/>
                  </a:moveTo>
                  <a:cubicBezTo>
                    <a:pt x="19063" y="0"/>
                    <a:pt x="19015" y="14"/>
                    <a:pt x="18969" y="35"/>
                  </a:cubicBezTo>
                  <a:cubicBezTo>
                    <a:pt x="17377" y="733"/>
                    <a:pt x="14376" y="859"/>
                    <a:pt x="11237" y="859"/>
                  </a:cubicBezTo>
                  <a:cubicBezTo>
                    <a:pt x="9595" y="859"/>
                    <a:pt x="7913" y="824"/>
                    <a:pt x="6378" y="824"/>
                  </a:cubicBezTo>
                  <a:cubicBezTo>
                    <a:pt x="4329" y="824"/>
                    <a:pt x="2538" y="880"/>
                    <a:pt x="1439" y="1152"/>
                  </a:cubicBezTo>
                  <a:cubicBezTo>
                    <a:pt x="858" y="1278"/>
                    <a:pt x="374" y="3023"/>
                    <a:pt x="223" y="5452"/>
                  </a:cubicBezTo>
                  <a:cubicBezTo>
                    <a:pt x="17" y="9313"/>
                    <a:pt x="-77" y="13676"/>
                    <a:pt x="74" y="17034"/>
                  </a:cubicBezTo>
                  <a:cubicBezTo>
                    <a:pt x="204" y="19715"/>
                    <a:pt x="747" y="21586"/>
                    <a:pt x="1364" y="21586"/>
                  </a:cubicBezTo>
                  <a:cubicBezTo>
                    <a:pt x="1783" y="21572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84"/>
                    <a:pt x="19566" y="19841"/>
                  </a:cubicBezTo>
                  <a:cubicBezTo>
                    <a:pt x="21523" y="18682"/>
                    <a:pt x="21016" y="0"/>
                    <a:pt x="1910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43" name="Google Shape;8364;p49"/>
            <p:cNvSpPr/>
            <p:nvPr/>
          </p:nvSpPr>
          <p:spPr>
            <a:xfrm>
              <a:off x="20232485" y="11918363"/>
              <a:ext cx="818802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14"/>
                    <a:pt x="18967" y="28"/>
                  </a:cubicBezTo>
                  <a:cubicBezTo>
                    <a:pt x="17271" y="773"/>
                    <a:pt x="13968" y="877"/>
                    <a:pt x="10607" y="877"/>
                  </a:cubicBezTo>
                  <a:cubicBezTo>
                    <a:pt x="9353" y="877"/>
                    <a:pt x="8092" y="863"/>
                    <a:pt x="6901" y="863"/>
                  </a:cubicBezTo>
                  <a:cubicBezTo>
                    <a:pt x="4637" y="863"/>
                    <a:pt x="2632" y="912"/>
                    <a:pt x="1439" y="1211"/>
                  </a:cubicBezTo>
                  <a:cubicBezTo>
                    <a:pt x="858" y="1337"/>
                    <a:pt x="374" y="3070"/>
                    <a:pt x="223" y="5492"/>
                  </a:cubicBezTo>
                  <a:cubicBezTo>
                    <a:pt x="17" y="9342"/>
                    <a:pt x="-77" y="13630"/>
                    <a:pt x="74" y="17048"/>
                  </a:cubicBezTo>
                  <a:cubicBezTo>
                    <a:pt x="204" y="19714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1" y="21565"/>
                    <a:pt x="5792" y="21600"/>
                    <a:pt x="7537" y="21600"/>
                  </a:cubicBezTo>
                  <a:cubicBezTo>
                    <a:pt x="11951" y="21600"/>
                    <a:pt x="16906" y="21377"/>
                    <a:pt x="19565" y="19839"/>
                  </a:cubicBezTo>
                  <a:cubicBezTo>
                    <a:pt x="21523" y="18683"/>
                    <a:pt x="21011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44" name="Google Shape;8365;p49"/>
            <p:cNvSpPr/>
            <p:nvPr/>
          </p:nvSpPr>
          <p:spPr>
            <a:xfrm>
              <a:off x="22584641" y="11660158"/>
              <a:ext cx="982132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81" y="0"/>
                  </a:moveTo>
                  <a:cubicBezTo>
                    <a:pt x="16849" y="0"/>
                    <a:pt x="16419" y="178"/>
                    <a:pt x="16094" y="510"/>
                  </a:cubicBezTo>
                  <a:cubicBezTo>
                    <a:pt x="11992" y="4773"/>
                    <a:pt x="3466" y="13250"/>
                    <a:pt x="320" y="17449"/>
                  </a:cubicBezTo>
                  <a:cubicBezTo>
                    <a:pt x="-895" y="19073"/>
                    <a:pt x="1604" y="21600"/>
                    <a:pt x="3511" y="21600"/>
                  </a:cubicBezTo>
                  <a:cubicBezTo>
                    <a:pt x="4024" y="21600"/>
                    <a:pt x="4494" y="21417"/>
                    <a:pt x="4838" y="20982"/>
                  </a:cubicBezTo>
                  <a:cubicBezTo>
                    <a:pt x="7661" y="17465"/>
                    <a:pt x="17205" y="8163"/>
                    <a:pt x="20150" y="4789"/>
                  </a:cubicBezTo>
                  <a:cubicBezTo>
                    <a:pt x="20627" y="4234"/>
                    <a:pt x="20705" y="3442"/>
                    <a:pt x="20351" y="2808"/>
                  </a:cubicBezTo>
                  <a:cubicBezTo>
                    <a:pt x="19765" y="1810"/>
                    <a:pt x="18978" y="828"/>
                    <a:pt x="18161" y="274"/>
                  </a:cubicBezTo>
                  <a:cubicBezTo>
                    <a:pt x="17891" y="89"/>
                    <a:pt x="17587" y="0"/>
                    <a:pt x="172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45" name="Google Shape;8366;p49"/>
            <p:cNvSpPr/>
            <p:nvPr/>
          </p:nvSpPr>
          <p:spPr>
            <a:xfrm>
              <a:off x="22666619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46" name="Google Shape;8367;p49"/>
            <p:cNvSpPr/>
            <p:nvPr/>
          </p:nvSpPr>
          <p:spPr>
            <a:xfrm>
              <a:off x="23251676" y="12412410"/>
              <a:ext cx="23218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9" y="0"/>
                  </a:moveTo>
                  <a:cubicBezTo>
                    <a:pt x="2670" y="0"/>
                    <a:pt x="-1620" y="5753"/>
                    <a:pt x="601" y="16542"/>
                  </a:cubicBezTo>
                  <a:cubicBezTo>
                    <a:pt x="1303" y="20047"/>
                    <a:pt x="4156" y="21600"/>
                    <a:pt x="7339" y="21600"/>
                  </a:cubicBezTo>
                  <a:cubicBezTo>
                    <a:pt x="13109" y="21600"/>
                    <a:pt x="19980" y="16507"/>
                    <a:pt x="17139" y="8753"/>
                  </a:cubicBezTo>
                  <a:cubicBezTo>
                    <a:pt x="14975" y="2830"/>
                    <a:pt x="11141" y="0"/>
                    <a:pt x="764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47" name="Google Shape;8368;p49"/>
            <p:cNvSpPr/>
            <p:nvPr/>
          </p:nvSpPr>
          <p:spPr>
            <a:xfrm>
              <a:off x="22533254" y="13460663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268" y="773"/>
                    <a:pt x="13972" y="871"/>
                    <a:pt x="10613" y="871"/>
                  </a:cubicBezTo>
                  <a:cubicBezTo>
                    <a:pt x="9360" y="871"/>
                    <a:pt x="8098" y="857"/>
                    <a:pt x="6908" y="857"/>
                  </a:cubicBezTo>
                  <a:cubicBezTo>
                    <a:pt x="4642" y="857"/>
                    <a:pt x="2632" y="913"/>
                    <a:pt x="1434" y="1205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351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5" y="21586"/>
                    <a:pt x="2363" y="21579"/>
                    <a:pt x="2918" y="21579"/>
                  </a:cubicBezTo>
                  <a:cubicBezTo>
                    <a:pt x="4156" y="21579"/>
                    <a:pt x="5587" y="21600"/>
                    <a:pt x="7092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48" name="Google Shape;8369;p49"/>
            <p:cNvSpPr/>
            <p:nvPr/>
          </p:nvSpPr>
          <p:spPr>
            <a:xfrm>
              <a:off x="22974484" y="13169532"/>
              <a:ext cx="20222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14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49" name="Google Shape;8370;p49"/>
            <p:cNvSpPr/>
            <p:nvPr/>
          </p:nvSpPr>
          <p:spPr>
            <a:xfrm>
              <a:off x="23888517" y="12422809"/>
              <a:ext cx="1132688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2" y="8330"/>
                  </a:cubicBezTo>
                  <a:cubicBezTo>
                    <a:pt x="7782" y="8988"/>
                    <a:pt x="577" y="8865"/>
                    <a:pt x="147" y="9607"/>
                  </a:cubicBezTo>
                  <a:cubicBezTo>
                    <a:pt x="-255" y="10306"/>
                    <a:pt x="245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71" y="14051"/>
                  </a:cubicBezTo>
                  <a:cubicBezTo>
                    <a:pt x="3999" y="13708"/>
                    <a:pt x="5690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3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5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100" y="14491"/>
                  </a:cubicBezTo>
                  <a:cubicBezTo>
                    <a:pt x="13994" y="13717"/>
                    <a:pt x="14595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1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3" y="6986"/>
                  </a:cubicBezTo>
                  <a:cubicBezTo>
                    <a:pt x="13504" y="5353"/>
                    <a:pt x="13337" y="3076"/>
                    <a:pt x="13157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50" name="Google Shape;8371;p49"/>
            <p:cNvSpPr/>
            <p:nvPr/>
          </p:nvSpPr>
          <p:spPr>
            <a:xfrm>
              <a:off x="24227609" y="10538217"/>
              <a:ext cx="1080347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8" y="5256"/>
                    <a:pt x="10435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595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4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52" y="15830"/>
                  </a:cubicBezTo>
                  <a:cubicBezTo>
                    <a:pt x="10814" y="15412"/>
                    <a:pt x="11231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11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393" y="17164"/>
                    <a:pt x="21090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501" y="11156"/>
                    <a:pt x="15815" y="10097"/>
                  </a:cubicBezTo>
                  <a:cubicBezTo>
                    <a:pt x="15073" y="9627"/>
                    <a:pt x="14914" y="8502"/>
                    <a:pt x="15481" y="7787"/>
                  </a:cubicBezTo>
                  <a:cubicBezTo>
                    <a:pt x="16527" y="6484"/>
                    <a:pt x="17718" y="5165"/>
                    <a:pt x="18663" y="3896"/>
                  </a:cubicBezTo>
                  <a:cubicBezTo>
                    <a:pt x="19158" y="3228"/>
                    <a:pt x="19041" y="2236"/>
                    <a:pt x="18417" y="1730"/>
                  </a:cubicBezTo>
                  <a:cubicBezTo>
                    <a:pt x="17675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51" name="Google Shape;8372;p49"/>
            <p:cNvSpPr/>
            <p:nvPr/>
          </p:nvSpPr>
          <p:spPr>
            <a:xfrm>
              <a:off x="21311737" y="10599777"/>
              <a:ext cx="1441817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4"/>
                    <a:pt x="8939" y="16592"/>
                  </a:cubicBezTo>
                  <a:cubicBezTo>
                    <a:pt x="8903" y="16847"/>
                    <a:pt x="8727" y="16977"/>
                    <a:pt x="8550" y="16977"/>
                  </a:cubicBezTo>
                  <a:cubicBezTo>
                    <a:pt x="8391" y="16977"/>
                    <a:pt x="8232" y="16871"/>
                    <a:pt x="8174" y="16656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59" y="7166"/>
                    <a:pt x="4944" y="6860"/>
                    <a:pt x="4496" y="6860"/>
                  </a:cubicBezTo>
                  <a:cubicBezTo>
                    <a:pt x="2760" y="6873"/>
                    <a:pt x="916" y="7471"/>
                    <a:pt x="109" y="9332"/>
                  </a:cubicBezTo>
                  <a:cubicBezTo>
                    <a:pt x="-164" y="10248"/>
                    <a:pt x="119" y="10796"/>
                    <a:pt x="502" y="11459"/>
                  </a:cubicBezTo>
                  <a:cubicBezTo>
                    <a:pt x="629" y="11682"/>
                    <a:pt x="837" y="11800"/>
                    <a:pt x="1050" y="11800"/>
                  </a:cubicBezTo>
                  <a:cubicBezTo>
                    <a:pt x="1201" y="11800"/>
                    <a:pt x="1356" y="11739"/>
                    <a:pt x="1484" y="11612"/>
                  </a:cubicBezTo>
                  <a:cubicBezTo>
                    <a:pt x="2299" y="10792"/>
                    <a:pt x="3281" y="10230"/>
                    <a:pt x="3812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31" y="13191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76" y="3065"/>
                    <a:pt x="18271" y="3906"/>
                    <a:pt x="18413" y="4567"/>
                  </a:cubicBezTo>
                  <a:cubicBezTo>
                    <a:pt x="18518" y="5046"/>
                    <a:pt x="18886" y="5360"/>
                    <a:pt x="19303" y="5360"/>
                  </a:cubicBezTo>
                  <a:cubicBezTo>
                    <a:pt x="19319" y="5360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52" name="Google Shape;8373;p49"/>
            <p:cNvSpPr/>
            <p:nvPr/>
          </p:nvSpPr>
          <p:spPr>
            <a:xfrm>
              <a:off x="23121630" y="9948363"/>
              <a:ext cx="108484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9" y="0"/>
                  </a:moveTo>
                  <a:cubicBezTo>
                    <a:pt x="19063" y="0"/>
                    <a:pt x="19017" y="14"/>
                    <a:pt x="18969" y="35"/>
                  </a:cubicBezTo>
                  <a:cubicBezTo>
                    <a:pt x="17341" y="719"/>
                    <a:pt x="14229" y="831"/>
                    <a:pt x="11003" y="831"/>
                  </a:cubicBezTo>
                  <a:cubicBezTo>
                    <a:pt x="9570" y="831"/>
                    <a:pt x="8114" y="810"/>
                    <a:pt x="6756" y="810"/>
                  </a:cubicBezTo>
                  <a:cubicBezTo>
                    <a:pt x="4551" y="810"/>
                    <a:pt x="2604" y="866"/>
                    <a:pt x="1431" y="1152"/>
                  </a:cubicBezTo>
                  <a:cubicBezTo>
                    <a:pt x="866" y="1278"/>
                    <a:pt x="372" y="3023"/>
                    <a:pt x="231" y="5452"/>
                  </a:cubicBezTo>
                  <a:cubicBezTo>
                    <a:pt x="19" y="9313"/>
                    <a:pt x="-79" y="13669"/>
                    <a:pt x="76" y="17034"/>
                  </a:cubicBezTo>
                  <a:cubicBezTo>
                    <a:pt x="203" y="19715"/>
                    <a:pt x="754" y="21579"/>
                    <a:pt x="1376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8" y="21565"/>
                    <a:pt x="5797" y="21600"/>
                    <a:pt x="7541" y="21600"/>
                  </a:cubicBezTo>
                  <a:cubicBezTo>
                    <a:pt x="11956" y="21600"/>
                    <a:pt x="16915" y="21384"/>
                    <a:pt x="19577" y="19841"/>
                  </a:cubicBezTo>
                  <a:cubicBezTo>
                    <a:pt x="21521" y="18682"/>
                    <a:pt x="21014" y="0"/>
                    <a:pt x="1910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53" name="Google Shape;8374;p49"/>
            <p:cNvSpPr/>
            <p:nvPr/>
          </p:nvSpPr>
          <p:spPr>
            <a:xfrm>
              <a:off x="22896176" y="8772041"/>
              <a:ext cx="81926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3"/>
                    <a:pt x="1431" y="1151"/>
                  </a:cubicBezTo>
                  <a:cubicBezTo>
                    <a:pt x="871" y="1332"/>
                    <a:pt x="385" y="3013"/>
                    <a:pt x="234" y="5503"/>
                  </a:cubicBezTo>
                  <a:cubicBezTo>
                    <a:pt x="10" y="9297"/>
                    <a:pt x="-82" y="13656"/>
                    <a:pt x="86" y="17074"/>
                  </a:cubicBezTo>
                  <a:cubicBezTo>
                    <a:pt x="197" y="19710"/>
                    <a:pt x="741" y="21558"/>
                    <a:pt x="1345" y="21558"/>
                  </a:cubicBezTo>
                  <a:cubicBezTo>
                    <a:pt x="1355" y="21558"/>
                    <a:pt x="1366" y="21558"/>
                    <a:pt x="1376" y="21558"/>
                  </a:cubicBezTo>
                  <a:cubicBezTo>
                    <a:pt x="1594" y="21551"/>
                    <a:pt x="1824" y="21551"/>
                    <a:pt x="2065" y="21551"/>
                  </a:cubicBezTo>
                  <a:cubicBezTo>
                    <a:pt x="3580" y="21551"/>
                    <a:pt x="5482" y="21600"/>
                    <a:pt x="7502" y="21600"/>
                  </a:cubicBezTo>
                  <a:cubicBezTo>
                    <a:pt x="11923" y="21600"/>
                    <a:pt x="16896" y="21356"/>
                    <a:pt x="19561" y="19815"/>
                  </a:cubicBezTo>
                  <a:cubicBezTo>
                    <a:pt x="21518" y="18720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54" name="Google Shape;8375;p49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55" name="Google Shape;8376;p49"/>
            <p:cNvSpPr/>
            <p:nvPr/>
          </p:nvSpPr>
          <p:spPr>
            <a:xfrm>
              <a:off x="20587701" y="8899452"/>
              <a:ext cx="232017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5" h="21600" fill="norm" stroke="1" extrusionOk="0">
                  <a:moveTo>
                    <a:pt x="7659" y="0"/>
                  </a:moveTo>
                  <a:cubicBezTo>
                    <a:pt x="2686" y="0"/>
                    <a:pt x="-1604" y="5745"/>
                    <a:pt x="588" y="16521"/>
                  </a:cubicBezTo>
                  <a:cubicBezTo>
                    <a:pt x="1311" y="20041"/>
                    <a:pt x="4168" y="21600"/>
                    <a:pt x="7355" y="21600"/>
                  </a:cubicBezTo>
                  <a:cubicBezTo>
                    <a:pt x="13134" y="21600"/>
                    <a:pt x="19996" y="16485"/>
                    <a:pt x="17151" y="8742"/>
                  </a:cubicBezTo>
                  <a:cubicBezTo>
                    <a:pt x="14984" y="2827"/>
                    <a:pt x="11151" y="0"/>
                    <a:pt x="76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56" name="Google Shape;8377;p49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57" name="Google Shape;8378;p49"/>
            <p:cNvSpPr/>
            <p:nvPr/>
          </p:nvSpPr>
          <p:spPr>
            <a:xfrm>
              <a:off x="20310554" y="9656903"/>
              <a:ext cx="202517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6" h="21600" fill="norm" stroke="1" extrusionOk="0">
                  <a:moveTo>
                    <a:pt x="7670" y="0"/>
                  </a:moveTo>
                  <a:cubicBezTo>
                    <a:pt x="2692" y="0"/>
                    <a:pt x="-1589" y="5725"/>
                    <a:pt x="577" y="16501"/>
                  </a:cubicBezTo>
                  <a:cubicBezTo>
                    <a:pt x="1289" y="20039"/>
                    <a:pt x="4160" y="21600"/>
                    <a:pt x="7358" y="21600"/>
                  </a:cubicBezTo>
                  <a:cubicBezTo>
                    <a:pt x="13150" y="21600"/>
                    <a:pt x="20011" y="16493"/>
                    <a:pt x="17177" y="8734"/>
                  </a:cubicBezTo>
                  <a:cubicBezTo>
                    <a:pt x="15003" y="2838"/>
                    <a:pt x="11166" y="0"/>
                    <a:pt x="76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58" name="Google Shape;8379;p49"/>
            <p:cNvSpPr/>
            <p:nvPr/>
          </p:nvSpPr>
          <p:spPr>
            <a:xfrm>
              <a:off x="20310530" y="10290409"/>
              <a:ext cx="202552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290" y="20054"/>
                    <a:pt x="4145" y="21600"/>
                    <a:pt x="7333" y="21600"/>
                  </a:cubicBezTo>
                  <a:cubicBezTo>
                    <a:pt x="13122" y="21600"/>
                    <a:pt x="20007" y="16505"/>
                    <a:pt x="17167" y="8773"/>
                  </a:cubicBezTo>
                  <a:cubicBezTo>
                    <a:pt x="15003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59" name="Google Shape;8380;p49"/>
            <p:cNvSpPr/>
            <p:nvPr/>
          </p:nvSpPr>
          <p:spPr>
            <a:xfrm>
              <a:off x="21224357" y="8910097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3999" y="13700"/>
                    <a:pt x="5703" y="13564"/>
                    <a:pt x="7116" y="13508"/>
                  </a:cubicBezTo>
                  <a:cubicBezTo>
                    <a:pt x="7139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599" y="21094"/>
                    <a:pt x="9112" y="21519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4" y="13724"/>
                    <a:pt x="14595" y="13038"/>
                    <a:pt x="15373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74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303" y="11245"/>
                    <a:pt x="21151" y="10436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3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8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60" name="Google Shape;8381;p49"/>
            <p:cNvSpPr/>
            <p:nvPr/>
          </p:nvSpPr>
          <p:spPr>
            <a:xfrm>
              <a:off x="17568357" y="1380229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12"/>
                  </a:cubicBezTo>
                  <a:cubicBezTo>
                    <a:pt x="857" y="1338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64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4" y="21586"/>
                    <a:pt x="2359" y="21579"/>
                    <a:pt x="2918" y="21579"/>
                  </a:cubicBezTo>
                  <a:cubicBezTo>
                    <a:pt x="4116" y="21579"/>
                    <a:pt x="5487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61" name="Google Shape;8382;p49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62" name="Google Shape;8383;p49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63" name="Google Shape;8384;p49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64" name="Google Shape;8385;p49"/>
            <p:cNvSpPr/>
            <p:nvPr/>
          </p:nvSpPr>
          <p:spPr>
            <a:xfrm>
              <a:off x="14674812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63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40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65" name="Google Shape;8386;p49"/>
            <p:cNvSpPr/>
            <p:nvPr/>
          </p:nvSpPr>
          <p:spPr>
            <a:xfrm>
              <a:off x="16235705" y="0"/>
              <a:ext cx="108009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72" y="0"/>
                  </a:moveTo>
                  <a:cubicBezTo>
                    <a:pt x="15117" y="0"/>
                    <a:pt x="14771" y="159"/>
                    <a:pt x="14518" y="462"/>
                  </a:cubicBezTo>
                  <a:cubicBezTo>
                    <a:pt x="13339" y="1815"/>
                    <a:pt x="12045" y="3362"/>
                    <a:pt x="11114" y="4844"/>
                  </a:cubicBezTo>
                  <a:cubicBezTo>
                    <a:pt x="10848" y="5261"/>
                    <a:pt x="10436" y="5485"/>
                    <a:pt x="10017" y="5485"/>
                  </a:cubicBezTo>
                  <a:cubicBezTo>
                    <a:pt x="9747" y="5485"/>
                    <a:pt x="9477" y="5394"/>
                    <a:pt x="9239" y="5202"/>
                  </a:cubicBezTo>
                  <a:cubicBezTo>
                    <a:pt x="7842" y="4079"/>
                    <a:pt x="5834" y="2597"/>
                    <a:pt x="4176" y="1408"/>
                  </a:cubicBezTo>
                  <a:cubicBezTo>
                    <a:pt x="3956" y="1251"/>
                    <a:pt x="3710" y="1176"/>
                    <a:pt x="3464" y="1176"/>
                  </a:cubicBezTo>
                  <a:cubicBezTo>
                    <a:pt x="3092" y="1176"/>
                    <a:pt x="2724" y="1349"/>
                    <a:pt x="2459" y="1684"/>
                  </a:cubicBezTo>
                  <a:cubicBezTo>
                    <a:pt x="1543" y="2841"/>
                    <a:pt x="423" y="4470"/>
                    <a:pt x="59" y="5692"/>
                  </a:cubicBezTo>
                  <a:cubicBezTo>
                    <a:pt x="-115" y="6311"/>
                    <a:pt x="103" y="7010"/>
                    <a:pt x="597" y="7370"/>
                  </a:cubicBezTo>
                  <a:cubicBezTo>
                    <a:pt x="2445" y="8721"/>
                    <a:pt x="6227" y="10481"/>
                    <a:pt x="6795" y="11327"/>
                  </a:cubicBezTo>
                  <a:cubicBezTo>
                    <a:pt x="7230" y="11962"/>
                    <a:pt x="2547" y="18529"/>
                    <a:pt x="2896" y="19456"/>
                  </a:cubicBezTo>
                  <a:cubicBezTo>
                    <a:pt x="3216" y="20320"/>
                    <a:pt x="5006" y="21134"/>
                    <a:pt x="6314" y="21542"/>
                  </a:cubicBezTo>
                  <a:cubicBezTo>
                    <a:pt x="6439" y="21580"/>
                    <a:pt x="6567" y="21600"/>
                    <a:pt x="6690" y="21600"/>
                  </a:cubicBezTo>
                  <a:cubicBezTo>
                    <a:pt x="7186" y="21600"/>
                    <a:pt x="7649" y="21297"/>
                    <a:pt x="7871" y="20776"/>
                  </a:cubicBezTo>
                  <a:cubicBezTo>
                    <a:pt x="8743" y="18837"/>
                    <a:pt x="9718" y="17192"/>
                    <a:pt x="10561" y="15824"/>
                  </a:cubicBezTo>
                  <a:cubicBezTo>
                    <a:pt x="10824" y="15417"/>
                    <a:pt x="11238" y="15202"/>
                    <a:pt x="11655" y="15202"/>
                  </a:cubicBezTo>
                  <a:cubicBezTo>
                    <a:pt x="11957" y="15202"/>
                    <a:pt x="12260" y="15315"/>
                    <a:pt x="12511" y="15547"/>
                  </a:cubicBezTo>
                  <a:cubicBezTo>
                    <a:pt x="14024" y="16964"/>
                    <a:pt x="15609" y="18576"/>
                    <a:pt x="17267" y="19586"/>
                  </a:cubicBezTo>
                  <a:cubicBezTo>
                    <a:pt x="17459" y="19699"/>
                    <a:pt x="17667" y="19754"/>
                    <a:pt x="17874" y="19754"/>
                  </a:cubicBezTo>
                  <a:cubicBezTo>
                    <a:pt x="18260" y="19754"/>
                    <a:pt x="18640" y="19562"/>
                    <a:pt x="18896" y="19212"/>
                  </a:cubicBezTo>
                  <a:cubicBezTo>
                    <a:pt x="19638" y="18251"/>
                    <a:pt x="20409" y="17159"/>
                    <a:pt x="21107" y="16036"/>
                  </a:cubicBezTo>
                  <a:cubicBezTo>
                    <a:pt x="21485" y="15417"/>
                    <a:pt x="21399" y="14570"/>
                    <a:pt x="20888" y="14080"/>
                  </a:cubicBezTo>
                  <a:cubicBezTo>
                    <a:pt x="19594" y="12777"/>
                    <a:pt x="17500" y="11164"/>
                    <a:pt x="15827" y="10089"/>
                  </a:cubicBezTo>
                  <a:cubicBezTo>
                    <a:pt x="15071" y="9618"/>
                    <a:pt x="14911" y="8493"/>
                    <a:pt x="15493" y="7793"/>
                  </a:cubicBezTo>
                  <a:cubicBezTo>
                    <a:pt x="16540" y="6473"/>
                    <a:pt x="17732" y="5169"/>
                    <a:pt x="18677" y="3884"/>
                  </a:cubicBezTo>
                  <a:cubicBezTo>
                    <a:pt x="19173" y="3232"/>
                    <a:pt x="19056" y="2239"/>
                    <a:pt x="18431" y="1733"/>
                  </a:cubicBezTo>
                  <a:cubicBezTo>
                    <a:pt x="17689" y="1130"/>
                    <a:pt x="16933" y="690"/>
                    <a:pt x="16118" y="184"/>
                  </a:cubicBezTo>
                  <a:cubicBezTo>
                    <a:pt x="15912" y="60"/>
                    <a:pt x="15690" y="0"/>
                    <a:pt x="1547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66" name="Google Shape;8387;p49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67" name="Google Shape;8388;p49"/>
            <p:cNvSpPr/>
            <p:nvPr/>
          </p:nvSpPr>
          <p:spPr>
            <a:xfrm>
              <a:off x="17568357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106" y="0"/>
                  </a:moveTo>
                  <a:cubicBezTo>
                    <a:pt x="19060" y="0"/>
                    <a:pt x="19014" y="7"/>
                    <a:pt x="18968" y="28"/>
                  </a:cubicBezTo>
                  <a:cubicBezTo>
                    <a:pt x="17384" y="733"/>
                    <a:pt x="14384" y="852"/>
                    <a:pt x="11242" y="852"/>
                  </a:cubicBezTo>
                  <a:cubicBezTo>
                    <a:pt x="9600" y="852"/>
                    <a:pt x="7918" y="817"/>
                    <a:pt x="6381" y="817"/>
                  </a:cubicBezTo>
                  <a:cubicBezTo>
                    <a:pt x="4330" y="817"/>
                    <a:pt x="2537" y="880"/>
                    <a:pt x="1438" y="1152"/>
                  </a:cubicBezTo>
                  <a:cubicBezTo>
                    <a:pt x="857" y="1278"/>
                    <a:pt x="371" y="3016"/>
                    <a:pt x="241" y="5445"/>
                  </a:cubicBezTo>
                  <a:cubicBezTo>
                    <a:pt x="16" y="9306"/>
                    <a:pt x="-78" y="13669"/>
                    <a:pt x="73" y="17034"/>
                  </a:cubicBezTo>
                  <a:cubicBezTo>
                    <a:pt x="203" y="19708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4" y="21377"/>
                    <a:pt x="19565" y="19834"/>
                  </a:cubicBezTo>
                  <a:cubicBezTo>
                    <a:pt x="21522" y="18738"/>
                    <a:pt x="21012" y="0"/>
                    <a:pt x="1910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68" name="Google Shape;8389;p49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69" name="Google Shape;8390;p49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70" name="Google Shape;8391;p49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71" name="Google Shape;8392;p49"/>
            <p:cNvSpPr/>
            <p:nvPr/>
          </p:nvSpPr>
          <p:spPr>
            <a:xfrm>
              <a:off x="14674805" y="8100988"/>
              <a:ext cx="23220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72" name="Google Shape;8393;p49"/>
            <p:cNvSpPr/>
            <p:nvPr/>
          </p:nvSpPr>
          <p:spPr>
            <a:xfrm>
              <a:off x="16235705" y="7025505"/>
              <a:ext cx="108009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69" y="0"/>
                  </a:moveTo>
                  <a:cubicBezTo>
                    <a:pt x="15115" y="0"/>
                    <a:pt x="14769" y="153"/>
                    <a:pt x="14518" y="455"/>
                  </a:cubicBezTo>
                  <a:cubicBezTo>
                    <a:pt x="13339" y="1824"/>
                    <a:pt x="12045" y="3353"/>
                    <a:pt x="11114" y="4852"/>
                  </a:cubicBezTo>
                  <a:cubicBezTo>
                    <a:pt x="10851" y="5264"/>
                    <a:pt x="10445" y="5482"/>
                    <a:pt x="10030" y="5482"/>
                  </a:cubicBezTo>
                  <a:cubicBezTo>
                    <a:pt x="9757" y="5482"/>
                    <a:pt x="9480" y="5387"/>
                    <a:pt x="9239" y="5193"/>
                  </a:cubicBezTo>
                  <a:cubicBezTo>
                    <a:pt x="7842" y="4071"/>
                    <a:pt x="5834" y="2605"/>
                    <a:pt x="4176" y="1417"/>
                  </a:cubicBezTo>
                  <a:cubicBezTo>
                    <a:pt x="3958" y="1254"/>
                    <a:pt x="3712" y="1177"/>
                    <a:pt x="3467" y="1177"/>
                  </a:cubicBezTo>
                  <a:cubicBezTo>
                    <a:pt x="3094" y="1177"/>
                    <a:pt x="2724" y="1358"/>
                    <a:pt x="2459" y="1692"/>
                  </a:cubicBezTo>
                  <a:cubicBezTo>
                    <a:pt x="1543" y="2833"/>
                    <a:pt x="423" y="4461"/>
                    <a:pt x="59" y="5682"/>
                  </a:cubicBezTo>
                  <a:cubicBezTo>
                    <a:pt x="-115" y="6318"/>
                    <a:pt x="103" y="7000"/>
                    <a:pt x="597" y="7360"/>
                  </a:cubicBezTo>
                  <a:cubicBezTo>
                    <a:pt x="2445" y="8711"/>
                    <a:pt x="6227" y="10487"/>
                    <a:pt x="6795" y="11332"/>
                  </a:cubicBezTo>
                  <a:cubicBezTo>
                    <a:pt x="7230" y="11967"/>
                    <a:pt x="2547" y="18515"/>
                    <a:pt x="2896" y="19442"/>
                  </a:cubicBezTo>
                  <a:cubicBezTo>
                    <a:pt x="3216" y="20322"/>
                    <a:pt x="5006" y="21136"/>
                    <a:pt x="6314" y="21543"/>
                  </a:cubicBezTo>
                  <a:cubicBezTo>
                    <a:pt x="6436" y="21582"/>
                    <a:pt x="6560" y="21600"/>
                    <a:pt x="6681" y="21600"/>
                  </a:cubicBezTo>
                  <a:cubicBezTo>
                    <a:pt x="7181" y="21600"/>
                    <a:pt x="7649" y="21290"/>
                    <a:pt x="7871" y="20779"/>
                  </a:cubicBezTo>
                  <a:cubicBezTo>
                    <a:pt x="8743" y="18840"/>
                    <a:pt x="9718" y="17179"/>
                    <a:pt x="10561" y="15828"/>
                  </a:cubicBezTo>
                  <a:cubicBezTo>
                    <a:pt x="10825" y="15410"/>
                    <a:pt x="11241" y="15191"/>
                    <a:pt x="11660" y="15191"/>
                  </a:cubicBezTo>
                  <a:cubicBezTo>
                    <a:pt x="11960" y="15191"/>
                    <a:pt x="12262" y="15302"/>
                    <a:pt x="12511" y="15534"/>
                  </a:cubicBezTo>
                  <a:cubicBezTo>
                    <a:pt x="14024" y="16951"/>
                    <a:pt x="15609" y="18579"/>
                    <a:pt x="17267" y="19572"/>
                  </a:cubicBezTo>
                  <a:cubicBezTo>
                    <a:pt x="17464" y="19689"/>
                    <a:pt x="17676" y="19745"/>
                    <a:pt x="17888" y="19745"/>
                  </a:cubicBezTo>
                  <a:cubicBezTo>
                    <a:pt x="18270" y="19745"/>
                    <a:pt x="18643" y="19561"/>
                    <a:pt x="18896" y="19214"/>
                  </a:cubicBezTo>
                  <a:cubicBezTo>
                    <a:pt x="19638" y="18238"/>
                    <a:pt x="20409" y="17162"/>
                    <a:pt x="21107" y="16023"/>
                  </a:cubicBezTo>
                  <a:cubicBezTo>
                    <a:pt x="21485" y="15405"/>
                    <a:pt x="21399" y="14574"/>
                    <a:pt x="20888" y="14068"/>
                  </a:cubicBezTo>
                  <a:cubicBezTo>
                    <a:pt x="19594" y="12765"/>
                    <a:pt x="17500" y="11153"/>
                    <a:pt x="15827" y="10094"/>
                  </a:cubicBezTo>
                  <a:cubicBezTo>
                    <a:pt x="15071" y="9624"/>
                    <a:pt x="14911" y="8499"/>
                    <a:pt x="15493" y="7784"/>
                  </a:cubicBezTo>
                  <a:cubicBezTo>
                    <a:pt x="16540" y="6480"/>
                    <a:pt x="17732" y="5160"/>
                    <a:pt x="18677" y="3892"/>
                  </a:cubicBezTo>
                  <a:cubicBezTo>
                    <a:pt x="19173" y="3240"/>
                    <a:pt x="19056" y="2245"/>
                    <a:pt x="18431" y="1741"/>
                  </a:cubicBezTo>
                  <a:cubicBezTo>
                    <a:pt x="17689" y="1139"/>
                    <a:pt x="16933" y="683"/>
                    <a:pt x="16118" y="179"/>
                  </a:cubicBezTo>
                  <a:cubicBezTo>
                    <a:pt x="15912" y="60"/>
                    <a:pt x="15689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73" name="Google Shape;8394;p49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74" name="Google Shape;8395;p49"/>
            <p:cNvSpPr/>
            <p:nvPr/>
          </p:nvSpPr>
          <p:spPr>
            <a:xfrm>
              <a:off x="15129816" y="6435487"/>
              <a:ext cx="108465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9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5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3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75" name="Google Shape;8396;p49"/>
            <p:cNvSpPr/>
            <p:nvPr/>
          </p:nvSpPr>
          <p:spPr>
            <a:xfrm>
              <a:off x="14904364" y="5259082"/>
              <a:ext cx="81909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1"/>
                    <a:pt x="10906" y="871"/>
                  </a:cubicBezTo>
                  <a:cubicBezTo>
                    <a:pt x="9353" y="871"/>
                    <a:pt x="7779" y="843"/>
                    <a:pt x="6334" y="843"/>
                  </a:cubicBezTo>
                  <a:cubicBezTo>
                    <a:pt x="4303" y="843"/>
                    <a:pt x="2529" y="892"/>
                    <a:pt x="1431" y="1150"/>
                  </a:cubicBezTo>
                  <a:cubicBezTo>
                    <a:pt x="871" y="1331"/>
                    <a:pt x="366" y="3073"/>
                    <a:pt x="236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6" y="21586"/>
                    <a:pt x="2365" y="21579"/>
                    <a:pt x="2925" y="21579"/>
                  </a:cubicBezTo>
                  <a:cubicBezTo>
                    <a:pt x="4117" y="21579"/>
                    <a:pt x="5487" y="21600"/>
                    <a:pt x="6931" y="21600"/>
                  </a:cubicBezTo>
                  <a:cubicBezTo>
                    <a:pt x="11480" y="21600"/>
                    <a:pt x="16764" y="21405"/>
                    <a:pt x="19544" y="19795"/>
                  </a:cubicBezTo>
                  <a:cubicBezTo>
                    <a:pt x="21518" y="18701"/>
                    <a:pt x="21007" y="0"/>
                    <a:pt x="190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76" name="Google Shape;8397;p49"/>
            <p:cNvSpPr/>
            <p:nvPr/>
          </p:nvSpPr>
          <p:spPr>
            <a:xfrm>
              <a:off x="14904364" y="4893188"/>
              <a:ext cx="81909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2"/>
                    <a:pt x="10906" y="872"/>
                  </a:cubicBezTo>
                  <a:cubicBezTo>
                    <a:pt x="9353" y="872"/>
                    <a:pt x="7779" y="844"/>
                    <a:pt x="6334" y="844"/>
                  </a:cubicBezTo>
                  <a:cubicBezTo>
                    <a:pt x="4303" y="844"/>
                    <a:pt x="2529" y="899"/>
                    <a:pt x="1431" y="1150"/>
                  </a:cubicBezTo>
                  <a:cubicBezTo>
                    <a:pt x="871" y="1276"/>
                    <a:pt x="366" y="3012"/>
                    <a:pt x="236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6" y="21544"/>
                    <a:pt x="1825" y="21544"/>
                    <a:pt x="2066" y="21544"/>
                  </a:cubicBezTo>
                  <a:cubicBezTo>
                    <a:pt x="3581" y="21544"/>
                    <a:pt x="5481" y="21600"/>
                    <a:pt x="7499" y="21600"/>
                  </a:cubicBezTo>
                  <a:cubicBezTo>
                    <a:pt x="11913" y="21600"/>
                    <a:pt x="16879" y="21356"/>
                    <a:pt x="19544" y="19808"/>
                  </a:cubicBezTo>
                  <a:cubicBezTo>
                    <a:pt x="21518" y="18713"/>
                    <a:pt x="21007" y="0"/>
                    <a:pt x="190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77" name="Google Shape;8398;p49"/>
            <p:cNvSpPr/>
            <p:nvPr/>
          </p:nvSpPr>
          <p:spPr>
            <a:xfrm>
              <a:off x="17256819" y="4634488"/>
              <a:ext cx="982178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71" y="0"/>
                  </a:moveTo>
                  <a:cubicBezTo>
                    <a:pt x="16840" y="0"/>
                    <a:pt x="16408" y="178"/>
                    <a:pt x="16090" y="504"/>
                  </a:cubicBezTo>
                  <a:cubicBezTo>
                    <a:pt x="11991" y="4766"/>
                    <a:pt x="3467" y="13243"/>
                    <a:pt x="325" y="17441"/>
                  </a:cubicBezTo>
                  <a:cubicBezTo>
                    <a:pt x="-903" y="19076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39" y="20989"/>
                  </a:cubicBezTo>
                  <a:cubicBezTo>
                    <a:pt x="7644" y="17457"/>
                    <a:pt x="17199" y="8157"/>
                    <a:pt x="20142" y="4782"/>
                  </a:cubicBezTo>
                  <a:cubicBezTo>
                    <a:pt x="20621" y="4244"/>
                    <a:pt x="20697" y="3436"/>
                    <a:pt x="20327" y="2802"/>
                  </a:cubicBezTo>
                  <a:cubicBezTo>
                    <a:pt x="19757" y="1804"/>
                    <a:pt x="18971" y="838"/>
                    <a:pt x="18139" y="268"/>
                  </a:cubicBezTo>
                  <a:cubicBezTo>
                    <a:pt x="17874" y="85"/>
                    <a:pt x="17572" y="0"/>
                    <a:pt x="1727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78" name="Google Shape;8399;p49"/>
            <p:cNvSpPr/>
            <p:nvPr/>
          </p:nvSpPr>
          <p:spPr>
            <a:xfrm>
              <a:off x="17339047" y="4588442"/>
              <a:ext cx="231923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3" h="21600" fill="norm" stroke="1" extrusionOk="0">
                  <a:moveTo>
                    <a:pt x="7662" y="0"/>
                  </a:moveTo>
                  <a:cubicBezTo>
                    <a:pt x="2681" y="0"/>
                    <a:pt x="-1604" y="5758"/>
                    <a:pt x="589" y="16537"/>
                  </a:cubicBezTo>
                  <a:cubicBezTo>
                    <a:pt x="1292" y="20047"/>
                    <a:pt x="4145" y="21600"/>
                    <a:pt x="7333" y="21600"/>
                  </a:cubicBezTo>
                  <a:cubicBezTo>
                    <a:pt x="13113" y="21600"/>
                    <a:pt x="19996" y="16501"/>
                    <a:pt x="17150" y="8758"/>
                  </a:cubicBezTo>
                  <a:cubicBezTo>
                    <a:pt x="14983" y="2837"/>
                    <a:pt x="11154" y="0"/>
                    <a:pt x="76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79" name="Google Shape;8400;p49"/>
            <p:cNvSpPr/>
            <p:nvPr/>
          </p:nvSpPr>
          <p:spPr>
            <a:xfrm>
              <a:off x="17923535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80" name="Google Shape;8401;p49"/>
            <p:cNvSpPr/>
            <p:nvPr/>
          </p:nvSpPr>
          <p:spPr>
            <a:xfrm>
              <a:off x="17205619" y="6435487"/>
              <a:ext cx="108483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2" y="21572"/>
                    <a:pt x="2238" y="21565"/>
                    <a:pt x="2727" y="21565"/>
                  </a:cubicBezTo>
                  <a:cubicBezTo>
                    <a:pt x="4126" y="21565"/>
                    <a:pt x="5786" y="21600"/>
                    <a:pt x="7529" y="21600"/>
                  </a:cubicBezTo>
                  <a:cubicBezTo>
                    <a:pt x="11944" y="21600"/>
                    <a:pt x="16901" y="21384"/>
                    <a:pt x="19563" y="19840"/>
                  </a:cubicBezTo>
                  <a:cubicBezTo>
                    <a:pt x="21524" y="18737"/>
                    <a:pt x="21014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81" name="Google Shape;8402;p49"/>
            <p:cNvSpPr/>
            <p:nvPr/>
          </p:nvSpPr>
          <p:spPr>
            <a:xfrm>
              <a:off x="17646910" y="6144191"/>
              <a:ext cx="20202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47" y="0"/>
                  </a:moveTo>
                  <a:cubicBezTo>
                    <a:pt x="2671" y="0"/>
                    <a:pt x="-1614" y="5740"/>
                    <a:pt x="598" y="16495"/>
                  </a:cubicBezTo>
                  <a:cubicBezTo>
                    <a:pt x="1311" y="20037"/>
                    <a:pt x="4177" y="21600"/>
                    <a:pt x="7371" y="21600"/>
                  </a:cubicBezTo>
                  <a:cubicBezTo>
                    <a:pt x="13140" y="21600"/>
                    <a:pt x="19986" y="16487"/>
                    <a:pt x="17149" y="8720"/>
                  </a:cubicBezTo>
                  <a:cubicBezTo>
                    <a:pt x="14981" y="2825"/>
                    <a:pt x="11147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82" name="Google Shape;8403;p49"/>
            <p:cNvSpPr/>
            <p:nvPr/>
          </p:nvSpPr>
          <p:spPr>
            <a:xfrm>
              <a:off x="17646902" y="6777780"/>
              <a:ext cx="20202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71" y="21600"/>
                  </a:cubicBezTo>
                  <a:cubicBezTo>
                    <a:pt x="13140" y="21600"/>
                    <a:pt x="19986" y="16493"/>
                    <a:pt x="17149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83" name="Google Shape;8404;p49"/>
            <p:cNvSpPr/>
            <p:nvPr/>
          </p:nvSpPr>
          <p:spPr>
            <a:xfrm>
              <a:off x="18560305" y="5397138"/>
              <a:ext cx="1133287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27" y="0"/>
                  </a:moveTo>
                  <a:cubicBezTo>
                    <a:pt x="9541" y="0"/>
                    <a:pt x="8536" y="83"/>
                    <a:pt x="7848" y="327"/>
                  </a:cubicBezTo>
                  <a:cubicBezTo>
                    <a:pt x="7308" y="520"/>
                    <a:pt x="6976" y="1041"/>
                    <a:pt x="7016" y="1604"/>
                  </a:cubicBezTo>
                  <a:cubicBezTo>
                    <a:pt x="7182" y="3688"/>
                    <a:pt x="8209" y="7460"/>
                    <a:pt x="7973" y="8338"/>
                  </a:cubicBezTo>
                  <a:cubicBezTo>
                    <a:pt x="7793" y="8996"/>
                    <a:pt x="574" y="8873"/>
                    <a:pt x="145" y="9600"/>
                  </a:cubicBezTo>
                  <a:cubicBezTo>
                    <a:pt x="-257" y="10300"/>
                    <a:pt x="256" y="12069"/>
                    <a:pt x="740" y="13276"/>
                  </a:cubicBezTo>
                  <a:cubicBezTo>
                    <a:pt x="945" y="13765"/>
                    <a:pt x="1423" y="14079"/>
                    <a:pt x="1947" y="14079"/>
                  </a:cubicBezTo>
                  <a:cubicBezTo>
                    <a:pt x="2024" y="14079"/>
                    <a:pt x="2102" y="14071"/>
                    <a:pt x="2181" y="14057"/>
                  </a:cubicBezTo>
                  <a:cubicBezTo>
                    <a:pt x="4011" y="13700"/>
                    <a:pt x="5701" y="13577"/>
                    <a:pt x="7128" y="13508"/>
                  </a:cubicBezTo>
                  <a:cubicBezTo>
                    <a:pt x="7143" y="13508"/>
                    <a:pt x="7160" y="13508"/>
                    <a:pt x="7176" y="13508"/>
                  </a:cubicBezTo>
                  <a:cubicBezTo>
                    <a:pt x="7903" y="13508"/>
                    <a:pt x="8485" y="14102"/>
                    <a:pt x="8457" y="14826"/>
                  </a:cubicBezTo>
                  <a:cubicBezTo>
                    <a:pt x="8389" y="16705"/>
                    <a:pt x="8209" y="18734"/>
                    <a:pt x="8513" y="20504"/>
                  </a:cubicBezTo>
                  <a:cubicBezTo>
                    <a:pt x="8609" y="21094"/>
                    <a:pt x="9110" y="21532"/>
                    <a:pt x="9718" y="21546"/>
                  </a:cubicBezTo>
                  <a:cubicBezTo>
                    <a:pt x="10354" y="21578"/>
                    <a:pt x="11020" y="21600"/>
                    <a:pt x="11698" y="21600"/>
                  </a:cubicBezTo>
                  <a:cubicBezTo>
                    <a:pt x="12189" y="21600"/>
                    <a:pt x="12688" y="21589"/>
                    <a:pt x="13182" y="21560"/>
                  </a:cubicBezTo>
                  <a:cubicBezTo>
                    <a:pt x="13820" y="21532"/>
                    <a:pt x="14332" y="21011"/>
                    <a:pt x="14387" y="20381"/>
                  </a:cubicBezTo>
                  <a:cubicBezTo>
                    <a:pt x="14499" y="18720"/>
                    <a:pt x="14374" y="16320"/>
                    <a:pt x="14110" y="14497"/>
                  </a:cubicBezTo>
                  <a:cubicBezTo>
                    <a:pt x="13991" y="13717"/>
                    <a:pt x="14615" y="13039"/>
                    <a:pt x="15392" y="13039"/>
                  </a:cubicBezTo>
                  <a:cubicBezTo>
                    <a:pt x="15421" y="13039"/>
                    <a:pt x="15452" y="13041"/>
                    <a:pt x="15482" y="13042"/>
                  </a:cubicBezTo>
                  <a:cubicBezTo>
                    <a:pt x="16993" y="13165"/>
                    <a:pt x="18586" y="13371"/>
                    <a:pt x="19998" y="13427"/>
                  </a:cubicBezTo>
                  <a:cubicBezTo>
                    <a:pt x="20015" y="13427"/>
                    <a:pt x="20031" y="13427"/>
                    <a:pt x="20046" y="13427"/>
                  </a:cubicBezTo>
                  <a:cubicBezTo>
                    <a:pt x="20759" y="13427"/>
                    <a:pt x="21343" y="12835"/>
                    <a:pt x="21329" y="12123"/>
                  </a:cubicBezTo>
                  <a:cubicBezTo>
                    <a:pt x="21301" y="11245"/>
                    <a:pt x="21163" y="10450"/>
                    <a:pt x="21011" y="9558"/>
                  </a:cubicBezTo>
                  <a:cubicBezTo>
                    <a:pt x="20927" y="8996"/>
                    <a:pt x="20470" y="8558"/>
                    <a:pt x="19888" y="8502"/>
                  </a:cubicBezTo>
                  <a:cubicBezTo>
                    <a:pt x="18510" y="8352"/>
                    <a:pt x="17013" y="8199"/>
                    <a:pt x="15632" y="8199"/>
                  </a:cubicBezTo>
                  <a:cubicBezTo>
                    <a:pt x="15389" y="8199"/>
                    <a:pt x="15149" y="8204"/>
                    <a:pt x="14913" y="8215"/>
                  </a:cubicBezTo>
                  <a:cubicBezTo>
                    <a:pt x="14888" y="8216"/>
                    <a:pt x="14864" y="8216"/>
                    <a:pt x="14840" y="8216"/>
                  </a:cubicBezTo>
                  <a:cubicBezTo>
                    <a:pt x="14152" y="8216"/>
                    <a:pt x="13596" y="7669"/>
                    <a:pt x="13570" y="6994"/>
                  </a:cubicBezTo>
                  <a:cubicBezTo>
                    <a:pt x="13514" y="5361"/>
                    <a:pt x="13334" y="3070"/>
                    <a:pt x="13168" y="1205"/>
                  </a:cubicBezTo>
                  <a:cubicBezTo>
                    <a:pt x="13113" y="575"/>
                    <a:pt x="12601" y="95"/>
                    <a:pt x="11976" y="54"/>
                  </a:cubicBezTo>
                  <a:cubicBezTo>
                    <a:pt x="11528" y="22"/>
                    <a:pt x="11031" y="0"/>
                    <a:pt x="1052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84" name="Google Shape;8405;p49"/>
            <p:cNvSpPr/>
            <p:nvPr/>
          </p:nvSpPr>
          <p:spPr>
            <a:xfrm>
              <a:off x="18899630" y="3512959"/>
              <a:ext cx="1080108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7" y="0"/>
                    <a:pt x="14760" y="155"/>
                    <a:pt x="14500" y="446"/>
                  </a:cubicBezTo>
                  <a:cubicBezTo>
                    <a:pt x="13323" y="1815"/>
                    <a:pt x="12044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8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3" y="1176"/>
                    <a:pt x="3457" y="1176"/>
                  </a:cubicBezTo>
                  <a:cubicBezTo>
                    <a:pt x="3081" y="1176"/>
                    <a:pt x="2712" y="1350"/>
                    <a:pt x="2450" y="1684"/>
                  </a:cubicBezTo>
                  <a:cubicBezTo>
                    <a:pt x="1549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4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50" y="15192"/>
                  </a:cubicBezTo>
                  <a:cubicBezTo>
                    <a:pt x="11953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6" y="19752"/>
                    <a:pt x="17868" y="19752"/>
                  </a:cubicBezTo>
                  <a:cubicBezTo>
                    <a:pt x="18251" y="19752"/>
                    <a:pt x="1862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2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13" y="5153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85" name="Google Shape;8406;p49"/>
            <p:cNvSpPr/>
            <p:nvPr/>
          </p:nvSpPr>
          <p:spPr>
            <a:xfrm>
              <a:off x="15984078" y="3573858"/>
              <a:ext cx="1441092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4" y="16843"/>
                    <a:pt x="8728" y="16977"/>
                    <a:pt x="8549" y="16977"/>
                  </a:cubicBezTo>
                  <a:cubicBezTo>
                    <a:pt x="8390" y="16977"/>
                    <a:pt x="8229" y="16872"/>
                    <a:pt x="8168" y="16650"/>
                  </a:cubicBezTo>
                  <a:cubicBezTo>
                    <a:pt x="7130" y="12664"/>
                    <a:pt x="6901" y="11085"/>
                    <a:pt x="5548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06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38" y="11801"/>
                  </a:cubicBezTo>
                  <a:cubicBezTo>
                    <a:pt x="1193" y="11801"/>
                    <a:pt x="1349" y="11736"/>
                    <a:pt x="1474" y="11608"/>
                  </a:cubicBezTo>
                  <a:cubicBezTo>
                    <a:pt x="2287" y="10791"/>
                    <a:pt x="3266" y="10238"/>
                    <a:pt x="3800" y="10238"/>
                  </a:cubicBezTo>
                  <a:cubicBezTo>
                    <a:pt x="3989" y="10238"/>
                    <a:pt x="4123" y="10308"/>
                    <a:pt x="4172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34" y="21352"/>
                    <a:pt x="7848" y="21600"/>
                    <a:pt x="8693" y="21600"/>
                  </a:cubicBezTo>
                  <a:cubicBezTo>
                    <a:pt x="9571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2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69" y="3905"/>
                    <a:pt x="18411" y="4566"/>
                  </a:cubicBezTo>
                  <a:cubicBezTo>
                    <a:pt x="18517" y="5045"/>
                    <a:pt x="18895" y="5369"/>
                    <a:pt x="19304" y="5369"/>
                  </a:cubicBezTo>
                  <a:cubicBezTo>
                    <a:pt x="19320" y="5369"/>
                    <a:pt x="19334" y="5369"/>
                    <a:pt x="19350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70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86" name="Google Shape;8407;p49"/>
            <p:cNvSpPr/>
            <p:nvPr/>
          </p:nvSpPr>
          <p:spPr>
            <a:xfrm>
              <a:off x="17793820" y="2922528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5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5" y="1143"/>
                  </a:cubicBezTo>
                  <a:cubicBezTo>
                    <a:pt x="870" y="1331"/>
                    <a:pt x="377" y="3073"/>
                    <a:pt x="234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81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87" name="Google Shape;8408;p49"/>
            <p:cNvSpPr/>
            <p:nvPr/>
          </p:nvSpPr>
          <p:spPr>
            <a:xfrm>
              <a:off x="17568357" y="1746123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05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2" y="21586"/>
                    <a:pt x="2350" y="21579"/>
                    <a:pt x="2906" y="21579"/>
                  </a:cubicBezTo>
                  <a:cubicBezTo>
                    <a:pt x="4147" y="21579"/>
                    <a:pt x="5579" y="21600"/>
                    <a:pt x="7087" y="21600"/>
                  </a:cubicBezTo>
                  <a:cubicBezTo>
                    <a:pt x="11612" y="21600"/>
                    <a:pt x="16812" y="21405"/>
                    <a:pt x="19564" y="19858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88" name="Google Shape;8409;p49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89" name="Google Shape;8410;p49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90" name="Google Shape;8411;p49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91" name="Google Shape;8412;p49"/>
            <p:cNvSpPr/>
            <p:nvPr/>
          </p:nvSpPr>
          <p:spPr>
            <a:xfrm>
              <a:off x="15259378" y="1873781"/>
              <a:ext cx="23265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0" y="0"/>
                  </a:moveTo>
                  <a:cubicBezTo>
                    <a:pt x="2673" y="0"/>
                    <a:pt x="-1601" y="5733"/>
                    <a:pt x="587" y="16505"/>
                  </a:cubicBezTo>
                  <a:cubicBezTo>
                    <a:pt x="1308" y="20041"/>
                    <a:pt x="4178" y="21600"/>
                    <a:pt x="7378" y="21600"/>
                  </a:cubicBezTo>
                  <a:cubicBezTo>
                    <a:pt x="13157" y="21600"/>
                    <a:pt x="19999" y="16498"/>
                    <a:pt x="17166" y="8724"/>
                  </a:cubicBezTo>
                  <a:cubicBezTo>
                    <a:pt x="14978" y="2828"/>
                    <a:pt x="11140" y="0"/>
                    <a:pt x="765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92" name="Google Shape;8413;p49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93" name="Google Shape;8414;p49"/>
            <p:cNvSpPr/>
            <p:nvPr/>
          </p:nvSpPr>
          <p:spPr>
            <a:xfrm>
              <a:off x="14982677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94" name="Google Shape;8415;p49"/>
            <p:cNvSpPr/>
            <p:nvPr/>
          </p:nvSpPr>
          <p:spPr>
            <a:xfrm>
              <a:off x="14982677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95" name="Google Shape;8416;p49"/>
            <p:cNvSpPr/>
            <p:nvPr/>
          </p:nvSpPr>
          <p:spPr>
            <a:xfrm>
              <a:off x="15896736" y="1884179"/>
              <a:ext cx="1132731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4" y="10299"/>
                    <a:pt x="245" y="12082"/>
                    <a:pt x="729" y="13275"/>
                  </a:cubicBezTo>
                  <a:cubicBezTo>
                    <a:pt x="934" y="13775"/>
                    <a:pt x="1409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7" y="13507"/>
                  </a:cubicBezTo>
                  <a:cubicBezTo>
                    <a:pt x="7133" y="13507"/>
                    <a:pt x="7150" y="13507"/>
                    <a:pt x="7166" y="13507"/>
                  </a:cubicBezTo>
                  <a:cubicBezTo>
                    <a:pt x="7891" y="13507"/>
                    <a:pt x="8473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18" y="21600"/>
                  </a:cubicBezTo>
                  <a:cubicBezTo>
                    <a:pt x="12133" y="21600"/>
                    <a:pt x="12653" y="21589"/>
                    <a:pt x="13172" y="21558"/>
                  </a:cubicBezTo>
                  <a:cubicBezTo>
                    <a:pt x="13822" y="21531"/>
                    <a:pt x="14335" y="21023"/>
                    <a:pt x="14377" y="20379"/>
                  </a:cubicBezTo>
                  <a:cubicBezTo>
                    <a:pt x="14501" y="18733"/>
                    <a:pt x="14363" y="16319"/>
                    <a:pt x="14100" y="14496"/>
                  </a:cubicBezTo>
                  <a:cubicBezTo>
                    <a:pt x="13993" y="13716"/>
                    <a:pt x="14607" y="13038"/>
                    <a:pt x="15382" y="13038"/>
                  </a:cubicBezTo>
                  <a:cubicBezTo>
                    <a:pt x="15411" y="13038"/>
                    <a:pt x="15441" y="13040"/>
                    <a:pt x="15472" y="13041"/>
                  </a:cubicBezTo>
                  <a:cubicBezTo>
                    <a:pt x="16982" y="13164"/>
                    <a:pt x="18575" y="13370"/>
                    <a:pt x="20003" y="13426"/>
                  </a:cubicBezTo>
                  <a:cubicBezTo>
                    <a:pt x="20018" y="13426"/>
                    <a:pt x="20035" y="13426"/>
                    <a:pt x="20051" y="13426"/>
                  </a:cubicBezTo>
                  <a:cubicBezTo>
                    <a:pt x="20764" y="13426"/>
                    <a:pt x="21346" y="12834"/>
                    <a:pt x="21320" y="12122"/>
                  </a:cubicBezTo>
                  <a:cubicBezTo>
                    <a:pt x="21292" y="11244"/>
                    <a:pt x="21153" y="10449"/>
                    <a:pt x="21014" y="9572"/>
                  </a:cubicBezTo>
                  <a:cubicBezTo>
                    <a:pt x="20917" y="8995"/>
                    <a:pt x="20461" y="8571"/>
                    <a:pt x="19892" y="8502"/>
                  </a:cubicBezTo>
                  <a:cubicBezTo>
                    <a:pt x="18515" y="8351"/>
                    <a:pt x="17006" y="8199"/>
                    <a:pt x="15624" y="8199"/>
                  </a:cubicBezTo>
                  <a:cubicBezTo>
                    <a:pt x="15379" y="8199"/>
                    <a:pt x="15140" y="8203"/>
                    <a:pt x="14903" y="8214"/>
                  </a:cubicBezTo>
                  <a:cubicBezTo>
                    <a:pt x="14879" y="8216"/>
                    <a:pt x="14852" y="8216"/>
                    <a:pt x="14827" y="8216"/>
                  </a:cubicBezTo>
                  <a:cubicBezTo>
                    <a:pt x="14142" y="8216"/>
                    <a:pt x="13586" y="7681"/>
                    <a:pt x="13560" y="6993"/>
                  </a:cubicBezTo>
                  <a:cubicBezTo>
                    <a:pt x="13504" y="5361"/>
                    <a:pt x="13324" y="3084"/>
                    <a:pt x="13158" y="1205"/>
                  </a:cubicBezTo>
                  <a:cubicBezTo>
                    <a:pt x="13102" y="589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96" name="Google Shape;8417;p49"/>
            <p:cNvSpPr/>
            <p:nvPr/>
          </p:nvSpPr>
          <p:spPr>
            <a:xfrm>
              <a:off x="15129816" y="13460663"/>
              <a:ext cx="108465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70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30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5" y="21579"/>
                  </a:cubicBezTo>
                  <a:cubicBezTo>
                    <a:pt x="4153" y="21579"/>
                    <a:pt x="5584" y="21600"/>
                    <a:pt x="7090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97" name="Google Shape;8418;p49"/>
            <p:cNvSpPr/>
            <p:nvPr/>
          </p:nvSpPr>
          <p:spPr>
            <a:xfrm>
              <a:off x="14904364" y="12284917"/>
              <a:ext cx="81911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7" y="733"/>
                    <a:pt x="14370" y="859"/>
                    <a:pt x="11236" y="859"/>
                  </a:cubicBezTo>
                  <a:cubicBezTo>
                    <a:pt x="9595" y="859"/>
                    <a:pt x="7916" y="824"/>
                    <a:pt x="6380" y="824"/>
                  </a:cubicBezTo>
                  <a:cubicBezTo>
                    <a:pt x="4331" y="824"/>
                    <a:pt x="2537" y="880"/>
                    <a:pt x="1431" y="1152"/>
                  </a:cubicBezTo>
                  <a:cubicBezTo>
                    <a:pt x="871" y="1278"/>
                    <a:pt x="366" y="3023"/>
                    <a:pt x="237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3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38" y="21600"/>
                    <a:pt x="16887" y="21384"/>
                    <a:pt x="19546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98" name="Google Shape;8419;p49"/>
            <p:cNvSpPr/>
            <p:nvPr/>
          </p:nvSpPr>
          <p:spPr>
            <a:xfrm>
              <a:off x="14904364" y="11918363"/>
              <a:ext cx="81909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14"/>
                    <a:pt x="18945" y="28"/>
                  </a:cubicBezTo>
                  <a:cubicBezTo>
                    <a:pt x="17258" y="773"/>
                    <a:pt x="13965" y="877"/>
                    <a:pt x="10606" y="877"/>
                  </a:cubicBezTo>
                  <a:cubicBezTo>
                    <a:pt x="9355" y="877"/>
                    <a:pt x="8094" y="863"/>
                    <a:pt x="6904" y="863"/>
                  </a:cubicBezTo>
                  <a:cubicBezTo>
                    <a:pt x="4639" y="863"/>
                    <a:pt x="2629" y="912"/>
                    <a:pt x="1431" y="1211"/>
                  </a:cubicBezTo>
                  <a:cubicBezTo>
                    <a:pt x="871" y="1337"/>
                    <a:pt x="366" y="3070"/>
                    <a:pt x="236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3" y="21565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0" y="21600"/>
                  </a:cubicBezTo>
                  <a:cubicBezTo>
                    <a:pt x="11936" y="21600"/>
                    <a:pt x="16885" y="21377"/>
                    <a:pt x="19544" y="19839"/>
                  </a:cubicBezTo>
                  <a:cubicBezTo>
                    <a:pt x="21518" y="18683"/>
                    <a:pt x="21007" y="0"/>
                    <a:pt x="190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99" name="Google Shape;8420;p49"/>
            <p:cNvSpPr/>
            <p:nvPr/>
          </p:nvSpPr>
          <p:spPr>
            <a:xfrm>
              <a:off x="17256827" y="11660158"/>
              <a:ext cx="982170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3" y="0"/>
                  </a:moveTo>
                  <a:cubicBezTo>
                    <a:pt x="16833" y="0"/>
                    <a:pt x="16408" y="178"/>
                    <a:pt x="16092" y="510"/>
                  </a:cubicBezTo>
                  <a:cubicBezTo>
                    <a:pt x="11992" y="4773"/>
                    <a:pt x="3468" y="13250"/>
                    <a:pt x="326" y="17449"/>
                  </a:cubicBezTo>
                  <a:cubicBezTo>
                    <a:pt x="-901" y="19073"/>
                    <a:pt x="1602" y="21600"/>
                    <a:pt x="3511" y="21600"/>
                  </a:cubicBezTo>
                  <a:cubicBezTo>
                    <a:pt x="4026" y="21600"/>
                    <a:pt x="4498" y="21417"/>
                    <a:pt x="4840" y="20982"/>
                  </a:cubicBezTo>
                  <a:cubicBezTo>
                    <a:pt x="7645" y="17465"/>
                    <a:pt x="17201" y="8163"/>
                    <a:pt x="20144" y="4789"/>
                  </a:cubicBezTo>
                  <a:cubicBezTo>
                    <a:pt x="20623" y="4234"/>
                    <a:pt x="20699" y="3442"/>
                    <a:pt x="20329" y="2808"/>
                  </a:cubicBezTo>
                  <a:cubicBezTo>
                    <a:pt x="19759" y="1810"/>
                    <a:pt x="18973" y="828"/>
                    <a:pt x="18140" y="274"/>
                  </a:cubicBezTo>
                  <a:cubicBezTo>
                    <a:pt x="17873" y="89"/>
                    <a:pt x="17567" y="0"/>
                    <a:pt x="1726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00" name="Google Shape;8421;p49"/>
            <p:cNvSpPr/>
            <p:nvPr/>
          </p:nvSpPr>
          <p:spPr>
            <a:xfrm>
              <a:off x="17339045" y="11613947"/>
              <a:ext cx="23191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58" y="0"/>
                  </a:moveTo>
                  <a:cubicBezTo>
                    <a:pt x="2681" y="0"/>
                    <a:pt x="-1605" y="5733"/>
                    <a:pt x="589" y="16498"/>
                  </a:cubicBezTo>
                  <a:cubicBezTo>
                    <a:pt x="1292" y="20034"/>
                    <a:pt x="4158" y="21600"/>
                    <a:pt x="7353" y="21600"/>
                  </a:cubicBezTo>
                  <a:cubicBezTo>
                    <a:pt x="13135" y="21600"/>
                    <a:pt x="19995" y="16498"/>
                    <a:pt x="17155" y="8724"/>
                  </a:cubicBezTo>
                  <a:cubicBezTo>
                    <a:pt x="14986" y="2828"/>
                    <a:pt x="11151" y="0"/>
                    <a:pt x="765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01" name="Google Shape;8422;p49"/>
            <p:cNvSpPr/>
            <p:nvPr/>
          </p:nvSpPr>
          <p:spPr>
            <a:xfrm>
              <a:off x="17923543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63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02" name="Google Shape;8423;p49"/>
            <p:cNvSpPr/>
            <p:nvPr/>
          </p:nvSpPr>
          <p:spPr>
            <a:xfrm>
              <a:off x="17205619" y="13460663"/>
              <a:ext cx="108483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9" y="21579"/>
                    <a:pt x="2904" y="21579"/>
                  </a:cubicBezTo>
                  <a:cubicBezTo>
                    <a:pt x="4143" y="21579"/>
                    <a:pt x="5576" y="21600"/>
                    <a:pt x="7082" y="21600"/>
                  </a:cubicBezTo>
                  <a:cubicBezTo>
                    <a:pt x="11606" y="21600"/>
                    <a:pt x="16811" y="21405"/>
                    <a:pt x="19563" y="19858"/>
                  </a:cubicBezTo>
                  <a:cubicBezTo>
                    <a:pt x="21524" y="18701"/>
                    <a:pt x="21014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03" name="Google Shape;8424;p49"/>
            <p:cNvSpPr/>
            <p:nvPr/>
          </p:nvSpPr>
          <p:spPr>
            <a:xfrm>
              <a:off x="17646902" y="13169532"/>
              <a:ext cx="20204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22" y="21600"/>
                    <a:pt x="19987" y="16505"/>
                    <a:pt x="17143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04" name="Google Shape;8425;p49"/>
            <p:cNvSpPr/>
            <p:nvPr/>
          </p:nvSpPr>
          <p:spPr>
            <a:xfrm>
              <a:off x="18560305" y="12422809"/>
              <a:ext cx="1133287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85" y="0"/>
                  </a:moveTo>
                  <a:cubicBezTo>
                    <a:pt x="9580" y="0"/>
                    <a:pt x="8550" y="78"/>
                    <a:pt x="7848" y="318"/>
                  </a:cubicBezTo>
                  <a:cubicBezTo>
                    <a:pt x="7308" y="511"/>
                    <a:pt x="6976" y="1046"/>
                    <a:pt x="7016" y="1609"/>
                  </a:cubicBezTo>
                  <a:cubicBezTo>
                    <a:pt x="7182" y="3694"/>
                    <a:pt x="8209" y="7466"/>
                    <a:pt x="7973" y="8330"/>
                  </a:cubicBezTo>
                  <a:cubicBezTo>
                    <a:pt x="7793" y="8988"/>
                    <a:pt x="574" y="8865"/>
                    <a:pt x="145" y="9607"/>
                  </a:cubicBezTo>
                  <a:cubicBezTo>
                    <a:pt x="-257" y="10306"/>
                    <a:pt x="256" y="12076"/>
                    <a:pt x="740" y="13284"/>
                  </a:cubicBezTo>
                  <a:cubicBezTo>
                    <a:pt x="942" y="13766"/>
                    <a:pt x="1411" y="14077"/>
                    <a:pt x="1925" y="14077"/>
                  </a:cubicBezTo>
                  <a:cubicBezTo>
                    <a:pt x="2009" y="14077"/>
                    <a:pt x="2096" y="14069"/>
                    <a:pt x="2181" y="14051"/>
                  </a:cubicBezTo>
                  <a:cubicBezTo>
                    <a:pt x="4011" y="13708"/>
                    <a:pt x="5701" y="13571"/>
                    <a:pt x="7128" y="13516"/>
                  </a:cubicBezTo>
                  <a:cubicBezTo>
                    <a:pt x="7151" y="13514"/>
                    <a:pt x="7174" y="13514"/>
                    <a:pt x="7198" y="13514"/>
                  </a:cubicBezTo>
                  <a:cubicBezTo>
                    <a:pt x="7914" y="13514"/>
                    <a:pt x="8485" y="14116"/>
                    <a:pt x="8457" y="14834"/>
                  </a:cubicBezTo>
                  <a:cubicBezTo>
                    <a:pt x="8389" y="16713"/>
                    <a:pt x="8209" y="18743"/>
                    <a:pt x="8513" y="20499"/>
                  </a:cubicBezTo>
                  <a:cubicBezTo>
                    <a:pt x="8609" y="21089"/>
                    <a:pt x="9110" y="21528"/>
                    <a:pt x="9718" y="21555"/>
                  </a:cubicBezTo>
                  <a:cubicBezTo>
                    <a:pt x="10375" y="21580"/>
                    <a:pt x="11066" y="21600"/>
                    <a:pt x="11770" y="21600"/>
                  </a:cubicBezTo>
                  <a:cubicBezTo>
                    <a:pt x="12237" y="21600"/>
                    <a:pt x="12711" y="21591"/>
                    <a:pt x="13182" y="21569"/>
                  </a:cubicBezTo>
                  <a:cubicBezTo>
                    <a:pt x="13820" y="21528"/>
                    <a:pt x="14332" y="21020"/>
                    <a:pt x="14387" y="20390"/>
                  </a:cubicBezTo>
                  <a:cubicBezTo>
                    <a:pt x="14499" y="18729"/>
                    <a:pt x="14374" y="16315"/>
                    <a:pt x="14110" y="14491"/>
                  </a:cubicBezTo>
                  <a:cubicBezTo>
                    <a:pt x="13991" y="13717"/>
                    <a:pt x="14604" y="13045"/>
                    <a:pt x="15371" y="13045"/>
                  </a:cubicBezTo>
                  <a:cubicBezTo>
                    <a:pt x="15407" y="13045"/>
                    <a:pt x="15444" y="13047"/>
                    <a:pt x="15482" y="13050"/>
                  </a:cubicBezTo>
                  <a:cubicBezTo>
                    <a:pt x="16993" y="13159"/>
                    <a:pt x="18586" y="13365"/>
                    <a:pt x="19998" y="13420"/>
                  </a:cubicBezTo>
                  <a:cubicBezTo>
                    <a:pt x="20015" y="13420"/>
                    <a:pt x="20031" y="13420"/>
                    <a:pt x="20046" y="13420"/>
                  </a:cubicBezTo>
                  <a:cubicBezTo>
                    <a:pt x="20759" y="13420"/>
                    <a:pt x="21343" y="12828"/>
                    <a:pt x="21329" y="12116"/>
                  </a:cubicBezTo>
                  <a:cubicBezTo>
                    <a:pt x="21301" y="11252"/>
                    <a:pt x="21163" y="10443"/>
                    <a:pt x="21011" y="9565"/>
                  </a:cubicBezTo>
                  <a:cubicBezTo>
                    <a:pt x="20927" y="9002"/>
                    <a:pt x="20470" y="8564"/>
                    <a:pt x="19888" y="8495"/>
                  </a:cubicBezTo>
                  <a:cubicBezTo>
                    <a:pt x="18524" y="8346"/>
                    <a:pt x="17044" y="8204"/>
                    <a:pt x="15676" y="8204"/>
                  </a:cubicBezTo>
                  <a:cubicBezTo>
                    <a:pt x="15418" y="8204"/>
                    <a:pt x="15163" y="8210"/>
                    <a:pt x="14913" y="8221"/>
                  </a:cubicBezTo>
                  <a:cubicBezTo>
                    <a:pt x="14896" y="8221"/>
                    <a:pt x="14879" y="8221"/>
                    <a:pt x="14862" y="8221"/>
                  </a:cubicBezTo>
                  <a:cubicBezTo>
                    <a:pt x="14165" y="8221"/>
                    <a:pt x="13598" y="7683"/>
                    <a:pt x="13570" y="6986"/>
                  </a:cubicBezTo>
                  <a:cubicBezTo>
                    <a:pt x="13514" y="5353"/>
                    <a:pt x="13334" y="3076"/>
                    <a:pt x="13168" y="1196"/>
                  </a:cubicBezTo>
                  <a:cubicBezTo>
                    <a:pt x="13113" y="580"/>
                    <a:pt x="12601" y="86"/>
                    <a:pt x="11976" y="45"/>
                  </a:cubicBezTo>
                  <a:cubicBezTo>
                    <a:pt x="11545" y="18"/>
                    <a:pt x="11068" y="0"/>
                    <a:pt x="105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05" name="Google Shape;8426;p49"/>
            <p:cNvSpPr/>
            <p:nvPr/>
          </p:nvSpPr>
          <p:spPr>
            <a:xfrm>
              <a:off x="18899630" y="10538217"/>
              <a:ext cx="1080108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0"/>
                  </a:cubicBezTo>
                  <a:cubicBezTo>
                    <a:pt x="13323" y="1829"/>
                    <a:pt x="12044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3" y="1183"/>
                    <a:pt x="3455" y="1183"/>
                  </a:cubicBezTo>
                  <a:cubicBezTo>
                    <a:pt x="3081" y="1183"/>
                    <a:pt x="2712" y="1358"/>
                    <a:pt x="2450" y="1681"/>
                  </a:cubicBezTo>
                  <a:cubicBezTo>
                    <a:pt x="1549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21" y="20323"/>
                    <a:pt x="5008" y="21120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7" y="21600"/>
                    <a:pt x="7638" y="21286"/>
                    <a:pt x="7871" y="20762"/>
                  </a:cubicBezTo>
                  <a:cubicBezTo>
                    <a:pt x="8744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8" y="19746"/>
                    <a:pt x="17868" y="19746"/>
                  </a:cubicBezTo>
                  <a:cubicBezTo>
                    <a:pt x="18251" y="19746"/>
                    <a:pt x="1862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2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13" y="5165"/>
                    <a:pt x="18673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06" name="Google Shape;8427;p49"/>
            <p:cNvSpPr/>
            <p:nvPr/>
          </p:nvSpPr>
          <p:spPr>
            <a:xfrm>
              <a:off x="15984078" y="10599777"/>
              <a:ext cx="144109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1" y="16977"/>
                  </a:cubicBezTo>
                  <a:cubicBezTo>
                    <a:pt x="8392" y="16977"/>
                    <a:pt x="8229" y="16871"/>
                    <a:pt x="8168" y="16656"/>
                  </a:cubicBezTo>
                  <a:cubicBezTo>
                    <a:pt x="7130" y="12655"/>
                    <a:pt x="6901" y="11076"/>
                    <a:pt x="5548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06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4" y="11800"/>
                  </a:cubicBezTo>
                  <a:cubicBezTo>
                    <a:pt x="1197" y="11800"/>
                    <a:pt x="1351" y="11739"/>
                    <a:pt x="1474" y="11612"/>
                  </a:cubicBezTo>
                  <a:cubicBezTo>
                    <a:pt x="2289" y="10792"/>
                    <a:pt x="3272" y="10230"/>
                    <a:pt x="3804" y="10230"/>
                  </a:cubicBezTo>
                  <a:cubicBezTo>
                    <a:pt x="3992" y="10230"/>
                    <a:pt x="4123" y="10300"/>
                    <a:pt x="4172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35" y="21349"/>
                    <a:pt x="7857" y="21600"/>
                    <a:pt x="8709" y="21600"/>
                  </a:cubicBezTo>
                  <a:cubicBezTo>
                    <a:pt x="9582" y="21600"/>
                    <a:pt x="10485" y="21337"/>
                    <a:pt x="10767" y="20743"/>
                  </a:cubicBezTo>
                  <a:cubicBezTo>
                    <a:pt x="12569" y="16923"/>
                    <a:pt x="12514" y="8899"/>
                    <a:pt x="13432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69" y="3906"/>
                    <a:pt x="18411" y="4567"/>
                  </a:cubicBezTo>
                  <a:cubicBezTo>
                    <a:pt x="18515" y="5046"/>
                    <a:pt x="18895" y="5360"/>
                    <a:pt x="19302" y="5360"/>
                  </a:cubicBezTo>
                  <a:cubicBezTo>
                    <a:pt x="19318" y="5360"/>
                    <a:pt x="19334" y="5358"/>
                    <a:pt x="19350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70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07" name="Google Shape;8428;p49"/>
            <p:cNvSpPr/>
            <p:nvPr/>
          </p:nvSpPr>
          <p:spPr>
            <a:xfrm>
              <a:off x="17793820" y="9948363"/>
              <a:ext cx="10848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7" y="14"/>
                    <a:pt x="18960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7" y="831"/>
                    <a:pt x="8111" y="810"/>
                    <a:pt x="6754" y="810"/>
                  </a:cubicBezTo>
                  <a:cubicBezTo>
                    <a:pt x="4548" y="810"/>
                    <a:pt x="2602" y="866"/>
                    <a:pt x="1436" y="1152"/>
                  </a:cubicBezTo>
                  <a:cubicBezTo>
                    <a:pt x="871" y="1278"/>
                    <a:pt x="377" y="3023"/>
                    <a:pt x="234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2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2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08" name="Google Shape;8429;p49"/>
            <p:cNvSpPr/>
            <p:nvPr/>
          </p:nvSpPr>
          <p:spPr>
            <a:xfrm>
              <a:off x="17568357" y="8772041"/>
              <a:ext cx="81877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326" y="753"/>
                    <a:pt x="14170" y="872"/>
                    <a:pt x="10912" y="872"/>
                  </a:cubicBezTo>
                  <a:cubicBezTo>
                    <a:pt x="9358" y="872"/>
                    <a:pt x="7781" y="844"/>
                    <a:pt x="6336" y="844"/>
                  </a:cubicBezTo>
                  <a:cubicBezTo>
                    <a:pt x="4304" y="844"/>
                    <a:pt x="2528" y="893"/>
                    <a:pt x="1438" y="1151"/>
                  </a:cubicBezTo>
                  <a:cubicBezTo>
                    <a:pt x="857" y="1332"/>
                    <a:pt x="371" y="3013"/>
                    <a:pt x="241" y="5503"/>
                  </a:cubicBezTo>
                  <a:cubicBezTo>
                    <a:pt x="16" y="9297"/>
                    <a:pt x="-78" y="13656"/>
                    <a:pt x="73" y="17074"/>
                  </a:cubicBezTo>
                  <a:cubicBezTo>
                    <a:pt x="201" y="19710"/>
                    <a:pt x="727" y="21558"/>
                    <a:pt x="1333" y="21558"/>
                  </a:cubicBezTo>
                  <a:cubicBezTo>
                    <a:pt x="1344" y="21558"/>
                    <a:pt x="1352" y="21558"/>
                    <a:pt x="1363" y="21558"/>
                  </a:cubicBezTo>
                  <a:cubicBezTo>
                    <a:pt x="1583" y="21551"/>
                    <a:pt x="1815" y="21551"/>
                    <a:pt x="2057" y="21551"/>
                  </a:cubicBezTo>
                  <a:cubicBezTo>
                    <a:pt x="3577" y="21551"/>
                    <a:pt x="5483" y="21600"/>
                    <a:pt x="7504" y="21600"/>
                  </a:cubicBezTo>
                  <a:cubicBezTo>
                    <a:pt x="11927" y="21600"/>
                    <a:pt x="16896" y="21356"/>
                    <a:pt x="19564" y="19815"/>
                  </a:cubicBezTo>
                  <a:cubicBezTo>
                    <a:pt x="21522" y="18720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09" name="Google Shape;8430;p49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10" name="Google Shape;8431;p49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11" name="Google Shape;8432;p49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12" name="Google Shape;8433;p49"/>
            <p:cNvSpPr/>
            <p:nvPr/>
          </p:nvSpPr>
          <p:spPr>
            <a:xfrm>
              <a:off x="15259378" y="8899452"/>
              <a:ext cx="232665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4" y="0"/>
                  </a:moveTo>
                  <a:cubicBezTo>
                    <a:pt x="2673" y="0"/>
                    <a:pt x="-1600" y="5745"/>
                    <a:pt x="587" y="16521"/>
                  </a:cubicBezTo>
                  <a:cubicBezTo>
                    <a:pt x="1308" y="20041"/>
                    <a:pt x="4165" y="21600"/>
                    <a:pt x="7351" y="21600"/>
                  </a:cubicBezTo>
                  <a:cubicBezTo>
                    <a:pt x="13135" y="21600"/>
                    <a:pt x="20000" y="16485"/>
                    <a:pt x="17162" y="8742"/>
                  </a:cubicBezTo>
                  <a:cubicBezTo>
                    <a:pt x="14981" y="2827"/>
                    <a:pt x="11144" y="0"/>
                    <a:pt x="765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13" name="Google Shape;8434;p49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14" name="Google Shape;8435;p49"/>
            <p:cNvSpPr/>
            <p:nvPr/>
          </p:nvSpPr>
          <p:spPr>
            <a:xfrm>
              <a:off x="14982693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81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15" name="Google Shape;8436;p49"/>
            <p:cNvSpPr/>
            <p:nvPr/>
          </p:nvSpPr>
          <p:spPr>
            <a:xfrm>
              <a:off x="14982700" y="10290409"/>
              <a:ext cx="20219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0" h="21600" fill="norm" stroke="1" extrusionOk="0">
                  <a:moveTo>
                    <a:pt x="7628" y="0"/>
                  </a:moveTo>
                  <a:cubicBezTo>
                    <a:pt x="2662" y="0"/>
                    <a:pt x="-1607" y="5754"/>
                    <a:pt x="593" y="16546"/>
                  </a:cubicBezTo>
                  <a:cubicBezTo>
                    <a:pt x="1312" y="20054"/>
                    <a:pt x="4165" y="21600"/>
                    <a:pt x="7345" y="21600"/>
                  </a:cubicBezTo>
                  <a:cubicBezTo>
                    <a:pt x="13125" y="21600"/>
                    <a:pt x="19993" y="16505"/>
                    <a:pt x="17111" y="8773"/>
                  </a:cubicBezTo>
                  <a:cubicBezTo>
                    <a:pt x="14947" y="2849"/>
                    <a:pt x="11113" y="0"/>
                    <a:pt x="762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16" name="Google Shape;8437;p49"/>
            <p:cNvSpPr/>
            <p:nvPr/>
          </p:nvSpPr>
          <p:spPr>
            <a:xfrm>
              <a:off x="15896736" y="8910097"/>
              <a:ext cx="113273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4" y="10300"/>
                    <a:pt x="245" y="12069"/>
                    <a:pt x="729" y="13276"/>
                  </a:cubicBezTo>
                  <a:cubicBezTo>
                    <a:pt x="931" y="13759"/>
                    <a:pt x="1399" y="14069"/>
                    <a:pt x="1914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7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73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10" y="21600"/>
                    <a:pt x="11688" y="21600"/>
                  </a:cubicBezTo>
                  <a:cubicBezTo>
                    <a:pt x="12179" y="21600"/>
                    <a:pt x="12676" y="21589"/>
                    <a:pt x="13172" y="21560"/>
                  </a:cubicBezTo>
                  <a:cubicBezTo>
                    <a:pt x="13822" y="21519"/>
                    <a:pt x="14335" y="21011"/>
                    <a:pt x="14377" y="20381"/>
                  </a:cubicBezTo>
                  <a:cubicBezTo>
                    <a:pt x="14501" y="18720"/>
                    <a:pt x="14363" y="16306"/>
                    <a:pt x="14100" y="14497"/>
                  </a:cubicBezTo>
                  <a:cubicBezTo>
                    <a:pt x="13995" y="13724"/>
                    <a:pt x="14596" y="13038"/>
                    <a:pt x="15363" y="13038"/>
                  </a:cubicBezTo>
                  <a:cubicBezTo>
                    <a:pt x="15399" y="13038"/>
                    <a:pt x="15435" y="13039"/>
                    <a:pt x="15472" y="13042"/>
                  </a:cubicBezTo>
                  <a:cubicBezTo>
                    <a:pt x="16982" y="13152"/>
                    <a:pt x="18575" y="13371"/>
                    <a:pt x="20003" y="13413"/>
                  </a:cubicBezTo>
                  <a:cubicBezTo>
                    <a:pt x="20018" y="13413"/>
                    <a:pt x="20035" y="13413"/>
                    <a:pt x="20051" y="13413"/>
                  </a:cubicBezTo>
                  <a:cubicBezTo>
                    <a:pt x="20764" y="13413"/>
                    <a:pt x="21346" y="12821"/>
                    <a:pt x="21320" y="12109"/>
                  </a:cubicBezTo>
                  <a:cubicBezTo>
                    <a:pt x="21292" y="11245"/>
                    <a:pt x="21153" y="10436"/>
                    <a:pt x="21014" y="9558"/>
                  </a:cubicBezTo>
                  <a:cubicBezTo>
                    <a:pt x="20917" y="8996"/>
                    <a:pt x="20461" y="8558"/>
                    <a:pt x="19892" y="8502"/>
                  </a:cubicBezTo>
                  <a:cubicBezTo>
                    <a:pt x="18527" y="8341"/>
                    <a:pt x="17034" y="8199"/>
                    <a:pt x="15663" y="8199"/>
                  </a:cubicBezTo>
                  <a:cubicBezTo>
                    <a:pt x="15405" y="8199"/>
                    <a:pt x="15152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55" y="8215"/>
                    <a:pt x="13586" y="7677"/>
                    <a:pt x="13560" y="6994"/>
                  </a:cubicBezTo>
                  <a:cubicBezTo>
                    <a:pt x="13504" y="5347"/>
                    <a:pt x="13324" y="3070"/>
                    <a:pt x="13158" y="1205"/>
                  </a:cubicBezTo>
                  <a:cubicBezTo>
                    <a:pt x="13102" y="575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17" name="Google Shape;8438;p49"/>
            <p:cNvSpPr/>
            <p:nvPr/>
          </p:nvSpPr>
          <p:spPr>
            <a:xfrm>
              <a:off x="12240532" y="1380229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12"/>
                  </a:cubicBezTo>
                  <a:cubicBezTo>
                    <a:pt x="864" y="1338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64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42" y="21586"/>
                    <a:pt x="2364" y="21579"/>
                    <a:pt x="2924" y="21579"/>
                  </a:cubicBezTo>
                  <a:cubicBezTo>
                    <a:pt x="4121" y="21579"/>
                    <a:pt x="5495" y="21600"/>
                    <a:pt x="6942" y="21600"/>
                  </a:cubicBezTo>
                  <a:cubicBezTo>
                    <a:pt x="11501" y="21600"/>
                    <a:pt x="16790" y="21405"/>
                    <a:pt x="19572" y="19795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18" name="Google Shape;8439;p49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19" name="Google Shape;8440;p49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20" name="Google Shape;8441;p49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21" name="Google Shape;8442;p49"/>
            <p:cNvSpPr/>
            <p:nvPr/>
          </p:nvSpPr>
          <p:spPr>
            <a:xfrm>
              <a:off x="9346497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0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22" name="Google Shape;8443;p49"/>
            <p:cNvSpPr/>
            <p:nvPr/>
          </p:nvSpPr>
          <p:spPr>
            <a:xfrm>
              <a:off x="10907826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8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4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2" y="10481"/>
                    <a:pt x="6794" y="11327"/>
                  </a:cubicBezTo>
                  <a:cubicBezTo>
                    <a:pt x="7231" y="11962"/>
                    <a:pt x="2550" y="18529"/>
                    <a:pt x="2884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69" y="20776"/>
                  </a:cubicBezTo>
                  <a:cubicBezTo>
                    <a:pt x="8743" y="18837"/>
                    <a:pt x="9701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8" y="18576"/>
                    <a:pt x="17245" y="19586"/>
                  </a:cubicBezTo>
                  <a:cubicBezTo>
                    <a:pt x="17437" y="19699"/>
                    <a:pt x="17645" y="19754"/>
                    <a:pt x="17851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23" name="Google Shape;8444;p49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24" name="Google Shape;8445;p49"/>
            <p:cNvSpPr/>
            <p:nvPr/>
          </p:nvSpPr>
          <p:spPr>
            <a:xfrm>
              <a:off x="12240532" y="8406147"/>
              <a:ext cx="818920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3" h="21600" fill="norm" stroke="1" extrusionOk="0">
                  <a:moveTo>
                    <a:pt x="19096" y="0"/>
                  </a:moveTo>
                  <a:cubicBezTo>
                    <a:pt x="19050" y="0"/>
                    <a:pt x="19004" y="7"/>
                    <a:pt x="18956" y="28"/>
                  </a:cubicBezTo>
                  <a:cubicBezTo>
                    <a:pt x="17372" y="733"/>
                    <a:pt x="14375" y="852"/>
                    <a:pt x="11238" y="852"/>
                  </a:cubicBezTo>
                  <a:cubicBezTo>
                    <a:pt x="9595" y="852"/>
                    <a:pt x="7913" y="817"/>
                    <a:pt x="6376" y="817"/>
                  </a:cubicBezTo>
                  <a:cubicBezTo>
                    <a:pt x="4325" y="817"/>
                    <a:pt x="2530" y="880"/>
                    <a:pt x="1424" y="1152"/>
                  </a:cubicBezTo>
                  <a:cubicBezTo>
                    <a:pt x="864" y="1278"/>
                    <a:pt x="378" y="3016"/>
                    <a:pt x="227" y="5445"/>
                  </a:cubicBezTo>
                  <a:cubicBezTo>
                    <a:pt x="2" y="9306"/>
                    <a:pt x="-71" y="13669"/>
                    <a:pt x="78" y="17034"/>
                  </a:cubicBezTo>
                  <a:cubicBezTo>
                    <a:pt x="189" y="19708"/>
                    <a:pt x="751" y="21579"/>
                    <a:pt x="1368" y="21579"/>
                  </a:cubicBezTo>
                  <a:cubicBezTo>
                    <a:pt x="1787" y="21565"/>
                    <a:pt x="2244" y="21565"/>
                    <a:pt x="2735" y="21565"/>
                  </a:cubicBezTo>
                  <a:cubicBezTo>
                    <a:pt x="4136" y="21565"/>
                    <a:pt x="5797" y="21600"/>
                    <a:pt x="7542" y="21600"/>
                  </a:cubicBezTo>
                  <a:cubicBezTo>
                    <a:pt x="11959" y="21600"/>
                    <a:pt x="16913" y="21377"/>
                    <a:pt x="19574" y="19834"/>
                  </a:cubicBezTo>
                  <a:cubicBezTo>
                    <a:pt x="21529" y="18738"/>
                    <a:pt x="21021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25" name="Google Shape;8446;p49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26" name="Google Shape;8447;p49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27" name="Google Shape;8448;p49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28" name="Google Shape;8449;p49"/>
            <p:cNvSpPr/>
            <p:nvPr/>
          </p:nvSpPr>
          <p:spPr>
            <a:xfrm>
              <a:off x="9346489" y="8100988"/>
              <a:ext cx="23273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29" name="Google Shape;8450;p49"/>
            <p:cNvSpPr/>
            <p:nvPr/>
          </p:nvSpPr>
          <p:spPr>
            <a:xfrm>
              <a:off x="10907826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8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4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2" y="10487"/>
                    <a:pt x="6794" y="11332"/>
                  </a:cubicBezTo>
                  <a:cubicBezTo>
                    <a:pt x="7231" y="11967"/>
                    <a:pt x="2550" y="18515"/>
                    <a:pt x="2884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69" y="20779"/>
                  </a:cubicBezTo>
                  <a:cubicBezTo>
                    <a:pt x="8743" y="18840"/>
                    <a:pt x="9701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8" y="18579"/>
                    <a:pt x="17245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30" name="Google Shape;8451;p49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31" name="Google Shape;8452;p49"/>
            <p:cNvSpPr/>
            <p:nvPr/>
          </p:nvSpPr>
          <p:spPr>
            <a:xfrm>
              <a:off x="9802006" y="6435487"/>
              <a:ext cx="108486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8" y="754"/>
                    <a:pt x="14162" y="866"/>
                    <a:pt x="10907" y="866"/>
                  </a:cubicBezTo>
                  <a:cubicBezTo>
                    <a:pt x="9354" y="866"/>
                    <a:pt x="7778" y="845"/>
                    <a:pt x="6333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3" y="21572"/>
                    <a:pt x="2241" y="21565"/>
                    <a:pt x="2730" y="21565"/>
                  </a:cubicBezTo>
                  <a:cubicBezTo>
                    <a:pt x="4132" y="21565"/>
                    <a:pt x="5792" y="21600"/>
                    <a:pt x="7534" y="21600"/>
                  </a:cubicBezTo>
                  <a:cubicBezTo>
                    <a:pt x="11950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32" name="Google Shape;8453;p49"/>
            <p:cNvSpPr/>
            <p:nvPr/>
          </p:nvSpPr>
          <p:spPr>
            <a:xfrm>
              <a:off x="9576541" y="5259082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1"/>
                    <a:pt x="10903" y="871"/>
                  </a:cubicBezTo>
                  <a:cubicBezTo>
                    <a:pt x="9352" y="871"/>
                    <a:pt x="7777" y="843"/>
                    <a:pt x="6332" y="843"/>
                  </a:cubicBezTo>
                  <a:cubicBezTo>
                    <a:pt x="4302" y="843"/>
                    <a:pt x="2528" y="892"/>
                    <a:pt x="1438" y="1150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6" y="21586"/>
                    <a:pt x="2359" y="21579"/>
                    <a:pt x="2918" y="21579"/>
                  </a:cubicBezTo>
                  <a:cubicBezTo>
                    <a:pt x="4116" y="21579"/>
                    <a:pt x="5489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33" name="Google Shape;8454;p49"/>
            <p:cNvSpPr/>
            <p:nvPr/>
          </p:nvSpPr>
          <p:spPr>
            <a:xfrm>
              <a:off x="9576541" y="4893188"/>
              <a:ext cx="81877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2"/>
                    <a:pt x="10903" y="872"/>
                  </a:cubicBezTo>
                  <a:cubicBezTo>
                    <a:pt x="9352" y="872"/>
                    <a:pt x="7777" y="844"/>
                    <a:pt x="6332" y="844"/>
                  </a:cubicBezTo>
                  <a:cubicBezTo>
                    <a:pt x="4302" y="844"/>
                    <a:pt x="2528" y="899"/>
                    <a:pt x="1438" y="1150"/>
                  </a:cubicBezTo>
                  <a:cubicBezTo>
                    <a:pt x="857" y="1276"/>
                    <a:pt x="371" y="3012"/>
                    <a:pt x="241" y="5501"/>
                  </a:cubicBezTo>
                  <a:cubicBezTo>
                    <a:pt x="16" y="9294"/>
                    <a:pt x="-78" y="13652"/>
                    <a:pt x="73" y="17075"/>
                  </a:cubicBezTo>
                  <a:cubicBezTo>
                    <a:pt x="201" y="19704"/>
                    <a:pt x="727" y="21551"/>
                    <a:pt x="1333" y="21551"/>
                  </a:cubicBezTo>
                  <a:cubicBezTo>
                    <a:pt x="1344" y="21551"/>
                    <a:pt x="1352" y="21551"/>
                    <a:pt x="1363" y="21551"/>
                  </a:cubicBezTo>
                  <a:cubicBezTo>
                    <a:pt x="1583" y="21544"/>
                    <a:pt x="1815" y="21544"/>
                    <a:pt x="2057" y="21544"/>
                  </a:cubicBezTo>
                  <a:cubicBezTo>
                    <a:pt x="3577" y="21544"/>
                    <a:pt x="5483" y="21600"/>
                    <a:pt x="7504" y="21600"/>
                  </a:cubicBezTo>
                  <a:cubicBezTo>
                    <a:pt x="11927" y="21600"/>
                    <a:pt x="16898" y="21356"/>
                    <a:pt x="19564" y="19808"/>
                  </a:cubicBezTo>
                  <a:cubicBezTo>
                    <a:pt x="21522" y="18713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34" name="Google Shape;8455;p49"/>
            <p:cNvSpPr/>
            <p:nvPr/>
          </p:nvSpPr>
          <p:spPr>
            <a:xfrm>
              <a:off x="11928682" y="4634488"/>
              <a:ext cx="982411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1" y="178"/>
                    <a:pt x="16082" y="504"/>
                  </a:cubicBezTo>
                  <a:cubicBezTo>
                    <a:pt x="11999" y="4766"/>
                    <a:pt x="3464" y="13243"/>
                    <a:pt x="320" y="17441"/>
                  </a:cubicBezTo>
                  <a:cubicBezTo>
                    <a:pt x="-894" y="19076"/>
                    <a:pt x="1607" y="21600"/>
                    <a:pt x="3514" y="21600"/>
                  </a:cubicBezTo>
                  <a:cubicBezTo>
                    <a:pt x="4025" y="21600"/>
                    <a:pt x="4493" y="21419"/>
                    <a:pt x="4835" y="20989"/>
                  </a:cubicBezTo>
                  <a:cubicBezTo>
                    <a:pt x="7654" y="17457"/>
                    <a:pt x="17207" y="8157"/>
                    <a:pt x="20134" y="4782"/>
                  </a:cubicBezTo>
                  <a:cubicBezTo>
                    <a:pt x="20613" y="4244"/>
                    <a:pt x="20706" y="3436"/>
                    <a:pt x="20335" y="2802"/>
                  </a:cubicBezTo>
                  <a:cubicBezTo>
                    <a:pt x="19749" y="1804"/>
                    <a:pt x="18963" y="838"/>
                    <a:pt x="18148" y="268"/>
                  </a:cubicBezTo>
                  <a:cubicBezTo>
                    <a:pt x="17882" y="85"/>
                    <a:pt x="17582" y="0"/>
                    <a:pt x="1727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35" name="Google Shape;8456;p49"/>
            <p:cNvSpPr/>
            <p:nvPr/>
          </p:nvSpPr>
          <p:spPr>
            <a:xfrm>
              <a:off x="12010654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36" name="Google Shape;8457;p49"/>
            <p:cNvSpPr/>
            <p:nvPr/>
          </p:nvSpPr>
          <p:spPr>
            <a:xfrm>
              <a:off x="12595878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9" y="20041"/>
                    <a:pt x="4164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37" name="Google Shape;8458;p49"/>
            <p:cNvSpPr/>
            <p:nvPr/>
          </p:nvSpPr>
          <p:spPr>
            <a:xfrm>
              <a:off x="11877454" y="6435487"/>
              <a:ext cx="1084655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38" name="Google Shape;8459;p49"/>
            <p:cNvSpPr/>
            <p:nvPr/>
          </p:nvSpPr>
          <p:spPr>
            <a:xfrm>
              <a:off x="12318700" y="6144191"/>
              <a:ext cx="202584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0" h="21600" fill="norm" stroke="1" extrusionOk="0">
                  <a:moveTo>
                    <a:pt x="7654" y="0"/>
                  </a:moveTo>
                  <a:cubicBezTo>
                    <a:pt x="2686" y="0"/>
                    <a:pt x="-1592" y="5740"/>
                    <a:pt x="580" y="16495"/>
                  </a:cubicBezTo>
                  <a:cubicBezTo>
                    <a:pt x="1299" y="20037"/>
                    <a:pt x="4160" y="21600"/>
                    <a:pt x="7363" y="21600"/>
                  </a:cubicBezTo>
                  <a:cubicBezTo>
                    <a:pt x="13145" y="21600"/>
                    <a:pt x="20008" y="16487"/>
                    <a:pt x="17168" y="8720"/>
                  </a:cubicBezTo>
                  <a:cubicBezTo>
                    <a:pt x="14975" y="2825"/>
                    <a:pt x="11147" y="0"/>
                    <a:pt x="765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39" name="Google Shape;8460;p49"/>
            <p:cNvSpPr/>
            <p:nvPr/>
          </p:nvSpPr>
          <p:spPr>
            <a:xfrm>
              <a:off x="12318716" y="6777780"/>
              <a:ext cx="20256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40" y="0"/>
                  </a:moveTo>
                  <a:cubicBezTo>
                    <a:pt x="2671" y="0"/>
                    <a:pt x="-1587" y="5725"/>
                    <a:pt x="578" y="16501"/>
                  </a:cubicBezTo>
                  <a:cubicBezTo>
                    <a:pt x="1297" y="20039"/>
                    <a:pt x="4160" y="21600"/>
                    <a:pt x="7364" y="21600"/>
                  </a:cubicBezTo>
                  <a:cubicBezTo>
                    <a:pt x="13147" y="21600"/>
                    <a:pt x="20013" y="16493"/>
                    <a:pt x="17172" y="8734"/>
                  </a:cubicBezTo>
                  <a:cubicBezTo>
                    <a:pt x="14978" y="2838"/>
                    <a:pt x="11135" y="0"/>
                    <a:pt x="764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40" name="Google Shape;8461;p49"/>
            <p:cNvSpPr/>
            <p:nvPr/>
          </p:nvSpPr>
          <p:spPr>
            <a:xfrm>
              <a:off x="13232531" y="5397138"/>
              <a:ext cx="113270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1" y="8338"/>
                  </a:cubicBezTo>
                  <a:cubicBezTo>
                    <a:pt x="7781" y="8996"/>
                    <a:pt x="577" y="8873"/>
                    <a:pt x="147" y="9600"/>
                  </a:cubicBezTo>
                  <a:cubicBezTo>
                    <a:pt x="-255" y="10300"/>
                    <a:pt x="244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6" y="14079"/>
                    <a:pt x="2093" y="14071"/>
                    <a:pt x="2169" y="14057"/>
                  </a:cubicBezTo>
                  <a:cubicBezTo>
                    <a:pt x="3999" y="13700"/>
                    <a:pt x="5689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098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41" name="Google Shape;8462;p49"/>
            <p:cNvSpPr/>
            <p:nvPr/>
          </p:nvSpPr>
          <p:spPr>
            <a:xfrm>
              <a:off x="13571644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19" y="15411"/>
                    <a:pt x="11226" y="15192"/>
                    <a:pt x="11642" y="15192"/>
                  </a:cubicBezTo>
                  <a:cubicBezTo>
                    <a:pt x="11943" y="15192"/>
                    <a:pt x="12248" y="15307"/>
                    <a:pt x="12501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8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5" y="10090"/>
                  </a:cubicBezTo>
                  <a:cubicBezTo>
                    <a:pt x="15073" y="9618"/>
                    <a:pt x="14912" y="8494"/>
                    <a:pt x="15479" y="7778"/>
                  </a:cubicBezTo>
                  <a:cubicBezTo>
                    <a:pt x="16541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15" y="1733"/>
                  </a:cubicBezTo>
                  <a:cubicBezTo>
                    <a:pt x="17674" y="1130"/>
                    <a:pt x="16919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42" name="Google Shape;8463;p49"/>
            <p:cNvSpPr/>
            <p:nvPr/>
          </p:nvSpPr>
          <p:spPr>
            <a:xfrm>
              <a:off x="10655975" y="3573858"/>
              <a:ext cx="1441605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5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4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3" y="7469"/>
                    <a:pt x="115" y="9329"/>
                  </a:cubicBezTo>
                  <a:cubicBezTo>
                    <a:pt x="-169" y="10245"/>
                    <a:pt x="115" y="10806"/>
                    <a:pt x="498" y="11455"/>
                  </a:cubicBezTo>
                  <a:cubicBezTo>
                    <a:pt x="624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1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39" y="20915"/>
                  </a:cubicBezTo>
                  <a:cubicBezTo>
                    <a:pt x="7031" y="21352"/>
                    <a:pt x="7845" y="21600"/>
                    <a:pt x="8689" y="21600"/>
                  </a:cubicBezTo>
                  <a:cubicBezTo>
                    <a:pt x="9565" y="21600"/>
                    <a:pt x="10474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40" y="3421"/>
                    <a:pt x="14021" y="2962"/>
                    <a:pt x="14588" y="2937"/>
                  </a:cubicBezTo>
                  <a:lnTo>
                    <a:pt x="17350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3" y="5369"/>
                    <a:pt x="19300" y="5369"/>
                  </a:cubicBezTo>
                  <a:cubicBezTo>
                    <a:pt x="19316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6" y="4120"/>
                  </a:cubicBezTo>
                  <a:cubicBezTo>
                    <a:pt x="21256" y="3077"/>
                    <a:pt x="20962" y="2122"/>
                    <a:pt x="20690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43" name="Google Shape;8464;p49"/>
            <p:cNvSpPr/>
            <p:nvPr/>
          </p:nvSpPr>
          <p:spPr>
            <a:xfrm>
              <a:off x="12465685" y="2922528"/>
              <a:ext cx="1085369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2" y="0"/>
                    <a:pt x="18997" y="7"/>
                    <a:pt x="18953" y="28"/>
                  </a:cubicBezTo>
                  <a:cubicBezTo>
                    <a:pt x="17310" y="753"/>
                    <a:pt x="14156" y="864"/>
                    <a:pt x="10903" y="864"/>
                  </a:cubicBezTo>
                  <a:cubicBezTo>
                    <a:pt x="9353" y="864"/>
                    <a:pt x="7779" y="843"/>
                    <a:pt x="6335" y="843"/>
                  </a:cubicBezTo>
                  <a:cubicBezTo>
                    <a:pt x="4307" y="843"/>
                    <a:pt x="2534" y="892"/>
                    <a:pt x="1443" y="1143"/>
                  </a:cubicBezTo>
                  <a:cubicBezTo>
                    <a:pt x="864" y="1331"/>
                    <a:pt x="371" y="3073"/>
                    <a:pt x="244" y="5498"/>
                  </a:cubicBezTo>
                  <a:cubicBezTo>
                    <a:pt x="18" y="9288"/>
                    <a:pt x="-80" y="13636"/>
                    <a:pt x="75" y="17057"/>
                  </a:cubicBezTo>
                  <a:cubicBezTo>
                    <a:pt x="202" y="19733"/>
                    <a:pt x="752" y="21593"/>
                    <a:pt x="1372" y="21593"/>
                  </a:cubicBezTo>
                  <a:cubicBezTo>
                    <a:pt x="1843" y="21579"/>
                    <a:pt x="2365" y="21579"/>
                    <a:pt x="2923" y="21579"/>
                  </a:cubicBezTo>
                  <a:cubicBezTo>
                    <a:pt x="4118" y="21579"/>
                    <a:pt x="5489" y="21600"/>
                    <a:pt x="6934" y="21600"/>
                  </a:cubicBezTo>
                  <a:cubicBezTo>
                    <a:pt x="11489" y="21600"/>
                    <a:pt x="16778" y="21405"/>
                    <a:pt x="19560" y="19795"/>
                  </a:cubicBezTo>
                  <a:cubicBezTo>
                    <a:pt x="21520" y="18694"/>
                    <a:pt x="21009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44" name="Google Shape;8465;p49"/>
            <p:cNvSpPr/>
            <p:nvPr/>
          </p:nvSpPr>
          <p:spPr>
            <a:xfrm>
              <a:off x="12240532" y="1746123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05"/>
                  </a:cubicBezTo>
                  <a:cubicBezTo>
                    <a:pt x="864" y="1331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57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37" y="21586"/>
                    <a:pt x="2355" y="21579"/>
                    <a:pt x="2913" y="21579"/>
                  </a:cubicBezTo>
                  <a:cubicBezTo>
                    <a:pt x="4155" y="21579"/>
                    <a:pt x="5587" y="21600"/>
                    <a:pt x="7095" y="21600"/>
                  </a:cubicBezTo>
                  <a:cubicBezTo>
                    <a:pt x="11618" y="21600"/>
                    <a:pt x="16821" y="21405"/>
                    <a:pt x="19572" y="19858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45" name="Google Shape;8466;p49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46" name="Google Shape;8467;p49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47" name="Google Shape;8468;p49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48" name="Google Shape;8469;p49"/>
            <p:cNvSpPr/>
            <p:nvPr/>
          </p:nvSpPr>
          <p:spPr>
            <a:xfrm>
              <a:off x="9931720" y="1873781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505"/>
                  </a:cubicBezTo>
                  <a:cubicBezTo>
                    <a:pt x="1309" y="20041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49" name="Google Shape;8470;p49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50" name="Google Shape;8471;p49"/>
            <p:cNvSpPr/>
            <p:nvPr/>
          </p:nvSpPr>
          <p:spPr>
            <a:xfrm>
              <a:off x="9654564" y="2631232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51" name="Google Shape;8472;p49"/>
            <p:cNvSpPr/>
            <p:nvPr/>
          </p:nvSpPr>
          <p:spPr>
            <a:xfrm>
              <a:off x="9654564" y="3265068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52" name="Google Shape;8473;p49"/>
            <p:cNvSpPr/>
            <p:nvPr/>
          </p:nvSpPr>
          <p:spPr>
            <a:xfrm>
              <a:off x="10568384" y="1884179"/>
              <a:ext cx="1133394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4013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905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611" y="21093"/>
                    <a:pt x="9112" y="21531"/>
                    <a:pt x="9720" y="21558"/>
                  </a:cubicBezTo>
                  <a:cubicBezTo>
                    <a:pt x="10326" y="21582"/>
                    <a:pt x="10969" y="21600"/>
                    <a:pt x="11626" y="21600"/>
                  </a:cubicBezTo>
                  <a:cubicBezTo>
                    <a:pt x="12142" y="21600"/>
                    <a:pt x="12666" y="21589"/>
                    <a:pt x="13184" y="21558"/>
                  </a:cubicBezTo>
                  <a:cubicBezTo>
                    <a:pt x="13822" y="21531"/>
                    <a:pt x="14334" y="21023"/>
                    <a:pt x="14390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17" y="13038"/>
                    <a:pt x="15394" y="13038"/>
                  </a:cubicBezTo>
                  <a:cubicBezTo>
                    <a:pt x="15425" y="13038"/>
                    <a:pt x="15454" y="13040"/>
                    <a:pt x="15484" y="13041"/>
                  </a:cubicBezTo>
                  <a:cubicBezTo>
                    <a:pt x="16995" y="13164"/>
                    <a:pt x="18588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1" y="13426"/>
                    <a:pt x="21345" y="12834"/>
                    <a:pt x="21331" y="12122"/>
                  </a:cubicBezTo>
                  <a:cubicBezTo>
                    <a:pt x="21303" y="11244"/>
                    <a:pt x="21165" y="10449"/>
                    <a:pt x="21013" y="9572"/>
                  </a:cubicBezTo>
                  <a:cubicBezTo>
                    <a:pt x="20929" y="8995"/>
                    <a:pt x="20472" y="8571"/>
                    <a:pt x="19890" y="8502"/>
                  </a:cubicBezTo>
                  <a:cubicBezTo>
                    <a:pt x="18512" y="8351"/>
                    <a:pt x="17004" y="8199"/>
                    <a:pt x="15631" y="8199"/>
                  </a:cubicBezTo>
                  <a:cubicBezTo>
                    <a:pt x="15387" y="8199"/>
                    <a:pt x="15150" y="8203"/>
                    <a:pt x="14917" y="8214"/>
                  </a:cubicBezTo>
                  <a:cubicBezTo>
                    <a:pt x="14890" y="8216"/>
                    <a:pt x="14866" y="8216"/>
                    <a:pt x="14841" y="8216"/>
                  </a:cubicBezTo>
                  <a:cubicBezTo>
                    <a:pt x="14154" y="8216"/>
                    <a:pt x="13598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53" name="Google Shape;8474;p49"/>
            <p:cNvSpPr/>
            <p:nvPr/>
          </p:nvSpPr>
          <p:spPr>
            <a:xfrm>
              <a:off x="9802006" y="13460663"/>
              <a:ext cx="108486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7" y="773"/>
                    <a:pt x="13969" y="871"/>
                    <a:pt x="10608" y="871"/>
                  </a:cubicBezTo>
                  <a:cubicBezTo>
                    <a:pt x="9354" y="871"/>
                    <a:pt x="8093" y="857"/>
                    <a:pt x="6901" y="857"/>
                  </a:cubicBezTo>
                  <a:cubicBezTo>
                    <a:pt x="4635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4" y="21586"/>
                    <a:pt x="2352" y="21579"/>
                    <a:pt x="2907" y="21579"/>
                  </a:cubicBezTo>
                  <a:cubicBezTo>
                    <a:pt x="4149" y="21579"/>
                    <a:pt x="5582" y="21600"/>
                    <a:pt x="7088" y="21600"/>
                  </a:cubicBezTo>
                  <a:cubicBezTo>
                    <a:pt x="11611" y="21600"/>
                    <a:pt x="16810" y="21405"/>
                    <a:pt x="19562" y="19858"/>
                  </a:cubicBezTo>
                  <a:cubicBezTo>
                    <a:pt x="21524" y="18701"/>
                    <a:pt x="21013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54" name="Google Shape;8475;p49"/>
            <p:cNvSpPr/>
            <p:nvPr/>
          </p:nvSpPr>
          <p:spPr>
            <a:xfrm>
              <a:off x="9576541" y="12284917"/>
              <a:ext cx="818793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106" y="0"/>
                  </a:moveTo>
                  <a:cubicBezTo>
                    <a:pt x="19060" y="0"/>
                    <a:pt x="19014" y="14"/>
                    <a:pt x="18968" y="35"/>
                  </a:cubicBezTo>
                  <a:cubicBezTo>
                    <a:pt x="17376" y="733"/>
                    <a:pt x="14375" y="859"/>
                    <a:pt x="11236" y="859"/>
                  </a:cubicBezTo>
                  <a:cubicBezTo>
                    <a:pt x="9594" y="859"/>
                    <a:pt x="7912" y="824"/>
                    <a:pt x="6377" y="824"/>
                  </a:cubicBezTo>
                  <a:cubicBezTo>
                    <a:pt x="4328" y="824"/>
                    <a:pt x="2537" y="880"/>
                    <a:pt x="1438" y="1152"/>
                  </a:cubicBezTo>
                  <a:cubicBezTo>
                    <a:pt x="857" y="1278"/>
                    <a:pt x="371" y="3023"/>
                    <a:pt x="241" y="5452"/>
                  </a:cubicBezTo>
                  <a:cubicBezTo>
                    <a:pt x="16" y="9313"/>
                    <a:pt x="-78" y="13676"/>
                    <a:pt x="73" y="17034"/>
                  </a:cubicBezTo>
                  <a:cubicBezTo>
                    <a:pt x="203" y="19715"/>
                    <a:pt x="746" y="21586"/>
                    <a:pt x="1363" y="21586"/>
                  </a:cubicBezTo>
                  <a:cubicBezTo>
                    <a:pt x="1782" y="21572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6" y="21384"/>
                    <a:pt x="19565" y="19841"/>
                  </a:cubicBezTo>
                  <a:cubicBezTo>
                    <a:pt x="21522" y="18682"/>
                    <a:pt x="21015" y="0"/>
                    <a:pt x="1910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55" name="Google Shape;8476;p49"/>
            <p:cNvSpPr/>
            <p:nvPr/>
          </p:nvSpPr>
          <p:spPr>
            <a:xfrm>
              <a:off x="9576541" y="11918363"/>
              <a:ext cx="81877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14"/>
                    <a:pt x="18966" y="28"/>
                  </a:cubicBezTo>
                  <a:cubicBezTo>
                    <a:pt x="17267" y="773"/>
                    <a:pt x="13967" y="877"/>
                    <a:pt x="10606" y="877"/>
                  </a:cubicBezTo>
                  <a:cubicBezTo>
                    <a:pt x="9352" y="877"/>
                    <a:pt x="8091" y="863"/>
                    <a:pt x="6900" y="863"/>
                  </a:cubicBezTo>
                  <a:cubicBezTo>
                    <a:pt x="4636" y="863"/>
                    <a:pt x="2631" y="912"/>
                    <a:pt x="1438" y="1211"/>
                  </a:cubicBezTo>
                  <a:cubicBezTo>
                    <a:pt x="857" y="1337"/>
                    <a:pt x="371" y="3070"/>
                    <a:pt x="241" y="5492"/>
                  </a:cubicBezTo>
                  <a:cubicBezTo>
                    <a:pt x="16" y="9342"/>
                    <a:pt x="-78" y="13630"/>
                    <a:pt x="73" y="17048"/>
                  </a:cubicBezTo>
                  <a:cubicBezTo>
                    <a:pt x="203" y="19714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0" y="21565"/>
                    <a:pt x="5791" y="21600"/>
                    <a:pt x="7534" y="21600"/>
                  </a:cubicBezTo>
                  <a:cubicBezTo>
                    <a:pt x="11950" y="21600"/>
                    <a:pt x="16905" y="21377"/>
                    <a:pt x="19564" y="19839"/>
                  </a:cubicBezTo>
                  <a:cubicBezTo>
                    <a:pt x="21522" y="18683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56" name="Google Shape;8477;p49"/>
            <p:cNvSpPr/>
            <p:nvPr/>
          </p:nvSpPr>
          <p:spPr>
            <a:xfrm>
              <a:off x="11928668" y="11660158"/>
              <a:ext cx="98242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9" y="0"/>
                  </a:moveTo>
                  <a:cubicBezTo>
                    <a:pt x="16837" y="0"/>
                    <a:pt x="16407" y="178"/>
                    <a:pt x="16082" y="510"/>
                  </a:cubicBezTo>
                  <a:cubicBezTo>
                    <a:pt x="11999" y="4773"/>
                    <a:pt x="3464" y="13250"/>
                    <a:pt x="320" y="17449"/>
                  </a:cubicBezTo>
                  <a:cubicBezTo>
                    <a:pt x="-894" y="19073"/>
                    <a:pt x="1603" y="21600"/>
                    <a:pt x="3509" y="21600"/>
                  </a:cubicBezTo>
                  <a:cubicBezTo>
                    <a:pt x="4022" y="21600"/>
                    <a:pt x="4491" y="21417"/>
                    <a:pt x="4835" y="20982"/>
                  </a:cubicBezTo>
                  <a:cubicBezTo>
                    <a:pt x="7654" y="17465"/>
                    <a:pt x="17207" y="8163"/>
                    <a:pt x="20134" y="4789"/>
                  </a:cubicBezTo>
                  <a:cubicBezTo>
                    <a:pt x="20613" y="4234"/>
                    <a:pt x="20706" y="3442"/>
                    <a:pt x="20335" y="2808"/>
                  </a:cubicBezTo>
                  <a:cubicBezTo>
                    <a:pt x="19749" y="1810"/>
                    <a:pt x="18963" y="828"/>
                    <a:pt x="18148" y="274"/>
                  </a:cubicBezTo>
                  <a:cubicBezTo>
                    <a:pt x="17879" y="89"/>
                    <a:pt x="17573" y="0"/>
                    <a:pt x="172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57" name="Google Shape;8478;p49"/>
            <p:cNvSpPr/>
            <p:nvPr/>
          </p:nvSpPr>
          <p:spPr>
            <a:xfrm>
              <a:off x="12010646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09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58" name="Google Shape;8479;p49"/>
            <p:cNvSpPr/>
            <p:nvPr/>
          </p:nvSpPr>
          <p:spPr>
            <a:xfrm>
              <a:off x="12595885" y="12412410"/>
              <a:ext cx="231999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59" y="0"/>
                  </a:moveTo>
                  <a:cubicBezTo>
                    <a:pt x="2686" y="0"/>
                    <a:pt x="-1604" y="5753"/>
                    <a:pt x="588" y="16542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7"/>
                    <a:pt x="17151" y="8753"/>
                  </a:cubicBezTo>
                  <a:cubicBezTo>
                    <a:pt x="14984" y="2830"/>
                    <a:pt x="11157" y="0"/>
                    <a:pt x="76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59" name="Google Shape;8480;p49"/>
            <p:cNvSpPr/>
            <p:nvPr/>
          </p:nvSpPr>
          <p:spPr>
            <a:xfrm>
              <a:off x="11877454" y="13460663"/>
              <a:ext cx="108465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69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4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60" name="Google Shape;8481;p49"/>
            <p:cNvSpPr/>
            <p:nvPr/>
          </p:nvSpPr>
          <p:spPr>
            <a:xfrm>
              <a:off x="12318693" y="13169532"/>
              <a:ext cx="202573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61" name="Google Shape;8482;p49"/>
            <p:cNvSpPr/>
            <p:nvPr/>
          </p:nvSpPr>
          <p:spPr>
            <a:xfrm>
              <a:off x="13232531" y="12422809"/>
              <a:ext cx="1132701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1" y="8330"/>
                  </a:cubicBezTo>
                  <a:cubicBezTo>
                    <a:pt x="7781" y="8988"/>
                    <a:pt x="577" y="8865"/>
                    <a:pt x="147" y="9607"/>
                  </a:cubicBezTo>
                  <a:cubicBezTo>
                    <a:pt x="-255" y="10306"/>
                    <a:pt x="244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69" y="14051"/>
                  </a:cubicBezTo>
                  <a:cubicBezTo>
                    <a:pt x="3999" y="13708"/>
                    <a:pt x="5689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3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098" y="14491"/>
                  </a:cubicBezTo>
                  <a:cubicBezTo>
                    <a:pt x="13993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0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62" name="Google Shape;8483;p49"/>
            <p:cNvSpPr/>
            <p:nvPr/>
          </p:nvSpPr>
          <p:spPr>
            <a:xfrm>
              <a:off x="13571644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1" y="15412"/>
                    <a:pt x="11233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408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5" y="10097"/>
                  </a:cubicBezTo>
                  <a:cubicBezTo>
                    <a:pt x="15073" y="9627"/>
                    <a:pt x="14912" y="8502"/>
                    <a:pt x="15479" y="7787"/>
                  </a:cubicBezTo>
                  <a:cubicBezTo>
                    <a:pt x="16541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15" y="1730"/>
                  </a:cubicBezTo>
                  <a:cubicBezTo>
                    <a:pt x="17674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63" name="Google Shape;8484;p49"/>
            <p:cNvSpPr/>
            <p:nvPr/>
          </p:nvSpPr>
          <p:spPr>
            <a:xfrm>
              <a:off x="10655975" y="10599777"/>
              <a:ext cx="144160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5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4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3" y="7471"/>
                    <a:pt x="115" y="9332"/>
                  </a:cubicBezTo>
                  <a:cubicBezTo>
                    <a:pt x="-169" y="10248"/>
                    <a:pt x="115" y="10796"/>
                    <a:pt x="498" y="11459"/>
                  </a:cubicBezTo>
                  <a:cubicBezTo>
                    <a:pt x="625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39" y="20909"/>
                  </a:cubicBezTo>
                  <a:cubicBezTo>
                    <a:pt x="7032" y="21349"/>
                    <a:pt x="7854" y="21600"/>
                    <a:pt x="8705" y="21600"/>
                  </a:cubicBezTo>
                  <a:cubicBezTo>
                    <a:pt x="9576" y="21600"/>
                    <a:pt x="10475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40" y="3422"/>
                    <a:pt x="14021" y="2951"/>
                    <a:pt x="14588" y="2938"/>
                  </a:cubicBezTo>
                  <a:lnTo>
                    <a:pt x="17350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4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6" y="4109"/>
                  </a:cubicBezTo>
                  <a:cubicBezTo>
                    <a:pt x="21256" y="3065"/>
                    <a:pt x="20962" y="2110"/>
                    <a:pt x="20690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64" name="Google Shape;8485;p49"/>
            <p:cNvSpPr/>
            <p:nvPr/>
          </p:nvSpPr>
          <p:spPr>
            <a:xfrm>
              <a:off x="12465685" y="9948363"/>
              <a:ext cx="108536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8" y="719"/>
                    <a:pt x="14217" y="831"/>
                    <a:pt x="10996" y="831"/>
                  </a:cubicBezTo>
                  <a:cubicBezTo>
                    <a:pt x="9564" y="831"/>
                    <a:pt x="8111" y="810"/>
                    <a:pt x="6755" y="810"/>
                  </a:cubicBezTo>
                  <a:cubicBezTo>
                    <a:pt x="4553" y="810"/>
                    <a:pt x="2609" y="866"/>
                    <a:pt x="1443" y="1152"/>
                  </a:cubicBezTo>
                  <a:cubicBezTo>
                    <a:pt x="864" y="1278"/>
                    <a:pt x="371" y="3023"/>
                    <a:pt x="244" y="5452"/>
                  </a:cubicBezTo>
                  <a:cubicBezTo>
                    <a:pt x="18" y="9313"/>
                    <a:pt x="-80" y="13669"/>
                    <a:pt x="75" y="17034"/>
                  </a:cubicBezTo>
                  <a:cubicBezTo>
                    <a:pt x="202" y="19715"/>
                    <a:pt x="752" y="21579"/>
                    <a:pt x="1372" y="21579"/>
                  </a:cubicBezTo>
                  <a:cubicBezTo>
                    <a:pt x="1790" y="21572"/>
                    <a:pt x="2247" y="21565"/>
                    <a:pt x="2734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7" y="21600"/>
                    <a:pt x="16903" y="21384"/>
                    <a:pt x="19563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65" name="Google Shape;8486;p49"/>
            <p:cNvSpPr/>
            <p:nvPr/>
          </p:nvSpPr>
          <p:spPr>
            <a:xfrm>
              <a:off x="12240532" y="8772041"/>
              <a:ext cx="818900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316" y="753"/>
                    <a:pt x="14162" y="872"/>
                    <a:pt x="10905" y="872"/>
                  </a:cubicBezTo>
                  <a:cubicBezTo>
                    <a:pt x="9353" y="872"/>
                    <a:pt x="7778" y="844"/>
                    <a:pt x="6331" y="844"/>
                  </a:cubicBezTo>
                  <a:cubicBezTo>
                    <a:pt x="4299" y="844"/>
                    <a:pt x="2523" y="893"/>
                    <a:pt x="1424" y="1151"/>
                  </a:cubicBezTo>
                  <a:cubicBezTo>
                    <a:pt x="864" y="1332"/>
                    <a:pt x="378" y="3013"/>
                    <a:pt x="227" y="5503"/>
                  </a:cubicBezTo>
                  <a:cubicBezTo>
                    <a:pt x="2" y="9297"/>
                    <a:pt x="-71" y="13656"/>
                    <a:pt x="78" y="17074"/>
                  </a:cubicBezTo>
                  <a:cubicBezTo>
                    <a:pt x="189" y="19710"/>
                    <a:pt x="732" y="21558"/>
                    <a:pt x="1338" y="21558"/>
                  </a:cubicBezTo>
                  <a:cubicBezTo>
                    <a:pt x="1349" y="21558"/>
                    <a:pt x="1359" y="21558"/>
                    <a:pt x="1368" y="21558"/>
                  </a:cubicBezTo>
                  <a:cubicBezTo>
                    <a:pt x="1590" y="21551"/>
                    <a:pt x="1821" y="21551"/>
                    <a:pt x="2062" y="21551"/>
                  </a:cubicBezTo>
                  <a:cubicBezTo>
                    <a:pt x="3582" y="21551"/>
                    <a:pt x="5488" y="21600"/>
                    <a:pt x="7510" y="21600"/>
                  </a:cubicBezTo>
                  <a:cubicBezTo>
                    <a:pt x="11933" y="21600"/>
                    <a:pt x="16905" y="21356"/>
                    <a:pt x="19572" y="19815"/>
                  </a:cubicBezTo>
                  <a:cubicBezTo>
                    <a:pt x="21529" y="18720"/>
                    <a:pt x="21017" y="0"/>
                    <a:pt x="190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66" name="Google Shape;8487;p49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67" name="Google Shape;8488;p49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68" name="Google Shape;8489;p49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69" name="Google Shape;8490;p49"/>
            <p:cNvSpPr/>
            <p:nvPr/>
          </p:nvSpPr>
          <p:spPr>
            <a:xfrm>
              <a:off x="9931727" y="8899452"/>
              <a:ext cx="232180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45"/>
                    <a:pt x="587" y="16521"/>
                  </a:cubicBezTo>
                  <a:cubicBezTo>
                    <a:pt x="1308" y="20041"/>
                    <a:pt x="4168" y="21600"/>
                    <a:pt x="7357" y="21600"/>
                  </a:cubicBezTo>
                  <a:cubicBezTo>
                    <a:pt x="13140" y="21600"/>
                    <a:pt x="19998" y="16485"/>
                    <a:pt x="17126" y="8742"/>
                  </a:cubicBezTo>
                  <a:cubicBezTo>
                    <a:pt x="14962" y="2827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70" name="Google Shape;8491;p49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71" name="Google Shape;8492;p49"/>
            <p:cNvSpPr/>
            <p:nvPr/>
          </p:nvSpPr>
          <p:spPr>
            <a:xfrm>
              <a:off x="9654550" y="9656903"/>
              <a:ext cx="202565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70" y="0"/>
                  </a:moveTo>
                  <a:cubicBezTo>
                    <a:pt x="2694" y="0"/>
                    <a:pt x="-1593" y="5725"/>
                    <a:pt x="579" y="16501"/>
                  </a:cubicBezTo>
                  <a:cubicBezTo>
                    <a:pt x="1320" y="20039"/>
                    <a:pt x="4190" y="21600"/>
                    <a:pt x="7387" y="21600"/>
                  </a:cubicBezTo>
                  <a:cubicBezTo>
                    <a:pt x="13170" y="21600"/>
                    <a:pt x="20007" y="16493"/>
                    <a:pt x="17173" y="8734"/>
                  </a:cubicBezTo>
                  <a:cubicBezTo>
                    <a:pt x="15001" y="2838"/>
                    <a:pt x="11165" y="0"/>
                    <a:pt x="76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72" name="Google Shape;8493;p49"/>
            <p:cNvSpPr/>
            <p:nvPr/>
          </p:nvSpPr>
          <p:spPr>
            <a:xfrm>
              <a:off x="9654557" y="10290409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312" y="20054"/>
                    <a:pt x="4174" y="21600"/>
                    <a:pt x="7362" y="21600"/>
                  </a:cubicBezTo>
                  <a:cubicBezTo>
                    <a:pt x="13151" y="21600"/>
                    <a:pt x="20007" y="16505"/>
                    <a:pt x="17167" y="8773"/>
                  </a:cubicBezTo>
                  <a:cubicBezTo>
                    <a:pt x="14996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73" name="Google Shape;8494;p49"/>
            <p:cNvSpPr/>
            <p:nvPr/>
          </p:nvSpPr>
          <p:spPr>
            <a:xfrm>
              <a:off x="10568384" y="8910097"/>
              <a:ext cx="1133394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4013" y="13700"/>
                    <a:pt x="5703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16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611" y="21094"/>
                    <a:pt x="9112" y="21519"/>
                    <a:pt x="9720" y="21546"/>
                  </a:cubicBezTo>
                  <a:cubicBezTo>
                    <a:pt x="10348" y="21578"/>
                    <a:pt x="11016" y="21600"/>
                    <a:pt x="11696" y="21600"/>
                  </a:cubicBezTo>
                  <a:cubicBezTo>
                    <a:pt x="12190" y="21600"/>
                    <a:pt x="12690" y="21589"/>
                    <a:pt x="13184" y="21560"/>
                  </a:cubicBezTo>
                  <a:cubicBezTo>
                    <a:pt x="13822" y="21519"/>
                    <a:pt x="14334" y="21011"/>
                    <a:pt x="14390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3" y="13724"/>
                    <a:pt x="14608" y="13038"/>
                    <a:pt x="15375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88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1" y="13413"/>
                    <a:pt x="21345" y="12821"/>
                    <a:pt x="21331" y="12109"/>
                  </a:cubicBezTo>
                  <a:cubicBezTo>
                    <a:pt x="21303" y="11245"/>
                    <a:pt x="21165" y="10436"/>
                    <a:pt x="21013" y="9558"/>
                  </a:cubicBezTo>
                  <a:cubicBezTo>
                    <a:pt x="20929" y="8996"/>
                    <a:pt x="20472" y="8558"/>
                    <a:pt x="19890" y="8502"/>
                  </a:cubicBezTo>
                  <a:cubicBezTo>
                    <a:pt x="18525" y="8341"/>
                    <a:pt x="17032" y="8199"/>
                    <a:pt x="15669" y="8199"/>
                  </a:cubicBezTo>
                  <a:cubicBezTo>
                    <a:pt x="15412" y="8199"/>
                    <a:pt x="15162" y="8204"/>
                    <a:pt x="14917" y="8215"/>
                  </a:cubicBezTo>
                  <a:cubicBezTo>
                    <a:pt x="14898" y="8215"/>
                    <a:pt x="14881" y="8215"/>
                    <a:pt x="14864" y="8215"/>
                  </a:cubicBezTo>
                  <a:cubicBezTo>
                    <a:pt x="14167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74" name="Google Shape;8495;p49"/>
            <p:cNvSpPr/>
            <p:nvPr/>
          </p:nvSpPr>
          <p:spPr>
            <a:xfrm>
              <a:off x="6912357" y="1380229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12"/>
                  </a:cubicBezTo>
                  <a:cubicBezTo>
                    <a:pt x="858" y="1338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64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2" y="21586"/>
                    <a:pt x="2374" y="21579"/>
                    <a:pt x="2932" y="21579"/>
                  </a:cubicBezTo>
                  <a:cubicBezTo>
                    <a:pt x="4125" y="21579"/>
                    <a:pt x="5497" y="21600"/>
                    <a:pt x="6941" y="21600"/>
                  </a:cubicBezTo>
                  <a:cubicBezTo>
                    <a:pt x="11494" y="21600"/>
                    <a:pt x="16784" y="21405"/>
                    <a:pt x="19565" y="19795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75" name="Google Shape;8496;p49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76" name="Google Shape;8497;p49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77" name="Google Shape;8498;p49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78" name="Google Shape;8499;p49"/>
            <p:cNvSpPr/>
            <p:nvPr/>
          </p:nvSpPr>
          <p:spPr>
            <a:xfrm>
              <a:off x="4018839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57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79" name="Google Shape;8500;p49"/>
            <p:cNvSpPr/>
            <p:nvPr/>
          </p:nvSpPr>
          <p:spPr>
            <a:xfrm>
              <a:off x="5579821" y="0"/>
              <a:ext cx="108003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70" y="0"/>
                  </a:moveTo>
                  <a:cubicBezTo>
                    <a:pt x="15115" y="0"/>
                    <a:pt x="14767" y="159"/>
                    <a:pt x="14516" y="462"/>
                  </a:cubicBezTo>
                  <a:cubicBezTo>
                    <a:pt x="13337" y="1815"/>
                    <a:pt x="12043" y="3362"/>
                    <a:pt x="11112" y="4844"/>
                  </a:cubicBezTo>
                  <a:cubicBezTo>
                    <a:pt x="10856" y="5261"/>
                    <a:pt x="10442" y="5485"/>
                    <a:pt x="10018" y="5485"/>
                  </a:cubicBezTo>
                  <a:cubicBezTo>
                    <a:pt x="9749" y="5485"/>
                    <a:pt x="9475" y="5394"/>
                    <a:pt x="9235" y="5202"/>
                  </a:cubicBezTo>
                  <a:cubicBezTo>
                    <a:pt x="7854" y="4079"/>
                    <a:pt x="5832" y="2597"/>
                    <a:pt x="4174" y="1408"/>
                  </a:cubicBezTo>
                  <a:cubicBezTo>
                    <a:pt x="3954" y="1251"/>
                    <a:pt x="3708" y="1176"/>
                    <a:pt x="3462" y="1176"/>
                  </a:cubicBezTo>
                  <a:cubicBezTo>
                    <a:pt x="3090" y="1176"/>
                    <a:pt x="2722" y="1349"/>
                    <a:pt x="2457" y="1684"/>
                  </a:cubicBezTo>
                  <a:cubicBezTo>
                    <a:pt x="1541" y="2841"/>
                    <a:pt x="421" y="4470"/>
                    <a:pt x="57" y="5692"/>
                  </a:cubicBezTo>
                  <a:cubicBezTo>
                    <a:pt x="-117" y="6311"/>
                    <a:pt x="116" y="7010"/>
                    <a:pt x="596" y="7370"/>
                  </a:cubicBezTo>
                  <a:cubicBezTo>
                    <a:pt x="2443" y="8721"/>
                    <a:pt x="6225" y="10481"/>
                    <a:pt x="6807" y="11327"/>
                  </a:cubicBezTo>
                  <a:cubicBezTo>
                    <a:pt x="7228" y="11962"/>
                    <a:pt x="2546" y="18529"/>
                    <a:pt x="2894" y="19456"/>
                  </a:cubicBezTo>
                  <a:cubicBezTo>
                    <a:pt x="3214" y="20320"/>
                    <a:pt x="5003" y="21134"/>
                    <a:pt x="6312" y="21542"/>
                  </a:cubicBezTo>
                  <a:cubicBezTo>
                    <a:pt x="6437" y="21580"/>
                    <a:pt x="6563" y="21600"/>
                    <a:pt x="6688" y="21600"/>
                  </a:cubicBezTo>
                  <a:cubicBezTo>
                    <a:pt x="7186" y="21600"/>
                    <a:pt x="7650" y="21297"/>
                    <a:pt x="7884" y="20776"/>
                  </a:cubicBezTo>
                  <a:cubicBezTo>
                    <a:pt x="8741" y="18837"/>
                    <a:pt x="9716" y="17192"/>
                    <a:pt x="10559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5" y="15202"/>
                    <a:pt x="12258" y="15315"/>
                    <a:pt x="12509" y="15547"/>
                  </a:cubicBezTo>
                  <a:cubicBezTo>
                    <a:pt x="14021" y="16964"/>
                    <a:pt x="15607" y="18576"/>
                    <a:pt x="17265" y="19586"/>
                  </a:cubicBezTo>
                  <a:cubicBezTo>
                    <a:pt x="17457" y="19699"/>
                    <a:pt x="17665" y="19754"/>
                    <a:pt x="17872" y="19754"/>
                  </a:cubicBezTo>
                  <a:cubicBezTo>
                    <a:pt x="18260" y="19754"/>
                    <a:pt x="18643" y="19562"/>
                    <a:pt x="18909" y="19212"/>
                  </a:cubicBezTo>
                  <a:cubicBezTo>
                    <a:pt x="19636" y="18251"/>
                    <a:pt x="20407" y="17159"/>
                    <a:pt x="21105" y="16036"/>
                  </a:cubicBezTo>
                  <a:cubicBezTo>
                    <a:pt x="21483" y="15417"/>
                    <a:pt x="21395" y="14570"/>
                    <a:pt x="20901" y="14080"/>
                  </a:cubicBezTo>
                  <a:cubicBezTo>
                    <a:pt x="19592" y="12777"/>
                    <a:pt x="17498" y="11164"/>
                    <a:pt x="15825" y="10089"/>
                  </a:cubicBezTo>
                  <a:cubicBezTo>
                    <a:pt x="15084" y="9618"/>
                    <a:pt x="14909" y="8493"/>
                    <a:pt x="15491" y="7793"/>
                  </a:cubicBezTo>
                  <a:cubicBezTo>
                    <a:pt x="16538" y="6473"/>
                    <a:pt x="17730" y="5169"/>
                    <a:pt x="18675" y="3884"/>
                  </a:cubicBezTo>
                  <a:cubicBezTo>
                    <a:pt x="19171" y="3232"/>
                    <a:pt x="19054" y="2239"/>
                    <a:pt x="18429" y="1733"/>
                  </a:cubicBezTo>
                  <a:cubicBezTo>
                    <a:pt x="17687" y="1130"/>
                    <a:pt x="16931" y="690"/>
                    <a:pt x="16116" y="184"/>
                  </a:cubicBezTo>
                  <a:cubicBezTo>
                    <a:pt x="15910" y="60"/>
                    <a:pt x="15688" y="0"/>
                    <a:pt x="154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80" name="Google Shape;8501;p49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81" name="Google Shape;8502;p49"/>
            <p:cNvSpPr/>
            <p:nvPr/>
          </p:nvSpPr>
          <p:spPr>
            <a:xfrm>
              <a:off x="6912357" y="8406147"/>
              <a:ext cx="81899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5" h="21600" fill="norm" stroke="1" extrusionOk="0">
                  <a:moveTo>
                    <a:pt x="19109" y="0"/>
                  </a:moveTo>
                  <a:cubicBezTo>
                    <a:pt x="19063" y="0"/>
                    <a:pt x="19017" y="7"/>
                    <a:pt x="18971" y="28"/>
                  </a:cubicBezTo>
                  <a:cubicBezTo>
                    <a:pt x="17387" y="733"/>
                    <a:pt x="14386" y="852"/>
                    <a:pt x="11244" y="852"/>
                  </a:cubicBezTo>
                  <a:cubicBezTo>
                    <a:pt x="9600" y="852"/>
                    <a:pt x="7920" y="817"/>
                    <a:pt x="6383" y="817"/>
                  </a:cubicBezTo>
                  <a:cubicBezTo>
                    <a:pt x="4332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42" y="5445"/>
                  </a:cubicBezTo>
                  <a:cubicBezTo>
                    <a:pt x="17" y="9306"/>
                    <a:pt x="-77" y="13669"/>
                    <a:pt x="72" y="17034"/>
                  </a:cubicBezTo>
                  <a:cubicBezTo>
                    <a:pt x="204" y="19708"/>
                    <a:pt x="747" y="21579"/>
                    <a:pt x="1383" y="21579"/>
                  </a:cubicBezTo>
                  <a:cubicBezTo>
                    <a:pt x="1800" y="21565"/>
                    <a:pt x="2255" y="21565"/>
                    <a:pt x="2744" y="21565"/>
                  </a:cubicBezTo>
                  <a:cubicBezTo>
                    <a:pt x="4141" y="21565"/>
                    <a:pt x="5800" y="21600"/>
                    <a:pt x="7542" y="21600"/>
                  </a:cubicBezTo>
                  <a:cubicBezTo>
                    <a:pt x="11953" y="21600"/>
                    <a:pt x="16907" y="21377"/>
                    <a:pt x="19568" y="19834"/>
                  </a:cubicBezTo>
                  <a:cubicBezTo>
                    <a:pt x="21523" y="18738"/>
                    <a:pt x="21034" y="0"/>
                    <a:pt x="1910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82" name="Google Shape;8503;p49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83" name="Google Shape;8504;p49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84" name="Google Shape;8505;p49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85" name="Google Shape;8506;p49"/>
            <p:cNvSpPr/>
            <p:nvPr/>
          </p:nvSpPr>
          <p:spPr>
            <a:xfrm>
              <a:off x="4018832" y="8100988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86" name="Google Shape;8507;p49"/>
            <p:cNvSpPr/>
            <p:nvPr/>
          </p:nvSpPr>
          <p:spPr>
            <a:xfrm>
              <a:off x="5579821" y="7025505"/>
              <a:ext cx="108003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67" y="0"/>
                  </a:moveTo>
                  <a:cubicBezTo>
                    <a:pt x="15113" y="0"/>
                    <a:pt x="14767" y="153"/>
                    <a:pt x="14516" y="455"/>
                  </a:cubicBezTo>
                  <a:cubicBezTo>
                    <a:pt x="13337" y="1824"/>
                    <a:pt x="12043" y="3353"/>
                    <a:pt x="11112" y="4852"/>
                  </a:cubicBezTo>
                  <a:cubicBezTo>
                    <a:pt x="10857" y="5264"/>
                    <a:pt x="10450" y="5482"/>
                    <a:pt x="10032" y="5482"/>
                  </a:cubicBezTo>
                  <a:cubicBezTo>
                    <a:pt x="9757" y="5482"/>
                    <a:pt x="9478" y="5387"/>
                    <a:pt x="9235" y="5193"/>
                  </a:cubicBezTo>
                  <a:cubicBezTo>
                    <a:pt x="7854" y="4071"/>
                    <a:pt x="5832" y="2605"/>
                    <a:pt x="4174" y="1417"/>
                  </a:cubicBezTo>
                  <a:cubicBezTo>
                    <a:pt x="3956" y="1254"/>
                    <a:pt x="3710" y="1177"/>
                    <a:pt x="3465" y="1177"/>
                  </a:cubicBezTo>
                  <a:cubicBezTo>
                    <a:pt x="3092" y="1177"/>
                    <a:pt x="2722" y="1358"/>
                    <a:pt x="2457" y="1692"/>
                  </a:cubicBezTo>
                  <a:cubicBezTo>
                    <a:pt x="1541" y="2833"/>
                    <a:pt x="421" y="4461"/>
                    <a:pt x="57" y="5682"/>
                  </a:cubicBezTo>
                  <a:cubicBezTo>
                    <a:pt x="-117" y="6318"/>
                    <a:pt x="116" y="7000"/>
                    <a:pt x="596" y="7360"/>
                  </a:cubicBezTo>
                  <a:cubicBezTo>
                    <a:pt x="2443" y="8711"/>
                    <a:pt x="6225" y="10487"/>
                    <a:pt x="6807" y="11332"/>
                  </a:cubicBezTo>
                  <a:cubicBezTo>
                    <a:pt x="7228" y="11967"/>
                    <a:pt x="2546" y="18515"/>
                    <a:pt x="2894" y="19442"/>
                  </a:cubicBezTo>
                  <a:cubicBezTo>
                    <a:pt x="3214" y="20322"/>
                    <a:pt x="5003" y="21136"/>
                    <a:pt x="6312" y="21543"/>
                  </a:cubicBezTo>
                  <a:cubicBezTo>
                    <a:pt x="6434" y="21582"/>
                    <a:pt x="6558" y="21600"/>
                    <a:pt x="6679" y="21600"/>
                  </a:cubicBezTo>
                  <a:cubicBezTo>
                    <a:pt x="7179" y="21600"/>
                    <a:pt x="7649" y="21290"/>
                    <a:pt x="7884" y="20779"/>
                  </a:cubicBezTo>
                  <a:cubicBezTo>
                    <a:pt x="8741" y="18840"/>
                    <a:pt x="9716" y="17179"/>
                    <a:pt x="10559" y="15828"/>
                  </a:cubicBezTo>
                  <a:cubicBezTo>
                    <a:pt x="10822" y="15410"/>
                    <a:pt x="11239" y="15191"/>
                    <a:pt x="11658" y="15191"/>
                  </a:cubicBezTo>
                  <a:cubicBezTo>
                    <a:pt x="11958" y="15191"/>
                    <a:pt x="12260" y="15302"/>
                    <a:pt x="12509" y="15534"/>
                  </a:cubicBezTo>
                  <a:cubicBezTo>
                    <a:pt x="14021" y="16951"/>
                    <a:pt x="15607" y="18579"/>
                    <a:pt x="17265" y="19572"/>
                  </a:cubicBezTo>
                  <a:cubicBezTo>
                    <a:pt x="17461" y="19689"/>
                    <a:pt x="17674" y="19745"/>
                    <a:pt x="17886" y="19745"/>
                  </a:cubicBezTo>
                  <a:cubicBezTo>
                    <a:pt x="18269" y="19745"/>
                    <a:pt x="18646" y="19561"/>
                    <a:pt x="18909" y="19214"/>
                  </a:cubicBezTo>
                  <a:cubicBezTo>
                    <a:pt x="19636" y="18238"/>
                    <a:pt x="20407" y="17162"/>
                    <a:pt x="21105" y="16023"/>
                  </a:cubicBezTo>
                  <a:cubicBezTo>
                    <a:pt x="21483" y="15405"/>
                    <a:pt x="21395" y="14574"/>
                    <a:pt x="20901" y="14068"/>
                  </a:cubicBezTo>
                  <a:cubicBezTo>
                    <a:pt x="19592" y="12765"/>
                    <a:pt x="17498" y="11153"/>
                    <a:pt x="15825" y="10094"/>
                  </a:cubicBezTo>
                  <a:cubicBezTo>
                    <a:pt x="15084" y="9624"/>
                    <a:pt x="14909" y="8499"/>
                    <a:pt x="15491" y="7784"/>
                  </a:cubicBezTo>
                  <a:cubicBezTo>
                    <a:pt x="16538" y="6480"/>
                    <a:pt x="17730" y="5160"/>
                    <a:pt x="18675" y="3892"/>
                  </a:cubicBezTo>
                  <a:cubicBezTo>
                    <a:pt x="19171" y="3240"/>
                    <a:pt x="19054" y="2245"/>
                    <a:pt x="18429" y="1741"/>
                  </a:cubicBezTo>
                  <a:cubicBezTo>
                    <a:pt x="17687" y="1139"/>
                    <a:pt x="16931" y="683"/>
                    <a:pt x="16116" y="179"/>
                  </a:cubicBezTo>
                  <a:cubicBezTo>
                    <a:pt x="15910" y="60"/>
                    <a:pt x="15687" y="0"/>
                    <a:pt x="1546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87" name="Google Shape;8508;p49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88" name="Google Shape;8509;p49"/>
            <p:cNvSpPr/>
            <p:nvPr/>
          </p:nvSpPr>
          <p:spPr>
            <a:xfrm>
              <a:off x="4473842" y="6435487"/>
              <a:ext cx="1084710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4"/>
                    <a:pt x="14166" y="866"/>
                    <a:pt x="10909" y="866"/>
                  </a:cubicBezTo>
                  <a:cubicBezTo>
                    <a:pt x="9358" y="866"/>
                    <a:pt x="7782" y="845"/>
                    <a:pt x="6337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89" name="Google Shape;8510;p49"/>
            <p:cNvSpPr/>
            <p:nvPr/>
          </p:nvSpPr>
          <p:spPr>
            <a:xfrm>
              <a:off x="4248388" y="5259082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1"/>
                    <a:pt x="10902" y="871"/>
                  </a:cubicBezTo>
                  <a:cubicBezTo>
                    <a:pt x="9352" y="871"/>
                    <a:pt x="7779" y="843"/>
                    <a:pt x="6333" y="843"/>
                  </a:cubicBezTo>
                  <a:cubicBezTo>
                    <a:pt x="4303" y="843"/>
                    <a:pt x="2528" y="892"/>
                    <a:pt x="1431" y="1150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6" y="21579"/>
                    <a:pt x="5487" y="21600"/>
                    <a:pt x="6930" y="21600"/>
                  </a:cubicBezTo>
                  <a:cubicBezTo>
                    <a:pt x="11481" y="21600"/>
                    <a:pt x="16769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90" name="Google Shape;8511;p49"/>
            <p:cNvSpPr/>
            <p:nvPr/>
          </p:nvSpPr>
          <p:spPr>
            <a:xfrm>
              <a:off x="4248388" y="4893188"/>
              <a:ext cx="81926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9"/>
                    <a:pt x="1431" y="1150"/>
                  </a:cubicBezTo>
                  <a:cubicBezTo>
                    <a:pt x="871" y="1276"/>
                    <a:pt x="385" y="3012"/>
                    <a:pt x="234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4" y="21544"/>
                    <a:pt x="1824" y="21544"/>
                    <a:pt x="2065" y="21544"/>
                  </a:cubicBezTo>
                  <a:cubicBezTo>
                    <a:pt x="3580" y="21544"/>
                    <a:pt x="5480" y="21600"/>
                    <a:pt x="7498" y="21600"/>
                  </a:cubicBezTo>
                  <a:cubicBezTo>
                    <a:pt x="11914" y="21600"/>
                    <a:pt x="16884" y="21356"/>
                    <a:pt x="19561" y="19808"/>
                  </a:cubicBezTo>
                  <a:cubicBezTo>
                    <a:pt x="21518" y="18713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91" name="Google Shape;8512;p49"/>
            <p:cNvSpPr/>
            <p:nvPr/>
          </p:nvSpPr>
          <p:spPr>
            <a:xfrm>
              <a:off x="6601033" y="4634488"/>
              <a:ext cx="981965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8" h="21600" fill="norm" stroke="1" extrusionOk="0">
                  <a:moveTo>
                    <a:pt x="17278" y="0"/>
                  </a:moveTo>
                  <a:cubicBezTo>
                    <a:pt x="16844" y="0"/>
                    <a:pt x="16413" y="178"/>
                    <a:pt x="16095" y="504"/>
                  </a:cubicBezTo>
                  <a:cubicBezTo>
                    <a:pt x="11994" y="4766"/>
                    <a:pt x="3466" y="13243"/>
                    <a:pt x="320" y="17441"/>
                  </a:cubicBezTo>
                  <a:cubicBezTo>
                    <a:pt x="-895" y="19076"/>
                    <a:pt x="1609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45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35" y="2802"/>
                  </a:cubicBezTo>
                  <a:cubicBezTo>
                    <a:pt x="19765" y="1804"/>
                    <a:pt x="18978" y="838"/>
                    <a:pt x="18145" y="268"/>
                  </a:cubicBezTo>
                  <a:cubicBezTo>
                    <a:pt x="17881" y="85"/>
                    <a:pt x="17578" y="0"/>
                    <a:pt x="1727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92" name="Google Shape;8513;p49"/>
            <p:cNvSpPr/>
            <p:nvPr/>
          </p:nvSpPr>
          <p:spPr>
            <a:xfrm>
              <a:off x="6682998" y="4588442"/>
              <a:ext cx="231999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66" y="0"/>
                  </a:moveTo>
                  <a:cubicBezTo>
                    <a:pt x="2686" y="0"/>
                    <a:pt x="-1604" y="5758"/>
                    <a:pt x="588" y="16537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1"/>
                    <a:pt x="17151" y="8758"/>
                  </a:cubicBezTo>
                  <a:cubicBezTo>
                    <a:pt x="14984" y="2837"/>
                    <a:pt x="11157" y="0"/>
                    <a:pt x="766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93" name="Google Shape;8514;p49"/>
            <p:cNvSpPr/>
            <p:nvPr/>
          </p:nvSpPr>
          <p:spPr>
            <a:xfrm>
              <a:off x="7267562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94" name="Google Shape;8515;p49"/>
            <p:cNvSpPr/>
            <p:nvPr/>
          </p:nvSpPr>
          <p:spPr>
            <a:xfrm>
              <a:off x="6549645" y="6435487"/>
              <a:ext cx="108480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5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4" y="21572"/>
                    <a:pt x="2241" y="21565"/>
                    <a:pt x="2730" y="21565"/>
                  </a:cubicBezTo>
                  <a:cubicBezTo>
                    <a:pt x="4132" y="21565"/>
                    <a:pt x="5791" y="21600"/>
                    <a:pt x="7535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95" name="Google Shape;8516;p49"/>
            <p:cNvSpPr/>
            <p:nvPr/>
          </p:nvSpPr>
          <p:spPr>
            <a:xfrm>
              <a:off x="6990907" y="6144191"/>
              <a:ext cx="202002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6" y="0"/>
                  </a:moveTo>
                  <a:cubicBezTo>
                    <a:pt x="2672" y="0"/>
                    <a:pt x="-1619" y="5740"/>
                    <a:pt x="599" y="16495"/>
                  </a:cubicBezTo>
                  <a:cubicBezTo>
                    <a:pt x="1312" y="20037"/>
                    <a:pt x="4177" y="21600"/>
                    <a:pt x="7363" y="21600"/>
                  </a:cubicBezTo>
                  <a:cubicBezTo>
                    <a:pt x="13137" y="21600"/>
                    <a:pt x="19981" y="16487"/>
                    <a:pt x="17137" y="8720"/>
                  </a:cubicBezTo>
                  <a:cubicBezTo>
                    <a:pt x="14970" y="2825"/>
                    <a:pt x="11145" y="0"/>
                    <a:pt x="764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96" name="Google Shape;8517;p49"/>
            <p:cNvSpPr/>
            <p:nvPr/>
          </p:nvSpPr>
          <p:spPr>
            <a:xfrm>
              <a:off x="6990929" y="6777780"/>
              <a:ext cx="20198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64" y="21600"/>
                  </a:cubicBezTo>
                  <a:cubicBezTo>
                    <a:pt x="13140" y="21600"/>
                    <a:pt x="19986" y="16493"/>
                    <a:pt x="17141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97" name="Google Shape;8518;p49"/>
            <p:cNvSpPr/>
            <p:nvPr/>
          </p:nvSpPr>
          <p:spPr>
            <a:xfrm>
              <a:off x="7904605" y="5397138"/>
              <a:ext cx="1133012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29" y="0"/>
                  </a:moveTo>
                  <a:cubicBezTo>
                    <a:pt x="9543" y="0"/>
                    <a:pt x="8532" y="83"/>
                    <a:pt x="7844" y="327"/>
                  </a:cubicBezTo>
                  <a:cubicBezTo>
                    <a:pt x="7304" y="520"/>
                    <a:pt x="6971" y="1041"/>
                    <a:pt x="7012" y="1604"/>
                  </a:cubicBezTo>
                  <a:cubicBezTo>
                    <a:pt x="7178" y="3688"/>
                    <a:pt x="8204" y="7460"/>
                    <a:pt x="7968" y="8338"/>
                  </a:cubicBezTo>
                  <a:cubicBezTo>
                    <a:pt x="7788" y="8996"/>
                    <a:pt x="569" y="8873"/>
                    <a:pt x="153" y="9600"/>
                  </a:cubicBezTo>
                  <a:cubicBezTo>
                    <a:pt x="-262" y="10300"/>
                    <a:pt x="251" y="12069"/>
                    <a:pt x="735" y="13276"/>
                  </a:cubicBezTo>
                  <a:cubicBezTo>
                    <a:pt x="940" y="13765"/>
                    <a:pt x="1419" y="14079"/>
                    <a:pt x="1942" y="14079"/>
                  </a:cubicBezTo>
                  <a:cubicBezTo>
                    <a:pt x="2020" y="14079"/>
                    <a:pt x="2097" y="14071"/>
                    <a:pt x="2176" y="14057"/>
                  </a:cubicBezTo>
                  <a:cubicBezTo>
                    <a:pt x="4005" y="13700"/>
                    <a:pt x="5696" y="13577"/>
                    <a:pt x="7123" y="13508"/>
                  </a:cubicBezTo>
                  <a:cubicBezTo>
                    <a:pt x="7139" y="13508"/>
                    <a:pt x="7156" y="13508"/>
                    <a:pt x="7171" y="13508"/>
                  </a:cubicBezTo>
                  <a:cubicBezTo>
                    <a:pt x="7897" y="13508"/>
                    <a:pt x="8481" y="14102"/>
                    <a:pt x="8453" y="14826"/>
                  </a:cubicBezTo>
                  <a:cubicBezTo>
                    <a:pt x="8383" y="16705"/>
                    <a:pt x="8204" y="18734"/>
                    <a:pt x="8509" y="20504"/>
                  </a:cubicBezTo>
                  <a:cubicBezTo>
                    <a:pt x="8605" y="21094"/>
                    <a:pt x="9118" y="21532"/>
                    <a:pt x="9714" y="21546"/>
                  </a:cubicBezTo>
                  <a:cubicBezTo>
                    <a:pt x="10349" y="21578"/>
                    <a:pt x="11016" y="21600"/>
                    <a:pt x="11694" y="21600"/>
                  </a:cubicBezTo>
                  <a:cubicBezTo>
                    <a:pt x="12185" y="21600"/>
                    <a:pt x="12684" y="21589"/>
                    <a:pt x="13178" y="21560"/>
                  </a:cubicBezTo>
                  <a:cubicBezTo>
                    <a:pt x="13828" y="21532"/>
                    <a:pt x="14329" y="21011"/>
                    <a:pt x="14383" y="20381"/>
                  </a:cubicBezTo>
                  <a:cubicBezTo>
                    <a:pt x="14495" y="18720"/>
                    <a:pt x="14369" y="16320"/>
                    <a:pt x="14106" y="14497"/>
                  </a:cubicBezTo>
                  <a:cubicBezTo>
                    <a:pt x="13999" y="13717"/>
                    <a:pt x="14613" y="13039"/>
                    <a:pt x="15388" y="13039"/>
                  </a:cubicBezTo>
                  <a:cubicBezTo>
                    <a:pt x="15417" y="13039"/>
                    <a:pt x="15448" y="13041"/>
                    <a:pt x="15478" y="13042"/>
                  </a:cubicBezTo>
                  <a:cubicBezTo>
                    <a:pt x="16988" y="13165"/>
                    <a:pt x="18581" y="13371"/>
                    <a:pt x="20008" y="13427"/>
                  </a:cubicBezTo>
                  <a:cubicBezTo>
                    <a:pt x="20026" y="13427"/>
                    <a:pt x="20041" y="13427"/>
                    <a:pt x="20057" y="13427"/>
                  </a:cubicBezTo>
                  <a:cubicBezTo>
                    <a:pt x="20770" y="13427"/>
                    <a:pt x="21338" y="12835"/>
                    <a:pt x="21326" y="12123"/>
                  </a:cubicBezTo>
                  <a:cubicBezTo>
                    <a:pt x="21298" y="11245"/>
                    <a:pt x="21159" y="10450"/>
                    <a:pt x="21020" y="9558"/>
                  </a:cubicBezTo>
                  <a:cubicBezTo>
                    <a:pt x="20923" y="8996"/>
                    <a:pt x="20467" y="8558"/>
                    <a:pt x="19898" y="8502"/>
                  </a:cubicBezTo>
                  <a:cubicBezTo>
                    <a:pt x="18521" y="8352"/>
                    <a:pt x="17012" y="8199"/>
                    <a:pt x="15630" y="8199"/>
                  </a:cubicBezTo>
                  <a:cubicBezTo>
                    <a:pt x="15385" y="8199"/>
                    <a:pt x="15145" y="8204"/>
                    <a:pt x="14909" y="8215"/>
                  </a:cubicBezTo>
                  <a:cubicBezTo>
                    <a:pt x="14885" y="8216"/>
                    <a:pt x="14860" y="8216"/>
                    <a:pt x="14836" y="8216"/>
                  </a:cubicBezTo>
                  <a:cubicBezTo>
                    <a:pt x="14148" y="8216"/>
                    <a:pt x="13592" y="7669"/>
                    <a:pt x="13566" y="6994"/>
                  </a:cubicBezTo>
                  <a:cubicBezTo>
                    <a:pt x="13510" y="5361"/>
                    <a:pt x="13330" y="3070"/>
                    <a:pt x="13164" y="1205"/>
                  </a:cubicBezTo>
                  <a:cubicBezTo>
                    <a:pt x="13109" y="575"/>
                    <a:pt x="12595" y="95"/>
                    <a:pt x="11972" y="54"/>
                  </a:cubicBezTo>
                  <a:cubicBezTo>
                    <a:pt x="11528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98" name="Google Shape;8519;p49"/>
            <p:cNvSpPr/>
            <p:nvPr/>
          </p:nvSpPr>
          <p:spPr>
            <a:xfrm>
              <a:off x="8243658" y="3512959"/>
              <a:ext cx="1080102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9" y="0"/>
                    <a:pt x="14765" y="155"/>
                    <a:pt x="14514" y="446"/>
                  </a:cubicBezTo>
                  <a:cubicBezTo>
                    <a:pt x="13323" y="1815"/>
                    <a:pt x="12042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6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6" y="1176"/>
                    <a:pt x="3460" y="1176"/>
                  </a:cubicBezTo>
                  <a:cubicBezTo>
                    <a:pt x="3087" y="1176"/>
                    <a:pt x="2720" y="1350"/>
                    <a:pt x="2450" y="1684"/>
                  </a:cubicBezTo>
                  <a:cubicBezTo>
                    <a:pt x="1547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19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3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48" y="15192"/>
                  </a:cubicBezTo>
                  <a:cubicBezTo>
                    <a:pt x="11951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8" y="19752"/>
                    <a:pt x="17871" y="19752"/>
                  </a:cubicBezTo>
                  <a:cubicBezTo>
                    <a:pt x="18257" y="19752"/>
                    <a:pt x="1863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1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28" y="5153"/>
                    <a:pt x="18671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098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99" name="Google Shape;8520;p49"/>
            <p:cNvSpPr/>
            <p:nvPr/>
          </p:nvSpPr>
          <p:spPr>
            <a:xfrm>
              <a:off x="5328105" y="3573858"/>
              <a:ext cx="1441696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3" y="16843"/>
                    <a:pt x="8726" y="16977"/>
                    <a:pt x="8550" y="16977"/>
                  </a:cubicBezTo>
                  <a:cubicBezTo>
                    <a:pt x="8393" y="16977"/>
                    <a:pt x="8236" y="16872"/>
                    <a:pt x="8178" y="16650"/>
                  </a:cubicBezTo>
                  <a:cubicBezTo>
                    <a:pt x="7141" y="12664"/>
                    <a:pt x="6901" y="11085"/>
                    <a:pt x="5546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17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40" y="11801"/>
                  </a:cubicBezTo>
                  <a:cubicBezTo>
                    <a:pt x="1197" y="11801"/>
                    <a:pt x="1355" y="11736"/>
                    <a:pt x="1485" y="11608"/>
                  </a:cubicBezTo>
                  <a:cubicBezTo>
                    <a:pt x="2289" y="10791"/>
                    <a:pt x="3273" y="10238"/>
                    <a:pt x="3803" y="10238"/>
                  </a:cubicBezTo>
                  <a:cubicBezTo>
                    <a:pt x="3993" y="10238"/>
                    <a:pt x="4125" y="10308"/>
                    <a:pt x="4170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40" y="21352"/>
                    <a:pt x="7852" y="21600"/>
                    <a:pt x="8697" y="21600"/>
                  </a:cubicBezTo>
                  <a:cubicBezTo>
                    <a:pt x="9574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1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79" y="3905"/>
                    <a:pt x="18421" y="4566"/>
                  </a:cubicBezTo>
                  <a:cubicBezTo>
                    <a:pt x="18517" y="5045"/>
                    <a:pt x="18895" y="5369"/>
                    <a:pt x="19313" y="5369"/>
                  </a:cubicBezTo>
                  <a:cubicBezTo>
                    <a:pt x="19329" y="5369"/>
                    <a:pt x="19345" y="5369"/>
                    <a:pt x="19361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81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00" name="Google Shape;8521;p49"/>
            <p:cNvSpPr/>
            <p:nvPr/>
          </p:nvSpPr>
          <p:spPr>
            <a:xfrm>
              <a:off x="7137828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6" y="864"/>
                    <a:pt x="10911" y="864"/>
                  </a:cubicBezTo>
                  <a:cubicBezTo>
                    <a:pt x="9360" y="864"/>
                    <a:pt x="7785" y="843"/>
                    <a:pt x="6340" y="843"/>
                  </a:cubicBezTo>
                  <a:cubicBezTo>
                    <a:pt x="4308" y="843"/>
                    <a:pt x="2532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01" name="Google Shape;8522;p49"/>
            <p:cNvSpPr/>
            <p:nvPr/>
          </p:nvSpPr>
          <p:spPr>
            <a:xfrm>
              <a:off x="6912357" y="1746123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05"/>
                  </a:cubicBezTo>
                  <a:cubicBezTo>
                    <a:pt x="858" y="1331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57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0" y="21586"/>
                    <a:pt x="2366" y="21579"/>
                    <a:pt x="2919" y="21579"/>
                  </a:cubicBezTo>
                  <a:cubicBezTo>
                    <a:pt x="4159" y="21579"/>
                    <a:pt x="5589" y="21600"/>
                    <a:pt x="7094" y="21600"/>
                  </a:cubicBezTo>
                  <a:cubicBezTo>
                    <a:pt x="11613" y="21600"/>
                    <a:pt x="16813" y="21405"/>
                    <a:pt x="19565" y="19858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02" name="Google Shape;8523;p49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03" name="Google Shape;8524;p49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04" name="Google Shape;8525;p49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05" name="Google Shape;8526;p49"/>
            <p:cNvSpPr/>
            <p:nvPr/>
          </p:nvSpPr>
          <p:spPr>
            <a:xfrm>
              <a:off x="4603359" y="1873781"/>
              <a:ext cx="232700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1" h="21600" fill="norm" stroke="1" extrusionOk="0">
                  <a:moveTo>
                    <a:pt x="7647" y="0"/>
                  </a:moveTo>
                  <a:cubicBezTo>
                    <a:pt x="2677" y="0"/>
                    <a:pt x="-1597" y="5733"/>
                    <a:pt x="584" y="16505"/>
                  </a:cubicBezTo>
                  <a:cubicBezTo>
                    <a:pt x="1312" y="20041"/>
                    <a:pt x="4182" y="21600"/>
                    <a:pt x="7382" y="21600"/>
                  </a:cubicBezTo>
                  <a:cubicBezTo>
                    <a:pt x="13161" y="21600"/>
                    <a:pt x="20003" y="16498"/>
                    <a:pt x="17170" y="8724"/>
                  </a:cubicBezTo>
                  <a:cubicBezTo>
                    <a:pt x="14982" y="2828"/>
                    <a:pt x="11144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06" name="Google Shape;8527;p49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07" name="Google Shape;8528;p49"/>
            <p:cNvSpPr/>
            <p:nvPr/>
          </p:nvSpPr>
          <p:spPr>
            <a:xfrm>
              <a:off x="4326704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08" name="Google Shape;8529;p49"/>
            <p:cNvSpPr/>
            <p:nvPr/>
          </p:nvSpPr>
          <p:spPr>
            <a:xfrm>
              <a:off x="4326704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09" name="Google Shape;8530;p49"/>
            <p:cNvSpPr/>
            <p:nvPr/>
          </p:nvSpPr>
          <p:spPr>
            <a:xfrm>
              <a:off x="5240728" y="1884179"/>
              <a:ext cx="1132689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5" y="10299"/>
                    <a:pt x="245" y="12082"/>
                    <a:pt x="730" y="13275"/>
                  </a:cubicBezTo>
                  <a:cubicBezTo>
                    <a:pt x="933" y="13775"/>
                    <a:pt x="1410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2" y="13507"/>
                    <a:pt x="8487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20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62" y="16319"/>
                    <a:pt x="14100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5" y="13041"/>
                  </a:cubicBezTo>
                  <a:cubicBezTo>
                    <a:pt x="16981" y="13164"/>
                    <a:pt x="18574" y="13370"/>
                    <a:pt x="20002" y="13426"/>
                  </a:cubicBezTo>
                  <a:cubicBezTo>
                    <a:pt x="20017" y="13426"/>
                    <a:pt x="20034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291" y="11244"/>
                    <a:pt x="21151" y="10449"/>
                    <a:pt x="21013" y="9572"/>
                  </a:cubicBezTo>
                  <a:cubicBezTo>
                    <a:pt x="20916" y="8995"/>
                    <a:pt x="20458" y="8571"/>
                    <a:pt x="19891" y="8502"/>
                  </a:cubicBezTo>
                  <a:cubicBezTo>
                    <a:pt x="18514" y="8351"/>
                    <a:pt x="17006" y="8199"/>
                    <a:pt x="15624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586" y="7681"/>
                    <a:pt x="13573" y="6993"/>
                  </a:cubicBezTo>
                  <a:cubicBezTo>
                    <a:pt x="13504" y="5361"/>
                    <a:pt x="13337" y="3084"/>
                    <a:pt x="13157" y="1205"/>
                  </a:cubicBezTo>
                  <a:cubicBezTo>
                    <a:pt x="13101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10" name="Google Shape;8531;p49"/>
            <p:cNvSpPr/>
            <p:nvPr/>
          </p:nvSpPr>
          <p:spPr>
            <a:xfrm>
              <a:off x="4473842" y="13460663"/>
              <a:ext cx="108471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272" y="773"/>
                    <a:pt x="13973" y="871"/>
                    <a:pt x="10612" y="871"/>
                  </a:cubicBezTo>
                  <a:cubicBezTo>
                    <a:pt x="9358" y="871"/>
                    <a:pt x="8097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11" name="Google Shape;8532;p49"/>
            <p:cNvSpPr/>
            <p:nvPr/>
          </p:nvSpPr>
          <p:spPr>
            <a:xfrm>
              <a:off x="4248388" y="12284917"/>
              <a:ext cx="81924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5" y="733"/>
                    <a:pt x="14370" y="859"/>
                    <a:pt x="11236" y="859"/>
                  </a:cubicBezTo>
                  <a:cubicBezTo>
                    <a:pt x="9595" y="859"/>
                    <a:pt x="7914" y="824"/>
                    <a:pt x="6378" y="824"/>
                  </a:cubicBezTo>
                  <a:cubicBezTo>
                    <a:pt x="4329" y="824"/>
                    <a:pt x="2537" y="880"/>
                    <a:pt x="1431" y="1152"/>
                  </a:cubicBezTo>
                  <a:cubicBezTo>
                    <a:pt x="871" y="1278"/>
                    <a:pt x="385" y="3023"/>
                    <a:pt x="234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1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40" y="21600"/>
                    <a:pt x="16893" y="21384"/>
                    <a:pt x="19565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12" name="Google Shape;8533;p49"/>
            <p:cNvSpPr/>
            <p:nvPr/>
          </p:nvSpPr>
          <p:spPr>
            <a:xfrm>
              <a:off x="4248388" y="11918363"/>
              <a:ext cx="81926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14"/>
                    <a:pt x="18943" y="28"/>
                  </a:cubicBezTo>
                  <a:cubicBezTo>
                    <a:pt x="17257" y="773"/>
                    <a:pt x="13963" y="877"/>
                    <a:pt x="10605" y="877"/>
                  </a:cubicBezTo>
                  <a:cubicBezTo>
                    <a:pt x="9354" y="877"/>
                    <a:pt x="8093" y="863"/>
                    <a:pt x="6903" y="863"/>
                  </a:cubicBezTo>
                  <a:cubicBezTo>
                    <a:pt x="4636" y="863"/>
                    <a:pt x="2629" y="912"/>
                    <a:pt x="1431" y="1211"/>
                  </a:cubicBezTo>
                  <a:cubicBezTo>
                    <a:pt x="871" y="1337"/>
                    <a:pt x="385" y="3070"/>
                    <a:pt x="234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1" y="21565"/>
                    <a:pt x="5788" y="21600"/>
                    <a:pt x="7529" y="21600"/>
                  </a:cubicBezTo>
                  <a:cubicBezTo>
                    <a:pt x="11937" y="21600"/>
                    <a:pt x="16890" y="21377"/>
                    <a:pt x="19561" y="19839"/>
                  </a:cubicBezTo>
                  <a:cubicBezTo>
                    <a:pt x="21518" y="18683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13" name="Google Shape;8534;p49"/>
            <p:cNvSpPr/>
            <p:nvPr/>
          </p:nvSpPr>
          <p:spPr>
            <a:xfrm>
              <a:off x="6601042" y="11660158"/>
              <a:ext cx="98195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68" y="0"/>
                  </a:moveTo>
                  <a:cubicBezTo>
                    <a:pt x="16837" y="0"/>
                    <a:pt x="16411" y="178"/>
                    <a:pt x="16096" y="510"/>
                  </a:cubicBezTo>
                  <a:cubicBezTo>
                    <a:pt x="11994" y="4773"/>
                    <a:pt x="3465" y="13250"/>
                    <a:pt x="319" y="17449"/>
                  </a:cubicBezTo>
                  <a:cubicBezTo>
                    <a:pt x="-894" y="19073"/>
                    <a:pt x="1604" y="21600"/>
                    <a:pt x="3510" y="21600"/>
                  </a:cubicBezTo>
                  <a:cubicBezTo>
                    <a:pt x="4024" y="21600"/>
                    <a:pt x="4496" y="21417"/>
                    <a:pt x="4838" y="20982"/>
                  </a:cubicBezTo>
                  <a:cubicBezTo>
                    <a:pt x="7645" y="17465"/>
                    <a:pt x="17206" y="8163"/>
                    <a:pt x="20151" y="4789"/>
                  </a:cubicBezTo>
                  <a:cubicBezTo>
                    <a:pt x="20628" y="4234"/>
                    <a:pt x="20706" y="3442"/>
                    <a:pt x="20336" y="2808"/>
                  </a:cubicBezTo>
                  <a:cubicBezTo>
                    <a:pt x="19766" y="1810"/>
                    <a:pt x="18979" y="828"/>
                    <a:pt x="18146" y="274"/>
                  </a:cubicBezTo>
                  <a:cubicBezTo>
                    <a:pt x="17878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14" name="Google Shape;8535;p49"/>
            <p:cNvSpPr/>
            <p:nvPr/>
          </p:nvSpPr>
          <p:spPr>
            <a:xfrm>
              <a:off x="6683027" y="11613947"/>
              <a:ext cx="231959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1" h="21600" fill="norm" stroke="1" extrusionOk="0">
                  <a:moveTo>
                    <a:pt x="7662" y="0"/>
                  </a:moveTo>
                  <a:cubicBezTo>
                    <a:pt x="2685" y="0"/>
                    <a:pt x="-1601" y="5733"/>
                    <a:pt x="586" y="16498"/>
                  </a:cubicBezTo>
                  <a:cubicBezTo>
                    <a:pt x="1296" y="20034"/>
                    <a:pt x="4162" y="21600"/>
                    <a:pt x="7357" y="21600"/>
                  </a:cubicBezTo>
                  <a:cubicBezTo>
                    <a:pt x="13139" y="21600"/>
                    <a:pt x="19999" y="16498"/>
                    <a:pt x="17159" y="8724"/>
                  </a:cubicBezTo>
                  <a:cubicBezTo>
                    <a:pt x="14990" y="2828"/>
                    <a:pt x="11155" y="0"/>
                    <a:pt x="76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15" name="Google Shape;8536;p49"/>
            <p:cNvSpPr/>
            <p:nvPr/>
          </p:nvSpPr>
          <p:spPr>
            <a:xfrm>
              <a:off x="7267569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57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16" name="Google Shape;8537;p49"/>
            <p:cNvSpPr/>
            <p:nvPr/>
          </p:nvSpPr>
          <p:spPr>
            <a:xfrm>
              <a:off x="6549645" y="13460663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5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2" y="21593"/>
                    <a:pt x="1364" y="21593"/>
                  </a:cubicBezTo>
                  <a:cubicBezTo>
                    <a:pt x="1833" y="21586"/>
                    <a:pt x="2352" y="21579"/>
                    <a:pt x="2907" y="21579"/>
                  </a:cubicBezTo>
                  <a:cubicBezTo>
                    <a:pt x="4150" y="21579"/>
                    <a:pt x="5582" y="21600"/>
                    <a:pt x="7089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17" name="Google Shape;8538;p49"/>
            <p:cNvSpPr/>
            <p:nvPr/>
          </p:nvSpPr>
          <p:spPr>
            <a:xfrm>
              <a:off x="6990930" y="13169532"/>
              <a:ext cx="201990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14" y="21600"/>
                    <a:pt x="19987" y="16505"/>
                    <a:pt x="17136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18" name="Google Shape;8539;p49"/>
            <p:cNvSpPr/>
            <p:nvPr/>
          </p:nvSpPr>
          <p:spPr>
            <a:xfrm>
              <a:off x="7904605" y="12422809"/>
              <a:ext cx="1133012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87" y="0"/>
                  </a:moveTo>
                  <a:cubicBezTo>
                    <a:pt x="9582" y="0"/>
                    <a:pt x="8546" y="78"/>
                    <a:pt x="7844" y="318"/>
                  </a:cubicBezTo>
                  <a:cubicBezTo>
                    <a:pt x="7304" y="511"/>
                    <a:pt x="6971" y="1046"/>
                    <a:pt x="7012" y="1609"/>
                  </a:cubicBezTo>
                  <a:cubicBezTo>
                    <a:pt x="7178" y="3694"/>
                    <a:pt x="8204" y="7466"/>
                    <a:pt x="7968" y="8330"/>
                  </a:cubicBezTo>
                  <a:cubicBezTo>
                    <a:pt x="7788" y="8988"/>
                    <a:pt x="569" y="8865"/>
                    <a:pt x="153" y="9607"/>
                  </a:cubicBezTo>
                  <a:cubicBezTo>
                    <a:pt x="-262" y="10306"/>
                    <a:pt x="251" y="12076"/>
                    <a:pt x="735" y="13284"/>
                  </a:cubicBezTo>
                  <a:cubicBezTo>
                    <a:pt x="937" y="13766"/>
                    <a:pt x="1406" y="14077"/>
                    <a:pt x="1920" y="14077"/>
                  </a:cubicBezTo>
                  <a:cubicBezTo>
                    <a:pt x="2004" y="14077"/>
                    <a:pt x="2090" y="14069"/>
                    <a:pt x="2176" y="14051"/>
                  </a:cubicBezTo>
                  <a:cubicBezTo>
                    <a:pt x="4005" y="13708"/>
                    <a:pt x="5696" y="13571"/>
                    <a:pt x="7123" y="13516"/>
                  </a:cubicBezTo>
                  <a:cubicBezTo>
                    <a:pt x="7147" y="13514"/>
                    <a:pt x="7170" y="13514"/>
                    <a:pt x="7193" y="13514"/>
                  </a:cubicBezTo>
                  <a:cubicBezTo>
                    <a:pt x="7909" y="13514"/>
                    <a:pt x="8479" y="14116"/>
                    <a:pt x="8453" y="14834"/>
                  </a:cubicBezTo>
                  <a:cubicBezTo>
                    <a:pt x="8383" y="16713"/>
                    <a:pt x="8204" y="18743"/>
                    <a:pt x="8509" y="20499"/>
                  </a:cubicBezTo>
                  <a:cubicBezTo>
                    <a:pt x="8605" y="21089"/>
                    <a:pt x="9118" y="21528"/>
                    <a:pt x="9714" y="21555"/>
                  </a:cubicBezTo>
                  <a:cubicBezTo>
                    <a:pt x="10371" y="21580"/>
                    <a:pt x="11062" y="21600"/>
                    <a:pt x="11766" y="21600"/>
                  </a:cubicBezTo>
                  <a:cubicBezTo>
                    <a:pt x="12233" y="21600"/>
                    <a:pt x="12707" y="21591"/>
                    <a:pt x="13178" y="21569"/>
                  </a:cubicBezTo>
                  <a:cubicBezTo>
                    <a:pt x="13828" y="21528"/>
                    <a:pt x="14329" y="21020"/>
                    <a:pt x="14383" y="20390"/>
                  </a:cubicBezTo>
                  <a:cubicBezTo>
                    <a:pt x="14495" y="18729"/>
                    <a:pt x="14369" y="16315"/>
                    <a:pt x="14106" y="14491"/>
                  </a:cubicBezTo>
                  <a:cubicBezTo>
                    <a:pt x="14001" y="13717"/>
                    <a:pt x="14602" y="13045"/>
                    <a:pt x="15368" y="13045"/>
                  </a:cubicBezTo>
                  <a:cubicBezTo>
                    <a:pt x="15403" y="13045"/>
                    <a:pt x="15441" y="13047"/>
                    <a:pt x="15478" y="13050"/>
                  </a:cubicBezTo>
                  <a:cubicBezTo>
                    <a:pt x="16988" y="13159"/>
                    <a:pt x="18581" y="13365"/>
                    <a:pt x="20008" y="13420"/>
                  </a:cubicBezTo>
                  <a:cubicBezTo>
                    <a:pt x="20026" y="13420"/>
                    <a:pt x="20041" y="13420"/>
                    <a:pt x="20057" y="13420"/>
                  </a:cubicBezTo>
                  <a:cubicBezTo>
                    <a:pt x="20770" y="13420"/>
                    <a:pt x="21338" y="12828"/>
                    <a:pt x="21326" y="12116"/>
                  </a:cubicBezTo>
                  <a:cubicBezTo>
                    <a:pt x="21298" y="11252"/>
                    <a:pt x="21159" y="10443"/>
                    <a:pt x="21020" y="9565"/>
                  </a:cubicBezTo>
                  <a:cubicBezTo>
                    <a:pt x="20923" y="9002"/>
                    <a:pt x="20467" y="8564"/>
                    <a:pt x="19898" y="8495"/>
                  </a:cubicBezTo>
                  <a:cubicBezTo>
                    <a:pt x="18535" y="8346"/>
                    <a:pt x="17043" y="8204"/>
                    <a:pt x="15672" y="8204"/>
                  </a:cubicBezTo>
                  <a:cubicBezTo>
                    <a:pt x="15414" y="8204"/>
                    <a:pt x="15159" y="8210"/>
                    <a:pt x="14909" y="8221"/>
                  </a:cubicBezTo>
                  <a:cubicBezTo>
                    <a:pt x="14892" y="8221"/>
                    <a:pt x="14875" y="8221"/>
                    <a:pt x="14858" y="8221"/>
                  </a:cubicBezTo>
                  <a:cubicBezTo>
                    <a:pt x="14161" y="8221"/>
                    <a:pt x="13592" y="7683"/>
                    <a:pt x="13566" y="6986"/>
                  </a:cubicBezTo>
                  <a:cubicBezTo>
                    <a:pt x="13510" y="5353"/>
                    <a:pt x="13330" y="3076"/>
                    <a:pt x="13164" y="1196"/>
                  </a:cubicBezTo>
                  <a:cubicBezTo>
                    <a:pt x="13109" y="580"/>
                    <a:pt x="12595" y="86"/>
                    <a:pt x="11972" y="45"/>
                  </a:cubicBezTo>
                  <a:cubicBezTo>
                    <a:pt x="11545" y="18"/>
                    <a:pt x="11070" y="0"/>
                    <a:pt x="105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19" name="Google Shape;8540;p49"/>
            <p:cNvSpPr/>
            <p:nvPr/>
          </p:nvSpPr>
          <p:spPr>
            <a:xfrm>
              <a:off x="8243658" y="10538217"/>
              <a:ext cx="1080102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2" y="0"/>
                    <a:pt x="14767" y="159"/>
                    <a:pt x="14514" y="460"/>
                  </a:cubicBezTo>
                  <a:cubicBezTo>
                    <a:pt x="13323" y="1829"/>
                    <a:pt x="12042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5" y="1183"/>
                    <a:pt x="3459" y="1183"/>
                  </a:cubicBezTo>
                  <a:cubicBezTo>
                    <a:pt x="3087" y="1183"/>
                    <a:pt x="2720" y="1358"/>
                    <a:pt x="2450" y="1681"/>
                  </a:cubicBezTo>
                  <a:cubicBezTo>
                    <a:pt x="1547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19" y="20323"/>
                    <a:pt x="5008" y="21120"/>
                    <a:pt x="6317" y="21543"/>
                  </a:cubicBezTo>
                  <a:cubicBezTo>
                    <a:pt x="6436" y="21582"/>
                    <a:pt x="6554" y="21600"/>
                    <a:pt x="6675" y="21600"/>
                  </a:cubicBezTo>
                  <a:cubicBezTo>
                    <a:pt x="7167" y="21600"/>
                    <a:pt x="7636" y="21286"/>
                    <a:pt x="7871" y="20762"/>
                  </a:cubicBezTo>
                  <a:cubicBezTo>
                    <a:pt x="8743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9" y="19746"/>
                    <a:pt x="17871" y="19746"/>
                  </a:cubicBezTo>
                  <a:cubicBezTo>
                    <a:pt x="18257" y="19746"/>
                    <a:pt x="1863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1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28" y="5165"/>
                    <a:pt x="18671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098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20" name="Google Shape;8541;p49"/>
            <p:cNvSpPr/>
            <p:nvPr/>
          </p:nvSpPr>
          <p:spPr>
            <a:xfrm>
              <a:off x="5328105" y="10599777"/>
              <a:ext cx="1441696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3" y="16977"/>
                  </a:cubicBezTo>
                  <a:cubicBezTo>
                    <a:pt x="8395" y="16977"/>
                    <a:pt x="8236" y="16871"/>
                    <a:pt x="8178" y="16656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17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7" y="11800"/>
                  </a:cubicBezTo>
                  <a:cubicBezTo>
                    <a:pt x="1201" y="11800"/>
                    <a:pt x="1358" y="11739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46"/>
                    <a:pt x="18894" y="5360"/>
                    <a:pt x="19312" y="5360"/>
                  </a:cubicBezTo>
                  <a:cubicBezTo>
                    <a:pt x="19328" y="5360"/>
                    <a:pt x="19344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21" name="Google Shape;8542;p49"/>
            <p:cNvSpPr/>
            <p:nvPr/>
          </p:nvSpPr>
          <p:spPr>
            <a:xfrm>
              <a:off x="7137828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7" y="831"/>
                    <a:pt x="11004" y="831"/>
                  </a:cubicBezTo>
                  <a:cubicBezTo>
                    <a:pt x="9572" y="831"/>
                    <a:pt x="8117" y="810"/>
                    <a:pt x="6759" y="810"/>
                  </a:cubicBezTo>
                  <a:cubicBezTo>
                    <a:pt x="4554" y="810"/>
                    <a:pt x="2607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22" name="Google Shape;8543;p49"/>
            <p:cNvSpPr/>
            <p:nvPr/>
          </p:nvSpPr>
          <p:spPr>
            <a:xfrm>
              <a:off x="6912357" y="8772041"/>
              <a:ext cx="819012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27" y="753"/>
                    <a:pt x="14171" y="872"/>
                    <a:pt x="10913" y="872"/>
                  </a:cubicBezTo>
                  <a:cubicBezTo>
                    <a:pt x="9359" y="872"/>
                    <a:pt x="7782" y="844"/>
                    <a:pt x="6337" y="844"/>
                  </a:cubicBezTo>
                  <a:cubicBezTo>
                    <a:pt x="4303" y="844"/>
                    <a:pt x="2529" y="893"/>
                    <a:pt x="1439" y="1151"/>
                  </a:cubicBezTo>
                  <a:cubicBezTo>
                    <a:pt x="858" y="1332"/>
                    <a:pt x="372" y="3013"/>
                    <a:pt x="242" y="5503"/>
                  </a:cubicBezTo>
                  <a:cubicBezTo>
                    <a:pt x="17" y="9297"/>
                    <a:pt x="-77" y="13656"/>
                    <a:pt x="72" y="17074"/>
                  </a:cubicBezTo>
                  <a:cubicBezTo>
                    <a:pt x="202" y="19710"/>
                    <a:pt x="728" y="21558"/>
                    <a:pt x="1351" y="21558"/>
                  </a:cubicBezTo>
                  <a:cubicBezTo>
                    <a:pt x="1361" y="21558"/>
                    <a:pt x="1372" y="21558"/>
                    <a:pt x="1382" y="21558"/>
                  </a:cubicBezTo>
                  <a:cubicBezTo>
                    <a:pt x="1603" y="21551"/>
                    <a:pt x="1833" y="21551"/>
                    <a:pt x="2072" y="21551"/>
                  </a:cubicBezTo>
                  <a:cubicBezTo>
                    <a:pt x="3588" y="21551"/>
                    <a:pt x="5490" y="21600"/>
                    <a:pt x="7510" y="21600"/>
                  </a:cubicBezTo>
                  <a:cubicBezTo>
                    <a:pt x="11928" y="21600"/>
                    <a:pt x="16897" y="21356"/>
                    <a:pt x="19565" y="19815"/>
                  </a:cubicBezTo>
                  <a:cubicBezTo>
                    <a:pt x="21523" y="18720"/>
                    <a:pt x="21028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23" name="Google Shape;8544;p49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24" name="Google Shape;8545;p49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25" name="Google Shape;8546;p49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26" name="Google Shape;8547;p49"/>
            <p:cNvSpPr/>
            <p:nvPr/>
          </p:nvSpPr>
          <p:spPr>
            <a:xfrm>
              <a:off x="4603329" y="8899452"/>
              <a:ext cx="232741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2" y="0"/>
                  </a:moveTo>
                  <a:cubicBezTo>
                    <a:pt x="2678" y="0"/>
                    <a:pt x="-1600" y="5745"/>
                    <a:pt x="587" y="16521"/>
                  </a:cubicBezTo>
                  <a:cubicBezTo>
                    <a:pt x="1313" y="20041"/>
                    <a:pt x="4170" y="21600"/>
                    <a:pt x="7355" y="21600"/>
                  </a:cubicBezTo>
                  <a:cubicBezTo>
                    <a:pt x="13137" y="21600"/>
                    <a:pt x="20000" y="16485"/>
                    <a:pt x="17163" y="8742"/>
                  </a:cubicBezTo>
                  <a:cubicBezTo>
                    <a:pt x="14976" y="2827"/>
                    <a:pt x="11146" y="0"/>
                    <a:pt x="765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27" name="Google Shape;8548;p49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28" name="Google Shape;8549;p49"/>
            <p:cNvSpPr/>
            <p:nvPr/>
          </p:nvSpPr>
          <p:spPr>
            <a:xfrm>
              <a:off x="4326720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07" y="0"/>
                    <a:pt x="762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29" name="Google Shape;8550;p49"/>
            <p:cNvSpPr/>
            <p:nvPr/>
          </p:nvSpPr>
          <p:spPr>
            <a:xfrm>
              <a:off x="4326697" y="10290409"/>
              <a:ext cx="202227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07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30" name="Google Shape;8551;p49"/>
            <p:cNvSpPr/>
            <p:nvPr/>
          </p:nvSpPr>
          <p:spPr>
            <a:xfrm>
              <a:off x="5240728" y="8910097"/>
              <a:ext cx="1132689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2" y="13759"/>
                    <a:pt x="1399" y="14069"/>
                    <a:pt x="1913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62" y="16306"/>
                    <a:pt x="14100" y="14497"/>
                  </a:cubicBezTo>
                  <a:cubicBezTo>
                    <a:pt x="13993" y="13724"/>
                    <a:pt x="14595" y="13038"/>
                    <a:pt x="15375" y="13038"/>
                  </a:cubicBezTo>
                  <a:cubicBezTo>
                    <a:pt x="15411" y="13038"/>
                    <a:pt x="15448" y="13039"/>
                    <a:pt x="15485" y="13042"/>
                  </a:cubicBezTo>
                  <a:cubicBezTo>
                    <a:pt x="16981" y="13152"/>
                    <a:pt x="18574" y="13371"/>
                    <a:pt x="20002" y="13413"/>
                  </a:cubicBezTo>
                  <a:cubicBezTo>
                    <a:pt x="20017" y="13413"/>
                    <a:pt x="20034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291" y="11245"/>
                    <a:pt x="21151" y="10436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5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7" y="8215"/>
                    <a:pt x="13586" y="7677"/>
                    <a:pt x="13573" y="6994"/>
                  </a:cubicBezTo>
                  <a:cubicBezTo>
                    <a:pt x="13504" y="5347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31" name="Google Shape;8552;p49"/>
            <p:cNvSpPr/>
            <p:nvPr/>
          </p:nvSpPr>
          <p:spPr>
            <a:xfrm>
              <a:off x="1584698" y="1380229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12"/>
                  </a:cubicBezTo>
                  <a:cubicBezTo>
                    <a:pt x="858" y="1338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64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32" name="Google Shape;8553;p49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33" name="Google Shape;8554;p49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34" name="Google Shape;8555;p49"/>
            <p:cNvSpPr/>
            <p:nvPr/>
          </p:nvSpPr>
          <p:spPr>
            <a:xfrm>
              <a:off x="251843" y="0"/>
              <a:ext cx="1080108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2"/>
                  </a:cubicBezTo>
                  <a:cubicBezTo>
                    <a:pt x="13323" y="1815"/>
                    <a:pt x="12044" y="3362"/>
                    <a:pt x="11114" y="4844"/>
                  </a:cubicBezTo>
                  <a:cubicBezTo>
                    <a:pt x="10846" y="5261"/>
                    <a:pt x="10436" y="5485"/>
                    <a:pt x="10015" y="5485"/>
                  </a:cubicBezTo>
                  <a:cubicBezTo>
                    <a:pt x="9748" y="5485"/>
                    <a:pt x="9476" y="5394"/>
                    <a:pt x="9238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6" y="1251"/>
                    <a:pt x="3698" y="1176"/>
                    <a:pt x="3454" y="1176"/>
                  </a:cubicBezTo>
                  <a:cubicBezTo>
                    <a:pt x="3081" y="1176"/>
                    <a:pt x="2712" y="1349"/>
                    <a:pt x="2450" y="1684"/>
                  </a:cubicBezTo>
                  <a:cubicBezTo>
                    <a:pt x="1549" y="2841"/>
                    <a:pt x="415" y="4470"/>
                    <a:pt x="66" y="5692"/>
                  </a:cubicBezTo>
                  <a:cubicBezTo>
                    <a:pt x="-123" y="6311"/>
                    <a:pt x="108" y="7010"/>
                    <a:pt x="604" y="7370"/>
                  </a:cubicBezTo>
                  <a:cubicBezTo>
                    <a:pt x="2435" y="8721"/>
                    <a:pt x="6229" y="10481"/>
                    <a:pt x="6796" y="11327"/>
                  </a:cubicBezTo>
                  <a:cubicBezTo>
                    <a:pt x="7232" y="11962"/>
                    <a:pt x="2551" y="18529"/>
                    <a:pt x="2885" y="19456"/>
                  </a:cubicBezTo>
                  <a:cubicBezTo>
                    <a:pt x="3221" y="20320"/>
                    <a:pt x="5008" y="21134"/>
                    <a:pt x="6317" y="21542"/>
                  </a:cubicBezTo>
                  <a:cubicBezTo>
                    <a:pt x="6439" y="21580"/>
                    <a:pt x="6563" y="21600"/>
                    <a:pt x="6685" y="21600"/>
                  </a:cubicBezTo>
                  <a:cubicBezTo>
                    <a:pt x="7174" y="21600"/>
                    <a:pt x="7640" y="21297"/>
                    <a:pt x="7871" y="20776"/>
                  </a:cubicBezTo>
                  <a:cubicBezTo>
                    <a:pt x="8744" y="18837"/>
                    <a:pt x="9703" y="17192"/>
                    <a:pt x="10561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4" y="15202"/>
                    <a:pt x="12259" y="15315"/>
                    <a:pt x="12509" y="15547"/>
                  </a:cubicBezTo>
                  <a:cubicBezTo>
                    <a:pt x="14021" y="16964"/>
                    <a:pt x="15604" y="18576"/>
                    <a:pt x="17247" y="19586"/>
                  </a:cubicBezTo>
                  <a:cubicBezTo>
                    <a:pt x="17439" y="19699"/>
                    <a:pt x="17648" y="19754"/>
                    <a:pt x="17853" y="19754"/>
                  </a:cubicBezTo>
                  <a:cubicBezTo>
                    <a:pt x="18241" y="19754"/>
                    <a:pt x="18624" y="19562"/>
                    <a:pt x="18889" y="19212"/>
                  </a:cubicBezTo>
                  <a:cubicBezTo>
                    <a:pt x="19616" y="18251"/>
                    <a:pt x="20402" y="17159"/>
                    <a:pt x="21099" y="16036"/>
                  </a:cubicBezTo>
                  <a:cubicBezTo>
                    <a:pt x="21477" y="15417"/>
                    <a:pt x="21376" y="14570"/>
                    <a:pt x="20882" y="14080"/>
                  </a:cubicBezTo>
                  <a:cubicBezTo>
                    <a:pt x="19588" y="12777"/>
                    <a:pt x="17495" y="11164"/>
                    <a:pt x="15808" y="10089"/>
                  </a:cubicBezTo>
                  <a:cubicBezTo>
                    <a:pt x="15067" y="9618"/>
                    <a:pt x="14907" y="8493"/>
                    <a:pt x="15489" y="7793"/>
                  </a:cubicBezTo>
                  <a:cubicBezTo>
                    <a:pt x="16535" y="6473"/>
                    <a:pt x="17713" y="5169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35" name="Google Shape;8556;p49"/>
            <p:cNvSpPr/>
            <p:nvPr/>
          </p:nvSpPr>
          <p:spPr>
            <a:xfrm>
              <a:off x="1584698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090" y="0"/>
                  </a:moveTo>
                  <a:cubicBezTo>
                    <a:pt x="19044" y="0"/>
                    <a:pt x="18998" y="7"/>
                    <a:pt x="18950" y="28"/>
                  </a:cubicBezTo>
                  <a:cubicBezTo>
                    <a:pt x="17367" y="733"/>
                    <a:pt x="14370" y="852"/>
                    <a:pt x="11233" y="852"/>
                  </a:cubicBezTo>
                  <a:cubicBezTo>
                    <a:pt x="9593" y="852"/>
                    <a:pt x="7913" y="817"/>
                    <a:pt x="6378" y="817"/>
                  </a:cubicBezTo>
                  <a:cubicBezTo>
                    <a:pt x="4329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23" y="5445"/>
                  </a:cubicBezTo>
                  <a:cubicBezTo>
                    <a:pt x="17" y="9306"/>
                    <a:pt x="-77" y="13669"/>
                    <a:pt x="74" y="17034"/>
                  </a:cubicBezTo>
                  <a:cubicBezTo>
                    <a:pt x="185" y="19708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77"/>
                    <a:pt x="19566" y="19834"/>
                  </a:cubicBezTo>
                  <a:cubicBezTo>
                    <a:pt x="21523" y="18738"/>
                    <a:pt x="21016" y="0"/>
                    <a:pt x="190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36" name="Google Shape;8557;p49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37" name="Google Shape;8558;p49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38" name="Google Shape;8559;p49"/>
            <p:cNvSpPr/>
            <p:nvPr/>
          </p:nvSpPr>
          <p:spPr>
            <a:xfrm>
              <a:off x="251843" y="7025505"/>
              <a:ext cx="1080108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1" y="0"/>
                  </a:moveTo>
                  <a:cubicBezTo>
                    <a:pt x="15109" y="0"/>
                    <a:pt x="14760" y="153"/>
                    <a:pt x="14500" y="455"/>
                  </a:cubicBezTo>
                  <a:cubicBezTo>
                    <a:pt x="13323" y="1824"/>
                    <a:pt x="12044" y="3353"/>
                    <a:pt x="11114" y="4852"/>
                  </a:cubicBezTo>
                  <a:cubicBezTo>
                    <a:pt x="10850" y="5264"/>
                    <a:pt x="10444" y="5482"/>
                    <a:pt x="10030" y="5482"/>
                  </a:cubicBezTo>
                  <a:cubicBezTo>
                    <a:pt x="9756" y="5482"/>
                    <a:pt x="9479" y="5387"/>
                    <a:pt x="9238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1" y="1177"/>
                    <a:pt x="3457" y="1177"/>
                  </a:cubicBezTo>
                  <a:cubicBezTo>
                    <a:pt x="3084" y="1177"/>
                    <a:pt x="2714" y="1358"/>
                    <a:pt x="2450" y="1692"/>
                  </a:cubicBezTo>
                  <a:cubicBezTo>
                    <a:pt x="1549" y="2833"/>
                    <a:pt x="415" y="4461"/>
                    <a:pt x="66" y="5682"/>
                  </a:cubicBezTo>
                  <a:cubicBezTo>
                    <a:pt x="-123" y="6318"/>
                    <a:pt x="108" y="7000"/>
                    <a:pt x="604" y="7360"/>
                  </a:cubicBezTo>
                  <a:cubicBezTo>
                    <a:pt x="2435" y="8711"/>
                    <a:pt x="6229" y="10487"/>
                    <a:pt x="6796" y="11332"/>
                  </a:cubicBezTo>
                  <a:cubicBezTo>
                    <a:pt x="7232" y="11967"/>
                    <a:pt x="2551" y="18515"/>
                    <a:pt x="2885" y="19442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9"/>
                  </a:cubicBezTo>
                  <a:cubicBezTo>
                    <a:pt x="8744" y="18840"/>
                    <a:pt x="9703" y="17179"/>
                    <a:pt x="10561" y="15828"/>
                  </a:cubicBezTo>
                  <a:cubicBezTo>
                    <a:pt x="10824" y="15410"/>
                    <a:pt x="11239" y="15191"/>
                    <a:pt x="11658" y="15191"/>
                  </a:cubicBezTo>
                  <a:cubicBezTo>
                    <a:pt x="11958" y="15191"/>
                    <a:pt x="12259" y="15302"/>
                    <a:pt x="12509" y="15534"/>
                  </a:cubicBezTo>
                  <a:cubicBezTo>
                    <a:pt x="14021" y="16951"/>
                    <a:pt x="15604" y="18579"/>
                    <a:pt x="17247" y="19572"/>
                  </a:cubicBezTo>
                  <a:cubicBezTo>
                    <a:pt x="17444" y="19689"/>
                    <a:pt x="17658" y="19745"/>
                    <a:pt x="17868" y="19745"/>
                  </a:cubicBezTo>
                  <a:cubicBezTo>
                    <a:pt x="18251" y="19745"/>
                    <a:pt x="18627" y="19561"/>
                    <a:pt x="18889" y="19214"/>
                  </a:cubicBezTo>
                  <a:cubicBezTo>
                    <a:pt x="19616" y="18238"/>
                    <a:pt x="20402" y="17162"/>
                    <a:pt x="21099" y="16023"/>
                  </a:cubicBezTo>
                  <a:cubicBezTo>
                    <a:pt x="21477" y="15405"/>
                    <a:pt x="21376" y="14574"/>
                    <a:pt x="20882" y="14068"/>
                  </a:cubicBezTo>
                  <a:cubicBezTo>
                    <a:pt x="19588" y="12765"/>
                    <a:pt x="17495" y="11153"/>
                    <a:pt x="15808" y="10094"/>
                  </a:cubicBezTo>
                  <a:cubicBezTo>
                    <a:pt x="15067" y="9624"/>
                    <a:pt x="14907" y="8499"/>
                    <a:pt x="15489" y="7784"/>
                  </a:cubicBezTo>
                  <a:cubicBezTo>
                    <a:pt x="16535" y="6480"/>
                    <a:pt x="17713" y="5160"/>
                    <a:pt x="18673" y="3892"/>
                  </a:cubicBezTo>
                  <a:cubicBezTo>
                    <a:pt x="19152" y="3240"/>
                    <a:pt x="19036" y="2245"/>
                    <a:pt x="18425" y="1741"/>
                  </a:cubicBezTo>
                  <a:cubicBezTo>
                    <a:pt x="17684" y="1139"/>
                    <a:pt x="16928" y="683"/>
                    <a:pt x="16100" y="179"/>
                  </a:cubicBezTo>
                  <a:cubicBezTo>
                    <a:pt x="15899" y="60"/>
                    <a:pt x="15679" y="0"/>
                    <a:pt x="154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39" name="Google Shape;8560;p49"/>
            <p:cNvSpPr/>
            <p:nvPr/>
          </p:nvSpPr>
          <p:spPr>
            <a:xfrm>
              <a:off x="1272682" y="4634488"/>
              <a:ext cx="982404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0" y="178"/>
                    <a:pt x="16082" y="504"/>
                  </a:cubicBezTo>
                  <a:cubicBezTo>
                    <a:pt x="11999" y="4766"/>
                    <a:pt x="3463" y="13243"/>
                    <a:pt x="320" y="17441"/>
                  </a:cubicBezTo>
                  <a:cubicBezTo>
                    <a:pt x="-896" y="19076"/>
                    <a:pt x="1607" y="21600"/>
                    <a:pt x="3520" y="21600"/>
                  </a:cubicBezTo>
                  <a:cubicBezTo>
                    <a:pt x="4033" y="21600"/>
                    <a:pt x="4505" y="21419"/>
                    <a:pt x="4850" y="20989"/>
                  </a:cubicBezTo>
                  <a:cubicBezTo>
                    <a:pt x="7653" y="17457"/>
                    <a:pt x="17206" y="8157"/>
                    <a:pt x="20134" y="4782"/>
                  </a:cubicBezTo>
                  <a:cubicBezTo>
                    <a:pt x="20612" y="4244"/>
                    <a:pt x="20704" y="3436"/>
                    <a:pt x="20334" y="2802"/>
                  </a:cubicBezTo>
                  <a:cubicBezTo>
                    <a:pt x="19764" y="1804"/>
                    <a:pt x="18963" y="838"/>
                    <a:pt x="18148" y="268"/>
                  </a:cubicBezTo>
                  <a:cubicBezTo>
                    <a:pt x="17882" y="85"/>
                    <a:pt x="17580" y="0"/>
                    <a:pt x="1727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40" name="Google Shape;8561;p49"/>
            <p:cNvSpPr/>
            <p:nvPr/>
          </p:nvSpPr>
          <p:spPr>
            <a:xfrm>
              <a:off x="1354682" y="4588442"/>
              <a:ext cx="232712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3" y="0"/>
                  </a:moveTo>
                  <a:cubicBezTo>
                    <a:pt x="2679" y="0"/>
                    <a:pt x="-1601" y="5758"/>
                    <a:pt x="586" y="16537"/>
                  </a:cubicBezTo>
                  <a:cubicBezTo>
                    <a:pt x="1307" y="20047"/>
                    <a:pt x="4170" y="21600"/>
                    <a:pt x="7356" y="21600"/>
                  </a:cubicBezTo>
                  <a:cubicBezTo>
                    <a:pt x="13140" y="21600"/>
                    <a:pt x="19999" y="16501"/>
                    <a:pt x="17167" y="8758"/>
                  </a:cubicBezTo>
                  <a:cubicBezTo>
                    <a:pt x="14980" y="2837"/>
                    <a:pt x="11143" y="0"/>
                    <a:pt x="765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41" name="Google Shape;8562;p49"/>
            <p:cNvSpPr/>
            <p:nvPr/>
          </p:nvSpPr>
          <p:spPr>
            <a:xfrm>
              <a:off x="1939905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2" y="20041"/>
                    <a:pt x="4157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42" name="Google Shape;8563;p49"/>
            <p:cNvSpPr/>
            <p:nvPr/>
          </p:nvSpPr>
          <p:spPr>
            <a:xfrm>
              <a:off x="1221445" y="6435487"/>
              <a:ext cx="1084691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6" y="845"/>
                  </a:cubicBezTo>
                  <a:cubicBezTo>
                    <a:pt x="4304" y="845"/>
                    <a:pt x="2528" y="894"/>
                    <a:pt x="1431" y="1145"/>
                  </a:cubicBezTo>
                  <a:cubicBezTo>
                    <a:pt x="866" y="1271"/>
                    <a:pt x="373" y="3017"/>
                    <a:pt x="232" y="5510"/>
                  </a:cubicBezTo>
                  <a:cubicBezTo>
                    <a:pt x="20" y="9309"/>
                    <a:pt x="-80" y="13667"/>
                    <a:pt x="77" y="17096"/>
                  </a:cubicBezTo>
                  <a:cubicBezTo>
                    <a:pt x="202" y="19728"/>
                    <a:pt x="737" y="21586"/>
                    <a:pt x="1344" y="21586"/>
                  </a:cubicBezTo>
                  <a:cubicBezTo>
                    <a:pt x="1355" y="21586"/>
                    <a:pt x="1365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7" y="21384"/>
                    <a:pt x="19559" y="19840"/>
                  </a:cubicBezTo>
                  <a:cubicBezTo>
                    <a:pt x="21520" y="18737"/>
                    <a:pt x="21009" y="0"/>
                    <a:pt x="190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43" name="Google Shape;8564;p49"/>
            <p:cNvSpPr/>
            <p:nvPr/>
          </p:nvSpPr>
          <p:spPr>
            <a:xfrm>
              <a:off x="1662727" y="6144191"/>
              <a:ext cx="202556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4" h="21600" fill="norm" stroke="1" extrusionOk="0">
                  <a:moveTo>
                    <a:pt x="7656" y="0"/>
                  </a:moveTo>
                  <a:cubicBezTo>
                    <a:pt x="2686" y="0"/>
                    <a:pt x="-1593" y="5740"/>
                    <a:pt x="579" y="16495"/>
                  </a:cubicBezTo>
                  <a:cubicBezTo>
                    <a:pt x="1291" y="20037"/>
                    <a:pt x="4161" y="21600"/>
                    <a:pt x="7358" y="21600"/>
                  </a:cubicBezTo>
                  <a:cubicBezTo>
                    <a:pt x="13148" y="21600"/>
                    <a:pt x="20007" y="16487"/>
                    <a:pt x="17173" y="8720"/>
                  </a:cubicBezTo>
                  <a:cubicBezTo>
                    <a:pt x="14979" y="2825"/>
                    <a:pt x="11150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44" name="Google Shape;8565;p49"/>
            <p:cNvSpPr/>
            <p:nvPr/>
          </p:nvSpPr>
          <p:spPr>
            <a:xfrm>
              <a:off x="1662743" y="6777780"/>
              <a:ext cx="20254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8" h="21600" fill="norm" stroke="1" extrusionOk="0">
                  <a:moveTo>
                    <a:pt x="7643" y="0"/>
                  </a:moveTo>
                  <a:cubicBezTo>
                    <a:pt x="2672" y="0"/>
                    <a:pt x="-1587" y="5725"/>
                    <a:pt x="579" y="16501"/>
                  </a:cubicBezTo>
                  <a:cubicBezTo>
                    <a:pt x="1291" y="20039"/>
                    <a:pt x="4162" y="21600"/>
                    <a:pt x="7360" y="21600"/>
                  </a:cubicBezTo>
                  <a:cubicBezTo>
                    <a:pt x="13152" y="21600"/>
                    <a:pt x="20013" y="16493"/>
                    <a:pt x="17179" y="8734"/>
                  </a:cubicBezTo>
                  <a:cubicBezTo>
                    <a:pt x="14984" y="2838"/>
                    <a:pt x="11139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45" name="Google Shape;8566;p49"/>
            <p:cNvSpPr/>
            <p:nvPr/>
          </p:nvSpPr>
          <p:spPr>
            <a:xfrm>
              <a:off x="2576569" y="5397138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81" y="8996"/>
                    <a:pt x="576" y="8873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6" y="13765"/>
                    <a:pt x="1424" y="14079"/>
                    <a:pt x="1949" y="14079"/>
                  </a:cubicBezTo>
                  <a:cubicBezTo>
                    <a:pt x="2026" y="14079"/>
                    <a:pt x="2106" y="14071"/>
                    <a:pt x="2183" y="14057"/>
                  </a:cubicBezTo>
                  <a:cubicBezTo>
                    <a:pt x="3999" y="13700"/>
                    <a:pt x="5703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59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76" y="16320"/>
                    <a:pt x="14112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4" y="13042"/>
                  </a:cubicBezTo>
                  <a:cubicBezTo>
                    <a:pt x="16995" y="13165"/>
                    <a:pt x="18574" y="13371"/>
                    <a:pt x="20002" y="13427"/>
                  </a:cubicBezTo>
                  <a:cubicBezTo>
                    <a:pt x="20017" y="13427"/>
                    <a:pt x="20033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303" y="11245"/>
                    <a:pt x="21151" y="10450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3" y="8216"/>
                    <a:pt x="14830" y="8216"/>
                  </a:cubicBezTo>
                  <a:cubicBezTo>
                    <a:pt x="14156" y="8216"/>
                    <a:pt x="13600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46" name="Google Shape;8567;p49"/>
            <p:cNvSpPr/>
            <p:nvPr/>
          </p:nvSpPr>
          <p:spPr>
            <a:xfrm>
              <a:off x="2915671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2" y="0"/>
                    <a:pt x="14765" y="155"/>
                    <a:pt x="14506" y="446"/>
                  </a:cubicBezTo>
                  <a:cubicBezTo>
                    <a:pt x="13328" y="1815"/>
                    <a:pt x="12049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6" y="5387"/>
                    <a:pt x="9243" y="5203"/>
                  </a:cubicBezTo>
                  <a:cubicBezTo>
                    <a:pt x="7849" y="4080"/>
                    <a:pt x="5843" y="2597"/>
                    <a:pt x="4171" y="1408"/>
                  </a:cubicBezTo>
                  <a:cubicBezTo>
                    <a:pt x="3951" y="1251"/>
                    <a:pt x="3704" y="1176"/>
                    <a:pt x="3459" y="1176"/>
                  </a:cubicBezTo>
                  <a:cubicBezTo>
                    <a:pt x="3086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1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27" y="15411"/>
                    <a:pt x="11235" y="15192"/>
                    <a:pt x="11645" y="15192"/>
                  </a:cubicBezTo>
                  <a:cubicBezTo>
                    <a:pt x="11945" y="15192"/>
                    <a:pt x="12248" y="15307"/>
                    <a:pt x="12499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1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6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3" y="10090"/>
                  </a:cubicBezTo>
                  <a:cubicBezTo>
                    <a:pt x="15072" y="9618"/>
                    <a:pt x="14912" y="8494"/>
                    <a:pt x="15479" y="7778"/>
                  </a:cubicBezTo>
                  <a:cubicBezTo>
                    <a:pt x="16540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30" y="1733"/>
                  </a:cubicBezTo>
                  <a:cubicBezTo>
                    <a:pt x="17688" y="1130"/>
                    <a:pt x="16932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47" name="Google Shape;8568;p49"/>
            <p:cNvSpPr/>
            <p:nvPr/>
          </p:nvSpPr>
          <p:spPr>
            <a:xfrm>
              <a:off x="0" y="3573858"/>
              <a:ext cx="1441541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3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3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1" y="7469"/>
                    <a:pt x="115" y="9329"/>
                  </a:cubicBezTo>
                  <a:cubicBezTo>
                    <a:pt x="-169" y="10245"/>
                    <a:pt x="115" y="10806"/>
                    <a:pt x="497" y="11455"/>
                  </a:cubicBezTo>
                  <a:cubicBezTo>
                    <a:pt x="623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0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49" y="20915"/>
                  </a:cubicBezTo>
                  <a:cubicBezTo>
                    <a:pt x="7037" y="21352"/>
                    <a:pt x="7849" y="21600"/>
                    <a:pt x="8694" y="21600"/>
                  </a:cubicBezTo>
                  <a:cubicBezTo>
                    <a:pt x="9570" y="21600"/>
                    <a:pt x="10479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51" y="3421"/>
                    <a:pt x="14021" y="2962"/>
                    <a:pt x="14588" y="2937"/>
                  </a:cubicBezTo>
                  <a:lnTo>
                    <a:pt x="17359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1" y="5369"/>
                    <a:pt x="19300" y="5369"/>
                  </a:cubicBezTo>
                  <a:cubicBezTo>
                    <a:pt x="19314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5" y="4120"/>
                  </a:cubicBezTo>
                  <a:cubicBezTo>
                    <a:pt x="21256" y="3077"/>
                    <a:pt x="20972" y="2122"/>
                    <a:pt x="20688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48" name="Google Shape;8569;p49"/>
            <p:cNvSpPr/>
            <p:nvPr/>
          </p:nvSpPr>
          <p:spPr>
            <a:xfrm>
              <a:off x="1810195" y="2922528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3"/>
                    <a:pt x="14156" y="864"/>
                    <a:pt x="10900" y="864"/>
                  </a:cubicBezTo>
                  <a:cubicBezTo>
                    <a:pt x="9350" y="864"/>
                    <a:pt x="7775" y="843"/>
                    <a:pt x="6330" y="843"/>
                  </a:cubicBezTo>
                  <a:cubicBezTo>
                    <a:pt x="4301" y="843"/>
                    <a:pt x="2527" y="892"/>
                    <a:pt x="1435" y="1143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6" y="21579"/>
                    <a:pt x="2356" y="21579"/>
                    <a:pt x="2917" y="21579"/>
                  </a:cubicBezTo>
                  <a:cubicBezTo>
                    <a:pt x="4111" y="21579"/>
                    <a:pt x="5483" y="21600"/>
                    <a:pt x="6930" y="21600"/>
                  </a:cubicBezTo>
                  <a:cubicBezTo>
                    <a:pt x="11488" y="21600"/>
                    <a:pt x="16780" y="21405"/>
                    <a:pt x="19562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49" name="Google Shape;8570;p49"/>
            <p:cNvSpPr/>
            <p:nvPr/>
          </p:nvSpPr>
          <p:spPr>
            <a:xfrm>
              <a:off x="1584698" y="1746123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05"/>
                  </a:cubicBezTo>
                  <a:cubicBezTo>
                    <a:pt x="858" y="1331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3" y="21586"/>
                    <a:pt x="2351" y="21579"/>
                    <a:pt x="2907" y="21579"/>
                  </a:cubicBezTo>
                  <a:cubicBezTo>
                    <a:pt x="4148" y="21579"/>
                    <a:pt x="5582" y="21600"/>
                    <a:pt x="7090" y="21600"/>
                  </a:cubicBezTo>
                  <a:cubicBezTo>
                    <a:pt x="11613" y="21600"/>
                    <a:pt x="16815" y="21405"/>
                    <a:pt x="19565" y="19858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50" name="Google Shape;8571;p49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51" name="Google Shape;8572;p49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52" name="Google Shape;8573;p49"/>
            <p:cNvSpPr/>
            <p:nvPr/>
          </p:nvSpPr>
          <p:spPr>
            <a:xfrm>
              <a:off x="1272697" y="11660158"/>
              <a:ext cx="982389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3" h="21600" fill="norm" stroke="1" extrusionOk="0">
                  <a:moveTo>
                    <a:pt x="17270" y="0"/>
                  </a:moveTo>
                  <a:cubicBezTo>
                    <a:pt x="16839" y="0"/>
                    <a:pt x="16408" y="178"/>
                    <a:pt x="16084" y="510"/>
                  </a:cubicBezTo>
                  <a:cubicBezTo>
                    <a:pt x="12000" y="4773"/>
                    <a:pt x="3464" y="13250"/>
                    <a:pt x="320" y="17449"/>
                  </a:cubicBezTo>
                  <a:cubicBezTo>
                    <a:pt x="-894" y="19073"/>
                    <a:pt x="1604" y="21600"/>
                    <a:pt x="3516" y="21600"/>
                  </a:cubicBezTo>
                  <a:cubicBezTo>
                    <a:pt x="4031" y="21600"/>
                    <a:pt x="4504" y="21417"/>
                    <a:pt x="4851" y="20982"/>
                  </a:cubicBezTo>
                  <a:cubicBezTo>
                    <a:pt x="7654" y="17465"/>
                    <a:pt x="17208" y="8163"/>
                    <a:pt x="20136" y="4789"/>
                  </a:cubicBezTo>
                  <a:cubicBezTo>
                    <a:pt x="20614" y="4234"/>
                    <a:pt x="20706" y="3442"/>
                    <a:pt x="20336" y="2808"/>
                  </a:cubicBezTo>
                  <a:cubicBezTo>
                    <a:pt x="19766" y="1810"/>
                    <a:pt x="18965" y="828"/>
                    <a:pt x="18150" y="274"/>
                  </a:cubicBezTo>
                  <a:cubicBezTo>
                    <a:pt x="17880" y="89"/>
                    <a:pt x="17574" y="0"/>
                    <a:pt x="172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53" name="Google Shape;8574;p49"/>
            <p:cNvSpPr/>
            <p:nvPr/>
          </p:nvSpPr>
          <p:spPr>
            <a:xfrm>
              <a:off x="1354674" y="11613947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54" name="Google Shape;8575;p49"/>
            <p:cNvSpPr/>
            <p:nvPr/>
          </p:nvSpPr>
          <p:spPr>
            <a:xfrm>
              <a:off x="1939913" y="12412410"/>
              <a:ext cx="23197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61" y="0"/>
                  </a:moveTo>
                  <a:cubicBezTo>
                    <a:pt x="2686" y="0"/>
                    <a:pt x="-1605" y="5753"/>
                    <a:pt x="588" y="16542"/>
                  </a:cubicBezTo>
                  <a:cubicBezTo>
                    <a:pt x="1291" y="20047"/>
                    <a:pt x="4150" y="21600"/>
                    <a:pt x="7338" y="21600"/>
                  </a:cubicBezTo>
                  <a:cubicBezTo>
                    <a:pt x="13118" y="21600"/>
                    <a:pt x="19995" y="16507"/>
                    <a:pt x="17156" y="8753"/>
                  </a:cubicBezTo>
                  <a:cubicBezTo>
                    <a:pt x="14988" y="2830"/>
                    <a:pt x="11153" y="0"/>
                    <a:pt x="76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55" name="Google Shape;8576;p49"/>
            <p:cNvSpPr/>
            <p:nvPr/>
          </p:nvSpPr>
          <p:spPr>
            <a:xfrm>
              <a:off x="1221445" y="13460663"/>
              <a:ext cx="1084691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265" y="773"/>
                    <a:pt x="13968" y="871"/>
                    <a:pt x="10608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8" y="857"/>
                    <a:pt x="2629" y="913"/>
                    <a:pt x="1431" y="1205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351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3" y="21586"/>
                    <a:pt x="2359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7" y="21600"/>
                    <a:pt x="16807" y="21405"/>
                    <a:pt x="19559" y="19858"/>
                  </a:cubicBezTo>
                  <a:cubicBezTo>
                    <a:pt x="21520" y="18701"/>
                    <a:pt x="21009" y="0"/>
                    <a:pt x="190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56" name="Google Shape;8577;p49"/>
            <p:cNvSpPr/>
            <p:nvPr/>
          </p:nvSpPr>
          <p:spPr>
            <a:xfrm>
              <a:off x="1662720" y="13169532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57" name="Google Shape;8578;p49"/>
            <p:cNvSpPr/>
            <p:nvPr/>
          </p:nvSpPr>
          <p:spPr>
            <a:xfrm>
              <a:off x="2576569" y="12422809"/>
              <a:ext cx="1132690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86" y="3694"/>
                    <a:pt x="8211" y="7466"/>
                    <a:pt x="7961" y="8330"/>
                  </a:cubicBezTo>
                  <a:cubicBezTo>
                    <a:pt x="7781" y="8988"/>
                    <a:pt x="576" y="8865"/>
                    <a:pt x="147" y="9607"/>
                  </a:cubicBezTo>
                  <a:cubicBezTo>
                    <a:pt x="-255" y="10306"/>
                    <a:pt x="244" y="12076"/>
                    <a:pt x="742" y="13284"/>
                  </a:cubicBezTo>
                  <a:cubicBezTo>
                    <a:pt x="933" y="13766"/>
                    <a:pt x="1410" y="14077"/>
                    <a:pt x="1927" y="14077"/>
                  </a:cubicBezTo>
                  <a:cubicBezTo>
                    <a:pt x="2011" y="14077"/>
                    <a:pt x="2098" y="14069"/>
                    <a:pt x="2183" y="14051"/>
                  </a:cubicBezTo>
                  <a:cubicBezTo>
                    <a:pt x="3999" y="13708"/>
                    <a:pt x="5703" y="13571"/>
                    <a:pt x="7116" y="13516"/>
                  </a:cubicBezTo>
                  <a:cubicBezTo>
                    <a:pt x="7139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59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20" y="21555"/>
                  </a:cubicBezTo>
                  <a:cubicBezTo>
                    <a:pt x="10370" y="21580"/>
                    <a:pt x="11058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76" y="16315"/>
                    <a:pt x="14112" y="14491"/>
                  </a:cubicBezTo>
                  <a:cubicBezTo>
                    <a:pt x="13994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4" y="13050"/>
                  </a:cubicBezTo>
                  <a:cubicBezTo>
                    <a:pt x="16995" y="13159"/>
                    <a:pt x="18574" y="13365"/>
                    <a:pt x="20002" y="13420"/>
                  </a:cubicBezTo>
                  <a:cubicBezTo>
                    <a:pt x="20017" y="13420"/>
                    <a:pt x="20033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303" y="11252"/>
                    <a:pt x="21151" y="10443"/>
                    <a:pt x="21013" y="9565"/>
                  </a:cubicBezTo>
                  <a:cubicBezTo>
                    <a:pt x="20929" y="9002"/>
                    <a:pt x="20458" y="8564"/>
                    <a:pt x="19890" y="8495"/>
                  </a:cubicBezTo>
                  <a:cubicBezTo>
                    <a:pt x="18526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8" y="8221"/>
                    <a:pt x="13600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15" y="580"/>
                    <a:pt x="12603" y="86"/>
                    <a:pt x="11966" y="45"/>
                  </a:cubicBezTo>
                  <a:cubicBezTo>
                    <a:pt x="11537" y="18"/>
                    <a:pt x="11062" y="0"/>
                    <a:pt x="105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58" name="Google Shape;8579;p49"/>
            <p:cNvSpPr/>
            <p:nvPr/>
          </p:nvSpPr>
          <p:spPr>
            <a:xfrm>
              <a:off x="2915671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6" y="0"/>
                    <a:pt x="14767" y="159"/>
                    <a:pt x="14506" y="460"/>
                  </a:cubicBezTo>
                  <a:cubicBezTo>
                    <a:pt x="13328" y="1829"/>
                    <a:pt x="12049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43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1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3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9" y="15412"/>
                    <a:pt x="11239" y="15193"/>
                    <a:pt x="11655" y="15193"/>
                  </a:cubicBezTo>
                  <a:cubicBezTo>
                    <a:pt x="11951" y="15193"/>
                    <a:pt x="12251" y="15304"/>
                    <a:pt x="12499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5" y="19746"/>
                    <a:pt x="18633" y="19562"/>
                    <a:pt x="18896" y="19215"/>
                  </a:cubicBezTo>
                  <a:cubicBezTo>
                    <a:pt x="19622" y="18238"/>
                    <a:pt x="20406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3" y="10097"/>
                  </a:cubicBezTo>
                  <a:cubicBezTo>
                    <a:pt x="15072" y="9627"/>
                    <a:pt x="14912" y="8502"/>
                    <a:pt x="15479" y="7787"/>
                  </a:cubicBezTo>
                  <a:cubicBezTo>
                    <a:pt x="16540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30" y="1730"/>
                  </a:cubicBezTo>
                  <a:cubicBezTo>
                    <a:pt x="17688" y="1128"/>
                    <a:pt x="16932" y="688"/>
                    <a:pt x="16105" y="184"/>
                  </a:cubicBezTo>
                  <a:cubicBezTo>
                    <a:pt x="15904" y="60"/>
                    <a:pt x="15686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59" name="Google Shape;8580;p49"/>
            <p:cNvSpPr/>
            <p:nvPr/>
          </p:nvSpPr>
          <p:spPr>
            <a:xfrm>
              <a:off x="0" y="10599777"/>
              <a:ext cx="1441541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3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3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1" y="7471"/>
                    <a:pt x="115" y="9332"/>
                  </a:cubicBezTo>
                  <a:cubicBezTo>
                    <a:pt x="-169" y="10248"/>
                    <a:pt x="115" y="10796"/>
                    <a:pt x="497" y="11459"/>
                  </a:cubicBezTo>
                  <a:cubicBezTo>
                    <a:pt x="624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49" y="20909"/>
                  </a:cubicBezTo>
                  <a:cubicBezTo>
                    <a:pt x="7038" y="21349"/>
                    <a:pt x="7860" y="21600"/>
                    <a:pt x="8710" y="21600"/>
                  </a:cubicBezTo>
                  <a:cubicBezTo>
                    <a:pt x="9581" y="21600"/>
                    <a:pt x="10480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51" y="3422"/>
                    <a:pt x="14021" y="2951"/>
                    <a:pt x="14588" y="2938"/>
                  </a:cubicBezTo>
                  <a:lnTo>
                    <a:pt x="17359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3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5" y="4109"/>
                  </a:cubicBezTo>
                  <a:cubicBezTo>
                    <a:pt x="21256" y="3065"/>
                    <a:pt x="20972" y="2110"/>
                    <a:pt x="20688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60" name="Google Shape;8581;p49"/>
            <p:cNvSpPr/>
            <p:nvPr/>
          </p:nvSpPr>
          <p:spPr>
            <a:xfrm>
              <a:off x="1810195" y="9948363"/>
              <a:ext cx="108486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098" y="0"/>
                  </a:moveTo>
                  <a:cubicBezTo>
                    <a:pt x="19052" y="0"/>
                    <a:pt x="19006" y="14"/>
                    <a:pt x="18958" y="35"/>
                  </a:cubicBezTo>
                  <a:cubicBezTo>
                    <a:pt x="17330" y="719"/>
                    <a:pt x="14216" y="831"/>
                    <a:pt x="10994" y="831"/>
                  </a:cubicBezTo>
                  <a:cubicBezTo>
                    <a:pt x="9561" y="831"/>
                    <a:pt x="8107" y="810"/>
                    <a:pt x="6750" y="810"/>
                  </a:cubicBezTo>
                  <a:cubicBezTo>
                    <a:pt x="4546" y="810"/>
                    <a:pt x="2602" y="866"/>
                    <a:pt x="1436" y="1152"/>
                  </a:cubicBezTo>
                  <a:cubicBezTo>
                    <a:pt x="856" y="1278"/>
                    <a:pt x="377" y="3023"/>
                    <a:pt x="236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193" y="19715"/>
                    <a:pt x="744" y="21579"/>
                    <a:pt x="1364" y="21579"/>
                  </a:cubicBezTo>
                  <a:cubicBezTo>
                    <a:pt x="1782" y="21572"/>
                    <a:pt x="2240" y="21565"/>
                    <a:pt x="2727" y="21565"/>
                  </a:cubicBezTo>
                  <a:cubicBezTo>
                    <a:pt x="4126" y="21565"/>
                    <a:pt x="5787" y="21600"/>
                    <a:pt x="7531" y="21600"/>
                  </a:cubicBezTo>
                  <a:cubicBezTo>
                    <a:pt x="11945" y="21600"/>
                    <a:pt x="16902" y="21384"/>
                    <a:pt x="19565" y="19841"/>
                  </a:cubicBezTo>
                  <a:cubicBezTo>
                    <a:pt x="21524" y="18682"/>
                    <a:pt x="21018" y="0"/>
                    <a:pt x="1909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61" name="Google Shape;8582;p49"/>
            <p:cNvSpPr/>
            <p:nvPr/>
          </p:nvSpPr>
          <p:spPr>
            <a:xfrm>
              <a:off x="1584698" y="8772041"/>
              <a:ext cx="818746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310" y="753"/>
                    <a:pt x="14157" y="872"/>
                    <a:pt x="10902" y="872"/>
                  </a:cubicBezTo>
                  <a:cubicBezTo>
                    <a:pt x="9351" y="872"/>
                    <a:pt x="7778" y="844"/>
                    <a:pt x="6333" y="844"/>
                  </a:cubicBezTo>
                  <a:cubicBezTo>
                    <a:pt x="4303" y="844"/>
                    <a:pt x="2532" y="893"/>
                    <a:pt x="1439" y="1151"/>
                  </a:cubicBezTo>
                  <a:cubicBezTo>
                    <a:pt x="858" y="1332"/>
                    <a:pt x="372" y="3013"/>
                    <a:pt x="223" y="5503"/>
                  </a:cubicBezTo>
                  <a:cubicBezTo>
                    <a:pt x="17" y="9297"/>
                    <a:pt x="-77" y="13656"/>
                    <a:pt x="74" y="17074"/>
                  </a:cubicBezTo>
                  <a:cubicBezTo>
                    <a:pt x="183" y="19710"/>
                    <a:pt x="728" y="21558"/>
                    <a:pt x="1334" y="21558"/>
                  </a:cubicBezTo>
                  <a:cubicBezTo>
                    <a:pt x="1345" y="21558"/>
                    <a:pt x="1355" y="21558"/>
                    <a:pt x="1364" y="21558"/>
                  </a:cubicBezTo>
                  <a:cubicBezTo>
                    <a:pt x="1586" y="21551"/>
                    <a:pt x="1816" y="21551"/>
                    <a:pt x="2058" y="21551"/>
                  </a:cubicBezTo>
                  <a:cubicBezTo>
                    <a:pt x="3578" y="21551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15"/>
                  </a:cubicBezTo>
                  <a:cubicBezTo>
                    <a:pt x="21523" y="18720"/>
                    <a:pt x="21011" y="0"/>
                    <a:pt x="190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62" name="Google Shape;8583;p49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63" name="Google Shape;8584;p49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8765" name="Google Shape;8585;p49"/>
          <p:cNvSpPr/>
          <p:nvPr/>
        </p:nvSpPr>
        <p:spPr>
          <a:xfrm>
            <a:off x="1190399" y="744599"/>
            <a:ext cx="22003202" cy="12244001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 w="12700">
            <a:miter lim="400000"/>
          </a:ln>
        </p:spPr>
        <p:txBody>
          <a:bodyPr lIns="121919" tIns="121919" rIns="121919" bIns="121919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8766" name="نص العنوان"/>
          <p:cNvSpPr txBox="1"/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pPr/>
            <a:r>
              <a:t>نص العنوان</a:t>
            </a:r>
          </a:p>
        </p:txBody>
      </p:sp>
      <p:sp>
        <p:nvSpPr>
          <p:cNvPr id="8767" name="مستوى النص الأول…"/>
          <p:cNvSpPr txBox="1"/>
          <p:nvPr>
            <p:ph type="body" sz="half" idx="1"/>
          </p:nvPr>
        </p:nvSpPr>
        <p:spPr>
          <a:xfrm>
            <a:off x="1919999" y="3456471"/>
            <a:ext cx="9871202" cy="8805602"/>
          </a:xfrm>
          <a:prstGeom prst="rect">
            <a:avLst/>
          </a:prstGeom>
        </p:spPr>
        <p:txBody>
          <a:bodyPr/>
          <a:lstStyle>
            <a:lvl1pPr marL="993775" indent="-866775">
              <a:buSzPts val="4200"/>
              <a:defRPr sz="4200"/>
            </a:lvl1pPr>
            <a:lvl2pPr marL="1079500" indent="-495300">
              <a:buSzPts val="4200"/>
              <a:defRPr sz="4200"/>
            </a:lvl2pPr>
            <a:lvl3pPr marL="1536700" indent="-495300">
              <a:buSzPts val="4200"/>
              <a:defRPr sz="4200"/>
            </a:lvl3pPr>
            <a:lvl4pPr marL="1993900" indent="-495300">
              <a:buSzPts val="4200"/>
              <a:defRPr sz="4200"/>
            </a:lvl4pPr>
            <a:lvl5pPr marL="2451100" indent="-495300">
              <a:buSzPts val="4200"/>
              <a:defRPr sz="4200"/>
            </a:lvl5pPr>
          </a:lstStyle>
          <a:p>
            <a:pPr rtl="0">
              <a:defRPr/>
            </a:pPr>
            <a:r>
              <a:t>مستوى النص الأول</a:t>
            </a:r>
          </a:p>
          <a:p>
            <a:pPr lvl="1" rtl="0">
              <a:defRPr/>
            </a:pPr>
            <a:r>
              <a:t>مستوى النص الثاني</a:t>
            </a:r>
          </a:p>
          <a:p>
            <a:pPr lvl="2" rtl="0">
              <a:defRPr/>
            </a:pPr>
            <a:r>
              <a:t>مستوى النص الثالث</a:t>
            </a:r>
          </a:p>
          <a:p>
            <a:pPr lvl="3" rtl="0">
              <a:defRPr/>
            </a:pPr>
            <a:r>
              <a:t>مستوى النص الرابع</a:t>
            </a:r>
          </a:p>
          <a:p>
            <a:pPr lvl="4" rtl="0">
              <a:defRPr/>
            </a:pPr>
            <a:r>
              <a:t>مستوى النص الخامس</a:t>
            </a:r>
          </a:p>
        </p:txBody>
      </p:sp>
      <p:sp>
        <p:nvSpPr>
          <p:cNvPr id="8768" name="رقم الشريحة"/>
          <p:cNvSpPr txBox="1"/>
          <p:nvPr>
            <p:ph type="sldNum" sz="quarter" idx="2"/>
          </p:nvPr>
        </p:nvSpPr>
        <p:spPr>
          <a:xfrm>
            <a:off x="11785599" y="12344399"/>
            <a:ext cx="5689601" cy="736601"/>
          </a:xfrm>
          <a:prstGeom prst="rect">
            <a:avLst/>
          </a:prstGeom>
        </p:spPr>
        <p:txBody>
          <a:bodyPr lIns="121919" tIns="121919" rIns="121919" bIns="121919"/>
          <a:lstStyle>
            <a:lvl1pPr algn="r">
              <a:defRPr sz="3200"/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USTOM_3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30" name="Google Shape;8590;p50"/>
          <p:cNvGrpSpPr/>
          <p:nvPr/>
        </p:nvGrpSpPr>
        <p:grpSpPr>
          <a:xfrm>
            <a:off x="-349845" y="-1299"/>
            <a:ext cx="25417589" cy="13716477"/>
            <a:chOff x="0" y="0"/>
            <a:chExt cx="25417587" cy="13716475"/>
          </a:xfrm>
        </p:grpSpPr>
        <p:sp>
          <p:nvSpPr>
            <p:cNvPr id="8775" name="Google Shape;8591;p50"/>
            <p:cNvSpPr/>
            <p:nvPr/>
          </p:nvSpPr>
          <p:spPr>
            <a:xfrm>
              <a:off x="22896176" y="1380229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12"/>
                  </a:cubicBezTo>
                  <a:cubicBezTo>
                    <a:pt x="871" y="1338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64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9" y="21579"/>
                    <a:pt x="5489" y="21600"/>
                    <a:pt x="6934" y="21600"/>
                  </a:cubicBezTo>
                  <a:cubicBezTo>
                    <a:pt x="11489" y="21600"/>
                    <a:pt x="16781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76" name="Google Shape;8592;p50"/>
            <p:cNvSpPr/>
            <p:nvPr/>
          </p:nvSpPr>
          <p:spPr>
            <a:xfrm>
              <a:off x="23975893" y="61642"/>
              <a:ext cx="144169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25"/>
                    <a:pt x="9718" y="10504"/>
                    <a:pt x="8932" y="16592"/>
                  </a:cubicBezTo>
                  <a:cubicBezTo>
                    <a:pt x="8903" y="16841"/>
                    <a:pt x="8726" y="16973"/>
                    <a:pt x="8549" y="16973"/>
                  </a:cubicBezTo>
                  <a:cubicBezTo>
                    <a:pt x="8392" y="16973"/>
                    <a:pt x="8236" y="16870"/>
                    <a:pt x="8178" y="16654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5" y="7176"/>
                    <a:pt x="4962" y="6860"/>
                    <a:pt x="4524" y="6860"/>
                  </a:cubicBezTo>
                  <a:cubicBezTo>
                    <a:pt x="4516" y="6860"/>
                    <a:pt x="4507" y="6860"/>
                    <a:pt x="4498" y="6860"/>
                  </a:cubicBezTo>
                  <a:cubicBezTo>
                    <a:pt x="2763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78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09"/>
                    <a:pt x="14032" y="2950"/>
                    <a:pt x="14589" y="2925"/>
                  </a:cubicBezTo>
                  <a:lnTo>
                    <a:pt x="17362" y="2835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34"/>
                    <a:pt x="18895" y="5358"/>
                    <a:pt x="19313" y="5358"/>
                  </a:cubicBezTo>
                  <a:cubicBezTo>
                    <a:pt x="19329" y="5358"/>
                    <a:pt x="19345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43"/>
                    <a:pt x="21436" y="4709"/>
                    <a:pt x="21381" y="4109"/>
                  </a:cubicBezTo>
                  <a:cubicBezTo>
                    <a:pt x="21272" y="3065"/>
                    <a:pt x="20977" y="2110"/>
                    <a:pt x="20704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77" name="Google Shape;8593;p50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78" name="Google Shape;8594;p50"/>
            <p:cNvSpPr/>
            <p:nvPr/>
          </p:nvSpPr>
          <p:spPr>
            <a:xfrm>
              <a:off x="20002468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6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79" name="Google Shape;8595;p50"/>
            <p:cNvSpPr/>
            <p:nvPr/>
          </p:nvSpPr>
          <p:spPr>
            <a:xfrm>
              <a:off x="21563798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9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4" y="10481"/>
                    <a:pt x="6794" y="11327"/>
                  </a:cubicBezTo>
                  <a:cubicBezTo>
                    <a:pt x="7216" y="11962"/>
                    <a:pt x="2537" y="18529"/>
                    <a:pt x="2885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71" y="20776"/>
                  </a:cubicBezTo>
                  <a:cubicBezTo>
                    <a:pt x="8743" y="18837"/>
                    <a:pt x="9702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9" y="18576"/>
                    <a:pt x="17246" y="19586"/>
                  </a:cubicBezTo>
                  <a:cubicBezTo>
                    <a:pt x="17437" y="19699"/>
                    <a:pt x="17645" y="19754"/>
                    <a:pt x="17852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80" name="Google Shape;8596;p50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81" name="Google Shape;8597;p50"/>
            <p:cNvSpPr/>
            <p:nvPr/>
          </p:nvSpPr>
          <p:spPr>
            <a:xfrm>
              <a:off x="22896176" y="8406147"/>
              <a:ext cx="81924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7"/>
                    <a:pt x="18947" y="28"/>
                  </a:cubicBezTo>
                  <a:cubicBezTo>
                    <a:pt x="17365" y="733"/>
                    <a:pt x="14370" y="852"/>
                    <a:pt x="11236" y="852"/>
                  </a:cubicBezTo>
                  <a:cubicBezTo>
                    <a:pt x="9595" y="852"/>
                    <a:pt x="7914" y="817"/>
                    <a:pt x="6380" y="817"/>
                  </a:cubicBezTo>
                  <a:cubicBezTo>
                    <a:pt x="4329" y="817"/>
                    <a:pt x="2537" y="880"/>
                    <a:pt x="1431" y="1152"/>
                  </a:cubicBezTo>
                  <a:cubicBezTo>
                    <a:pt x="871" y="1278"/>
                    <a:pt x="385" y="3016"/>
                    <a:pt x="234" y="5445"/>
                  </a:cubicBezTo>
                  <a:cubicBezTo>
                    <a:pt x="10" y="9306"/>
                    <a:pt x="-82" y="13669"/>
                    <a:pt x="86" y="17034"/>
                  </a:cubicBezTo>
                  <a:cubicBezTo>
                    <a:pt x="199" y="19708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8" y="21600"/>
                    <a:pt x="16906" y="21377"/>
                    <a:pt x="19565" y="19834"/>
                  </a:cubicBezTo>
                  <a:cubicBezTo>
                    <a:pt x="21518" y="18738"/>
                    <a:pt x="21011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82" name="Google Shape;8598;p50"/>
            <p:cNvSpPr/>
            <p:nvPr/>
          </p:nvSpPr>
          <p:spPr>
            <a:xfrm>
              <a:off x="23975893" y="7086817"/>
              <a:ext cx="144169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3"/>
                    <a:pt x="8932" y="16590"/>
                  </a:cubicBezTo>
                  <a:cubicBezTo>
                    <a:pt x="8903" y="16847"/>
                    <a:pt x="8726" y="16982"/>
                    <a:pt x="8550" y="16982"/>
                  </a:cubicBezTo>
                  <a:cubicBezTo>
                    <a:pt x="8393" y="16982"/>
                    <a:pt x="8236" y="16876"/>
                    <a:pt x="8178" y="16655"/>
                  </a:cubicBezTo>
                  <a:cubicBezTo>
                    <a:pt x="7141" y="12654"/>
                    <a:pt x="6901" y="11088"/>
                    <a:pt x="5546" y="7649"/>
                  </a:cubicBezTo>
                  <a:cubicBezTo>
                    <a:pt x="5361" y="7165"/>
                    <a:pt x="4947" y="6860"/>
                    <a:pt x="4498" y="6860"/>
                  </a:cubicBezTo>
                  <a:cubicBezTo>
                    <a:pt x="2763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2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3" y="10240"/>
                    <a:pt x="3803" y="10240"/>
                  </a:cubicBezTo>
                  <a:cubicBezTo>
                    <a:pt x="3993" y="10240"/>
                    <a:pt x="4125" y="10310"/>
                    <a:pt x="4170" y="10465"/>
                  </a:cubicBezTo>
                  <a:cubicBezTo>
                    <a:pt x="5022" y="13190"/>
                    <a:pt x="6125" y="19252"/>
                    <a:pt x="6846" y="20920"/>
                  </a:cubicBezTo>
                  <a:cubicBezTo>
                    <a:pt x="7040" y="21353"/>
                    <a:pt x="7857" y="21600"/>
                    <a:pt x="8704" y="21600"/>
                  </a:cubicBezTo>
                  <a:cubicBezTo>
                    <a:pt x="9578" y="21600"/>
                    <a:pt x="10484" y="21337"/>
                    <a:pt x="10767" y="20742"/>
                  </a:cubicBezTo>
                  <a:cubicBezTo>
                    <a:pt x="12569" y="16922"/>
                    <a:pt x="12514" y="8911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4" y="5038"/>
                    <a:pt x="18883" y="5361"/>
                    <a:pt x="19293" y="5361"/>
                  </a:cubicBezTo>
                  <a:cubicBezTo>
                    <a:pt x="19315" y="5361"/>
                    <a:pt x="19338" y="5359"/>
                    <a:pt x="19361" y="5358"/>
                  </a:cubicBezTo>
                  <a:cubicBezTo>
                    <a:pt x="19732" y="5332"/>
                    <a:pt x="20147" y="5306"/>
                    <a:pt x="20507" y="5294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78"/>
                    <a:pt x="20977" y="2123"/>
                    <a:pt x="20704" y="1396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83" name="Google Shape;8599;p50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84" name="Google Shape;8600;p50"/>
            <p:cNvSpPr/>
            <p:nvPr/>
          </p:nvSpPr>
          <p:spPr>
            <a:xfrm>
              <a:off x="20002462" y="8100988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85" name="Google Shape;8601;p50"/>
            <p:cNvSpPr/>
            <p:nvPr/>
          </p:nvSpPr>
          <p:spPr>
            <a:xfrm>
              <a:off x="21563798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9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4" y="10487"/>
                    <a:pt x="6794" y="11332"/>
                  </a:cubicBezTo>
                  <a:cubicBezTo>
                    <a:pt x="7216" y="11967"/>
                    <a:pt x="2537" y="18515"/>
                    <a:pt x="2885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71" y="20779"/>
                  </a:cubicBezTo>
                  <a:cubicBezTo>
                    <a:pt x="8743" y="18840"/>
                    <a:pt x="9702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9" y="18579"/>
                    <a:pt x="17246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86" name="Google Shape;8602;p50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87" name="Google Shape;8603;p50"/>
            <p:cNvSpPr/>
            <p:nvPr/>
          </p:nvSpPr>
          <p:spPr>
            <a:xfrm>
              <a:off x="20457982" y="6435487"/>
              <a:ext cx="1084872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4"/>
                    <a:pt x="14156" y="866"/>
                    <a:pt x="10900" y="866"/>
                  </a:cubicBezTo>
                  <a:cubicBezTo>
                    <a:pt x="9350" y="866"/>
                    <a:pt x="7775" y="845"/>
                    <a:pt x="6330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6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6" y="21586"/>
                    <a:pt x="1334" y="21586"/>
                  </a:cubicBezTo>
                  <a:cubicBezTo>
                    <a:pt x="1345" y="21586"/>
                    <a:pt x="1355" y="21579"/>
                    <a:pt x="1364" y="21579"/>
                  </a:cubicBezTo>
                  <a:cubicBezTo>
                    <a:pt x="1782" y="21572"/>
                    <a:pt x="2239" y="21565"/>
                    <a:pt x="2727" y="21565"/>
                  </a:cubicBezTo>
                  <a:cubicBezTo>
                    <a:pt x="4126" y="21565"/>
                    <a:pt x="5786" y="21600"/>
                    <a:pt x="7530" y="21600"/>
                  </a:cubicBezTo>
                  <a:cubicBezTo>
                    <a:pt x="11943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88" name="Google Shape;8604;p50"/>
            <p:cNvSpPr/>
            <p:nvPr/>
          </p:nvSpPr>
          <p:spPr>
            <a:xfrm>
              <a:off x="20232485" y="5259082"/>
              <a:ext cx="81880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1"/>
                    <a:pt x="10904" y="871"/>
                  </a:cubicBezTo>
                  <a:cubicBezTo>
                    <a:pt x="9353" y="871"/>
                    <a:pt x="7778" y="843"/>
                    <a:pt x="6333" y="843"/>
                  </a:cubicBezTo>
                  <a:cubicBezTo>
                    <a:pt x="4303" y="843"/>
                    <a:pt x="2532" y="892"/>
                    <a:pt x="1439" y="1150"/>
                  </a:cubicBezTo>
                  <a:cubicBezTo>
                    <a:pt x="858" y="1331"/>
                    <a:pt x="374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204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89" name="Google Shape;8605;p50"/>
            <p:cNvSpPr/>
            <p:nvPr/>
          </p:nvSpPr>
          <p:spPr>
            <a:xfrm>
              <a:off x="20232485" y="4893188"/>
              <a:ext cx="818802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2"/>
                    <a:pt x="10904" y="872"/>
                  </a:cubicBezTo>
                  <a:cubicBezTo>
                    <a:pt x="9353" y="872"/>
                    <a:pt x="7778" y="844"/>
                    <a:pt x="6333" y="844"/>
                  </a:cubicBezTo>
                  <a:cubicBezTo>
                    <a:pt x="4303" y="844"/>
                    <a:pt x="2532" y="899"/>
                    <a:pt x="1439" y="1150"/>
                  </a:cubicBezTo>
                  <a:cubicBezTo>
                    <a:pt x="858" y="1276"/>
                    <a:pt x="374" y="3012"/>
                    <a:pt x="223" y="5501"/>
                  </a:cubicBezTo>
                  <a:cubicBezTo>
                    <a:pt x="17" y="9294"/>
                    <a:pt x="-77" y="13652"/>
                    <a:pt x="74" y="17075"/>
                  </a:cubicBezTo>
                  <a:cubicBezTo>
                    <a:pt x="202" y="19704"/>
                    <a:pt x="730" y="21551"/>
                    <a:pt x="1334" y="21551"/>
                  </a:cubicBezTo>
                  <a:cubicBezTo>
                    <a:pt x="1345" y="21551"/>
                    <a:pt x="1355" y="21551"/>
                    <a:pt x="1364" y="21551"/>
                  </a:cubicBezTo>
                  <a:cubicBezTo>
                    <a:pt x="1586" y="21544"/>
                    <a:pt x="1816" y="21544"/>
                    <a:pt x="2058" y="21544"/>
                  </a:cubicBezTo>
                  <a:cubicBezTo>
                    <a:pt x="3578" y="21544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08"/>
                  </a:cubicBezTo>
                  <a:cubicBezTo>
                    <a:pt x="21523" y="18713"/>
                    <a:pt x="21011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90" name="Google Shape;8606;p50"/>
            <p:cNvSpPr/>
            <p:nvPr/>
          </p:nvSpPr>
          <p:spPr>
            <a:xfrm>
              <a:off x="22584655" y="4634488"/>
              <a:ext cx="982117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1" y="0"/>
                  </a:moveTo>
                  <a:cubicBezTo>
                    <a:pt x="16858" y="0"/>
                    <a:pt x="16422" y="178"/>
                    <a:pt x="16094" y="504"/>
                  </a:cubicBezTo>
                  <a:cubicBezTo>
                    <a:pt x="11992" y="4766"/>
                    <a:pt x="3466" y="13243"/>
                    <a:pt x="320" y="17441"/>
                  </a:cubicBezTo>
                  <a:cubicBezTo>
                    <a:pt x="-895" y="19076"/>
                    <a:pt x="1608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04"/>
                    <a:pt x="18978" y="838"/>
                    <a:pt x="18161" y="268"/>
                  </a:cubicBezTo>
                  <a:cubicBezTo>
                    <a:pt x="17895" y="85"/>
                    <a:pt x="17594" y="0"/>
                    <a:pt x="172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91" name="Google Shape;8607;p50"/>
            <p:cNvSpPr/>
            <p:nvPr/>
          </p:nvSpPr>
          <p:spPr>
            <a:xfrm>
              <a:off x="22666627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92" name="Google Shape;8608;p50"/>
            <p:cNvSpPr/>
            <p:nvPr/>
          </p:nvSpPr>
          <p:spPr>
            <a:xfrm>
              <a:off x="23251670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5" y="0"/>
                  </a:moveTo>
                  <a:cubicBezTo>
                    <a:pt x="2665" y="0"/>
                    <a:pt x="-1620" y="5733"/>
                    <a:pt x="601" y="16505"/>
                  </a:cubicBezTo>
                  <a:cubicBezTo>
                    <a:pt x="1310" y="20041"/>
                    <a:pt x="4171" y="21600"/>
                    <a:pt x="7360" y="21600"/>
                  </a:cubicBezTo>
                  <a:cubicBezTo>
                    <a:pt x="13132" y="21600"/>
                    <a:pt x="19980" y="16498"/>
                    <a:pt x="17145" y="8724"/>
                  </a:cubicBezTo>
                  <a:cubicBezTo>
                    <a:pt x="14980" y="2828"/>
                    <a:pt x="11139" y="0"/>
                    <a:pt x="764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93" name="Google Shape;8609;p50"/>
            <p:cNvSpPr/>
            <p:nvPr/>
          </p:nvSpPr>
          <p:spPr>
            <a:xfrm>
              <a:off x="22533254" y="6435487"/>
              <a:ext cx="1084827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4"/>
                    <a:pt x="14166" y="866"/>
                    <a:pt x="10911" y="866"/>
                  </a:cubicBezTo>
                  <a:cubicBezTo>
                    <a:pt x="9360" y="866"/>
                    <a:pt x="7785" y="845"/>
                    <a:pt x="6338" y="845"/>
                  </a:cubicBezTo>
                  <a:cubicBezTo>
                    <a:pt x="4308" y="845"/>
                    <a:pt x="2531" y="894"/>
                    <a:pt x="1434" y="1145"/>
                  </a:cubicBezTo>
                  <a:cubicBezTo>
                    <a:pt x="869" y="1271"/>
                    <a:pt x="375" y="3017"/>
                    <a:pt x="234" y="5510"/>
                  </a:cubicBezTo>
                  <a:cubicBezTo>
                    <a:pt x="8" y="9309"/>
                    <a:pt x="-76" y="13667"/>
                    <a:pt x="79" y="17096"/>
                  </a:cubicBezTo>
                  <a:cubicBezTo>
                    <a:pt x="204" y="19728"/>
                    <a:pt x="739" y="21586"/>
                    <a:pt x="1348" y="21586"/>
                  </a:cubicBezTo>
                  <a:cubicBezTo>
                    <a:pt x="1358" y="21586"/>
                    <a:pt x="1367" y="21579"/>
                    <a:pt x="1378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7" y="21600"/>
                    <a:pt x="7538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94" name="Google Shape;8610;p50"/>
            <p:cNvSpPr/>
            <p:nvPr/>
          </p:nvSpPr>
          <p:spPr>
            <a:xfrm>
              <a:off x="22974492" y="6144191"/>
              <a:ext cx="202237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95" name="Google Shape;8611;p50"/>
            <p:cNvSpPr/>
            <p:nvPr/>
          </p:nvSpPr>
          <p:spPr>
            <a:xfrm>
              <a:off x="22974507" y="6777780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96" name="Google Shape;8612;p50"/>
            <p:cNvSpPr/>
            <p:nvPr/>
          </p:nvSpPr>
          <p:spPr>
            <a:xfrm>
              <a:off x="23888517" y="5397138"/>
              <a:ext cx="1132688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96"/>
                    <a:pt x="577" y="8873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7" y="14079"/>
                    <a:pt x="2093" y="14071"/>
                    <a:pt x="2171" y="14057"/>
                  </a:cubicBezTo>
                  <a:cubicBezTo>
                    <a:pt x="3999" y="13700"/>
                    <a:pt x="5690" y="13577"/>
                    <a:pt x="7116" y="13508"/>
                  </a:cubicBezTo>
                  <a:cubicBezTo>
                    <a:pt x="7133" y="13508"/>
                    <a:pt x="7150" y="13508"/>
                    <a:pt x="7166" y="13508"/>
                  </a:cubicBezTo>
                  <a:cubicBezTo>
                    <a:pt x="7892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100" y="14497"/>
                  </a:cubicBezTo>
                  <a:cubicBezTo>
                    <a:pt x="13993" y="13717"/>
                    <a:pt x="14606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14" y="8352"/>
                    <a:pt x="17006" y="8199"/>
                    <a:pt x="15624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3" y="6994"/>
                  </a:cubicBezTo>
                  <a:cubicBezTo>
                    <a:pt x="13504" y="5361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97" name="Google Shape;8613;p50"/>
            <p:cNvSpPr/>
            <p:nvPr/>
          </p:nvSpPr>
          <p:spPr>
            <a:xfrm>
              <a:off x="24227609" y="3512959"/>
              <a:ext cx="1080347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20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595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52" y="15826"/>
                  </a:cubicBezTo>
                  <a:cubicBezTo>
                    <a:pt x="10813" y="15411"/>
                    <a:pt x="11225" y="15192"/>
                    <a:pt x="11640" y="15192"/>
                  </a:cubicBezTo>
                  <a:cubicBezTo>
                    <a:pt x="11943" y="15192"/>
                    <a:pt x="12250" y="15307"/>
                    <a:pt x="12501" y="15548"/>
                  </a:cubicBezTo>
                  <a:cubicBezTo>
                    <a:pt x="14011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393" y="17161"/>
                    <a:pt x="21090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501" y="11165"/>
                    <a:pt x="15815" y="10090"/>
                  </a:cubicBezTo>
                  <a:cubicBezTo>
                    <a:pt x="15073" y="9618"/>
                    <a:pt x="14914" y="8494"/>
                    <a:pt x="15481" y="7778"/>
                  </a:cubicBezTo>
                  <a:cubicBezTo>
                    <a:pt x="16527" y="6474"/>
                    <a:pt x="17718" y="5153"/>
                    <a:pt x="18663" y="3884"/>
                  </a:cubicBezTo>
                  <a:cubicBezTo>
                    <a:pt x="19158" y="3232"/>
                    <a:pt x="19041" y="2239"/>
                    <a:pt x="18417" y="1733"/>
                  </a:cubicBezTo>
                  <a:cubicBezTo>
                    <a:pt x="17675" y="1130"/>
                    <a:pt x="16919" y="690"/>
                    <a:pt x="16105" y="184"/>
                  </a:cubicBezTo>
                  <a:cubicBezTo>
                    <a:pt x="15904" y="60"/>
                    <a:pt x="15684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98" name="Google Shape;8614;p50"/>
            <p:cNvSpPr/>
            <p:nvPr/>
          </p:nvSpPr>
          <p:spPr>
            <a:xfrm>
              <a:off x="21311737" y="3573858"/>
              <a:ext cx="1441817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8"/>
                    <a:pt x="11024" y="415"/>
                  </a:cubicBezTo>
                  <a:cubicBezTo>
                    <a:pt x="9953" y="938"/>
                    <a:pt x="9724" y="10513"/>
                    <a:pt x="8939" y="16586"/>
                  </a:cubicBezTo>
                  <a:cubicBezTo>
                    <a:pt x="8903" y="16843"/>
                    <a:pt x="8725" y="16977"/>
                    <a:pt x="8546" y="16977"/>
                  </a:cubicBezTo>
                  <a:cubicBezTo>
                    <a:pt x="8388" y="16977"/>
                    <a:pt x="8231" y="16872"/>
                    <a:pt x="8174" y="16650"/>
                  </a:cubicBezTo>
                  <a:cubicBezTo>
                    <a:pt x="7138" y="12664"/>
                    <a:pt x="6897" y="11085"/>
                    <a:pt x="5544" y="7647"/>
                  </a:cubicBezTo>
                  <a:cubicBezTo>
                    <a:pt x="5359" y="7163"/>
                    <a:pt x="4944" y="6858"/>
                    <a:pt x="4496" y="6858"/>
                  </a:cubicBezTo>
                  <a:cubicBezTo>
                    <a:pt x="2760" y="6884"/>
                    <a:pt x="916" y="7469"/>
                    <a:pt x="109" y="9329"/>
                  </a:cubicBezTo>
                  <a:cubicBezTo>
                    <a:pt x="-164" y="10245"/>
                    <a:pt x="119" y="10806"/>
                    <a:pt x="502" y="11455"/>
                  </a:cubicBezTo>
                  <a:cubicBezTo>
                    <a:pt x="628" y="11682"/>
                    <a:pt x="833" y="11801"/>
                    <a:pt x="1044" y="11801"/>
                  </a:cubicBezTo>
                  <a:cubicBezTo>
                    <a:pt x="1198" y="11801"/>
                    <a:pt x="1354" y="11736"/>
                    <a:pt x="1484" y="11608"/>
                  </a:cubicBezTo>
                  <a:cubicBezTo>
                    <a:pt x="2296" y="10791"/>
                    <a:pt x="3275" y="10238"/>
                    <a:pt x="3808" y="10238"/>
                  </a:cubicBezTo>
                  <a:cubicBezTo>
                    <a:pt x="3997" y="10238"/>
                    <a:pt x="4131" y="10308"/>
                    <a:pt x="4179" y="10462"/>
                  </a:cubicBezTo>
                  <a:cubicBezTo>
                    <a:pt x="5031" y="13186"/>
                    <a:pt x="6122" y="19246"/>
                    <a:pt x="6843" y="20915"/>
                  </a:cubicBezTo>
                  <a:cubicBezTo>
                    <a:pt x="7035" y="21352"/>
                    <a:pt x="7849" y="21600"/>
                    <a:pt x="8693" y="21600"/>
                  </a:cubicBezTo>
                  <a:cubicBezTo>
                    <a:pt x="9569" y="21600"/>
                    <a:pt x="10478" y="21333"/>
                    <a:pt x="10761" y="20737"/>
                  </a:cubicBezTo>
                  <a:cubicBezTo>
                    <a:pt x="12562" y="16930"/>
                    <a:pt x="12508" y="8909"/>
                    <a:pt x="13424" y="4071"/>
                  </a:cubicBezTo>
                  <a:cubicBezTo>
                    <a:pt x="13544" y="3421"/>
                    <a:pt x="14025" y="2962"/>
                    <a:pt x="14593" y="2937"/>
                  </a:cubicBezTo>
                  <a:lnTo>
                    <a:pt x="17354" y="2847"/>
                  </a:lnTo>
                  <a:cubicBezTo>
                    <a:pt x="17976" y="3064"/>
                    <a:pt x="18271" y="3905"/>
                    <a:pt x="18413" y="4566"/>
                  </a:cubicBezTo>
                  <a:cubicBezTo>
                    <a:pt x="18518" y="5045"/>
                    <a:pt x="18887" y="5369"/>
                    <a:pt x="19305" y="5369"/>
                  </a:cubicBezTo>
                  <a:cubicBezTo>
                    <a:pt x="19321" y="5369"/>
                    <a:pt x="19335" y="5369"/>
                    <a:pt x="19351" y="5369"/>
                  </a:cubicBezTo>
                  <a:cubicBezTo>
                    <a:pt x="19723" y="5344"/>
                    <a:pt x="20149" y="5318"/>
                    <a:pt x="20509" y="5292"/>
                  </a:cubicBezTo>
                  <a:cubicBezTo>
                    <a:pt x="21032" y="5254"/>
                    <a:pt x="21436" y="4720"/>
                    <a:pt x="21371" y="4120"/>
                  </a:cubicBezTo>
                  <a:cubicBezTo>
                    <a:pt x="21262" y="3077"/>
                    <a:pt x="20967" y="2122"/>
                    <a:pt x="20695" y="1409"/>
                  </a:cubicBezTo>
                  <a:cubicBezTo>
                    <a:pt x="20378" y="594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99" name="Google Shape;8615;p50"/>
            <p:cNvSpPr/>
            <p:nvPr/>
          </p:nvSpPr>
          <p:spPr>
            <a:xfrm>
              <a:off x="23121630" y="2922528"/>
              <a:ext cx="108484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8" y="864"/>
                    <a:pt x="7782" y="843"/>
                    <a:pt x="6337" y="843"/>
                  </a:cubicBezTo>
                  <a:cubicBezTo>
                    <a:pt x="4305" y="843"/>
                    <a:pt x="2528" y="892"/>
                    <a:pt x="1431" y="1143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288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6" y="21579"/>
                    <a:pt x="2368" y="21579"/>
                    <a:pt x="2928" y="21579"/>
                  </a:cubicBezTo>
                  <a:cubicBezTo>
                    <a:pt x="4121" y="21579"/>
                    <a:pt x="5494" y="21600"/>
                    <a:pt x="6940" y="21600"/>
                  </a:cubicBezTo>
                  <a:cubicBezTo>
                    <a:pt x="11498" y="21600"/>
                    <a:pt x="16790" y="21405"/>
                    <a:pt x="19574" y="19795"/>
                  </a:cubicBezTo>
                  <a:cubicBezTo>
                    <a:pt x="21521" y="18694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00" name="Google Shape;8616;p50"/>
            <p:cNvSpPr/>
            <p:nvPr/>
          </p:nvSpPr>
          <p:spPr>
            <a:xfrm>
              <a:off x="22896176" y="1746123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05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1" y="21586"/>
                    <a:pt x="2359" y="21579"/>
                    <a:pt x="2912" y="21579"/>
                  </a:cubicBezTo>
                  <a:cubicBezTo>
                    <a:pt x="4150" y="21579"/>
                    <a:pt x="5581" y="21600"/>
                    <a:pt x="7087" y="21600"/>
                  </a:cubicBezTo>
                  <a:cubicBezTo>
                    <a:pt x="11606" y="21600"/>
                    <a:pt x="16813" y="21405"/>
                    <a:pt x="19561" y="19858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01" name="Google Shape;8617;p50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02" name="Google Shape;8618;p50"/>
            <p:cNvSpPr/>
            <p:nvPr/>
          </p:nvSpPr>
          <p:spPr>
            <a:xfrm>
              <a:off x="20587692" y="1873781"/>
              <a:ext cx="232013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0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318" y="20041"/>
                    <a:pt x="4189" y="21600"/>
                    <a:pt x="7383" y="21600"/>
                  </a:cubicBezTo>
                  <a:cubicBezTo>
                    <a:pt x="13157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03" name="Google Shape;8619;p50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04" name="Google Shape;8620;p50"/>
            <p:cNvSpPr/>
            <p:nvPr/>
          </p:nvSpPr>
          <p:spPr>
            <a:xfrm>
              <a:off x="20310537" y="2631232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05" name="Google Shape;8621;p50"/>
            <p:cNvSpPr/>
            <p:nvPr/>
          </p:nvSpPr>
          <p:spPr>
            <a:xfrm>
              <a:off x="20310537" y="3265068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06" name="Google Shape;8622;p50"/>
            <p:cNvSpPr/>
            <p:nvPr/>
          </p:nvSpPr>
          <p:spPr>
            <a:xfrm>
              <a:off x="21224357" y="1884179"/>
              <a:ext cx="1132690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3999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1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599" y="21093"/>
                    <a:pt x="9112" y="21531"/>
                    <a:pt x="9720" y="21558"/>
                  </a:cubicBezTo>
                  <a:cubicBezTo>
                    <a:pt x="10326" y="21582"/>
                    <a:pt x="10966" y="21600"/>
                    <a:pt x="11621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4" y="13041"/>
                  </a:cubicBezTo>
                  <a:cubicBezTo>
                    <a:pt x="16995" y="13164"/>
                    <a:pt x="18574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303" y="11244"/>
                    <a:pt x="21151" y="10449"/>
                    <a:pt x="21013" y="9572"/>
                  </a:cubicBezTo>
                  <a:cubicBezTo>
                    <a:pt x="20929" y="8995"/>
                    <a:pt x="20458" y="8571"/>
                    <a:pt x="19890" y="8502"/>
                  </a:cubicBezTo>
                  <a:cubicBezTo>
                    <a:pt x="18512" y="8351"/>
                    <a:pt x="17006" y="8199"/>
                    <a:pt x="15622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600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07" name="Google Shape;8623;p50"/>
            <p:cNvSpPr/>
            <p:nvPr/>
          </p:nvSpPr>
          <p:spPr>
            <a:xfrm>
              <a:off x="20457982" y="13460663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1" y="773"/>
                    <a:pt x="13963" y="871"/>
                    <a:pt x="10603" y="871"/>
                  </a:cubicBezTo>
                  <a:cubicBezTo>
                    <a:pt x="9350" y="871"/>
                    <a:pt x="8088" y="857"/>
                    <a:pt x="6900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8" y="21579"/>
                    <a:pt x="2904" y="21579"/>
                  </a:cubicBezTo>
                  <a:cubicBezTo>
                    <a:pt x="4145" y="21579"/>
                    <a:pt x="5575" y="21600"/>
                    <a:pt x="7082" y="21600"/>
                  </a:cubicBezTo>
                  <a:cubicBezTo>
                    <a:pt x="11605" y="21600"/>
                    <a:pt x="16811" y="21405"/>
                    <a:pt x="19562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08" name="Google Shape;8624;p50"/>
            <p:cNvSpPr/>
            <p:nvPr/>
          </p:nvSpPr>
          <p:spPr>
            <a:xfrm>
              <a:off x="20232485" y="12284917"/>
              <a:ext cx="81882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7" y="0"/>
                  </a:moveTo>
                  <a:cubicBezTo>
                    <a:pt x="19063" y="0"/>
                    <a:pt x="19015" y="14"/>
                    <a:pt x="18969" y="35"/>
                  </a:cubicBezTo>
                  <a:cubicBezTo>
                    <a:pt x="17377" y="733"/>
                    <a:pt x="14376" y="859"/>
                    <a:pt x="11237" y="859"/>
                  </a:cubicBezTo>
                  <a:cubicBezTo>
                    <a:pt x="9595" y="859"/>
                    <a:pt x="7913" y="824"/>
                    <a:pt x="6378" y="824"/>
                  </a:cubicBezTo>
                  <a:cubicBezTo>
                    <a:pt x="4329" y="824"/>
                    <a:pt x="2538" y="880"/>
                    <a:pt x="1439" y="1152"/>
                  </a:cubicBezTo>
                  <a:cubicBezTo>
                    <a:pt x="858" y="1278"/>
                    <a:pt x="374" y="3023"/>
                    <a:pt x="223" y="5452"/>
                  </a:cubicBezTo>
                  <a:cubicBezTo>
                    <a:pt x="17" y="9313"/>
                    <a:pt x="-77" y="13676"/>
                    <a:pt x="74" y="17034"/>
                  </a:cubicBezTo>
                  <a:cubicBezTo>
                    <a:pt x="204" y="19715"/>
                    <a:pt x="747" y="21586"/>
                    <a:pt x="1364" y="21586"/>
                  </a:cubicBezTo>
                  <a:cubicBezTo>
                    <a:pt x="1783" y="21572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84"/>
                    <a:pt x="19566" y="19841"/>
                  </a:cubicBezTo>
                  <a:cubicBezTo>
                    <a:pt x="21523" y="18682"/>
                    <a:pt x="21016" y="0"/>
                    <a:pt x="1910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09" name="Google Shape;8625;p50"/>
            <p:cNvSpPr/>
            <p:nvPr/>
          </p:nvSpPr>
          <p:spPr>
            <a:xfrm>
              <a:off x="20232485" y="11918363"/>
              <a:ext cx="818802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14"/>
                    <a:pt x="18967" y="28"/>
                  </a:cubicBezTo>
                  <a:cubicBezTo>
                    <a:pt x="17271" y="773"/>
                    <a:pt x="13968" y="877"/>
                    <a:pt x="10607" y="877"/>
                  </a:cubicBezTo>
                  <a:cubicBezTo>
                    <a:pt x="9353" y="877"/>
                    <a:pt x="8092" y="863"/>
                    <a:pt x="6901" y="863"/>
                  </a:cubicBezTo>
                  <a:cubicBezTo>
                    <a:pt x="4637" y="863"/>
                    <a:pt x="2632" y="912"/>
                    <a:pt x="1439" y="1211"/>
                  </a:cubicBezTo>
                  <a:cubicBezTo>
                    <a:pt x="858" y="1337"/>
                    <a:pt x="374" y="3070"/>
                    <a:pt x="223" y="5492"/>
                  </a:cubicBezTo>
                  <a:cubicBezTo>
                    <a:pt x="17" y="9342"/>
                    <a:pt x="-77" y="13630"/>
                    <a:pt x="74" y="17048"/>
                  </a:cubicBezTo>
                  <a:cubicBezTo>
                    <a:pt x="204" y="19714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1" y="21565"/>
                    <a:pt x="5792" y="21600"/>
                    <a:pt x="7537" y="21600"/>
                  </a:cubicBezTo>
                  <a:cubicBezTo>
                    <a:pt x="11951" y="21600"/>
                    <a:pt x="16906" y="21377"/>
                    <a:pt x="19565" y="19839"/>
                  </a:cubicBezTo>
                  <a:cubicBezTo>
                    <a:pt x="21523" y="18683"/>
                    <a:pt x="21011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10" name="Google Shape;8626;p50"/>
            <p:cNvSpPr/>
            <p:nvPr/>
          </p:nvSpPr>
          <p:spPr>
            <a:xfrm>
              <a:off x="22584641" y="11660158"/>
              <a:ext cx="982132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81" y="0"/>
                  </a:moveTo>
                  <a:cubicBezTo>
                    <a:pt x="16849" y="0"/>
                    <a:pt x="16419" y="178"/>
                    <a:pt x="16094" y="510"/>
                  </a:cubicBezTo>
                  <a:cubicBezTo>
                    <a:pt x="11992" y="4773"/>
                    <a:pt x="3466" y="13250"/>
                    <a:pt x="320" y="17449"/>
                  </a:cubicBezTo>
                  <a:cubicBezTo>
                    <a:pt x="-895" y="19073"/>
                    <a:pt x="1604" y="21600"/>
                    <a:pt x="3511" y="21600"/>
                  </a:cubicBezTo>
                  <a:cubicBezTo>
                    <a:pt x="4024" y="21600"/>
                    <a:pt x="4494" y="21417"/>
                    <a:pt x="4838" y="20982"/>
                  </a:cubicBezTo>
                  <a:cubicBezTo>
                    <a:pt x="7661" y="17465"/>
                    <a:pt x="17205" y="8163"/>
                    <a:pt x="20150" y="4789"/>
                  </a:cubicBezTo>
                  <a:cubicBezTo>
                    <a:pt x="20627" y="4234"/>
                    <a:pt x="20705" y="3442"/>
                    <a:pt x="20351" y="2808"/>
                  </a:cubicBezTo>
                  <a:cubicBezTo>
                    <a:pt x="19765" y="1810"/>
                    <a:pt x="18978" y="828"/>
                    <a:pt x="18161" y="274"/>
                  </a:cubicBezTo>
                  <a:cubicBezTo>
                    <a:pt x="17891" y="89"/>
                    <a:pt x="17587" y="0"/>
                    <a:pt x="1728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11" name="Google Shape;8627;p50"/>
            <p:cNvSpPr/>
            <p:nvPr/>
          </p:nvSpPr>
          <p:spPr>
            <a:xfrm>
              <a:off x="22666619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12" name="Google Shape;8628;p50"/>
            <p:cNvSpPr/>
            <p:nvPr/>
          </p:nvSpPr>
          <p:spPr>
            <a:xfrm>
              <a:off x="23251676" y="12412410"/>
              <a:ext cx="23218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9" y="0"/>
                  </a:moveTo>
                  <a:cubicBezTo>
                    <a:pt x="2670" y="0"/>
                    <a:pt x="-1620" y="5753"/>
                    <a:pt x="601" y="16542"/>
                  </a:cubicBezTo>
                  <a:cubicBezTo>
                    <a:pt x="1303" y="20047"/>
                    <a:pt x="4156" y="21600"/>
                    <a:pt x="7339" y="21600"/>
                  </a:cubicBezTo>
                  <a:cubicBezTo>
                    <a:pt x="13109" y="21600"/>
                    <a:pt x="19980" y="16507"/>
                    <a:pt x="17139" y="8753"/>
                  </a:cubicBezTo>
                  <a:cubicBezTo>
                    <a:pt x="14975" y="2830"/>
                    <a:pt x="11141" y="0"/>
                    <a:pt x="764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13" name="Google Shape;8629;p50"/>
            <p:cNvSpPr/>
            <p:nvPr/>
          </p:nvSpPr>
          <p:spPr>
            <a:xfrm>
              <a:off x="22533254" y="13460663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268" y="773"/>
                    <a:pt x="13972" y="871"/>
                    <a:pt x="10613" y="871"/>
                  </a:cubicBezTo>
                  <a:cubicBezTo>
                    <a:pt x="9360" y="871"/>
                    <a:pt x="8098" y="857"/>
                    <a:pt x="6908" y="857"/>
                  </a:cubicBezTo>
                  <a:cubicBezTo>
                    <a:pt x="4642" y="857"/>
                    <a:pt x="2632" y="913"/>
                    <a:pt x="1434" y="1205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351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5" y="21586"/>
                    <a:pt x="2363" y="21579"/>
                    <a:pt x="2918" y="21579"/>
                  </a:cubicBezTo>
                  <a:cubicBezTo>
                    <a:pt x="4156" y="21579"/>
                    <a:pt x="5587" y="21600"/>
                    <a:pt x="7092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14" name="Google Shape;8630;p50"/>
            <p:cNvSpPr/>
            <p:nvPr/>
          </p:nvSpPr>
          <p:spPr>
            <a:xfrm>
              <a:off x="22974484" y="13169532"/>
              <a:ext cx="20222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14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15" name="Google Shape;8631;p50"/>
            <p:cNvSpPr/>
            <p:nvPr/>
          </p:nvSpPr>
          <p:spPr>
            <a:xfrm>
              <a:off x="23888517" y="12422809"/>
              <a:ext cx="1132688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2" y="8330"/>
                  </a:cubicBezTo>
                  <a:cubicBezTo>
                    <a:pt x="7782" y="8988"/>
                    <a:pt x="577" y="8865"/>
                    <a:pt x="147" y="9607"/>
                  </a:cubicBezTo>
                  <a:cubicBezTo>
                    <a:pt x="-255" y="10306"/>
                    <a:pt x="245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71" y="14051"/>
                  </a:cubicBezTo>
                  <a:cubicBezTo>
                    <a:pt x="3999" y="13708"/>
                    <a:pt x="5690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3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5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100" y="14491"/>
                  </a:cubicBezTo>
                  <a:cubicBezTo>
                    <a:pt x="13994" y="13717"/>
                    <a:pt x="14595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1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3" y="6986"/>
                  </a:cubicBezTo>
                  <a:cubicBezTo>
                    <a:pt x="13504" y="5353"/>
                    <a:pt x="13337" y="3076"/>
                    <a:pt x="13157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16" name="Google Shape;8632;p50"/>
            <p:cNvSpPr/>
            <p:nvPr/>
          </p:nvSpPr>
          <p:spPr>
            <a:xfrm>
              <a:off x="24227609" y="10538217"/>
              <a:ext cx="1080347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8" y="5256"/>
                    <a:pt x="10435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595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4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52" y="15830"/>
                  </a:cubicBezTo>
                  <a:cubicBezTo>
                    <a:pt x="10814" y="15412"/>
                    <a:pt x="11231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11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393" y="17164"/>
                    <a:pt x="21090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501" y="11156"/>
                    <a:pt x="15815" y="10097"/>
                  </a:cubicBezTo>
                  <a:cubicBezTo>
                    <a:pt x="15073" y="9627"/>
                    <a:pt x="14914" y="8502"/>
                    <a:pt x="15481" y="7787"/>
                  </a:cubicBezTo>
                  <a:cubicBezTo>
                    <a:pt x="16527" y="6484"/>
                    <a:pt x="17718" y="5165"/>
                    <a:pt x="18663" y="3896"/>
                  </a:cubicBezTo>
                  <a:cubicBezTo>
                    <a:pt x="19158" y="3228"/>
                    <a:pt x="19041" y="2236"/>
                    <a:pt x="18417" y="1730"/>
                  </a:cubicBezTo>
                  <a:cubicBezTo>
                    <a:pt x="17675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17" name="Google Shape;8633;p50"/>
            <p:cNvSpPr/>
            <p:nvPr/>
          </p:nvSpPr>
          <p:spPr>
            <a:xfrm>
              <a:off x="21311737" y="10599777"/>
              <a:ext cx="1441817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4"/>
                    <a:pt x="8939" y="16592"/>
                  </a:cubicBezTo>
                  <a:cubicBezTo>
                    <a:pt x="8903" y="16847"/>
                    <a:pt x="8727" y="16977"/>
                    <a:pt x="8550" y="16977"/>
                  </a:cubicBezTo>
                  <a:cubicBezTo>
                    <a:pt x="8391" y="16977"/>
                    <a:pt x="8232" y="16871"/>
                    <a:pt x="8174" y="16656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59" y="7166"/>
                    <a:pt x="4944" y="6860"/>
                    <a:pt x="4496" y="6860"/>
                  </a:cubicBezTo>
                  <a:cubicBezTo>
                    <a:pt x="2760" y="6873"/>
                    <a:pt x="916" y="7471"/>
                    <a:pt x="109" y="9332"/>
                  </a:cubicBezTo>
                  <a:cubicBezTo>
                    <a:pt x="-164" y="10248"/>
                    <a:pt x="119" y="10796"/>
                    <a:pt x="502" y="11459"/>
                  </a:cubicBezTo>
                  <a:cubicBezTo>
                    <a:pt x="629" y="11682"/>
                    <a:pt x="837" y="11800"/>
                    <a:pt x="1050" y="11800"/>
                  </a:cubicBezTo>
                  <a:cubicBezTo>
                    <a:pt x="1201" y="11800"/>
                    <a:pt x="1356" y="11739"/>
                    <a:pt x="1484" y="11612"/>
                  </a:cubicBezTo>
                  <a:cubicBezTo>
                    <a:pt x="2299" y="10792"/>
                    <a:pt x="3281" y="10230"/>
                    <a:pt x="3812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31" y="13191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76" y="3065"/>
                    <a:pt x="18271" y="3906"/>
                    <a:pt x="18413" y="4567"/>
                  </a:cubicBezTo>
                  <a:cubicBezTo>
                    <a:pt x="18518" y="5046"/>
                    <a:pt x="18886" y="5360"/>
                    <a:pt x="19303" y="5360"/>
                  </a:cubicBezTo>
                  <a:cubicBezTo>
                    <a:pt x="19319" y="5360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18" name="Google Shape;8634;p50"/>
            <p:cNvSpPr/>
            <p:nvPr/>
          </p:nvSpPr>
          <p:spPr>
            <a:xfrm>
              <a:off x="23121630" y="9948363"/>
              <a:ext cx="108484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9" y="0"/>
                  </a:moveTo>
                  <a:cubicBezTo>
                    <a:pt x="19063" y="0"/>
                    <a:pt x="19017" y="14"/>
                    <a:pt x="18969" y="35"/>
                  </a:cubicBezTo>
                  <a:cubicBezTo>
                    <a:pt x="17341" y="719"/>
                    <a:pt x="14229" y="831"/>
                    <a:pt x="11003" y="831"/>
                  </a:cubicBezTo>
                  <a:cubicBezTo>
                    <a:pt x="9570" y="831"/>
                    <a:pt x="8114" y="810"/>
                    <a:pt x="6756" y="810"/>
                  </a:cubicBezTo>
                  <a:cubicBezTo>
                    <a:pt x="4551" y="810"/>
                    <a:pt x="2604" y="866"/>
                    <a:pt x="1431" y="1152"/>
                  </a:cubicBezTo>
                  <a:cubicBezTo>
                    <a:pt x="866" y="1278"/>
                    <a:pt x="372" y="3023"/>
                    <a:pt x="231" y="5452"/>
                  </a:cubicBezTo>
                  <a:cubicBezTo>
                    <a:pt x="19" y="9313"/>
                    <a:pt x="-79" y="13669"/>
                    <a:pt x="76" y="17034"/>
                  </a:cubicBezTo>
                  <a:cubicBezTo>
                    <a:pt x="203" y="19715"/>
                    <a:pt x="754" y="21579"/>
                    <a:pt x="1376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8" y="21565"/>
                    <a:pt x="5797" y="21600"/>
                    <a:pt x="7541" y="21600"/>
                  </a:cubicBezTo>
                  <a:cubicBezTo>
                    <a:pt x="11956" y="21600"/>
                    <a:pt x="16915" y="21384"/>
                    <a:pt x="19577" y="19841"/>
                  </a:cubicBezTo>
                  <a:cubicBezTo>
                    <a:pt x="21521" y="18682"/>
                    <a:pt x="21014" y="0"/>
                    <a:pt x="1910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19" name="Google Shape;8635;p50"/>
            <p:cNvSpPr/>
            <p:nvPr/>
          </p:nvSpPr>
          <p:spPr>
            <a:xfrm>
              <a:off x="22896176" y="8772041"/>
              <a:ext cx="81926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3"/>
                    <a:pt x="1431" y="1151"/>
                  </a:cubicBezTo>
                  <a:cubicBezTo>
                    <a:pt x="871" y="1332"/>
                    <a:pt x="385" y="3013"/>
                    <a:pt x="234" y="5503"/>
                  </a:cubicBezTo>
                  <a:cubicBezTo>
                    <a:pt x="10" y="9297"/>
                    <a:pt x="-82" y="13656"/>
                    <a:pt x="86" y="17074"/>
                  </a:cubicBezTo>
                  <a:cubicBezTo>
                    <a:pt x="197" y="19710"/>
                    <a:pt x="741" y="21558"/>
                    <a:pt x="1345" y="21558"/>
                  </a:cubicBezTo>
                  <a:cubicBezTo>
                    <a:pt x="1355" y="21558"/>
                    <a:pt x="1366" y="21558"/>
                    <a:pt x="1376" y="21558"/>
                  </a:cubicBezTo>
                  <a:cubicBezTo>
                    <a:pt x="1594" y="21551"/>
                    <a:pt x="1824" y="21551"/>
                    <a:pt x="2065" y="21551"/>
                  </a:cubicBezTo>
                  <a:cubicBezTo>
                    <a:pt x="3580" y="21551"/>
                    <a:pt x="5482" y="21600"/>
                    <a:pt x="7502" y="21600"/>
                  </a:cubicBezTo>
                  <a:cubicBezTo>
                    <a:pt x="11923" y="21600"/>
                    <a:pt x="16896" y="21356"/>
                    <a:pt x="19561" y="19815"/>
                  </a:cubicBezTo>
                  <a:cubicBezTo>
                    <a:pt x="21518" y="18720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20" name="Google Shape;8636;p50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21" name="Google Shape;8637;p50"/>
            <p:cNvSpPr/>
            <p:nvPr/>
          </p:nvSpPr>
          <p:spPr>
            <a:xfrm>
              <a:off x="20587701" y="8899452"/>
              <a:ext cx="232017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5" h="21600" fill="norm" stroke="1" extrusionOk="0">
                  <a:moveTo>
                    <a:pt x="7659" y="0"/>
                  </a:moveTo>
                  <a:cubicBezTo>
                    <a:pt x="2686" y="0"/>
                    <a:pt x="-1604" y="5745"/>
                    <a:pt x="588" y="16521"/>
                  </a:cubicBezTo>
                  <a:cubicBezTo>
                    <a:pt x="1311" y="20041"/>
                    <a:pt x="4168" y="21600"/>
                    <a:pt x="7355" y="21600"/>
                  </a:cubicBezTo>
                  <a:cubicBezTo>
                    <a:pt x="13134" y="21600"/>
                    <a:pt x="19996" y="16485"/>
                    <a:pt x="17151" y="8742"/>
                  </a:cubicBezTo>
                  <a:cubicBezTo>
                    <a:pt x="14984" y="2827"/>
                    <a:pt x="11151" y="0"/>
                    <a:pt x="76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22" name="Google Shape;8638;p50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23" name="Google Shape;8639;p50"/>
            <p:cNvSpPr/>
            <p:nvPr/>
          </p:nvSpPr>
          <p:spPr>
            <a:xfrm>
              <a:off x="20310554" y="9656903"/>
              <a:ext cx="202517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6" h="21600" fill="norm" stroke="1" extrusionOk="0">
                  <a:moveTo>
                    <a:pt x="7670" y="0"/>
                  </a:moveTo>
                  <a:cubicBezTo>
                    <a:pt x="2692" y="0"/>
                    <a:pt x="-1589" y="5725"/>
                    <a:pt x="577" y="16501"/>
                  </a:cubicBezTo>
                  <a:cubicBezTo>
                    <a:pt x="1289" y="20039"/>
                    <a:pt x="4160" y="21600"/>
                    <a:pt x="7358" y="21600"/>
                  </a:cubicBezTo>
                  <a:cubicBezTo>
                    <a:pt x="13150" y="21600"/>
                    <a:pt x="20011" y="16493"/>
                    <a:pt x="17177" y="8734"/>
                  </a:cubicBezTo>
                  <a:cubicBezTo>
                    <a:pt x="15003" y="2838"/>
                    <a:pt x="11166" y="0"/>
                    <a:pt x="767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24" name="Google Shape;8640;p50"/>
            <p:cNvSpPr/>
            <p:nvPr/>
          </p:nvSpPr>
          <p:spPr>
            <a:xfrm>
              <a:off x="20310530" y="10290409"/>
              <a:ext cx="202552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290" y="20054"/>
                    <a:pt x="4145" y="21600"/>
                    <a:pt x="7333" y="21600"/>
                  </a:cubicBezTo>
                  <a:cubicBezTo>
                    <a:pt x="13122" y="21600"/>
                    <a:pt x="20007" y="16505"/>
                    <a:pt x="17167" y="8773"/>
                  </a:cubicBezTo>
                  <a:cubicBezTo>
                    <a:pt x="15003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25" name="Google Shape;8641;p50"/>
            <p:cNvSpPr/>
            <p:nvPr/>
          </p:nvSpPr>
          <p:spPr>
            <a:xfrm>
              <a:off x="21224357" y="8910097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3999" y="13700"/>
                    <a:pt x="5703" y="13564"/>
                    <a:pt x="7116" y="13508"/>
                  </a:cubicBezTo>
                  <a:cubicBezTo>
                    <a:pt x="7139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599" y="21094"/>
                    <a:pt x="9112" y="21519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4" y="13724"/>
                    <a:pt x="14595" y="13038"/>
                    <a:pt x="15373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74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303" y="11245"/>
                    <a:pt x="21151" y="10436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3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8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26" name="Google Shape;8642;p50"/>
            <p:cNvSpPr/>
            <p:nvPr/>
          </p:nvSpPr>
          <p:spPr>
            <a:xfrm>
              <a:off x="17568357" y="1380229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12"/>
                  </a:cubicBezTo>
                  <a:cubicBezTo>
                    <a:pt x="857" y="1338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64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4" y="21586"/>
                    <a:pt x="2359" y="21579"/>
                    <a:pt x="2918" y="21579"/>
                  </a:cubicBezTo>
                  <a:cubicBezTo>
                    <a:pt x="4116" y="21579"/>
                    <a:pt x="5487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27" name="Google Shape;8643;p50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28" name="Google Shape;8644;p50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29" name="Google Shape;8645;p50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30" name="Google Shape;8646;p50"/>
            <p:cNvSpPr/>
            <p:nvPr/>
          </p:nvSpPr>
          <p:spPr>
            <a:xfrm>
              <a:off x="14674812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63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40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31" name="Google Shape;8647;p50"/>
            <p:cNvSpPr/>
            <p:nvPr/>
          </p:nvSpPr>
          <p:spPr>
            <a:xfrm>
              <a:off x="16235705" y="0"/>
              <a:ext cx="108009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72" y="0"/>
                  </a:moveTo>
                  <a:cubicBezTo>
                    <a:pt x="15117" y="0"/>
                    <a:pt x="14771" y="159"/>
                    <a:pt x="14518" y="462"/>
                  </a:cubicBezTo>
                  <a:cubicBezTo>
                    <a:pt x="13339" y="1815"/>
                    <a:pt x="12045" y="3362"/>
                    <a:pt x="11114" y="4844"/>
                  </a:cubicBezTo>
                  <a:cubicBezTo>
                    <a:pt x="10848" y="5261"/>
                    <a:pt x="10436" y="5485"/>
                    <a:pt x="10017" y="5485"/>
                  </a:cubicBezTo>
                  <a:cubicBezTo>
                    <a:pt x="9747" y="5485"/>
                    <a:pt x="9477" y="5394"/>
                    <a:pt x="9239" y="5202"/>
                  </a:cubicBezTo>
                  <a:cubicBezTo>
                    <a:pt x="7842" y="4079"/>
                    <a:pt x="5834" y="2597"/>
                    <a:pt x="4176" y="1408"/>
                  </a:cubicBezTo>
                  <a:cubicBezTo>
                    <a:pt x="3956" y="1251"/>
                    <a:pt x="3710" y="1176"/>
                    <a:pt x="3464" y="1176"/>
                  </a:cubicBezTo>
                  <a:cubicBezTo>
                    <a:pt x="3092" y="1176"/>
                    <a:pt x="2724" y="1349"/>
                    <a:pt x="2459" y="1684"/>
                  </a:cubicBezTo>
                  <a:cubicBezTo>
                    <a:pt x="1543" y="2841"/>
                    <a:pt x="423" y="4470"/>
                    <a:pt x="59" y="5692"/>
                  </a:cubicBezTo>
                  <a:cubicBezTo>
                    <a:pt x="-115" y="6311"/>
                    <a:pt x="103" y="7010"/>
                    <a:pt x="597" y="7370"/>
                  </a:cubicBezTo>
                  <a:cubicBezTo>
                    <a:pt x="2445" y="8721"/>
                    <a:pt x="6227" y="10481"/>
                    <a:pt x="6795" y="11327"/>
                  </a:cubicBezTo>
                  <a:cubicBezTo>
                    <a:pt x="7230" y="11962"/>
                    <a:pt x="2547" y="18529"/>
                    <a:pt x="2896" y="19456"/>
                  </a:cubicBezTo>
                  <a:cubicBezTo>
                    <a:pt x="3216" y="20320"/>
                    <a:pt x="5006" y="21134"/>
                    <a:pt x="6314" y="21542"/>
                  </a:cubicBezTo>
                  <a:cubicBezTo>
                    <a:pt x="6439" y="21580"/>
                    <a:pt x="6567" y="21600"/>
                    <a:pt x="6690" y="21600"/>
                  </a:cubicBezTo>
                  <a:cubicBezTo>
                    <a:pt x="7186" y="21600"/>
                    <a:pt x="7649" y="21297"/>
                    <a:pt x="7871" y="20776"/>
                  </a:cubicBezTo>
                  <a:cubicBezTo>
                    <a:pt x="8743" y="18837"/>
                    <a:pt x="9718" y="17192"/>
                    <a:pt x="10561" y="15824"/>
                  </a:cubicBezTo>
                  <a:cubicBezTo>
                    <a:pt x="10824" y="15417"/>
                    <a:pt x="11238" y="15202"/>
                    <a:pt x="11655" y="15202"/>
                  </a:cubicBezTo>
                  <a:cubicBezTo>
                    <a:pt x="11957" y="15202"/>
                    <a:pt x="12260" y="15315"/>
                    <a:pt x="12511" y="15547"/>
                  </a:cubicBezTo>
                  <a:cubicBezTo>
                    <a:pt x="14024" y="16964"/>
                    <a:pt x="15609" y="18576"/>
                    <a:pt x="17267" y="19586"/>
                  </a:cubicBezTo>
                  <a:cubicBezTo>
                    <a:pt x="17459" y="19699"/>
                    <a:pt x="17667" y="19754"/>
                    <a:pt x="17874" y="19754"/>
                  </a:cubicBezTo>
                  <a:cubicBezTo>
                    <a:pt x="18260" y="19754"/>
                    <a:pt x="18640" y="19562"/>
                    <a:pt x="18896" y="19212"/>
                  </a:cubicBezTo>
                  <a:cubicBezTo>
                    <a:pt x="19638" y="18251"/>
                    <a:pt x="20409" y="17159"/>
                    <a:pt x="21107" y="16036"/>
                  </a:cubicBezTo>
                  <a:cubicBezTo>
                    <a:pt x="21485" y="15417"/>
                    <a:pt x="21399" y="14570"/>
                    <a:pt x="20888" y="14080"/>
                  </a:cubicBezTo>
                  <a:cubicBezTo>
                    <a:pt x="19594" y="12777"/>
                    <a:pt x="17500" y="11164"/>
                    <a:pt x="15827" y="10089"/>
                  </a:cubicBezTo>
                  <a:cubicBezTo>
                    <a:pt x="15071" y="9618"/>
                    <a:pt x="14911" y="8493"/>
                    <a:pt x="15493" y="7793"/>
                  </a:cubicBezTo>
                  <a:cubicBezTo>
                    <a:pt x="16540" y="6473"/>
                    <a:pt x="17732" y="5169"/>
                    <a:pt x="18677" y="3884"/>
                  </a:cubicBezTo>
                  <a:cubicBezTo>
                    <a:pt x="19173" y="3232"/>
                    <a:pt x="19056" y="2239"/>
                    <a:pt x="18431" y="1733"/>
                  </a:cubicBezTo>
                  <a:cubicBezTo>
                    <a:pt x="17689" y="1130"/>
                    <a:pt x="16933" y="690"/>
                    <a:pt x="16118" y="184"/>
                  </a:cubicBezTo>
                  <a:cubicBezTo>
                    <a:pt x="15912" y="60"/>
                    <a:pt x="15690" y="0"/>
                    <a:pt x="1547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32" name="Google Shape;8648;p50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33" name="Google Shape;8649;p50"/>
            <p:cNvSpPr/>
            <p:nvPr/>
          </p:nvSpPr>
          <p:spPr>
            <a:xfrm>
              <a:off x="17568357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106" y="0"/>
                  </a:moveTo>
                  <a:cubicBezTo>
                    <a:pt x="19060" y="0"/>
                    <a:pt x="19014" y="7"/>
                    <a:pt x="18968" y="28"/>
                  </a:cubicBezTo>
                  <a:cubicBezTo>
                    <a:pt x="17384" y="733"/>
                    <a:pt x="14384" y="852"/>
                    <a:pt x="11242" y="852"/>
                  </a:cubicBezTo>
                  <a:cubicBezTo>
                    <a:pt x="9600" y="852"/>
                    <a:pt x="7918" y="817"/>
                    <a:pt x="6381" y="817"/>
                  </a:cubicBezTo>
                  <a:cubicBezTo>
                    <a:pt x="4330" y="817"/>
                    <a:pt x="2537" y="880"/>
                    <a:pt x="1438" y="1152"/>
                  </a:cubicBezTo>
                  <a:cubicBezTo>
                    <a:pt x="857" y="1278"/>
                    <a:pt x="371" y="3016"/>
                    <a:pt x="241" y="5445"/>
                  </a:cubicBezTo>
                  <a:cubicBezTo>
                    <a:pt x="16" y="9306"/>
                    <a:pt x="-78" y="13669"/>
                    <a:pt x="73" y="17034"/>
                  </a:cubicBezTo>
                  <a:cubicBezTo>
                    <a:pt x="203" y="19708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4" y="21377"/>
                    <a:pt x="19565" y="19834"/>
                  </a:cubicBezTo>
                  <a:cubicBezTo>
                    <a:pt x="21522" y="18738"/>
                    <a:pt x="21012" y="0"/>
                    <a:pt x="1910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34" name="Google Shape;8650;p50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35" name="Google Shape;8651;p50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36" name="Google Shape;8652;p50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37" name="Google Shape;8653;p50"/>
            <p:cNvSpPr/>
            <p:nvPr/>
          </p:nvSpPr>
          <p:spPr>
            <a:xfrm>
              <a:off x="14674805" y="8100988"/>
              <a:ext cx="23220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38" name="Google Shape;8654;p50"/>
            <p:cNvSpPr/>
            <p:nvPr/>
          </p:nvSpPr>
          <p:spPr>
            <a:xfrm>
              <a:off x="16235705" y="7025505"/>
              <a:ext cx="108009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69" y="0"/>
                  </a:moveTo>
                  <a:cubicBezTo>
                    <a:pt x="15115" y="0"/>
                    <a:pt x="14769" y="153"/>
                    <a:pt x="14518" y="455"/>
                  </a:cubicBezTo>
                  <a:cubicBezTo>
                    <a:pt x="13339" y="1824"/>
                    <a:pt x="12045" y="3353"/>
                    <a:pt x="11114" y="4852"/>
                  </a:cubicBezTo>
                  <a:cubicBezTo>
                    <a:pt x="10851" y="5264"/>
                    <a:pt x="10445" y="5482"/>
                    <a:pt x="10030" y="5482"/>
                  </a:cubicBezTo>
                  <a:cubicBezTo>
                    <a:pt x="9757" y="5482"/>
                    <a:pt x="9480" y="5387"/>
                    <a:pt x="9239" y="5193"/>
                  </a:cubicBezTo>
                  <a:cubicBezTo>
                    <a:pt x="7842" y="4071"/>
                    <a:pt x="5834" y="2605"/>
                    <a:pt x="4176" y="1417"/>
                  </a:cubicBezTo>
                  <a:cubicBezTo>
                    <a:pt x="3958" y="1254"/>
                    <a:pt x="3712" y="1177"/>
                    <a:pt x="3467" y="1177"/>
                  </a:cubicBezTo>
                  <a:cubicBezTo>
                    <a:pt x="3094" y="1177"/>
                    <a:pt x="2724" y="1358"/>
                    <a:pt x="2459" y="1692"/>
                  </a:cubicBezTo>
                  <a:cubicBezTo>
                    <a:pt x="1543" y="2833"/>
                    <a:pt x="423" y="4461"/>
                    <a:pt x="59" y="5682"/>
                  </a:cubicBezTo>
                  <a:cubicBezTo>
                    <a:pt x="-115" y="6318"/>
                    <a:pt x="103" y="7000"/>
                    <a:pt x="597" y="7360"/>
                  </a:cubicBezTo>
                  <a:cubicBezTo>
                    <a:pt x="2445" y="8711"/>
                    <a:pt x="6227" y="10487"/>
                    <a:pt x="6795" y="11332"/>
                  </a:cubicBezTo>
                  <a:cubicBezTo>
                    <a:pt x="7230" y="11967"/>
                    <a:pt x="2547" y="18515"/>
                    <a:pt x="2896" y="19442"/>
                  </a:cubicBezTo>
                  <a:cubicBezTo>
                    <a:pt x="3216" y="20322"/>
                    <a:pt x="5006" y="21136"/>
                    <a:pt x="6314" y="21543"/>
                  </a:cubicBezTo>
                  <a:cubicBezTo>
                    <a:pt x="6436" y="21582"/>
                    <a:pt x="6560" y="21600"/>
                    <a:pt x="6681" y="21600"/>
                  </a:cubicBezTo>
                  <a:cubicBezTo>
                    <a:pt x="7181" y="21600"/>
                    <a:pt x="7649" y="21290"/>
                    <a:pt x="7871" y="20779"/>
                  </a:cubicBezTo>
                  <a:cubicBezTo>
                    <a:pt x="8743" y="18840"/>
                    <a:pt x="9718" y="17179"/>
                    <a:pt x="10561" y="15828"/>
                  </a:cubicBezTo>
                  <a:cubicBezTo>
                    <a:pt x="10825" y="15410"/>
                    <a:pt x="11241" y="15191"/>
                    <a:pt x="11660" y="15191"/>
                  </a:cubicBezTo>
                  <a:cubicBezTo>
                    <a:pt x="11960" y="15191"/>
                    <a:pt x="12262" y="15302"/>
                    <a:pt x="12511" y="15534"/>
                  </a:cubicBezTo>
                  <a:cubicBezTo>
                    <a:pt x="14024" y="16951"/>
                    <a:pt x="15609" y="18579"/>
                    <a:pt x="17267" y="19572"/>
                  </a:cubicBezTo>
                  <a:cubicBezTo>
                    <a:pt x="17464" y="19689"/>
                    <a:pt x="17676" y="19745"/>
                    <a:pt x="17888" y="19745"/>
                  </a:cubicBezTo>
                  <a:cubicBezTo>
                    <a:pt x="18270" y="19745"/>
                    <a:pt x="18643" y="19561"/>
                    <a:pt x="18896" y="19214"/>
                  </a:cubicBezTo>
                  <a:cubicBezTo>
                    <a:pt x="19638" y="18238"/>
                    <a:pt x="20409" y="17162"/>
                    <a:pt x="21107" y="16023"/>
                  </a:cubicBezTo>
                  <a:cubicBezTo>
                    <a:pt x="21485" y="15405"/>
                    <a:pt x="21399" y="14574"/>
                    <a:pt x="20888" y="14068"/>
                  </a:cubicBezTo>
                  <a:cubicBezTo>
                    <a:pt x="19594" y="12765"/>
                    <a:pt x="17500" y="11153"/>
                    <a:pt x="15827" y="10094"/>
                  </a:cubicBezTo>
                  <a:cubicBezTo>
                    <a:pt x="15071" y="9624"/>
                    <a:pt x="14911" y="8499"/>
                    <a:pt x="15493" y="7784"/>
                  </a:cubicBezTo>
                  <a:cubicBezTo>
                    <a:pt x="16540" y="6480"/>
                    <a:pt x="17732" y="5160"/>
                    <a:pt x="18677" y="3892"/>
                  </a:cubicBezTo>
                  <a:cubicBezTo>
                    <a:pt x="19173" y="3240"/>
                    <a:pt x="19056" y="2245"/>
                    <a:pt x="18431" y="1741"/>
                  </a:cubicBezTo>
                  <a:cubicBezTo>
                    <a:pt x="17689" y="1139"/>
                    <a:pt x="16933" y="683"/>
                    <a:pt x="16118" y="179"/>
                  </a:cubicBezTo>
                  <a:cubicBezTo>
                    <a:pt x="15912" y="60"/>
                    <a:pt x="15689" y="0"/>
                    <a:pt x="154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39" name="Google Shape;8655;p50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40" name="Google Shape;8656;p50"/>
            <p:cNvSpPr/>
            <p:nvPr/>
          </p:nvSpPr>
          <p:spPr>
            <a:xfrm>
              <a:off x="15129816" y="6435487"/>
              <a:ext cx="108465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9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5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3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41" name="Google Shape;8657;p50"/>
            <p:cNvSpPr/>
            <p:nvPr/>
          </p:nvSpPr>
          <p:spPr>
            <a:xfrm>
              <a:off x="14904364" y="5259082"/>
              <a:ext cx="81909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1"/>
                    <a:pt x="10906" y="871"/>
                  </a:cubicBezTo>
                  <a:cubicBezTo>
                    <a:pt x="9353" y="871"/>
                    <a:pt x="7779" y="843"/>
                    <a:pt x="6334" y="843"/>
                  </a:cubicBezTo>
                  <a:cubicBezTo>
                    <a:pt x="4303" y="843"/>
                    <a:pt x="2529" y="892"/>
                    <a:pt x="1431" y="1150"/>
                  </a:cubicBezTo>
                  <a:cubicBezTo>
                    <a:pt x="871" y="1331"/>
                    <a:pt x="366" y="3073"/>
                    <a:pt x="236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6" y="21586"/>
                    <a:pt x="2365" y="21579"/>
                    <a:pt x="2925" y="21579"/>
                  </a:cubicBezTo>
                  <a:cubicBezTo>
                    <a:pt x="4117" y="21579"/>
                    <a:pt x="5487" y="21600"/>
                    <a:pt x="6931" y="21600"/>
                  </a:cubicBezTo>
                  <a:cubicBezTo>
                    <a:pt x="11480" y="21600"/>
                    <a:pt x="16764" y="21405"/>
                    <a:pt x="19544" y="19795"/>
                  </a:cubicBezTo>
                  <a:cubicBezTo>
                    <a:pt x="21518" y="18701"/>
                    <a:pt x="21007" y="0"/>
                    <a:pt x="190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42" name="Google Shape;8658;p50"/>
            <p:cNvSpPr/>
            <p:nvPr/>
          </p:nvSpPr>
          <p:spPr>
            <a:xfrm>
              <a:off x="14904364" y="4893188"/>
              <a:ext cx="81909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2"/>
                    <a:pt x="10906" y="872"/>
                  </a:cubicBezTo>
                  <a:cubicBezTo>
                    <a:pt x="9353" y="872"/>
                    <a:pt x="7779" y="844"/>
                    <a:pt x="6334" y="844"/>
                  </a:cubicBezTo>
                  <a:cubicBezTo>
                    <a:pt x="4303" y="844"/>
                    <a:pt x="2529" y="899"/>
                    <a:pt x="1431" y="1150"/>
                  </a:cubicBezTo>
                  <a:cubicBezTo>
                    <a:pt x="871" y="1276"/>
                    <a:pt x="366" y="3012"/>
                    <a:pt x="236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6" y="21544"/>
                    <a:pt x="1825" y="21544"/>
                    <a:pt x="2066" y="21544"/>
                  </a:cubicBezTo>
                  <a:cubicBezTo>
                    <a:pt x="3581" y="21544"/>
                    <a:pt x="5481" y="21600"/>
                    <a:pt x="7499" y="21600"/>
                  </a:cubicBezTo>
                  <a:cubicBezTo>
                    <a:pt x="11913" y="21600"/>
                    <a:pt x="16879" y="21356"/>
                    <a:pt x="19544" y="19808"/>
                  </a:cubicBezTo>
                  <a:cubicBezTo>
                    <a:pt x="21518" y="18713"/>
                    <a:pt x="21007" y="0"/>
                    <a:pt x="190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43" name="Google Shape;8659;p50"/>
            <p:cNvSpPr/>
            <p:nvPr/>
          </p:nvSpPr>
          <p:spPr>
            <a:xfrm>
              <a:off x="17256819" y="4634488"/>
              <a:ext cx="982178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71" y="0"/>
                  </a:moveTo>
                  <a:cubicBezTo>
                    <a:pt x="16840" y="0"/>
                    <a:pt x="16408" y="178"/>
                    <a:pt x="16090" y="504"/>
                  </a:cubicBezTo>
                  <a:cubicBezTo>
                    <a:pt x="11991" y="4766"/>
                    <a:pt x="3467" y="13243"/>
                    <a:pt x="325" y="17441"/>
                  </a:cubicBezTo>
                  <a:cubicBezTo>
                    <a:pt x="-903" y="19076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39" y="20989"/>
                  </a:cubicBezTo>
                  <a:cubicBezTo>
                    <a:pt x="7644" y="17457"/>
                    <a:pt x="17199" y="8157"/>
                    <a:pt x="20142" y="4782"/>
                  </a:cubicBezTo>
                  <a:cubicBezTo>
                    <a:pt x="20621" y="4244"/>
                    <a:pt x="20697" y="3436"/>
                    <a:pt x="20327" y="2802"/>
                  </a:cubicBezTo>
                  <a:cubicBezTo>
                    <a:pt x="19757" y="1804"/>
                    <a:pt x="18971" y="838"/>
                    <a:pt x="18139" y="268"/>
                  </a:cubicBezTo>
                  <a:cubicBezTo>
                    <a:pt x="17874" y="85"/>
                    <a:pt x="17572" y="0"/>
                    <a:pt x="1727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44" name="Google Shape;8660;p50"/>
            <p:cNvSpPr/>
            <p:nvPr/>
          </p:nvSpPr>
          <p:spPr>
            <a:xfrm>
              <a:off x="17339047" y="4588442"/>
              <a:ext cx="231923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3" h="21600" fill="norm" stroke="1" extrusionOk="0">
                  <a:moveTo>
                    <a:pt x="7662" y="0"/>
                  </a:moveTo>
                  <a:cubicBezTo>
                    <a:pt x="2681" y="0"/>
                    <a:pt x="-1604" y="5758"/>
                    <a:pt x="589" y="16537"/>
                  </a:cubicBezTo>
                  <a:cubicBezTo>
                    <a:pt x="1292" y="20047"/>
                    <a:pt x="4145" y="21600"/>
                    <a:pt x="7333" y="21600"/>
                  </a:cubicBezTo>
                  <a:cubicBezTo>
                    <a:pt x="13113" y="21600"/>
                    <a:pt x="19996" y="16501"/>
                    <a:pt x="17150" y="8758"/>
                  </a:cubicBezTo>
                  <a:cubicBezTo>
                    <a:pt x="14983" y="2837"/>
                    <a:pt x="11154" y="0"/>
                    <a:pt x="76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45" name="Google Shape;8661;p50"/>
            <p:cNvSpPr/>
            <p:nvPr/>
          </p:nvSpPr>
          <p:spPr>
            <a:xfrm>
              <a:off x="17923535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46" name="Google Shape;8662;p50"/>
            <p:cNvSpPr/>
            <p:nvPr/>
          </p:nvSpPr>
          <p:spPr>
            <a:xfrm>
              <a:off x="17205619" y="6435487"/>
              <a:ext cx="108483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2" y="21572"/>
                    <a:pt x="2238" y="21565"/>
                    <a:pt x="2727" y="21565"/>
                  </a:cubicBezTo>
                  <a:cubicBezTo>
                    <a:pt x="4126" y="21565"/>
                    <a:pt x="5786" y="21600"/>
                    <a:pt x="7529" y="21600"/>
                  </a:cubicBezTo>
                  <a:cubicBezTo>
                    <a:pt x="11944" y="21600"/>
                    <a:pt x="16901" y="21384"/>
                    <a:pt x="19563" y="19840"/>
                  </a:cubicBezTo>
                  <a:cubicBezTo>
                    <a:pt x="21524" y="18737"/>
                    <a:pt x="21014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47" name="Google Shape;8663;p50"/>
            <p:cNvSpPr/>
            <p:nvPr/>
          </p:nvSpPr>
          <p:spPr>
            <a:xfrm>
              <a:off x="17646910" y="6144191"/>
              <a:ext cx="20202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47" y="0"/>
                  </a:moveTo>
                  <a:cubicBezTo>
                    <a:pt x="2671" y="0"/>
                    <a:pt x="-1614" y="5740"/>
                    <a:pt x="598" y="16495"/>
                  </a:cubicBezTo>
                  <a:cubicBezTo>
                    <a:pt x="1311" y="20037"/>
                    <a:pt x="4177" y="21600"/>
                    <a:pt x="7371" y="21600"/>
                  </a:cubicBezTo>
                  <a:cubicBezTo>
                    <a:pt x="13140" y="21600"/>
                    <a:pt x="19986" y="16487"/>
                    <a:pt x="17149" y="8720"/>
                  </a:cubicBezTo>
                  <a:cubicBezTo>
                    <a:pt x="14981" y="2825"/>
                    <a:pt x="11147" y="0"/>
                    <a:pt x="76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48" name="Google Shape;8664;p50"/>
            <p:cNvSpPr/>
            <p:nvPr/>
          </p:nvSpPr>
          <p:spPr>
            <a:xfrm>
              <a:off x="17646902" y="6777780"/>
              <a:ext cx="20202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71" y="21600"/>
                  </a:cubicBezTo>
                  <a:cubicBezTo>
                    <a:pt x="13140" y="21600"/>
                    <a:pt x="19986" y="16493"/>
                    <a:pt x="17149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49" name="Google Shape;8665;p50"/>
            <p:cNvSpPr/>
            <p:nvPr/>
          </p:nvSpPr>
          <p:spPr>
            <a:xfrm>
              <a:off x="18560305" y="5397138"/>
              <a:ext cx="1133287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27" y="0"/>
                  </a:moveTo>
                  <a:cubicBezTo>
                    <a:pt x="9541" y="0"/>
                    <a:pt x="8536" y="83"/>
                    <a:pt x="7848" y="327"/>
                  </a:cubicBezTo>
                  <a:cubicBezTo>
                    <a:pt x="7308" y="520"/>
                    <a:pt x="6976" y="1041"/>
                    <a:pt x="7016" y="1604"/>
                  </a:cubicBezTo>
                  <a:cubicBezTo>
                    <a:pt x="7182" y="3688"/>
                    <a:pt x="8209" y="7460"/>
                    <a:pt x="7973" y="8338"/>
                  </a:cubicBezTo>
                  <a:cubicBezTo>
                    <a:pt x="7793" y="8996"/>
                    <a:pt x="574" y="8873"/>
                    <a:pt x="145" y="9600"/>
                  </a:cubicBezTo>
                  <a:cubicBezTo>
                    <a:pt x="-257" y="10300"/>
                    <a:pt x="256" y="12069"/>
                    <a:pt x="740" y="13276"/>
                  </a:cubicBezTo>
                  <a:cubicBezTo>
                    <a:pt x="945" y="13765"/>
                    <a:pt x="1423" y="14079"/>
                    <a:pt x="1947" y="14079"/>
                  </a:cubicBezTo>
                  <a:cubicBezTo>
                    <a:pt x="2024" y="14079"/>
                    <a:pt x="2102" y="14071"/>
                    <a:pt x="2181" y="14057"/>
                  </a:cubicBezTo>
                  <a:cubicBezTo>
                    <a:pt x="4011" y="13700"/>
                    <a:pt x="5701" y="13577"/>
                    <a:pt x="7128" y="13508"/>
                  </a:cubicBezTo>
                  <a:cubicBezTo>
                    <a:pt x="7143" y="13508"/>
                    <a:pt x="7160" y="13508"/>
                    <a:pt x="7176" y="13508"/>
                  </a:cubicBezTo>
                  <a:cubicBezTo>
                    <a:pt x="7903" y="13508"/>
                    <a:pt x="8485" y="14102"/>
                    <a:pt x="8457" y="14826"/>
                  </a:cubicBezTo>
                  <a:cubicBezTo>
                    <a:pt x="8389" y="16705"/>
                    <a:pt x="8209" y="18734"/>
                    <a:pt x="8513" y="20504"/>
                  </a:cubicBezTo>
                  <a:cubicBezTo>
                    <a:pt x="8609" y="21094"/>
                    <a:pt x="9110" y="21532"/>
                    <a:pt x="9718" y="21546"/>
                  </a:cubicBezTo>
                  <a:cubicBezTo>
                    <a:pt x="10354" y="21578"/>
                    <a:pt x="11020" y="21600"/>
                    <a:pt x="11698" y="21600"/>
                  </a:cubicBezTo>
                  <a:cubicBezTo>
                    <a:pt x="12189" y="21600"/>
                    <a:pt x="12688" y="21589"/>
                    <a:pt x="13182" y="21560"/>
                  </a:cubicBezTo>
                  <a:cubicBezTo>
                    <a:pt x="13820" y="21532"/>
                    <a:pt x="14332" y="21011"/>
                    <a:pt x="14387" y="20381"/>
                  </a:cubicBezTo>
                  <a:cubicBezTo>
                    <a:pt x="14499" y="18720"/>
                    <a:pt x="14374" y="16320"/>
                    <a:pt x="14110" y="14497"/>
                  </a:cubicBezTo>
                  <a:cubicBezTo>
                    <a:pt x="13991" y="13717"/>
                    <a:pt x="14615" y="13039"/>
                    <a:pt x="15392" y="13039"/>
                  </a:cubicBezTo>
                  <a:cubicBezTo>
                    <a:pt x="15421" y="13039"/>
                    <a:pt x="15452" y="13041"/>
                    <a:pt x="15482" y="13042"/>
                  </a:cubicBezTo>
                  <a:cubicBezTo>
                    <a:pt x="16993" y="13165"/>
                    <a:pt x="18586" y="13371"/>
                    <a:pt x="19998" y="13427"/>
                  </a:cubicBezTo>
                  <a:cubicBezTo>
                    <a:pt x="20015" y="13427"/>
                    <a:pt x="20031" y="13427"/>
                    <a:pt x="20046" y="13427"/>
                  </a:cubicBezTo>
                  <a:cubicBezTo>
                    <a:pt x="20759" y="13427"/>
                    <a:pt x="21343" y="12835"/>
                    <a:pt x="21329" y="12123"/>
                  </a:cubicBezTo>
                  <a:cubicBezTo>
                    <a:pt x="21301" y="11245"/>
                    <a:pt x="21163" y="10450"/>
                    <a:pt x="21011" y="9558"/>
                  </a:cubicBezTo>
                  <a:cubicBezTo>
                    <a:pt x="20927" y="8996"/>
                    <a:pt x="20470" y="8558"/>
                    <a:pt x="19888" y="8502"/>
                  </a:cubicBezTo>
                  <a:cubicBezTo>
                    <a:pt x="18510" y="8352"/>
                    <a:pt x="17013" y="8199"/>
                    <a:pt x="15632" y="8199"/>
                  </a:cubicBezTo>
                  <a:cubicBezTo>
                    <a:pt x="15389" y="8199"/>
                    <a:pt x="15149" y="8204"/>
                    <a:pt x="14913" y="8215"/>
                  </a:cubicBezTo>
                  <a:cubicBezTo>
                    <a:pt x="14888" y="8216"/>
                    <a:pt x="14864" y="8216"/>
                    <a:pt x="14840" y="8216"/>
                  </a:cubicBezTo>
                  <a:cubicBezTo>
                    <a:pt x="14152" y="8216"/>
                    <a:pt x="13596" y="7669"/>
                    <a:pt x="13570" y="6994"/>
                  </a:cubicBezTo>
                  <a:cubicBezTo>
                    <a:pt x="13514" y="5361"/>
                    <a:pt x="13334" y="3070"/>
                    <a:pt x="13168" y="1205"/>
                  </a:cubicBezTo>
                  <a:cubicBezTo>
                    <a:pt x="13113" y="575"/>
                    <a:pt x="12601" y="95"/>
                    <a:pt x="11976" y="54"/>
                  </a:cubicBezTo>
                  <a:cubicBezTo>
                    <a:pt x="11528" y="22"/>
                    <a:pt x="11031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50" name="Google Shape;8666;p50"/>
            <p:cNvSpPr/>
            <p:nvPr/>
          </p:nvSpPr>
          <p:spPr>
            <a:xfrm>
              <a:off x="18899630" y="3512959"/>
              <a:ext cx="1080108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7" y="0"/>
                    <a:pt x="14760" y="155"/>
                    <a:pt x="14500" y="446"/>
                  </a:cubicBezTo>
                  <a:cubicBezTo>
                    <a:pt x="13323" y="1815"/>
                    <a:pt x="12044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8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3" y="1176"/>
                    <a:pt x="3457" y="1176"/>
                  </a:cubicBezTo>
                  <a:cubicBezTo>
                    <a:pt x="3081" y="1176"/>
                    <a:pt x="2712" y="1350"/>
                    <a:pt x="2450" y="1684"/>
                  </a:cubicBezTo>
                  <a:cubicBezTo>
                    <a:pt x="1549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4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50" y="15192"/>
                  </a:cubicBezTo>
                  <a:cubicBezTo>
                    <a:pt x="11953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6" y="19752"/>
                    <a:pt x="17868" y="19752"/>
                  </a:cubicBezTo>
                  <a:cubicBezTo>
                    <a:pt x="18251" y="19752"/>
                    <a:pt x="1862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2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13" y="5153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51" name="Google Shape;8667;p50"/>
            <p:cNvSpPr/>
            <p:nvPr/>
          </p:nvSpPr>
          <p:spPr>
            <a:xfrm>
              <a:off x="15984078" y="3573858"/>
              <a:ext cx="1441092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4" y="16843"/>
                    <a:pt x="8728" y="16977"/>
                    <a:pt x="8549" y="16977"/>
                  </a:cubicBezTo>
                  <a:cubicBezTo>
                    <a:pt x="8390" y="16977"/>
                    <a:pt x="8229" y="16872"/>
                    <a:pt x="8168" y="16650"/>
                  </a:cubicBezTo>
                  <a:cubicBezTo>
                    <a:pt x="7130" y="12664"/>
                    <a:pt x="6901" y="11085"/>
                    <a:pt x="5548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06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38" y="11801"/>
                  </a:cubicBezTo>
                  <a:cubicBezTo>
                    <a:pt x="1193" y="11801"/>
                    <a:pt x="1349" y="11736"/>
                    <a:pt x="1474" y="11608"/>
                  </a:cubicBezTo>
                  <a:cubicBezTo>
                    <a:pt x="2287" y="10791"/>
                    <a:pt x="3266" y="10238"/>
                    <a:pt x="3800" y="10238"/>
                  </a:cubicBezTo>
                  <a:cubicBezTo>
                    <a:pt x="3989" y="10238"/>
                    <a:pt x="4123" y="10308"/>
                    <a:pt x="4172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34" y="21352"/>
                    <a:pt x="7848" y="21600"/>
                    <a:pt x="8693" y="21600"/>
                  </a:cubicBezTo>
                  <a:cubicBezTo>
                    <a:pt x="9571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2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69" y="3905"/>
                    <a:pt x="18411" y="4566"/>
                  </a:cubicBezTo>
                  <a:cubicBezTo>
                    <a:pt x="18517" y="5045"/>
                    <a:pt x="18895" y="5369"/>
                    <a:pt x="19304" y="5369"/>
                  </a:cubicBezTo>
                  <a:cubicBezTo>
                    <a:pt x="19320" y="5369"/>
                    <a:pt x="19334" y="5369"/>
                    <a:pt x="19350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70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52" name="Google Shape;8668;p50"/>
            <p:cNvSpPr/>
            <p:nvPr/>
          </p:nvSpPr>
          <p:spPr>
            <a:xfrm>
              <a:off x="17793820" y="2922528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5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5" y="1143"/>
                  </a:cubicBezTo>
                  <a:cubicBezTo>
                    <a:pt x="870" y="1331"/>
                    <a:pt x="377" y="3073"/>
                    <a:pt x="234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81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53" name="Google Shape;8669;p50"/>
            <p:cNvSpPr/>
            <p:nvPr/>
          </p:nvSpPr>
          <p:spPr>
            <a:xfrm>
              <a:off x="17568357" y="1746123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05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2" y="21586"/>
                    <a:pt x="2350" y="21579"/>
                    <a:pt x="2906" y="21579"/>
                  </a:cubicBezTo>
                  <a:cubicBezTo>
                    <a:pt x="4147" y="21579"/>
                    <a:pt x="5579" y="21600"/>
                    <a:pt x="7087" y="21600"/>
                  </a:cubicBezTo>
                  <a:cubicBezTo>
                    <a:pt x="11612" y="21600"/>
                    <a:pt x="16812" y="21405"/>
                    <a:pt x="19564" y="19858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54" name="Google Shape;8670;p50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55" name="Google Shape;8671;p50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56" name="Google Shape;8672;p50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57" name="Google Shape;8673;p50"/>
            <p:cNvSpPr/>
            <p:nvPr/>
          </p:nvSpPr>
          <p:spPr>
            <a:xfrm>
              <a:off x="15259378" y="1873781"/>
              <a:ext cx="23265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0" y="0"/>
                  </a:moveTo>
                  <a:cubicBezTo>
                    <a:pt x="2673" y="0"/>
                    <a:pt x="-1601" y="5733"/>
                    <a:pt x="587" y="16505"/>
                  </a:cubicBezTo>
                  <a:cubicBezTo>
                    <a:pt x="1308" y="20041"/>
                    <a:pt x="4178" y="21600"/>
                    <a:pt x="7378" y="21600"/>
                  </a:cubicBezTo>
                  <a:cubicBezTo>
                    <a:pt x="13157" y="21600"/>
                    <a:pt x="19999" y="16498"/>
                    <a:pt x="17166" y="8724"/>
                  </a:cubicBezTo>
                  <a:cubicBezTo>
                    <a:pt x="14978" y="2828"/>
                    <a:pt x="11140" y="0"/>
                    <a:pt x="765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58" name="Google Shape;8674;p50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59" name="Google Shape;8675;p50"/>
            <p:cNvSpPr/>
            <p:nvPr/>
          </p:nvSpPr>
          <p:spPr>
            <a:xfrm>
              <a:off x="14982677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60" name="Google Shape;8676;p50"/>
            <p:cNvSpPr/>
            <p:nvPr/>
          </p:nvSpPr>
          <p:spPr>
            <a:xfrm>
              <a:off x="14982677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61" name="Google Shape;8677;p50"/>
            <p:cNvSpPr/>
            <p:nvPr/>
          </p:nvSpPr>
          <p:spPr>
            <a:xfrm>
              <a:off x="15896736" y="1884179"/>
              <a:ext cx="1132731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4" y="10299"/>
                    <a:pt x="245" y="12082"/>
                    <a:pt x="729" y="13275"/>
                  </a:cubicBezTo>
                  <a:cubicBezTo>
                    <a:pt x="934" y="13775"/>
                    <a:pt x="1409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7" y="13507"/>
                  </a:cubicBezTo>
                  <a:cubicBezTo>
                    <a:pt x="7133" y="13507"/>
                    <a:pt x="7150" y="13507"/>
                    <a:pt x="7166" y="13507"/>
                  </a:cubicBezTo>
                  <a:cubicBezTo>
                    <a:pt x="7891" y="13507"/>
                    <a:pt x="8473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18" y="21600"/>
                  </a:cubicBezTo>
                  <a:cubicBezTo>
                    <a:pt x="12133" y="21600"/>
                    <a:pt x="12653" y="21589"/>
                    <a:pt x="13172" y="21558"/>
                  </a:cubicBezTo>
                  <a:cubicBezTo>
                    <a:pt x="13822" y="21531"/>
                    <a:pt x="14335" y="21023"/>
                    <a:pt x="14377" y="20379"/>
                  </a:cubicBezTo>
                  <a:cubicBezTo>
                    <a:pt x="14501" y="18733"/>
                    <a:pt x="14363" y="16319"/>
                    <a:pt x="14100" y="14496"/>
                  </a:cubicBezTo>
                  <a:cubicBezTo>
                    <a:pt x="13993" y="13716"/>
                    <a:pt x="14607" y="13038"/>
                    <a:pt x="15382" y="13038"/>
                  </a:cubicBezTo>
                  <a:cubicBezTo>
                    <a:pt x="15411" y="13038"/>
                    <a:pt x="15441" y="13040"/>
                    <a:pt x="15472" y="13041"/>
                  </a:cubicBezTo>
                  <a:cubicBezTo>
                    <a:pt x="16982" y="13164"/>
                    <a:pt x="18575" y="13370"/>
                    <a:pt x="20003" y="13426"/>
                  </a:cubicBezTo>
                  <a:cubicBezTo>
                    <a:pt x="20018" y="13426"/>
                    <a:pt x="20035" y="13426"/>
                    <a:pt x="20051" y="13426"/>
                  </a:cubicBezTo>
                  <a:cubicBezTo>
                    <a:pt x="20764" y="13426"/>
                    <a:pt x="21346" y="12834"/>
                    <a:pt x="21320" y="12122"/>
                  </a:cubicBezTo>
                  <a:cubicBezTo>
                    <a:pt x="21292" y="11244"/>
                    <a:pt x="21153" y="10449"/>
                    <a:pt x="21014" y="9572"/>
                  </a:cubicBezTo>
                  <a:cubicBezTo>
                    <a:pt x="20917" y="8995"/>
                    <a:pt x="20461" y="8571"/>
                    <a:pt x="19892" y="8502"/>
                  </a:cubicBezTo>
                  <a:cubicBezTo>
                    <a:pt x="18515" y="8351"/>
                    <a:pt x="17006" y="8199"/>
                    <a:pt x="15624" y="8199"/>
                  </a:cubicBezTo>
                  <a:cubicBezTo>
                    <a:pt x="15379" y="8199"/>
                    <a:pt x="15140" y="8203"/>
                    <a:pt x="14903" y="8214"/>
                  </a:cubicBezTo>
                  <a:cubicBezTo>
                    <a:pt x="14879" y="8216"/>
                    <a:pt x="14852" y="8216"/>
                    <a:pt x="14827" y="8216"/>
                  </a:cubicBezTo>
                  <a:cubicBezTo>
                    <a:pt x="14142" y="8216"/>
                    <a:pt x="13586" y="7681"/>
                    <a:pt x="13560" y="6993"/>
                  </a:cubicBezTo>
                  <a:cubicBezTo>
                    <a:pt x="13504" y="5361"/>
                    <a:pt x="13324" y="3084"/>
                    <a:pt x="13158" y="1205"/>
                  </a:cubicBezTo>
                  <a:cubicBezTo>
                    <a:pt x="13102" y="589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62" name="Google Shape;8678;p50"/>
            <p:cNvSpPr/>
            <p:nvPr/>
          </p:nvSpPr>
          <p:spPr>
            <a:xfrm>
              <a:off x="15129816" y="13460663"/>
              <a:ext cx="108465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70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30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5" y="21579"/>
                  </a:cubicBezTo>
                  <a:cubicBezTo>
                    <a:pt x="4153" y="21579"/>
                    <a:pt x="5584" y="21600"/>
                    <a:pt x="7090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63" name="Google Shape;8679;p50"/>
            <p:cNvSpPr/>
            <p:nvPr/>
          </p:nvSpPr>
          <p:spPr>
            <a:xfrm>
              <a:off x="14904364" y="12284917"/>
              <a:ext cx="81911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7" y="733"/>
                    <a:pt x="14370" y="859"/>
                    <a:pt x="11236" y="859"/>
                  </a:cubicBezTo>
                  <a:cubicBezTo>
                    <a:pt x="9595" y="859"/>
                    <a:pt x="7916" y="824"/>
                    <a:pt x="6380" y="824"/>
                  </a:cubicBezTo>
                  <a:cubicBezTo>
                    <a:pt x="4331" y="824"/>
                    <a:pt x="2537" y="880"/>
                    <a:pt x="1431" y="1152"/>
                  </a:cubicBezTo>
                  <a:cubicBezTo>
                    <a:pt x="871" y="1278"/>
                    <a:pt x="366" y="3023"/>
                    <a:pt x="237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3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38" y="21600"/>
                    <a:pt x="16887" y="21384"/>
                    <a:pt x="19546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64" name="Google Shape;8680;p50"/>
            <p:cNvSpPr/>
            <p:nvPr/>
          </p:nvSpPr>
          <p:spPr>
            <a:xfrm>
              <a:off x="14904364" y="11918363"/>
              <a:ext cx="81909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14"/>
                    <a:pt x="18945" y="28"/>
                  </a:cubicBezTo>
                  <a:cubicBezTo>
                    <a:pt x="17258" y="773"/>
                    <a:pt x="13965" y="877"/>
                    <a:pt x="10606" y="877"/>
                  </a:cubicBezTo>
                  <a:cubicBezTo>
                    <a:pt x="9355" y="877"/>
                    <a:pt x="8094" y="863"/>
                    <a:pt x="6904" y="863"/>
                  </a:cubicBezTo>
                  <a:cubicBezTo>
                    <a:pt x="4639" y="863"/>
                    <a:pt x="2629" y="912"/>
                    <a:pt x="1431" y="1211"/>
                  </a:cubicBezTo>
                  <a:cubicBezTo>
                    <a:pt x="871" y="1337"/>
                    <a:pt x="366" y="3070"/>
                    <a:pt x="236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3" y="21565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0" y="21600"/>
                  </a:cubicBezTo>
                  <a:cubicBezTo>
                    <a:pt x="11936" y="21600"/>
                    <a:pt x="16885" y="21377"/>
                    <a:pt x="19544" y="19839"/>
                  </a:cubicBezTo>
                  <a:cubicBezTo>
                    <a:pt x="21518" y="18683"/>
                    <a:pt x="21007" y="0"/>
                    <a:pt x="190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65" name="Google Shape;8681;p50"/>
            <p:cNvSpPr/>
            <p:nvPr/>
          </p:nvSpPr>
          <p:spPr>
            <a:xfrm>
              <a:off x="17256827" y="11660158"/>
              <a:ext cx="982170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3" y="0"/>
                  </a:moveTo>
                  <a:cubicBezTo>
                    <a:pt x="16833" y="0"/>
                    <a:pt x="16408" y="178"/>
                    <a:pt x="16092" y="510"/>
                  </a:cubicBezTo>
                  <a:cubicBezTo>
                    <a:pt x="11992" y="4773"/>
                    <a:pt x="3468" y="13250"/>
                    <a:pt x="326" y="17449"/>
                  </a:cubicBezTo>
                  <a:cubicBezTo>
                    <a:pt x="-901" y="19073"/>
                    <a:pt x="1602" y="21600"/>
                    <a:pt x="3511" y="21600"/>
                  </a:cubicBezTo>
                  <a:cubicBezTo>
                    <a:pt x="4026" y="21600"/>
                    <a:pt x="4498" y="21417"/>
                    <a:pt x="4840" y="20982"/>
                  </a:cubicBezTo>
                  <a:cubicBezTo>
                    <a:pt x="7645" y="17465"/>
                    <a:pt x="17201" y="8163"/>
                    <a:pt x="20144" y="4789"/>
                  </a:cubicBezTo>
                  <a:cubicBezTo>
                    <a:pt x="20623" y="4234"/>
                    <a:pt x="20699" y="3442"/>
                    <a:pt x="20329" y="2808"/>
                  </a:cubicBezTo>
                  <a:cubicBezTo>
                    <a:pt x="19759" y="1810"/>
                    <a:pt x="18973" y="828"/>
                    <a:pt x="18140" y="274"/>
                  </a:cubicBezTo>
                  <a:cubicBezTo>
                    <a:pt x="17873" y="89"/>
                    <a:pt x="17567" y="0"/>
                    <a:pt x="1726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66" name="Google Shape;8682;p50"/>
            <p:cNvSpPr/>
            <p:nvPr/>
          </p:nvSpPr>
          <p:spPr>
            <a:xfrm>
              <a:off x="17339045" y="11613947"/>
              <a:ext cx="23191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58" y="0"/>
                  </a:moveTo>
                  <a:cubicBezTo>
                    <a:pt x="2681" y="0"/>
                    <a:pt x="-1605" y="5733"/>
                    <a:pt x="589" y="16498"/>
                  </a:cubicBezTo>
                  <a:cubicBezTo>
                    <a:pt x="1292" y="20034"/>
                    <a:pt x="4158" y="21600"/>
                    <a:pt x="7353" y="21600"/>
                  </a:cubicBezTo>
                  <a:cubicBezTo>
                    <a:pt x="13135" y="21600"/>
                    <a:pt x="19995" y="16498"/>
                    <a:pt x="17155" y="8724"/>
                  </a:cubicBezTo>
                  <a:cubicBezTo>
                    <a:pt x="14986" y="2828"/>
                    <a:pt x="11151" y="0"/>
                    <a:pt x="765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67" name="Google Shape;8683;p50"/>
            <p:cNvSpPr/>
            <p:nvPr/>
          </p:nvSpPr>
          <p:spPr>
            <a:xfrm>
              <a:off x="17923543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63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68" name="Google Shape;8684;p50"/>
            <p:cNvSpPr/>
            <p:nvPr/>
          </p:nvSpPr>
          <p:spPr>
            <a:xfrm>
              <a:off x="17205619" y="13460663"/>
              <a:ext cx="108483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9" y="21579"/>
                    <a:pt x="2904" y="21579"/>
                  </a:cubicBezTo>
                  <a:cubicBezTo>
                    <a:pt x="4143" y="21579"/>
                    <a:pt x="5576" y="21600"/>
                    <a:pt x="7082" y="21600"/>
                  </a:cubicBezTo>
                  <a:cubicBezTo>
                    <a:pt x="11606" y="21600"/>
                    <a:pt x="16811" y="21405"/>
                    <a:pt x="19563" y="19858"/>
                  </a:cubicBezTo>
                  <a:cubicBezTo>
                    <a:pt x="21524" y="18701"/>
                    <a:pt x="21014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69" name="Google Shape;8685;p50"/>
            <p:cNvSpPr/>
            <p:nvPr/>
          </p:nvSpPr>
          <p:spPr>
            <a:xfrm>
              <a:off x="17646902" y="13169532"/>
              <a:ext cx="20204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22" y="21600"/>
                    <a:pt x="19987" y="16505"/>
                    <a:pt x="17143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70" name="Google Shape;8686;p50"/>
            <p:cNvSpPr/>
            <p:nvPr/>
          </p:nvSpPr>
          <p:spPr>
            <a:xfrm>
              <a:off x="18560305" y="12422809"/>
              <a:ext cx="1133287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85" y="0"/>
                  </a:moveTo>
                  <a:cubicBezTo>
                    <a:pt x="9580" y="0"/>
                    <a:pt x="8550" y="78"/>
                    <a:pt x="7848" y="318"/>
                  </a:cubicBezTo>
                  <a:cubicBezTo>
                    <a:pt x="7308" y="511"/>
                    <a:pt x="6976" y="1046"/>
                    <a:pt x="7016" y="1609"/>
                  </a:cubicBezTo>
                  <a:cubicBezTo>
                    <a:pt x="7182" y="3694"/>
                    <a:pt x="8209" y="7466"/>
                    <a:pt x="7973" y="8330"/>
                  </a:cubicBezTo>
                  <a:cubicBezTo>
                    <a:pt x="7793" y="8988"/>
                    <a:pt x="574" y="8865"/>
                    <a:pt x="145" y="9607"/>
                  </a:cubicBezTo>
                  <a:cubicBezTo>
                    <a:pt x="-257" y="10306"/>
                    <a:pt x="256" y="12076"/>
                    <a:pt x="740" y="13284"/>
                  </a:cubicBezTo>
                  <a:cubicBezTo>
                    <a:pt x="942" y="13766"/>
                    <a:pt x="1411" y="14077"/>
                    <a:pt x="1925" y="14077"/>
                  </a:cubicBezTo>
                  <a:cubicBezTo>
                    <a:pt x="2009" y="14077"/>
                    <a:pt x="2096" y="14069"/>
                    <a:pt x="2181" y="14051"/>
                  </a:cubicBezTo>
                  <a:cubicBezTo>
                    <a:pt x="4011" y="13708"/>
                    <a:pt x="5701" y="13571"/>
                    <a:pt x="7128" y="13516"/>
                  </a:cubicBezTo>
                  <a:cubicBezTo>
                    <a:pt x="7151" y="13514"/>
                    <a:pt x="7174" y="13514"/>
                    <a:pt x="7198" y="13514"/>
                  </a:cubicBezTo>
                  <a:cubicBezTo>
                    <a:pt x="7914" y="13514"/>
                    <a:pt x="8485" y="14116"/>
                    <a:pt x="8457" y="14834"/>
                  </a:cubicBezTo>
                  <a:cubicBezTo>
                    <a:pt x="8389" y="16713"/>
                    <a:pt x="8209" y="18743"/>
                    <a:pt x="8513" y="20499"/>
                  </a:cubicBezTo>
                  <a:cubicBezTo>
                    <a:pt x="8609" y="21089"/>
                    <a:pt x="9110" y="21528"/>
                    <a:pt x="9718" y="21555"/>
                  </a:cubicBezTo>
                  <a:cubicBezTo>
                    <a:pt x="10375" y="21580"/>
                    <a:pt x="11066" y="21600"/>
                    <a:pt x="11770" y="21600"/>
                  </a:cubicBezTo>
                  <a:cubicBezTo>
                    <a:pt x="12237" y="21600"/>
                    <a:pt x="12711" y="21591"/>
                    <a:pt x="13182" y="21569"/>
                  </a:cubicBezTo>
                  <a:cubicBezTo>
                    <a:pt x="13820" y="21528"/>
                    <a:pt x="14332" y="21020"/>
                    <a:pt x="14387" y="20390"/>
                  </a:cubicBezTo>
                  <a:cubicBezTo>
                    <a:pt x="14499" y="18729"/>
                    <a:pt x="14374" y="16315"/>
                    <a:pt x="14110" y="14491"/>
                  </a:cubicBezTo>
                  <a:cubicBezTo>
                    <a:pt x="13991" y="13717"/>
                    <a:pt x="14604" y="13045"/>
                    <a:pt x="15371" y="13045"/>
                  </a:cubicBezTo>
                  <a:cubicBezTo>
                    <a:pt x="15407" y="13045"/>
                    <a:pt x="15444" y="13047"/>
                    <a:pt x="15482" y="13050"/>
                  </a:cubicBezTo>
                  <a:cubicBezTo>
                    <a:pt x="16993" y="13159"/>
                    <a:pt x="18586" y="13365"/>
                    <a:pt x="19998" y="13420"/>
                  </a:cubicBezTo>
                  <a:cubicBezTo>
                    <a:pt x="20015" y="13420"/>
                    <a:pt x="20031" y="13420"/>
                    <a:pt x="20046" y="13420"/>
                  </a:cubicBezTo>
                  <a:cubicBezTo>
                    <a:pt x="20759" y="13420"/>
                    <a:pt x="21343" y="12828"/>
                    <a:pt x="21329" y="12116"/>
                  </a:cubicBezTo>
                  <a:cubicBezTo>
                    <a:pt x="21301" y="11252"/>
                    <a:pt x="21163" y="10443"/>
                    <a:pt x="21011" y="9565"/>
                  </a:cubicBezTo>
                  <a:cubicBezTo>
                    <a:pt x="20927" y="9002"/>
                    <a:pt x="20470" y="8564"/>
                    <a:pt x="19888" y="8495"/>
                  </a:cubicBezTo>
                  <a:cubicBezTo>
                    <a:pt x="18524" y="8346"/>
                    <a:pt x="17044" y="8204"/>
                    <a:pt x="15676" y="8204"/>
                  </a:cubicBezTo>
                  <a:cubicBezTo>
                    <a:pt x="15418" y="8204"/>
                    <a:pt x="15163" y="8210"/>
                    <a:pt x="14913" y="8221"/>
                  </a:cubicBezTo>
                  <a:cubicBezTo>
                    <a:pt x="14896" y="8221"/>
                    <a:pt x="14879" y="8221"/>
                    <a:pt x="14862" y="8221"/>
                  </a:cubicBezTo>
                  <a:cubicBezTo>
                    <a:pt x="14165" y="8221"/>
                    <a:pt x="13598" y="7683"/>
                    <a:pt x="13570" y="6986"/>
                  </a:cubicBezTo>
                  <a:cubicBezTo>
                    <a:pt x="13514" y="5353"/>
                    <a:pt x="13334" y="3076"/>
                    <a:pt x="13168" y="1196"/>
                  </a:cubicBezTo>
                  <a:cubicBezTo>
                    <a:pt x="13113" y="580"/>
                    <a:pt x="12601" y="86"/>
                    <a:pt x="11976" y="45"/>
                  </a:cubicBezTo>
                  <a:cubicBezTo>
                    <a:pt x="11545" y="18"/>
                    <a:pt x="11068" y="0"/>
                    <a:pt x="105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71" name="Google Shape;8687;p50"/>
            <p:cNvSpPr/>
            <p:nvPr/>
          </p:nvSpPr>
          <p:spPr>
            <a:xfrm>
              <a:off x="18899630" y="10538217"/>
              <a:ext cx="1080108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0"/>
                  </a:cubicBezTo>
                  <a:cubicBezTo>
                    <a:pt x="13323" y="1829"/>
                    <a:pt x="12044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3" y="1183"/>
                    <a:pt x="3455" y="1183"/>
                  </a:cubicBezTo>
                  <a:cubicBezTo>
                    <a:pt x="3081" y="1183"/>
                    <a:pt x="2712" y="1358"/>
                    <a:pt x="2450" y="1681"/>
                  </a:cubicBezTo>
                  <a:cubicBezTo>
                    <a:pt x="1549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21" y="20323"/>
                    <a:pt x="5008" y="21120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7" y="21600"/>
                    <a:pt x="7638" y="21286"/>
                    <a:pt x="7871" y="20762"/>
                  </a:cubicBezTo>
                  <a:cubicBezTo>
                    <a:pt x="8744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8" y="19746"/>
                    <a:pt x="17868" y="19746"/>
                  </a:cubicBezTo>
                  <a:cubicBezTo>
                    <a:pt x="18251" y="19746"/>
                    <a:pt x="1862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2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13" y="5165"/>
                    <a:pt x="18673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72" name="Google Shape;8688;p50"/>
            <p:cNvSpPr/>
            <p:nvPr/>
          </p:nvSpPr>
          <p:spPr>
            <a:xfrm>
              <a:off x="15984078" y="10599777"/>
              <a:ext cx="144109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1" y="16977"/>
                  </a:cubicBezTo>
                  <a:cubicBezTo>
                    <a:pt x="8392" y="16977"/>
                    <a:pt x="8229" y="16871"/>
                    <a:pt x="8168" y="16656"/>
                  </a:cubicBezTo>
                  <a:cubicBezTo>
                    <a:pt x="7130" y="12655"/>
                    <a:pt x="6901" y="11076"/>
                    <a:pt x="5548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06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4" y="11800"/>
                  </a:cubicBezTo>
                  <a:cubicBezTo>
                    <a:pt x="1197" y="11800"/>
                    <a:pt x="1351" y="11739"/>
                    <a:pt x="1474" y="11612"/>
                  </a:cubicBezTo>
                  <a:cubicBezTo>
                    <a:pt x="2289" y="10792"/>
                    <a:pt x="3272" y="10230"/>
                    <a:pt x="3804" y="10230"/>
                  </a:cubicBezTo>
                  <a:cubicBezTo>
                    <a:pt x="3992" y="10230"/>
                    <a:pt x="4123" y="10300"/>
                    <a:pt x="4172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35" y="21349"/>
                    <a:pt x="7857" y="21600"/>
                    <a:pt x="8709" y="21600"/>
                  </a:cubicBezTo>
                  <a:cubicBezTo>
                    <a:pt x="9582" y="21600"/>
                    <a:pt x="10485" y="21337"/>
                    <a:pt x="10767" y="20743"/>
                  </a:cubicBezTo>
                  <a:cubicBezTo>
                    <a:pt x="12569" y="16923"/>
                    <a:pt x="12514" y="8899"/>
                    <a:pt x="13432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69" y="3906"/>
                    <a:pt x="18411" y="4567"/>
                  </a:cubicBezTo>
                  <a:cubicBezTo>
                    <a:pt x="18515" y="5046"/>
                    <a:pt x="18895" y="5360"/>
                    <a:pt x="19302" y="5360"/>
                  </a:cubicBezTo>
                  <a:cubicBezTo>
                    <a:pt x="19318" y="5360"/>
                    <a:pt x="19334" y="5358"/>
                    <a:pt x="19350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70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73" name="Google Shape;8689;p50"/>
            <p:cNvSpPr/>
            <p:nvPr/>
          </p:nvSpPr>
          <p:spPr>
            <a:xfrm>
              <a:off x="17793820" y="9948363"/>
              <a:ext cx="10848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7" y="14"/>
                    <a:pt x="18960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7" y="831"/>
                    <a:pt x="8111" y="810"/>
                    <a:pt x="6754" y="810"/>
                  </a:cubicBezTo>
                  <a:cubicBezTo>
                    <a:pt x="4548" y="810"/>
                    <a:pt x="2602" y="866"/>
                    <a:pt x="1436" y="1152"/>
                  </a:cubicBezTo>
                  <a:cubicBezTo>
                    <a:pt x="871" y="1278"/>
                    <a:pt x="377" y="3023"/>
                    <a:pt x="234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2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2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74" name="Google Shape;8690;p50"/>
            <p:cNvSpPr/>
            <p:nvPr/>
          </p:nvSpPr>
          <p:spPr>
            <a:xfrm>
              <a:off x="17568357" y="8772041"/>
              <a:ext cx="81877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326" y="753"/>
                    <a:pt x="14170" y="872"/>
                    <a:pt x="10912" y="872"/>
                  </a:cubicBezTo>
                  <a:cubicBezTo>
                    <a:pt x="9358" y="872"/>
                    <a:pt x="7781" y="844"/>
                    <a:pt x="6336" y="844"/>
                  </a:cubicBezTo>
                  <a:cubicBezTo>
                    <a:pt x="4304" y="844"/>
                    <a:pt x="2528" y="893"/>
                    <a:pt x="1438" y="1151"/>
                  </a:cubicBezTo>
                  <a:cubicBezTo>
                    <a:pt x="857" y="1332"/>
                    <a:pt x="371" y="3013"/>
                    <a:pt x="241" y="5503"/>
                  </a:cubicBezTo>
                  <a:cubicBezTo>
                    <a:pt x="16" y="9297"/>
                    <a:pt x="-78" y="13656"/>
                    <a:pt x="73" y="17074"/>
                  </a:cubicBezTo>
                  <a:cubicBezTo>
                    <a:pt x="201" y="19710"/>
                    <a:pt x="727" y="21558"/>
                    <a:pt x="1333" y="21558"/>
                  </a:cubicBezTo>
                  <a:cubicBezTo>
                    <a:pt x="1344" y="21558"/>
                    <a:pt x="1352" y="21558"/>
                    <a:pt x="1363" y="21558"/>
                  </a:cubicBezTo>
                  <a:cubicBezTo>
                    <a:pt x="1583" y="21551"/>
                    <a:pt x="1815" y="21551"/>
                    <a:pt x="2057" y="21551"/>
                  </a:cubicBezTo>
                  <a:cubicBezTo>
                    <a:pt x="3577" y="21551"/>
                    <a:pt x="5483" y="21600"/>
                    <a:pt x="7504" y="21600"/>
                  </a:cubicBezTo>
                  <a:cubicBezTo>
                    <a:pt x="11927" y="21600"/>
                    <a:pt x="16896" y="21356"/>
                    <a:pt x="19564" y="19815"/>
                  </a:cubicBezTo>
                  <a:cubicBezTo>
                    <a:pt x="21522" y="18720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75" name="Google Shape;8691;p50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76" name="Google Shape;8692;p50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77" name="Google Shape;8693;p50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78" name="Google Shape;8694;p50"/>
            <p:cNvSpPr/>
            <p:nvPr/>
          </p:nvSpPr>
          <p:spPr>
            <a:xfrm>
              <a:off x="15259378" y="8899452"/>
              <a:ext cx="232665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4" y="0"/>
                  </a:moveTo>
                  <a:cubicBezTo>
                    <a:pt x="2673" y="0"/>
                    <a:pt x="-1600" y="5745"/>
                    <a:pt x="587" y="16521"/>
                  </a:cubicBezTo>
                  <a:cubicBezTo>
                    <a:pt x="1308" y="20041"/>
                    <a:pt x="4165" y="21600"/>
                    <a:pt x="7351" y="21600"/>
                  </a:cubicBezTo>
                  <a:cubicBezTo>
                    <a:pt x="13135" y="21600"/>
                    <a:pt x="20000" y="16485"/>
                    <a:pt x="17162" y="8742"/>
                  </a:cubicBezTo>
                  <a:cubicBezTo>
                    <a:pt x="14981" y="2827"/>
                    <a:pt x="11144" y="0"/>
                    <a:pt x="765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79" name="Google Shape;8695;p50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80" name="Google Shape;8696;p50"/>
            <p:cNvSpPr/>
            <p:nvPr/>
          </p:nvSpPr>
          <p:spPr>
            <a:xfrm>
              <a:off x="14982693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81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81" name="Google Shape;8697;p50"/>
            <p:cNvSpPr/>
            <p:nvPr/>
          </p:nvSpPr>
          <p:spPr>
            <a:xfrm>
              <a:off x="14982700" y="10290409"/>
              <a:ext cx="20219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0" h="21600" fill="norm" stroke="1" extrusionOk="0">
                  <a:moveTo>
                    <a:pt x="7628" y="0"/>
                  </a:moveTo>
                  <a:cubicBezTo>
                    <a:pt x="2662" y="0"/>
                    <a:pt x="-1607" y="5754"/>
                    <a:pt x="593" y="16546"/>
                  </a:cubicBezTo>
                  <a:cubicBezTo>
                    <a:pt x="1312" y="20054"/>
                    <a:pt x="4165" y="21600"/>
                    <a:pt x="7345" y="21600"/>
                  </a:cubicBezTo>
                  <a:cubicBezTo>
                    <a:pt x="13125" y="21600"/>
                    <a:pt x="19993" y="16505"/>
                    <a:pt x="17111" y="8773"/>
                  </a:cubicBezTo>
                  <a:cubicBezTo>
                    <a:pt x="14947" y="2849"/>
                    <a:pt x="11113" y="0"/>
                    <a:pt x="762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82" name="Google Shape;8698;p50"/>
            <p:cNvSpPr/>
            <p:nvPr/>
          </p:nvSpPr>
          <p:spPr>
            <a:xfrm>
              <a:off x="15896736" y="8910097"/>
              <a:ext cx="113273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4" y="10300"/>
                    <a:pt x="245" y="12069"/>
                    <a:pt x="729" y="13276"/>
                  </a:cubicBezTo>
                  <a:cubicBezTo>
                    <a:pt x="931" y="13759"/>
                    <a:pt x="1399" y="14069"/>
                    <a:pt x="1914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7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73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10" y="21600"/>
                    <a:pt x="11688" y="21600"/>
                  </a:cubicBezTo>
                  <a:cubicBezTo>
                    <a:pt x="12179" y="21600"/>
                    <a:pt x="12676" y="21589"/>
                    <a:pt x="13172" y="21560"/>
                  </a:cubicBezTo>
                  <a:cubicBezTo>
                    <a:pt x="13822" y="21519"/>
                    <a:pt x="14335" y="21011"/>
                    <a:pt x="14377" y="20381"/>
                  </a:cubicBezTo>
                  <a:cubicBezTo>
                    <a:pt x="14501" y="18720"/>
                    <a:pt x="14363" y="16306"/>
                    <a:pt x="14100" y="14497"/>
                  </a:cubicBezTo>
                  <a:cubicBezTo>
                    <a:pt x="13995" y="13724"/>
                    <a:pt x="14596" y="13038"/>
                    <a:pt x="15363" y="13038"/>
                  </a:cubicBezTo>
                  <a:cubicBezTo>
                    <a:pt x="15399" y="13038"/>
                    <a:pt x="15435" y="13039"/>
                    <a:pt x="15472" y="13042"/>
                  </a:cubicBezTo>
                  <a:cubicBezTo>
                    <a:pt x="16982" y="13152"/>
                    <a:pt x="18575" y="13371"/>
                    <a:pt x="20003" y="13413"/>
                  </a:cubicBezTo>
                  <a:cubicBezTo>
                    <a:pt x="20018" y="13413"/>
                    <a:pt x="20035" y="13413"/>
                    <a:pt x="20051" y="13413"/>
                  </a:cubicBezTo>
                  <a:cubicBezTo>
                    <a:pt x="20764" y="13413"/>
                    <a:pt x="21346" y="12821"/>
                    <a:pt x="21320" y="12109"/>
                  </a:cubicBezTo>
                  <a:cubicBezTo>
                    <a:pt x="21292" y="11245"/>
                    <a:pt x="21153" y="10436"/>
                    <a:pt x="21014" y="9558"/>
                  </a:cubicBezTo>
                  <a:cubicBezTo>
                    <a:pt x="20917" y="8996"/>
                    <a:pt x="20461" y="8558"/>
                    <a:pt x="19892" y="8502"/>
                  </a:cubicBezTo>
                  <a:cubicBezTo>
                    <a:pt x="18527" y="8341"/>
                    <a:pt x="17034" y="8199"/>
                    <a:pt x="15663" y="8199"/>
                  </a:cubicBezTo>
                  <a:cubicBezTo>
                    <a:pt x="15405" y="8199"/>
                    <a:pt x="15152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55" y="8215"/>
                    <a:pt x="13586" y="7677"/>
                    <a:pt x="13560" y="6994"/>
                  </a:cubicBezTo>
                  <a:cubicBezTo>
                    <a:pt x="13504" y="5347"/>
                    <a:pt x="13324" y="3070"/>
                    <a:pt x="13158" y="1205"/>
                  </a:cubicBezTo>
                  <a:cubicBezTo>
                    <a:pt x="13102" y="575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83" name="Google Shape;8699;p50"/>
            <p:cNvSpPr/>
            <p:nvPr/>
          </p:nvSpPr>
          <p:spPr>
            <a:xfrm>
              <a:off x="12240532" y="1380229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12"/>
                  </a:cubicBezTo>
                  <a:cubicBezTo>
                    <a:pt x="864" y="1338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64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42" y="21586"/>
                    <a:pt x="2364" y="21579"/>
                    <a:pt x="2924" y="21579"/>
                  </a:cubicBezTo>
                  <a:cubicBezTo>
                    <a:pt x="4121" y="21579"/>
                    <a:pt x="5495" y="21600"/>
                    <a:pt x="6942" y="21600"/>
                  </a:cubicBezTo>
                  <a:cubicBezTo>
                    <a:pt x="11501" y="21600"/>
                    <a:pt x="16790" y="21405"/>
                    <a:pt x="19572" y="19795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84" name="Google Shape;8700;p50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85" name="Google Shape;8701;p50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86" name="Google Shape;8702;p50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87" name="Google Shape;8703;p50"/>
            <p:cNvSpPr/>
            <p:nvPr/>
          </p:nvSpPr>
          <p:spPr>
            <a:xfrm>
              <a:off x="9346497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0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88" name="Google Shape;8704;p50"/>
            <p:cNvSpPr/>
            <p:nvPr/>
          </p:nvSpPr>
          <p:spPr>
            <a:xfrm>
              <a:off x="10907826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8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4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2" y="10481"/>
                    <a:pt x="6794" y="11327"/>
                  </a:cubicBezTo>
                  <a:cubicBezTo>
                    <a:pt x="7231" y="11962"/>
                    <a:pt x="2550" y="18529"/>
                    <a:pt x="2884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69" y="20776"/>
                  </a:cubicBezTo>
                  <a:cubicBezTo>
                    <a:pt x="8743" y="18837"/>
                    <a:pt x="9701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8" y="18576"/>
                    <a:pt x="17245" y="19586"/>
                  </a:cubicBezTo>
                  <a:cubicBezTo>
                    <a:pt x="17437" y="19699"/>
                    <a:pt x="17645" y="19754"/>
                    <a:pt x="17851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89" name="Google Shape;8705;p50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90" name="Google Shape;8706;p50"/>
            <p:cNvSpPr/>
            <p:nvPr/>
          </p:nvSpPr>
          <p:spPr>
            <a:xfrm>
              <a:off x="12240532" y="8406147"/>
              <a:ext cx="818920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3" h="21600" fill="norm" stroke="1" extrusionOk="0">
                  <a:moveTo>
                    <a:pt x="19096" y="0"/>
                  </a:moveTo>
                  <a:cubicBezTo>
                    <a:pt x="19050" y="0"/>
                    <a:pt x="19004" y="7"/>
                    <a:pt x="18956" y="28"/>
                  </a:cubicBezTo>
                  <a:cubicBezTo>
                    <a:pt x="17372" y="733"/>
                    <a:pt x="14375" y="852"/>
                    <a:pt x="11238" y="852"/>
                  </a:cubicBezTo>
                  <a:cubicBezTo>
                    <a:pt x="9595" y="852"/>
                    <a:pt x="7913" y="817"/>
                    <a:pt x="6376" y="817"/>
                  </a:cubicBezTo>
                  <a:cubicBezTo>
                    <a:pt x="4325" y="817"/>
                    <a:pt x="2530" y="880"/>
                    <a:pt x="1424" y="1152"/>
                  </a:cubicBezTo>
                  <a:cubicBezTo>
                    <a:pt x="864" y="1278"/>
                    <a:pt x="378" y="3016"/>
                    <a:pt x="227" y="5445"/>
                  </a:cubicBezTo>
                  <a:cubicBezTo>
                    <a:pt x="2" y="9306"/>
                    <a:pt x="-71" y="13669"/>
                    <a:pt x="78" y="17034"/>
                  </a:cubicBezTo>
                  <a:cubicBezTo>
                    <a:pt x="189" y="19708"/>
                    <a:pt x="751" y="21579"/>
                    <a:pt x="1368" y="21579"/>
                  </a:cubicBezTo>
                  <a:cubicBezTo>
                    <a:pt x="1787" y="21565"/>
                    <a:pt x="2244" y="21565"/>
                    <a:pt x="2735" y="21565"/>
                  </a:cubicBezTo>
                  <a:cubicBezTo>
                    <a:pt x="4136" y="21565"/>
                    <a:pt x="5797" y="21600"/>
                    <a:pt x="7542" y="21600"/>
                  </a:cubicBezTo>
                  <a:cubicBezTo>
                    <a:pt x="11959" y="21600"/>
                    <a:pt x="16913" y="21377"/>
                    <a:pt x="19574" y="19834"/>
                  </a:cubicBezTo>
                  <a:cubicBezTo>
                    <a:pt x="21529" y="18738"/>
                    <a:pt x="21021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91" name="Google Shape;8707;p50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92" name="Google Shape;8708;p50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93" name="Google Shape;8709;p50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94" name="Google Shape;8710;p50"/>
            <p:cNvSpPr/>
            <p:nvPr/>
          </p:nvSpPr>
          <p:spPr>
            <a:xfrm>
              <a:off x="9346489" y="8100988"/>
              <a:ext cx="23273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95" name="Google Shape;8711;p50"/>
            <p:cNvSpPr/>
            <p:nvPr/>
          </p:nvSpPr>
          <p:spPr>
            <a:xfrm>
              <a:off x="10907826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8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4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2" y="10487"/>
                    <a:pt x="6794" y="11332"/>
                  </a:cubicBezTo>
                  <a:cubicBezTo>
                    <a:pt x="7231" y="11967"/>
                    <a:pt x="2550" y="18515"/>
                    <a:pt x="2884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69" y="20779"/>
                  </a:cubicBezTo>
                  <a:cubicBezTo>
                    <a:pt x="8743" y="18840"/>
                    <a:pt x="9701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8" y="18579"/>
                    <a:pt x="17245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96" name="Google Shape;8712;p50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97" name="Google Shape;8713;p50"/>
            <p:cNvSpPr/>
            <p:nvPr/>
          </p:nvSpPr>
          <p:spPr>
            <a:xfrm>
              <a:off x="9802006" y="6435487"/>
              <a:ext cx="108486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8" y="754"/>
                    <a:pt x="14162" y="866"/>
                    <a:pt x="10907" y="866"/>
                  </a:cubicBezTo>
                  <a:cubicBezTo>
                    <a:pt x="9354" y="866"/>
                    <a:pt x="7778" y="845"/>
                    <a:pt x="6333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3" y="21572"/>
                    <a:pt x="2241" y="21565"/>
                    <a:pt x="2730" y="21565"/>
                  </a:cubicBezTo>
                  <a:cubicBezTo>
                    <a:pt x="4132" y="21565"/>
                    <a:pt x="5792" y="21600"/>
                    <a:pt x="7534" y="21600"/>
                  </a:cubicBezTo>
                  <a:cubicBezTo>
                    <a:pt x="11950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98" name="Google Shape;8714;p50"/>
            <p:cNvSpPr/>
            <p:nvPr/>
          </p:nvSpPr>
          <p:spPr>
            <a:xfrm>
              <a:off x="9576541" y="5259082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1"/>
                    <a:pt x="10903" y="871"/>
                  </a:cubicBezTo>
                  <a:cubicBezTo>
                    <a:pt x="9352" y="871"/>
                    <a:pt x="7777" y="843"/>
                    <a:pt x="6332" y="843"/>
                  </a:cubicBezTo>
                  <a:cubicBezTo>
                    <a:pt x="4302" y="843"/>
                    <a:pt x="2528" y="892"/>
                    <a:pt x="1438" y="1150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6" y="21586"/>
                    <a:pt x="2359" y="21579"/>
                    <a:pt x="2918" y="21579"/>
                  </a:cubicBezTo>
                  <a:cubicBezTo>
                    <a:pt x="4116" y="21579"/>
                    <a:pt x="5489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99" name="Google Shape;8715;p50"/>
            <p:cNvSpPr/>
            <p:nvPr/>
          </p:nvSpPr>
          <p:spPr>
            <a:xfrm>
              <a:off x="9576541" y="4893188"/>
              <a:ext cx="81877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2"/>
                    <a:pt x="10903" y="872"/>
                  </a:cubicBezTo>
                  <a:cubicBezTo>
                    <a:pt x="9352" y="872"/>
                    <a:pt x="7777" y="844"/>
                    <a:pt x="6332" y="844"/>
                  </a:cubicBezTo>
                  <a:cubicBezTo>
                    <a:pt x="4302" y="844"/>
                    <a:pt x="2528" y="899"/>
                    <a:pt x="1438" y="1150"/>
                  </a:cubicBezTo>
                  <a:cubicBezTo>
                    <a:pt x="857" y="1276"/>
                    <a:pt x="371" y="3012"/>
                    <a:pt x="241" y="5501"/>
                  </a:cubicBezTo>
                  <a:cubicBezTo>
                    <a:pt x="16" y="9294"/>
                    <a:pt x="-78" y="13652"/>
                    <a:pt x="73" y="17075"/>
                  </a:cubicBezTo>
                  <a:cubicBezTo>
                    <a:pt x="201" y="19704"/>
                    <a:pt x="727" y="21551"/>
                    <a:pt x="1333" y="21551"/>
                  </a:cubicBezTo>
                  <a:cubicBezTo>
                    <a:pt x="1344" y="21551"/>
                    <a:pt x="1352" y="21551"/>
                    <a:pt x="1363" y="21551"/>
                  </a:cubicBezTo>
                  <a:cubicBezTo>
                    <a:pt x="1583" y="21544"/>
                    <a:pt x="1815" y="21544"/>
                    <a:pt x="2057" y="21544"/>
                  </a:cubicBezTo>
                  <a:cubicBezTo>
                    <a:pt x="3577" y="21544"/>
                    <a:pt x="5483" y="21600"/>
                    <a:pt x="7504" y="21600"/>
                  </a:cubicBezTo>
                  <a:cubicBezTo>
                    <a:pt x="11927" y="21600"/>
                    <a:pt x="16898" y="21356"/>
                    <a:pt x="19564" y="19808"/>
                  </a:cubicBezTo>
                  <a:cubicBezTo>
                    <a:pt x="21522" y="18713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00" name="Google Shape;8716;p50"/>
            <p:cNvSpPr/>
            <p:nvPr/>
          </p:nvSpPr>
          <p:spPr>
            <a:xfrm>
              <a:off x="11928682" y="4634488"/>
              <a:ext cx="982411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1" y="178"/>
                    <a:pt x="16082" y="504"/>
                  </a:cubicBezTo>
                  <a:cubicBezTo>
                    <a:pt x="11999" y="4766"/>
                    <a:pt x="3464" y="13243"/>
                    <a:pt x="320" y="17441"/>
                  </a:cubicBezTo>
                  <a:cubicBezTo>
                    <a:pt x="-894" y="19076"/>
                    <a:pt x="1607" y="21600"/>
                    <a:pt x="3514" y="21600"/>
                  </a:cubicBezTo>
                  <a:cubicBezTo>
                    <a:pt x="4025" y="21600"/>
                    <a:pt x="4493" y="21419"/>
                    <a:pt x="4835" y="20989"/>
                  </a:cubicBezTo>
                  <a:cubicBezTo>
                    <a:pt x="7654" y="17457"/>
                    <a:pt x="17207" y="8157"/>
                    <a:pt x="20134" y="4782"/>
                  </a:cubicBezTo>
                  <a:cubicBezTo>
                    <a:pt x="20613" y="4244"/>
                    <a:pt x="20706" y="3436"/>
                    <a:pt x="20335" y="2802"/>
                  </a:cubicBezTo>
                  <a:cubicBezTo>
                    <a:pt x="19749" y="1804"/>
                    <a:pt x="18963" y="838"/>
                    <a:pt x="18148" y="268"/>
                  </a:cubicBezTo>
                  <a:cubicBezTo>
                    <a:pt x="17882" y="85"/>
                    <a:pt x="17582" y="0"/>
                    <a:pt x="1727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01" name="Google Shape;8717;p50"/>
            <p:cNvSpPr/>
            <p:nvPr/>
          </p:nvSpPr>
          <p:spPr>
            <a:xfrm>
              <a:off x="12010654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02" name="Google Shape;8718;p50"/>
            <p:cNvSpPr/>
            <p:nvPr/>
          </p:nvSpPr>
          <p:spPr>
            <a:xfrm>
              <a:off x="12595878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9" y="20041"/>
                    <a:pt x="4164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03" name="Google Shape;8719;p50"/>
            <p:cNvSpPr/>
            <p:nvPr/>
          </p:nvSpPr>
          <p:spPr>
            <a:xfrm>
              <a:off x="11877454" y="6435487"/>
              <a:ext cx="1084655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04" name="Google Shape;8720;p50"/>
            <p:cNvSpPr/>
            <p:nvPr/>
          </p:nvSpPr>
          <p:spPr>
            <a:xfrm>
              <a:off x="12318700" y="6144191"/>
              <a:ext cx="202584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0" h="21600" fill="norm" stroke="1" extrusionOk="0">
                  <a:moveTo>
                    <a:pt x="7654" y="0"/>
                  </a:moveTo>
                  <a:cubicBezTo>
                    <a:pt x="2686" y="0"/>
                    <a:pt x="-1592" y="5740"/>
                    <a:pt x="580" y="16495"/>
                  </a:cubicBezTo>
                  <a:cubicBezTo>
                    <a:pt x="1299" y="20037"/>
                    <a:pt x="4160" y="21600"/>
                    <a:pt x="7363" y="21600"/>
                  </a:cubicBezTo>
                  <a:cubicBezTo>
                    <a:pt x="13145" y="21600"/>
                    <a:pt x="20008" y="16487"/>
                    <a:pt x="17168" y="8720"/>
                  </a:cubicBezTo>
                  <a:cubicBezTo>
                    <a:pt x="14975" y="2825"/>
                    <a:pt x="11147" y="0"/>
                    <a:pt x="765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05" name="Google Shape;8721;p50"/>
            <p:cNvSpPr/>
            <p:nvPr/>
          </p:nvSpPr>
          <p:spPr>
            <a:xfrm>
              <a:off x="12318716" y="6777780"/>
              <a:ext cx="20256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40" y="0"/>
                  </a:moveTo>
                  <a:cubicBezTo>
                    <a:pt x="2671" y="0"/>
                    <a:pt x="-1587" y="5725"/>
                    <a:pt x="578" y="16501"/>
                  </a:cubicBezTo>
                  <a:cubicBezTo>
                    <a:pt x="1297" y="20039"/>
                    <a:pt x="4160" y="21600"/>
                    <a:pt x="7364" y="21600"/>
                  </a:cubicBezTo>
                  <a:cubicBezTo>
                    <a:pt x="13147" y="21600"/>
                    <a:pt x="20013" y="16493"/>
                    <a:pt x="17172" y="8734"/>
                  </a:cubicBezTo>
                  <a:cubicBezTo>
                    <a:pt x="14978" y="2838"/>
                    <a:pt x="11135" y="0"/>
                    <a:pt x="764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06" name="Google Shape;8722;p50"/>
            <p:cNvSpPr/>
            <p:nvPr/>
          </p:nvSpPr>
          <p:spPr>
            <a:xfrm>
              <a:off x="13232531" y="5397138"/>
              <a:ext cx="113270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1" y="8338"/>
                  </a:cubicBezTo>
                  <a:cubicBezTo>
                    <a:pt x="7781" y="8996"/>
                    <a:pt x="577" y="8873"/>
                    <a:pt x="147" y="9600"/>
                  </a:cubicBezTo>
                  <a:cubicBezTo>
                    <a:pt x="-255" y="10300"/>
                    <a:pt x="244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6" y="14079"/>
                    <a:pt x="2093" y="14071"/>
                    <a:pt x="2169" y="14057"/>
                  </a:cubicBezTo>
                  <a:cubicBezTo>
                    <a:pt x="3999" y="13700"/>
                    <a:pt x="5689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098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07" name="Google Shape;8723;p50"/>
            <p:cNvSpPr/>
            <p:nvPr/>
          </p:nvSpPr>
          <p:spPr>
            <a:xfrm>
              <a:off x="13571644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19" y="15411"/>
                    <a:pt x="11226" y="15192"/>
                    <a:pt x="11642" y="15192"/>
                  </a:cubicBezTo>
                  <a:cubicBezTo>
                    <a:pt x="11943" y="15192"/>
                    <a:pt x="12248" y="15307"/>
                    <a:pt x="12501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8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5" y="10090"/>
                  </a:cubicBezTo>
                  <a:cubicBezTo>
                    <a:pt x="15073" y="9618"/>
                    <a:pt x="14912" y="8494"/>
                    <a:pt x="15479" y="7778"/>
                  </a:cubicBezTo>
                  <a:cubicBezTo>
                    <a:pt x="16541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15" y="1733"/>
                  </a:cubicBezTo>
                  <a:cubicBezTo>
                    <a:pt x="17674" y="1130"/>
                    <a:pt x="16919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08" name="Google Shape;8724;p50"/>
            <p:cNvSpPr/>
            <p:nvPr/>
          </p:nvSpPr>
          <p:spPr>
            <a:xfrm>
              <a:off x="10655975" y="3573858"/>
              <a:ext cx="1441605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5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4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3" y="7469"/>
                    <a:pt x="115" y="9329"/>
                  </a:cubicBezTo>
                  <a:cubicBezTo>
                    <a:pt x="-169" y="10245"/>
                    <a:pt x="115" y="10806"/>
                    <a:pt x="498" y="11455"/>
                  </a:cubicBezTo>
                  <a:cubicBezTo>
                    <a:pt x="624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1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39" y="20915"/>
                  </a:cubicBezTo>
                  <a:cubicBezTo>
                    <a:pt x="7031" y="21352"/>
                    <a:pt x="7845" y="21600"/>
                    <a:pt x="8689" y="21600"/>
                  </a:cubicBezTo>
                  <a:cubicBezTo>
                    <a:pt x="9565" y="21600"/>
                    <a:pt x="10474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40" y="3421"/>
                    <a:pt x="14021" y="2962"/>
                    <a:pt x="14588" y="2937"/>
                  </a:cubicBezTo>
                  <a:lnTo>
                    <a:pt x="17350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3" y="5369"/>
                    <a:pt x="19300" y="5369"/>
                  </a:cubicBezTo>
                  <a:cubicBezTo>
                    <a:pt x="19316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6" y="4120"/>
                  </a:cubicBezTo>
                  <a:cubicBezTo>
                    <a:pt x="21256" y="3077"/>
                    <a:pt x="20962" y="2122"/>
                    <a:pt x="20690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09" name="Google Shape;8725;p50"/>
            <p:cNvSpPr/>
            <p:nvPr/>
          </p:nvSpPr>
          <p:spPr>
            <a:xfrm>
              <a:off x="12465685" y="2922528"/>
              <a:ext cx="1085369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2" y="0"/>
                    <a:pt x="18997" y="7"/>
                    <a:pt x="18953" y="28"/>
                  </a:cubicBezTo>
                  <a:cubicBezTo>
                    <a:pt x="17310" y="753"/>
                    <a:pt x="14156" y="864"/>
                    <a:pt x="10903" y="864"/>
                  </a:cubicBezTo>
                  <a:cubicBezTo>
                    <a:pt x="9353" y="864"/>
                    <a:pt x="7779" y="843"/>
                    <a:pt x="6335" y="843"/>
                  </a:cubicBezTo>
                  <a:cubicBezTo>
                    <a:pt x="4307" y="843"/>
                    <a:pt x="2534" y="892"/>
                    <a:pt x="1443" y="1143"/>
                  </a:cubicBezTo>
                  <a:cubicBezTo>
                    <a:pt x="864" y="1331"/>
                    <a:pt x="371" y="3073"/>
                    <a:pt x="244" y="5498"/>
                  </a:cubicBezTo>
                  <a:cubicBezTo>
                    <a:pt x="18" y="9288"/>
                    <a:pt x="-80" y="13636"/>
                    <a:pt x="75" y="17057"/>
                  </a:cubicBezTo>
                  <a:cubicBezTo>
                    <a:pt x="202" y="19733"/>
                    <a:pt x="752" y="21593"/>
                    <a:pt x="1372" y="21593"/>
                  </a:cubicBezTo>
                  <a:cubicBezTo>
                    <a:pt x="1843" y="21579"/>
                    <a:pt x="2365" y="21579"/>
                    <a:pt x="2923" y="21579"/>
                  </a:cubicBezTo>
                  <a:cubicBezTo>
                    <a:pt x="4118" y="21579"/>
                    <a:pt x="5489" y="21600"/>
                    <a:pt x="6934" y="21600"/>
                  </a:cubicBezTo>
                  <a:cubicBezTo>
                    <a:pt x="11489" y="21600"/>
                    <a:pt x="16778" y="21405"/>
                    <a:pt x="19560" y="19795"/>
                  </a:cubicBezTo>
                  <a:cubicBezTo>
                    <a:pt x="21520" y="18694"/>
                    <a:pt x="21009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10" name="Google Shape;8726;p50"/>
            <p:cNvSpPr/>
            <p:nvPr/>
          </p:nvSpPr>
          <p:spPr>
            <a:xfrm>
              <a:off x="12240532" y="1746123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05"/>
                  </a:cubicBezTo>
                  <a:cubicBezTo>
                    <a:pt x="864" y="1331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57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37" y="21586"/>
                    <a:pt x="2355" y="21579"/>
                    <a:pt x="2913" y="21579"/>
                  </a:cubicBezTo>
                  <a:cubicBezTo>
                    <a:pt x="4155" y="21579"/>
                    <a:pt x="5587" y="21600"/>
                    <a:pt x="7095" y="21600"/>
                  </a:cubicBezTo>
                  <a:cubicBezTo>
                    <a:pt x="11618" y="21600"/>
                    <a:pt x="16821" y="21405"/>
                    <a:pt x="19572" y="19858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11" name="Google Shape;8727;p50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12" name="Google Shape;8728;p50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13" name="Google Shape;8729;p50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14" name="Google Shape;8730;p50"/>
            <p:cNvSpPr/>
            <p:nvPr/>
          </p:nvSpPr>
          <p:spPr>
            <a:xfrm>
              <a:off x="9931720" y="1873781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505"/>
                  </a:cubicBezTo>
                  <a:cubicBezTo>
                    <a:pt x="1309" y="20041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15" name="Google Shape;8731;p50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16" name="Google Shape;8732;p50"/>
            <p:cNvSpPr/>
            <p:nvPr/>
          </p:nvSpPr>
          <p:spPr>
            <a:xfrm>
              <a:off x="9654564" y="2631232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17" name="Google Shape;8733;p50"/>
            <p:cNvSpPr/>
            <p:nvPr/>
          </p:nvSpPr>
          <p:spPr>
            <a:xfrm>
              <a:off x="9654564" y="3265068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18" name="Google Shape;8734;p50"/>
            <p:cNvSpPr/>
            <p:nvPr/>
          </p:nvSpPr>
          <p:spPr>
            <a:xfrm>
              <a:off x="10568384" y="1884179"/>
              <a:ext cx="1133394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4013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905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611" y="21093"/>
                    <a:pt x="9112" y="21531"/>
                    <a:pt x="9720" y="21558"/>
                  </a:cubicBezTo>
                  <a:cubicBezTo>
                    <a:pt x="10326" y="21582"/>
                    <a:pt x="10969" y="21600"/>
                    <a:pt x="11626" y="21600"/>
                  </a:cubicBezTo>
                  <a:cubicBezTo>
                    <a:pt x="12142" y="21600"/>
                    <a:pt x="12666" y="21589"/>
                    <a:pt x="13184" y="21558"/>
                  </a:cubicBezTo>
                  <a:cubicBezTo>
                    <a:pt x="13822" y="21531"/>
                    <a:pt x="14334" y="21023"/>
                    <a:pt x="14390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17" y="13038"/>
                    <a:pt x="15394" y="13038"/>
                  </a:cubicBezTo>
                  <a:cubicBezTo>
                    <a:pt x="15425" y="13038"/>
                    <a:pt x="15454" y="13040"/>
                    <a:pt x="15484" y="13041"/>
                  </a:cubicBezTo>
                  <a:cubicBezTo>
                    <a:pt x="16995" y="13164"/>
                    <a:pt x="18588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1" y="13426"/>
                    <a:pt x="21345" y="12834"/>
                    <a:pt x="21331" y="12122"/>
                  </a:cubicBezTo>
                  <a:cubicBezTo>
                    <a:pt x="21303" y="11244"/>
                    <a:pt x="21165" y="10449"/>
                    <a:pt x="21013" y="9572"/>
                  </a:cubicBezTo>
                  <a:cubicBezTo>
                    <a:pt x="20929" y="8995"/>
                    <a:pt x="20472" y="8571"/>
                    <a:pt x="19890" y="8502"/>
                  </a:cubicBezTo>
                  <a:cubicBezTo>
                    <a:pt x="18512" y="8351"/>
                    <a:pt x="17004" y="8199"/>
                    <a:pt x="15631" y="8199"/>
                  </a:cubicBezTo>
                  <a:cubicBezTo>
                    <a:pt x="15387" y="8199"/>
                    <a:pt x="15150" y="8203"/>
                    <a:pt x="14917" y="8214"/>
                  </a:cubicBezTo>
                  <a:cubicBezTo>
                    <a:pt x="14890" y="8216"/>
                    <a:pt x="14866" y="8216"/>
                    <a:pt x="14841" y="8216"/>
                  </a:cubicBezTo>
                  <a:cubicBezTo>
                    <a:pt x="14154" y="8216"/>
                    <a:pt x="13598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19" name="Google Shape;8735;p50"/>
            <p:cNvSpPr/>
            <p:nvPr/>
          </p:nvSpPr>
          <p:spPr>
            <a:xfrm>
              <a:off x="9802006" y="13460663"/>
              <a:ext cx="108486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7" y="773"/>
                    <a:pt x="13969" y="871"/>
                    <a:pt x="10608" y="871"/>
                  </a:cubicBezTo>
                  <a:cubicBezTo>
                    <a:pt x="9354" y="871"/>
                    <a:pt x="8093" y="857"/>
                    <a:pt x="6901" y="857"/>
                  </a:cubicBezTo>
                  <a:cubicBezTo>
                    <a:pt x="4635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4" y="21586"/>
                    <a:pt x="2352" y="21579"/>
                    <a:pt x="2907" y="21579"/>
                  </a:cubicBezTo>
                  <a:cubicBezTo>
                    <a:pt x="4149" y="21579"/>
                    <a:pt x="5582" y="21600"/>
                    <a:pt x="7088" y="21600"/>
                  </a:cubicBezTo>
                  <a:cubicBezTo>
                    <a:pt x="11611" y="21600"/>
                    <a:pt x="16810" y="21405"/>
                    <a:pt x="19562" y="19858"/>
                  </a:cubicBezTo>
                  <a:cubicBezTo>
                    <a:pt x="21524" y="18701"/>
                    <a:pt x="21013" y="0"/>
                    <a:pt x="190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20" name="Google Shape;8736;p50"/>
            <p:cNvSpPr/>
            <p:nvPr/>
          </p:nvSpPr>
          <p:spPr>
            <a:xfrm>
              <a:off x="9576541" y="12284917"/>
              <a:ext cx="818793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106" y="0"/>
                  </a:moveTo>
                  <a:cubicBezTo>
                    <a:pt x="19060" y="0"/>
                    <a:pt x="19014" y="14"/>
                    <a:pt x="18968" y="35"/>
                  </a:cubicBezTo>
                  <a:cubicBezTo>
                    <a:pt x="17376" y="733"/>
                    <a:pt x="14375" y="859"/>
                    <a:pt x="11236" y="859"/>
                  </a:cubicBezTo>
                  <a:cubicBezTo>
                    <a:pt x="9594" y="859"/>
                    <a:pt x="7912" y="824"/>
                    <a:pt x="6377" y="824"/>
                  </a:cubicBezTo>
                  <a:cubicBezTo>
                    <a:pt x="4328" y="824"/>
                    <a:pt x="2537" y="880"/>
                    <a:pt x="1438" y="1152"/>
                  </a:cubicBezTo>
                  <a:cubicBezTo>
                    <a:pt x="857" y="1278"/>
                    <a:pt x="371" y="3023"/>
                    <a:pt x="241" y="5452"/>
                  </a:cubicBezTo>
                  <a:cubicBezTo>
                    <a:pt x="16" y="9313"/>
                    <a:pt x="-78" y="13676"/>
                    <a:pt x="73" y="17034"/>
                  </a:cubicBezTo>
                  <a:cubicBezTo>
                    <a:pt x="203" y="19715"/>
                    <a:pt x="746" y="21586"/>
                    <a:pt x="1363" y="21586"/>
                  </a:cubicBezTo>
                  <a:cubicBezTo>
                    <a:pt x="1782" y="21572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6" y="21384"/>
                    <a:pt x="19565" y="19841"/>
                  </a:cubicBezTo>
                  <a:cubicBezTo>
                    <a:pt x="21522" y="18682"/>
                    <a:pt x="21015" y="0"/>
                    <a:pt x="1910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21" name="Google Shape;8737;p50"/>
            <p:cNvSpPr/>
            <p:nvPr/>
          </p:nvSpPr>
          <p:spPr>
            <a:xfrm>
              <a:off x="9576541" y="11918363"/>
              <a:ext cx="81877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14"/>
                    <a:pt x="18966" y="28"/>
                  </a:cubicBezTo>
                  <a:cubicBezTo>
                    <a:pt x="17267" y="773"/>
                    <a:pt x="13967" y="877"/>
                    <a:pt x="10606" y="877"/>
                  </a:cubicBezTo>
                  <a:cubicBezTo>
                    <a:pt x="9352" y="877"/>
                    <a:pt x="8091" y="863"/>
                    <a:pt x="6900" y="863"/>
                  </a:cubicBezTo>
                  <a:cubicBezTo>
                    <a:pt x="4636" y="863"/>
                    <a:pt x="2631" y="912"/>
                    <a:pt x="1438" y="1211"/>
                  </a:cubicBezTo>
                  <a:cubicBezTo>
                    <a:pt x="857" y="1337"/>
                    <a:pt x="371" y="3070"/>
                    <a:pt x="241" y="5492"/>
                  </a:cubicBezTo>
                  <a:cubicBezTo>
                    <a:pt x="16" y="9342"/>
                    <a:pt x="-78" y="13630"/>
                    <a:pt x="73" y="17048"/>
                  </a:cubicBezTo>
                  <a:cubicBezTo>
                    <a:pt x="203" y="19714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0" y="21565"/>
                    <a:pt x="5791" y="21600"/>
                    <a:pt x="7534" y="21600"/>
                  </a:cubicBezTo>
                  <a:cubicBezTo>
                    <a:pt x="11950" y="21600"/>
                    <a:pt x="16905" y="21377"/>
                    <a:pt x="19564" y="19839"/>
                  </a:cubicBezTo>
                  <a:cubicBezTo>
                    <a:pt x="21522" y="18683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22" name="Google Shape;8738;p50"/>
            <p:cNvSpPr/>
            <p:nvPr/>
          </p:nvSpPr>
          <p:spPr>
            <a:xfrm>
              <a:off x="11928668" y="11660158"/>
              <a:ext cx="98242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9" y="0"/>
                  </a:moveTo>
                  <a:cubicBezTo>
                    <a:pt x="16837" y="0"/>
                    <a:pt x="16407" y="178"/>
                    <a:pt x="16082" y="510"/>
                  </a:cubicBezTo>
                  <a:cubicBezTo>
                    <a:pt x="11999" y="4773"/>
                    <a:pt x="3464" y="13250"/>
                    <a:pt x="320" y="17449"/>
                  </a:cubicBezTo>
                  <a:cubicBezTo>
                    <a:pt x="-894" y="19073"/>
                    <a:pt x="1603" y="21600"/>
                    <a:pt x="3509" y="21600"/>
                  </a:cubicBezTo>
                  <a:cubicBezTo>
                    <a:pt x="4022" y="21600"/>
                    <a:pt x="4491" y="21417"/>
                    <a:pt x="4835" y="20982"/>
                  </a:cubicBezTo>
                  <a:cubicBezTo>
                    <a:pt x="7654" y="17465"/>
                    <a:pt x="17207" y="8163"/>
                    <a:pt x="20134" y="4789"/>
                  </a:cubicBezTo>
                  <a:cubicBezTo>
                    <a:pt x="20613" y="4234"/>
                    <a:pt x="20706" y="3442"/>
                    <a:pt x="20335" y="2808"/>
                  </a:cubicBezTo>
                  <a:cubicBezTo>
                    <a:pt x="19749" y="1810"/>
                    <a:pt x="18963" y="828"/>
                    <a:pt x="18148" y="274"/>
                  </a:cubicBezTo>
                  <a:cubicBezTo>
                    <a:pt x="17879" y="89"/>
                    <a:pt x="17573" y="0"/>
                    <a:pt x="172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23" name="Google Shape;8739;p50"/>
            <p:cNvSpPr/>
            <p:nvPr/>
          </p:nvSpPr>
          <p:spPr>
            <a:xfrm>
              <a:off x="12010646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09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24" name="Google Shape;8740;p50"/>
            <p:cNvSpPr/>
            <p:nvPr/>
          </p:nvSpPr>
          <p:spPr>
            <a:xfrm>
              <a:off x="12595885" y="12412410"/>
              <a:ext cx="231999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59" y="0"/>
                  </a:moveTo>
                  <a:cubicBezTo>
                    <a:pt x="2686" y="0"/>
                    <a:pt x="-1604" y="5753"/>
                    <a:pt x="588" y="16542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7"/>
                    <a:pt x="17151" y="8753"/>
                  </a:cubicBezTo>
                  <a:cubicBezTo>
                    <a:pt x="14984" y="2830"/>
                    <a:pt x="11157" y="0"/>
                    <a:pt x="76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25" name="Google Shape;8741;p50"/>
            <p:cNvSpPr/>
            <p:nvPr/>
          </p:nvSpPr>
          <p:spPr>
            <a:xfrm>
              <a:off x="11877454" y="13460663"/>
              <a:ext cx="108465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69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4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26" name="Google Shape;8742;p50"/>
            <p:cNvSpPr/>
            <p:nvPr/>
          </p:nvSpPr>
          <p:spPr>
            <a:xfrm>
              <a:off x="12318693" y="13169532"/>
              <a:ext cx="202573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27" name="Google Shape;8743;p50"/>
            <p:cNvSpPr/>
            <p:nvPr/>
          </p:nvSpPr>
          <p:spPr>
            <a:xfrm>
              <a:off x="13232531" y="12422809"/>
              <a:ext cx="1132701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1" y="8330"/>
                  </a:cubicBezTo>
                  <a:cubicBezTo>
                    <a:pt x="7781" y="8988"/>
                    <a:pt x="577" y="8865"/>
                    <a:pt x="147" y="9607"/>
                  </a:cubicBezTo>
                  <a:cubicBezTo>
                    <a:pt x="-255" y="10306"/>
                    <a:pt x="244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69" y="14051"/>
                  </a:cubicBezTo>
                  <a:cubicBezTo>
                    <a:pt x="3999" y="13708"/>
                    <a:pt x="5689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3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098" y="14491"/>
                  </a:cubicBezTo>
                  <a:cubicBezTo>
                    <a:pt x="13993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0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28" name="Google Shape;8744;p50"/>
            <p:cNvSpPr/>
            <p:nvPr/>
          </p:nvSpPr>
          <p:spPr>
            <a:xfrm>
              <a:off x="13571644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1" y="15412"/>
                    <a:pt x="11233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408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5" y="10097"/>
                  </a:cubicBezTo>
                  <a:cubicBezTo>
                    <a:pt x="15073" y="9627"/>
                    <a:pt x="14912" y="8502"/>
                    <a:pt x="15479" y="7787"/>
                  </a:cubicBezTo>
                  <a:cubicBezTo>
                    <a:pt x="16541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15" y="1730"/>
                  </a:cubicBezTo>
                  <a:cubicBezTo>
                    <a:pt x="17674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29" name="Google Shape;8745;p50"/>
            <p:cNvSpPr/>
            <p:nvPr/>
          </p:nvSpPr>
          <p:spPr>
            <a:xfrm>
              <a:off x="10655975" y="10599777"/>
              <a:ext cx="144160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5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4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3" y="7471"/>
                    <a:pt x="115" y="9332"/>
                  </a:cubicBezTo>
                  <a:cubicBezTo>
                    <a:pt x="-169" y="10248"/>
                    <a:pt x="115" y="10796"/>
                    <a:pt x="498" y="11459"/>
                  </a:cubicBezTo>
                  <a:cubicBezTo>
                    <a:pt x="625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39" y="20909"/>
                  </a:cubicBezTo>
                  <a:cubicBezTo>
                    <a:pt x="7032" y="21349"/>
                    <a:pt x="7854" y="21600"/>
                    <a:pt x="8705" y="21600"/>
                  </a:cubicBezTo>
                  <a:cubicBezTo>
                    <a:pt x="9576" y="21600"/>
                    <a:pt x="10475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40" y="3422"/>
                    <a:pt x="14021" y="2951"/>
                    <a:pt x="14588" y="2938"/>
                  </a:cubicBezTo>
                  <a:lnTo>
                    <a:pt x="17350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4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6" y="4109"/>
                  </a:cubicBezTo>
                  <a:cubicBezTo>
                    <a:pt x="21256" y="3065"/>
                    <a:pt x="20962" y="2110"/>
                    <a:pt x="20690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30" name="Google Shape;8746;p50"/>
            <p:cNvSpPr/>
            <p:nvPr/>
          </p:nvSpPr>
          <p:spPr>
            <a:xfrm>
              <a:off x="12465685" y="9948363"/>
              <a:ext cx="108536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8" y="719"/>
                    <a:pt x="14217" y="831"/>
                    <a:pt x="10996" y="831"/>
                  </a:cubicBezTo>
                  <a:cubicBezTo>
                    <a:pt x="9564" y="831"/>
                    <a:pt x="8111" y="810"/>
                    <a:pt x="6755" y="810"/>
                  </a:cubicBezTo>
                  <a:cubicBezTo>
                    <a:pt x="4553" y="810"/>
                    <a:pt x="2609" y="866"/>
                    <a:pt x="1443" y="1152"/>
                  </a:cubicBezTo>
                  <a:cubicBezTo>
                    <a:pt x="864" y="1278"/>
                    <a:pt x="371" y="3023"/>
                    <a:pt x="244" y="5452"/>
                  </a:cubicBezTo>
                  <a:cubicBezTo>
                    <a:pt x="18" y="9313"/>
                    <a:pt x="-80" y="13669"/>
                    <a:pt x="75" y="17034"/>
                  </a:cubicBezTo>
                  <a:cubicBezTo>
                    <a:pt x="202" y="19715"/>
                    <a:pt x="752" y="21579"/>
                    <a:pt x="1372" y="21579"/>
                  </a:cubicBezTo>
                  <a:cubicBezTo>
                    <a:pt x="1790" y="21572"/>
                    <a:pt x="2247" y="21565"/>
                    <a:pt x="2734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7" y="21600"/>
                    <a:pt x="16903" y="21384"/>
                    <a:pt x="19563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31" name="Google Shape;8747;p50"/>
            <p:cNvSpPr/>
            <p:nvPr/>
          </p:nvSpPr>
          <p:spPr>
            <a:xfrm>
              <a:off x="12240532" y="8772041"/>
              <a:ext cx="818900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316" y="753"/>
                    <a:pt x="14162" y="872"/>
                    <a:pt x="10905" y="872"/>
                  </a:cubicBezTo>
                  <a:cubicBezTo>
                    <a:pt x="9353" y="872"/>
                    <a:pt x="7778" y="844"/>
                    <a:pt x="6331" y="844"/>
                  </a:cubicBezTo>
                  <a:cubicBezTo>
                    <a:pt x="4299" y="844"/>
                    <a:pt x="2523" y="893"/>
                    <a:pt x="1424" y="1151"/>
                  </a:cubicBezTo>
                  <a:cubicBezTo>
                    <a:pt x="864" y="1332"/>
                    <a:pt x="378" y="3013"/>
                    <a:pt x="227" y="5503"/>
                  </a:cubicBezTo>
                  <a:cubicBezTo>
                    <a:pt x="2" y="9297"/>
                    <a:pt x="-71" y="13656"/>
                    <a:pt x="78" y="17074"/>
                  </a:cubicBezTo>
                  <a:cubicBezTo>
                    <a:pt x="189" y="19710"/>
                    <a:pt x="732" y="21558"/>
                    <a:pt x="1338" y="21558"/>
                  </a:cubicBezTo>
                  <a:cubicBezTo>
                    <a:pt x="1349" y="21558"/>
                    <a:pt x="1359" y="21558"/>
                    <a:pt x="1368" y="21558"/>
                  </a:cubicBezTo>
                  <a:cubicBezTo>
                    <a:pt x="1590" y="21551"/>
                    <a:pt x="1821" y="21551"/>
                    <a:pt x="2062" y="21551"/>
                  </a:cubicBezTo>
                  <a:cubicBezTo>
                    <a:pt x="3582" y="21551"/>
                    <a:pt x="5488" y="21600"/>
                    <a:pt x="7510" y="21600"/>
                  </a:cubicBezTo>
                  <a:cubicBezTo>
                    <a:pt x="11933" y="21600"/>
                    <a:pt x="16905" y="21356"/>
                    <a:pt x="19572" y="19815"/>
                  </a:cubicBezTo>
                  <a:cubicBezTo>
                    <a:pt x="21529" y="18720"/>
                    <a:pt x="21017" y="0"/>
                    <a:pt x="190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32" name="Google Shape;8748;p50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33" name="Google Shape;8749;p50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34" name="Google Shape;8750;p50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35" name="Google Shape;8751;p50"/>
            <p:cNvSpPr/>
            <p:nvPr/>
          </p:nvSpPr>
          <p:spPr>
            <a:xfrm>
              <a:off x="9931727" y="8899452"/>
              <a:ext cx="232180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45"/>
                    <a:pt x="587" y="16521"/>
                  </a:cubicBezTo>
                  <a:cubicBezTo>
                    <a:pt x="1308" y="20041"/>
                    <a:pt x="4168" y="21600"/>
                    <a:pt x="7357" y="21600"/>
                  </a:cubicBezTo>
                  <a:cubicBezTo>
                    <a:pt x="13140" y="21600"/>
                    <a:pt x="19998" y="16485"/>
                    <a:pt x="17126" y="8742"/>
                  </a:cubicBezTo>
                  <a:cubicBezTo>
                    <a:pt x="14962" y="2827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36" name="Google Shape;8752;p50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37" name="Google Shape;8753;p50"/>
            <p:cNvSpPr/>
            <p:nvPr/>
          </p:nvSpPr>
          <p:spPr>
            <a:xfrm>
              <a:off x="9654550" y="9656903"/>
              <a:ext cx="202565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70" y="0"/>
                  </a:moveTo>
                  <a:cubicBezTo>
                    <a:pt x="2694" y="0"/>
                    <a:pt x="-1593" y="5725"/>
                    <a:pt x="579" y="16501"/>
                  </a:cubicBezTo>
                  <a:cubicBezTo>
                    <a:pt x="1320" y="20039"/>
                    <a:pt x="4190" y="21600"/>
                    <a:pt x="7387" y="21600"/>
                  </a:cubicBezTo>
                  <a:cubicBezTo>
                    <a:pt x="13170" y="21600"/>
                    <a:pt x="20007" y="16493"/>
                    <a:pt x="17173" y="8734"/>
                  </a:cubicBezTo>
                  <a:cubicBezTo>
                    <a:pt x="15001" y="2838"/>
                    <a:pt x="11165" y="0"/>
                    <a:pt x="767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38" name="Google Shape;8754;p50"/>
            <p:cNvSpPr/>
            <p:nvPr/>
          </p:nvSpPr>
          <p:spPr>
            <a:xfrm>
              <a:off x="9654557" y="10290409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312" y="20054"/>
                    <a:pt x="4174" y="21600"/>
                    <a:pt x="7362" y="21600"/>
                  </a:cubicBezTo>
                  <a:cubicBezTo>
                    <a:pt x="13151" y="21600"/>
                    <a:pt x="20007" y="16505"/>
                    <a:pt x="17167" y="8773"/>
                  </a:cubicBezTo>
                  <a:cubicBezTo>
                    <a:pt x="14996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39" name="Google Shape;8755;p50"/>
            <p:cNvSpPr/>
            <p:nvPr/>
          </p:nvSpPr>
          <p:spPr>
            <a:xfrm>
              <a:off x="10568384" y="8910097"/>
              <a:ext cx="1133394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4013" y="13700"/>
                    <a:pt x="5703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16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611" y="21094"/>
                    <a:pt x="9112" y="21519"/>
                    <a:pt x="9720" y="21546"/>
                  </a:cubicBezTo>
                  <a:cubicBezTo>
                    <a:pt x="10348" y="21578"/>
                    <a:pt x="11016" y="21600"/>
                    <a:pt x="11696" y="21600"/>
                  </a:cubicBezTo>
                  <a:cubicBezTo>
                    <a:pt x="12190" y="21600"/>
                    <a:pt x="12690" y="21589"/>
                    <a:pt x="13184" y="21560"/>
                  </a:cubicBezTo>
                  <a:cubicBezTo>
                    <a:pt x="13822" y="21519"/>
                    <a:pt x="14334" y="21011"/>
                    <a:pt x="14390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3" y="13724"/>
                    <a:pt x="14608" y="13038"/>
                    <a:pt x="15375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88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1" y="13413"/>
                    <a:pt x="21345" y="12821"/>
                    <a:pt x="21331" y="12109"/>
                  </a:cubicBezTo>
                  <a:cubicBezTo>
                    <a:pt x="21303" y="11245"/>
                    <a:pt x="21165" y="10436"/>
                    <a:pt x="21013" y="9558"/>
                  </a:cubicBezTo>
                  <a:cubicBezTo>
                    <a:pt x="20929" y="8996"/>
                    <a:pt x="20472" y="8558"/>
                    <a:pt x="19890" y="8502"/>
                  </a:cubicBezTo>
                  <a:cubicBezTo>
                    <a:pt x="18525" y="8341"/>
                    <a:pt x="17032" y="8199"/>
                    <a:pt x="15669" y="8199"/>
                  </a:cubicBezTo>
                  <a:cubicBezTo>
                    <a:pt x="15412" y="8199"/>
                    <a:pt x="15162" y="8204"/>
                    <a:pt x="14917" y="8215"/>
                  </a:cubicBezTo>
                  <a:cubicBezTo>
                    <a:pt x="14898" y="8215"/>
                    <a:pt x="14881" y="8215"/>
                    <a:pt x="14864" y="8215"/>
                  </a:cubicBezTo>
                  <a:cubicBezTo>
                    <a:pt x="14167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40" name="Google Shape;8756;p50"/>
            <p:cNvSpPr/>
            <p:nvPr/>
          </p:nvSpPr>
          <p:spPr>
            <a:xfrm>
              <a:off x="6912357" y="1380229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12"/>
                  </a:cubicBezTo>
                  <a:cubicBezTo>
                    <a:pt x="858" y="1338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64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2" y="21586"/>
                    <a:pt x="2374" y="21579"/>
                    <a:pt x="2932" y="21579"/>
                  </a:cubicBezTo>
                  <a:cubicBezTo>
                    <a:pt x="4125" y="21579"/>
                    <a:pt x="5497" y="21600"/>
                    <a:pt x="6941" y="21600"/>
                  </a:cubicBezTo>
                  <a:cubicBezTo>
                    <a:pt x="11494" y="21600"/>
                    <a:pt x="16784" y="21405"/>
                    <a:pt x="19565" y="19795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41" name="Google Shape;8757;p50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42" name="Google Shape;8758;p50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43" name="Google Shape;8759;p50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44" name="Google Shape;8760;p50"/>
            <p:cNvSpPr/>
            <p:nvPr/>
          </p:nvSpPr>
          <p:spPr>
            <a:xfrm>
              <a:off x="4018839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57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45" name="Google Shape;8761;p50"/>
            <p:cNvSpPr/>
            <p:nvPr/>
          </p:nvSpPr>
          <p:spPr>
            <a:xfrm>
              <a:off x="5579821" y="0"/>
              <a:ext cx="108003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70" y="0"/>
                  </a:moveTo>
                  <a:cubicBezTo>
                    <a:pt x="15115" y="0"/>
                    <a:pt x="14767" y="159"/>
                    <a:pt x="14516" y="462"/>
                  </a:cubicBezTo>
                  <a:cubicBezTo>
                    <a:pt x="13337" y="1815"/>
                    <a:pt x="12043" y="3362"/>
                    <a:pt x="11112" y="4844"/>
                  </a:cubicBezTo>
                  <a:cubicBezTo>
                    <a:pt x="10856" y="5261"/>
                    <a:pt x="10442" y="5485"/>
                    <a:pt x="10018" y="5485"/>
                  </a:cubicBezTo>
                  <a:cubicBezTo>
                    <a:pt x="9749" y="5485"/>
                    <a:pt x="9475" y="5394"/>
                    <a:pt x="9235" y="5202"/>
                  </a:cubicBezTo>
                  <a:cubicBezTo>
                    <a:pt x="7854" y="4079"/>
                    <a:pt x="5832" y="2597"/>
                    <a:pt x="4174" y="1408"/>
                  </a:cubicBezTo>
                  <a:cubicBezTo>
                    <a:pt x="3954" y="1251"/>
                    <a:pt x="3708" y="1176"/>
                    <a:pt x="3462" y="1176"/>
                  </a:cubicBezTo>
                  <a:cubicBezTo>
                    <a:pt x="3090" y="1176"/>
                    <a:pt x="2722" y="1349"/>
                    <a:pt x="2457" y="1684"/>
                  </a:cubicBezTo>
                  <a:cubicBezTo>
                    <a:pt x="1541" y="2841"/>
                    <a:pt x="421" y="4470"/>
                    <a:pt x="57" y="5692"/>
                  </a:cubicBezTo>
                  <a:cubicBezTo>
                    <a:pt x="-117" y="6311"/>
                    <a:pt x="116" y="7010"/>
                    <a:pt x="596" y="7370"/>
                  </a:cubicBezTo>
                  <a:cubicBezTo>
                    <a:pt x="2443" y="8721"/>
                    <a:pt x="6225" y="10481"/>
                    <a:pt x="6807" y="11327"/>
                  </a:cubicBezTo>
                  <a:cubicBezTo>
                    <a:pt x="7228" y="11962"/>
                    <a:pt x="2546" y="18529"/>
                    <a:pt x="2894" y="19456"/>
                  </a:cubicBezTo>
                  <a:cubicBezTo>
                    <a:pt x="3214" y="20320"/>
                    <a:pt x="5003" y="21134"/>
                    <a:pt x="6312" y="21542"/>
                  </a:cubicBezTo>
                  <a:cubicBezTo>
                    <a:pt x="6437" y="21580"/>
                    <a:pt x="6563" y="21600"/>
                    <a:pt x="6688" y="21600"/>
                  </a:cubicBezTo>
                  <a:cubicBezTo>
                    <a:pt x="7186" y="21600"/>
                    <a:pt x="7650" y="21297"/>
                    <a:pt x="7884" y="20776"/>
                  </a:cubicBezTo>
                  <a:cubicBezTo>
                    <a:pt x="8741" y="18837"/>
                    <a:pt x="9716" y="17192"/>
                    <a:pt x="10559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5" y="15202"/>
                    <a:pt x="12258" y="15315"/>
                    <a:pt x="12509" y="15547"/>
                  </a:cubicBezTo>
                  <a:cubicBezTo>
                    <a:pt x="14021" y="16964"/>
                    <a:pt x="15607" y="18576"/>
                    <a:pt x="17265" y="19586"/>
                  </a:cubicBezTo>
                  <a:cubicBezTo>
                    <a:pt x="17457" y="19699"/>
                    <a:pt x="17665" y="19754"/>
                    <a:pt x="17872" y="19754"/>
                  </a:cubicBezTo>
                  <a:cubicBezTo>
                    <a:pt x="18260" y="19754"/>
                    <a:pt x="18643" y="19562"/>
                    <a:pt x="18909" y="19212"/>
                  </a:cubicBezTo>
                  <a:cubicBezTo>
                    <a:pt x="19636" y="18251"/>
                    <a:pt x="20407" y="17159"/>
                    <a:pt x="21105" y="16036"/>
                  </a:cubicBezTo>
                  <a:cubicBezTo>
                    <a:pt x="21483" y="15417"/>
                    <a:pt x="21395" y="14570"/>
                    <a:pt x="20901" y="14080"/>
                  </a:cubicBezTo>
                  <a:cubicBezTo>
                    <a:pt x="19592" y="12777"/>
                    <a:pt x="17498" y="11164"/>
                    <a:pt x="15825" y="10089"/>
                  </a:cubicBezTo>
                  <a:cubicBezTo>
                    <a:pt x="15084" y="9618"/>
                    <a:pt x="14909" y="8493"/>
                    <a:pt x="15491" y="7793"/>
                  </a:cubicBezTo>
                  <a:cubicBezTo>
                    <a:pt x="16538" y="6473"/>
                    <a:pt x="17730" y="5169"/>
                    <a:pt x="18675" y="3884"/>
                  </a:cubicBezTo>
                  <a:cubicBezTo>
                    <a:pt x="19171" y="3232"/>
                    <a:pt x="19054" y="2239"/>
                    <a:pt x="18429" y="1733"/>
                  </a:cubicBezTo>
                  <a:cubicBezTo>
                    <a:pt x="17687" y="1130"/>
                    <a:pt x="16931" y="690"/>
                    <a:pt x="16116" y="184"/>
                  </a:cubicBezTo>
                  <a:cubicBezTo>
                    <a:pt x="15910" y="60"/>
                    <a:pt x="15688" y="0"/>
                    <a:pt x="1547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46" name="Google Shape;8762;p50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47" name="Google Shape;8763;p50"/>
            <p:cNvSpPr/>
            <p:nvPr/>
          </p:nvSpPr>
          <p:spPr>
            <a:xfrm>
              <a:off x="6912357" y="8406147"/>
              <a:ext cx="81899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5" h="21600" fill="norm" stroke="1" extrusionOk="0">
                  <a:moveTo>
                    <a:pt x="19109" y="0"/>
                  </a:moveTo>
                  <a:cubicBezTo>
                    <a:pt x="19063" y="0"/>
                    <a:pt x="19017" y="7"/>
                    <a:pt x="18971" y="28"/>
                  </a:cubicBezTo>
                  <a:cubicBezTo>
                    <a:pt x="17387" y="733"/>
                    <a:pt x="14386" y="852"/>
                    <a:pt x="11244" y="852"/>
                  </a:cubicBezTo>
                  <a:cubicBezTo>
                    <a:pt x="9600" y="852"/>
                    <a:pt x="7920" y="817"/>
                    <a:pt x="6383" y="817"/>
                  </a:cubicBezTo>
                  <a:cubicBezTo>
                    <a:pt x="4332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42" y="5445"/>
                  </a:cubicBezTo>
                  <a:cubicBezTo>
                    <a:pt x="17" y="9306"/>
                    <a:pt x="-77" y="13669"/>
                    <a:pt x="72" y="17034"/>
                  </a:cubicBezTo>
                  <a:cubicBezTo>
                    <a:pt x="204" y="19708"/>
                    <a:pt x="747" y="21579"/>
                    <a:pt x="1383" y="21579"/>
                  </a:cubicBezTo>
                  <a:cubicBezTo>
                    <a:pt x="1800" y="21565"/>
                    <a:pt x="2255" y="21565"/>
                    <a:pt x="2744" y="21565"/>
                  </a:cubicBezTo>
                  <a:cubicBezTo>
                    <a:pt x="4141" y="21565"/>
                    <a:pt x="5800" y="21600"/>
                    <a:pt x="7542" y="21600"/>
                  </a:cubicBezTo>
                  <a:cubicBezTo>
                    <a:pt x="11953" y="21600"/>
                    <a:pt x="16907" y="21377"/>
                    <a:pt x="19568" y="19834"/>
                  </a:cubicBezTo>
                  <a:cubicBezTo>
                    <a:pt x="21523" y="18738"/>
                    <a:pt x="21034" y="0"/>
                    <a:pt x="1910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48" name="Google Shape;8764;p50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49" name="Google Shape;8765;p50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50" name="Google Shape;8766;p50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51" name="Google Shape;8767;p50"/>
            <p:cNvSpPr/>
            <p:nvPr/>
          </p:nvSpPr>
          <p:spPr>
            <a:xfrm>
              <a:off x="4018832" y="8100988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52" name="Google Shape;8768;p50"/>
            <p:cNvSpPr/>
            <p:nvPr/>
          </p:nvSpPr>
          <p:spPr>
            <a:xfrm>
              <a:off x="5579821" y="7025505"/>
              <a:ext cx="108003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67" y="0"/>
                  </a:moveTo>
                  <a:cubicBezTo>
                    <a:pt x="15113" y="0"/>
                    <a:pt x="14767" y="153"/>
                    <a:pt x="14516" y="455"/>
                  </a:cubicBezTo>
                  <a:cubicBezTo>
                    <a:pt x="13337" y="1824"/>
                    <a:pt x="12043" y="3353"/>
                    <a:pt x="11112" y="4852"/>
                  </a:cubicBezTo>
                  <a:cubicBezTo>
                    <a:pt x="10857" y="5264"/>
                    <a:pt x="10450" y="5482"/>
                    <a:pt x="10032" y="5482"/>
                  </a:cubicBezTo>
                  <a:cubicBezTo>
                    <a:pt x="9757" y="5482"/>
                    <a:pt x="9478" y="5387"/>
                    <a:pt x="9235" y="5193"/>
                  </a:cubicBezTo>
                  <a:cubicBezTo>
                    <a:pt x="7854" y="4071"/>
                    <a:pt x="5832" y="2605"/>
                    <a:pt x="4174" y="1417"/>
                  </a:cubicBezTo>
                  <a:cubicBezTo>
                    <a:pt x="3956" y="1254"/>
                    <a:pt x="3710" y="1177"/>
                    <a:pt x="3465" y="1177"/>
                  </a:cubicBezTo>
                  <a:cubicBezTo>
                    <a:pt x="3092" y="1177"/>
                    <a:pt x="2722" y="1358"/>
                    <a:pt x="2457" y="1692"/>
                  </a:cubicBezTo>
                  <a:cubicBezTo>
                    <a:pt x="1541" y="2833"/>
                    <a:pt x="421" y="4461"/>
                    <a:pt x="57" y="5682"/>
                  </a:cubicBezTo>
                  <a:cubicBezTo>
                    <a:pt x="-117" y="6318"/>
                    <a:pt x="116" y="7000"/>
                    <a:pt x="596" y="7360"/>
                  </a:cubicBezTo>
                  <a:cubicBezTo>
                    <a:pt x="2443" y="8711"/>
                    <a:pt x="6225" y="10487"/>
                    <a:pt x="6807" y="11332"/>
                  </a:cubicBezTo>
                  <a:cubicBezTo>
                    <a:pt x="7228" y="11967"/>
                    <a:pt x="2546" y="18515"/>
                    <a:pt x="2894" y="19442"/>
                  </a:cubicBezTo>
                  <a:cubicBezTo>
                    <a:pt x="3214" y="20322"/>
                    <a:pt x="5003" y="21136"/>
                    <a:pt x="6312" y="21543"/>
                  </a:cubicBezTo>
                  <a:cubicBezTo>
                    <a:pt x="6434" y="21582"/>
                    <a:pt x="6558" y="21600"/>
                    <a:pt x="6679" y="21600"/>
                  </a:cubicBezTo>
                  <a:cubicBezTo>
                    <a:pt x="7179" y="21600"/>
                    <a:pt x="7649" y="21290"/>
                    <a:pt x="7884" y="20779"/>
                  </a:cubicBezTo>
                  <a:cubicBezTo>
                    <a:pt x="8741" y="18840"/>
                    <a:pt x="9716" y="17179"/>
                    <a:pt x="10559" y="15828"/>
                  </a:cubicBezTo>
                  <a:cubicBezTo>
                    <a:pt x="10822" y="15410"/>
                    <a:pt x="11239" y="15191"/>
                    <a:pt x="11658" y="15191"/>
                  </a:cubicBezTo>
                  <a:cubicBezTo>
                    <a:pt x="11958" y="15191"/>
                    <a:pt x="12260" y="15302"/>
                    <a:pt x="12509" y="15534"/>
                  </a:cubicBezTo>
                  <a:cubicBezTo>
                    <a:pt x="14021" y="16951"/>
                    <a:pt x="15607" y="18579"/>
                    <a:pt x="17265" y="19572"/>
                  </a:cubicBezTo>
                  <a:cubicBezTo>
                    <a:pt x="17461" y="19689"/>
                    <a:pt x="17674" y="19745"/>
                    <a:pt x="17886" y="19745"/>
                  </a:cubicBezTo>
                  <a:cubicBezTo>
                    <a:pt x="18269" y="19745"/>
                    <a:pt x="18646" y="19561"/>
                    <a:pt x="18909" y="19214"/>
                  </a:cubicBezTo>
                  <a:cubicBezTo>
                    <a:pt x="19636" y="18238"/>
                    <a:pt x="20407" y="17162"/>
                    <a:pt x="21105" y="16023"/>
                  </a:cubicBezTo>
                  <a:cubicBezTo>
                    <a:pt x="21483" y="15405"/>
                    <a:pt x="21395" y="14574"/>
                    <a:pt x="20901" y="14068"/>
                  </a:cubicBezTo>
                  <a:cubicBezTo>
                    <a:pt x="19592" y="12765"/>
                    <a:pt x="17498" y="11153"/>
                    <a:pt x="15825" y="10094"/>
                  </a:cubicBezTo>
                  <a:cubicBezTo>
                    <a:pt x="15084" y="9624"/>
                    <a:pt x="14909" y="8499"/>
                    <a:pt x="15491" y="7784"/>
                  </a:cubicBezTo>
                  <a:cubicBezTo>
                    <a:pt x="16538" y="6480"/>
                    <a:pt x="17730" y="5160"/>
                    <a:pt x="18675" y="3892"/>
                  </a:cubicBezTo>
                  <a:cubicBezTo>
                    <a:pt x="19171" y="3240"/>
                    <a:pt x="19054" y="2245"/>
                    <a:pt x="18429" y="1741"/>
                  </a:cubicBezTo>
                  <a:cubicBezTo>
                    <a:pt x="17687" y="1139"/>
                    <a:pt x="16931" y="683"/>
                    <a:pt x="16116" y="179"/>
                  </a:cubicBezTo>
                  <a:cubicBezTo>
                    <a:pt x="15910" y="60"/>
                    <a:pt x="15687" y="0"/>
                    <a:pt x="1546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53" name="Google Shape;8769;p50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54" name="Google Shape;8770;p50"/>
            <p:cNvSpPr/>
            <p:nvPr/>
          </p:nvSpPr>
          <p:spPr>
            <a:xfrm>
              <a:off x="4473842" y="6435487"/>
              <a:ext cx="1084710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4"/>
                    <a:pt x="14166" y="866"/>
                    <a:pt x="10909" y="866"/>
                  </a:cubicBezTo>
                  <a:cubicBezTo>
                    <a:pt x="9358" y="866"/>
                    <a:pt x="7782" y="845"/>
                    <a:pt x="6337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55" name="Google Shape;8771;p50"/>
            <p:cNvSpPr/>
            <p:nvPr/>
          </p:nvSpPr>
          <p:spPr>
            <a:xfrm>
              <a:off x="4248388" y="5259082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1"/>
                    <a:pt x="10902" y="871"/>
                  </a:cubicBezTo>
                  <a:cubicBezTo>
                    <a:pt x="9352" y="871"/>
                    <a:pt x="7779" y="843"/>
                    <a:pt x="6333" y="843"/>
                  </a:cubicBezTo>
                  <a:cubicBezTo>
                    <a:pt x="4303" y="843"/>
                    <a:pt x="2528" y="892"/>
                    <a:pt x="1431" y="1150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6" y="21579"/>
                    <a:pt x="5487" y="21600"/>
                    <a:pt x="6930" y="21600"/>
                  </a:cubicBezTo>
                  <a:cubicBezTo>
                    <a:pt x="11481" y="21600"/>
                    <a:pt x="16769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56" name="Google Shape;8772;p50"/>
            <p:cNvSpPr/>
            <p:nvPr/>
          </p:nvSpPr>
          <p:spPr>
            <a:xfrm>
              <a:off x="4248388" y="4893188"/>
              <a:ext cx="81926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9"/>
                    <a:pt x="1431" y="1150"/>
                  </a:cubicBezTo>
                  <a:cubicBezTo>
                    <a:pt x="871" y="1276"/>
                    <a:pt x="385" y="3012"/>
                    <a:pt x="234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4" y="21544"/>
                    <a:pt x="1824" y="21544"/>
                    <a:pt x="2065" y="21544"/>
                  </a:cubicBezTo>
                  <a:cubicBezTo>
                    <a:pt x="3580" y="21544"/>
                    <a:pt x="5480" y="21600"/>
                    <a:pt x="7498" y="21600"/>
                  </a:cubicBezTo>
                  <a:cubicBezTo>
                    <a:pt x="11914" y="21600"/>
                    <a:pt x="16884" y="21356"/>
                    <a:pt x="19561" y="19808"/>
                  </a:cubicBezTo>
                  <a:cubicBezTo>
                    <a:pt x="21518" y="18713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57" name="Google Shape;8773;p50"/>
            <p:cNvSpPr/>
            <p:nvPr/>
          </p:nvSpPr>
          <p:spPr>
            <a:xfrm>
              <a:off x="6601033" y="4634488"/>
              <a:ext cx="981965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8" h="21600" fill="norm" stroke="1" extrusionOk="0">
                  <a:moveTo>
                    <a:pt x="17278" y="0"/>
                  </a:moveTo>
                  <a:cubicBezTo>
                    <a:pt x="16844" y="0"/>
                    <a:pt x="16413" y="178"/>
                    <a:pt x="16095" y="504"/>
                  </a:cubicBezTo>
                  <a:cubicBezTo>
                    <a:pt x="11994" y="4766"/>
                    <a:pt x="3466" y="13243"/>
                    <a:pt x="320" y="17441"/>
                  </a:cubicBezTo>
                  <a:cubicBezTo>
                    <a:pt x="-895" y="19076"/>
                    <a:pt x="1609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45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35" y="2802"/>
                  </a:cubicBezTo>
                  <a:cubicBezTo>
                    <a:pt x="19765" y="1804"/>
                    <a:pt x="18978" y="838"/>
                    <a:pt x="18145" y="268"/>
                  </a:cubicBezTo>
                  <a:cubicBezTo>
                    <a:pt x="17881" y="85"/>
                    <a:pt x="17578" y="0"/>
                    <a:pt x="1727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58" name="Google Shape;8774;p50"/>
            <p:cNvSpPr/>
            <p:nvPr/>
          </p:nvSpPr>
          <p:spPr>
            <a:xfrm>
              <a:off x="6682998" y="4588442"/>
              <a:ext cx="231999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66" y="0"/>
                  </a:moveTo>
                  <a:cubicBezTo>
                    <a:pt x="2686" y="0"/>
                    <a:pt x="-1604" y="5758"/>
                    <a:pt x="588" y="16537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1"/>
                    <a:pt x="17151" y="8758"/>
                  </a:cubicBezTo>
                  <a:cubicBezTo>
                    <a:pt x="14984" y="2837"/>
                    <a:pt x="11157" y="0"/>
                    <a:pt x="766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59" name="Google Shape;8775;p50"/>
            <p:cNvSpPr/>
            <p:nvPr/>
          </p:nvSpPr>
          <p:spPr>
            <a:xfrm>
              <a:off x="7267562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60" name="Google Shape;8776;p50"/>
            <p:cNvSpPr/>
            <p:nvPr/>
          </p:nvSpPr>
          <p:spPr>
            <a:xfrm>
              <a:off x="6549645" y="6435487"/>
              <a:ext cx="108480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5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4" y="21572"/>
                    <a:pt x="2241" y="21565"/>
                    <a:pt x="2730" y="21565"/>
                  </a:cubicBezTo>
                  <a:cubicBezTo>
                    <a:pt x="4132" y="21565"/>
                    <a:pt x="5791" y="21600"/>
                    <a:pt x="7535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61" name="Google Shape;8777;p50"/>
            <p:cNvSpPr/>
            <p:nvPr/>
          </p:nvSpPr>
          <p:spPr>
            <a:xfrm>
              <a:off x="6990907" y="6144191"/>
              <a:ext cx="202002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6" y="0"/>
                  </a:moveTo>
                  <a:cubicBezTo>
                    <a:pt x="2672" y="0"/>
                    <a:pt x="-1619" y="5740"/>
                    <a:pt x="599" y="16495"/>
                  </a:cubicBezTo>
                  <a:cubicBezTo>
                    <a:pt x="1312" y="20037"/>
                    <a:pt x="4177" y="21600"/>
                    <a:pt x="7363" y="21600"/>
                  </a:cubicBezTo>
                  <a:cubicBezTo>
                    <a:pt x="13137" y="21600"/>
                    <a:pt x="19981" y="16487"/>
                    <a:pt x="17137" y="8720"/>
                  </a:cubicBezTo>
                  <a:cubicBezTo>
                    <a:pt x="14970" y="2825"/>
                    <a:pt x="11145" y="0"/>
                    <a:pt x="764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62" name="Google Shape;8778;p50"/>
            <p:cNvSpPr/>
            <p:nvPr/>
          </p:nvSpPr>
          <p:spPr>
            <a:xfrm>
              <a:off x="6990929" y="6777780"/>
              <a:ext cx="20198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64" y="21600"/>
                  </a:cubicBezTo>
                  <a:cubicBezTo>
                    <a:pt x="13140" y="21600"/>
                    <a:pt x="19986" y="16493"/>
                    <a:pt x="17141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63" name="Google Shape;8779;p50"/>
            <p:cNvSpPr/>
            <p:nvPr/>
          </p:nvSpPr>
          <p:spPr>
            <a:xfrm>
              <a:off x="7904605" y="5397138"/>
              <a:ext cx="1133012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29" y="0"/>
                  </a:moveTo>
                  <a:cubicBezTo>
                    <a:pt x="9543" y="0"/>
                    <a:pt x="8532" y="83"/>
                    <a:pt x="7844" y="327"/>
                  </a:cubicBezTo>
                  <a:cubicBezTo>
                    <a:pt x="7304" y="520"/>
                    <a:pt x="6971" y="1041"/>
                    <a:pt x="7012" y="1604"/>
                  </a:cubicBezTo>
                  <a:cubicBezTo>
                    <a:pt x="7178" y="3688"/>
                    <a:pt x="8204" y="7460"/>
                    <a:pt x="7968" y="8338"/>
                  </a:cubicBezTo>
                  <a:cubicBezTo>
                    <a:pt x="7788" y="8996"/>
                    <a:pt x="569" y="8873"/>
                    <a:pt x="153" y="9600"/>
                  </a:cubicBezTo>
                  <a:cubicBezTo>
                    <a:pt x="-262" y="10300"/>
                    <a:pt x="251" y="12069"/>
                    <a:pt x="735" y="13276"/>
                  </a:cubicBezTo>
                  <a:cubicBezTo>
                    <a:pt x="940" y="13765"/>
                    <a:pt x="1419" y="14079"/>
                    <a:pt x="1942" y="14079"/>
                  </a:cubicBezTo>
                  <a:cubicBezTo>
                    <a:pt x="2020" y="14079"/>
                    <a:pt x="2097" y="14071"/>
                    <a:pt x="2176" y="14057"/>
                  </a:cubicBezTo>
                  <a:cubicBezTo>
                    <a:pt x="4005" y="13700"/>
                    <a:pt x="5696" y="13577"/>
                    <a:pt x="7123" y="13508"/>
                  </a:cubicBezTo>
                  <a:cubicBezTo>
                    <a:pt x="7139" y="13508"/>
                    <a:pt x="7156" y="13508"/>
                    <a:pt x="7171" y="13508"/>
                  </a:cubicBezTo>
                  <a:cubicBezTo>
                    <a:pt x="7897" y="13508"/>
                    <a:pt x="8481" y="14102"/>
                    <a:pt x="8453" y="14826"/>
                  </a:cubicBezTo>
                  <a:cubicBezTo>
                    <a:pt x="8383" y="16705"/>
                    <a:pt x="8204" y="18734"/>
                    <a:pt x="8509" y="20504"/>
                  </a:cubicBezTo>
                  <a:cubicBezTo>
                    <a:pt x="8605" y="21094"/>
                    <a:pt x="9118" y="21532"/>
                    <a:pt x="9714" y="21546"/>
                  </a:cubicBezTo>
                  <a:cubicBezTo>
                    <a:pt x="10349" y="21578"/>
                    <a:pt x="11016" y="21600"/>
                    <a:pt x="11694" y="21600"/>
                  </a:cubicBezTo>
                  <a:cubicBezTo>
                    <a:pt x="12185" y="21600"/>
                    <a:pt x="12684" y="21589"/>
                    <a:pt x="13178" y="21560"/>
                  </a:cubicBezTo>
                  <a:cubicBezTo>
                    <a:pt x="13828" y="21532"/>
                    <a:pt x="14329" y="21011"/>
                    <a:pt x="14383" y="20381"/>
                  </a:cubicBezTo>
                  <a:cubicBezTo>
                    <a:pt x="14495" y="18720"/>
                    <a:pt x="14369" y="16320"/>
                    <a:pt x="14106" y="14497"/>
                  </a:cubicBezTo>
                  <a:cubicBezTo>
                    <a:pt x="13999" y="13717"/>
                    <a:pt x="14613" y="13039"/>
                    <a:pt x="15388" y="13039"/>
                  </a:cubicBezTo>
                  <a:cubicBezTo>
                    <a:pt x="15417" y="13039"/>
                    <a:pt x="15448" y="13041"/>
                    <a:pt x="15478" y="13042"/>
                  </a:cubicBezTo>
                  <a:cubicBezTo>
                    <a:pt x="16988" y="13165"/>
                    <a:pt x="18581" y="13371"/>
                    <a:pt x="20008" y="13427"/>
                  </a:cubicBezTo>
                  <a:cubicBezTo>
                    <a:pt x="20026" y="13427"/>
                    <a:pt x="20041" y="13427"/>
                    <a:pt x="20057" y="13427"/>
                  </a:cubicBezTo>
                  <a:cubicBezTo>
                    <a:pt x="20770" y="13427"/>
                    <a:pt x="21338" y="12835"/>
                    <a:pt x="21326" y="12123"/>
                  </a:cubicBezTo>
                  <a:cubicBezTo>
                    <a:pt x="21298" y="11245"/>
                    <a:pt x="21159" y="10450"/>
                    <a:pt x="21020" y="9558"/>
                  </a:cubicBezTo>
                  <a:cubicBezTo>
                    <a:pt x="20923" y="8996"/>
                    <a:pt x="20467" y="8558"/>
                    <a:pt x="19898" y="8502"/>
                  </a:cubicBezTo>
                  <a:cubicBezTo>
                    <a:pt x="18521" y="8352"/>
                    <a:pt x="17012" y="8199"/>
                    <a:pt x="15630" y="8199"/>
                  </a:cubicBezTo>
                  <a:cubicBezTo>
                    <a:pt x="15385" y="8199"/>
                    <a:pt x="15145" y="8204"/>
                    <a:pt x="14909" y="8215"/>
                  </a:cubicBezTo>
                  <a:cubicBezTo>
                    <a:pt x="14885" y="8216"/>
                    <a:pt x="14860" y="8216"/>
                    <a:pt x="14836" y="8216"/>
                  </a:cubicBezTo>
                  <a:cubicBezTo>
                    <a:pt x="14148" y="8216"/>
                    <a:pt x="13592" y="7669"/>
                    <a:pt x="13566" y="6994"/>
                  </a:cubicBezTo>
                  <a:cubicBezTo>
                    <a:pt x="13510" y="5361"/>
                    <a:pt x="13330" y="3070"/>
                    <a:pt x="13164" y="1205"/>
                  </a:cubicBezTo>
                  <a:cubicBezTo>
                    <a:pt x="13109" y="575"/>
                    <a:pt x="12595" y="95"/>
                    <a:pt x="11972" y="54"/>
                  </a:cubicBezTo>
                  <a:cubicBezTo>
                    <a:pt x="11528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64" name="Google Shape;8780;p50"/>
            <p:cNvSpPr/>
            <p:nvPr/>
          </p:nvSpPr>
          <p:spPr>
            <a:xfrm>
              <a:off x="8243658" y="3512959"/>
              <a:ext cx="1080102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9" y="0"/>
                    <a:pt x="14765" y="155"/>
                    <a:pt x="14514" y="446"/>
                  </a:cubicBezTo>
                  <a:cubicBezTo>
                    <a:pt x="13323" y="1815"/>
                    <a:pt x="12042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6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6" y="1176"/>
                    <a:pt x="3460" y="1176"/>
                  </a:cubicBezTo>
                  <a:cubicBezTo>
                    <a:pt x="3087" y="1176"/>
                    <a:pt x="2720" y="1350"/>
                    <a:pt x="2450" y="1684"/>
                  </a:cubicBezTo>
                  <a:cubicBezTo>
                    <a:pt x="1547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19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3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48" y="15192"/>
                  </a:cubicBezTo>
                  <a:cubicBezTo>
                    <a:pt x="11951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8" y="19752"/>
                    <a:pt x="17871" y="19752"/>
                  </a:cubicBezTo>
                  <a:cubicBezTo>
                    <a:pt x="18257" y="19752"/>
                    <a:pt x="1863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1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28" y="5153"/>
                    <a:pt x="18671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098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65" name="Google Shape;8781;p50"/>
            <p:cNvSpPr/>
            <p:nvPr/>
          </p:nvSpPr>
          <p:spPr>
            <a:xfrm>
              <a:off x="5328105" y="3573858"/>
              <a:ext cx="1441696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3" y="16843"/>
                    <a:pt x="8726" y="16977"/>
                    <a:pt x="8550" y="16977"/>
                  </a:cubicBezTo>
                  <a:cubicBezTo>
                    <a:pt x="8393" y="16977"/>
                    <a:pt x="8236" y="16872"/>
                    <a:pt x="8178" y="16650"/>
                  </a:cubicBezTo>
                  <a:cubicBezTo>
                    <a:pt x="7141" y="12664"/>
                    <a:pt x="6901" y="11085"/>
                    <a:pt x="5546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17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40" y="11801"/>
                  </a:cubicBezTo>
                  <a:cubicBezTo>
                    <a:pt x="1197" y="11801"/>
                    <a:pt x="1355" y="11736"/>
                    <a:pt x="1485" y="11608"/>
                  </a:cubicBezTo>
                  <a:cubicBezTo>
                    <a:pt x="2289" y="10791"/>
                    <a:pt x="3273" y="10238"/>
                    <a:pt x="3803" y="10238"/>
                  </a:cubicBezTo>
                  <a:cubicBezTo>
                    <a:pt x="3993" y="10238"/>
                    <a:pt x="4125" y="10308"/>
                    <a:pt x="4170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40" y="21352"/>
                    <a:pt x="7852" y="21600"/>
                    <a:pt x="8697" y="21600"/>
                  </a:cubicBezTo>
                  <a:cubicBezTo>
                    <a:pt x="9574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1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79" y="3905"/>
                    <a:pt x="18421" y="4566"/>
                  </a:cubicBezTo>
                  <a:cubicBezTo>
                    <a:pt x="18517" y="5045"/>
                    <a:pt x="18895" y="5369"/>
                    <a:pt x="19313" y="5369"/>
                  </a:cubicBezTo>
                  <a:cubicBezTo>
                    <a:pt x="19329" y="5369"/>
                    <a:pt x="19345" y="5369"/>
                    <a:pt x="19361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81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66" name="Google Shape;8782;p50"/>
            <p:cNvSpPr/>
            <p:nvPr/>
          </p:nvSpPr>
          <p:spPr>
            <a:xfrm>
              <a:off x="7137828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6" y="864"/>
                    <a:pt x="10911" y="864"/>
                  </a:cubicBezTo>
                  <a:cubicBezTo>
                    <a:pt x="9360" y="864"/>
                    <a:pt x="7785" y="843"/>
                    <a:pt x="6340" y="843"/>
                  </a:cubicBezTo>
                  <a:cubicBezTo>
                    <a:pt x="4308" y="843"/>
                    <a:pt x="2532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67" name="Google Shape;8783;p50"/>
            <p:cNvSpPr/>
            <p:nvPr/>
          </p:nvSpPr>
          <p:spPr>
            <a:xfrm>
              <a:off x="6912357" y="1746123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05"/>
                  </a:cubicBezTo>
                  <a:cubicBezTo>
                    <a:pt x="858" y="1331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57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0" y="21586"/>
                    <a:pt x="2366" y="21579"/>
                    <a:pt x="2919" y="21579"/>
                  </a:cubicBezTo>
                  <a:cubicBezTo>
                    <a:pt x="4159" y="21579"/>
                    <a:pt x="5589" y="21600"/>
                    <a:pt x="7094" y="21600"/>
                  </a:cubicBezTo>
                  <a:cubicBezTo>
                    <a:pt x="11613" y="21600"/>
                    <a:pt x="16813" y="21405"/>
                    <a:pt x="19565" y="19858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68" name="Google Shape;8784;p50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69" name="Google Shape;8785;p50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70" name="Google Shape;8786;p50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71" name="Google Shape;8787;p50"/>
            <p:cNvSpPr/>
            <p:nvPr/>
          </p:nvSpPr>
          <p:spPr>
            <a:xfrm>
              <a:off x="4603359" y="1873781"/>
              <a:ext cx="232700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1" h="21600" fill="norm" stroke="1" extrusionOk="0">
                  <a:moveTo>
                    <a:pt x="7647" y="0"/>
                  </a:moveTo>
                  <a:cubicBezTo>
                    <a:pt x="2677" y="0"/>
                    <a:pt x="-1597" y="5733"/>
                    <a:pt x="584" y="16505"/>
                  </a:cubicBezTo>
                  <a:cubicBezTo>
                    <a:pt x="1312" y="20041"/>
                    <a:pt x="4182" y="21600"/>
                    <a:pt x="7382" y="21600"/>
                  </a:cubicBezTo>
                  <a:cubicBezTo>
                    <a:pt x="13161" y="21600"/>
                    <a:pt x="20003" y="16498"/>
                    <a:pt x="17170" y="8724"/>
                  </a:cubicBezTo>
                  <a:cubicBezTo>
                    <a:pt x="14982" y="2828"/>
                    <a:pt x="11144" y="0"/>
                    <a:pt x="76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72" name="Google Shape;8788;p50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73" name="Google Shape;8789;p50"/>
            <p:cNvSpPr/>
            <p:nvPr/>
          </p:nvSpPr>
          <p:spPr>
            <a:xfrm>
              <a:off x="4326704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74" name="Google Shape;8790;p50"/>
            <p:cNvSpPr/>
            <p:nvPr/>
          </p:nvSpPr>
          <p:spPr>
            <a:xfrm>
              <a:off x="4326704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75" name="Google Shape;8791;p50"/>
            <p:cNvSpPr/>
            <p:nvPr/>
          </p:nvSpPr>
          <p:spPr>
            <a:xfrm>
              <a:off x="5240728" y="1884179"/>
              <a:ext cx="1132689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5" y="10299"/>
                    <a:pt x="245" y="12082"/>
                    <a:pt x="730" y="13275"/>
                  </a:cubicBezTo>
                  <a:cubicBezTo>
                    <a:pt x="933" y="13775"/>
                    <a:pt x="1410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2" y="13507"/>
                    <a:pt x="8487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20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62" y="16319"/>
                    <a:pt x="14100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5" y="13041"/>
                  </a:cubicBezTo>
                  <a:cubicBezTo>
                    <a:pt x="16981" y="13164"/>
                    <a:pt x="18574" y="13370"/>
                    <a:pt x="20002" y="13426"/>
                  </a:cubicBezTo>
                  <a:cubicBezTo>
                    <a:pt x="20017" y="13426"/>
                    <a:pt x="20034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291" y="11244"/>
                    <a:pt x="21151" y="10449"/>
                    <a:pt x="21013" y="9572"/>
                  </a:cubicBezTo>
                  <a:cubicBezTo>
                    <a:pt x="20916" y="8995"/>
                    <a:pt x="20458" y="8571"/>
                    <a:pt x="19891" y="8502"/>
                  </a:cubicBezTo>
                  <a:cubicBezTo>
                    <a:pt x="18514" y="8351"/>
                    <a:pt x="17006" y="8199"/>
                    <a:pt x="15624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586" y="7681"/>
                    <a:pt x="13573" y="6993"/>
                  </a:cubicBezTo>
                  <a:cubicBezTo>
                    <a:pt x="13504" y="5361"/>
                    <a:pt x="13337" y="3084"/>
                    <a:pt x="13157" y="1205"/>
                  </a:cubicBezTo>
                  <a:cubicBezTo>
                    <a:pt x="13101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76" name="Google Shape;8792;p50"/>
            <p:cNvSpPr/>
            <p:nvPr/>
          </p:nvSpPr>
          <p:spPr>
            <a:xfrm>
              <a:off x="4473842" y="13460663"/>
              <a:ext cx="108471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272" y="773"/>
                    <a:pt x="13973" y="871"/>
                    <a:pt x="10612" y="871"/>
                  </a:cubicBezTo>
                  <a:cubicBezTo>
                    <a:pt x="9358" y="871"/>
                    <a:pt x="8097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77" name="Google Shape;8793;p50"/>
            <p:cNvSpPr/>
            <p:nvPr/>
          </p:nvSpPr>
          <p:spPr>
            <a:xfrm>
              <a:off x="4248388" y="12284917"/>
              <a:ext cx="81924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5" y="733"/>
                    <a:pt x="14370" y="859"/>
                    <a:pt x="11236" y="859"/>
                  </a:cubicBezTo>
                  <a:cubicBezTo>
                    <a:pt x="9595" y="859"/>
                    <a:pt x="7914" y="824"/>
                    <a:pt x="6378" y="824"/>
                  </a:cubicBezTo>
                  <a:cubicBezTo>
                    <a:pt x="4329" y="824"/>
                    <a:pt x="2537" y="880"/>
                    <a:pt x="1431" y="1152"/>
                  </a:cubicBezTo>
                  <a:cubicBezTo>
                    <a:pt x="871" y="1278"/>
                    <a:pt x="385" y="3023"/>
                    <a:pt x="234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1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40" y="21600"/>
                    <a:pt x="16893" y="21384"/>
                    <a:pt x="19565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78" name="Google Shape;8794;p50"/>
            <p:cNvSpPr/>
            <p:nvPr/>
          </p:nvSpPr>
          <p:spPr>
            <a:xfrm>
              <a:off x="4248388" y="11918363"/>
              <a:ext cx="81926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14"/>
                    <a:pt x="18943" y="28"/>
                  </a:cubicBezTo>
                  <a:cubicBezTo>
                    <a:pt x="17257" y="773"/>
                    <a:pt x="13963" y="877"/>
                    <a:pt x="10605" y="877"/>
                  </a:cubicBezTo>
                  <a:cubicBezTo>
                    <a:pt x="9354" y="877"/>
                    <a:pt x="8093" y="863"/>
                    <a:pt x="6903" y="863"/>
                  </a:cubicBezTo>
                  <a:cubicBezTo>
                    <a:pt x="4636" y="863"/>
                    <a:pt x="2629" y="912"/>
                    <a:pt x="1431" y="1211"/>
                  </a:cubicBezTo>
                  <a:cubicBezTo>
                    <a:pt x="871" y="1337"/>
                    <a:pt x="385" y="3070"/>
                    <a:pt x="234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1" y="21565"/>
                    <a:pt x="5788" y="21600"/>
                    <a:pt x="7529" y="21600"/>
                  </a:cubicBezTo>
                  <a:cubicBezTo>
                    <a:pt x="11937" y="21600"/>
                    <a:pt x="16890" y="21377"/>
                    <a:pt x="19561" y="19839"/>
                  </a:cubicBezTo>
                  <a:cubicBezTo>
                    <a:pt x="21518" y="18683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79" name="Google Shape;8795;p50"/>
            <p:cNvSpPr/>
            <p:nvPr/>
          </p:nvSpPr>
          <p:spPr>
            <a:xfrm>
              <a:off x="6601042" y="11660158"/>
              <a:ext cx="98195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68" y="0"/>
                  </a:moveTo>
                  <a:cubicBezTo>
                    <a:pt x="16837" y="0"/>
                    <a:pt x="16411" y="178"/>
                    <a:pt x="16096" y="510"/>
                  </a:cubicBezTo>
                  <a:cubicBezTo>
                    <a:pt x="11994" y="4773"/>
                    <a:pt x="3465" y="13250"/>
                    <a:pt x="319" y="17449"/>
                  </a:cubicBezTo>
                  <a:cubicBezTo>
                    <a:pt x="-894" y="19073"/>
                    <a:pt x="1604" y="21600"/>
                    <a:pt x="3510" y="21600"/>
                  </a:cubicBezTo>
                  <a:cubicBezTo>
                    <a:pt x="4024" y="21600"/>
                    <a:pt x="4496" y="21417"/>
                    <a:pt x="4838" y="20982"/>
                  </a:cubicBezTo>
                  <a:cubicBezTo>
                    <a:pt x="7645" y="17465"/>
                    <a:pt x="17206" y="8163"/>
                    <a:pt x="20151" y="4789"/>
                  </a:cubicBezTo>
                  <a:cubicBezTo>
                    <a:pt x="20628" y="4234"/>
                    <a:pt x="20706" y="3442"/>
                    <a:pt x="20336" y="2808"/>
                  </a:cubicBezTo>
                  <a:cubicBezTo>
                    <a:pt x="19766" y="1810"/>
                    <a:pt x="18979" y="828"/>
                    <a:pt x="18146" y="274"/>
                  </a:cubicBezTo>
                  <a:cubicBezTo>
                    <a:pt x="17878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80" name="Google Shape;8796;p50"/>
            <p:cNvSpPr/>
            <p:nvPr/>
          </p:nvSpPr>
          <p:spPr>
            <a:xfrm>
              <a:off x="6683027" y="11613947"/>
              <a:ext cx="231959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1" h="21600" fill="norm" stroke="1" extrusionOk="0">
                  <a:moveTo>
                    <a:pt x="7662" y="0"/>
                  </a:moveTo>
                  <a:cubicBezTo>
                    <a:pt x="2685" y="0"/>
                    <a:pt x="-1601" y="5733"/>
                    <a:pt x="586" y="16498"/>
                  </a:cubicBezTo>
                  <a:cubicBezTo>
                    <a:pt x="1296" y="20034"/>
                    <a:pt x="4162" y="21600"/>
                    <a:pt x="7357" y="21600"/>
                  </a:cubicBezTo>
                  <a:cubicBezTo>
                    <a:pt x="13139" y="21600"/>
                    <a:pt x="19999" y="16498"/>
                    <a:pt x="17159" y="8724"/>
                  </a:cubicBezTo>
                  <a:cubicBezTo>
                    <a:pt x="14990" y="2828"/>
                    <a:pt x="11155" y="0"/>
                    <a:pt x="76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81" name="Google Shape;8797;p50"/>
            <p:cNvSpPr/>
            <p:nvPr/>
          </p:nvSpPr>
          <p:spPr>
            <a:xfrm>
              <a:off x="7267569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57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82" name="Google Shape;8798;p50"/>
            <p:cNvSpPr/>
            <p:nvPr/>
          </p:nvSpPr>
          <p:spPr>
            <a:xfrm>
              <a:off x="6549645" y="13460663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5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2" y="21593"/>
                    <a:pt x="1364" y="21593"/>
                  </a:cubicBezTo>
                  <a:cubicBezTo>
                    <a:pt x="1833" y="21586"/>
                    <a:pt x="2352" y="21579"/>
                    <a:pt x="2907" y="21579"/>
                  </a:cubicBezTo>
                  <a:cubicBezTo>
                    <a:pt x="4150" y="21579"/>
                    <a:pt x="5582" y="21600"/>
                    <a:pt x="7089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83" name="Google Shape;8799;p50"/>
            <p:cNvSpPr/>
            <p:nvPr/>
          </p:nvSpPr>
          <p:spPr>
            <a:xfrm>
              <a:off x="6990930" y="13169532"/>
              <a:ext cx="201990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14" y="21600"/>
                    <a:pt x="19987" y="16505"/>
                    <a:pt x="17136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84" name="Google Shape;8800;p50"/>
            <p:cNvSpPr/>
            <p:nvPr/>
          </p:nvSpPr>
          <p:spPr>
            <a:xfrm>
              <a:off x="7904605" y="12422809"/>
              <a:ext cx="1133012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87" y="0"/>
                  </a:moveTo>
                  <a:cubicBezTo>
                    <a:pt x="9582" y="0"/>
                    <a:pt x="8546" y="78"/>
                    <a:pt x="7844" y="318"/>
                  </a:cubicBezTo>
                  <a:cubicBezTo>
                    <a:pt x="7304" y="511"/>
                    <a:pt x="6971" y="1046"/>
                    <a:pt x="7012" y="1609"/>
                  </a:cubicBezTo>
                  <a:cubicBezTo>
                    <a:pt x="7178" y="3694"/>
                    <a:pt x="8204" y="7466"/>
                    <a:pt x="7968" y="8330"/>
                  </a:cubicBezTo>
                  <a:cubicBezTo>
                    <a:pt x="7788" y="8988"/>
                    <a:pt x="569" y="8865"/>
                    <a:pt x="153" y="9607"/>
                  </a:cubicBezTo>
                  <a:cubicBezTo>
                    <a:pt x="-262" y="10306"/>
                    <a:pt x="251" y="12076"/>
                    <a:pt x="735" y="13284"/>
                  </a:cubicBezTo>
                  <a:cubicBezTo>
                    <a:pt x="937" y="13766"/>
                    <a:pt x="1406" y="14077"/>
                    <a:pt x="1920" y="14077"/>
                  </a:cubicBezTo>
                  <a:cubicBezTo>
                    <a:pt x="2004" y="14077"/>
                    <a:pt x="2090" y="14069"/>
                    <a:pt x="2176" y="14051"/>
                  </a:cubicBezTo>
                  <a:cubicBezTo>
                    <a:pt x="4005" y="13708"/>
                    <a:pt x="5696" y="13571"/>
                    <a:pt x="7123" y="13516"/>
                  </a:cubicBezTo>
                  <a:cubicBezTo>
                    <a:pt x="7147" y="13514"/>
                    <a:pt x="7170" y="13514"/>
                    <a:pt x="7193" y="13514"/>
                  </a:cubicBezTo>
                  <a:cubicBezTo>
                    <a:pt x="7909" y="13514"/>
                    <a:pt x="8479" y="14116"/>
                    <a:pt x="8453" y="14834"/>
                  </a:cubicBezTo>
                  <a:cubicBezTo>
                    <a:pt x="8383" y="16713"/>
                    <a:pt x="8204" y="18743"/>
                    <a:pt x="8509" y="20499"/>
                  </a:cubicBezTo>
                  <a:cubicBezTo>
                    <a:pt x="8605" y="21089"/>
                    <a:pt x="9118" y="21528"/>
                    <a:pt x="9714" y="21555"/>
                  </a:cubicBezTo>
                  <a:cubicBezTo>
                    <a:pt x="10371" y="21580"/>
                    <a:pt x="11062" y="21600"/>
                    <a:pt x="11766" y="21600"/>
                  </a:cubicBezTo>
                  <a:cubicBezTo>
                    <a:pt x="12233" y="21600"/>
                    <a:pt x="12707" y="21591"/>
                    <a:pt x="13178" y="21569"/>
                  </a:cubicBezTo>
                  <a:cubicBezTo>
                    <a:pt x="13828" y="21528"/>
                    <a:pt x="14329" y="21020"/>
                    <a:pt x="14383" y="20390"/>
                  </a:cubicBezTo>
                  <a:cubicBezTo>
                    <a:pt x="14495" y="18729"/>
                    <a:pt x="14369" y="16315"/>
                    <a:pt x="14106" y="14491"/>
                  </a:cubicBezTo>
                  <a:cubicBezTo>
                    <a:pt x="14001" y="13717"/>
                    <a:pt x="14602" y="13045"/>
                    <a:pt x="15368" y="13045"/>
                  </a:cubicBezTo>
                  <a:cubicBezTo>
                    <a:pt x="15403" y="13045"/>
                    <a:pt x="15441" y="13047"/>
                    <a:pt x="15478" y="13050"/>
                  </a:cubicBezTo>
                  <a:cubicBezTo>
                    <a:pt x="16988" y="13159"/>
                    <a:pt x="18581" y="13365"/>
                    <a:pt x="20008" y="13420"/>
                  </a:cubicBezTo>
                  <a:cubicBezTo>
                    <a:pt x="20026" y="13420"/>
                    <a:pt x="20041" y="13420"/>
                    <a:pt x="20057" y="13420"/>
                  </a:cubicBezTo>
                  <a:cubicBezTo>
                    <a:pt x="20770" y="13420"/>
                    <a:pt x="21338" y="12828"/>
                    <a:pt x="21326" y="12116"/>
                  </a:cubicBezTo>
                  <a:cubicBezTo>
                    <a:pt x="21298" y="11252"/>
                    <a:pt x="21159" y="10443"/>
                    <a:pt x="21020" y="9565"/>
                  </a:cubicBezTo>
                  <a:cubicBezTo>
                    <a:pt x="20923" y="9002"/>
                    <a:pt x="20467" y="8564"/>
                    <a:pt x="19898" y="8495"/>
                  </a:cubicBezTo>
                  <a:cubicBezTo>
                    <a:pt x="18535" y="8346"/>
                    <a:pt x="17043" y="8204"/>
                    <a:pt x="15672" y="8204"/>
                  </a:cubicBezTo>
                  <a:cubicBezTo>
                    <a:pt x="15414" y="8204"/>
                    <a:pt x="15159" y="8210"/>
                    <a:pt x="14909" y="8221"/>
                  </a:cubicBezTo>
                  <a:cubicBezTo>
                    <a:pt x="14892" y="8221"/>
                    <a:pt x="14875" y="8221"/>
                    <a:pt x="14858" y="8221"/>
                  </a:cubicBezTo>
                  <a:cubicBezTo>
                    <a:pt x="14161" y="8221"/>
                    <a:pt x="13592" y="7683"/>
                    <a:pt x="13566" y="6986"/>
                  </a:cubicBezTo>
                  <a:cubicBezTo>
                    <a:pt x="13510" y="5353"/>
                    <a:pt x="13330" y="3076"/>
                    <a:pt x="13164" y="1196"/>
                  </a:cubicBezTo>
                  <a:cubicBezTo>
                    <a:pt x="13109" y="580"/>
                    <a:pt x="12595" y="86"/>
                    <a:pt x="11972" y="45"/>
                  </a:cubicBezTo>
                  <a:cubicBezTo>
                    <a:pt x="11545" y="18"/>
                    <a:pt x="11070" y="0"/>
                    <a:pt x="105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85" name="Google Shape;8801;p50"/>
            <p:cNvSpPr/>
            <p:nvPr/>
          </p:nvSpPr>
          <p:spPr>
            <a:xfrm>
              <a:off x="8243658" y="10538217"/>
              <a:ext cx="1080102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2" y="0"/>
                    <a:pt x="14767" y="159"/>
                    <a:pt x="14514" y="460"/>
                  </a:cubicBezTo>
                  <a:cubicBezTo>
                    <a:pt x="13323" y="1829"/>
                    <a:pt x="12042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5" y="1183"/>
                    <a:pt x="3459" y="1183"/>
                  </a:cubicBezTo>
                  <a:cubicBezTo>
                    <a:pt x="3087" y="1183"/>
                    <a:pt x="2720" y="1358"/>
                    <a:pt x="2450" y="1681"/>
                  </a:cubicBezTo>
                  <a:cubicBezTo>
                    <a:pt x="1547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19" y="20323"/>
                    <a:pt x="5008" y="21120"/>
                    <a:pt x="6317" y="21543"/>
                  </a:cubicBezTo>
                  <a:cubicBezTo>
                    <a:pt x="6436" y="21582"/>
                    <a:pt x="6554" y="21600"/>
                    <a:pt x="6675" y="21600"/>
                  </a:cubicBezTo>
                  <a:cubicBezTo>
                    <a:pt x="7167" y="21600"/>
                    <a:pt x="7636" y="21286"/>
                    <a:pt x="7871" y="20762"/>
                  </a:cubicBezTo>
                  <a:cubicBezTo>
                    <a:pt x="8743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9" y="19746"/>
                    <a:pt x="17871" y="19746"/>
                  </a:cubicBezTo>
                  <a:cubicBezTo>
                    <a:pt x="18257" y="19746"/>
                    <a:pt x="1863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1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28" y="5165"/>
                    <a:pt x="18671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098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86" name="Google Shape;8802;p50"/>
            <p:cNvSpPr/>
            <p:nvPr/>
          </p:nvSpPr>
          <p:spPr>
            <a:xfrm>
              <a:off x="5328105" y="10599777"/>
              <a:ext cx="1441696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3" y="16977"/>
                  </a:cubicBezTo>
                  <a:cubicBezTo>
                    <a:pt x="8395" y="16977"/>
                    <a:pt x="8236" y="16871"/>
                    <a:pt x="8178" y="16656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17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7" y="11800"/>
                  </a:cubicBezTo>
                  <a:cubicBezTo>
                    <a:pt x="1201" y="11800"/>
                    <a:pt x="1358" y="11739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46"/>
                    <a:pt x="18894" y="5360"/>
                    <a:pt x="19312" y="5360"/>
                  </a:cubicBezTo>
                  <a:cubicBezTo>
                    <a:pt x="19328" y="5360"/>
                    <a:pt x="19344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87" name="Google Shape;8803;p50"/>
            <p:cNvSpPr/>
            <p:nvPr/>
          </p:nvSpPr>
          <p:spPr>
            <a:xfrm>
              <a:off x="7137828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7" y="831"/>
                    <a:pt x="11004" y="831"/>
                  </a:cubicBezTo>
                  <a:cubicBezTo>
                    <a:pt x="9572" y="831"/>
                    <a:pt x="8117" y="810"/>
                    <a:pt x="6759" y="810"/>
                  </a:cubicBezTo>
                  <a:cubicBezTo>
                    <a:pt x="4554" y="810"/>
                    <a:pt x="2607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88" name="Google Shape;8804;p50"/>
            <p:cNvSpPr/>
            <p:nvPr/>
          </p:nvSpPr>
          <p:spPr>
            <a:xfrm>
              <a:off x="6912357" y="8772041"/>
              <a:ext cx="819012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27" y="753"/>
                    <a:pt x="14171" y="872"/>
                    <a:pt x="10913" y="872"/>
                  </a:cubicBezTo>
                  <a:cubicBezTo>
                    <a:pt x="9359" y="872"/>
                    <a:pt x="7782" y="844"/>
                    <a:pt x="6337" y="844"/>
                  </a:cubicBezTo>
                  <a:cubicBezTo>
                    <a:pt x="4303" y="844"/>
                    <a:pt x="2529" y="893"/>
                    <a:pt x="1439" y="1151"/>
                  </a:cubicBezTo>
                  <a:cubicBezTo>
                    <a:pt x="858" y="1332"/>
                    <a:pt x="372" y="3013"/>
                    <a:pt x="242" y="5503"/>
                  </a:cubicBezTo>
                  <a:cubicBezTo>
                    <a:pt x="17" y="9297"/>
                    <a:pt x="-77" y="13656"/>
                    <a:pt x="72" y="17074"/>
                  </a:cubicBezTo>
                  <a:cubicBezTo>
                    <a:pt x="202" y="19710"/>
                    <a:pt x="728" y="21558"/>
                    <a:pt x="1351" y="21558"/>
                  </a:cubicBezTo>
                  <a:cubicBezTo>
                    <a:pt x="1361" y="21558"/>
                    <a:pt x="1372" y="21558"/>
                    <a:pt x="1382" y="21558"/>
                  </a:cubicBezTo>
                  <a:cubicBezTo>
                    <a:pt x="1603" y="21551"/>
                    <a:pt x="1833" y="21551"/>
                    <a:pt x="2072" y="21551"/>
                  </a:cubicBezTo>
                  <a:cubicBezTo>
                    <a:pt x="3588" y="21551"/>
                    <a:pt x="5490" y="21600"/>
                    <a:pt x="7510" y="21600"/>
                  </a:cubicBezTo>
                  <a:cubicBezTo>
                    <a:pt x="11928" y="21600"/>
                    <a:pt x="16897" y="21356"/>
                    <a:pt x="19565" y="19815"/>
                  </a:cubicBezTo>
                  <a:cubicBezTo>
                    <a:pt x="21523" y="18720"/>
                    <a:pt x="21028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89" name="Google Shape;8805;p50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90" name="Google Shape;8806;p50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91" name="Google Shape;8807;p50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92" name="Google Shape;8808;p50"/>
            <p:cNvSpPr/>
            <p:nvPr/>
          </p:nvSpPr>
          <p:spPr>
            <a:xfrm>
              <a:off x="4603329" y="8899452"/>
              <a:ext cx="232741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2" y="0"/>
                  </a:moveTo>
                  <a:cubicBezTo>
                    <a:pt x="2678" y="0"/>
                    <a:pt x="-1600" y="5745"/>
                    <a:pt x="587" y="16521"/>
                  </a:cubicBezTo>
                  <a:cubicBezTo>
                    <a:pt x="1313" y="20041"/>
                    <a:pt x="4170" y="21600"/>
                    <a:pt x="7355" y="21600"/>
                  </a:cubicBezTo>
                  <a:cubicBezTo>
                    <a:pt x="13137" y="21600"/>
                    <a:pt x="20000" y="16485"/>
                    <a:pt x="17163" y="8742"/>
                  </a:cubicBezTo>
                  <a:cubicBezTo>
                    <a:pt x="14976" y="2827"/>
                    <a:pt x="11146" y="0"/>
                    <a:pt x="765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93" name="Google Shape;8809;p50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94" name="Google Shape;8810;p50"/>
            <p:cNvSpPr/>
            <p:nvPr/>
          </p:nvSpPr>
          <p:spPr>
            <a:xfrm>
              <a:off x="4326720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07" y="0"/>
                    <a:pt x="762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95" name="Google Shape;8811;p50"/>
            <p:cNvSpPr/>
            <p:nvPr/>
          </p:nvSpPr>
          <p:spPr>
            <a:xfrm>
              <a:off x="4326697" y="10290409"/>
              <a:ext cx="202227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07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96" name="Google Shape;8812;p50"/>
            <p:cNvSpPr/>
            <p:nvPr/>
          </p:nvSpPr>
          <p:spPr>
            <a:xfrm>
              <a:off x="5240728" y="8910097"/>
              <a:ext cx="1132689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2" y="13759"/>
                    <a:pt x="1399" y="14069"/>
                    <a:pt x="1913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62" y="16306"/>
                    <a:pt x="14100" y="14497"/>
                  </a:cubicBezTo>
                  <a:cubicBezTo>
                    <a:pt x="13993" y="13724"/>
                    <a:pt x="14595" y="13038"/>
                    <a:pt x="15375" y="13038"/>
                  </a:cubicBezTo>
                  <a:cubicBezTo>
                    <a:pt x="15411" y="13038"/>
                    <a:pt x="15448" y="13039"/>
                    <a:pt x="15485" y="13042"/>
                  </a:cubicBezTo>
                  <a:cubicBezTo>
                    <a:pt x="16981" y="13152"/>
                    <a:pt x="18574" y="13371"/>
                    <a:pt x="20002" y="13413"/>
                  </a:cubicBezTo>
                  <a:cubicBezTo>
                    <a:pt x="20017" y="13413"/>
                    <a:pt x="20034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291" y="11245"/>
                    <a:pt x="21151" y="10436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5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7" y="8215"/>
                    <a:pt x="13586" y="7677"/>
                    <a:pt x="13573" y="6994"/>
                  </a:cubicBezTo>
                  <a:cubicBezTo>
                    <a:pt x="13504" y="5347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97" name="Google Shape;8813;p50"/>
            <p:cNvSpPr/>
            <p:nvPr/>
          </p:nvSpPr>
          <p:spPr>
            <a:xfrm>
              <a:off x="1584698" y="1380229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12"/>
                  </a:cubicBezTo>
                  <a:cubicBezTo>
                    <a:pt x="858" y="1338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64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98" name="Google Shape;8814;p50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99" name="Google Shape;8815;p50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00" name="Google Shape;8816;p50"/>
            <p:cNvSpPr/>
            <p:nvPr/>
          </p:nvSpPr>
          <p:spPr>
            <a:xfrm>
              <a:off x="251843" y="0"/>
              <a:ext cx="1080108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2"/>
                  </a:cubicBezTo>
                  <a:cubicBezTo>
                    <a:pt x="13323" y="1815"/>
                    <a:pt x="12044" y="3362"/>
                    <a:pt x="11114" y="4844"/>
                  </a:cubicBezTo>
                  <a:cubicBezTo>
                    <a:pt x="10846" y="5261"/>
                    <a:pt x="10436" y="5485"/>
                    <a:pt x="10015" y="5485"/>
                  </a:cubicBezTo>
                  <a:cubicBezTo>
                    <a:pt x="9748" y="5485"/>
                    <a:pt x="9476" y="5394"/>
                    <a:pt x="9238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6" y="1251"/>
                    <a:pt x="3698" y="1176"/>
                    <a:pt x="3454" y="1176"/>
                  </a:cubicBezTo>
                  <a:cubicBezTo>
                    <a:pt x="3081" y="1176"/>
                    <a:pt x="2712" y="1349"/>
                    <a:pt x="2450" y="1684"/>
                  </a:cubicBezTo>
                  <a:cubicBezTo>
                    <a:pt x="1549" y="2841"/>
                    <a:pt x="415" y="4470"/>
                    <a:pt x="66" y="5692"/>
                  </a:cubicBezTo>
                  <a:cubicBezTo>
                    <a:pt x="-123" y="6311"/>
                    <a:pt x="108" y="7010"/>
                    <a:pt x="604" y="7370"/>
                  </a:cubicBezTo>
                  <a:cubicBezTo>
                    <a:pt x="2435" y="8721"/>
                    <a:pt x="6229" y="10481"/>
                    <a:pt x="6796" y="11327"/>
                  </a:cubicBezTo>
                  <a:cubicBezTo>
                    <a:pt x="7232" y="11962"/>
                    <a:pt x="2551" y="18529"/>
                    <a:pt x="2885" y="19456"/>
                  </a:cubicBezTo>
                  <a:cubicBezTo>
                    <a:pt x="3221" y="20320"/>
                    <a:pt x="5008" y="21134"/>
                    <a:pt x="6317" y="21542"/>
                  </a:cubicBezTo>
                  <a:cubicBezTo>
                    <a:pt x="6439" y="21580"/>
                    <a:pt x="6563" y="21600"/>
                    <a:pt x="6685" y="21600"/>
                  </a:cubicBezTo>
                  <a:cubicBezTo>
                    <a:pt x="7174" y="21600"/>
                    <a:pt x="7640" y="21297"/>
                    <a:pt x="7871" y="20776"/>
                  </a:cubicBezTo>
                  <a:cubicBezTo>
                    <a:pt x="8744" y="18837"/>
                    <a:pt x="9703" y="17192"/>
                    <a:pt x="10561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4" y="15202"/>
                    <a:pt x="12259" y="15315"/>
                    <a:pt x="12509" y="15547"/>
                  </a:cubicBezTo>
                  <a:cubicBezTo>
                    <a:pt x="14021" y="16964"/>
                    <a:pt x="15604" y="18576"/>
                    <a:pt x="17247" y="19586"/>
                  </a:cubicBezTo>
                  <a:cubicBezTo>
                    <a:pt x="17439" y="19699"/>
                    <a:pt x="17648" y="19754"/>
                    <a:pt x="17853" y="19754"/>
                  </a:cubicBezTo>
                  <a:cubicBezTo>
                    <a:pt x="18241" y="19754"/>
                    <a:pt x="18624" y="19562"/>
                    <a:pt x="18889" y="19212"/>
                  </a:cubicBezTo>
                  <a:cubicBezTo>
                    <a:pt x="19616" y="18251"/>
                    <a:pt x="20402" y="17159"/>
                    <a:pt x="21099" y="16036"/>
                  </a:cubicBezTo>
                  <a:cubicBezTo>
                    <a:pt x="21477" y="15417"/>
                    <a:pt x="21376" y="14570"/>
                    <a:pt x="20882" y="14080"/>
                  </a:cubicBezTo>
                  <a:cubicBezTo>
                    <a:pt x="19588" y="12777"/>
                    <a:pt x="17495" y="11164"/>
                    <a:pt x="15808" y="10089"/>
                  </a:cubicBezTo>
                  <a:cubicBezTo>
                    <a:pt x="15067" y="9618"/>
                    <a:pt x="14907" y="8493"/>
                    <a:pt x="15489" y="7793"/>
                  </a:cubicBezTo>
                  <a:cubicBezTo>
                    <a:pt x="16535" y="6473"/>
                    <a:pt x="17713" y="5169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01" name="Google Shape;8817;p50"/>
            <p:cNvSpPr/>
            <p:nvPr/>
          </p:nvSpPr>
          <p:spPr>
            <a:xfrm>
              <a:off x="1584698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090" y="0"/>
                  </a:moveTo>
                  <a:cubicBezTo>
                    <a:pt x="19044" y="0"/>
                    <a:pt x="18998" y="7"/>
                    <a:pt x="18950" y="28"/>
                  </a:cubicBezTo>
                  <a:cubicBezTo>
                    <a:pt x="17367" y="733"/>
                    <a:pt x="14370" y="852"/>
                    <a:pt x="11233" y="852"/>
                  </a:cubicBezTo>
                  <a:cubicBezTo>
                    <a:pt x="9593" y="852"/>
                    <a:pt x="7913" y="817"/>
                    <a:pt x="6378" y="817"/>
                  </a:cubicBezTo>
                  <a:cubicBezTo>
                    <a:pt x="4329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23" y="5445"/>
                  </a:cubicBezTo>
                  <a:cubicBezTo>
                    <a:pt x="17" y="9306"/>
                    <a:pt x="-77" y="13669"/>
                    <a:pt x="74" y="17034"/>
                  </a:cubicBezTo>
                  <a:cubicBezTo>
                    <a:pt x="185" y="19708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77"/>
                    <a:pt x="19566" y="19834"/>
                  </a:cubicBezTo>
                  <a:cubicBezTo>
                    <a:pt x="21523" y="18738"/>
                    <a:pt x="21016" y="0"/>
                    <a:pt x="190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02" name="Google Shape;8818;p50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03" name="Google Shape;8819;p50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04" name="Google Shape;8820;p50"/>
            <p:cNvSpPr/>
            <p:nvPr/>
          </p:nvSpPr>
          <p:spPr>
            <a:xfrm>
              <a:off x="251843" y="7025505"/>
              <a:ext cx="1080108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1" y="0"/>
                  </a:moveTo>
                  <a:cubicBezTo>
                    <a:pt x="15109" y="0"/>
                    <a:pt x="14760" y="153"/>
                    <a:pt x="14500" y="455"/>
                  </a:cubicBezTo>
                  <a:cubicBezTo>
                    <a:pt x="13323" y="1824"/>
                    <a:pt x="12044" y="3353"/>
                    <a:pt x="11114" y="4852"/>
                  </a:cubicBezTo>
                  <a:cubicBezTo>
                    <a:pt x="10850" y="5264"/>
                    <a:pt x="10444" y="5482"/>
                    <a:pt x="10030" y="5482"/>
                  </a:cubicBezTo>
                  <a:cubicBezTo>
                    <a:pt x="9756" y="5482"/>
                    <a:pt x="9479" y="5387"/>
                    <a:pt x="9238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1" y="1177"/>
                    <a:pt x="3457" y="1177"/>
                  </a:cubicBezTo>
                  <a:cubicBezTo>
                    <a:pt x="3084" y="1177"/>
                    <a:pt x="2714" y="1358"/>
                    <a:pt x="2450" y="1692"/>
                  </a:cubicBezTo>
                  <a:cubicBezTo>
                    <a:pt x="1549" y="2833"/>
                    <a:pt x="415" y="4461"/>
                    <a:pt x="66" y="5682"/>
                  </a:cubicBezTo>
                  <a:cubicBezTo>
                    <a:pt x="-123" y="6318"/>
                    <a:pt x="108" y="7000"/>
                    <a:pt x="604" y="7360"/>
                  </a:cubicBezTo>
                  <a:cubicBezTo>
                    <a:pt x="2435" y="8711"/>
                    <a:pt x="6229" y="10487"/>
                    <a:pt x="6796" y="11332"/>
                  </a:cubicBezTo>
                  <a:cubicBezTo>
                    <a:pt x="7232" y="11967"/>
                    <a:pt x="2551" y="18515"/>
                    <a:pt x="2885" y="19442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9"/>
                  </a:cubicBezTo>
                  <a:cubicBezTo>
                    <a:pt x="8744" y="18840"/>
                    <a:pt x="9703" y="17179"/>
                    <a:pt x="10561" y="15828"/>
                  </a:cubicBezTo>
                  <a:cubicBezTo>
                    <a:pt x="10824" y="15410"/>
                    <a:pt x="11239" y="15191"/>
                    <a:pt x="11658" y="15191"/>
                  </a:cubicBezTo>
                  <a:cubicBezTo>
                    <a:pt x="11958" y="15191"/>
                    <a:pt x="12259" y="15302"/>
                    <a:pt x="12509" y="15534"/>
                  </a:cubicBezTo>
                  <a:cubicBezTo>
                    <a:pt x="14021" y="16951"/>
                    <a:pt x="15604" y="18579"/>
                    <a:pt x="17247" y="19572"/>
                  </a:cubicBezTo>
                  <a:cubicBezTo>
                    <a:pt x="17444" y="19689"/>
                    <a:pt x="17658" y="19745"/>
                    <a:pt x="17868" y="19745"/>
                  </a:cubicBezTo>
                  <a:cubicBezTo>
                    <a:pt x="18251" y="19745"/>
                    <a:pt x="18627" y="19561"/>
                    <a:pt x="18889" y="19214"/>
                  </a:cubicBezTo>
                  <a:cubicBezTo>
                    <a:pt x="19616" y="18238"/>
                    <a:pt x="20402" y="17162"/>
                    <a:pt x="21099" y="16023"/>
                  </a:cubicBezTo>
                  <a:cubicBezTo>
                    <a:pt x="21477" y="15405"/>
                    <a:pt x="21376" y="14574"/>
                    <a:pt x="20882" y="14068"/>
                  </a:cubicBezTo>
                  <a:cubicBezTo>
                    <a:pt x="19588" y="12765"/>
                    <a:pt x="17495" y="11153"/>
                    <a:pt x="15808" y="10094"/>
                  </a:cubicBezTo>
                  <a:cubicBezTo>
                    <a:pt x="15067" y="9624"/>
                    <a:pt x="14907" y="8499"/>
                    <a:pt x="15489" y="7784"/>
                  </a:cubicBezTo>
                  <a:cubicBezTo>
                    <a:pt x="16535" y="6480"/>
                    <a:pt x="17713" y="5160"/>
                    <a:pt x="18673" y="3892"/>
                  </a:cubicBezTo>
                  <a:cubicBezTo>
                    <a:pt x="19152" y="3240"/>
                    <a:pt x="19036" y="2245"/>
                    <a:pt x="18425" y="1741"/>
                  </a:cubicBezTo>
                  <a:cubicBezTo>
                    <a:pt x="17684" y="1139"/>
                    <a:pt x="16928" y="683"/>
                    <a:pt x="16100" y="179"/>
                  </a:cubicBezTo>
                  <a:cubicBezTo>
                    <a:pt x="15899" y="60"/>
                    <a:pt x="15679" y="0"/>
                    <a:pt x="154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05" name="Google Shape;8821;p50"/>
            <p:cNvSpPr/>
            <p:nvPr/>
          </p:nvSpPr>
          <p:spPr>
            <a:xfrm>
              <a:off x="1272682" y="4634488"/>
              <a:ext cx="982404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0" y="178"/>
                    <a:pt x="16082" y="504"/>
                  </a:cubicBezTo>
                  <a:cubicBezTo>
                    <a:pt x="11999" y="4766"/>
                    <a:pt x="3463" y="13243"/>
                    <a:pt x="320" y="17441"/>
                  </a:cubicBezTo>
                  <a:cubicBezTo>
                    <a:pt x="-896" y="19076"/>
                    <a:pt x="1607" y="21600"/>
                    <a:pt x="3520" y="21600"/>
                  </a:cubicBezTo>
                  <a:cubicBezTo>
                    <a:pt x="4033" y="21600"/>
                    <a:pt x="4505" y="21419"/>
                    <a:pt x="4850" y="20989"/>
                  </a:cubicBezTo>
                  <a:cubicBezTo>
                    <a:pt x="7653" y="17457"/>
                    <a:pt x="17206" y="8157"/>
                    <a:pt x="20134" y="4782"/>
                  </a:cubicBezTo>
                  <a:cubicBezTo>
                    <a:pt x="20612" y="4244"/>
                    <a:pt x="20704" y="3436"/>
                    <a:pt x="20334" y="2802"/>
                  </a:cubicBezTo>
                  <a:cubicBezTo>
                    <a:pt x="19764" y="1804"/>
                    <a:pt x="18963" y="838"/>
                    <a:pt x="18148" y="268"/>
                  </a:cubicBezTo>
                  <a:cubicBezTo>
                    <a:pt x="17882" y="85"/>
                    <a:pt x="17580" y="0"/>
                    <a:pt x="1727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06" name="Google Shape;8822;p50"/>
            <p:cNvSpPr/>
            <p:nvPr/>
          </p:nvSpPr>
          <p:spPr>
            <a:xfrm>
              <a:off x="1354682" y="4588442"/>
              <a:ext cx="232712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3" y="0"/>
                  </a:moveTo>
                  <a:cubicBezTo>
                    <a:pt x="2679" y="0"/>
                    <a:pt x="-1601" y="5758"/>
                    <a:pt x="586" y="16537"/>
                  </a:cubicBezTo>
                  <a:cubicBezTo>
                    <a:pt x="1307" y="20047"/>
                    <a:pt x="4170" y="21600"/>
                    <a:pt x="7356" y="21600"/>
                  </a:cubicBezTo>
                  <a:cubicBezTo>
                    <a:pt x="13140" y="21600"/>
                    <a:pt x="19999" y="16501"/>
                    <a:pt x="17167" y="8758"/>
                  </a:cubicBezTo>
                  <a:cubicBezTo>
                    <a:pt x="14980" y="2837"/>
                    <a:pt x="11143" y="0"/>
                    <a:pt x="765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07" name="Google Shape;8823;p50"/>
            <p:cNvSpPr/>
            <p:nvPr/>
          </p:nvSpPr>
          <p:spPr>
            <a:xfrm>
              <a:off x="1939905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2" y="20041"/>
                    <a:pt x="4157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08" name="Google Shape;8824;p50"/>
            <p:cNvSpPr/>
            <p:nvPr/>
          </p:nvSpPr>
          <p:spPr>
            <a:xfrm>
              <a:off x="1221445" y="6435487"/>
              <a:ext cx="1084691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6" y="845"/>
                  </a:cubicBezTo>
                  <a:cubicBezTo>
                    <a:pt x="4304" y="845"/>
                    <a:pt x="2528" y="894"/>
                    <a:pt x="1431" y="1145"/>
                  </a:cubicBezTo>
                  <a:cubicBezTo>
                    <a:pt x="866" y="1271"/>
                    <a:pt x="373" y="3017"/>
                    <a:pt x="232" y="5510"/>
                  </a:cubicBezTo>
                  <a:cubicBezTo>
                    <a:pt x="20" y="9309"/>
                    <a:pt x="-80" y="13667"/>
                    <a:pt x="77" y="17096"/>
                  </a:cubicBezTo>
                  <a:cubicBezTo>
                    <a:pt x="202" y="19728"/>
                    <a:pt x="737" y="21586"/>
                    <a:pt x="1344" y="21586"/>
                  </a:cubicBezTo>
                  <a:cubicBezTo>
                    <a:pt x="1355" y="21586"/>
                    <a:pt x="1365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7" y="21384"/>
                    <a:pt x="19559" y="19840"/>
                  </a:cubicBezTo>
                  <a:cubicBezTo>
                    <a:pt x="21520" y="18737"/>
                    <a:pt x="21009" y="0"/>
                    <a:pt x="190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09" name="Google Shape;8825;p50"/>
            <p:cNvSpPr/>
            <p:nvPr/>
          </p:nvSpPr>
          <p:spPr>
            <a:xfrm>
              <a:off x="1662727" y="6144191"/>
              <a:ext cx="202556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4" h="21600" fill="norm" stroke="1" extrusionOk="0">
                  <a:moveTo>
                    <a:pt x="7656" y="0"/>
                  </a:moveTo>
                  <a:cubicBezTo>
                    <a:pt x="2686" y="0"/>
                    <a:pt x="-1593" y="5740"/>
                    <a:pt x="579" y="16495"/>
                  </a:cubicBezTo>
                  <a:cubicBezTo>
                    <a:pt x="1291" y="20037"/>
                    <a:pt x="4161" y="21600"/>
                    <a:pt x="7358" y="21600"/>
                  </a:cubicBezTo>
                  <a:cubicBezTo>
                    <a:pt x="13148" y="21600"/>
                    <a:pt x="20007" y="16487"/>
                    <a:pt x="17173" y="8720"/>
                  </a:cubicBezTo>
                  <a:cubicBezTo>
                    <a:pt x="14979" y="2825"/>
                    <a:pt x="11150" y="0"/>
                    <a:pt x="765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10" name="Google Shape;8826;p50"/>
            <p:cNvSpPr/>
            <p:nvPr/>
          </p:nvSpPr>
          <p:spPr>
            <a:xfrm>
              <a:off x="1662743" y="6777780"/>
              <a:ext cx="20254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8" h="21600" fill="norm" stroke="1" extrusionOk="0">
                  <a:moveTo>
                    <a:pt x="7643" y="0"/>
                  </a:moveTo>
                  <a:cubicBezTo>
                    <a:pt x="2672" y="0"/>
                    <a:pt x="-1587" y="5725"/>
                    <a:pt x="579" y="16501"/>
                  </a:cubicBezTo>
                  <a:cubicBezTo>
                    <a:pt x="1291" y="20039"/>
                    <a:pt x="4162" y="21600"/>
                    <a:pt x="7360" y="21600"/>
                  </a:cubicBezTo>
                  <a:cubicBezTo>
                    <a:pt x="13152" y="21600"/>
                    <a:pt x="20013" y="16493"/>
                    <a:pt x="17179" y="8734"/>
                  </a:cubicBezTo>
                  <a:cubicBezTo>
                    <a:pt x="14984" y="2838"/>
                    <a:pt x="11139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11" name="Google Shape;8827;p50"/>
            <p:cNvSpPr/>
            <p:nvPr/>
          </p:nvSpPr>
          <p:spPr>
            <a:xfrm>
              <a:off x="2576569" y="5397138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81" y="8996"/>
                    <a:pt x="576" y="8873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6" y="13765"/>
                    <a:pt x="1424" y="14079"/>
                    <a:pt x="1949" y="14079"/>
                  </a:cubicBezTo>
                  <a:cubicBezTo>
                    <a:pt x="2026" y="14079"/>
                    <a:pt x="2106" y="14071"/>
                    <a:pt x="2183" y="14057"/>
                  </a:cubicBezTo>
                  <a:cubicBezTo>
                    <a:pt x="3999" y="13700"/>
                    <a:pt x="5703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59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76" y="16320"/>
                    <a:pt x="14112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4" y="13042"/>
                  </a:cubicBezTo>
                  <a:cubicBezTo>
                    <a:pt x="16995" y="13165"/>
                    <a:pt x="18574" y="13371"/>
                    <a:pt x="20002" y="13427"/>
                  </a:cubicBezTo>
                  <a:cubicBezTo>
                    <a:pt x="20017" y="13427"/>
                    <a:pt x="20033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303" y="11245"/>
                    <a:pt x="21151" y="10450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3" y="8216"/>
                    <a:pt x="14830" y="8216"/>
                  </a:cubicBezTo>
                  <a:cubicBezTo>
                    <a:pt x="14156" y="8216"/>
                    <a:pt x="13600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12" name="Google Shape;8828;p50"/>
            <p:cNvSpPr/>
            <p:nvPr/>
          </p:nvSpPr>
          <p:spPr>
            <a:xfrm>
              <a:off x="2915671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2" y="0"/>
                    <a:pt x="14765" y="155"/>
                    <a:pt x="14506" y="446"/>
                  </a:cubicBezTo>
                  <a:cubicBezTo>
                    <a:pt x="13328" y="1815"/>
                    <a:pt x="12049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6" y="5387"/>
                    <a:pt x="9243" y="5203"/>
                  </a:cubicBezTo>
                  <a:cubicBezTo>
                    <a:pt x="7849" y="4080"/>
                    <a:pt x="5843" y="2597"/>
                    <a:pt x="4171" y="1408"/>
                  </a:cubicBezTo>
                  <a:cubicBezTo>
                    <a:pt x="3951" y="1251"/>
                    <a:pt x="3704" y="1176"/>
                    <a:pt x="3459" y="1176"/>
                  </a:cubicBezTo>
                  <a:cubicBezTo>
                    <a:pt x="3086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1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27" y="15411"/>
                    <a:pt x="11235" y="15192"/>
                    <a:pt x="11645" y="15192"/>
                  </a:cubicBezTo>
                  <a:cubicBezTo>
                    <a:pt x="11945" y="15192"/>
                    <a:pt x="12248" y="15307"/>
                    <a:pt x="12499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1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6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3" y="10090"/>
                  </a:cubicBezTo>
                  <a:cubicBezTo>
                    <a:pt x="15072" y="9618"/>
                    <a:pt x="14912" y="8494"/>
                    <a:pt x="15479" y="7778"/>
                  </a:cubicBezTo>
                  <a:cubicBezTo>
                    <a:pt x="16540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30" y="1733"/>
                  </a:cubicBezTo>
                  <a:cubicBezTo>
                    <a:pt x="17688" y="1130"/>
                    <a:pt x="16932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13" name="Google Shape;8829;p50"/>
            <p:cNvSpPr/>
            <p:nvPr/>
          </p:nvSpPr>
          <p:spPr>
            <a:xfrm>
              <a:off x="0" y="3573858"/>
              <a:ext cx="1441541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3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3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1" y="7469"/>
                    <a:pt x="115" y="9329"/>
                  </a:cubicBezTo>
                  <a:cubicBezTo>
                    <a:pt x="-169" y="10245"/>
                    <a:pt x="115" y="10806"/>
                    <a:pt x="497" y="11455"/>
                  </a:cubicBezTo>
                  <a:cubicBezTo>
                    <a:pt x="623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0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49" y="20915"/>
                  </a:cubicBezTo>
                  <a:cubicBezTo>
                    <a:pt x="7037" y="21352"/>
                    <a:pt x="7849" y="21600"/>
                    <a:pt x="8694" y="21600"/>
                  </a:cubicBezTo>
                  <a:cubicBezTo>
                    <a:pt x="9570" y="21600"/>
                    <a:pt x="10479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51" y="3421"/>
                    <a:pt x="14021" y="2962"/>
                    <a:pt x="14588" y="2937"/>
                  </a:cubicBezTo>
                  <a:lnTo>
                    <a:pt x="17359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1" y="5369"/>
                    <a:pt x="19300" y="5369"/>
                  </a:cubicBezTo>
                  <a:cubicBezTo>
                    <a:pt x="19314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5" y="4120"/>
                  </a:cubicBezTo>
                  <a:cubicBezTo>
                    <a:pt x="21256" y="3077"/>
                    <a:pt x="20972" y="2122"/>
                    <a:pt x="20688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14" name="Google Shape;8830;p50"/>
            <p:cNvSpPr/>
            <p:nvPr/>
          </p:nvSpPr>
          <p:spPr>
            <a:xfrm>
              <a:off x="1810195" y="2922528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3"/>
                    <a:pt x="14156" y="864"/>
                    <a:pt x="10900" y="864"/>
                  </a:cubicBezTo>
                  <a:cubicBezTo>
                    <a:pt x="9350" y="864"/>
                    <a:pt x="7775" y="843"/>
                    <a:pt x="6330" y="843"/>
                  </a:cubicBezTo>
                  <a:cubicBezTo>
                    <a:pt x="4301" y="843"/>
                    <a:pt x="2527" y="892"/>
                    <a:pt x="1435" y="1143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6" y="21579"/>
                    <a:pt x="2356" y="21579"/>
                    <a:pt x="2917" y="21579"/>
                  </a:cubicBezTo>
                  <a:cubicBezTo>
                    <a:pt x="4111" y="21579"/>
                    <a:pt x="5483" y="21600"/>
                    <a:pt x="6930" y="21600"/>
                  </a:cubicBezTo>
                  <a:cubicBezTo>
                    <a:pt x="11488" y="21600"/>
                    <a:pt x="16780" y="21405"/>
                    <a:pt x="19562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15" name="Google Shape;8831;p50"/>
            <p:cNvSpPr/>
            <p:nvPr/>
          </p:nvSpPr>
          <p:spPr>
            <a:xfrm>
              <a:off x="1584698" y="1746123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05"/>
                  </a:cubicBezTo>
                  <a:cubicBezTo>
                    <a:pt x="858" y="1331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3" y="21586"/>
                    <a:pt x="2351" y="21579"/>
                    <a:pt x="2907" y="21579"/>
                  </a:cubicBezTo>
                  <a:cubicBezTo>
                    <a:pt x="4148" y="21579"/>
                    <a:pt x="5582" y="21600"/>
                    <a:pt x="7090" y="21600"/>
                  </a:cubicBezTo>
                  <a:cubicBezTo>
                    <a:pt x="11613" y="21600"/>
                    <a:pt x="16815" y="21405"/>
                    <a:pt x="19565" y="19858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16" name="Google Shape;8832;p50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17" name="Google Shape;8833;p50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18" name="Google Shape;8834;p50"/>
            <p:cNvSpPr/>
            <p:nvPr/>
          </p:nvSpPr>
          <p:spPr>
            <a:xfrm>
              <a:off x="1272697" y="11660158"/>
              <a:ext cx="982389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3" h="21600" fill="norm" stroke="1" extrusionOk="0">
                  <a:moveTo>
                    <a:pt x="17270" y="0"/>
                  </a:moveTo>
                  <a:cubicBezTo>
                    <a:pt x="16839" y="0"/>
                    <a:pt x="16408" y="178"/>
                    <a:pt x="16084" y="510"/>
                  </a:cubicBezTo>
                  <a:cubicBezTo>
                    <a:pt x="12000" y="4773"/>
                    <a:pt x="3464" y="13250"/>
                    <a:pt x="320" y="17449"/>
                  </a:cubicBezTo>
                  <a:cubicBezTo>
                    <a:pt x="-894" y="19073"/>
                    <a:pt x="1604" y="21600"/>
                    <a:pt x="3516" y="21600"/>
                  </a:cubicBezTo>
                  <a:cubicBezTo>
                    <a:pt x="4031" y="21600"/>
                    <a:pt x="4504" y="21417"/>
                    <a:pt x="4851" y="20982"/>
                  </a:cubicBezTo>
                  <a:cubicBezTo>
                    <a:pt x="7654" y="17465"/>
                    <a:pt x="17208" y="8163"/>
                    <a:pt x="20136" y="4789"/>
                  </a:cubicBezTo>
                  <a:cubicBezTo>
                    <a:pt x="20614" y="4234"/>
                    <a:pt x="20706" y="3442"/>
                    <a:pt x="20336" y="2808"/>
                  </a:cubicBezTo>
                  <a:cubicBezTo>
                    <a:pt x="19766" y="1810"/>
                    <a:pt x="18965" y="828"/>
                    <a:pt x="18150" y="274"/>
                  </a:cubicBezTo>
                  <a:cubicBezTo>
                    <a:pt x="17880" y="89"/>
                    <a:pt x="17574" y="0"/>
                    <a:pt x="1727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19" name="Google Shape;8835;p50"/>
            <p:cNvSpPr/>
            <p:nvPr/>
          </p:nvSpPr>
          <p:spPr>
            <a:xfrm>
              <a:off x="1354674" y="11613947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20" name="Google Shape;8836;p50"/>
            <p:cNvSpPr/>
            <p:nvPr/>
          </p:nvSpPr>
          <p:spPr>
            <a:xfrm>
              <a:off x="1939913" y="12412410"/>
              <a:ext cx="23197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61" y="0"/>
                  </a:moveTo>
                  <a:cubicBezTo>
                    <a:pt x="2686" y="0"/>
                    <a:pt x="-1605" y="5753"/>
                    <a:pt x="588" y="16542"/>
                  </a:cubicBezTo>
                  <a:cubicBezTo>
                    <a:pt x="1291" y="20047"/>
                    <a:pt x="4150" y="21600"/>
                    <a:pt x="7338" y="21600"/>
                  </a:cubicBezTo>
                  <a:cubicBezTo>
                    <a:pt x="13118" y="21600"/>
                    <a:pt x="19995" y="16507"/>
                    <a:pt x="17156" y="8753"/>
                  </a:cubicBezTo>
                  <a:cubicBezTo>
                    <a:pt x="14988" y="2830"/>
                    <a:pt x="11153" y="0"/>
                    <a:pt x="76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21" name="Google Shape;8837;p50"/>
            <p:cNvSpPr/>
            <p:nvPr/>
          </p:nvSpPr>
          <p:spPr>
            <a:xfrm>
              <a:off x="1221445" y="13460663"/>
              <a:ext cx="1084691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265" y="773"/>
                    <a:pt x="13968" y="871"/>
                    <a:pt x="10608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8" y="857"/>
                    <a:pt x="2629" y="913"/>
                    <a:pt x="1431" y="1205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351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3" y="21586"/>
                    <a:pt x="2359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7" y="21600"/>
                    <a:pt x="16807" y="21405"/>
                    <a:pt x="19559" y="19858"/>
                  </a:cubicBezTo>
                  <a:cubicBezTo>
                    <a:pt x="21520" y="18701"/>
                    <a:pt x="21009" y="0"/>
                    <a:pt x="190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22" name="Google Shape;8838;p50"/>
            <p:cNvSpPr/>
            <p:nvPr/>
          </p:nvSpPr>
          <p:spPr>
            <a:xfrm>
              <a:off x="1662720" y="13169532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23" name="Google Shape;8839;p50"/>
            <p:cNvSpPr/>
            <p:nvPr/>
          </p:nvSpPr>
          <p:spPr>
            <a:xfrm>
              <a:off x="2576569" y="12422809"/>
              <a:ext cx="1132690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86" y="3694"/>
                    <a:pt x="8211" y="7466"/>
                    <a:pt x="7961" y="8330"/>
                  </a:cubicBezTo>
                  <a:cubicBezTo>
                    <a:pt x="7781" y="8988"/>
                    <a:pt x="576" y="8865"/>
                    <a:pt x="147" y="9607"/>
                  </a:cubicBezTo>
                  <a:cubicBezTo>
                    <a:pt x="-255" y="10306"/>
                    <a:pt x="244" y="12076"/>
                    <a:pt x="742" y="13284"/>
                  </a:cubicBezTo>
                  <a:cubicBezTo>
                    <a:pt x="933" y="13766"/>
                    <a:pt x="1410" y="14077"/>
                    <a:pt x="1927" y="14077"/>
                  </a:cubicBezTo>
                  <a:cubicBezTo>
                    <a:pt x="2011" y="14077"/>
                    <a:pt x="2098" y="14069"/>
                    <a:pt x="2183" y="14051"/>
                  </a:cubicBezTo>
                  <a:cubicBezTo>
                    <a:pt x="3999" y="13708"/>
                    <a:pt x="5703" y="13571"/>
                    <a:pt x="7116" y="13516"/>
                  </a:cubicBezTo>
                  <a:cubicBezTo>
                    <a:pt x="7139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59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20" y="21555"/>
                  </a:cubicBezTo>
                  <a:cubicBezTo>
                    <a:pt x="10370" y="21580"/>
                    <a:pt x="11058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76" y="16315"/>
                    <a:pt x="14112" y="14491"/>
                  </a:cubicBezTo>
                  <a:cubicBezTo>
                    <a:pt x="13994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4" y="13050"/>
                  </a:cubicBezTo>
                  <a:cubicBezTo>
                    <a:pt x="16995" y="13159"/>
                    <a:pt x="18574" y="13365"/>
                    <a:pt x="20002" y="13420"/>
                  </a:cubicBezTo>
                  <a:cubicBezTo>
                    <a:pt x="20017" y="13420"/>
                    <a:pt x="20033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303" y="11252"/>
                    <a:pt x="21151" y="10443"/>
                    <a:pt x="21013" y="9565"/>
                  </a:cubicBezTo>
                  <a:cubicBezTo>
                    <a:pt x="20929" y="9002"/>
                    <a:pt x="20458" y="8564"/>
                    <a:pt x="19890" y="8495"/>
                  </a:cubicBezTo>
                  <a:cubicBezTo>
                    <a:pt x="18526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8" y="8221"/>
                    <a:pt x="13600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15" y="580"/>
                    <a:pt x="12603" y="86"/>
                    <a:pt x="11966" y="45"/>
                  </a:cubicBezTo>
                  <a:cubicBezTo>
                    <a:pt x="11537" y="18"/>
                    <a:pt x="11062" y="0"/>
                    <a:pt x="1058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24" name="Google Shape;8840;p50"/>
            <p:cNvSpPr/>
            <p:nvPr/>
          </p:nvSpPr>
          <p:spPr>
            <a:xfrm>
              <a:off x="2915671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6" y="0"/>
                    <a:pt x="14767" y="159"/>
                    <a:pt x="14506" y="460"/>
                  </a:cubicBezTo>
                  <a:cubicBezTo>
                    <a:pt x="13328" y="1829"/>
                    <a:pt x="12049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43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1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3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9" y="15412"/>
                    <a:pt x="11239" y="15193"/>
                    <a:pt x="11655" y="15193"/>
                  </a:cubicBezTo>
                  <a:cubicBezTo>
                    <a:pt x="11951" y="15193"/>
                    <a:pt x="12251" y="15304"/>
                    <a:pt x="12499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5" y="19746"/>
                    <a:pt x="18633" y="19562"/>
                    <a:pt x="18896" y="19215"/>
                  </a:cubicBezTo>
                  <a:cubicBezTo>
                    <a:pt x="19622" y="18238"/>
                    <a:pt x="20406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3" y="10097"/>
                  </a:cubicBezTo>
                  <a:cubicBezTo>
                    <a:pt x="15072" y="9627"/>
                    <a:pt x="14912" y="8502"/>
                    <a:pt x="15479" y="7787"/>
                  </a:cubicBezTo>
                  <a:cubicBezTo>
                    <a:pt x="16540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30" y="1730"/>
                  </a:cubicBezTo>
                  <a:cubicBezTo>
                    <a:pt x="17688" y="1128"/>
                    <a:pt x="16932" y="688"/>
                    <a:pt x="16105" y="184"/>
                  </a:cubicBezTo>
                  <a:cubicBezTo>
                    <a:pt x="15904" y="60"/>
                    <a:pt x="15686" y="0"/>
                    <a:pt x="154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25" name="Google Shape;8841;p50"/>
            <p:cNvSpPr/>
            <p:nvPr/>
          </p:nvSpPr>
          <p:spPr>
            <a:xfrm>
              <a:off x="0" y="10599777"/>
              <a:ext cx="1441541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3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3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1" y="7471"/>
                    <a:pt x="115" y="9332"/>
                  </a:cubicBezTo>
                  <a:cubicBezTo>
                    <a:pt x="-169" y="10248"/>
                    <a:pt x="115" y="10796"/>
                    <a:pt x="497" y="11459"/>
                  </a:cubicBezTo>
                  <a:cubicBezTo>
                    <a:pt x="624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49" y="20909"/>
                  </a:cubicBezTo>
                  <a:cubicBezTo>
                    <a:pt x="7038" y="21349"/>
                    <a:pt x="7860" y="21600"/>
                    <a:pt x="8710" y="21600"/>
                  </a:cubicBezTo>
                  <a:cubicBezTo>
                    <a:pt x="9581" y="21600"/>
                    <a:pt x="10480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51" y="3422"/>
                    <a:pt x="14021" y="2951"/>
                    <a:pt x="14588" y="2938"/>
                  </a:cubicBezTo>
                  <a:lnTo>
                    <a:pt x="17359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3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5" y="4109"/>
                  </a:cubicBezTo>
                  <a:cubicBezTo>
                    <a:pt x="21256" y="3065"/>
                    <a:pt x="20972" y="2110"/>
                    <a:pt x="20688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26" name="Google Shape;8842;p50"/>
            <p:cNvSpPr/>
            <p:nvPr/>
          </p:nvSpPr>
          <p:spPr>
            <a:xfrm>
              <a:off x="1810195" y="9948363"/>
              <a:ext cx="108486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098" y="0"/>
                  </a:moveTo>
                  <a:cubicBezTo>
                    <a:pt x="19052" y="0"/>
                    <a:pt x="19006" y="14"/>
                    <a:pt x="18958" y="35"/>
                  </a:cubicBezTo>
                  <a:cubicBezTo>
                    <a:pt x="17330" y="719"/>
                    <a:pt x="14216" y="831"/>
                    <a:pt x="10994" y="831"/>
                  </a:cubicBezTo>
                  <a:cubicBezTo>
                    <a:pt x="9561" y="831"/>
                    <a:pt x="8107" y="810"/>
                    <a:pt x="6750" y="810"/>
                  </a:cubicBezTo>
                  <a:cubicBezTo>
                    <a:pt x="4546" y="810"/>
                    <a:pt x="2602" y="866"/>
                    <a:pt x="1436" y="1152"/>
                  </a:cubicBezTo>
                  <a:cubicBezTo>
                    <a:pt x="856" y="1278"/>
                    <a:pt x="377" y="3023"/>
                    <a:pt x="236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193" y="19715"/>
                    <a:pt x="744" y="21579"/>
                    <a:pt x="1364" y="21579"/>
                  </a:cubicBezTo>
                  <a:cubicBezTo>
                    <a:pt x="1782" y="21572"/>
                    <a:pt x="2240" y="21565"/>
                    <a:pt x="2727" y="21565"/>
                  </a:cubicBezTo>
                  <a:cubicBezTo>
                    <a:pt x="4126" y="21565"/>
                    <a:pt x="5787" y="21600"/>
                    <a:pt x="7531" y="21600"/>
                  </a:cubicBezTo>
                  <a:cubicBezTo>
                    <a:pt x="11945" y="21600"/>
                    <a:pt x="16902" y="21384"/>
                    <a:pt x="19565" y="19841"/>
                  </a:cubicBezTo>
                  <a:cubicBezTo>
                    <a:pt x="21524" y="18682"/>
                    <a:pt x="21018" y="0"/>
                    <a:pt x="1909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27" name="Google Shape;8843;p50"/>
            <p:cNvSpPr/>
            <p:nvPr/>
          </p:nvSpPr>
          <p:spPr>
            <a:xfrm>
              <a:off x="1584698" y="8772041"/>
              <a:ext cx="818746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310" y="753"/>
                    <a:pt x="14157" y="872"/>
                    <a:pt x="10902" y="872"/>
                  </a:cubicBezTo>
                  <a:cubicBezTo>
                    <a:pt x="9351" y="872"/>
                    <a:pt x="7778" y="844"/>
                    <a:pt x="6333" y="844"/>
                  </a:cubicBezTo>
                  <a:cubicBezTo>
                    <a:pt x="4303" y="844"/>
                    <a:pt x="2532" y="893"/>
                    <a:pt x="1439" y="1151"/>
                  </a:cubicBezTo>
                  <a:cubicBezTo>
                    <a:pt x="858" y="1332"/>
                    <a:pt x="372" y="3013"/>
                    <a:pt x="223" y="5503"/>
                  </a:cubicBezTo>
                  <a:cubicBezTo>
                    <a:pt x="17" y="9297"/>
                    <a:pt x="-77" y="13656"/>
                    <a:pt x="74" y="17074"/>
                  </a:cubicBezTo>
                  <a:cubicBezTo>
                    <a:pt x="183" y="19710"/>
                    <a:pt x="728" y="21558"/>
                    <a:pt x="1334" y="21558"/>
                  </a:cubicBezTo>
                  <a:cubicBezTo>
                    <a:pt x="1345" y="21558"/>
                    <a:pt x="1355" y="21558"/>
                    <a:pt x="1364" y="21558"/>
                  </a:cubicBezTo>
                  <a:cubicBezTo>
                    <a:pt x="1586" y="21551"/>
                    <a:pt x="1816" y="21551"/>
                    <a:pt x="2058" y="21551"/>
                  </a:cubicBezTo>
                  <a:cubicBezTo>
                    <a:pt x="3578" y="21551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15"/>
                  </a:cubicBezTo>
                  <a:cubicBezTo>
                    <a:pt x="21523" y="18720"/>
                    <a:pt x="21011" y="0"/>
                    <a:pt x="190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28" name="Google Shape;8844;p50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29" name="Google Shape;8845;p50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9031" name="Google Shape;8846;p50"/>
          <p:cNvSpPr/>
          <p:nvPr/>
        </p:nvSpPr>
        <p:spPr>
          <a:xfrm flipH="1" rot="10800000">
            <a:off x="6966590" y="81"/>
            <a:ext cx="17417411" cy="137160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6123" y="0"/>
                </a:moveTo>
                <a:cubicBezTo>
                  <a:pt x="6444" y="703"/>
                  <a:pt x="6685" y="1537"/>
                  <a:pt x="6640" y="2443"/>
                </a:cubicBezTo>
                <a:cubicBezTo>
                  <a:pt x="6499" y="5023"/>
                  <a:pt x="4125" y="5422"/>
                  <a:pt x="3653" y="8430"/>
                </a:cubicBezTo>
                <a:cubicBezTo>
                  <a:pt x="3207" y="11300"/>
                  <a:pt x="5054" y="12793"/>
                  <a:pt x="4401" y="15040"/>
                </a:cubicBezTo>
                <a:cubicBezTo>
                  <a:pt x="3859" y="16903"/>
                  <a:pt x="2394" y="16548"/>
                  <a:pt x="959" y="19179"/>
                </a:cubicBezTo>
                <a:cubicBezTo>
                  <a:pt x="497" y="20027"/>
                  <a:pt x="196" y="20897"/>
                  <a:pt x="0" y="21600"/>
                </a:cubicBezTo>
                <a:lnTo>
                  <a:pt x="21600" y="21600"/>
                </a:lnTo>
                <a:lnTo>
                  <a:pt x="21600" y="0"/>
                </a:ln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121919" tIns="121919" rIns="121919" bIns="121919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9032" name="رقم الشريحة"/>
          <p:cNvSpPr txBox="1"/>
          <p:nvPr>
            <p:ph type="sldNum" sz="quarter" idx="2"/>
          </p:nvPr>
        </p:nvSpPr>
        <p:spPr>
          <a:xfrm>
            <a:off x="11785599" y="12344399"/>
            <a:ext cx="5689601" cy="736601"/>
          </a:xfrm>
          <a:prstGeom prst="rect">
            <a:avLst/>
          </a:prstGeom>
        </p:spPr>
        <p:txBody>
          <a:bodyPr lIns="121919" tIns="121919" rIns="121919" bIns="121919"/>
          <a:lstStyle>
            <a:lvl1pPr algn="r">
              <a:defRPr sz="3200"/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TITLE_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3" name="نص العنوان"/>
          <p:cNvSpPr txBox="1"/>
          <p:nvPr>
            <p:ph type="title"/>
          </p:nvPr>
        </p:nvSpPr>
        <p:spPr>
          <a:xfrm>
            <a:off x="1601999" y="1439999"/>
            <a:ext cx="21180001" cy="1318401"/>
          </a:xfrm>
          <a:prstGeom prst="rect">
            <a:avLst/>
          </a:prstGeom>
        </p:spPr>
        <p:txBody>
          <a:bodyPr/>
          <a:lstStyle/>
          <a:p>
            <a:pPr/>
            <a:r>
              <a:t>نص العنوان</a:t>
            </a:r>
          </a:p>
        </p:txBody>
      </p:sp>
      <p:sp>
        <p:nvSpPr>
          <p:cNvPr id="824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USTOM_3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94" name="Google Shape;8848;p51"/>
          <p:cNvGrpSpPr/>
          <p:nvPr/>
        </p:nvGrpSpPr>
        <p:grpSpPr>
          <a:xfrm>
            <a:off x="-349845" y="-1299"/>
            <a:ext cx="25417589" cy="13716477"/>
            <a:chOff x="0" y="0"/>
            <a:chExt cx="25417587" cy="13716475"/>
          </a:xfrm>
        </p:grpSpPr>
        <p:sp>
          <p:nvSpPr>
            <p:cNvPr id="9039" name="Google Shape;8849;p51"/>
            <p:cNvSpPr/>
            <p:nvPr/>
          </p:nvSpPr>
          <p:spPr>
            <a:xfrm>
              <a:off x="22896176" y="1380229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12"/>
                  </a:cubicBezTo>
                  <a:cubicBezTo>
                    <a:pt x="871" y="1338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64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9" y="21579"/>
                    <a:pt x="5489" y="21600"/>
                    <a:pt x="6934" y="21600"/>
                  </a:cubicBezTo>
                  <a:cubicBezTo>
                    <a:pt x="11489" y="21600"/>
                    <a:pt x="16781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40" name="Google Shape;8850;p51"/>
            <p:cNvSpPr/>
            <p:nvPr/>
          </p:nvSpPr>
          <p:spPr>
            <a:xfrm>
              <a:off x="23975893" y="61642"/>
              <a:ext cx="144169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25"/>
                    <a:pt x="9718" y="10504"/>
                    <a:pt x="8932" y="16592"/>
                  </a:cubicBezTo>
                  <a:cubicBezTo>
                    <a:pt x="8903" y="16841"/>
                    <a:pt x="8726" y="16973"/>
                    <a:pt x="8549" y="16973"/>
                  </a:cubicBezTo>
                  <a:cubicBezTo>
                    <a:pt x="8392" y="16973"/>
                    <a:pt x="8236" y="16870"/>
                    <a:pt x="8178" y="16654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5" y="7176"/>
                    <a:pt x="4962" y="6860"/>
                    <a:pt x="4524" y="6860"/>
                  </a:cubicBezTo>
                  <a:cubicBezTo>
                    <a:pt x="4516" y="6860"/>
                    <a:pt x="4507" y="6860"/>
                    <a:pt x="4498" y="6860"/>
                  </a:cubicBezTo>
                  <a:cubicBezTo>
                    <a:pt x="2763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78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09"/>
                    <a:pt x="14032" y="2950"/>
                    <a:pt x="14589" y="2925"/>
                  </a:cubicBezTo>
                  <a:lnTo>
                    <a:pt x="17362" y="2835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34"/>
                    <a:pt x="18895" y="5358"/>
                    <a:pt x="19313" y="5358"/>
                  </a:cubicBezTo>
                  <a:cubicBezTo>
                    <a:pt x="19329" y="5358"/>
                    <a:pt x="19345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43"/>
                    <a:pt x="21436" y="4709"/>
                    <a:pt x="21381" y="4109"/>
                  </a:cubicBezTo>
                  <a:cubicBezTo>
                    <a:pt x="21272" y="3065"/>
                    <a:pt x="20977" y="2110"/>
                    <a:pt x="20704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41" name="Google Shape;8851;p51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42" name="Google Shape;8852;p51"/>
            <p:cNvSpPr/>
            <p:nvPr/>
          </p:nvSpPr>
          <p:spPr>
            <a:xfrm>
              <a:off x="20002468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6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43" name="Google Shape;8853;p51"/>
            <p:cNvSpPr/>
            <p:nvPr/>
          </p:nvSpPr>
          <p:spPr>
            <a:xfrm>
              <a:off x="21563798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9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4" y="10481"/>
                    <a:pt x="6794" y="11327"/>
                  </a:cubicBezTo>
                  <a:cubicBezTo>
                    <a:pt x="7216" y="11962"/>
                    <a:pt x="2537" y="18529"/>
                    <a:pt x="2885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71" y="20776"/>
                  </a:cubicBezTo>
                  <a:cubicBezTo>
                    <a:pt x="8743" y="18837"/>
                    <a:pt x="9702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9" y="18576"/>
                    <a:pt x="17246" y="19586"/>
                  </a:cubicBezTo>
                  <a:cubicBezTo>
                    <a:pt x="17437" y="19699"/>
                    <a:pt x="17645" y="19754"/>
                    <a:pt x="17852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44" name="Google Shape;8854;p51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45" name="Google Shape;8855;p51"/>
            <p:cNvSpPr/>
            <p:nvPr/>
          </p:nvSpPr>
          <p:spPr>
            <a:xfrm>
              <a:off x="22896176" y="8406147"/>
              <a:ext cx="81924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7"/>
                    <a:pt x="18947" y="28"/>
                  </a:cubicBezTo>
                  <a:cubicBezTo>
                    <a:pt x="17365" y="733"/>
                    <a:pt x="14370" y="852"/>
                    <a:pt x="11236" y="852"/>
                  </a:cubicBezTo>
                  <a:cubicBezTo>
                    <a:pt x="9595" y="852"/>
                    <a:pt x="7914" y="817"/>
                    <a:pt x="6380" y="817"/>
                  </a:cubicBezTo>
                  <a:cubicBezTo>
                    <a:pt x="4329" y="817"/>
                    <a:pt x="2537" y="880"/>
                    <a:pt x="1431" y="1152"/>
                  </a:cubicBezTo>
                  <a:cubicBezTo>
                    <a:pt x="871" y="1278"/>
                    <a:pt x="385" y="3016"/>
                    <a:pt x="234" y="5445"/>
                  </a:cubicBezTo>
                  <a:cubicBezTo>
                    <a:pt x="10" y="9306"/>
                    <a:pt x="-82" y="13669"/>
                    <a:pt x="86" y="17034"/>
                  </a:cubicBezTo>
                  <a:cubicBezTo>
                    <a:pt x="199" y="19708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8" y="21600"/>
                    <a:pt x="16906" y="21377"/>
                    <a:pt x="19565" y="19834"/>
                  </a:cubicBezTo>
                  <a:cubicBezTo>
                    <a:pt x="21518" y="18738"/>
                    <a:pt x="21011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46" name="Google Shape;8856;p51"/>
            <p:cNvSpPr/>
            <p:nvPr/>
          </p:nvSpPr>
          <p:spPr>
            <a:xfrm>
              <a:off x="23975893" y="7086817"/>
              <a:ext cx="144169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3"/>
                    <a:pt x="8932" y="16590"/>
                  </a:cubicBezTo>
                  <a:cubicBezTo>
                    <a:pt x="8903" y="16847"/>
                    <a:pt x="8726" y="16982"/>
                    <a:pt x="8550" y="16982"/>
                  </a:cubicBezTo>
                  <a:cubicBezTo>
                    <a:pt x="8393" y="16982"/>
                    <a:pt x="8236" y="16876"/>
                    <a:pt x="8178" y="16655"/>
                  </a:cubicBezTo>
                  <a:cubicBezTo>
                    <a:pt x="7141" y="12654"/>
                    <a:pt x="6901" y="11088"/>
                    <a:pt x="5546" y="7649"/>
                  </a:cubicBezTo>
                  <a:cubicBezTo>
                    <a:pt x="5361" y="7165"/>
                    <a:pt x="4947" y="6860"/>
                    <a:pt x="4498" y="6860"/>
                  </a:cubicBezTo>
                  <a:cubicBezTo>
                    <a:pt x="2763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2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3" y="10240"/>
                    <a:pt x="3803" y="10240"/>
                  </a:cubicBezTo>
                  <a:cubicBezTo>
                    <a:pt x="3993" y="10240"/>
                    <a:pt x="4125" y="10310"/>
                    <a:pt x="4170" y="10465"/>
                  </a:cubicBezTo>
                  <a:cubicBezTo>
                    <a:pt x="5022" y="13190"/>
                    <a:pt x="6125" y="19252"/>
                    <a:pt x="6846" y="20920"/>
                  </a:cubicBezTo>
                  <a:cubicBezTo>
                    <a:pt x="7040" y="21353"/>
                    <a:pt x="7857" y="21600"/>
                    <a:pt x="8704" y="21600"/>
                  </a:cubicBezTo>
                  <a:cubicBezTo>
                    <a:pt x="9578" y="21600"/>
                    <a:pt x="10484" y="21337"/>
                    <a:pt x="10767" y="20742"/>
                  </a:cubicBezTo>
                  <a:cubicBezTo>
                    <a:pt x="12569" y="16922"/>
                    <a:pt x="12514" y="8911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4" y="5038"/>
                    <a:pt x="18883" y="5361"/>
                    <a:pt x="19293" y="5361"/>
                  </a:cubicBezTo>
                  <a:cubicBezTo>
                    <a:pt x="19315" y="5361"/>
                    <a:pt x="19338" y="5359"/>
                    <a:pt x="19361" y="5358"/>
                  </a:cubicBezTo>
                  <a:cubicBezTo>
                    <a:pt x="19732" y="5332"/>
                    <a:pt x="20147" y="5306"/>
                    <a:pt x="20507" y="5294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78"/>
                    <a:pt x="20977" y="2123"/>
                    <a:pt x="20704" y="1396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47" name="Google Shape;8857;p51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48" name="Google Shape;8858;p51"/>
            <p:cNvSpPr/>
            <p:nvPr/>
          </p:nvSpPr>
          <p:spPr>
            <a:xfrm>
              <a:off x="20002462" y="8100988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49" name="Google Shape;8859;p51"/>
            <p:cNvSpPr/>
            <p:nvPr/>
          </p:nvSpPr>
          <p:spPr>
            <a:xfrm>
              <a:off x="21563798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9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4" y="10487"/>
                    <a:pt x="6794" y="11332"/>
                  </a:cubicBezTo>
                  <a:cubicBezTo>
                    <a:pt x="7216" y="11967"/>
                    <a:pt x="2537" y="18515"/>
                    <a:pt x="2885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71" y="20779"/>
                  </a:cubicBezTo>
                  <a:cubicBezTo>
                    <a:pt x="8743" y="18840"/>
                    <a:pt x="9702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9" y="18579"/>
                    <a:pt x="17246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50" name="Google Shape;8860;p51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51" name="Google Shape;8861;p51"/>
            <p:cNvSpPr/>
            <p:nvPr/>
          </p:nvSpPr>
          <p:spPr>
            <a:xfrm>
              <a:off x="20457982" y="6435487"/>
              <a:ext cx="1084872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4"/>
                    <a:pt x="14156" y="866"/>
                    <a:pt x="10900" y="866"/>
                  </a:cubicBezTo>
                  <a:cubicBezTo>
                    <a:pt x="9350" y="866"/>
                    <a:pt x="7775" y="845"/>
                    <a:pt x="6330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6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6" y="21586"/>
                    <a:pt x="1334" y="21586"/>
                  </a:cubicBezTo>
                  <a:cubicBezTo>
                    <a:pt x="1345" y="21586"/>
                    <a:pt x="1355" y="21579"/>
                    <a:pt x="1364" y="21579"/>
                  </a:cubicBezTo>
                  <a:cubicBezTo>
                    <a:pt x="1782" y="21572"/>
                    <a:pt x="2239" y="21565"/>
                    <a:pt x="2727" y="21565"/>
                  </a:cubicBezTo>
                  <a:cubicBezTo>
                    <a:pt x="4126" y="21565"/>
                    <a:pt x="5786" y="21600"/>
                    <a:pt x="7530" y="21600"/>
                  </a:cubicBezTo>
                  <a:cubicBezTo>
                    <a:pt x="11943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52" name="Google Shape;8862;p51"/>
            <p:cNvSpPr/>
            <p:nvPr/>
          </p:nvSpPr>
          <p:spPr>
            <a:xfrm>
              <a:off x="20232485" y="5259082"/>
              <a:ext cx="81880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1"/>
                    <a:pt x="10904" y="871"/>
                  </a:cubicBezTo>
                  <a:cubicBezTo>
                    <a:pt x="9353" y="871"/>
                    <a:pt x="7778" y="843"/>
                    <a:pt x="6333" y="843"/>
                  </a:cubicBezTo>
                  <a:cubicBezTo>
                    <a:pt x="4303" y="843"/>
                    <a:pt x="2532" y="892"/>
                    <a:pt x="1439" y="1150"/>
                  </a:cubicBezTo>
                  <a:cubicBezTo>
                    <a:pt x="858" y="1331"/>
                    <a:pt x="374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204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53" name="Google Shape;8863;p51"/>
            <p:cNvSpPr/>
            <p:nvPr/>
          </p:nvSpPr>
          <p:spPr>
            <a:xfrm>
              <a:off x="20232485" y="4893188"/>
              <a:ext cx="818802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2"/>
                    <a:pt x="10904" y="872"/>
                  </a:cubicBezTo>
                  <a:cubicBezTo>
                    <a:pt x="9353" y="872"/>
                    <a:pt x="7778" y="844"/>
                    <a:pt x="6333" y="844"/>
                  </a:cubicBezTo>
                  <a:cubicBezTo>
                    <a:pt x="4303" y="844"/>
                    <a:pt x="2532" y="899"/>
                    <a:pt x="1439" y="1150"/>
                  </a:cubicBezTo>
                  <a:cubicBezTo>
                    <a:pt x="858" y="1276"/>
                    <a:pt x="374" y="3012"/>
                    <a:pt x="223" y="5501"/>
                  </a:cubicBezTo>
                  <a:cubicBezTo>
                    <a:pt x="17" y="9294"/>
                    <a:pt x="-77" y="13652"/>
                    <a:pt x="74" y="17075"/>
                  </a:cubicBezTo>
                  <a:cubicBezTo>
                    <a:pt x="202" y="19704"/>
                    <a:pt x="730" y="21551"/>
                    <a:pt x="1334" y="21551"/>
                  </a:cubicBezTo>
                  <a:cubicBezTo>
                    <a:pt x="1345" y="21551"/>
                    <a:pt x="1355" y="21551"/>
                    <a:pt x="1364" y="21551"/>
                  </a:cubicBezTo>
                  <a:cubicBezTo>
                    <a:pt x="1586" y="21544"/>
                    <a:pt x="1816" y="21544"/>
                    <a:pt x="2058" y="21544"/>
                  </a:cubicBezTo>
                  <a:cubicBezTo>
                    <a:pt x="3578" y="21544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08"/>
                  </a:cubicBezTo>
                  <a:cubicBezTo>
                    <a:pt x="21523" y="18713"/>
                    <a:pt x="21011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54" name="Google Shape;8864;p51"/>
            <p:cNvSpPr/>
            <p:nvPr/>
          </p:nvSpPr>
          <p:spPr>
            <a:xfrm>
              <a:off x="22584655" y="4634488"/>
              <a:ext cx="982117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1" y="0"/>
                  </a:moveTo>
                  <a:cubicBezTo>
                    <a:pt x="16858" y="0"/>
                    <a:pt x="16422" y="178"/>
                    <a:pt x="16094" y="504"/>
                  </a:cubicBezTo>
                  <a:cubicBezTo>
                    <a:pt x="11992" y="4766"/>
                    <a:pt x="3466" y="13243"/>
                    <a:pt x="320" y="17441"/>
                  </a:cubicBezTo>
                  <a:cubicBezTo>
                    <a:pt x="-895" y="19076"/>
                    <a:pt x="1608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04"/>
                    <a:pt x="18978" y="838"/>
                    <a:pt x="18161" y="268"/>
                  </a:cubicBezTo>
                  <a:cubicBezTo>
                    <a:pt x="17895" y="85"/>
                    <a:pt x="17594" y="0"/>
                    <a:pt x="172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55" name="Google Shape;8865;p51"/>
            <p:cNvSpPr/>
            <p:nvPr/>
          </p:nvSpPr>
          <p:spPr>
            <a:xfrm>
              <a:off x="22666627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56" name="Google Shape;8866;p51"/>
            <p:cNvSpPr/>
            <p:nvPr/>
          </p:nvSpPr>
          <p:spPr>
            <a:xfrm>
              <a:off x="23251670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5" y="0"/>
                  </a:moveTo>
                  <a:cubicBezTo>
                    <a:pt x="2665" y="0"/>
                    <a:pt x="-1620" y="5733"/>
                    <a:pt x="601" y="16505"/>
                  </a:cubicBezTo>
                  <a:cubicBezTo>
                    <a:pt x="1310" y="20041"/>
                    <a:pt x="4171" y="21600"/>
                    <a:pt x="7360" y="21600"/>
                  </a:cubicBezTo>
                  <a:cubicBezTo>
                    <a:pt x="13132" y="21600"/>
                    <a:pt x="19980" y="16498"/>
                    <a:pt x="17145" y="8724"/>
                  </a:cubicBezTo>
                  <a:cubicBezTo>
                    <a:pt x="14980" y="2828"/>
                    <a:pt x="11139" y="0"/>
                    <a:pt x="764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57" name="Google Shape;8867;p51"/>
            <p:cNvSpPr/>
            <p:nvPr/>
          </p:nvSpPr>
          <p:spPr>
            <a:xfrm>
              <a:off x="22533254" y="6435487"/>
              <a:ext cx="1084827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4"/>
                    <a:pt x="14166" y="866"/>
                    <a:pt x="10911" y="866"/>
                  </a:cubicBezTo>
                  <a:cubicBezTo>
                    <a:pt x="9360" y="866"/>
                    <a:pt x="7785" y="845"/>
                    <a:pt x="6338" y="845"/>
                  </a:cubicBezTo>
                  <a:cubicBezTo>
                    <a:pt x="4308" y="845"/>
                    <a:pt x="2531" y="894"/>
                    <a:pt x="1434" y="1145"/>
                  </a:cubicBezTo>
                  <a:cubicBezTo>
                    <a:pt x="869" y="1271"/>
                    <a:pt x="375" y="3017"/>
                    <a:pt x="234" y="5510"/>
                  </a:cubicBezTo>
                  <a:cubicBezTo>
                    <a:pt x="8" y="9309"/>
                    <a:pt x="-76" y="13667"/>
                    <a:pt x="79" y="17096"/>
                  </a:cubicBezTo>
                  <a:cubicBezTo>
                    <a:pt x="204" y="19728"/>
                    <a:pt x="739" y="21586"/>
                    <a:pt x="1348" y="21586"/>
                  </a:cubicBezTo>
                  <a:cubicBezTo>
                    <a:pt x="1358" y="21586"/>
                    <a:pt x="1367" y="21579"/>
                    <a:pt x="1378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7" y="21600"/>
                    <a:pt x="7538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58" name="Google Shape;8868;p51"/>
            <p:cNvSpPr/>
            <p:nvPr/>
          </p:nvSpPr>
          <p:spPr>
            <a:xfrm>
              <a:off x="22974492" y="6144191"/>
              <a:ext cx="202237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59" name="Google Shape;8869;p51"/>
            <p:cNvSpPr/>
            <p:nvPr/>
          </p:nvSpPr>
          <p:spPr>
            <a:xfrm>
              <a:off x="22974507" y="6777780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60" name="Google Shape;8870;p51"/>
            <p:cNvSpPr/>
            <p:nvPr/>
          </p:nvSpPr>
          <p:spPr>
            <a:xfrm>
              <a:off x="23888517" y="5397138"/>
              <a:ext cx="1132688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96"/>
                    <a:pt x="577" y="8873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7" y="14079"/>
                    <a:pt x="2093" y="14071"/>
                    <a:pt x="2171" y="14057"/>
                  </a:cubicBezTo>
                  <a:cubicBezTo>
                    <a:pt x="3999" y="13700"/>
                    <a:pt x="5690" y="13577"/>
                    <a:pt x="7116" y="13508"/>
                  </a:cubicBezTo>
                  <a:cubicBezTo>
                    <a:pt x="7133" y="13508"/>
                    <a:pt x="7150" y="13508"/>
                    <a:pt x="7166" y="13508"/>
                  </a:cubicBezTo>
                  <a:cubicBezTo>
                    <a:pt x="7892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100" y="14497"/>
                  </a:cubicBezTo>
                  <a:cubicBezTo>
                    <a:pt x="13993" y="13717"/>
                    <a:pt x="14606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14" y="8352"/>
                    <a:pt x="17006" y="8199"/>
                    <a:pt x="15624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3" y="6994"/>
                  </a:cubicBezTo>
                  <a:cubicBezTo>
                    <a:pt x="13504" y="5361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61" name="Google Shape;8871;p51"/>
            <p:cNvSpPr/>
            <p:nvPr/>
          </p:nvSpPr>
          <p:spPr>
            <a:xfrm>
              <a:off x="24227609" y="3512959"/>
              <a:ext cx="1080347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20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595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52" y="15826"/>
                  </a:cubicBezTo>
                  <a:cubicBezTo>
                    <a:pt x="10813" y="15411"/>
                    <a:pt x="11225" y="15192"/>
                    <a:pt x="11640" y="15192"/>
                  </a:cubicBezTo>
                  <a:cubicBezTo>
                    <a:pt x="11943" y="15192"/>
                    <a:pt x="12250" y="15307"/>
                    <a:pt x="12501" y="15548"/>
                  </a:cubicBezTo>
                  <a:cubicBezTo>
                    <a:pt x="14011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393" y="17161"/>
                    <a:pt x="21090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501" y="11165"/>
                    <a:pt x="15815" y="10090"/>
                  </a:cubicBezTo>
                  <a:cubicBezTo>
                    <a:pt x="15073" y="9618"/>
                    <a:pt x="14914" y="8494"/>
                    <a:pt x="15481" y="7778"/>
                  </a:cubicBezTo>
                  <a:cubicBezTo>
                    <a:pt x="16527" y="6474"/>
                    <a:pt x="17718" y="5153"/>
                    <a:pt x="18663" y="3884"/>
                  </a:cubicBezTo>
                  <a:cubicBezTo>
                    <a:pt x="19158" y="3232"/>
                    <a:pt x="19041" y="2239"/>
                    <a:pt x="18417" y="1733"/>
                  </a:cubicBezTo>
                  <a:cubicBezTo>
                    <a:pt x="17675" y="1130"/>
                    <a:pt x="16919" y="690"/>
                    <a:pt x="16105" y="184"/>
                  </a:cubicBezTo>
                  <a:cubicBezTo>
                    <a:pt x="15904" y="60"/>
                    <a:pt x="15684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62" name="Google Shape;8872;p51"/>
            <p:cNvSpPr/>
            <p:nvPr/>
          </p:nvSpPr>
          <p:spPr>
            <a:xfrm>
              <a:off x="21311737" y="3573858"/>
              <a:ext cx="1441817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8"/>
                    <a:pt x="11024" y="415"/>
                  </a:cubicBezTo>
                  <a:cubicBezTo>
                    <a:pt x="9953" y="938"/>
                    <a:pt x="9724" y="10513"/>
                    <a:pt x="8939" y="16586"/>
                  </a:cubicBezTo>
                  <a:cubicBezTo>
                    <a:pt x="8903" y="16843"/>
                    <a:pt x="8725" y="16977"/>
                    <a:pt x="8546" y="16977"/>
                  </a:cubicBezTo>
                  <a:cubicBezTo>
                    <a:pt x="8388" y="16977"/>
                    <a:pt x="8231" y="16872"/>
                    <a:pt x="8174" y="16650"/>
                  </a:cubicBezTo>
                  <a:cubicBezTo>
                    <a:pt x="7138" y="12664"/>
                    <a:pt x="6897" y="11085"/>
                    <a:pt x="5544" y="7647"/>
                  </a:cubicBezTo>
                  <a:cubicBezTo>
                    <a:pt x="5359" y="7163"/>
                    <a:pt x="4944" y="6858"/>
                    <a:pt x="4496" y="6858"/>
                  </a:cubicBezTo>
                  <a:cubicBezTo>
                    <a:pt x="2760" y="6884"/>
                    <a:pt x="916" y="7469"/>
                    <a:pt x="109" y="9329"/>
                  </a:cubicBezTo>
                  <a:cubicBezTo>
                    <a:pt x="-164" y="10245"/>
                    <a:pt x="119" y="10806"/>
                    <a:pt x="502" y="11455"/>
                  </a:cubicBezTo>
                  <a:cubicBezTo>
                    <a:pt x="628" y="11682"/>
                    <a:pt x="833" y="11801"/>
                    <a:pt x="1044" y="11801"/>
                  </a:cubicBezTo>
                  <a:cubicBezTo>
                    <a:pt x="1198" y="11801"/>
                    <a:pt x="1354" y="11736"/>
                    <a:pt x="1484" y="11608"/>
                  </a:cubicBezTo>
                  <a:cubicBezTo>
                    <a:pt x="2296" y="10791"/>
                    <a:pt x="3275" y="10238"/>
                    <a:pt x="3808" y="10238"/>
                  </a:cubicBezTo>
                  <a:cubicBezTo>
                    <a:pt x="3997" y="10238"/>
                    <a:pt x="4131" y="10308"/>
                    <a:pt x="4179" y="10462"/>
                  </a:cubicBezTo>
                  <a:cubicBezTo>
                    <a:pt x="5031" y="13186"/>
                    <a:pt x="6122" y="19246"/>
                    <a:pt x="6843" y="20915"/>
                  </a:cubicBezTo>
                  <a:cubicBezTo>
                    <a:pt x="7035" y="21352"/>
                    <a:pt x="7849" y="21600"/>
                    <a:pt x="8693" y="21600"/>
                  </a:cubicBezTo>
                  <a:cubicBezTo>
                    <a:pt x="9569" y="21600"/>
                    <a:pt x="10478" y="21333"/>
                    <a:pt x="10761" y="20737"/>
                  </a:cubicBezTo>
                  <a:cubicBezTo>
                    <a:pt x="12562" y="16930"/>
                    <a:pt x="12508" y="8909"/>
                    <a:pt x="13424" y="4071"/>
                  </a:cubicBezTo>
                  <a:cubicBezTo>
                    <a:pt x="13544" y="3421"/>
                    <a:pt x="14025" y="2962"/>
                    <a:pt x="14593" y="2937"/>
                  </a:cubicBezTo>
                  <a:lnTo>
                    <a:pt x="17354" y="2847"/>
                  </a:lnTo>
                  <a:cubicBezTo>
                    <a:pt x="17976" y="3064"/>
                    <a:pt x="18271" y="3905"/>
                    <a:pt x="18413" y="4566"/>
                  </a:cubicBezTo>
                  <a:cubicBezTo>
                    <a:pt x="18518" y="5045"/>
                    <a:pt x="18887" y="5369"/>
                    <a:pt x="19305" y="5369"/>
                  </a:cubicBezTo>
                  <a:cubicBezTo>
                    <a:pt x="19321" y="5369"/>
                    <a:pt x="19335" y="5369"/>
                    <a:pt x="19351" y="5369"/>
                  </a:cubicBezTo>
                  <a:cubicBezTo>
                    <a:pt x="19723" y="5344"/>
                    <a:pt x="20149" y="5318"/>
                    <a:pt x="20509" y="5292"/>
                  </a:cubicBezTo>
                  <a:cubicBezTo>
                    <a:pt x="21032" y="5254"/>
                    <a:pt x="21436" y="4720"/>
                    <a:pt x="21371" y="4120"/>
                  </a:cubicBezTo>
                  <a:cubicBezTo>
                    <a:pt x="21262" y="3077"/>
                    <a:pt x="20967" y="2122"/>
                    <a:pt x="20695" y="1409"/>
                  </a:cubicBezTo>
                  <a:cubicBezTo>
                    <a:pt x="20378" y="594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63" name="Google Shape;8873;p51"/>
            <p:cNvSpPr/>
            <p:nvPr/>
          </p:nvSpPr>
          <p:spPr>
            <a:xfrm>
              <a:off x="23121630" y="2922528"/>
              <a:ext cx="108484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8" y="864"/>
                    <a:pt x="7782" y="843"/>
                    <a:pt x="6337" y="843"/>
                  </a:cubicBezTo>
                  <a:cubicBezTo>
                    <a:pt x="4305" y="843"/>
                    <a:pt x="2528" y="892"/>
                    <a:pt x="1431" y="1143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288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6" y="21579"/>
                    <a:pt x="2368" y="21579"/>
                    <a:pt x="2928" y="21579"/>
                  </a:cubicBezTo>
                  <a:cubicBezTo>
                    <a:pt x="4121" y="21579"/>
                    <a:pt x="5494" y="21600"/>
                    <a:pt x="6940" y="21600"/>
                  </a:cubicBezTo>
                  <a:cubicBezTo>
                    <a:pt x="11498" y="21600"/>
                    <a:pt x="16790" y="21405"/>
                    <a:pt x="19574" y="19795"/>
                  </a:cubicBezTo>
                  <a:cubicBezTo>
                    <a:pt x="21521" y="18694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64" name="Google Shape;8874;p51"/>
            <p:cNvSpPr/>
            <p:nvPr/>
          </p:nvSpPr>
          <p:spPr>
            <a:xfrm>
              <a:off x="22896176" y="1746123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05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1" y="21586"/>
                    <a:pt x="2359" y="21579"/>
                    <a:pt x="2912" y="21579"/>
                  </a:cubicBezTo>
                  <a:cubicBezTo>
                    <a:pt x="4150" y="21579"/>
                    <a:pt x="5581" y="21600"/>
                    <a:pt x="7087" y="21600"/>
                  </a:cubicBezTo>
                  <a:cubicBezTo>
                    <a:pt x="11606" y="21600"/>
                    <a:pt x="16813" y="21405"/>
                    <a:pt x="19561" y="19858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65" name="Google Shape;8875;p51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66" name="Google Shape;8876;p51"/>
            <p:cNvSpPr/>
            <p:nvPr/>
          </p:nvSpPr>
          <p:spPr>
            <a:xfrm>
              <a:off x="20587692" y="1873781"/>
              <a:ext cx="232013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0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318" y="20041"/>
                    <a:pt x="4189" y="21600"/>
                    <a:pt x="7383" y="21600"/>
                  </a:cubicBezTo>
                  <a:cubicBezTo>
                    <a:pt x="13157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67" name="Google Shape;8877;p51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68" name="Google Shape;8878;p51"/>
            <p:cNvSpPr/>
            <p:nvPr/>
          </p:nvSpPr>
          <p:spPr>
            <a:xfrm>
              <a:off x="20310537" y="2631232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69" name="Google Shape;8879;p51"/>
            <p:cNvSpPr/>
            <p:nvPr/>
          </p:nvSpPr>
          <p:spPr>
            <a:xfrm>
              <a:off x="20310537" y="3265068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70" name="Google Shape;8880;p51"/>
            <p:cNvSpPr/>
            <p:nvPr/>
          </p:nvSpPr>
          <p:spPr>
            <a:xfrm>
              <a:off x="21224357" y="1884179"/>
              <a:ext cx="1132690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3999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1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599" y="21093"/>
                    <a:pt x="9112" y="21531"/>
                    <a:pt x="9720" y="21558"/>
                  </a:cubicBezTo>
                  <a:cubicBezTo>
                    <a:pt x="10326" y="21582"/>
                    <a:pt x="10966" y="21600"/>
                    <a:pt x="11621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4" y="13041"/>
                  </a:cubicBezTo>
                  <a:cubicBezTo>
                    <a:pt x="16995" y="13164"/>
                    <a:pt x="18574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303" y="11244"/>
                    <a:pt x="21151" y="10449"/>
                    <a:pt x="21013" y="9572"/>
                  </a:cubicBezTo>
                  <a:cubicBezTo>
                    <a:pt x="20929" y="8995"/>
                    <a:pt x="20458" y="8571"/>
                    <a:pt x="19890" y="8502"/>
                  </a:cubicBezTo>
                  <a:cubicBezTo>
                    <a:pt x="18512" y="8351"/>
                    <a:pt x="17006" y="8199"/>
                    <a:pt x="15622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600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71" name="Google Shape;8881;p51"/>
            <p:cNvSpPr/>
            <p:nvPr/>
          </p:nvSpPr>
          <p:spPr>
            <a:xfrm>
              <a:off x="20457982" y="13460663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1" y="773"/>
                    <a:pt x="13963" y="871"/>
                    <a:pt x="10603" y="871"/>
                  </a:cubicBezTo>
                  <a:cubicBezTo>
                    <a:pt x="9350" y="871"/>
                    <a:pt x="8088" y="857"/>
                    <a:pt x="6900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8" y="21579"/>
                    <a:pt x="2904" y="21579"/>
                  </a:cubicBezTo>
                  <a:cubicBezTo>
                    <a:pt x="4145" y="21579"/>
                    <a:pt x="5575" y="21600"/>
                    <a:pt x="7082" y="21600"/>
                  </a:cubicBezTo>
                  <a:cubicBezTo>
                    <a:pt x="11605" y="21600"/>
                    <a:pt x="16811" y="21405"/>
                    <a:pt x="19562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72" name="Google Shape;8882;p51"/>
            <p:cNvSpPr/>
            <p:nvPr/>
          </p:nvSpPr>
          <p:spPr>
            <a:xfrm>
              <a:off x="20232485" y="12284917"/>
              <a:ext cx="81882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7" y="0"/>
                  </a:moveTo>
                  <a:cubicBezTo>
                    <a:pt x="19063" y="0"/>
                    <a:pt x="19015" y="14"/>
                    <a:pt x="18969" y="35"/>
                  </a:cubicBezTo>
                  <a:cubicBezTo>
                    <a:pt x="17377" y="733"/>
                    <a:pt x="14376" y="859"/>
                    <a:pt x="11237" y="859"/>
                  </a:cubicBezTo>
                  <a:cubicBezTo>
                    <a:pt x="9595" y="859"/>
                    <a:pt x="7913" y="824"/>
                    <a:pt x="6378" y="824"/>
                  </a:cubicBezTo>
                  <a:cubicBezTo>
                    <a:pt x="4329" y="824"/>
                    <a:pt x="2538" y="880"/>
                    <a:pt x="1439" y="1152"/>
                  </a:cubicBezTo>
                  <a:cubicBezTo>
                    <a:pt x="858" y="1278"/>
                    <a:pt x="374" y="3023"/>
                    <a:pt x="223" y="5452"/>
                  </a:cubicBezTo>
                  <a:cubicBezTo>
                    <a:pt x="17" y="9313"/>
                    <a:pt x="-77" y="13676"/>
                    <a:pt x="74" y="17034"/>
                  </a:cubicBezTo>
                  <a:cubicBezTo>
                    <a:pt x="204" y="19715"/>
                    <a:pt x="747" y="21586"/>
                    <a:pt x="1364" y="21586"/>
                  </a:cubicBezTo>
                  <a:cubicBezTo>
                    <a:pt x="1783" y="21572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84"/>
                    <a:pt x="19566" y="19841"/>
                  </a:cubicBezTo>
                  <a:cubicBezTo>
                    <a:pt x="21523" y="18682"/>
                    <a:pt x="21016" y="0"/>
                    <a:pt x="1910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73" name="Google Shape;8883;p51"/>
            <p:cNvSpPr/>
            <p:nvPr/>
          </p:nvSpPr>
          <p:spPr>
            <a:xfrm>
              <a:off x="20232485" y="11918363"/>
              <a:ext cx="818802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14"/>
                    <a:pt x="18967" y="28"/>
                  </a:cubicBezTo>
                  <a:cubicBezTo>
                    <a:pt x="17271" y="773"/>
                    <a:pt x="13968" y="877"/>
                    <a:pt x="10607" y="877"/>
                  </a:cubicBezTo>
                  <a:cubicBezTo>
                    <a:pt x="9353" y="877"/>
                    <a:pt x="8092" y="863"/>
                    <a:pt x="6901" y="863"/>
                  </a:cubicBezTo>
                  <a:cubicBezTo>
                    <a:pt x="4637" y="863"/>
                    <a:pt x="2632" y="912"/>
                    <a:pt x="1439" y="1211"/>
                  </a:cubicBezTo>
                  <a:cubicBezTo>
                    <a:pt x="858" y="1337"/>
                    <a:pt x="374" y="3070"/>
                    <a:pt x="223" y="5492"/>
                  </a:cubicBezTo>
                  <a:cubicBezTo>
                    <a:pt x="17" y="9342"/>
                    <a:pt x="-77" y="13630"/>
                    <a:pt x="74" y="17048"/>
                  </a:cubicBezTo>
                  <a:cubicBezTo>
                    <a:pt x="204" y="19714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1" y="21565"/>
                    <a:pt x="5792" y="21600"/>
                    <a:pt x="7537" y="21600"/>
                  </a:cubicBezTo>
                  <a:cubicBezTo>
                    <a:pt x="11951" y="21600"/>
                    <a:pt x="16906" y="21377"/>
                    <a:pt x="19565" y="19839"/>
                  </a:cubicBezTo>
                  <a:cubicBezTo>
                    <a:pt x="21523" y="18683"/>
                    <a:pt x="21011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74" name="Google Shape;8884;p51"/>
            <p:cNvSpPr/>
            <p:nvPr/>
          </p:nvSpPr>
          <p:spPr>
            <a:xfrm>
              <a:off x="22584641" y="11660158"/>
              <a:ext cx="982132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81" y="0"/>
                  </a:moveTo>
                  <a:cubicBezTo>
                    <a:pt x="16849" y="0"/>
                    <a:pt x="16419" y="178"/>
                    <a:pt x="16094" y="510"/>
                  </a:cubicBezTo>
                  <a:cubicBezTo>
                    <a:pt x="11992" y="4773"/>
                    <a:pt x="3466" y="13250"/>
                    <a:pt x="320" y="17449"/>
                  </a:cubicBezTo>
                  <a:cubicBezTo>
                    <a:pt x="-895" y="19073"/>
                    <a:pt x="1604" y="21600"/>
                    <a:pt x="3511" y="21600"/>
                  </a:cubicBezTo>
                  <a:cubicBezTo>
                    <a:pt x="4024" y="21600"/>
                    <a:pt x="4494" y="21417"/>
                    <a:pt x="4838" y="20982"/>
                  </a:cubicBezTo>
                  <a:cubicBezTo>
                    <a:pt x="7661" y="17465"/>
                    <a:pt x="17205" y="8163"/>
                    <a:pt x="20150" y="4789"/>
                  </a:cubicBezTo>
                  <a:cubicBezTo>
                    <a:pt x="20627" y="4234"/>
                    <a:pt x="20705" y="3442"/>
                    <a:pt x="20351" y="2808"/>
                  </a:cubicBezTo>
                  <a:cubicBezTo>
                    <a:pt x="19765" y="1810"/>
                    <a:pt x="18978" y="828"/>
                    <a:pt x="18161" y="274"/>
                  </a:cubicBezTo>
                  <a:cubicBezTo>
                    <a:pt x="17891" y="89"/>
                    <a:pt x="17587" y="0"/>
                    <a:pt x="172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75" name="Google Shape;8885;p51"/>
            <p:cNvSpPr/>
            <p:nvPr/>
          </p:nvSpPr>
          <p:spPr>
            <a:xfrm>
              <a:off x="22666619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76" name="Google Shape;8886;p51"/>
            <p:cNvSpPr/>
            <p:nvPr/>
          </p:nvSpPr>
          <p:spPr>
            <a:xfrm>
              <a:off x="23251676" y="12412410"/>
              <a:ext cx="23218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9" y="0"/>
                  </a:moveTo>
                  <a:cubicBezTo>
                    <a:pt x="2670" y="0"/>
                    <a:pt x="-1620" y="5753"/>
                    <a:pt x="601" y="16542"/>
                  </a:cubicBezTo>
                  <a:cubicBezTo>
                    <a:pt x="1303" y="20047"/>
                    <a:pt x="4156" y="21600"/>
                    <a:pt x="7339" y="21600"/>
                  </a:cubicBezTo>
                  <a:cubicBezTo>
                    <a:pt x="13109" y="21600"/>
                    <a:pt x="19980" y="16507"/>
                    <a:pt x="17139" y="8753"/>
                  </a:cubicBezTo>
                  <a:cubicBezTo>
                    <a:pt x="14975" y="2830"/>
                    <a:pt x="11141" y="0"/>
                    <a:pt x="764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77" name="Google Shape;8887;p51"/>
            <p:cNvSpPr/>
            <p:nvPr/>
          </p:nvSpPr>
          <p:spPr>
            <a:xfrm>
              <a:off x="22533254" y="13460663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268" y="773"/>
                    <a:pt x="13972" y="871"/>
                    <a:pt x="10613" y="871"/>
                  </a:cubicBezTo>
                  <a:cubicBezTo>
                    <a:pt x="9360" y="871"/>
                    <a:pt x="8098" y="857"/>
                    <a:pt x="6908" y="857"/>
                  </a:cubicBezTo>
                  <a:cubicBezTo>
                    <a:pt x="4642" y="857"/>
                    <a:pt x="2632" y="913"/>
                    <a:pt x="1434" y="1205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351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5" y="21586"/>
                    <a:pt x="2363" y="21579"/>
                    <a:pt x="2918" y="21579"/>
                  </a:cubicBezTo>
                  <a:cubicBezTo>
                    <a:pt x="4156" y="21579"/>
                    <a:pt x="5587" y="21600"/>
                    <a:pt x="7092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78" name="Google Shape;8888;p51"/>
            <p:cNvSpPr/>
            <p:nvPr/>
          </p:nvSpPr>
          <p:spPr>
            <a:xfrm>
              <a:off x="22974484" y="13169532"/>
              <a:ext cx="20222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14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79" name="Google Shape;8889;p51"/>
            <p:cNvSpPr/>
            <p:nvPr/>
          </p:nvSpPr>
          <p:spPr>
            <a:xfrm>
              <a:off x="23888517" y="12422809"/>
              <a:ext cx="1132688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2" y="8330"/>
                  </a:cubicBezTo>
                  <a:cubicBezTo>
                    <a:pt x="7782" y="8988"/>
                    <a:pt x="577" y="8865"/>
                    <a:pt x="147" y="9607"/>
                  </a:cubicBezTo>
                  <a:cubicBezTo>
                    <a:pt x="-255" y="10306"/>
                    <a:pt x="245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71" y="14051"/>
                  </a:cubicBezTo>
                  <a:cubicBezTo>
                    <a:pt x="3999" y="13708"/>
                    <a:pt x="5690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3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5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100" y="14491"/>
                  </a:cubicBezTo>
                  <a:cubicBezTo>
                    <a:pt x="13994" y="13717"/>
                    <a:pt x="14595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1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3" y="6986"/>
                  </a:cubicBezTo>
                  <a:cubicBezTo>
                    <a:pt x="13504" y="5353"/>
                    <a:pt x="13337" y="3076"/>
                    <a:pt x="13157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80" name="Google Shape;8890;p51"/>
            <p:cNvSpPr/>
            <p:nvPr/>
          </p:nvSpPr>
          <p:spPr>
            <a:xfrm>
              <a:off x="24227609" y="10538217"/>
              <a:ext cx="1080347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8" y="5256"/>
                    <a:pt x="10435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595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4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52" y="15830"/>
                  </a:cubicBezTo>
                  <a:cubicBezTo>
                    <a:pt x="10814" y="15412"/>
                    <a:pt x="11231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11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393" y="17164"/>
                    <a:pt x="21090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501" y="11156"/>
                    <a:pt x="15815" y="10097"/>
                  </a:cubicBezTo>
                  <a:cubicBezTo>
                    <a:pt x="15073" y="9627"/>
                    <a:pt x="14914" y="8502"/>
                    <a:pt x="15481" y="7787"/>
                  </a:cubicBezTo>
                  <a:cubicBezTo>
                    <a:pt x="16527" y="6484"/>
                    <a:pt x="17718" y="5165"/>
                    <a:pt x="18663" y="3896"/>
                  </a:cubicBezTo>
                  <a:cubicBezTo>
                    <a:pt x="19158" y="3228"/>
                    <a:pt x="19041" y="2236"/>
                    <a:pt x="18417" y="1730"/>
                  </a:cubicBezTo>
                  <a:cubicBezTo>
                    <a:pt x="17675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81" name="Google Shape;8891;p51"/>
            <p:cNvSpPr/>
            <p:nvPr/>
          </p:nvSpPr>
          <p:spPr>
            <a:xfrm>
              <a:off x="21311737" y="10599777"/>
              <a:ext cx="1441817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4"/>
                    <a:pt x="8939" y="16592"/>
                  </a:cubicBezTo>
                  <a:cubicBezTo>
                    <a:pt x="8903" y="16847"/>
                    <a:pt x="8727" y="16977"/>
                    <a:pt x="8550" y="16977"/>
                  </a:cubicBezTo>
                  <a:cubicBezTo>
                    <a:pt x="8391" y="16977"/>
                    <a:pt x="8232" y="16871"/>
                    <a:pt x="8174" y="16656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59" y="7166"/>
                    <a:pt x="4944" y="6860"/>
                    <a:pt x="4496" y="6860"/>
                  </a:cubicBezTo>
                  <a:cubicBezTo>
                    <a:pt x="2760" y="6873"/>
                    <a:pt x="916" y="7471"/>
                    <a:pt x="109" y="9332"/>
                  </a:cubicBezTo>
                  <a:cubicBezTo>
                    <a:pt x="-164" y="10248"/>
                    <a:pt x="119" y="10796"/>
                    <a:pt x="502" y="11459"/>
                  </a:cubicBezTo>
                  <a:cubicBezTo>
                    <a:pt x="629" y="11682"/>
                    <a:pt x="837" y="11800"/>
                    <a:pt x="1050" y="11800"/>
                  </a:cubicBezTo>
                  <a:cubicBezTo>
                    <a:pt x="1201" y="11800"/>
                    <a:pt x="1356" y="11739"/>
                    <a:pt x="1484" y="11612"/>
                  </a:cubicBezTo>
                  <a:cubicBezTo>
                    <a:pt x="2299" y="10792"/>
                    <a:pt x="3281" y="10230"/>
                    <a:pt x="3812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31" y="13191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76" y="3065"/>
                    <a:pt x="18271" y="3906"/>
                    <a:pt x="18413" y="4567"/>
                  </a:cubicBezTo>
                  <a:cubicBezTo>
                    <a:pt x="18518" y="5046"/>
                    <a:pt x="18886" y="5360"/>
                    <a:pt x="19303" y="5360"/>
                  </a:cubicBezTo>
                  <a:cubicBezTo>
                    <a:pt x="19319" y="5360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82" name="Google Shape;8892;p51"/>
            <p:cNvSpPr/>
            <p:nvPr/>
          </p:nvSpPr>
          <p:spPr>
            <a:xfrm>
              <a:off x="23121630" y="9948363"/>
              <a:ext cx="108484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9" y="0"/>
                  </a:moveTo>
                  <a:cubicBezTo>
                    <a:pt x="19063" y="0"/>
                    <a:pt x="19017" y="14"/>
                    <a:pt x="18969" y="35"/>
                  </a:cubicBezTo>
                  <a:cubicBezTo>
                    <a:pt x="17341" y="719"/>
                    <a:pt x="14229" y="831"/>
                    <a:pt x="11003" y="831"/>
                  </a:cubicBezTo>
                  <a:cubicBezTo>
                    <a:pt x="9570" y="831"/>
                    <a:pt x="8114" y="810"/>
                    <a:pt x="6756" y="810"/>
                  </a:cubicBezTo>
                  <a:cubicBezTo>
                    <a:pt x="4551" y="810"/>
                    <a:pt x="2604" y="866"/>
                    <a:pt x="1431" y="1152"/>
                  </a:cubicBezTo>
                  <a:cubicBezTo>
                    <a:pt x="866" y="1278"/>
                    <a:pt x="372" y="3023"/>
                    <a:pt x="231" y="5452"/>
                  </a:cubicBezTo>
                  <a:cubicBezTo>
                    <a:pt x="19" y="9313"/>
                    <a:pt x="-79" y="13669"/>
                    <a:pt x="76" y="17034"/>
                  </a:cubicBezTo>
                  <a:cubicBezTo>
                    <a:pt x="203" y="19715"/>
                    <a:pt x="754" y="21579"/>
                    <a:pt x="1376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8" y="21565"/>
                    <a:pt x="5797" y="21600"/>
                    <a:pt x="7541" y="21600"/>
                  </a:cubicBezTo>
                  <a:cubicBezTo>
                    <a:pt x="11956" y="21600"/>
                    <a:pt x="16915" y="21384"/>
                    <a:pt x="19577" y="19841"/>
                  </a:cubicBezTo>
                  <a:cubicBezTo>
                    <a:pt x="21521" y="18682"/>
                    <a:pt x="21014" y="0"/>
                    <a:pt x="1910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83" name="Google Shape;8893;p51"/>
            <p:cNvSpPr/>
            <p:nvPr/>
          </p:nvSpPr>
          <p:spPr>
            <a:xfrm>
              <a:off x="22896176" y="8772041"/>
              <a:ext cx="81926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3"/>
                    <a:pt x="1431" y="1151"/>
                  </a:cubicBezTo>
                  <a:cubicBezTo>
                    <a:pt x="871" y="1332"/>
                    <a:pt x="385" y="3013"/>
                    <a:pt x="234" y="5503"/>
                  </a:cubicBezTo>
                  <a:cubicBezTo>
                    <a:pt x="10" y="9297"/>
                    <a:pt x="-82" y="13656"/>
                    <a:pt x="86" y="17074"/>
                  </a:cubicBezTo>
                  <a:cubicBezTo>
                    <a:pt x="197" y="19710"/>
                    <a:pt x="741" y="21558"/>
                    <a:pt x="1345" y="21558"/>
                  </a:cubicBezTo>
                  <a:cubicBezTo>
                    <a:pt x="1355" y="21558"/>
                    <a:pt x="1366" y="21558"/>
                    <a:pt x="1376" y="21558"/>
                  </a:cubicBezTo>
                  <a:cubicBezTo>
                    <a:pt x="1594" y="21551"/>
                    <a:pt x="1824" y="21551"/>
                    <a:pt x="2065" y="21551"/>
                  </a:cubicBezTo>
                  <a:cubicBezTo>
                    <a:pt x="3580" y="21551"/>
                    <a:pt x="5482" y="21600"/>
                    <a:pt x="7502" y="21600"/>
                  </a:cubicBezTo>
                  <a:cubicBezTo>
                    <a:pt x="11923" y="21600"/>
                    <a:pt x="16896" y="21356"/>
                    <a:pt x="19561" y="19815"/>
                  </a:cubicBezTo>
                  <a:cubicBezTo>
                    <a:pt x="21518" y="18720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84" name="Google Shape;8894;p51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85" name="Google Shape;8895;p51"/>
            <p:cNvSpPr/>
            <p:nvPr/>
          </p:nvSpPr>
          <p:spPr>
            <a:xfrm>
              <a:off x="20587701" y="8899452"/>
              <a:ext cx="232017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5" h="21600" fill="norm" stroke="1" extrusionOk="0">
                  <a:moveTo>
                    <a:pt x="7659" y="0"/>
                  </a:moveTo>
                  <a:cubicBezTo>
                    <a:pt x="2686" y="0"/>
                    <a:pt x="-1604" y="5745"/>
                    <a:pt x="588" y="16521"/>
                  </a:cubicBezTo>
                  <a:cubicBezTo>
                    <a:pt x="1311" y="20041"/>
                    <a:pt x="4168" y="21600"/>
                    <a:pt x="7355" y="21600"/>
                  </a:cubicBezTo>
                  <a:cubicBezTo>
                    <a:pt x="13134" y="21600"/>
                    <a:pt x="19996" y="16485"/>
                    <a:pt x="17151" y="8742"/>
                  </a:cubicBezTo>
                  <a:cubicBezTo>
                    <a:pt x="14984" y="2827"/>
                    <a:pt x="11151" y="0"/>
                    <a:pt x="76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86" name="Google Shape;8896;p51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87" name="Google Shape;8897;p51"/>
            <p:cNvSpPr/>
            <p:nvPr/>
          </p:nvSpPr>
          <p:spPr>
            <a:xfrm>
              <a:off x="20310554" y="9656903"/>
              <a:ext cx="202517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6" h="21600" fill="norm" stroke="1" extrusionOk="0">
                  <a:moveTo>
                    <a:pt x="7670" y="0"/>
                  </a:moveTo>
                  <a:cubicBezTo>
                    <a:pt x="2692" y="0"/>
                    <a:pt x="-1589" y="5725"/>
                    <a:pt x="577" y="16501"/>
                  </a:cubicBezTo>
                  <a:cubicBezTo>
                    <a:pt x="1289" y="20039"/>
                    <a:pt x="4160" y="21600"/>
                    <a:pt x="7358" y="21600"/>
                  </a:cubicBezTo>
                  <a:cubicBezTo>
                    <a:pt x="13150" y="21600"/>
                    <a:pt x="20011" y="16493"/>
                    <a:pt x="17177" y="8734"/>
                  </a:cubicBezTo>
                  <a:cubicBezTo>
                    <a:pt x="15003" y="2838"/>
                    <a:pt x="11166" y="0"/>
                    <a:pt x="76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88" name="Google Shape;8898;p51"/>
            <p:cNvSpPr/>
            <p:nvPr/>
          </p:nvSpPr>
          <p:spPr>
            <a:xfrm>
              <a:off x="20310530" y="10290409"/>
              <a:ext cx="202552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290" y="20054"/>
                    <a:pt x="4145" y="21600"/>
                    <a:pt x="7333" y="21600"/>
                  </a:cubicBezTo>
                  <a:cubicBezTo>
                    <a:pt x="13122" y="21600"/>
                    <a:pt x="20007" y="16505"/>
                    <a:pt x="17167" y="8773"/>
                  </a:cubicBezTo>
                  <a:cubicBezTo>
                    <a:pt x="15003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89" name="Google Shape;8899;p51"/>
            <p:cNvSpPr/>
            <p:nvPr/>
          </p:nvSpPr>
          <p:spPr>
            <a:xfrm>
              <a:off x="21224357" y="8910097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3999" y="13700"/>
                    <a:pt x="5703" y="13564"/>
                    <a:pt x="7116" y="13508"/>
                  </a:cubicBezTo>
                  <a:cubicBezTo>
                    <a:pt x="7139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599" y="21094"/>
                    <a:pt x="9112" y="21519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4" y="13724"/>
                    <a:pt x="14595" y="13038"/>
                    <a:pt x="15373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74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303" y="11245"/>
                    <a:pt x="21151" y="10436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3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8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90" name="Google Shape;8900;p51"/>
            <p:cNvSpPr/>
            <p:nvPr/>
          </p:nvSpPr>
          <p:spPr>
            <a:xfrm>
              <a:off x="17568357" y="1380229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12"/>
                  </a:cubicBezTo>
                  <a:cubicBezTo>
                    <a:pt x="857" y="1338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64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4" y="21586"/>
                    <a:pt x="2359" y="21579"/>
                    <a:pt x="2918" y="21579"/>
                  </a:cubicBezTo>
                  <a:cubicBezTo>
                    <a:pt x="4116" y="21579"/>
                    <a:pt x="5487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91" name="Google Shape;8901;p51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92" name="Google Shape;8902;p51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93" name="Google Shape;8903;p51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94" name="Google Shape;8904;p51"/>
            <p:cNvSpPr/>
            <p:nvPr/>
          </p:nvSpPr>
          <p:spPr>
            <a:xfrm>
              <a:off x="14674812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63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40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95" name="Google Shape;8905;p51"/>
            <p:cNvSpPr/>
            <p:nvPr/>
          </p:nvSpPr>
          <p:spPr>
            <a:xfrm>
              <a:off x="16235705" y="0"/>
              <a:ext cx="108009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72" y="0"/>
                  </a:moveTo>
                  <a:cubicBezTo>
                    <a:pt x="15117" y="0"/>
                    <a:pt x="14771" y="159"/>
                    <a:pt x="14518" y="462"/>
                  </a:cubicBezTo>
                  <a:cubicBezTo>
                    <a:pt x="13339" y="1815"/>
                    <a:pt x="12045" y="3362"/>
                    <a:pt x="11114" y="4844"/>
                  </a:cubicBezTo>
                  <a:cubicBezTo>
                    <a:pt x="10848" y="5261"/>
                    <a:pt x="10436" y="5485"/>
                    <a:pt x="10017" y="5485"/>
                  </a:cubicBezTo>
                  <a:cubicBezTo>
                    <a:pt x="9747" y="5485"/>
                    <a:pt x="9477" y="5394"/>
                    <a:pt x="9239" y="5202"/>
                  </a:cubicBezTo>
                  <a:cubicBezTo>
                    <a:pt x="7842" y="4079"/>
                    <a:pt x="5834" y="2597"/>
                    <a:pt x="4176" y="1408"/>
                  </a:cubicBezTo>
                  <a:cubicBezTo>
                    <a:pt x="3956" y="1251"/>
                    <a:pt x="3710" y="1176"/>
                    <a:pt x="3464" y="1176"/>
                  </a:cubicBezTo>
                  <a:cubicBezTo>
                    <a:pt x="3092" y="1176"/>
                    <a:pt x="2724" y="1349"/>
                    <a:pt x="2459" y="1684"/>
                  </a:cubicBezTo>
                  <a:cubicBezTo>
                    <a:pt x="1543" y="2841"/>
                    <a:pt x="423" y="4470"/>
                    <a:pt x="59" y="5692"/>
                  </a:cubicBezTo>
                  <a:cubicBezTo>
                    <a:pt x="-115" y="6311"/>
                    <a:pt x="103" y="7010"/>
                    <a:pt x="597" y="7370"/>
                  </a:cubicBezTo>
                  <a:cubicBezTo>
                    <a:pt x="2445" y="8721"/>
                    <a:pt x="6227" y="10481"/>
                    <a:pt x="6795" y="11327"/>
                  </a:cubicBezTo>
                  <a:cubicBezTo>
                    <a:pt x="7230" y="11962"/>
                    <a:pt x="2547" y="18529"/>
                    <a:pt x="2896" y="19456"/>
                  </a:cubicBezTo>
                  <a:cubicBezTo>
                    <a:pt x="3216" y="20320"/>
                    <a:pt x="5006" y="21134"/>
                    <a:pt x="6314" y="21542"/>
                  </a:cubicBezTo>
                  <a:cubicBezTo>
                    <a:pt x="6439" y="21580"/>
                    <a:pt x="6567" y="21600"/>
                    <a:pt x="6690" y="21600"/>
                  </a:cubicBezTo>
                  <a:cubicBezTo>
                    <a:pt x="7186" y="21600"/>
                    <a:pt x="7649" y="21297"/>
                    <a:pt x="7871" y="20776"/>
                  </a:cubicBezTo>
                  <a:cubicBezTo>
                    <a:pt x="8743" y="18837"/>
                    <a:pt x="9718" y="17192"/>
                    <a:pt x="10561" y="15824"/>
                  </a:cubicBezTo>
                  <a:cubicBezTo>
                    <a:pt x="10824" y="15417"/>
                    <a:pt x="11238" y="15202"/>
                    <a:pt x="11655" y="15202"/>
                  </a:cubicBezTo>
                  <a:cubicBezTo>
                    <a:pt x="11957" y="15202"/>
                    <a:pt x="12260" y="15315"/>
                    <a:pt x="12511" y="15547"/>
                  </a:cubicBezTo>
                  <a:cubicBezTo>
                    <a:pt x="14024" y="16964"/>
                    <a:pt x="15609" y="18576"/>
                    <a:pt x="17267" y="19586"/>
                  </a:cubicBezTo>
                  <a:cubicBezTo>
                    <a:pt x="17459" y="19699"/>
                    <a:pt x="17667" y="19754"/>
                    <a:pt x="17874" y="19754"/>
                  </a:cubicBezTo>
                  <a:cubicBezTo>
                    <a:pt x="18260" y="19754"/>
                    <a:pt x="18640" y="19562"/>
                    <a:pt x="18896" y="19212"/>
                  </a:cubicBezTo>
                  <a:cubicBezTo>
                    <a:pt x="19638" y="18251"/>
                    <a:pt x="20409" y="17159"/>
                    <a:pt x="21107" y="16036"/>
                  </a:cubicBezTo>
                  <a:cubicBezTo>
                    <a:pt x="21485" y="15417"/>
                    <a:pt x="21399" y="14570"/>
                    <a:pt x="20888" y="14080"/>
                  </a:cubicBezTo>
                  <a:cubicBezTo>
                    <a:pt x="19594" y="12777"/>
                    <a:pt x="17500" y="11164"/>
                    <a:pt x="15827" y="10089"/>
                  </a:cubicBezTo>
                  <a:cubicBezTo>
                    <a:pt x="15071" y="9618"/>
                    <a:pt x="14911" y="8493"/>
                    <a:pt x="15493" y="7793"/>
                  </a:cubicBezTo>
                  <a:cubicBezTo>
                    <a:pt x="16540" y="6473"/>
                    <a:pt x="17732" y="5169"/>
                    <a:pt x="18677" y="3884"/>
                  </a:cubicBezTo>
                  <a:cubicBezTo>
                    <a:pt x="19173" y="3232"/>
                    <a:pt x="19056" y="2239"/>
                    <a:pt x="18431" y="1733"/>
                  </a:cubicBezTo>
                  <a:cubicBezTo>
                    <a:pt x="17689" y="1130"/>
                    <a:pt x="16933" y="690"/>
                    <a:pt x="16118" y="184"/>
                  </a:cubicBezTo>
                  <a:cubicBezTo>
                    <a:pt x="15912" y="60"/>
                    <a:pt x="15690" y="0"/>
                    <a:pt x="1547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96" name="Google Shape;8906;p51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97" name="Google Shape;8907;p51"/>
            <p:cNvSpPr/>
            <p:nvPr/>
          </p:nvSpPr>
          <p:spPr>
            <a:xfrm>
              <a:off x="17568357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106" y="0"/>
                  </a:moveTo>
                  <a:cubicBezTo>
                    <a:pt x="19060" y="0"/>
                    <a:pt x="19014" y="7"/>
                    <a:pt x="18968" y="28"/>
                  </a:cubicBezTo>
                  <a:cubicBezTo>
                    <a:pt x="17384" y="733"/>
                    <a:pt x="14384" y="852"/>
                    <a:pt x="11242" y="852"/>
                  </a:cubicBezTo>
                  <a:cubicBezTo>
                    <a:pt x="9600" y="852"/>
                    <a:pt x="7918" y="817"/>
                    <a:pt x="6381" y="817"/>
                  </a:cubicBezTo>
                  <a:cubicBezTo>
                    <a:pt x="4330" y="817"/>
                    <a:pt x="2537" y="880"/>
                    <a:pt x="1438" y="1152"/>
                  </a:cubicBezTo>
                  <a:cubicBezTo>
                    <a:pt x="857" y="1278"/>
                    <a:pt x="371" y="3016"/>
                    <a:pt x="241" y="5445"/>
                  </a:cubicBezTo>
                  <a:cubicBezTo>
                    <a:pt x="16" y="9306"/>
                    <a:pt x="-78" y="13669"/>
                    <a:pt x="73" y="17034"/>
                  </a:cubicBezTo>
                  <a:cubicBezTo>
                    <a:pt x="203" y="19708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4" y="21377"/>
                    <a:pt x="19565" y="19834"/>
                  </a:cubicBezTo>
                  <a:cubicBezTo>
                    <a:pt x="21522" y="18738"/>
                    <a:pt x="21012" y="0"/>
                    <a:pt x="1910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98" name="Google Shape;8908;p51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99" name="Google Shape;8909;p51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00" name="Google Shape;8910;p51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01" name="Google Shape;8911;p51"/>
            <p:cNvSpPr/>
            <p:nvPr/>
          </p:nvSpPr>
          <p:spPr>
            <a:xfrm>
              <a:off x="14674805" y="8100988"/>
              <a:ext cx="23220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02" name="Google Shape;8912;p51"/>
            <p:cNvSpPr/>
            <p:nvPr/>
          </p:nvSpPr>
          <p:spPr>
            <a:xfrm>
              <a:off x="16235705" y="7025505"/>
              <a:ext cx="108009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69" y="0"/>
                  </a:moveTo>
                  <a:cubicBezTo>
                    <a:pt x="15115" y="0"/>
                    <a:pt x="14769" y="153"/>
                    <a:pt x="14518" y="455"/>
                  </a:cubicBezTo>
                  <a:cubicBezTo>
                    <a:pt x="13339" y="1824"/>
                    <a:pt x="12045" y="3353"/>
                    <a:pt x="11114" y="4852"/>
                  </a:cubicBezTo>
                  <a:cubicBezTo>
                    <a:pt x="10851" y="5264"/>
                    <a:pt x="10445" y="5482"/>
                    <a:pt x="10030" y="5482"/>
                  </a:cubicBezTo>
                  <a:cubicBezTo>
                    <a:pt x="9757" y="5482"/>
                    <a:pt x="9480" y="5387"/>
                    <a:pt x="9239" y="5193"/>
                  </a:cubicBezTo>
                  <a:cubicBezTo>
                    <a:pt x="7842" y="4071"/>
                    <a:pt x="5834" y="2605"/>
                    <a:pt x="4176" y="1417"/>
                  </a:cubicBezTo>
                  <a:cubicBezTo>
                    <a:pt x="3958" y="1254"/>
                    <a:pt x="3712" y="1177"/>
                    <a:pt x="3467" y="1177"/>
                  </a:cubicBezTo>
                  <a:cubicBezTo>
                    <a:pt x="3094" y="1177"/>
                    <a:pt x="2724" y="1358"/>
                    <a:pt x="2459" y="1692"/>
                  </a:cubicBezTo>
                  <a:cubicBezTo>
                    <a:pt x="1543" y="2833"/>
                    <a:pt x="423" y="4461"/>
                    <a:pt x="59" y="5682"/>
                  </a:cubicBezTo>
                  <a:cubicBezTo>
                    <a:pt x="-115" y="6318"/>
                    <a:pt x="103" y="7000"/>
                    <a:pt x="597" y="7360"/>
                  </a:cubicBezTo>
                  <a:cubicBezTo>
                    <a:pt x="2445" y="8711"/>
                    <a:pt x="6227" y="10487"/>
                    <a:pt x="6795" y="11332"/>
                  </a:cubicBezTo>
                  <a:cubicBezTo>
                    <a:pt x="7230" y="11967"/>
                    <a:pt x="2547" y="18515"/>
                    <a:pt x="2896" y="19442"/>
                  </a:cubicBezTo>
                  <a:cubicBezTo>
                    <a:pt x="3216" y="20322"/>
                    <a:pt x="5006" y="21136"/>
                    <a:pt x="6314" y="21543"/>
                  </a:cubicBezTo>
                  <a:cubicBezTo>
                    <a:pt x="6436" y="21582"/>
                    <a:pt x="6560" y="21600"/>
                    <a:pt x="6681" y="21600"/>
                  </a:cubicBezTo>
                  <a:cubicBezTo>
                    <a:pt x="7181" y="21600"/>
                    <a:pt x="7649" y="21290"/>
                    <a:pt x="7871" y="20779"/>
                  </a:cubicBezTo>
                  <a:cubicBezTo>
                    <a:pt x="8743" y="18840"/>
                    <a:pt x="9718" y="17179"/>
                    <a:pt x="10561" y="15828"/>
                  </a:cubicBezTo>
                  <a:cubicBezTo>
                    <a:pt x="10825" y="15410"/>
                    <a:pt x="11241" y="15191"/>
                    <a:pt x="11660" y="15191"/>
                  </a:cubicBezTo>
                  <a:cubicBezTo>
                    <a:pt x="11960" y="15191"/>
                    <a:pt x="12262" y="15302"/>
                    <a:pt x="12511" y="15534"/>
                  </a:cubicBezTo>
                  <a:cubicBezTo>
                    <a:pt x="14024" y="16951"/>
                    <a:pt x="15609" y="18579"/>
                    <a:pt x="17267" y="19572"/>
                  </a:cubicBezTo>
                  <a:cubicBezTo>
                    <a:pt x="17464" y="19689"/>
                    <a:pt x="17676" y="19745"/>
                    <a:pt x="17888" y="19745"/>
                  </a:cubicBezTo>
                  <a:cubicBezTo>
                    <a:pt x="18270" y="19745"/>
                    <a:pt x="18643" y="19561"/>
                    <a:pt x="18896" y="19214"/>
                  </a:cubicBezTo>
                  <a:cubicBezTo>
                    <a:pt x="19638" y="18238"/>
                    <a:pt x="20409" y="17162"/>
                    <a:pt x="21107" y="16023"/>
                  </a:cubicBezTo>
                  <a:cubicBezTo>
                    <a:pt x="21485" y="15405"/>
                    <a:pt x="21399" y="14574"/>
                    <a:pt x="20888" y="14068"/>
                  </a:cubicBezTo>
                  <a:cubicBezTo>
                    <a:pt x="19594" y="12765"/>
                    <a:pt x="17500" y="11153"/>
                    <a:pt x="15827" y="10094"/>
                  </a:cubicBezTo>
                  <a:cubicBezTo>
                    <a:pt x="15071" y="9624"/>
                    <a:pt x="14911" y="8499"/>
                    <a:pt x="15493" y="7784"/>
                  </a:cubicBezTo>
                  <a:cubicBezTo>
                    <a:pt x="16540" y="6480"/>
                    <a:pt x="17732" y="5160"/>
                    <a:pt x="18677" y="3892"/>
                  </a:cubicBezTo>
                  <a:cubicBezTo>
                    <a:pt x="19173" y="3240"/>
                    <a:pt x="19056" y="2245"/>
                    <a:pt x="18431" y="1741"/>
                  </a:cubicBezTo>
                  <a:cubicBezTo>
                    <a:pt x="17689" y="1139"/>
                    <a:pt x="16933" y="683"/>
                    <a:pt x="16118" y="179"/>
                  </a:cubicBezTo>
                  <a:cubicBezTo>
                    <a:pt x="15912" y="60"/>
                    <a:pt x="15689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03" name="Google Shape;8913;p51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04" name="Google Shape;8914;p51"/>
            <p:cNvSpPr/>
            <p:nvPr/>
          </p:nvSpPr>
          <p:spPr>
            <a:xfrm>
              <a:off x="15129816" y="6435487"/>
              <a:ext cx="108465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9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5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3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05" name="Google Shape;8915;p51"/>
            <p:cNvSpPr/>
            <p:nvPr/>
          </p:nvSpPr>
          <p:spPr>
            <a:xfrm>
              <a:off x="14904364" y="5259082"/>
              <a:ext cx="81909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1"/>
                    <a:pt x="10906" y="871"/>
                  </a:cubicBezTo>
                  <a:cubicBezTo>
                    <a:pt x="9353" y="871"/>
                    <a:pt x="7779" y="843"/>
                    <a:pt x="6334" y="843"/>
                  </a:cubicBezTo>
                  <a:cubicBezTo>
                    <a:pt x="4303" y="843"/>
                    <a:pt x="2529" y="892"/>
                    <a:pt x="1431" y="1150"/>
                  </a:cubicBezTo>
                  <a:cubicBezTo>
                    <a:pt x="871" y="1331"/>
                    <a:pt x="366" y="3073"/>
                    <a:pt x="236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6" y="21586"/>
                    <a:pt x="2365" y="21579"/>
                    <a:pt x="2925" y="21579"/>
                  </a:cubicBezTo>
                  <a:cubicBezTo>
                    <a:pt x="4117" y="21579"/>
                    <a:pt x="5487" y="21600"/>
                    <a:pt x="6931" y="21600"/>
                  </a:cubicBezTo>
                  <a:cubicBezTo>
                    <a:pt x="11480" y="21600"/>
                    <a:pt x="16764" y="21405"/>
                    <a:pt x="19544" y="19795"/>
                  </a:cubicBezTo>
                  <a:cubicBezTo>
                    <a:pt x="21518" y="18701"/>
                    <a:pt x="21007" y="0"/>
                    <a:pt x="190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06" name="Google Shape;8916;p51"/>
            <p:cNvSpPr/>
            <p:nvPr/>
          </p:nvSpPr>
          <p:spPr>
            <a:xfrm>
              <a:off x="14904364" y="4893188"/>
              <a:ext cx="81909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2"/>
                    <a:pt x="10906" y="872"/>
                  </a:cubicBezTo>
                  <a:cubicBezTo>
                    <a:pt x="9353" y="872"/>
                    <a:pt x="7779" y="844"/>
                    <a:pt x="6334" y="844"/>
                  </a:cubicBezTo>
                  <a:cubicBezTo>
                    <a:pt x="4303" y="844"/>
                    <a:pt x="2529" y="899"/>
                    <a:pt x="1431" y="1150"/>
                  </a:cubicBezTo>
                  <a:cubicBezTo>
                    <a:pt x="871" y="1276"/>
                    <a:pt x="366" y="3012"/>
                    <a:pt x="236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6" y="21544"/>
                    <a:pt x="1825" y="21544"/>
                    <a:pt x="2066" y="21544"/>
                  </a:cubicBezTo>
                  <a:cubicBezTo>
                    <a:pt x="3581" y="21544"/>
                    <a:pt x="5481" y="21600"/>
                    <a:pt x="7499" y="21600"/>
                  </a:cubicBezTo>
                  <a:cubicBezTo>
                    <a:pt x="11913" y="21600"/>
                    <a:pt x="16879" y="21356"/>
                    <a:pt x="19544" y="19808"/>
                  </a:cubicBezTo>
                  <a:cubicBezTo>
                    <a:pt x="21518" y="18713"/>
                    <a:pt x="21007" y="0"/>
                    <a:pt x="190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07" name="Google Shape;8917;p51"/>
            <p:cNvSpPr/>
            <p:nvPr/>
          </p:nvSpPr>
          <p:spPr>
            <a:xfrm>
              <a:off x="17256819" y="4634488"/>
              <a:ext cx="982178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71" y="0"/>
                  </a:moveTo>
                  <a:cubicBezTo>
                    <a:pt x="16840" y="0"/>
                    <a:pt x="16408" y="178"/>
                    <a:pt x="16090" y="504"/>
                  </a:cubicBezTo>
                  <a:cubicBezTo>
                    <a:pt x="11991" y="4766"/>
                    <a:pt x="3467" y="13243"/>
                    <a:pt x="325" y="17441"/>
                  </a:cubicBezTo>
                  <a:cubicBezTo>
                    <a:pt x="-903" y="19076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39" y="20989"/>
                  </a:cubicBezTo>
                  <a:cubicBezTo>
                    <a:pt x="7644" y="17457"/>
                    <a:pt x="17199" y="8157"/>
                    <a:pt x="20142" y="4782"/>
                  </a:cubicBezTo>
                  <a:cubicBezTo>
                    <a:pt x="20621" y="4244"/>
                    <a:pt x="20697" y="3436"/>
                    <a:pt x="20327" y="2802"/>
                  </a:cubicBezTo>
                  <a:cubicBezTo>
                    <a:pt x="19757" y="1804"/>
                    <a:pt x="18971" y="838"/>
                    <a:pt x="18139" y="268"/>
                  </a:cubicBezTo>
                  <a:cubicBezTo>
                    <a:pt x="17874" y="85"/>
                    <a:pt x="17572" y="0"/>
                    <a:pt x="1727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08" name="Google Shape;8918;p51"/>
            <p:cNvSpPr/>
            <p:nvPr/>
          </p:nvSpPr>
          <p:spPr>
            <a:xfrm>
              <a:off x="17339047" y="4588442"/>
              <a:ext cx="231923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3" h="21600" fill="norm" stroke="1" extrusionOk="0">
                  <a:moveTo>
                    <a:pt x="7662" y="0"/>
                  </a:moveTo>
                  <a:cubicBezTo>
                    <a:pt x="2681" y="0"/>
                    <a:pt x="-1604" y="5758"/>
                    <a:pt x="589" y="16537"/>
                  </a:cubicBezTo>
                  <a:cubicBezTo>
                    <a:pt x="1292" y="20047"/>
                    <a:pt x="4145" y="21600"/>
                    <a:pt x="7333" y="21600"/>
                  </a:cubicBezTo>
                  <a:cubicBezTo>
                    <a:pt x="13113" y="21600"/>
                    <a:pt x="19996" y="16501"/>
                    <a:pt x="17150" y="8758"/>
                  </a:cubicBezTo>
                  <a:cubicBezTo>
                    <a:pt x="14983" y="2837"/>
                    <a:pt x="11154" y="0"/>
                    <a:pt x="76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09" name="Google Shape;8919;p51"/>
            <p:cNvSpPr/>
            <p:nvPr/>
          </p:nvSpPr>
          <p:spPr>
            <a:xfrm>
              <a:off x="17923535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10" name="Google Shape;8920;p51"/>
            <p:cNvSpPr/>
            <p:nvPr/>
          </p:nvSpPr>
          <p:spPr>
            <a:xfrm>
              <a:off x="17205619" y="6435487"/>
              <a:ext cx="108483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2" y="21572"/>
                    <a:pt x="2238" y="21565"/>
                    <a:pt x="2727" y="21565"/>
                  </a:cubicBezTo>
                  <a:cubicBezTo>
                    <a:pt x="4126" y="21565"/>
                    <a:pt x="5786" y="21600"/>
                    <a:pt x="7529" y="21600"/>
                  </a:cubicBezTo>
                  <a:cubicBezTo>
                    <a:pt x="11944" y="21600"/>
                    <a:pt x="16901" y="21384"/>
                    <a:pt x="19563" y="19840"/>
                  </a:cubicBezTo>
                  <a:cubicBezTo>
                    <a:pt x="21524" y="18737"/>
                    <a:pt x="21014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11" name="Google Shape;8921;p51"/>
            <p:cNvSpPr/>
            <p:nvPr/>
          </p:nvSpPr>
          <p:spPr>
            <a:xfrm>
              <a:off x="17646910" y="6144191"/>
              <a:ext cx="20202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47" y="0"/>
                  </a:moveTo>
                  <a:cubicBezTo>
                    <a:pt x="2671" y="0"/>
                    <a:pt x="-1614" y="5740"/>
                    <a:pt x="598" y="16495"/>
                  </a:cubicBezTo>
                  <a:cubicBezTo>
                    <a:pt x="1311" y="20037"/>
                    <a:pt x="4177" y="21600"/>
                    <a:pt x="7371" y="21600"/>
                  </a:cubicBezTo>
                  <a:cubicBezTo>
                    <a:pt x="13140" y="21600"/>
                    <a:pt x="19986" y="16487"/>
                    <a:pt x="17149" y="8720"/>
                  </a:cubicBezTo>
                  <a:cubicBezTo>
                    <a:pt x="14981" y="2825"/>
                    <a:pt x="11147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12" name="Google Shape;8922;p51"/>
            <p:cNvSpPr/>
            <p:nvPr/>
          </p:nvSpPr>
          <p:spPr>
            <a:xfrm>
              <a:off x="17646902" y="6777780"/>
              <a:ext cx="20202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71" y="21600"/>
                  </a:cubicBezTo>
                  <a:cubicBezTo>
                    <a:pt x="13140" y="21600"/>
                    <a:pt x="19986" y="16493"/>
                    <a:pt x="17149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13" name="Google Shape;8923;p51"/>
            <p:cNvSpPr/>
            <p:nvPr/>
          </p:nvSpPr>
          <p:spPr>
            <a:xfrm>
              <a:off x="18560305" y="5397138"/>
              <a:ext cx="1133287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27" y="0"/>
                  </a:moveTo>
                  <a:cubicBezTo>
                    <a:pt x="9541" y="0"/>
                    <a:pt x="8536" y="83"/>
                    <a:pt x="7848" y="327"/>
                  </a:cubicBezTo>
                  <a:cubicBezTo>
                    <a:pt x="7308" y="520"/>
                    <a:pt x="6976" y="1041"/>
                    <a:pt x="7016" y="1604"/>
                  </a:cubicBezTo>
                  <a:cubicBezTo>
                    <a:pt x="7182" y="3688"/>
                    <a:pt x="8209" y="7460"/>
                    <a:pt x="7973" y="8338"/>
                  </a:cubicBezTo>
                  <a:cubicBezTo>
                    <a:pt x="7793" y="8996"/>
                    <a:pt x="574" y="8873"/>
                    <a:pt x="145" y="9600"/>
                  </a:cubicBezTo>
                  <a:cubicBezTo>
                    <a:pt x="-257" y="10300"/>
                    <a:pt x="256" y="12069"/>
                    <a:pt x="740" y="13276"/>
                  </a:cubicBezTo>
                  <a:cubicBezTo>
                    <a:pt x="945" y="13765"/>
                    <a:pt x="1423" y="14079"/>
                    <a:pt x="1947" y="14079"/>
                  </a:cubicBezTo>
                  <a:cubicBezTo>
                    <a:pt x="2024" y="14079"/>
                    <a:pt x="2102" y="14071"/>
                    <a:pt x="2181" y="14057"/>
                  </a:cubicBezTo>
                  <a:cubicBezTo>
                    <a:pt x="4011" y="13700"/>
                    <a:pt x="5701" y="13577"/>
                    <a:pt x="7128" y="13508"/>
                  </a:cubicBezTo>
                  <a:cubicBezTo>
                    <a:pt x="7143" y="13508"/>
                    <a:pt x="7160" y="13508"/>
                    <a:pt x="7176" y="13508"/>
                  </a:cubicBezTo>
                  <a:cubicBezTo>
                    <a:pt x="7903" y="13508"/>
                    <a:pt x="8485" y="14102"/>
                    <a:pt x="8457" y="14826"/>
                  </a:cubicBezTo>
                  <a:cubicBezTo>
                    <a:pt x="8389" y="16705"/>
                    <a:pt x="8209" y="18734"/>
                    <a:pt x="8513" y="20504"/>
                  </a:cubicBezTo>
                  <a:cubicBezTo>
                    <a:pt x="8609" y="21094"/>
                    <a:pt x="9110" y="21532"/>
                    <a:pt x="9718" y="21546"/>
                  </a:cubicBezTo>
                  <a:cubicBezTo>
                    <a:pt x="10354" y="21578"/>
                    <a:pt x="11020" y="21600"/>
                    <a:pt x="11698" y="21600"/>
                  </a:cubicBezTo>
                  <a:cubicBezTo>
                    <a:pt x="12189" y="21600"/>
                    <a:pt x="12688" y="21589"/>
                    <a:pt x="13182" y="21560"/>
                  </a:cubicBezTo>
                  <a:cubicBezTo>
                    <a:pt x="13820" y="21532"/>
                    <a:pt x="14332" y="21011"/>
                    <a:pt x="14387" y="20381"/>
                  </a:cubicBezTo>
                  <a:cubicBezTo>
                    <a:pt x="14499" y="18720"/>
                    <a:pt x="14374" y="16320"/>
                    <a:pt x="14110" y="14497"/>
                  </a:cubicBezTo>
                  <a:cubicBezTo>
                    <a:pt x="13991" y="13717"/>
                    <a:pt x="14615" y="13039"/>
                    <a:pt x="15392" y="13039"/>
                  </a:cubicBezTo>
                  <a:cubicBezTo>
                    <a:pt x="15421" y="13039"/>
                    <a:pt x="15452" y="13041"/>
                    <a:pt x="15482" y="13042"/>
                  </a:cubicBezTo>
                  <a:cubicBezTo>
                    <a:pt x="16993" y="13165"/>
                    <a:pt x="18586" y="13371"/>
                    <a:pt x="19998" y="13427"/>
                  </a:cubicBezTo>
                  <a:cubicBezTo>
                    <a:pt x="20015" y="13427"/>
                    <a:pt x="20031" y="13427"/>
                    <a:pt x="20046" y="13427"/>
                  </a:cubicBezTo>
                  <a:cubicBezTo>
                    <a:pt x="20759" y="13427"/>
                    <a:pt x="21343" y="12835"/>
                    <a:pt x="21329" y="12123"/>
                  </a:cubicBezTo>
                  <a:cubicBezTo>
                    <a:pt x="21301" y="11245"/>
                    <a:pt x="21163" y="10450"/>
                    <a:pt x="21011" y="9558"/>
                  </a:cubicBezTo>
                  <a:cubicBezTo>
                    <a:pt x="20927" y="8996"/>
                    <a:pt x="20470" y="8558"/>
                    <a:pt x="19888" y="8502"/>
                  </a:cubicBezTo>
                  <a:cubicBezTo>
                    <a:pt x="18510" y="8352"/>
                    <a:pt x="17013" y="8199"/>
                    <a:pt x="15632" y="8199"/>
                  </a:cubicBezTo>
                  <a:cubicBezTo>
                    <a:pt x="15389" y="8199"/>
                    <a:pt x="15149" y="8204"/>
                    <a:pt x="14913" y="8215"/>
                  </a:cubicBezTo>
                  <a:cubicBezTo>
                    <a:pt x="14888" y="8216"/>
                    <a:pt x="14864" y="8216"/>
                    <a:pt x="14840" y="8216"/>
                  </a:cubicBezTo>
                  <a:cubicBezTo>
                    <a:pt x="14152" y="8216"/>
                    <a:pt x="13596" y="7669"/>
                    <a:pt x="13570" y="6994"/>
                  </a:cubicBezTo>
                  <a:cubicBezTo>
                    <a:pt x="13514" y="5361"/>
                    <a:pt x="13334" y="3070"/>
                    <a:pt x="13168" y="1205"/>
                  </a:cubicBezTo>
                  <a:cubicBezTo>
                    <a:pt x="13113" y="575"/>
                    <a:pt x="12601" y="95"/>
                    <a:pt x="11976" y="54"/>
                  </a:cubicBezTo>
                  <a:cubicBezTo>
                    <a:pt x="11528" y="22"/>
                    <a:pt x="11031" y="0"/>
                    <a:pt x="1052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14" name="Google Shape;8924;p51"/>
            <p:cNvSpPr/>
            <p:nvPr/>
          </p:nvSpPr>
          <p:spPr>
            <a:xfrm>
              <a:off x="18899630" y="3512959"/>
              <a:ext cx="1080108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7" y="0"/>
                    <a:pt x="14760" y="155"/>
                    <a:pt x="14500" y="446"/>
                  </a:cubicBezTo>
                  <a:cubicBezTo>
                    <a:pt x="13323" y="1815"/>
                    <a:pt x="12044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8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3" y="1176"/>
                    <a:pt x="3457" y="1176"/>
                  </a:cubicBezTo>
                  <a:cubicBezTo>
                    <a:pt x="3081" y="1176"/>
                    <a:pt x="2712" y="1350"/>
                    <a:pt x="2450" y="1684"/>
                  </a:cubicBezTo>
                  <a:cubicBezTo>
                    <a:pt x="1549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4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50" y="15192"/>
                  </a:cubicBezTo>
                  <a:cubicBezTo>
                    <a:pt x="11953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6" y="19752"/>
                    <a:pt x="17868" y="19752"/>
                  </a:cubicBezTo>
                  <a:cubicBezTo>
                    <a:pt x="18251" y="19752"/>
                    <a:pt x="1862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2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13" y="5153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15" name="Google Shape;8925;p51"/>
            <p:cNvSpPr/>
            <p:nvPr/>
          </p:nvSpPr>
          <p:spPr>
            <a:xfrm>
              <a:off x="15984078" y="3573858"/>
              <a:ext cx="1441092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4" y="16843"/>
                    <a:pt x="8728" y="16977"/>
                    <a:pt x="8549" y="16977"/>
                  </a:cubicBezTo>
                  <a:cubicBezTo>
                    <a:pt x="8390" y="16977"/>
                    <a:pt x="8229" y="16872"/>
                    <a:pt x="8168" y="16650"/>
                  </a:cubicBezTo>
                  <a:cubicBezTo>
                    <a:pt x="7130" y="12664"/>
                    <a:pt x="6901" y="11085"/>
                    <a:pt x="5548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06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38" y="11801"/>
                  </a:cubicBezTo>
                  <a:cubicBezTo>
                    <a:pt x="1193" y="11801"/>
                    <a:pt x="1349" y="11736"/>
                    <a:pt x="1474" y="11608"/>
                  </a:cubicBezTo>
                  <a:cubicBezTo>
                    <a:pt x="2287" y="10791"/>
                    <a:pt x="3266" y="10238"/>
                    <a:pt x="3800" y="10238"/>
                  </a:cubicBezTo>
                  <a:cubicBezTo>
                    <a:pt x="3989" y="10238"/>
                    <a:pt x="4123" y="10308"/>
                    <a:pt x="4172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34" y="21352"/>
                    <a:pt x="7848" y="21600"/>
                    <a:pt x="8693" y="21600"/>
                  </a:cubicBezTo>
                  <a:cubicBezTo>
                    <a:pt x="9571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2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69" y="3905"/>
                    <a:pt x="18411" y="4566"/>
                  </a:cubicBezTo>
                  <a:cubicBezTo>
                    <a:pt x="18517" y="5045"/>
                    <a:pt x="18895" y="5369"/>
                    <a:pt x="19304" y="5369"/>
                  </a:cubicBezTo>
                  <a:cubicBezTo>
                    <a:pt x="19320" y="5369"/>
                    <a:pt x="19334" y="5369"/>
                    <a:pt x="19350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70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16" name="Google Shape;8926;p51"/>
            <p:cNvSpPr/>
            <p:nvPr/>
          </p:nvSpPr>
          <p:spPr>
            <a:xfrm>
              <a:off x="17793820" y="2922528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5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5" y="1143"/>
                  </a:cubicBezTo>
                  <a:cubicBezTo>
                    <a:pt x="870" y="1331"/>
                    <a:pt x="377" y="3073"/>
                    <a:pt x="234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81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17" name="Google Shape;8927;p51"/>
            <p:cNvSpPr/>
            <p:nvPr/>
          </p:nvSpPr>
          <p:spPr>
            <a:xfrm>
              <a:off x="17568357" y="1746123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05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2" y="21586"/>
                    <a:pt x="2350" y="21579"/>
                    <a:pt x="2906" y="21579"/>
                  </a:cubicBezTo>
                  <a:cubicBezTo>
                    <a:pt x="4147" y="21579"/>
                    <a:pt x="5579" y="21600"/>
                    <a:pt x="7087" y="21600"/>
                  </a:cubicBezTo>
                  <a:cubicBezTo>
                    <a:pt x="11612" y="21600"/>
                    <a:pt x="16812" y="21405"/>
                    <a:pt x="19564" y="19858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18" name="Google Shape;8928;p51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19" name="Google Shape;8929;p51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20" name="Google Shape;8930;p51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21" name="Google Shape;8931;p51"/>
            <p:cNvSpPr/>
            <p:nvPr/>
          </p:nvSpPr>
          <p:spPr>
            <a:xfrm>
              <a:off x="15259378" y="1873781"/>
              <a:ext cx="23265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0" y="0"/>
                  </a:moveTo>
                  <a:cubicBezTo>
                    <a:pt x="2673" y="0"/>
                    <a:pt x="-1601" y="5733"/>
                    <a:pt x="587" y="16505"/>
                  </a:cubicBezTo>
                  <a:cubicBezTo>
                    <a:pt x="1308" y="20041"/>
                    <a:pt x="4178" y="21600"/>
                    <a:pt x="7378" y="21600"/>
                  </a:cubicBezTo>
                  <a:cubicBezTo>
                    <a:pt x="13157" y="21600"/>
                    <a:pt x="19999" y="16498"/>
                    <a:pt x="17166" y="8724"/>
                  </a:cubicBezTo>
                  <a:cubicBezTo>
                    <a:pt x="14978" y="2828"/>
                    <a:pt x="11140" y="0"/>
                    <a:pt x="765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22" name="Google Shape;8932;p51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23" name="Google Shape;8933;p51"/>
            <p:cNvSpPr/>
            <p:nvPr/>
          </p:nvSpPr>
          <p:spPr>
            <a:xfrm>
              <a:off x="14982677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24" name="Google Shape;8934;p51"/>
            <p:cNvSpPr/>
            <p:nvPr/>
          </p:nvSpPr>
          <p:spPr>
            <a:xfrm>
              <a:off x="14982677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25" name="Google Shape;8935;p51"/>
            <p:cNvSpPr/>
            <p:nvPr/>
          </p:nvSpPr>
          <p:spPr>
            <a:xfrm>
              <a:off x="15896736" y="1884179"/>
              <a:ext cx="1132731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4" y="10299"/>
                    <a:pt x="245" y="12082"/>
                    <a:pt x="729" y="13275"/>
                  </a:cubicBezTo>
                  <a:cubicBezTo>
                    <a:pt x="934" y="13775"/>
                    <a:pt x="1409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7" y="13507"/>
                  </a:cubicBezTo>
                  <a:cubicBezTo>
                    <a:pt x="7133" y="13507"/>
                    <a:pt x="7150" y="13507"/>
                    <a:pt x="7166" y="13507"/>
                  </a:cubicBezTo>
                  <a:cubicBezTo>
                    <a:pt x="7891" y="13507"/>
                    <a:pt x="8473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18" y="21600"/>
                  </a:cubicBezTo>
                  <a:cubicBezTo>
                    <a:pt x="12133" y="21600"/>
                    <a:pt x="12653" y="21589"/>
                    <a:pt x="13172" y="21558"/>
                  </a:cubicBezTo>
                  <a:cubicBezTo>
                    <a:pt x="13822" y="21531"/>
                    <a:pt x="14335" y="21023"/>
                    <a:pt x="14377" y="20379"/>
                  </a:cubicBezTo>
                  <a:cubicBezTo>
                    <a:pt x="14501" y="18733"/>
                    <a:pt x="14363" y="16319"/>
                    <a:pt x="14100" y="14496"/>
                  </a:cubicBezTo>
                  <a:cubicBezTo>
                    <a:pt x="13993" y="13716"/>
                    <a:pt x="14607" y="13038"/>
                    <a:pt x="15382" y="13038"/>
                  </a:cubicBezTo>
                  <a:cubicBezTo>
                    <a:pt x="15411" y="13038"/>
                    <a:pt x="15441" y="13040"/>
                    <a:pt x="15472" y="13041"/>
                  </a:cubicBezTo>
                  <a:cubicBezTo>
                    <a:pt x="16982" y="13164"/>
                    <a:pt x="18575" y="13370"/>
                    <a:pt x="20003" y="13426"/>
                  </a:cubicBezTo>
                  <a:cubicBezTo>
                    <a:pt x="20018" y="13426"/>
                    <a:pt x="20035" y="13426"/>
                    <a:pt x="20051" y="13426"/>
                  </a:cubicBezTo>
                  <a:cubicBezTo>
                    <a:pt x="20764" y="13426"/>
                    <a:pt x="21346" y="12834"/>
                    <a:pt x="21320" y="12122"/>
                  </a:cubicBezTo>
                  <a:cubicBezTo>
                    <a:pt x="21292" y="11244"/>
                    <a:pt x="21153" y="10449"/>
                    <a:pt x="21014" y="9572"/>
                  </a:cubicBezTo>
                  <a:cubicBezTo>
                    <a:pt x="20917" y="8995"/>
                    <a:pt x="20461" y="8571"/>
                    <a:pt x="19892" y="8502"/>
                  </a:cubicBezTo>
                  <a:cubicBezTo>
                    <a:pt x="18515" y="8351"/>
                    <a:pt x="17006" y="8199"/>
                    <a:pt x="15624" y="8199"/>
                  </a:cubicBezTo>
                  <a:cubicBezTo>
                    <a:pt x="15379" y="8199"/>
                    <a:pt x="15140" y="8203"/>
                    <a:pt x="14903" y="8214"/>
                  </a:cubicBezTo>
                  <a:cubicBezTo>
                    <a:pt x="14879" y="8216"/>
                    <a:pt x="14852" y="8216"/>
                    <a:pt x="14827" y="8216"/>
                  </a:cubicBezTo>
                  <a:cubicBezTo>
                    <a:pt x="14142" y="8216"/>
                    <a:pt x="13586" y="7681"/>
                    <a:pt x="13560" y="6993"/>
                  </a:cubicBezTo>
                  <a:cubicBezTo>
                    <a:pt x="13504" y="5361"/>
                    <a:pt x="13324" y="3084"/>
                    <a:pt x="13158" y="1205"/>
                  </a:cubicBezTo>
                  <a:cubicBezTo>
                    <a:pt x="13102" y="589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26" name="Google Shape;8936;p51"/>
            <p:cNvSpPr/>
            <p:nvPr/>
          </p:nvSpPr>
          <p:spPr>
            <a:xfrm>
              <a:off x="15129816" y="13460663"/>
              <a:ext cx="108465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70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30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5" y="21579"/>
                  </a:cubicBezTo>
                  <a:cubicBezTo>
                    <a:pt x="4153" y="21579"/>
                    <a:pt x="5584" y="21600"/>
                    <a:pt x="7090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27" name="Google Shape;8937;p51"/>
            <p:cNvSpPr/>
            <p:nvPr/>
          </p:nvSpPr>
          <p:spPr>
            <a:xfrm>
              <a:off x="14904364" y="12284917"/>
              <a:ext cx="81911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7" y="733"/>
                    <a:pt x="14370" y="859"/>
                    <a:pt x="11236" y="859"/>
                  </a:cubicBezTo>
                  <a:cubicBezTo>
                    <a:pt x="9595" y="859"/>
                    <a:pt x="7916" y="824"/>
                    <a:pt x="6380" y="824"/>
                  </a:cubicBezTo>
                  <a:cubicBezTo>
                    <a:pt x="4331" y="824"/>
                    <a:pt x="2537" y="880"/>
                    <a:pt x="1431" y="1152"/>
                  </a:cubicBezTo>
                  <a:cubicBezTo>
                    <a:pt x="871" y="1278"/>
                    <a:pt x="366" y="3023"/>
                    <a:pt x="237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3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38" y="21600"/>
                    <a:pt x="16887" y="21384"/>
                    <a:pt x="19546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28" name="Google Shape;8938;p51"/>
            <p:cNvSpPr/>
            <p:nvPr/>
          </p:nvSpPr>
          <p:spPr>
            <a:xfrm>
              <a:off x="14904364" y="11918363"/>
              <a:ext cx="81909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14"/>
                    <a:pt x="18945" y="28"/>
                  </a:cubicBezTo>
                  <a:cubicBezTo>
                    <a:pt x="17258" y="773"/>
                    <a:pt x="13965" y="877"/>
                    <a:pt x="10606" y="877"/>
                  </a:cubicBezTo>
                  <a:cubicBezTo>
                    <a:pt x="9355" y="877"/>
                    <a:pt x="8094" y="863"/>
                    <a:pt x="6904" y="863"/>
                  </a:cubicBezTo>
                  <a:cubicBezTo>
                    <a:pt x="4639" y="863"/>
                    <a:pt x="2629" y="912"/>
                    <a:pt x="1431" y="1211"/>
                  </a:cubicBezTo>
                  <a:cubicBezTo>
                    <a:pt x="871" y="1337"/>
                    <a:pt x="366" y="3070"/>
                    <a:pt x="236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3" y="21565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0" y="21600"/>
                  </a:cubicBezTo>
                  <a:cubicBezTo>
                    <a:pt x="11936" y="21600"/>
                    <a:pt x="16885" y="21377"/>
                    <a:pt x="19544" y="19839"/>
                  </a:cubicBezTo>
                  <a:cubicBezTo>
                    <a:pt x="21518" y="18683"/>
                    <a:pt x="21007" y="0"/>
                    <a:pt x="190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29" name="Google Shape;8939;p51"/>
            <p:cNvSpPr/>
            <p:nvPr/>
          </p:nvSpPr>
          <p:spPr>
            <a:xfrm>
              <a:off x="17256827" y="11660158"/>
              <a:ext cx="982170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3" y="0"/>
                  </a:moveTo>
                  <a:cubicBezTo>
                    <a:pt x="16833" y="0"/>
                    <a:pt x="16408" y="178"/>
                    <a:pt x="16092" y="510"/>
                  </a:cubicBezTo>
                  <a:cubicBezTo>
                    <a:pt x="11992" y="4773"/>
                    <a:pt x="3468" y="13250"/>
                    <a:pt x="326" y="17449"/>
                  </a:cubicBezTo>
                  <a:cubicBezTo>
                    <a:pt x="-901" y="19073"/>
                    <a:pt x="1602" y="21600"/>
                    <a:pt x="3511" y="21600"/>
                  </a:cubicBezTo>
                  <a:cubicBezTo>
                    <a:pt x="4026" y="21600"/>
                    <a:pt x="4498" y="21417"/>
                    <a:pt x="4840" y="20982"/>
                  </a:cubicBezTo>
                  <a:cubicBezTo>
                    <a:pt x="7645" y="17465"/>
                    <a:pt x="17201" y="8163"/>
                    <a:pt x="20144" y="4789"/>
                  </a:cubicBezTo>
                  <a:cubicBezTo>
                    <a:pt x="20623" y="4234"/>
                    <a:pt x="20699" y="3442"/>
                    <a:pt x="20329" y="2808"/>
                  </a:cubicBezTo>
                  <a:cubicBezTo>
                    <a:pt x="19759" y="1810"/>
                    <a:pt x="18973" y="828"/>
                    <a:pt x="18140" y="274"/>
                  </a:cubicBezTo>
                  <a:cubicBezTo>
                    <a:pt x="17873" y="89"/>
                    <a:pt x="17567" y="0"/>
                    <a:pt x="1726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30" name="Google Shape;8940;p51"/>
            <p:cNvSpPr/>
            <p:nvPr/>
          </p:nvSpPr>
          <p:spPr>
            <a:xfrm>
              <a:off x="17339045" y="11613947"/>
              <a:ext cx="23191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58" y="0"/>
                  </a:moveTo>
                  <a:cubicBezTo>
                    <a:pt x="2681" y="0"/>
                    <a:pt x="-1605" y="5733"/>
                    <a:pt x="589" y="16498"/>
                  </a:cubicBezTo>
                  <a:cubicBezTo>
                    <a:pt x="1292" y="20034"/>
                    <a:pt x="4158" y="21600"/>
                    <a:pt x="7353" y="21600"/>
                  </a:cubicBezTo>
                  <a:cubicBezTo>
                    <a:pt x="13135" y="21600"/>
                    <a:pt x="19995" y="16498"/>
                    <a:pt x="17155" y="8724"/>
                  </a:cubicBezTo>
                  <a:cubicBezTo>
                    <a:pt x="14986" y="2828"/>
                    <a:pt x="11151" y="0"/>
                    <a:pt x="765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31" name="Google Shape;8941;p51"/>
            <p:cNvSpPr/>
            <p:nvPr/>
          </p:nvSpPr>
          <p:spPr>
            <a:xfrm>
              <a:off x="17923543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63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32" name="Google Shape;8942;p51"/>
            <p:cNvSpPr/>
            <p:nvPr/>
          </p:nvSpPr>
          <p:spPr>
            <a:xfrm>
              <a:off x="17205619" y="13460663"/>
              <a:ext cx="108483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9" y="21579"/>
                    <a:pt x="2904" y="21579"/>
                  </a:cubicBezTo>
                  <a:cubicBezTo>
                    <a:pt x="4143" y="21579"/>
                    <a:pt x="5576" y="21600"/>
                    <a:pt x="7082" y="21600"/>
                  </a:cubicBezTo>
                  <a:cubicBezTo>
                    <a:pt x="11606" y="21600"/>
                    <a:pt x="16811" y="21405"/>
                    <a:pt x="19563" y="19858"/>
                  </a:cubicBezTo>
                  <a:cubicBezTo>
                    <a:pt x="21524" y="18701"/>
                    <a:pt x="21014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33" name="Google Shape;8943;p51"/>
            <p:cNvSpPr/>
            <p:nvPr/>
          </p:nvSpPr>
          <p:spPr>
            <a:xfrm>
              <a:off x="17646902" y="13169532"/>
              <a:ext cx="20204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22" y="21600"/>
                    <a:pt x="19987" y="16505"/>
                    <a:pt x="17143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34" name="Google Shape;8944;p51"/>
            <p:cNvSpPr/>
            <p:nvPr/>
          </p:nvSpPr>
          <p:spPr>
            <a:xfrm>
              <a:off x="18560305" y="12422809"/>
              <a:ext cx="1133287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85" y="0"/>
                  </a:moveTo>
                  <a:cubicBezTo>
                    <a:pt x="9580" y="0"/>
                    <a:pt x="8550" y="78"/>
                    <a:pt x="7848" y="318"/>
                  </a:cubicBezTo>
                  <a:cubicBezTo>
                    <a:pt x="7308" y="511"/>
                    <a:pt x="6976" y="1046"/>
                    <a:pt x="7016" y="1609"/>
                  </a:cubicBezTo>
                  <a:cubicBezTo>
                    <a:pt x="7182" y="3694"/>
                    <a:pt x="8209" y="7466"/>
                    <a:pt x="7973" y="8330"/>
                  </a:cubicBezTo>
                  <a:cubicBezTo>
                    <a:pt x="7793" y="8988"/>
                    <a:pt x="574" y="8865"/>
                    <a:pt x="145" y="9607"/>
                  </a:cubicBezTo>
                  <a:cubicBezTo>
                    <a:pt x="-257" y="10306"/>
                    <a:pt x="256" y="12076"/>
                    <a:pt x="740" y="13284"/>
                  </a:cubicBezTo>
                  <a:cubicBezTo>
                    <a:pt x="942" y="13766"/>
                    <a:pt x="1411" y="14077"/>
                    <a:pt x="1925" y="14077"/>
                  </a:cubicBezTo>
                  <a:cubicBezTo>
                    <a:pt x="2009" y="14077"/>
                    <a:pt x="2096" y="14069"/>
                    <a:pt x="2181" y="14051"/>
                  </a:cubicBezTo>
                  <a:cubicBezTo>
                    <a:pt x="4011" y="13708"/>
                    <a:pt x="5701" y="13571"/>
                    <a:pt x="7128" y="13516"/>
                  </a:cubicBezTo>
                  <a:cubicBezTo>
                    <a:pt x="7151" y="13514"/>
                    <a:pt x="7174" y="13514"/>
                    <a:pt x="7198" y="13514"/>
                  </a:cubicBezTo>
                  <a:cubicBezTo>
                    <a:pt x="7914" y="13514"/>
                    <a:pt x="8485" y="14116"/>
                    <a:pt x="8457" y="14834"/>
                  </a:cubicBezTo>
                  <a:cubicBezTo>
                    <a:pt x="8389" y="16713"/>
                    <a:pt x="8209" y="18743"/>
                    <a:pt x="8513" y="20499"/>
                  </a:cubicBezTo>
                  <a:cubicBezTo>
                    <a:pt x="8609" y="21089"/>
                    <a:pt x="9110" y="21528"/>
                    <a:pt x="9718" y="21555"/>
                  </a:cubicBezTo>
                  <a:cubicBezTo>
                    <a:pt x="10375" y="21580"/>
                    <a:pt x="11066" y="21600"/>
                    <a:pt x="11770" y="21600"/>
                  </a:cubicBezTo>
                  <a:cubicBezTo>
                    <a:pt x="12237" y="21600"/>
                    <a:pt x="12711" y="21591"/>
                    <a:pt x="13182" y="21569"/>
                  </a:cubicBezTo>
                  <a:cubicBezTo>
                    <a:pt x="13820" y="21528"/>
                    <a:pt x="14332" y="21020"/>
                    <a:pt x="14387" y="20390"/>
                  </a:cubicBezTo>
                  <a:cubicBezTo>
                    <a:pt x="14499" y="18729"/>
                    <a:pt x="14374" y="16315"/>
                    <a:pt x="14110" y="14491"/>
                  </a:cubicBezTo>
                  <a:cubicBezTo>
                    <a:pt x="13991" y="13717"/>
                    <a:pt x="14604" y="13045"/>
                    <a:pt x="15371" y="13045"/>
                  </a:cubicBezTo>
                  <a:cubicBezTo>
                    <a:pt x="15407" y="13045"/>
                    <a:pt x="15444" y="13047"/>
                    <a:pt x="15482" y="13050"/>
                  </a:cubicBezTo>
                  <a:cubicBezTo>
                    <a:pt x="16993" y="13159"/>
                    <a:pt x="18586" y="13365"/>
                    <a:pt x="19998" y="13420"/>
                  </a:cubicBezTo>
                  <a:cubicBezTo>
                    <a:pt x="20015" y="13420"/>
                    <a:pt x="20031" y="13420"/>
                    <a:pt x="20046" y="13420"/>
                  </a:cubicBezTo>
                  <a:cubicBezTo>
                    <a:pt x="20759" y="13420"/>
                    <a:pt x="21343" y="12828"/>
                    <a:pt x="21329" y="12116"/>
                  </a:cubicBezTo>
                  <a:cubicBezTo>
                    <a:pt x="21301" y="11252"/>
                    <a:pt x="21163" y="10443"/>
                    <a:pt x="21011" y="9565"/>
                  </a:cubicBezTo>
                  <a:cubicBezTo>
                    <a:pt x="20927" y="9002"/>
                    <a:pt x="20470" y="8564"/>
                    <a:pt x="19888" y="8495"/>
                  </a:cubicBezTo>
                  <a:cubicBezTo>
                    <a:pt x="18524" y="8346"/>
                    <a:pt x="17044" y="8204"/>
                    <a:pt x="15676" y="8204"/>
                  </a:cubicBezTo>
                  <a:cubicBezTo>
                    <a:pt x="15418" y="8204"/>
                    <a:pt x="15163" y="8210"/>
                    <a:pt x="14913" y="8221"/>
                  </a:cubicBezTo>
                  <a:cubicBezTo>
                    <a:pt x="14896" y="8221"/>
                    <a:pt x="14879" y="8221"/>
                    <a:pt x="14862" y="8221"/>
                  </a:cubicBezTo>
                  <a:cubicBezTo>
                    <a:pt x="14165" y="8221"/>
                    <a:pt x="13598" y="7683"/>
                    <a:pt x="13570" y="6986"/>
                  </a:cubicBezTo>
                  <a:cubicBezTo>
                    <a:pt x="13514" y="5353"/>
                    <a:pt x="13334" y="3076"/>
                    <a:pt x="13168" y="1196"/>
                  </a:cubicBezTo>
                  <a:cubicBezTo>
                    <a:pt x="13113" y="580"/>
                    <a:pt x="12601" y="86"/>
                    <a:pt x="11976" y="45"/>
                  </a:cubicBezTo>
                  <a:cubicBezTo>
                    <a:pt x="11545" y="18"/>
                    <a:pt x="11068" y="0"/>
                    <a:pt x="105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35" name="Google Shape;8945;p51"/>
            <p:cNvSpPr/>
            <p:nvPr/>
          </p:nvSpPr>
          <p:spPr>
            <a:xfrm>
              <a:off x="18899630" y="10538217"/>
              <a:ext cx="1080108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0"/>
                  </a:cubicBezTo>
                  <a:cubicBezTo>
                    <a:pt x="13323" y="1829"/>
                    <a:pt x="12044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3" y="1183"/>
                    <a:pt x="3455" y="1183"/>
                  </a:cubicBezTo>
                  <a:cubicBezTo>
                    <a:pt x="3081" y="1183"/>
                    <a:pt x="2712" y="1358"/>
                    <a:pt x="2450" y="1681"/>
                  </a:cubicBezTo>
                  <a:cubicBezTo>
                    <a:pt x="1549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21" y="20323"/>
                    <a:pt x="5008" y="21120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7" y="21600"/>
                    <a:pt x="7638" y="21286"/>
                    <a:pt x="7871" y="20762"/>
                  </a:cubicBezTo>
                  <a:cubicBezTo>
                    <a:pt x="8744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8" y="19746"/>
                    <a:pt x="17868" y="19746"/>
                  </a:cubicBezTo>
                  <a:cubicBezTo>
                    <a:pt x="18251" y="19746"/>
                    <a:pt x="1862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2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13" y="5165"/>
                    <a:pt x="18673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36" name="Google Shape;8946;p51"/>
            <p:cNvSpPr/>
            <p:nvPr/>
          </p:nvSpPr>
          <p:spPr>
            <a:xfrm>
              <a:off x="15984078" y="10599777"/>
              <a:ext cx="144109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1" y="16977"/>
                  </a:cubicBezTo>
                  <a:cubicBezTo>
                    <a:pt x="8392" y="16977"/>
                    <a:pt x="8229" y="16871"/>
                    <a:pt x="8168" y="16656"/>
                  </a:cubicBezTo>
                  <a:cubicBezTo>
                    <a:pt x="7130" y="12655"/>
                    <a:pt x="6901" y="11076"/>
                    <a:pt x="5548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06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4" y="11800"/>
                  </a:cubicBezTo>
                  <a:cubicBezTo>
                    <a:pt x="1197" y="11800"/>
                    <a:pt x="1351" y="11739"/>
                    <a:pt x="1474" y="11612"/>
                  </a:cubicBezTo>
                  <a:cubicBezTo>
                    <a:pt x="2289" y="10792"/>
                    <a:pt x="3272" y="10230"/>
                    <a:pt x="3804" y="10230"/>
                  </a:cubicBezTo>
                  <a:cubicBezTo>
                    <a:pt x="3992" y="10230"/>
                    <a:pt x="4123" y="10300"/>
                    <a:pt x="4172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35" y="21349"/>
                    <a:pt x="7857" y="21600"/>
                    <a:pt x="8709" y="21600"/>
                  </a:cubicBezTo>
                  <a:cubicBezTo>
                    <a:pt x="9582" y="21600"/>
                    <a:pt x="10485" y="21337"/>
                    <a:pt x="10767" y="20743"/>
                  </a:cubicBezTo>
                  <a:cubicBezTo>
                    <a:pt x="12569" y="16923"/>
                    <a:pt x="12514" y="8899"/>
                    <a:pt x="13432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69" y="3906"/>
                    <a:pt x="18411" y="4567"/>
                  </a:cubicBezTo>
                  <a:cubicBezTo>
                    <a:pt x="18515" y="5046"/>
                    <a:pt x="18895" y="5360"/>
                    <a:pt x="19302" y="5360"/>
                  </a:cubicBezTo>
                  <a:cubicBezTo>
                    <a:pt x="19318" y="5360"/>
                    <a:pt x="19334" y="5358"/>
                    <a:pt x="19350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70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37" name="Google Shape;8947;p51"/>
            <p:cNvSpPr/>
            <p:nvPr/>
          </p:nvSpPr>
          <p:spPr>
            <a:xfrm>
              <a:off x="17793820" y="9948363"/>
              <a:ext cx="10848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7" y="14"/>
                    <a:pt x="18960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7" y="831"/>
                    <a:pt x="8111" y="810"/>
                    <a:pt x="6754" y="810"/>
                  </a:cubicBezTo>
                  <a:cubicBezTo>
                    <a:pt x="4548" y="810"/>
                    <a:pt x="2602" y="866"/>
                    <a:pt x="1436" y="1152"/>
                  </a:cubicBezTo>
                  <a:cubicBezTo>
                    <a:pt x="871" y="1278"/>
                    <a:pt x="377" y="3023"/>
                    <a:pt x="234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2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2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38" name="Google Shape;8948;p51"/>
            <p:cNvSpPr/>
            <p:nvPr/>
          </p:nvSpPr>
          <p:spPr>
            <a:xfrm>
              <a:off x="17568357" y="8772041"/>
              <a:ext cx="81877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326" y="753"/>
                    <a:pt x="14170" y="872"/>
                    <a:pt x="10912" y="872"/>
                  </a:cubicBezTo>
                  <a:cubicBezTo>
                    <a:pt x="9358" y="872"/>
                    <a:pt x="7781" y="844"/>
                    <a:pt x="6336" y="844"/>
                  </a:cubicBezTo>
                  <a:cubicBezTo>
                    <a:pt x="4304" y="844"/>
                    <a:pt x="2528" y="893"/>
                    <a:pt x="1438" y="1151"/>
                  </a:cubicBezTo>
                  <a:cubicBezTo>
                    <a:pt x="857" y="1332"/>
                    <a:pt x="371" y="3013"/>
                    <a:pt x="241" y="5503"/>
                  </a:cubicBezTo>
                  <a:cubicBezTo>
                    <a:pt x="16" y="9297"/>
                    <a:pt x="-78" y="13656"/>
                    <a:pt x="73" y="17074"/>
                  </a:cubicBezTo>
                  <a:cubicBezTo>
                    <a:pt x="201" y="19710"/>
                    <a:pt x="727" y="21558"/>
                    <a:pt x="1333" y="21558"/>
                  </a:cubicBezTo>
                  <a:cubicBezTo>
                    <a:pt x="1344" y="21558"/>
                    <a:pt x="1352" y="21558"/>
                    <a:pt x="1363" y="21558"/>
                  </a:cubicBezTo>
                  <a:cubicBezTo>
                    <a:pt x="1583" y="21551"/>
                    <a:pt x="1815" y="21551"/>
                    <a:pt x="2057" y="21551"/>
                  </a:cubicBezTo>
                  <a:cubicBezTo>
                    <a:pt x="3577" y="21551"/>
                    <a:pt x="5483" y="21600"/>
                    <a:pt x="7504" y="21600"/>
                  </a:cubicBezTo>
                  <a:cubicBezTo>
                    <a:pt x="11927" y="21600"/>
                    <a:pt x="16896" y="21356"/>
                    <a:pt x="19564" y="19815"/>
                  </a:cubicBezTo>
                  <a:cubicBezTo>
                    <a:pt x="21522" y="18720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39" name="Google Shape;8949;p51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40" name="Google Shape;8950;p51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41" name="Google Shape;8951;p51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42" name="Google Shape;8952;p51"/>
            <p:cNvSpPr/>
            <p:nvPr/>
          </p:nvSpPr>
          <p:spPr>
            <a:xfrm>
              <a:off x="15259378" y="8899452"/>
              <a:ext cx="232665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4" y="0"/>
                  </a:moveTo>
                  <a:cubicBezTo>
                    <a:pt x="2673" y="0"/>
                    <a:pt x="-1600" y="5745"/>
                    <a:pt x="587" y="16521"/>
                  </a:cubicBezTo>
                  <a:cubicBezTo>
                    <a:pt x="1308" y="20041"/>
                    <a:pt x="4165" y="21600"/>
                    <a:pt x="7351" y="21600"/>
                  </a:cubicBezTo>
                  <a:cubicBezTo>
                    <a:pt x="13135" y="21600"/>
                    <a:pt x="20000" y="16485"/>
                    <a:pt x="17162" y="8742"/>
                  </a:cubicBezTo>
                  <a:cubicBezTo>
                    <a:pt x="14981" y="2827"/>
                    <a:pt x="11144" y="0"/>
                    <a:pt x="765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43" name="Google Shape;8953;p51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44" name="Google Shape;8954;p51"/>
            <p:cNvSpPr/>
            <p:nvPr/>
          </p:nvSpPr>
          <p:spPr>
            <a:xfrm>
              <a:off x="14982693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81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45" name="Google Shape;8955;p51"/>
            <p:cNvSpPr/>
            <p:nvPr/>
          </p:nvSpPr>
          <p:spPr>
            <a:xfrm>
              <a:off x="14982700" y="10290409"/>
              <a:ext cx="20219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0" h="21600" fill="norm" stroke="1" extrusionOk="0">
                  <a:moveTo>
                    <a:pt x="7628" y="0"/>
                  </a:moveTo>
                  <a:cubicBezTo>
                    <a:pt x="2662" y="0"/>
                    <a:pt x="-1607" y="5754"/>
                    <a:pt x="593" y="16546"/>
                  </a:cubicBezTo>
                  <a:cubicBezTo>
                    <a:pt x="1312" y="20054"/>
                    <a:pt x="4165" y="21600"/>
                    <a:pt x="7345" y="21600"/>
                  </a:cubicBezTo>
                  <a:cubicBezTo>
                    <a:pt x="13125" y="21600"/>
                    <a:pt x="19993" y="16505"/>
                    <a:pt x="17111" y="8773"/>
                  </a:cubicBezTo>
                  <a:cubicBezTo>
                    <a:pt x="14947" y="2849"/>
                    <a:pt x="11113" y="0"/>
                    <a:pt x="762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46" name="Google Shape;8956;p51"/>
            <p:cNvSpPr/>
            <p:nvPr/>
          </p:nvSpPr>
          <p:spPr>
            <a:xfrm>
              <a:off x="15896736" y="8910097"/>
              <a:ext cx="113273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4" y="10300"/>
                    <a:pt x="245" y="12069"/>
                    <a:pt x="729" y="13276"/>
                  </a:cubicBezTo>
                  <a:cubicBezTo>
                    <a:pt x="931" y="13759"/>
                    <a:pt x="1399" y="14069"/>
                    <a:pt x="1914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7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73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10" y="21600"/>
                    <a:pt x="11688" y="21600"/>
                  </a:cubicBezTo>
                  <a:cubicBezTo>
                    <a:pt x="12179" y="21600"/>
                    <a:pt x="12676" y="21589"/>
                    <a:pt x="13172" y="21560"/>
                  </a:cubicBezTo>
                  <a:cubicBezTo>
                    <a:pt x="13822" y="21519"/>
                    <a:pt x="14335" y="21011"/>
                    <a:pt x="14377" y="20381"/>
                  </a:cubicBezTo>
                  <a:cubicBezTo>
                    <a:pt x="14501" y="18720"/>
                    <a:pt x="14363" y="16306"/>
                    <a:pt x="14100" y="14497"/>
                  </a:cubicBezTo>
                  <a:cubicBezTo>
                    <a:pt x="13995" y="13724"/>
                    <a:pt x="14596" y="13038"/>
                    <a:pt x="15363" y="13038"/>
                  </a:cubicBezTo>
                  <a:cubicBezTo>
                    <a:pt x="15399" y="13038"/>
                    <a:pt x="15435" y="13039"/>
                    <a:pt x="15472" y="13042"/>
                  </a:cubicBezTo>
                  <a:cubicBezTo>
                    <a:pt x="16982" y="13152"/>
                    <a:pt x="18575" y="13371"/>
                    <a:pt x="20003" y="13413"/>
                  </a:cubicBezTo>
                  <a:cubicBezTo>
                    <a:pt x="20018" y="13413"/>
                    <a:pt x="20035" y="13413"/>
                    <a:pt x="20051" y="13413"/>
                  </a:cubicBezTo>
                  <a:cubicBezTo>
                    <a:pt x="20764" y="13413"/>
                    <a:pt x="21346" y="12821"/>
                    <a:pt x="21320" y="12109"/>
                  </a:cubicBezTo>
                  <a:cubicBezTo>
                    <a:pt x="21292" y="11245"/>
                    <a:pt x="21153" y="10436"/>
                    <a:pt x="21014" y="9558"/>
                  </a:cubicBezTo>
                  <a:cubicBezTo>
                    <a:pt x="20917" y="8996"/>
                    <a:pt x="20461" y="8558"/>
                    <a:pt x="19892" y="8502"/>
                  </a:cubicBezTo>
                  <a:cubicBezTo>
                    <a:pt x="18527" y="8341"/>
                    <a:pt x="17034" y="8199"/>
                    <a:pt x="15663" y="8199"/>
                  </a:cubicBezTo>
                  <a:cubicBezTo>
                    <a:pt x="15405" y="8199"/>
                    <a:pt x="15152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55" y="8215"/>
                    <a:pt x="13586" y="7677"/>
                    <a:pt x="13560" y="6994"/>
                  </a:cubicBezTo>
                  <a:cubicBezTo>
                    <a:pt x="13504" y="5347"/>
                    <a:pt x="13324" y="3070"/>
                    <a:pt x="13158" y="1205"/>
                  </a:cubicBezTo>
                  <a:cubicBezTo>
                    <a:pt x="13102" y="575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47" name="Google Shape;8957;p51"/>
            <p:cNvSpPr/>
            <p:nvPr/>
          </p:nvSpPr>
          <p:spPr>
            <a:xfrm>
              <a:off x="12240532" y="1380229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12"/>
                  </a:cubicBezTo>
                  <a:cubicBezTo>
                    <a:pt x="864" y="1338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64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42" y="21586"/>
                    <a:pt x="2364" y="21579"/>
                    <a:pt x="2924" y="21579"/>
                  </a:cubicBezTo>
                  <a:cubicBezTo>
                    <a:pt x="4121" y="21579"/>
                    <a:pt x="5495" y="21600"/>
                    <a:pt x="6942" y="21600"/>
                  </a:cubicBezTo>
                  <a:cubicBezTo>
                    <a:pt x="11501" y="21600"/>
                    <a:pt x="16790" y="21405"/>
                    <a:pt x="19572" y="19795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48" name="Google Shape;8958;p51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49" name="Google Shape;8959;p51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50" name="Google Shape;8960;p51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51" name="Google Shape;8961;p51"/>
            <p:cNvSpPr/>
            <p:nvPr/>
          </p:nvSpPr>
          <p:spPr>
            <a:xfrm>
              <a:off x="9346497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0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52" name="Google Shape;8962;p51"/>
            <p:cNvSpPr/>
            <p:nvPr/>
          </p:nvSpPr>
          <p:spPr>
            <a:xfrm>
              <a:off x="10907826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8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4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2" y="10481"/>
                    <a:pt x="6794" y="11327"/>
                  </a:cubicBezTo>
                  <a:cubicBezTo>
                    <a:pt x="7231" y="11962"/>
                    <a:pt x="2550" y="18529"/>
                    <a:pt x="2884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69" y="20776"/>
                  </a:cubicBezTo>
                  <a:cubicBezTo>
                    <a:pt x="8743" y="18837"/>
                    <a:pt x="9701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8" y="18576"/>
                    <a:pt x="17245" y="19586"/>
                  </a:cubicBezTo>
                  <a:cubicBezTo>
                    <a:pt x="17437" y="19699"/>
                    <a:pt x="17645" y="19754"/>
                    <a:pt x="17851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53" name="Google Shape;8963;p51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54" name="Google Shape;8964;p51"/>
            <p:cNvSpPr/>
            <p:nvPr/>
          </p:nvSpPr>
          <p:spPr>
            <a:xfrm>
              <a:off x="12240532" y="8406147"/>
              <a:ext cx="818920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3" h="21600" fill="norm" stroke="1" extrusionOk="0">
                  <a:moveTo>
                    <a:pt x="19096" y="0"/>
                  </a:moveTo>
                  <a:cubicBezTo>
                    <a:pt x="19050" y="0"/>
                    <a:pt x="19004" y="7"/>
                    <a:pt x="18956" y="28"/>
                  </a:cubicBezTo>
                  <a:cubicBezTo>
                    <a:pt x="17372" y="733"/>
                    <a:pt x="14375" y="852"/>
                    <a:pt x="11238" y="852"/>
                  </a:cubicBezTo>
                  <a:cubicBezTo>
                    <a:pt x="9595" y="852"/>
                    <a:pt x="7913" y="817"/>
                    <a:pt x="6376" y="817"/>
                  </a:cubicBezTo>
                  <a:cubicBezTo>
                    <a:pt x="4325" y="817"/>
                    <a:pt x="2530" y="880"/>
                    <a:pt x="1424" y="1152"/>
                  </a:cubicBezTo>
                  <a:cubicBezTo>
                    <a:pt x="864" y="1278"/>
                    <a:pt x="378" y="3016"/>
                    <a:pt x="227" y="5445"/>
                  </a:cubicBezTo>
                  <a:cubicBezTo>
                    <a:pt x="2" y="9306"/>
                    <a:pt x="-71" y="13669"/>
                    <a:pt x="78" y="17034"/>
                  </a:cubicBezTo>
                  <a:cubicBezTo>
                    <a:pt x="189" y="19708"/>
                    <a:pt x="751" y="21579"/>
                    <a:pt x="1368" y="21579"/>
                  </a:cubicBezTo>
                  <a:cubicBezTo>
                    <a:pt x="1787" y="21565"/>
                    <a:pt x="2244" y="21565"/>
                    <a:pt x="2735" y="21565"/>
                  </a:cubicBezTo>
                  <a:cubicBezTo>
                    <a:pt x="4136" y="21565"/>
                    <a:pt x="5797" y="21600"/>
                    <a:pt x="7542" y="21600"/>
                  </a:cubicBezTo>
                  <a:cubicBezTo>
                    <a:pt x="11959" y="21600"/>
                    <a:pt x="16913" y="21377"/>
                    <a:pt x="19574" y="19834"/>
                  </a:cubicBezTo>
                  <a:cubicBezTo>
                    <a:pt x="21529" y="18738"/>
                    <a:pt x="21021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55" name="Google Shape;8965;p51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56" name="Google Shape;8966;p51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57" name="Google Shape;8967;p51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58" name="Google Shape;8968;p51"/>
            <p:cNvSpPr/>
            <p:nvPr/>
          </p:nvSpPr>
          <p:spPr>
            <a:xfrm>
              <a:off x="9346489" y="8100988"/>
              <a:ext cx="23273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59" name="Google Shape;8969;p51"/>
            <p:cNvSpPr/>
            <p:nvPr/>
          </p:nvSpPr>
          <p:spPr>
            <a:xfrm>
              <a:off x="10907826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8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4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2" y="10487"/>
                    <a:pt x="6794" y="11332"/>
                  </a:cubicBezTo>
                  <a:cubicBezTo>
                    <a:pt x="7231" y="11967"/>
                    <a:pt x="2550" y="18515"/>
                    <a:pt x="2884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69" y="20779"/>
                  </a:cubicBezTo>
                  <a:cubicBezTo>
                    <a:pt x="8743" y="18840"/>
                    <a:pt x="9701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8" y="18579"/>
                    <a:pt x="17245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60" name="Google Shape;8970;p51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61" name="Google Shape;8971;p51"/>
            <p:cNvSpPr/>
            <p:nvPr/>
          </p:nvSpPr>
          <p:spPr>
            <a:xfrm>
              <a:off x="9802006" y="6435487"/>
              <a:ext cx="108486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8" y="754"/>
                    <a:pt x="14162" y="866"/>
                    <a:pt x="10907" y="866"/>
                  </a:cubicBezTo>
                  <a:cubicBezTo>
                    <a:pt x="9354" y="866"/>
                    <a:pt x="7778" y="845"/>
                    <a:pt x="6333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3" y="21572"/>
                    <a:pt x="2241" y="21565"/>
                    <a:pt x="2730" y="21565"/>
                  </a:cubicBezTo>
                  <a:cubicBezTo>
                    <a:pt x="4132" y="21565"/>
                    <a:pt x="5792" y="21600"/>
                    <a:pt x="7534" y="21600"/>
                  </a:cubicBezTo>
                  <a:cubicBezTo>
                    <a:pt x="11950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62" name="Google Shape;8972;p51"/>
            <p:cNvSpPr/>
            <p:nvPr/>
          </p:nvSpPr>
          <p:spPr>
            <a:xfrm>
              <a:off x="9576541" y="5259082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1"/>
                    <a:pt x="10903" y="871"/>
                  </a:cubicBezTo>
                  <a:cubicBezTo>
                    <a:pt x="9352" y="871"/>
                    <a:pt x="7777" y="843"/>
                    <a:pt x="6332" y="843"/>
                  </a:cubicBezTo>
                  <a:cubicBezTo>
                    <a:pt x="4302" y="843"/>
                    <a:pt x="2528" y="892"/>
                    <a:pt x="1438" y="1150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6" y="21586"/>
                    <a:pt x="2359" y="21579"/>
                    <a:pt x="2918" y="21579"/>
                  </a:cubicBezTo>
                  <a:cubicBezTo>
                    <a:pt x="4116" y="21579"/>
                    <a:pt x="5489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63" name="Google Shape;8973;p51"/>
            <p:cNvSpPr/>
            <p:nvPr/>
          </p:nvSpPr>
          <p:spPr>
            <a:xfrm>
              <a:off x="9576541" y="4893188"/>
              <a:ext cx="81877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2"/>
                    <a:pt x="10903" y="872"/>
                  </a:cubicBezTo>
                  <a:cubicBezTo>
                    <a:pt x="9352" y="872"/>
                    <a:pt x="7777" y="844"/>
                    <a:pt x="6332" y="844"/>
                  </a:cubicBezTo>
                  <a:cubicBezTo>
                    <a:pt x="4302" y="844"/>
                    <a:pt x="2528" y="899"/>
                    <a:pt x="1438" y="1150"/>
                  </a:cubicBezTo>
                  <a:cubicBezTo>
                    <a:pt x="857" y="1276"/>
                    <a:pt x="371" y="3012"/>
                    <a:pt x="241" y="5501"/>
                  </a:cubicBezTo>
                  <a:cubicBezTo>
                    <a:pt x="16" y="9294"/>
                    <a:pt x="-78" y="13652"/>
                    <a:pt x="73" y="17075"/>
                  </a:cubicBezTo>
                  <a:cubicBezTo>
                    <a:pt x="201" y="19704"/>
                    <a:pt x="727" y="21551"/>
                    <a:pt x="1333" y="21551"/>
                  </a:cubicBezTo>
                  <a:cubicBezTo>
                    <a:pt x="1344" y="21551"/>
                    <a:pt x="1352" y="21551"/>
                    <a:pt x="1363" y="21551"/>
                  </a:cubicBezTo>
                  <a:cubicBezTo>
                    <a:pt x="1583" y="21544"/>
                    <a:pt x="1815" y="21544"/>
                    <a:pt x="2057" y="21544"/>
                  </a:cubicBezTo>
                  <a:cubicBezTo>
                    <a:pt x="3577" y="21544"/>
                    <a:pt x="5483" y="21600"/>
                    <a:pt x="7504" y="21600"/>
                  </a:cubicBezTo>
                  <a:cubicBezTo>
                    <a:pt x="11927" y="21600"/>
                    <a:pt x="16898" y="21356"/>
                    <a:pt x="19564" y="19808"/>
                  </a:cubicBezTo>
                  <a:cubicBezTo>
                    <a:pt x="21522" y="18713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64" name="Google Shape;8974;p51"/>
            <p:cNvSpPr/>
            <p:nvPr/>
          </p:nvSpPr>
          <p:spPr>
            <a:xfrm>
              <a:off x="11928682" y="4634488"/>
              <a:ext cx="982411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1" y="178"/>
                    <a:pt x="16082" y="504"/>
                  </a:cubicBezTo>
                  <a:cubicBezTo>
                    <a:pt x="11999" y="4766"/>
                    <a:pt x="3464" y="13243"/>
                    <a:pt x="320" y="17441"/>
                  </a:cubicBezTo>
                  <a:cubicBezTo>
                    <a:pt x="-894" y="19076"/>
                    <a:pt x="1607" y="21600"/>
                    <a:pt x="3514" y="21600"/>
                  </a:cubicBezTo>
                  <a:cubicBezTo>
                    <a:pt x="4025" y="21600"/>
                    <a:pt x="4493" y="21419"/>
                    <a:pt x="4835" y="20989"/>
                  </a:cubicBezTo>
                  <a:cubicBezTo>
                    <a:pt x="7654" y="17457"/>
                    <a:pt x="17207" y="8157"/>
                    <a:pt x="20134" y="4782"/>
                  </a:cubicBezTo>
                  <a:cubicBezTo>
                    <a:pt x="20613" y="4244"/>
                    <a:pt x="20706" y="3436"/>
                    <a:pt x="20335" y="2802"/>
                  </a:cubicBezTo>
                  <a:cubicBezTo>
                    <a:pt x="19749" y="1804"/>
                    <a:pt x="18963" y="838"/>
                    <a:pt x="18148" y="268"/>
                  </a:cubicBezTo>
                  <a:cubicBezTo>
                    <a:pt x="17882" y="85"/>
                    <a:pt x="17582" y="0"/>
                    <a:pt x="1727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65" name="Google Shape;8975;p51"/>
            <p:cNvSpPr/>
            <p:nvPr/>
          </p:nvSpPr>
          <p:spPr>
            <a:xfrm>
              <a:off x="12010654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66" name="Google Shape;8976;p51"/>
            <p:cNvSpPr/>
            <p:nvPr/>
          </p:nvSpPr>
          <p:spPr>
            <a:xfrm>
              <a:off x="12595878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9" y="20041"/>
                    <a:pt x="4164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67" name="Google Shape;8977;p51"/>
            <p:cNvSpPr/>
            <p:nvPr/>
          </p:nvSpPr>
          <p:spPr>
            <a:xfrm>
              <a:off x="11877454" y="6435487"/>
              <a:ext cx="1084655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68" name="Google Shape;8978;p51"/>
            <p:cNvSpPr/>
            <p:nvPr/>
          </p:nvSpPr>
          <p:spPr>
            <a:xfrm>
              <a:off x="12318700" y="6144191"/>
              <a:ext cx="202584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0" h="21600" fill="norm" stroke="1" extrusionOk="0">
                  <a:moveTo>
                    <a:pt x="7654" y="0"/>
                  </a:moveTo>
                  <a:cubicBezTo>
                    <a:pt x="2686" y="0"/>
                    <a:pt x="-1592" y="5740"/>
                    <a:pt x="580" y="16495"/>
                  </a:cubicBezTo>
                  <a:cubicBezTo>
                    <a:pt x="1299" y="20037"/>
                    <a:pt x="4160" y="21600"/>
                    <a:pt x="7363" y="21600"/>
                  </a:cubicBezTo>
                  <a:cubicBezTo>
                    <a:pt x="13145" y="21600"/>
                    <a:pt x="20008" y="16487"/>
                    <a:pt x="17168" y="8720"/>
                  </a:cubicBezTo>
                  <a:cubicBezTo>
                    <a:pt x="14975" y="2825"/>
                    <a:pt x="11147" y="0"/>
                    <a:pt x="765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69" name="Google Shape;8979;p51"/>
            <p:cNvSpPr/>
            <p:nvPr/>
          </p:nvSpPr>
          <p:spPr>
            <a:xfrm>
              <a:off x="12318716" y="6777780"/>
              <a:ext cx="20256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40" y="0"/>
                  </a:moveTo>
                  <a:cubicBezTo>
                    <a:pt x="2671" y="0"/>
                    <a:pt x="-1587" y="5725"/>
                    <a:pt x="578" y="16501"/>
                  </a:cubicBezTo>
                  <a:cubicBezTo>
                    <a:pt x="1297" y="20039"/>
                    <a:pt x="4160" y="21600"/>
                    <a:pt x="7364" y="21600"/>
                  </a:cubicBezTo>
                  <a:cubicBezTo>
                    <a:pt x="13147" y="21600"/>
                    <a:pt x="20013" y="16493"/>
                    <a:pt x="17172" y="8734"/>
                  </a:cubicBezTo>
                  <a:cubicBezTo>
                    <a:pt x="14978" y="2838"/>
                    <a:pt x="11135" y="0"/>
                    <a:pt x="764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70" name="Google Shape;8980;p51"/>
            <p:cNvSpPr/>
            <p:nvPr/>
          </p:nvSpPr>
          <p:spPr>
            <a:xfrm>
              <a:off x="13232531" y="5397138"/>
              <a:ext cx="113270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1" y="8338"/>
                  </a:cubicBezTo>
                  <a:cubicBezTo>
                    <a:pt x="7781" y="8996"/>
                    <a:pt x="577" y="8873"/>
                    <a:pt x="147" y="9600"/>
                  </a:cubicBezTo>
                  <a:cubicBezTo>
                    <a:pt x="-255" y="10300"/>
                    <a:pt x="244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6" y="14079"/>
                    <a:pt x="2093" y="14071"/>
                    <a:pt x="2169" y="14057"/>
                  </a:cubicBezTo>
                  <a:cubicBezTo>
                    <a:pt x="3999" y="13700"/>
                    <a:pt x="5689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098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71" name="Google Shape;8981;p51"/>
            <p:cNvSpPr/>
            <p:nvPr/>
          </p:nvSpPr>
          <p:spPr>
            <a:xfrm>
              <a:off x="13571644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19" y="15411"/>
                    <a:pt x="11226" y="15192"/>
                    <a:pt x="11642" y="15192"/>
                  </a:cubicBezTo>
                  <a:cubicBezTo>
                    <a:pt x="11943" y="15192"/>
                    <a:pt x="12248" y="15307"/>
                    <a:pt x="12501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8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5" y="10090"/>
                  </a:cubicBezTo>
                  <a:cubicBezTo>
                    <a:pt x="15073" y="9618"/>
                    <a:pt x="14912" y="8494"/>
                    <a:pt x="15479" y="7778"/>
                  </a:cubicBezTo>
                  <a:cubicBezTo>
                    <a:pt x="16541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15" y="1733"/>
                  </a:cubicBezTo>
                  <a:cubicBezTo>
                    <a:pt x="17674" y="1130"/>
                    <a:pt x="16919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72" name="Google Shape;8982;p51"/>
            <p:cNvSpPr/>
            <p:nvPr/>
          </p:nvSpPr>
          <p:spPr>
            <a:xfrm>
              <a:off x="10655975" y="3573858"/>
              <a:ext cx="1441605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5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4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3" y="7469"/>
                    <a:pt x="115" y="9329"/>
                  </a:cubicBezTo>
                  <a:cubicBezTo>
                    <a:pt x="-169" y="10245"/>
                    <a:pt x="115" y="10806"/>
                    <a:pt x="498" y="11455"/>
                  </a:cubicBezTo>
                  <a:cubicBezTo>
                    <a:pt x="624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1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39" y="20915"/>
                  </a:cubicBezTo>
                  <a:cubicBezTo>
                    <a:pt x="7031" y="21352"/>
                    <a:pt x="7845" y="21600"/>
                    <a:pt x="8689" y="21600"/>
                  </a:cubicBezTo>
                  <a:cubicBezTo>
                    <a:pt x="9565" y="21600"/>
                    <a:pt x="10474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40" y="3421"/>
                    <a:pt x="14021" y="2962"/>
                    <a:pt x="14588" y="2937"/>
                  </a:cubicBezTo>
                  <a:lnTo>
                    <a:pt x="17350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3" y="5369"/>
                    <a:pt x="19300" y="5369"/>
                  </a:cubicBezTo>
                  <a:cubicBezTo>
                    <a:pt x="19316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6" y="4120"/>
                  </a:cubicBezTo>
                  <a:cubicBezTo>
                    <a:pt x="21256" y="3077"/>
                    <a:pt x="20962" y="2122"/>
                    <a:pt x="20690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73" name="Google Shape;8983;p51"/>
            <p:cNvSpPr/>
            <p:nvPr/>
          </p:nvSpPr>
          <p:spPr>
            <a:xfrm>
              <a:off x="12465685" y="2922528"/>
              <a:ext cx="1085369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2" y="0"/>
                    <a:pt x="18997" y="7"/>
                    <a:pt x="18953" y="28"/>
                  </a:cubicBezTo>
                  <a:cubicBezTo>
                    <a:pt x="17310" y="753"/>
                    <a:pt x="14156" y="864"/>
                    <a:pt x="10903" y="864"/>
                  </a:cubicBezTo>
                  <a:cubicBezTo>
                    <a:pt x="9353" y="864"/>
                    <a:pt x="7779" y="843"/>
                    <a:pt x="6335" y="843"/>
                  </a:cubicBezTo>
                  <a:cubicBezTo>
                    <a:pt x="4307" y="843"/>
                    <a:pt x="2534" y="892"/>
                    <a:pt x="1443" y="1143"/>
                  </a:cubicBezTo>
                  <a:cubicBezTo>
                    <a:pt x="864" y="1331"/>
                    <a:pt x="371" y="3073"/>
                    <a:pt x="244" y="5498"/>
                  </a:cubicBezTo>
                  <a:cubicBezTo>
                    <a:pt x="18" y="9288"/>
                    <a:pt x="-80" y="13636"/>
                    <a:pt x="75" y="17057"/>
                  </a:cubicBezTo>
                  <a:cubicBezTo>
                    <a:pt x="202" y="19733"/>
                    <a:pt x="752" y="21593"/>
                    <a:pt x="1372" y="21593"/>
                  </a:cubicBezTo>
                  <a:cubicBezTo>
                    <a:pt x="1843" y="21579"/>
                    <a:pt x="2365" y="21579"/>
                    <a:pt x="2923" y="21579"/>
                  </a:cubicBezTo>
                  <a:cubicBezTo>
                    <a:pt x="4118" y="21579"/>
                    <a:pt x="5489" y="21600"/>
                    <a:pt x="6934" y="21600"/>
                  </a:cubicBezTo>
                  <a:cubicBezTo>
                    <a:pt x="11489" y="21600"/>
                    <a:pt x="16778" y="21405"/>
                    <a:pt x="19560" y="19795"/>
                  </a:cubicBezTo>
                  <a:cubicBezTo>
                    <a:pt x="21520" y="18694"/>
                    <a:pt x="21009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74" name="Google Shape;8984;p51"/>
            <p:cNvSpPr/>
            <p:nvPr/>
          </p:nvSpPr>
          <p:spPr>
            <a:xfrm>
              <a:off x="12240532" y="1746123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05"/>
                  </a:cubicBezTo>
                  <a:cubicBezTo>
                    <a:pt x="864" y="1331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57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37" y="21586"/>
                    <a:pt x="2355" y="21579"/>
                    <a:pt x="2913" y="21579"/>
                  </a:cubicBezTo>
                  <a:cubicBezTo>
                    <a:pt x="4155" y="21579"/>
                    <a:pt x="5587" y="21600"/>
                    <a:pt x="7095" y="21600"/>
                  </a:cubicBezTo>
                  <a:cubicBezTo>
                    <a:pt x="11618" y="21600"/>
                    <a:pt x="16821" y="21405"/>
                    <a:pt x="19572" y="19858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75" name="Google Shape;8985;p51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76" name="Google Shape;8986;p51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77" name="Google Shape;8987;p51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78" name="Google Shape;8988;p51"/>
            <p:cNvSpPr/>
            <p:nvPr/>
          </p:nvSpPr>
          <p:spPr>
            <a:xfrm>
              <a:off x="9931720" y="1873781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505"/>
                  </a:cubicBezTo>
                  <a:cubicBezTo>
                    <a:pt x="1309" y="20041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79" name="Google Shape;8989;p51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80" name="Google Shape;8990;p51"/>
            <p:cNvSpPr/>
            <p:nvPr/>
          </p:nvSpPr>
          <p:spPr>
            <a:xfrm>
              <a:off x="9654564" y="2631232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81" name="Google Shape;8991;p51"/>
            <p:cNvSpPr/>
            <p:nvPr/>
          </p:nvSpPr>
          <p:spPr>
            <a:xfrm>
              <a:off x="9654564" y="3265068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82" name="Google Shape;8992;p51"/>
            <p:cNvSpPr/>
            <p:nvPr/>
          </p:nvSpPr>
          <p:spPr>
            <a:xfrm>
              <a:off x="10568384" y="1884179"/>
              <a:ext cx="1133394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4013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905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611" y="21093"/>
                    <a:pt x="9112" y="21531"/>
                    <a:pt x="9720" y="21558"/>
                  </a:cubicBezTo>
                  <a:cubicBezTo>
                    <a:pt x="10326" y="21582"/>
                    <a:pt x="10969" y="21600"/>
                    <a:pt x="11626" y="21600"/>
                  </a:cubicBezTo>
                  <a:cubicBezTo>
                    <a:pt x="12142" y="21600"/>
                    <a:pt x="12666" y="21589"/>
                    <a:pt x="13184" y="21558"/>
                  </a:cubicBezTo>
                  <a:cubicBezTo>
                    <a:pt x="13822" y="21531"/>
                    <a:pt x="14334" y="21023"/>
                    <a:pt x="14390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17" y="13038"/>
                    <a:pt x="15394" y="13038"/>
                  </a:cubicBezTo>
                  <a:cubicBezTo>
                    <a:pt x="15425" y="13038"/>
                    <a:pt x="15454" y="13040"/>
                    <a:pt x="15484" y="13041"/>
                  </a:cubicBezTo>
                  <a:cubicBezTo>
                    <a:pt x="16995" y="13164"/>
                    <a:pt x="18588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1" y="13426"/>
                    <a:pt x="21345" y="12834"/>
                    <a:pt x="21331" y="12122"/>
                  </a:cubicBezTo>
                  <a:cubicBezTo>
                    <a:pt x="21303" y="11244"/>
                    <a:pt x="21165" y="10449"/>
                    <a:pt x="21013" y="9572"/>
                  </a:cubicBezTo>
                  <a:cubicBezTo>
                    <a:pt x="20929" y="8995"/>
                    <a:pt x="20472" y="8571"/>
                    <a:pt x="19890" y="8502"/>
                  </a:cubicBezTo>
                  <a:cubicBezTo>
                    <a:pt x="18512" y="8351"/>
                    <a:pt x="17004" y="8199"/>
                    <a:pt x="15631" y="8199"/>
                  </a:cubicBezTo>
                  <a:cubicBezTo>
                    <a:pt x="15387" y="8199"/>
                    <a:pt x="15150" y="8203"/>
                    <a:pt x="14917" y="8214"/>
                  </a:cubicBezTo>
                  <a:cubicBezTo>
                    <a:pt x="14890" y="8216"/>
                    <a:pt x="14866" y="8216"/>
                    <a:pt x="14841" y="8216"/>
                  </a:cubicBezTo>
                  <a:cubicBezTo>
                    <a:pt x="14154" y="8216"/>
                    <a:pt x="13598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83" name="Google Shape;8993;p51"/>
            <p:cNvSpPr/>
            <p:nvPr/>
          </p:nvSpPr>
          <p:spPr>
            <a:xfrm>
              <a:off x="9802006" y="13460663"/>
              <a:ext cx="108486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7" y="773"/>
                    <a:pt x="13969" y="871"/>
                    <a:pt x="10608" y="871"/>
                  </a:cubicBezTo>
                  <a:cubicBezTo>
                    <a:pt x="9354" y="871"/>
                    <a:pt x="8093" y="857"/>
                    <a:pt x="6901" y="857"/>
                  </a:cubicBezTo>
                  <a:cubicBezTo>
                    <a:pt x="4635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4" y="21586"/>
                    <a:pt x="2352" y="21579"/>
                    <a:pt x="2907" y="21579"/>
                  </a:cubicBezTo>
                  <a:cubicBezTo>
                    <a:pt x="4149" y="21579"/>
                    <a:pt x="5582" y="21600"/>
                    <a:pt x="7088" y="21600"/>
                  </a:cubicBezTo>
                  <a:cubicBezTo>
                    <a:pt x="11611" y="21600"/>
                    <a:pt x="16810" y="21405"/>
                    <a:pt x="19562" y="19858"/>
                  </a:cubicBezTo>
                  <a:cubicBezTo>
                    <a:pt x="21524" y="18701"/>
                    <a:pt x="21013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84" name="Google Shape;8994;p51"/>
            <p:cNvSpPr/>
            <p:nvPr/>
          </p:nvSpPr>
          <p:spPr>
            <a:xfrm>
              <a:off x="9576541" y="12284917"/>
              <a:ext cx="818793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106" y="0"/>
                  </a:moveTo>
                  <a:cubicBezTo>
                    <a:pt x="19060" y="0"/>
                    <a:pt x="19014" y="14"/>
                    <a:pt x="18968" y="35"/>
                  </a:cubicBezTo>
                  <a:cubicBezTo>
                    <a:pt x="17376" y="733"/>
                    <a:pt x="14375" y="859"/>
                    <a:pt x="11236" y="859"/>
                  </a:cubicBezTo>
                  <a:cubicBezTo>
                    <a:pt x="9594" y="859"/>
                    <a:pt x="7912" y="824"/>
                    <a:pt x="6377" y="824"/>
                  </a:cubicBezTo>
                  <a:cubicBezTo>
                    <a:pt x="4328" y="824"/>
                    <a:pt x="2537" y="880"/>
                    <a:pt x="1438" y="1152"/>
                  </a:cubicBezTo>
                  <a:cubicBezTo>
                    <a:pt x="857" y="1278"/>
                    <a:pt x="371" y="3023"/>
                    <a:pt x="241" y="5452"/>
                  </a:cubicBezTo>
                  <a:cubicBezTo>
                    <a:pt x="16" y="9313"/>
                    <a:pt x="-78" y="13676"/>
                    <a:pt x="73" y="17034"/>
                  </a:cubicBezTo>
                  <a:cubicBezTo>
                    <a:pt x="203" y="19715"/>
                    <a:pt x="746" y="21586"/>
                    <a:pt x="1363" y="21586"/>
                  </a:cubicBezTo>
                  <a:cubicBezTo>
                    <a:pt x="1782" y="21572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6" y="21384"/>
                    <a:pt x="19565" y="19841"/>
                  </a:cubicBezTo>
                  <a:cubicBezTo>
                    <a:pt x="21522" y="18682"/>
                    <a:pt x="21015" y="0"/>
                    <a:pt x="1910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85" name="Google Shape;8995;p51"/>
            <p:cNvSpPr/>
            <p:nvPr/>
          </p:nvSpPr>
          <p:spPr>
            <a:xfrm>
              <a:off x="9576541" y="11918363"/>
              <a:ext cx="81877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14"/>
                    <a:pt x="18966" y="28"/>
                  </a:cubicBezTo>
                  <a:cubicBezTo>
                    <a:pt x="17267" y="773"/>
                    <a:pt x="13967" y="877"/>
                    <a:pt x="10606" y="877"/>
                  </a:cubicBezTo>
                  <a:cubicBezTo>
                    <a:pt x="9352" y="877"/>
                    <a:pt x="8091" y="863"/>
                    <a:pt x="6900" y="863"/>
                  </a:cubicBezTo>
                  <a:cubicBezTo>
                    <a:pt x="4636" y="863"/>
                    <a:pt x="2631" y="912"/>
                    <a:pt x="1438" y="1211"/>
                  </a:cubicBezTo>
                  <a:cubicBezTo>
                    <a:pt x="857" y="1337"/>
                    <a:pt x="371" y="3070"/>
                    <a:pt x="241" y="5492"/>
                  </a:cubicBezTo>
                  <a:cubicBezTo>
                    <a:pt x="16" y="9342"/>
                    <a:pt x="-78" y="13630"/>
                    <a:pt x="73" y="17048"/>
                  </a:cubicBezTo>
                  <a:cubicBezTo>
                    <a:pt x="203" y="19714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0" y="21565"/>
                    <a:pt x="5791" y="21600"/>
                    <a:pt x="7534" y="21600"/>
                  </a:cubicBezTo>
                  <a:cubicBezTo>
                    <a:pt x="11950" y="21600"/>
                    <a:pt x="16905" y="21377"/>
                    <a:pt x="19564" y="19839"/>
                  </a:cubicBezTo>
                  <a:cubicBezTo>
                    <a:pt x="21522" y="18683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86" name="Google Shape;8996;p51"/>
            <p:cNvSpPr/>
            <p:nvPr/>
          </p:nvSpPr>
          <p:spPr>
            <a:xfrm>
              <a:off x="11928668" y="11660158"/>
              <a:ext cx="98242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9" y="0"/>
                  </a:moveTo>
                  <a:cubicBezTo>
                    <a:pt x="16837" y="0"/>
                    <a:pt x="16407" y="178"/>
                    <a:pt x="16082" y="510"/>
                  </a:cubicBezTo>
                  <a:cubicBezTo>
                    <a:pt x="11999" y="4773"/>
                    <a:pt x="3464" y="13250"/>
                    <a:pt x="320" y="17449"/>
                  </a:cubicBezTo>
                  <a:cubicBezTo>
                    <a:pt x="-894" y="19073"/>
                    <a:pt x="1603" y="21600"/>
                    <a:pt x="3509" y="21600"/>
                  </a:cubicBezTo>
                  <a:cubicBezTo>
                    <a:pt x="4022" y="21600"/>
                    <a:pt x="4491" y="21417"/>
                    <a:pt x="4835" y="20982"/>
                  </a:cubicBezTo>
                  <a:cubicBezTo>
                    <a:pt x="7654" y="17465"/>
                    <a:pt x="17207" y="8163"/>
                    <a:pt x="20134" y="4789"/>
                  </a:cubicBezTo>
                  <a:cubicBezTo>
                    <a:pt x="20613" y="4234"/>
                    <a:pt x="20706" y="3442"/>
                    <a:pt x="20335" y="2808"/>
                  </a:cubicBezTo>
                  <a:cubicBezTo>
                    <a:pt x="19749" y="1810"/>
                    <a:pt x="18963" y="828"/>
                    <a:pt x="18148" y="274"/>
                  </a:cubicBezTo>
                  <a:cubicBezTo>
                    <a:pt x="17879" y="89"/>
                    <a:pt x="17573" y="0"/>
                    <a:pt x="172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87" name="Google Shape;8997;p51"/>
            <p:cNvSpPr/>
            <p:nvPr/>
          </p:nvSpPr>
          <p:spPr>
            <a:xfrm>
              <a:off x="12010646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09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88" name="Google Shape;8998;p51"/>
            <p:cNvSpPr/>
            <p:nvPr/>
          </p:nvSpPr>
          <p:spPr>
            <a:xfrm>
              <a:off x="12595885" y="12412410"/>
              <a:ext cx="231999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59" y="0"/>
                  </a:moveTo>
                  <a:cubicBezTo>
                    <a:pt x="2686" y="0"/>
                    <a:pt x="-1604" y="5753"/>
                    <a:pt x="588" y="16542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7"/>
                    <a:pt x="17151" y="8753"/>
                  </a:cubicBezTo>
                  <a:cubicBezTo>
                    <a:pt x="14984" y="2830"/>
                    <a:pt x="11157" y="0"/>
                    <a:pt x="76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89" name="Google Shape;8999;p51"/>
            <p:cNvSpPr/>
            <p:nvPr/>
          </p:nvSpPr>
          <p:spPr>
            <a:xfrm>
              <a:off x="11877454" y="13460663"/>
              <a:ext cx="108465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69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4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90" name="Google Shape;9000;p51"/>
            <p:cNvSpPr/>
            <p:nvPr/>
          </p:nvSpPr>
          <p:spPr>
            <a:xfrm>
              <a:off x="12318693" y="13169532"/>
              <a:ext cx="202573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91" name="Google Shape;9001;p51"/>
            <p:cNvSpPr/>
            <p:nvPr/>
          </p:nvSpPr>
          <p:spPr>
            <a:xfrm>
              <a:off x="13232531" y="12422809"/>
              <a:ext cx="1132701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1" y="8330"/>
                  </a:cubicBezTo>
                  <a:cubicBezTo>
                    <a:pt x="7781" y="8988"/>
                    <a:pt x="577" y="8865"/>
                    <a:pt x="147" y="9607"/>
                  </a:cubicBezTo>
                  <a:cubicBezTo>
                    <a:pt x="-255" y="10306"/>
                    <a:pt x="244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69" y="14051"/>
                  </a:cubicBezTo>
                  <a:cubicBezTo>
                    <a:pt x="3999" y="13708"/>
                    <a:pt x="5689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3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098" y="14491"/>
                  </a:cubicBezTo>
                  <a:cubicBezTo>
                    <a:pt x="13993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0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92" name="Google Shape;9002;p51"/>
            <p:cNvSpPr/>
            <p:nvPr/>
          </p:nvSpPr>
          <p:spPr>
            <a:xfrm>
              <a:off x="13571644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1" y="15412"/>
                    <a:pt x="11233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408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5" y="10097"/>
                  </a:cubicBezTo>
                  <a:cubicBezTo>
                    <a:pt x="15073" y="9627"/>
                    <a:pt x="14912" y="8502"/>
                    <a:pt x="15479" y="7787"/>
                  </a:cubicBezTo>
                  <a:cubicBezTo>
                    <a:pt x="16541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15" y="1730"/>
                  </a:cubicBezTo>
                  <a:cubicBezTo>
                    <a:pt x="17674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93" name="Google Shape;9003;p51"/>
            <p:cNvSpPr/>
            <p:nvPr/>
          </p:nvSpPr>
          <p:spPr>
            <a:xfrm>
              <a:off x="10655975" y="10599777"/>
              <a:ext cx="144160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5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4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3" y="7471"/>
                    <a:pt x="115" y="9332"/>
                  </a:cubicBezTo>
                  <a:cubicBezTo>
                    <a:pt x="-169" y="10248"/>
                    <a:pt x="115" y="10796"/>
                    <a:pt x="498" y="11459"/>
                  </a:cubicBezTo>
                  <a:cubicBezTo>
                    <a:pt x="625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39" y="20909"/>
                  </a:cubicBezTo>
                  <a:cubicBezTo>
                    <a:pt x="7032" y="21349"/>
                    <a:pt x="7854" y="21600"/>
                    <a:pt x="8705" y="21600"/>
                  </a:cubicBezTo>
                  <a:cubicBezTo>
                    <a:pt x="9576" y="21600"/>
                    <a:pt x="10475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40" y="3422"/>
                    <a:pt x="14021" y="2951"/>
                    <a:pt x="14588" y="2938"/>
                  </a:cubicBezTo>
                  <a:lnTo>
                    <a:pt x="17350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4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6" y="4109"/>
                  </a:cubicBezTo>
                  <a:cubicBezTo>
                    <a:pt x="21256" y="3065"/>
                    <a:pt x="20962" y="2110"/>
                    <a:pt x="20690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94" name="Google Shape;9004;p51"/>
            <p:cNvSpPr/>
            <p:nvPr/>
          </p:nvSpPr>
          <p:spPr>
            <a:xfrm>
              <a:off x="12465685" y="9948363"/>
              <a:ext cx="108536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8" y="719"/>
                    <a:pt x="14217" y="831"/>
                    <a:pt x="10996" y="831"/>
                  </a:cubicBezTo>
                  <a:cubicBezTo>
                    <a:pt x="9564" y="831"/>
                    <a:pt x="8111" y="810"/>
                    <a:pt x="6755" y="810"/>
                  </a:cubicBezTo>
                  <a:cubicBezTo>
                    <a:pt x="4553" y="810"/>
                    <a:pt x="2609" y="866"/>
                    <a:pt x="1443" y="1152"/>
                  </a:cubicBezTo>
                  <a:cubicBezTo>
                    <a:pt x="864" y="1278"/>
                    <a:pt x="371" y="3023"/>
                    <a:pt x="244" y="5452"/>
                  </a:cubicBezTo>
                  <a:cubicBezTo>
                    <a:pt x="18" y="9313"/>
                    <a:pt x="-80" y="13669"/>
                    <a:pt x="75" y="17034"/>
                  </a:cubicBezTo>
                  <a:cubicBezTo>
                    <a:pt x="202" y="19715"/>
                    <a:pt x="752" y="21579"/>
                    <a:pt x="1372" y="21579"/>
                  </a:cubicBezTo>
                  <a:cubicBezTo>
                    <a:pt x="1790" y="21572"/>
                    <a:pt x="2247" y="21565"/>
                    <a:pt x="2734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7" y="21600"/>
                    <a:pt x="16903" y="21384"/>
                    <a:pt x="19563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95" name="Google Shape;9005;p51"/>
            <p:cNvSpPr/>
            <p:nvPr/>
          </p:nvSpPr>
          <p:spPr>
            <a:xfrm>
              <a:off x="12240532" y="8772041"/>
              <a:ext cx="818900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316" y="753"/>
                    <a:pt x="14162" y="872"/>
                    <a:pt x="10905" y="872"/>
                  </a:cubicBezTo>
                  <a:cubicBezTo>
                    <a:pt x="9353" y="872"/>
                    <a:pt x="7778" y="844"/>
                    <a:pt x="6331" y="844"/>
                  </a:cubicBezTo>
                  <a:cubicBezTo>
                    <a:pt x="4299" y="844"/>
                    <a:pt x="2523" y="893"/>
                    <a:pt x="1424" y="1151"/>
                  </a:cubicBezTo>
                  <a:cubicBezTo>
                    <a:pt x="864" y="1332"/>
                    <a:pt x="378" y="3013"/>
                    <a:pt x="227" y="5503"/>
                  </a:cubicBezTo>
                  <a:cubicBezTo>
                    <a:pt x="2" y="9297"/>
                    <a:pt x="-71" y="13656"/>
                    <a:pt x="78" y="17074"/>
                  </a:cubicBezTo>
                  <a:cubicBezTo>
                    <a:pt x="189" y="19710"/>
                    <a:pt x="732" y="21558"/>
                    <a:pt x="1338" y="21558"/>
                  </a:cubicBezTo>
                  <a:cubicBezTo>
                    <a:pt x="1349" y="21558"/>
                    <a:pt x="1359" y="21558"/>
                    <a:pt x="1368" y="21558"/>
                  </a:cubicBezTo>
                  <a:cubicBezTo>
                    <a:pt x="1590" y="21551"/>
                    <a:pt x="1821" y="21551"/>
                    <a:pt x="2062" y="21551"/>
                  </a:cubicBezTo>
                  <a:cubicBezTo>
                    <a:pt x="3582" y="21551"/>
                    <a:pt x="5488" y="21600"/>
                    <a:pt x="7510" y="21600"/>
                  </a:cubicBezTo>
                  <a:cubicBezTo>
                    <a:pt x="11933" y="21600"/>
                    <a:pt x="16905" y="21356"/>
                    <a:pt x="19572" y="19815"/>
                  </a:cubicBezTo>
                  <a:cubicBezTo>
                    <a:pt x="21529" y="18720"/>
                    <a:pt x="21017" y="0"/>
                    <a:pt x="190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96" name="Google Shape;9006;p51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97" name="Google Shape;9007;p51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98" name="Google Shape;9008;p51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99" name="Google Shape;9009;p51"/>
            <p:cNvSpPr/>
            <p:nvPr/>
          </p:nvSpPr>
          <p:spPr>
            <a:xfrm>
              <a:off x="9931727" y="8899452"/>
              <a:ext cx="232180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45"/>
                    <a:pt x="587" y="16521"/>
                  </a:cubicBezTo>
                  <a:cubicBezTo>
                    <a:pt x="1308" y="20041"/>
                    <a:pt x="4168" y="21600"/>
                    <a:pt x="7357" y="21600"/>
                  </a:cubicBezTo>
                  <a:cubicBezTo>
                    <a:pt x="13140" y="21600"/>
                    <a:pt x="19998" y="16485"/>
                    <a:pt x="17126" y="8742"/>
                  </a:cubicBezTo>
                  <a:cubicBezTo>
                    <a:pt x="14962" y="2827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00" name="Google Shape;9010;p51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01" name="Google Shape;9011;p51"/>
            <p:cNvSpPr/>
            <p:nvPr/>
          </p:nvSpPr>
          <p:spPr>
            <a:xfrm>
              <a:off x="9654550" y="9656903"/>
              <a:ext cx="202565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70" y="0"/>
                  </a:moveTo>
                  <a:cubicBezTo>
                    <a:pt x="2694" y="0"/>
                    <a:pt x="-1593" y="5725"/>
                    <a:pt x="579" y="16501"/>
                  </a:cubicBezTo>
                  <a:cubicBezTo>
                    <a:pt x="1320" y="20039"/>
                    <a:pt x="4190" y="21600"/>
                    <a:pt x="7387" y="21600"/>
                  </a:cubicBezTo>
                  <a:cubicBezTo>
                    <a:pt x="13170" y="21600"/>
                    <a:pt x="20007" y="16493"/>
                    <a:pt x="17173" y="8734"/>
                  </a:cubicBezTo>
                  <a:cubicBezTo>
                    <a:pt x="15001" y="2838"/>
                    <a:pt x="11165" y="0"/>
                    <a:pt x="76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02" name="Google Shape;9012;p51"/>
            <p:cNvSpPr/>
            <p:nvPr/>
          </p:nvSpPr>
          <p:spPr>
            <a:xfrm>
              <a:off x="9654557" y="10290409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312" y="20054"/>
                    <a:pt x="4174" y="21600"/>
                    <a:pt x="7362" y="21600"/>
                  </a:cubicBezTo>
                  <a:cubicBezTo>
                    <a:pt x="13151" y="21600"/>
                    <a:pt x="20007" y="16505"/>
                    <a:pt x="17167" y="8773"/>
                  </a:cubicBezTo>
                  <a:cubicBezTo>
                    <a:pt x="14996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03" name="Google Shape;9013;p51"/>
            <p:cNvSpPr/>
            <p:nvPr/>
          </p:nvSpPr>
          <p:spPr>
            <a:xfrm>
              <a:off x="10568384" y="8910097"/>
              <a:ext cx="1133394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4013" y="13700"/>
                    <a:pt x="5703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16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611" y="21094"/>
                    <a:pt x="9112" y="21519"/>
                    <a:pt x="9720" y="21546"/>
                  </a:cubicBezTo>
                  <a:cubicBezTo>
                    <a:pt x="10348" y="21578"/>
                    <a:pt x="11016" y="21600"/>
                    <a:pt x="11696" y="21600"/>
                  </a:cubicBezTo>
                  <a:cubicBezTo>
                    <a:pt x="12190" y="21600"/>
                    <a:pt x="12690" y="21589"/>
                    <a:pt x="13184" y="21560"/>
                  </a:cubicBezTo>
                  <a:cubicBezTo>
                    <a:pt x="13822" y="21519"/>
                    <a:pt x="14334" y="21011"/>
                    <a:pt x="14390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3" y="13724"/>
                    <a:pt x="14608" y="13038"/>
                    <a:pt x="15375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88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1" y="13413"/>
                    <a:pt x="21345" y="12821"/>
                    <a:pt x="21331" y="12109"/>
                  </a:cubicBezTo>
                  <a:cubicBezTo>
                    <a:pt x="21303" y="11245"/>
                    <a:pt x="21165" y="10436"/>
                    <a:pt x="21013" y="9558"/>
                  </a:cubicBezTo>
                  <a:cubicBezTo>
                    <a:pt x="20929" y="8996"/>
                    <a:pt x="20472" y="8558"/>
                    <a:pt x="19890" y="8502"/>
                  </a:cubicBezTo>
                  <a:cubicBezTo>
                    <a:pt x="18525" y="8341"/>
                    <a:pt x="17032" y="8199"/>
                    <a:pt x="15669" y="8199"/>
                  </a:cubicBezTo>
                  <a:cubicBezTo>
                    <a:pt x="15412" y="8199"/>
                    <a:pt x="15162" y="8204"/>
                    <a:pt x="14917" y="8215"/>
                  </a:cubicBezTo>
                  <a:cubicBezTo>
                    <a:pt x="14898" y="8215"/>
                    <a:pt x="14881" y="8215"/>
                    <a:pt x="14864" y="8215"/>
                  </a:cubicBezTo>
                  <a:cubicBezTo>
                    <a:pt x="14167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04" name="Google Shape;9014;p51"/>
            <p:cNvSpPr/>
            <p:nvPr/>
          </p:nvSpPr>
          <p:spPr>
            <a:xfrm>
              <a:off x="6912357" y="1380229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12"/>
                  </a:cubicBezTo>
                  <a:cubicBezTo>
                    <a:pt x="858" y="1338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64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2" y="21586"/>
                    <a:pt x="2374" y="21579"/>
                    <a:pt x="2932" y="21579"/>
                  </a:cubicBezTo>
                  <a:cubicBezTo>
                    <a:pt x="4125" y="21579"/>
                    <a:pt x="5497" y="21600"/>
                    <a:pt x="6941" y="21600"/>
                  </a:cubicBezTo>
                  <a:cubicBezTo>
                    <a:pt x="11494" y="21600"/>
                    <a:pt x="16784" y="21405"/>
                    <a:pt x="19565" y="19795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05" name="Google Shape;9015;p51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06" name="Google Shape;9016;p51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07" name="Google Shape;9017;p51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08" name="Google Shape;9018;p51"/>
            <p:cNvSpPr/>
            <p:nvPr/>
          </p:nvSpPr>
          <p:spPr>
            <a:xfrm>
              <a:off x="4018839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57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09" name="Google Shape;9019;p51"/>
            <p:cNvSpPr/>
            <p:nvPr/>
          </p:nvSpPr>
          <p:spPr>
            <a:xfrm>
              <a:off x="5579821" y="0"/>
              <a:ext cx="108003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70" y="0"/>
                  </a:moveTo>
                  <a:cubicBezTo>
                    <a:pt x="15115" y="0"/>
                    <a:pt x="14767" y="159"/>
                    <a:pt x="14516" y="462"/>
                  </a:cubicBezTo>
                  <a:cubicBezTo>
                    <a:pt x="13337" y="1815"/>
                    <a:pt x="12043" y="3362"/>
                    <a:pt x="11112" y="4844"/>
                  </a:cubicBezTo>
                  <a:cubicBezTo>
                    <a:pt x="10856" y="5261"/>
                    <a:pt x="10442" y="5485"/>
                    <a:pt x="10018" y="5485"/>
                  </a:cubicBezTo>
                  <a:cubicBezTo>
                    <a:pt x="9749" y="5485"/>
                    <a:pt x="9475" y="5394"/>
                    <a:pt x="9235" y="5202"/>
                  </a:cubicBezTo>
                  <a:cubicBezTo>
                    <a:pt x="7854" y="4079"/>
                    <a:pt x="5832" y="2597"/>
                    <a:pt x="4174" y="1408"/>
                  </a:cubicBezTo>
                  <a:cubicBezTo>
                    <a:pt x="3954" y="1251"/>
                    <a:pt x="3708" y="1176"/>
                    <a:pt x="3462" y="1176"/>
                  </a:cubicBezTo>
                  <a:cubicBezTo>
                    <a:pt x="3090" y="1176"/>
                    <a:pt x="2722" y="1349"/>
                    <a:pt x="2457" y="1684"/>
                  </a:cubicBezTo>
                  <a:cubicBezTo>
                    <a:pt x="1541" y="2841"/>
                    <a:pt x="421" y="4470"/>
                    <a:pt x="57" y="5692"/>
                  </a:cubicBezTo>
                  <a:cubicBezTo>
                    <a:pt x="-117" y="6311"/>
                    <a:pt x="116" y="7010"/>
                    <a:pt x="596" y="7370"/>
                  </a:cubicBezTo>
                  <a:cubicBezTo>
                    <a:pt x="2443" y="8721"/>
                    <a:pt x="6225" y="10481"/>
                    <a:pt x="6807" y="11327"/>
                  </a:cubicBezTo>
                  <a:cubicBezTo>
                    <a:pt x="7228" y="11962"/>
                    <a:pt x="2546" y="18529"/>
                    <a:pt x="2894" y="19456"/>
                  </a:cubicBezTo>
                  <a:cubicBezTo>
                    <a:pt x="3214" y="20320"/>
                    <a:pt x="5003" y="21134"/>
                    <a:pt x="6312" y="21542"/>
                  </a:cubicBezTo>
                  <a:cubicBezTo>
                    <a:pt x="6437" y="21580"/>
                    <a:pt x="6563" y="21600"/>
                    <a:pt x="6688" y="21600"/>
                  </a:cubicBezTo>
                  <a:cubicBezTo>
                    <a:pt x="7186" y="21600"/>
                    <a:pt x="7650" y="21297"/>
                    <a:pt x="7884" y="20776"/>
                  </a:cubicBezTo>
                  <a:cubicBezTo>
                    <a:pt x="8741" y="18837"/>
                    <a:pt x="9716" y="17192"/>
                    <a:pt x="10559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5" y="15202"/>
                    <a:pt x="12258" y="15315"/>
                    <a:pt x="12509" y="15547"/>
                  </a:cubicBezTo>
                  <a:cubicBezTo>
                    <a:pt x="14021" y="16964"/>
                    <a:pt x="15607" y="18576"/>
                    <a:pt x="17265" y="19586"/>
                  </a:cubicBezTo>
                  <a:cubicBezTo>
                    <a:pt x="17457" y="19699"/>
                    <a:pt x="17665" y="19754"/>
                    <a:pt x="17872" y="19754"/>
                  </a:cubicBezTo>
                  <a:cubicBezTo>
                    <a:pt x="18260" y="19754"/>
                    <a:pt x="18643" y="19562"/>
                    <a:pt x="18909" y="19212"/>
                  </a:cubicBezTo>
                  <a:cubicBezTo>
                    <a:pt x="19636" y="18251"/>
                    <a:pt x="20407" y="17159"/>
                    <a:pt x="21105" y="16036"/>
                  </a:cubicBezTo>
                  <a:cubicBezTo>
                    <a:pt x="21483" y="15417"/>
                    <a:pt x="21395" y="14570"/>
                    <a:pt x="20901" y="14080"/>
                  </a:cubicBezTo>
                  <a:cubicBezTo>
                    <a:pt x="19592" y="12777"/>
                    <a:pt x="17498" y="11164"/>
                    <a:pt x="15825" y="10089"/>
                  </a:cubicBezTo>
                  <a:cubicBezTo>
                    <a:pt x="15084" y="9618"/>
                    <a:pt x="14909" y="8493"/>
                    <a:pt x="15491" y="7793"/>
                  </a:cubicBezTo>
                  <a:cubicBezTo>
                    <a:pt x="16538" y="6473"/>
                    <a:pt x="17730" y="5169"/>
                    <a:pt x="18675" y="3884"/>
                  </a:cubicBezTo>
                  <a:cubicBezTo>
                    <a:pt x="19171" y="3232"/>
                    <a:pt x="19054" y="2239"/>
                    <a:pt x="18429" y="1733"/>
                  </a:cubicBezTo>
                  <a:cubicBezTo>
                    <a:pt x="17687" y="1130"/>
                    <a:pt x="16931" y="690"/>
                    <a:pt x="16116" y="184"/>
                  </a:cubicBezTo>
                  <a:cubicBezTo>
                    <a:pt x="15910" y="60"/>
                    <a:pt x="15688" y="0"/>
                    <a:pt x="154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10" name="Google Shape;9020;p51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11" name="Google Shape;9021;p51"/>
            <p:cNvSpPr/>
            <p:nvPr/>
          </p:nvSpPr>
          <p:spPr>
            <a:xfrm>
              <a:off x="6912357" y="8406147"/>
              <a:ext cx="81899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5" h="21600" fill="norm" stroke="1" extrusionOk="0">
                  <a:moveTo>
                    <a:pt x="19109" y="0"/>
                  </a:moveTo>
                  <a:cubicBezTo>
                    <a:pt x="19063" y="0"/>
                    <a:pt x="19017" y="7"/>
                    <a:pt x="18971" y="28"/>
                  </a:cubicBezTo>
                  <a:cubicBezTo>
                    <a:pt x="17387" y="733"/>
                    <a:pt x="14386" y="852"/>
                    <a:pt x="11244" y="852"/>
                  </a:cubicBezTo>
                  <a:cubicBezTo>
                    <a:pt x="9600" y="852"/>
                    <a:pt x="7920" y="817"/>
                    <a:pt x="6383" y="817"/>
                  </a:cubicBezTo>
                  <a:cubicBezTo>
                    <a:pt x="4332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42" y="5445"/>
                  </a:cubicBezTo>
                  <a:cubicBezTo>
                    <a:pt x="17" y="9306"/>
                    <a:pt x="-77" y="13669"/>
                    <a:pt x="72" y="17034"/>
                  </a:cubicBezTo>
                  <a:cubicBezTo>
                    <a:pt x="204" y="19708"/>
                    <a:pt x="747" y="21579"/>
                    <a:pt x="1383" y="21579"/>
                  </a:cubicBezTo>
                  <a:cubicBezTo>
                    <a:pt x="1800" y="21565"/>
                    <a:pt x="2255" y="21565"/>
                    <a:pt x="2744" y="21565"/>
                  </a:cubicBezTo>
                  <a:cubicBezTo>
                    <a:pt x="4141" y="21565"/>
                    <a:pt x="5800" y="21600"/>
                    <a:pt x="7542" y="21600"/>
                  </a:cubicBezTo>
                  <a:cubicBezTo>
                    <a:pt x="11953" y="21600"/>
                    <a:pt x="16907" y="21377"/>
                    <a:pt x="19568" y="19834"/>
                  </a:cubicBezTo>
                  <a:cubicBezTo>
                    <a:pt x="21523" y="18738"/>
                    <a:pt x="21034" y="0"/>
                    <a:pt x="1910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12" name="Google Shape;9022;p51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13" name="Google Shape;9023;p51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14" name="Google Shape;9024;p51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15" name="Google Shape;9025;p51"/>
            <p:cNvSpPr/>
            <p:nvPr/>
          </p:nvSpPr>
          <p:spPr>
            <a:xfrm>
              <a:off x="4018832" y="8100988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16" name="Google Shape;9026;p51"/>
            <p:cNvSpPr/>
            <p:nvPr/>
          </p:nvSpPr>
          <p:spPr>
            <a:xfrm>
              <a:off x="5579821" y="7025505"/>
              <a:ext cx="108003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67" y="0"/>
                  </a:moveTo>
                  <a:cubicBezTo>
                    <a:pt x="15113" y="0"/>
                    <a:pt x="14767" y="153"/>
                    <a:pt x="14516" y="455"/>
                  </a:cubicBezTo>
                  <a:cubicBezTo>
                    <a:pt x="13337" y="1824"/>
                    <a:pt x="12043" y="3353"/>
                    <a:pt x="11112" y="4852"/>
                  </a:cubicBezTo>
                  <a:cubicBezTo>
                    <a:pt x="10857" y="5264"/>
                    <a:pt x="10450" y="5482"/>
                    <a:pt x="10032" y="5482"/>
                  </a:cubicBezTo>
                  <a:cubicBezTo>
                    <a:pt x="9757" y="5482"/>
                    <a:pt x="9478" y="5387"/>
                    <a:pt x="9235" y="5193"/>
                  </a:cubicBezTo>
                  <a:cubicBezTo>
                    <a:pt x="7854" y="4071"/>
                    <a:pt x="5832" y="2605"/>
                    <a:pt x="4174" y="1417"/>
                  </a:cubicBezTo>
                  <a:cubicBezTo>
                    <a:pt x="3956" y="1254"/>
                    <a:pt x="3710" y="1177"/>
                    <a:pt x="3465" y="1177"/>
                  </a:cubicBezTo>
                  <a:cubicBezTo>
                    <a:pt x="3092" y="1177"/>
                    <a:pt x="2722" y="1358"/>
                    <a:pt x="2457" y="1692"/>
                  </a:cubicBezTo>
                  <a:cubicBezTo>
                    <a:pt x="1541" y="2833"/>
                    <a:pt x="421" y="4461"/>
                    <a:pt x="57" y="5682"/>
                  </a:cubicBezTo>
                  <a:cubicBezTo>
                    <a:pt x="-117" y="6318"/>
                    <a:pt x="116" y="7000"/>
                    <a:pt x="596" y="7360"/>
                  </a:cubicBezTo>
                  <a:cubicBezTo>
                    <a:pt x="2443" y="8711"/>
                    <a:pt x="6225" y="10487"/>
                    <a:pt x="6807" y="11332"/>
                  </a:cubicBezTo>
                  <a:cubicBezTo>
                    <a:pt x="7228" y="11967"/>
                    <a:pt x="2546" y="18515"/>
                    <a:pt x="2894" y="19442"/>
                  </a:cubicBezTo>
                  <a:cubicBezTo>
                    <a:pt x="3214" y="20322"/>
                    <a:pt x="5003" y="21136"/>
                    <a:pt x="6312" y="21543"/>
                  </a:cubicBezTo>
                  <a:cubicBezTo>
                    <a:pt x="6434" y="21582"/>
                    <a:pt x="6558" y="21600"/>
                    <a:pt x="6679" y="21600"/>
                  </a:cubicBezTo>
                  <a:cubicBezTo>
                    <a:pt x="7179" y="21600"/>
                    <a:pt x="7649" y="21290"/>
                    <a:pt x="7884" y="20779"/>
                  </a:cubicBezTo>
                  <a:cubicBezTo>
                    <a:pt x="8741" y="18840"/>
                    <a:pt x="9716" y="17179"/>
                    <a:pt x="10559" y="15828"/>
                  </a:cubicBezTo>
                  <a:cubicBezTo>
                    <a:pt x="10822" y="15410"/>
                    <a:pt x="11239" y="15191"/>
                    <a:pt x="11658" y="15191"/>
                  </a:cubicBezTo>
                  <a:cubicBezTo>
                    <a:pt x="11958" y="15191"/>
                    <a:pt x="12260" y="15302"/>
                    <a:pt x="12509" y="15534"/>
                  </a:cubicBezTo>
                  <a:cubicBezTo>
                    <a:pt x="14021" y="16951"/>
                    <a:pt x="15607" y="18579"/>
                    <a:pt x="17265" y="19572"/>
                  </a:cubicBezTo>
                  <a:cubicBezTo>
                    <a:pt x="17461" y="19689"/>
                    <a:pt x="17674" y="19745"/>
                    <a:pt x="17886" y="19745"/>
                  </a:cubicBezTo>
                  <a:cubicBezTo>
                    <a:pt x="18269" y="19745"/>
                    <a:pt x="18646" y="19561"/>
                    <a:pt x="18909" y="19214"/>
                  </a:cubicBezTo>
                  <a:cubicBezTo>
                    <a:pt x="19636" y="18238"/>
                    <a:pt x="20407" y="17162"/>
                    <a:pt x="21105" y="16023"/>
                  </a:cubicBezTo>
                  <a:cubicBezTo>
                    <a:pt x="21483" y="15405"/>
                    <a:pt x="21395" y="14574"/>
                    <a:pt x="20901" y="14068"/>
                  </a:cubicBezTo>
                  <a:cubicBezTo>
                    <a:pt x="19592" y="12765"/>
                    <a:pt x="17498" y="11153"/>
                    <a:pt x="15825" y="10094"/>
                  </a:cubicBezTo>
                  <a:cubicBezTo>
                    <a:pt x="15084" y="9624"/>
                    <a:pt x="14909" y="8499"/>
                    <a:pt x="15491" y="7784"/>
                  </a:cubicBezTo>
                  <a:cubicBezTo>
                    <a:pt x="16538" y="6480"/>
                    <a:pt x="17730" y="5160"/>
                    <a:pt x="18675" y="3892"/>
                  </a:cubicBezTo>
                  <a:cubicBezTo>
                    <a:pt x="19171" y="3240"/>
                    <a:pt x="19054" y="2245"/>
                    <a:pt x="18429" y="1741"/>
                  </a:cubicBezTo>
                  <a:cubicBezTo>
                    <a:pt x="17687" y="1139"/>
                    <a:pt x="16931" y="683"/>
                    <a:pt x="16116" y="179"/>
                  </a:cubicBezTo>
                  <a:cubicBezTo>
                    <a:pt x="15910" y="60"/>
                    <a:pt x="15687" y="0"/>
                    <a:pt x="1546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17" name="Google Shape;9027;p51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18" name="Google Shape;9028;p51"/>
            <p:cNvSpPr/>
            <p:nvPr/>
          </p:nvSpPr>
          <p:spPr>
            <a:xfrm>
              <a:off x="4473842" y="6435487"/>
              <a:ext cx="1084710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4"/>
                    <a:pt x="14166" y="866"/>
                    <a:pt x="10909" y="866"/>
                  </a:cubicBezTo>
                  <a:cubicBezTo>
                    <a:pt x="9358" y="866"/>
                    <a:pt x="7782" y="845"/>
                    <a:pt x="6337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19" name="Google Shape;9029;p51"/>
            <p:cNvSpPr/>
            <p:nvPr/>
          </p:nvSpPr>
          <p:spPr>
            <a:xfrm>
              <a:off x="4248388" y="5259082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1"/>
                    <a:pt x="10902" y="871"/>
                  </a:cubicBezTo>
                  <a:cubicBezTo>
                    <a:pt x="9352" y="871"/>
                    <a:pt x="7779" y="843"/>
                    <a:pt x="6333" y="843"/>
                  </a:cubicBezTo>
                  <a:cubicBezTo>
                    <a:pt x="4303" y="843"/>
                    <a:pt x="2528" y="892"/>
                    <a:pt x="1431" y="1150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6" y="21579"/>
                    <a:pt x="5487" y="21600"/>
                    <a:pt x="6930" y="21600"/>
                  </a:cubicBezTo>
                  <a:cubicBezTo>
                    <a:pt x="11481" y="21600"/>
                    <a:pt x="16769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20" name="Google Shape;9030;p51"/>
            <p:cNvSpPr/>
            <p:nvPr/>
          </p:nvSpPr>
          <p:spPr>
            <a:xfrm>
              <a:off x="4248388" y="4893188"/>
              <a:ext cx="81926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9"/>
                    <a:pt x="1431" y="1150"/>
                  </a:cubicBezTo>
                  <a:cubicBezTo>
                    <a:pt x="871" y="1276"/>
                    <a:pt x="385" y="3012"/>
                    <a:pt x="234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4" y="21544"/>
                    <a:pt x="1824" y="21544"/>
                    <a:pt x="2065" y="21544"/>
                  </a:cubicBezTo>
                  <a:cubicBezTo>
                    <a:pt x="3580" y="21544"/>
                    <a:pt x="5480" y="21600"/>
                    <a:pt x="7498" y="21600"/>
                  </a:cubicBezTo>
                  <a:cubicBezTo>
                    <a:pt x="11914" y="21600"/>
                    <a:pt x="16884" y="21356"/>
                    <a:pt x="19561" y="19808"/>
                  </a:cubicBezTo>
                  <a:cubicBezTo>
                    <a:pt x="21518" y="18713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21" name="Google Shape;9031;p51"/>
            <p:cNvSpPr/>
            <p:nvPr/>
          </p:nvSpPr>
          <p:spPr>
            <a:xfrm>
              <a:off x="6601033" y="4634488"/>
              <a:ext cx="981965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8" h="21600" fill="norm" stroke="1" extrusionOk="0">
                  <a:moveTo>
                    <a:pt x="17278" y="0"/>
                  </a:moveTo>
                  <a:cubicBezTo>
                    <a:pt x="16844" y="0"/>
                    <a:pt x="16413" y="178"/>
                    <a:pt x="16095" y="504"/>
                  </a:cubicBezTo>
                  <a:cubicBezTo>
                    <a:pt x="11994" y="4766"/>
                    <a:pt x="3466" y="13243"/>
                    <a:pt x="320" y="17441"/>
                  </a:cubicBezTo>
                  <a:cubicBezTo>
                    <a:pt x="-895" y="19076"/>
                    <a:pt x="1609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45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35" y="2802"/>
                  </a:cubicBezTo>
                  <a:cubicBezTo>
                    <a:pt x="19765" y="1804"/>
                    <a:pt x="18978" y="838"/>
                    <a:pt x="18145" y="268"/>
                  </a:cubicBezTo>
                  <a:cubicBezTo>
                    <a:pt x="17881" y="85"/>
                    <a:pt x="17578" y="0"/>
                    <a:pt x="1727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22" name="Google Shape;9032;p51"/>
            <p:cNvSpPr/>
            <p:nvPr/>
          </p:nvSpPr>
          <p:spPr>
            <a:xfrm>
              <a:off x="6682998" y="4588442"/>
              <a:ext cx="231999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66" y="0"/>
                  </a:moveTo>
                  <a:cubicBezTo>
                    <a:pt x="2686" y="0"/>
                    <a:pt x="-1604" y="5758"/>
                    <a:pt x="588" y="16537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1"/>
                    <a:pt x="17151" y="8758"/>
                  </a:cubicBezTo>
                  <a:cubicBezTo>
                    <a:pt x="14984" y="2837"/>
                    <a:pt x="11157" y="0"/>
                    <a:pt x="766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23" name="Google Shape;9033;p51"/>
            <p:cNvSpPr/>
            <p:nvPr/>
          </p:nvSpPr>
          <p:spPr>
            <a:xfrm>
              <a:off x="7267562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24" name="Google Shape;9034;p51"/>
            <p:cNvSpPr/>
            <p:nvPr/>
          </p:nvSpPr>
          <p:spPr>
            <a:xfrm>
              <a:off x="6549645" y="6435487"/>
              <a:ext cx="108480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5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4" y="21572"/>
                    <a:pt x="2241" y="21565"/>
                    <a:pt x="2730" y="21565"/>
                  </a:cubicBezTo>
                  <a:cubicBezTo>
                    <a:pt x="4132" y="21565"/>
                    <a:pt x="5791" y="21600"/>
                    <a:pt x="7535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25" name="Google Shape;9035;p51"/>
            <p:cNvSpPr/>
            <p:nvPr/>
          </p:nvSpPr>
          <p:spPr>
            <a:xfrm>
              <a:off x="6990907" y="6144191"/>
              <a:ext cx="202002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6" y="0"/>
                  </a:moveTo>
                  <a:cubicBezTo>
                    <a:pt x="2672" y="0"/>
                    <a:pt x="-1619" y="5740"/>
                    <a:pt x="599" y="16495"/>
                  </a:cubicBezTo>
                  <a:cubicBezTo>
                    <a:pt x="1312" y="20037"/>
                    <a:pt x="4177" y="21600"/>
                    <a:pt x="7363" y="21600"/>
                  </a:cubicBezTo>
                  <a:cubicBezTo>
                    <a:pt x="13137" y="21600"/>
                    <a:pt x="19981" y="16487"/>
                    <a:pt x="17137" y="8720"/>
                  </a:cubicBezTo>
                  <a:cubicBezTo>
                    <a:pt x="14970" y="2825"/>
                    <a:pt x="11145" y="0"/>
                    <a:pt x="764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26" name="Google Shape;9036;p51"/>
            <p:cNvSpPr/>
            <p:nvPr/>
          </p:nvSpPr>
          <p:spPr>
            <a:xfrm>
              <a:off x="6990929" y="6777780"/>
              <a:ext cx="20198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64" y="21600"/>
                  </a:cubicBezTo>
                  <a:cubicBezTo>
                    <a:pt x="13140" y="21600"/>
                    <a:pt x="19986" y="16493"/>
                    <a:pt x="17141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27" name="Google Shape;9037;p51"/>
            <p:cNvSpPr/>
            <p:nvPr/>
          </p:nvSpPr>
          <p:spPr>
            <a:xfrm>
              <a:off x="7904605" y="5397138"/>
              <a:ext cx="1133012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29" y="0"/>
                  </a:moveTo>
                  <a:cubicBezTo>
                    <a:pt x="9543" y="0"/>
                    <a:pt x="8532" y="83"/>
                    <a:pt x="7844" y="327"/>
                  </a:cubicBezTo>
                  <a:cubicBezTo>
                    <a:pt x="7304" y="520"/>
                    <a:pt x="6971" y="1041"/>
                    <a:pt x="7012" y="1604"/>
                  </a:cubicBezTo>
                  <a:cubicBezTo>
                    <a:pt x="7178" y="3688"/>
                    <a:pt x="8204" y="7460"/>
                    <a:pt x="7968" y="8338"/>
                  </a:cubicBezTo>
                  <a:cubicBezTo>
                    <a:pt x="7788" y="8996"/>
                    <a:pt x="569" y="8873"/>
                    <a:pt x="153" y="9600"/>
                  </a:cubicBezTo>
                  <a:cubicBezTo>
                    <a:pt x="-262" y="10300"/>
                    <a:pt x="251" y="12069"/>
                    <a:pt x="735" y="13276"/>
                  </a:cubicBezTo>
                  <a:cubicBezTo>
                    <a:pt x="940" y="13765"/>
                    <a:pt x="1419" y="14079"/>
                    <a:pt x="1942" y="14079"/>
                  </a:cubicBezTo>
                  <a:cubicBezTo>
                    <a:pt x="2020" y="14079"/>
                    <a:pt x="2097" y="14071"/>
                    <a:pt x="2176" y="14057"/>
                  </a:cubicBezTo>
                  <a:cubicBezTo>
                    <a:pt x="4005" y="13700"/>
                    <a:pt x="5696" y="13577"/>
                    <a:pt x="7123" y="13508"/>
                  </a:cubicBezTo>
                  <a:cubicBezTo>
                    <a:pt x="7139" y="13508"/>
                    <a:pt x="7156" y="13508"/>
                    <a:pt x="7171" y="13508"/>
                  </a:cubicBezTo>
                  <a:cubicBezTo>
                    <a:pt x="7897" y="13508"/>
                    <a:pt x="8481" y="14102"/>
                    <a:pt x="8453" y="14826"/>
                  </a:cubicBezTo>
                  <a:cubicBezTo>
                    <a:pt x="8383" y="16705"/>
                    <a:pt x="8204" y="18734"/>
                    <a:pt x="8509" y="20504"/>
                  </a:cubicBezTo>
                  <a:cubicBezTo>
                    <a:pt x="8605" y="21094"/>
                    <a:pt x="9118" y="21532"/>
                    <a:pt x="9714" y="21546"/>
                  </a:cubicBezTo>
                  <a:cubicBezTo>
                    <a:pt x="10349" y="21578"/>
                    <a:pt x="11016" y="21600"/>
                    <a:pt x="11694" y="21600"/>
                  </a:cubicBezTo>
                  <a:cubicBezTo>
                    <a:pt x="12185" y="21600"/>
                    <a:pt x="12684" y="21589"/>
                    <a:pt x="13178" y="21560"/>
                  </a:cubicBezTo>
                  <a:cubicBezTo>
                    <a:pt x="13828" y="21532"/>
                    <a:pt x="14329" y="21011"/>
                    <a:pt x="14383" y="20381"/>
                  </a:cubicBezTo>
                  <a:cubicBezTo>
                    <a:pt x="14495" y="18720"/>
                    <a:pt x="14369" y="16320"/>
                    <a:pt x="14106" y="14497"/>
                  </a:cubicBezTo>
                  <a:cubicBezTo>
                    <a:pt x="13999" y="13717"/>
                    <a:pt x="14613" y="13039"/>
                    <a:pt x="15388" y="13039"/>
                  </a:cubicBezTo>
                  <a:cubicBezTo>
                    <a:pt x="15417" y="13039"/>
                    <a:pt x="15448" y="13041"/>
                    <a:pt x="15478" y="13042"/>
                  </a:cubicBezTo>
                  <a:cubicBezTo>
                    <a:pt x="16988" y="13165"/>
                    <a:pt x="18581" y="13371"/>
                    <a:pt x="20008" y="13427"/>
                  </a:cubicBezTo>
                  <a:cubicBezTo>
                    <a:pt x="20026" y="13427"/>
                    <a:pt x="20041" y="13427"/>
                    <a:pt x="20057" y="13427"/>
                  </a:cubicBezTo>
                  <a:cubicBezTo>
                    <a:pt x="20770" y="13427"/>
                    <a:pt x="21338" y="12835"/>
                    <a:pt x="21326" y="12123"/>
                  </a:cubicBezTo>
                  <a:cubicBezTo>
                    <a:pt x="21298" y="11245"/>
                    <a:pt x="21159" y="10450"/>
                    <a:pt x="21020" y="9558"/>
                  </a:cubicBezTo>
                  <a:cubicBezTo>
                    <a:pt x="20923" y="8996"/>
                    <a:pt x="20467" y="8558"/>
                    <a:pt x="19898" y="8502"/>
                  </a:cubicBezTo>
                  <a:cubicBezTo>
                    <a:pt x="18521" y="8352"/>
                    <a:pt x="17012" y="8199"/>
                    <a:pt x="15630" y="8199"/>
                  </a:cubicBezTo>
                  <a:cubicBezTo>
                    <a:pt x="15385" y="8199"/>
                    <a:pt x="15145" y="8204"/>
                    <a:pt x="14909" y="8215"/>
                  </a:cubicBezTo>
                  <a:cubicBezTo>
                    <a:pt x="14885" y="8216"/>
                    <a:pt x="14860" y="8216"/>
                    <a:pt x="14836" y="8216"/>
                  </a:cubicBezTo>
                  <a:cubicBezTo>
                    <a:pt x="14148" y="8216"/>
                    <a:pt x="13592" y="7669"/>
                    <a:pt x="13566" y="6994"/>
                  </a:cubicBezTo>
                  <a:cubicBezTo>
                    <a:pt x="13510" y="5361"/>
                    <a:pt x="13330" y="3070"/>
                    <a:pt x="13164" y="1205"/>
                  </a:cubicBezTo>
                  <a:cubicBezTo>
                    <a:pt x="13109" y="575"/>
                    <a:pt x="12595" y="95"/>
                    <a:pt x="11972" y="54"/>
                  </a:cubicBezTo>
                  <a:cubicBezTo>
                    <a:pt x="11528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28" name="Google Shape;9038;p51"/>
            <p:cNvSpPr/>
            <p:nvPr/>
          </p:nvSpPr>
          <p:spPr>
            <a:xfrm>
              <a:off x="8243658" y="3512959"/>
              <a:ext cx="1080102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9" y="0"/>
                    <a:pt x="14765" y="155"/>
                    <a:pt x="14514" y="446"/>
                  </a:cubicBezTo>
                  <a:cubicBezTo>
                    <a:pt x="13323" y="1815"/>
                    <a:pt x="12042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6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6" y="1176"/>
                    <a:pt x="3460" y="1176"/>
                  </a:cubicBezTo>
                  <a:cubicBezTo>
                    <a:pt x="3087" y="1176"/>
                    <a:pt x="2720" y="1350"/>
                    <a:pt x="2450" y="1684"/>
                  </a:cubicBezTo>
                  <a:cubicBezTo>
                    <a:pt x="1547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19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3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48" y="15192"/>
                  </a:cubicBezTo>
                  <a:cubicBezTo>
                    <a:pt x="11951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8" y="19752"/>
                    <a:pt x="17871" y="19752"/>
                  </a:cubicBezTo>
                  <a:cubicBezTo>
                    <a:pt x="18257" y="19752"/>
                    <a:pt x="1863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1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28" y="5153"/>
                    <a:pt x="18671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098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29" name="Google Shape;9039;p51"/>
            <p:cNvSpPr/>
            <p:nvPr/>
          </p:nvSpPr>
          <p:spPr>
            <a:xfrm>
              <a:off x="5328105" y="3573858"/>
              <a:ext cx="1441696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3" y="16843"/>
                    <a:pt x="8726" y="16977"/>
                    <a:pt x="8550" y="16977"/>
                  </a:cubicBezTo>
                  <a:cubicBezTo>
                    <a:pt x="8393" y="16977"/>
                    <a:pt x="8236" y="16872"/>
                    <a:pt x="8178" y="16650"/>
                  </a:cubicBezTo>
                  <a:cubicBezTo>
                    <a:pt x="7141" y="12664"/>
                    <a:pt x="6901" y="11085"/>
                    <a:pt x="5546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17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40" y="11801"/>
                  </a:cubicBezTo>
                  <a:cubicBezTo>
                    <a:pt x="1197" y="11801"/>
                    <a:pt x="1355" y="11736"/>
                    <a:pt x="1485" y="11608"/>
                  </a:cubicBezTo>
                  <a:cubicBezTo>
                    <a:pt x="2289" y="10791"/>
                    <a:pt x="3273" y="10238"/>
                    <a:pt x="3803" y="10238"/>
                  </a:cubicBezTo>
                  <a:cubicBezTo>
                    <a:pt x="3993" y="10238"/>
                    <a:pt x="4125" y="10308"/>
                    <a:pt x="4170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40" y="21352"/>
                    <a:pt x="7852" y="21600"/>
                    <a:pt x="8697" y="21600"/>
                  </a:cubicBezTo>
                  <a:cubicBezTo>
                    <a:pt x="9574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1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79" y="3905"/>
                    <a:pt x="18421" y="4566"/>
                  </a:cubicBezTo>
                  <a:cubicBezTo>
                    <a:pt x="18517" y="5045"/>
                    <a:pt x="18895" y="5369"/>
                    <a:pt x="19313" y="5369"/>
                  </a:cubicBezTo>
                  <a:cubicBezTo>
                    <a:pt x="19329" y="5369"/>
                    <a:pt x="19345" y="5369"/>
                    <a:pt x="19361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81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30" name="Google Shape;9040;p51"/>
            <p:cNvSpPr/>
            <p:nvPr/>
          </p:nvSpPr>
          <p:spPr>
            <a:xfrm>
              <a:off x="7137828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6" y="864"/>
                    <a:pt x="10911" y="864"/>
                  </a:cubicBezTo>
                  <a:cubicBezTo>
                    <a:pt x="9360" y="864"/>
                    <a:pt x="7785" y="843"/>
                    <a:pt x="6340" y="843"/>
                  </a:cubicBezTo>
                  <a:cubicBezTo>
                    <a:pt x="4308" y="843"/>
                    <a:pt x="2532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31" name="Google Shape;9041;p51"/>
            <p:cNvSpPr/>
            <p:nvPr/>
          </p:nvSpPr>
          <p:spPr>
            <a:xfrm>
              <a:off x="6912357" y="1746123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05"/>
                  </a:cubicBezTo>
                  <a:cubicBezTo>
                    <a:pt x="858" y="1331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57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0" y="21586"/>
                    <a:pt x="2366" y="21579"/>
                    <a:pt x="2919" y="21579"/>
                  </a:cubicBezTo>
                  <a:cubicBezTo>
                    <a:pt x="4159" y="21579"/>
                    <a:pt x="5589" y="21600"/>
                    <a:pt x="7094" y="21600"/>
                  </a:cubicBezTo>
                  <a:cubicBezTo>
                    <a:pt x="11613" y="21600"/>
                    <a:pt x="16813" y="21405"/>
                    <a:pt x="19565" y="19858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32" name="Google Shape;9042;p51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33" name="Google Shape;9043;p51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34" name="Google Shape;9044;p51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35" name="Google Shape;9045;p51"/>
            <p:cNvSpPr/>
            <p:nvPr/>
          </p:nvSpPr>
          <p:spPr>
            <a:xfrm>
              <a:off x="4603359" y="1873781"/>
              <a:ext cx="232700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1" h="21600" fill="norm" stroke="1" extrusionOk="0">
                  <a:moveTo>
                    <a:pt x="7647" y="0"/>
                  </a:moveTo>
                  <a:cubicBezTo>
                    <a:pt x="2677" y="0"/>
                    <a:pt x="-1597" y="5733"/>
                    <a:pt x="584" y="16505"/>
                  </a:cubicBezTo>
                  <a:cubicBezTo>
                    <a:pt x="1312" y="20041"/>
                    <a:pt x="4182" y="21600"/>
                    <a:pt x="7382" y="21600"/>
                  </a:cubicBezTo>
                  <a:cubicBezTo>
                    <a:pt x="13161" y="21600"/>
                    <a:pt x="20003" y="16498"/>
                    <a:pt x="17170" y="8724"/>
                  </a:cubicBezTo>
                  <a:cubicBezTo>
                    <a:pt x="14982" y="2828"/>
                    <a:pt x="11144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36" name="Google Shape;9046;p51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37" name="Google Shape;9047;p51"/>
            <p:cNvSpPr/>
            <p:nvPr/>
          </p:nvSpPr>
          <p:spPr>
            <a:xfrm>
              <a:off x="4326704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38" name="Google Shape;9048;p51"/>
            <p:cNvSpPr/>
            <p:nvPr/>
          </p:nvSpPr>
          <p:spPr>
            <a:xfrm>
              <a:off x="4326704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39" name="Google Shape;9049;p51"/>
            <p:cNvSpPr/>
            <p:nvPr/>
          </p:nvSpPr>
          <p:spPr>
            <a:xfrm>
              <a:off x="5240728" y="1884179"/>
              <a:ext cx="1132689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5" y="10299"/>
                    <a:pt x="245" y="12082"/>
                    <a:pt x="730" y="13275"/>
                  </a:cubicBezTo>
                  <a:cubicBezTo>
                    <a:pt x="933" y="13775"/>
                    <a:pt x="1410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2" y="13507"/>
                    <a:pt x="8487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20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62" y="16319"/>
                    <a:pt x="14100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5" y="13041"/>
                  </a:cubicBezTo>
                  <a:cubicBezTo>
                    <a:pt x="16981" y="13164"/>
                    <a:pt x="18574" y="13370"/>
                    <a:pt x="20002" y="13426"/>
                  </a:cubicBezTo>
                  <a:cubicBezTo>
                    <a:pt x="20017" y="13426"/>
                    <a:pt x="20034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291" y="11244"/>
                    <a:pt x="21151" y="10449"/>
                    <a:pt x="21013" y="9572"/>
                  </a:cubicBezTo>
                  <a:cubicBezTo>
                    <a:pt x="20916" y="8995"/>
                    <a:pt x="20458" y="8571"/>
                    <a:pt x="19891" y="8502"/>
                  </a:cubicBezTo>
                  <a:cubicBezTo>
                    <a:pt x="18514" y="8351"/>
                    <a:pt x="17006" y="8199"/>
                    <a:pt x="15624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586" y="7681"/>
                    <a:pt x="13573" y="6993"/>
                  </a:cubicBezTo>
                  <a:cubicBezTo>
                    <a:pt x="13504" y="5361"/>
                    <a:pt x="13337" y="3084"/>
                    <a:pt x="13157" y="1205"/>
                  </a:cubicBezTo>
                  <a:cubicBezTo>
                    <a:pt x="13101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40" name="Google Shape;9050;p51"/>
            <p:cNvSpPr/>
            <p:nvPr/>
          </p:nvSpPr>
          <p:spPr>
            <a:xfrm>
              <a:off x="4473842" y="13460663"/>
              <a:ext cx="108471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272" y="773"/>
                    <a:pt x="13973" y="871"/>
                    <a:pt x="10612" y="871"/>
                  </a:cubicBezTo>
                  <a:cubicBezTo>
                    <a:pt x="9358" y="871"/>
                    <a:pt x="8097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41" name="Google Shape;9051;p51"/>
            <p:cNvSpPr/>
            <p:nvPr/>
          </p:nvSpPr>
          <p:spPr>
            <a:xfrm>
              <a:off x="4248388" y="12284917"/>
              <a:ext cx="81924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5" y="733"/>
                    <a:pt x="14370" y="859"/>
                    <a:pt x="11236" y="859"/>
                  </a:cubicBezTo>
                  <a:cubicBezTo>
                    <a:pt x="9595" y="859"/>
                    <a:pt x="7914" y="824"/>
                    <a:pt x="6378" y="824"/>
                  </a:cubicBezTo>
                  <a:cubicBezTo>
                    <a:pt x="4329" y="824"/>
                    <a:pt x="2537" y="880"/>
                    <a:pt x="1431" y="1152"/>
                  </a:cubicBezTo>
                  <a:cubicBezTo>
                    <a:pt x="871" y="1278"/>
                    <a:pt x="385" y="3023"/>
                    <a:pt x="234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1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40" y="21600"/>
                    <a:pt x="16893" y="21384"/>
                    <a:pt x="19565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42" name="Google Shape;9052;p51"/>
            <p:cNvSpPr/>
            <p:nvPr/>
          </p:nvSpPr>
          <p:spPr>
            <a:xfrm>
              <a:off x="4248388" y="11918363"/>
              <a:ext cx="81926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14"/>
                    <a:pt x="18943" y="28"/>
                  </a:cubicBezTo>
                  <a:cubicBezTo>
                    <a:pt x="17257" y="773"/>
                    <a:pt x="13963" y="877"/>
                    <a:pt x="10605" y="877"/>
                  </a:cubicBezTo>
                  <a:cubicBezTo>
                    <a:pt x="9354" y="877"/>
                    <a:pt x="8093" y="863"/>
                    <a:pt x="6903" y="863"/>
                  </a:cubicBezTo>
                  <a:cubicBezTo>
                    <a:pt x="4636" y="863"/>
                    <a:pt x="2629" y="912"/>
                    <a:pt x="1431" y="1211"/>
                  </a:cubicBezTo>
                  <a:cubicBezTo>
                    <a:pt x="871" y="1337"/>
                    <a:pt x="385" y="3070"/>
                    <a:pt x="234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1" y="21565"/>
                    <a:pt x="5788" y="21600"/>
                    <a:pt x="7529" y="21600"/>
                  </a:cubicBezTo>
                  <a:cubicBezTo>
                    <a:pt x="11937" y="21600"/>
                    <a:pt x="16890" y="21377"/>
                    <a:pt x="19561" y="19839"/>
                  </a:cubicBezTo>
                  <a:cubicBezTo>
                    <a:pt x="21518" y="18683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43" name="Google Shape;9053;p51"/>
            <p:cNvSpPr/>
            <p:nvPr/>
          </p:nvSpPr>
          <p:spPr>
            <a:xfrm>
              <a:off x="6601042" y="11660158"/>
              <a:ext cx="98195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68" y="0"/>
                  </a:moveTo>
                  <a:cubicBezTo>
                    <a:pt x="16837" y="0"/>
                    <a:pt x="16411" y="178"/>
                    <a:pt x="16096" y="510"/>
                  </a:cubicBezTo>
                  <a:cubicBezTo>
                    <a:pt x="11994" y="4773"/>
                    <a:pt x="3465" y="13250"/>
                    <a:pt x="319" y="17449"/>
                  </a:cubicBezTo>
                  <a:cubicBezTo>
                    <a:pt x="-894" y="19073"/>
                    <a:pt x="1604" y="21600"/>
                    <a:pt x="3510" y="21600"/>
                  </a:cubicBezTo>
                  <a:cubicBezTo>
                    <a:pt x="4024" y="21600"/>
                    <a:pt x="4496" y="21417"/>
                    <a:pt x="4838" y="20982"/>
                  </a:cubicBezTo>
                  <a:cubicBezTo>
                    <a:pt x="7645" y="17465"/>
                    <a:pt x="17206" y="8163"/>
                    <a:pt x="20151" y="4789"/>
                  </a:cubicBezTo>
                  <a:cubicBezTo>
                    <a:pt x="20628" y="4234"/>
                    <a:pt x="20706" y="3442"/>
                    <a:pt x="20336" y="2808"/>
                  </a:cubicBezTo>
                  <a:cubicBezTo>
                    <a:pt x="19766" y="1810"/>
                    <a:pt x="18979" y="828"/>
                    <a:pt x="18146" y="274"/>
                  </a:cubicBezTo>
                  <a:cubicBezTo>
                    <a:pt x="17878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44" name="Google Shape;9054;p51"/>
            <p:cNvSpPr/>
            <p:nvPr/>
          </p:nvSpPr>
          <p:spPr>
            <a:xfrm>
              <a:off x="6683027" y="11613947"/>
              <a:ext cx="231959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1" h="21600" fill="norm" stroke="1" extrusionOk="0">
                  <a:moveTo>
                    <a:pt x="7662" y="0"/>
                  </a:moveTo>
                  <a:cubicBezTo>
                    <a:pt x="2685" y="0"/>
                    <a:pt x="-1601" y="5733"/>
                    <a:pt x="586" y="16498"/>
                  </a:cubicBezTo>
                  <a:cubicBezTo>
                    <a:pt x="1296" y="20034"/>
                    <a:pt x="4162" y="21600"/>
                    <a:pt x="7357" y="21600"/>
                  </a:cubicBezTo>
                  <a:cubicBezTo>
                    <a:pt x="13139" y="21600"/>
                    <a:pt x="19999" y="16498"/>
                    <a:pt x="17159" y="8724"/>
                  </a:cubicBezTo>
                  <a:cubicBezTo>
                    <a:pt x="14990" y="2828"/>
                    <a:pt x="11155" y="0"/>
                    <a:pt x="76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45" name="Google Shape;9055;p51"/>
            <p:cNvSpPr/>
            <p:nvPr/>
          </p:nvSpPr>
          <p:spPr>
            <a:xfrm>
              <a:off x="7267569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57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46" name="Google Shape;9056;p51"/>
            <p:cNvSpPr/>
            <p:nvPr/>
          </p:nvSpPr>
          <p:spPr>
            <a:xfrm>
              <a:off x="6549645" y="13460663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5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2" y="21593"/>
                    <a:pt x="1364" y="21593"/>
                  </a:cubicBezTo>
                  <a:cubicBezTo>
                    <a:pt x="1833" y="21586"/>
                    <a:pt x="2352" y="21579"/>
                    <a:pt x="2907" y="21579"/>
                  </a:cubicBezTo>
                  <a:cubicBezTo>
                    <a:pt x="4150" y="21579"/>
                    <a:pt x="5582" y="21600"/>
                    <a:pt x="7089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47" name="Google Shape;9057;p51"/>
            <p:cNvSpPr/>
            <p:nvPr/>
          </p:nvSpPr>
          <p:spPr>
            <a:xfrm>
              <a:off x="6990930" y="13169532"/>
              <a:ext cx="201990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14" y="21600"/>
                    <a:pt x="19987" y="16505"/>
                    <a:pt x="17136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48" name="Google Shape;9058;p51"/>
            <p:cNvSpPr/>
            <p:nvPr/>
          </p:nvSpPr>
          <p:spPr>
            <a:xfrm>
              <a:off x="7904605" y="12422809"/>
              <a:ext cx="1133012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87" y="0"/>
                  </a:moveTo>
                  <a:cubicBezTo>
                    <a:pt x="9582" y="0"/>
                    <a:pt x="8546" y="78"/>
                    <a:pt x="7844" y="318"/>
                  </a:cubicBezTo>
                  <a:cubicBezTo>
                    <a:pt x="7304" y="511"/>
                    <a:pt x="6971" y="1046"/>
                    <a:pt x="7012" y="1609"/>
                  </a:cubicBezTo>
                  <a:cubicBezTo>
                    <a:pt x="7178" y="3694"/>
                    <a:pt x="8204" y="7466"/>
                    <a:pt x="7968" y="8330"/>
                  </a:cubicBezTo>
                  <a:cubicBezTo>
                    <a:pt x="7788" y="8988"/>
                    <a:pt x="569" y="8865"/>
                    <a:pt x="153" y="9607"/>
                  </a:cubicBezTo>
                  <a:cubicBezTo>
                    <a:pt x="-262" y="10306"/>
                    <a:pt x="251" y="12076"/>
                    <a:pt x="735" y="13284"/>
                  </a:cubicBezTo>
                  <a:cubicBezTo>
                    <a:pt x="937" y="13766"/>
                    <a:pt x="1406" y="14077"/>
                    <a:pt x="1920" y="14077"/>
                  </a:cubicBezTo>
                  <a:cubicBezTo>
                    <a:pt x="2004" y="14077"/>
                    <a:pt x="2090" y="14069"/>
                    <a:pt x="2176" y="14051"/>
                  </a:cubicBezTo>
                  <a:cubicBezTo>
                    <a:pt x="4005" y="13708"/>
                    <a:pt x="5696" y="13571"/>
                    <a:pt x="7123" y="13516"/>
                  </a:cubicBezTo>
                  <a:cubicBezTo>
                    <a:pt x="7147" y="13514"/>
                    <a:pt x="7170" y="13514"/>
                    <a:pt x="7193" y="13514"/>
                  </a:cubicBezTo>
                  <a:cubicBezTo>
                    <a:pt x="7909" y="13514"/>
                    <a:pt x="8479" y="14116"/>
                    <a:pt x="8453" y="14834"/>
                  </a:cubicBezTo>
                  <a:cubicBezTo>
                    <a:pt x="8383" y="16713"/>
                    <a:pt x="8204" y="18743"/>
                    <a:pt x="8509" y="20499"/>
                  </a:cubicBezTo>
                  <a:cubicBezTo>
                    <a:pt x="8605" y="21089"/>
                    <a:pt x="9118" y="21528"/>
                    <a:pt x="9714" y="21555"/>
                  </a:cubicBezTo>
                  <a:cubicBezTo>
                    <a:pt x="10371" y="21580"/>
                    <a:pt x="11062" y="21600"/>
                    <a:pt x="11766" y="21600"/>
                  </a:cubicBezTo>
                  <a:cubicBezTo>
                    <a:pt x="12233" y="21600"/>
                    <a:pt x="12707" y="21591"/>
                    <a:pt x="13178" y="21569"/>
                  </a:cubicBezTo>
                  <a:cubicBezTo>
                    <a:pt x="13828" y="21528"/>
                    <a:pt x="14329" y="21020"/>
                    <a:pt x="14383" y="20390"/>
                  </a:cubicBezTo>
                  <a:cubicBezTo>
                    <a:pt x="14495" y="18729"/>
                    <a:pt x="14369" y="16315"/>
                    <a:pt x="14106" y="14491"/>
                  </a:cubicBezTo>
                  <a:cubicBezTo>
                    <a:pt x="14001" y="13717"/>
                    <a:pt x="14602" y="13045"/>
                    <a:pt x="15368" y="13045"/>
                  </a:cubicBezTo>
                  <a:cubicBezTo>
                    <a:pt x="15403" y="13045"/>
                    <a:pt x="15441" y="13047"/>
                    <a:pt x="15478" y="13050"/>
                  </a:cubicBezTo>
                  <a:cubicBezTo>
                    <a:pt x="16988" y="13159"/>
                    <a:pt x="18581" y="13365"/>
                    <a:pt x="20008" y="13420"/>
                  </a:cubicBezTo>
                  <a:cubicBezTo>
                    <a:pt x="20026" y="13420"/>
                    <a:pt x="20041" y="13420"/>
                    <a:pt x="20057" y="13420"/>
                  </a:cubicBezTo>
                  <a:cubicBezTo>
                    <a:pt x="20770" y="13420"/>
                    <a:pt x="21338" y="12828"/>
                    <a:pt x="21326" y="12116"/>
                  </a:cubicBezTo>
                  <a:cubicBezTo>
                    <a:pt x="21298" y="11252"/>
                    <a:pt x="21159" y="10443"/>
                    <a:pt x="21020" y="9565"/>
                  </a:cubicBezTo>
                  <a:cubicBezTo>
                    <a:pt x="20923" y="9002"/>
                    <a:pt x="20467" y="8564"/>
                    <a:pt x="19898" y="8495"/>
                  </a:cubicBezTo>
                  <a:cubicBezTo>
                    <a:pt x="18535" y="8346"/>
                    <a:pt x="17043" y="8204"/>
                    <a:pt x="15672" y="8204"/>
                  </a:cubicBezTo>
                  <a:cubicBezTo>
                    <a:pt x="15414" y="8204"/>
                    <a:pt x="15159" y="8210"/>
                    <a:pt x="14909" y="8221"/>
                  </a:cubicBezTo>
                  <a:cubicBezTo>
                    <a:pt x="14892" y="8221"/>
                    <a:pt x="14875" y="8221"/>
                    <a:pt x="14858" y="8221"/>
                  </a:cubicBezTo>
                  <a:cubicBezTo>
                    <a:pt x="14161" y="8221"/>
                    <a:pt x="13592" y="7683"/>
                    <a:pt x="13566" y="6986"/>
                  </a:cubicBezTo>
                  <a:cubicBezTo>
                    <a:pt x="13510" y="5353"/>
                    <a:pt x="13330" y="3076"/>
                    <a:pt x="13164" y="1196"/>
                  </a:cubicBezTo>
                  <a:cubicBezTo>
                    <a:pt x="13109" y="580"/>
                    <a:pt x="12595" y="86"/>
                    <a:pt x="11972" y="45"/>
                  </a:cubicBezTo>
                  <a:cubicBezTo>
                    <a:pt x="11545" y="18"/>
                    <a:pt x="11070" y="0"/>
                    <a:pt x="105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49" name="Google Shape;9059;p51"/>
            <p:cNvSpPr/>
            <p:nvPr/>
          </p:nvSpPr>
          <p:spPr>
            <a:xfrm>
              <a:off x="8243658" y="10538217"/>
              <a:ext cx="1080102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2" y="0"/>
                    <a:pt x="14767" y="159"/>
                    <a:pt x="14514" y="460"/>
                  </a:cubicBezTo>
                  <a:cubicBezTo>
                    <a:pt x="13323" y="1829"/>
                    <a:pt x="12042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5" y="1183"/>
                    <a:pt x="3459" y="1183"/>
                  </a:cubicBezTo>
                  <a:cubicBezTo>
                    <a:pt x="3087" y="1183"/>
                    <a:pt x="2720" y="1358"/>
                    <a:pt x="2450" y="1681"/>
                  </a:cubicBezTo>
                  <a:cubicBezTo>
                    <a:pt x="1547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19" y="20323"/>
                    <a:pt x="5008" y="21120"/>
                    <a:pt x="6317" y="21543"/>
                  </a:cubicBezTo>
                  <a:cubicBezTo>
                    <a:pt x="6436" y="21582"/>
                    <a:pt x="6554" y="21600"/>
                    <a:pt x="6675" y="21600"/>
                  </a:cubicBezTo>
                  <a:cubicBezTo>
                    <a:pt x="7167" y="21600"/>
                    <a:pt x="7636" y="21286"/>
                    <a:pt x="7871" y="20762"/>
                  </a:cubicBezTo>
                  <a:cubicBezTo>
                    <a:pt x="8743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9" y="19746"/>
                    <a:pt x="17871" y="19746"/>
                  </a:cubicBezTo>
                  <a:cubicBezTo>
                    <a:pt x="18257" y="19746"/>
                    <a:pt x="1863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1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28" y="5165"/>
                    <a:pt x="18671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098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50" name="Google Shape;9060;p51"/>
            <p:cNvSpPr/>
            <p:nvPr/>
          </p:nvSpPr>
          <p:spPr>
            <a:xfrm>
              <a:off x="5328105" y="10599777"/>
              <a:ext cx="1441696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3" y="16977"/>
                  </a:cubicBezTo>
                  <a:cubicBezTo>
                    <a:pt x="8395" y="16977"/>
                    <a:pt x="8236" y="16871"/>
                    <a:pt x="8178" y="16656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17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7" y="11800"/>
                  </a:cubicBezTo>
                  <a:cubicBezTo>
                    <a:pt x="1201" y="11800"/>
                    <a:pt x="1358" y="11739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46"/>
                    <a:pt x="18894" y="5360"/>
                    <a:pt x="19312" y="5360"/>
                  </a:cubicBezTo>
                  <a:cubicBezTo>
                    <a:pt x="19328" y="5360"/>
                    <a:pt x="19344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51" name="Google Shape;9061;p51"/>
            <p:cNvSpPr/>
            <p:nvPr/>
          </p:nvSpPr>
          <p:spPr>
            <a:xfrm>
              <a:off x="7137828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7" y="831"/>
                    <a:pt x="11004" y="831"/>
                  </a:cubicBezTo>
                  <a:cubicBezTo>
                    <a:pt x="9572" y="831"/>
                    <a:pt x="8117" y="810"/>
                    <a:pt x="6759" y="810"/>
                  </a:cubicBezTo>
                  <a:cubicBezTo>
                    <a:pt x="4554" y="810"/>
                    <a:pt x="2607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52" name="Google Shape;9062;p51"/>
            <p:cNvSpPr/>
            <p:nvPr/>
          </p:nvSpPr>
          <p:spPr>
            <a:xfrm>
              <a:off x="6912357" y="8772041"/>
              <a:ext cx="819012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27" y="753"/>
                    <a:pt x="14171" y="872"/>
                    <a:pt x="10913" y="872"/>
                  </a:cubicBezTo>
                  <a:cubicBezTo>
                    <a:pt x="9359" y="872"/>
                    <a:pt x="7782" y="844"/>
                    <a:pt x="6337" y="844"/>
                  </a:cubicBezTo>
                  <a:cubicBezTo>
                    <a:pt x="4303" y="844"/>
                    <a:pt x="2529" y="893"/>
                    <a:pt x="1439" y="1151"/>
                  </a:cubicBezTo>
                  <a:cubicBezTo>
                    <a:pt x="858" y="1332"/>
                    <a:pt x="372" y="3013"/>
                    <a:pt x="242" y="5503"/>
                  </a:cubicBezTo>
                  <a:cubicBezTo>
                    <a:pt x="17" y="9297"/>
                    <a:pt x="-77" y="13656"/>
                    <a:pt x="72" y="17074"/>
                  </a:cubicBezTo>
                  <a:cubicBezTo>
                    <a:pt x="202" y="19710"/>
                    <a:pt x="728" y="21558"/>
                    <a:pt x="1351" y="21558"/>
                  </a:cubicBezTo>
                  <a:cubicBezTo>
                    <a:pt x="1361" y="21558"/>
                    <a:pt x="1372" y="21558"/>
                    <a:pt x="1382" y="21558"/>
                  </a:cubicBezTo>
                  <a:cubicBezTo>
                    <a:pt x="1603" y="21551"/>
                    <a:pt x="1833" y="21551"/>
                    <a:pt x="2072" y="21551"/>
                  </a:cubicBezTo>
                  <a:cubicBezTo>
                    <a:pt x="3588" y="21551"/>
                    <a:pt x="5490" y="21600"/>
                    <a:pt x="7510" y="21600"/>
                  </a:cubicBezTo>
                  <a:cubicBezTo>
                    <a:pt x="11928" y="21600"/>
                    <a:pt x="16897" y="21356"/>
                    <a:pt x="19565" y="19815"/>
                  </a:cubicBezTo>
                  <a:cubicBezTo>
                    <a:pt x="21523" y="18720"/>
                    <a:pt x="21028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53" name="Google Shape;9063;p51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54" name="Google Shape;9064;p51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55" name="Google Shape;9065;p51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56" name="Google Shape;9066;p51"/>
            <p:cNvSpPr/>
            <p:nvPr/>
          </p:nvSpPr>
          <p:spPr>
            <a:xfrm>
              <a:off x="4603329" y="8899452"/>
              <a:ext cx="232741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2" y="0"/>
                  </a:moveTo>
                  <a:cubicBezTo>
                    <a:pt x="2678" y="0"/>
                    <a:pt x="-1600" y="5745"/>
                    <a:pt x="587" y="16521"/>
                  </a:cubicBezTo>
                  <a:cubicBezTo>
                    <a:pt x="1313" y="20041"/>
                    <a:pt x="4170" y="21600"/>
                    <a:pt x="7355" y="21600"/>
                  </a:cubicBezTo>
                  <a:cubicBezTo>
                    <a:pt x="13137" y="21600"/>
                    <a:pt x="20000" y="16485"/>
                    <a:pt x="17163" y="8742"/>
                  </a:cubicBezTo>
                  <a:cubicBezTo>
                    <a:pt x="14976" y="2827"/>
                    <a:pt x="11146" y="0"/>
                    <a:pt x="765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57" name="Google Shape;9067;p51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58" name="Google Shape;9068;p51"/>
            <p:cNvSpPr/>
            <p:nvPr/>
          </p:nvSpPr>
          <p:spPr>
            <a:xfrm>
              <a:off x="4326720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07" y="0"/>
                    <a:pt x="762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59" name="Google Shape;9069;p51"/>
            <p:cNvSpPr/>
            <p:nvPr/>
          </p:nvSpPr>
          <p:spPr>
            <a:xfrm>
              <a:off x="4326697" y="10290409"/>
              <a:ext cx="202227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07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60" name="Google Shape;9070;p51"/>
            <p:cNvSpPr/>
            <p:nvPr/>
          </p:nvSpPr>
          <p:spPr>
            <a:xfrm>
              <a:off x="5240728" y="8910097"/>
              <a:ext cx="1132689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2" y="13759"/>
                    <a:pt x="1399" y="14069"/>
                    <a:pt x="1913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62" y="16306"/>
                    <a:pt x="14100" y="14497"/>
                  </a:cubicBezTo>
                  <a:cubicBezTo>
                    <a:pt x="13993" y="13724"/>
                    <a:pt x="14595" y="13038"/>
                    <a:pt x="15375" y="13038"/>
                  </a:cubicBezTo>
                  <a:cubicBezTo>
                    <a:pt x="15411" y="13038"/>
                    <a:pt x="15448" y="13039"/>
                    <a:pt x="15485" y="13042"/>
                  </a:cubicBezTo>
                  <a:cubicBezTo>
                    <a:pt x="16981" y="13152"/>
                    <a:pt x="18574" y="13371"/>
                    <a:pt x="20002" y="13413"/>
                  </a:cubicBezTo>
                  <a:cubicBezTo>
                    <a:pt x="20017" y="13413"/>
                    <a:pt x="20034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291" y="11245"/>
                    <a:pt x="21151" y="10436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5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7" y="8215"/>
                    <a:pt x="13586" y="7677"/>
                    <a:pt x="13573" y="6994"/>
                  </a:cubicBezTo>
                  <a:cubicBezTo>
                    <a:pt x="13504" y="5347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61" name="Google Shape;9071;p51"/>
            <p:cNvSpPr/>
            <p:nvPr/>
          </p:nvSpPr>
          <p:spPr>
            <a:xfrm>
              <a:off x="1584698" y="1380229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12"/>
                  </a:cubicBezTo>
                  <a:cubicBezTo>
                    <a:pt x="858" y="1338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64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62" name="Google Shape;9072;p51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63" name="Google Shape;9073;p51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64" name="Google Shape;9074;p51"/>
            <p:cNvSpPr/>
            <p:nvPr/>
          </p:nvSpPr>
          <p:spPr>
            <a:xfrm>
              <a:off x="251843" y="0"/>
              <a:ext cx="1080108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2"/>
                  </a:cubicBezTo>
                  <a:cubicBezTo>
                    <a:pt x="13323" y="1815"/>
                    <a:pt x="12044" y="3362"/>
                    <a:pt x="11114" y="4844"/>
                  </a:cubicBezTo>
                  <a:cubicBezTo>
                    <a:pt x="10846" y="5261"/>
                    <a:pt x="10436" y="5485"/>
                    <a:pt x="10015" y="5485"/>
                  </a:cubicBezTo>
                  <a:cubicBezTo>
                    <a:pt x="9748" y="5485"/>
                    <a:pt x="9476" y="5394"/>
                    <a:pt x="9238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6" y="1251"/>
                    <a:pt x="3698" y="1176"/>
                    <a:pt x="3454" y="1176"/>
                  </a:cubicBezTo>
                  <a:cubicBezTo>
                    <a:pt x="3081" y="1176"/>
                    <a:pt x="2712" y="1349"/>
                    <a:pt x="2450" y="1684"/>
                  </a:cubicBezTo>
                  <a:cubicBezTo>
                    <a:pt x="1549" y="2841"/>
                    <a:pt x="415" y="4470"/>
                    <a:pt x="66" y="5692"/>
                  </a:cubicBezTo>
                  <a:cubicBezTo>
                    <a:pt x="-123" y="6311"/>
                    <a:pt x="108" y="7010"/>
                    <a:pt x="604" y="7370"/>
                  </a:cubicBezTo>
                  <a:cubicBezTo>
                    <a:pt x="2435" y="8721"/>
                    <a:pt x="6229" y="10481"/>
                    <a:pt x="6796" y="11327"/>
                  </a:cubicBezTo>
                  <a:cubicBezTo>
                    <a:pt x="7232" y="11962"/>
                    <a:pt x="2551" y="18529"/>
                    <a:pt x="2885" y="19456"/>
                  </a:cubicBezTo>
                  <a:cubicBezTo>
                    <a:pt x="3221" y="20320"/>
                    <a:pt x="5008" y="21134"/>
                    <a:pt x="6317" y="21542"/>
                  </a:cubicBezTo>
                  <a:cubicBezTo>
                    <a:pt x="6439" y="21580"/>
                    <a:pt x="6563" y="21600"/>
                    <a:pt x="6685" y="21600"/>
                  </a:cubicBezTo>
                  <a:cubicBezTo>
                    <a:pt x="7174" y="21600"/>
                    <a:pt x="7640" y="21297"/>
                    <a:pt x="7871" y="20776"/>
                  </a:cubicBezTo>
                  <a:cubicBezTo>
                    <a:pt x="8744" y="18837"/>
                    <a:pt x="9703" y="17192"/>
                    <a:pt x="10561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4" y="15202"/>
                    <a:pt x="12259" y="15315"/>
                    <a:pt x="12509" y="15547"/>
                  </a:cubicBezTo>
                  <a:cubicBezTo>
                    <a:pt x="14021" y="16964"/>
                    <a:pt x="15604" y="18576"/>
                    <a:pt x="17247" y="19586"/>
                  </a:cubicBezTo>
                  <a:cubicBezTo>
                    <a:pt x="17439" y="19699"/>
                    <a:pt x="17648" y="19754"/>
                    <a:pt x="17853" y="19754"/>
                  </a:cubicBezTo>
                  <a:cubicBezTo>
                    <a:pt x="18241" y="19754"/>
                    <a:pt x="18624" y="19562"/>
                    <a:pt x="18889" y="19212"/>
                  </a:cubicBezTo>
                  <a:cubicBezTo>
                    <a:pt x="19616" y="18251"/>
                    <a:pt x="20402" y="17159"/>
                    <a:pt x="21099" y="16036"/>
                  </a:cubicBezTo>
                  <a:cubicBezTo>
                    <a:pt x="21477" y="15417"/>
                    <a:pt x="21376" y="14570"/>
                    <a:pt x="20882" y="14080"/>
                  </a:cubicBezTo>
                  <a:cubicBezTo>
                    <a:pt x="19588" y="12777"/>
                    <a:pt x="17495" y="11164"/>
                    <a:pt x="15808" y="10089"/>
                  </a:cubicBezTo>
                  <a:cubicBezTo>
                    <a:pt x="15067" y="9618"/>
                    <a:pt x="14907" y="8493"/>
                    <a:pt x="15489" y="7793"/>
                  </a:cubicBezTo>
                  <a:cubicBezTo>
                    <a:pt x="16535" y="6473"/>
                    <a:pt x="17713" y="5169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65" name="Google Shape;9075;p51"/>
            <p:cNvSpPr/>
            <p:nvPr/>
          </p:nvSpPr>
          <p:spPr>
            <a:xfrm>
              <a:off x="1584698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090" y="0"/>
                  </a:moveTo>
                  <a:cubicBezTo>
                    <a:pt x="19044" y="0"/>
                    <a:pt x="18998" y="7"/>
                    <a:pt x="18950" y="28"/>
                  </a:cubicBezTo>
                  <a:cubicBezTo>
                    <a:pt x="17367" y="733"/>
                    <a:pt x="14370" y="852"/>
                    <a:pt x="11233" y="852"/>
                  </a:cubicBezTo>
                  <a:cubicBezTo>
                    <a:pt x="9593" y="852"/>
                    <a:pt x="7913" y="817"/>
                    <a:pt x="6378" y="817"/>
                  </a:cubicBezTo>
                  <a:cubicBezTo>
                    <a:pt x="4329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23" y="5445"/>
                  </a:cubicBezTo>
                  <a:cubicBezTo>
                    <a:pt x="17" y="9306"/>
                    <a:pt x="-77" y="13669"/>
                    <a:pt x="74" y="17034"/>
                  </a:cubicBezTo>
                  <a:cubicBezTo>
                    <a:pt x="185" y="19708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77"/>
                    <a:pt x="19566" y="19834"/>
                  </a:cubicBezTo>
                  <a:cubicBezTo>
                    <a:pt x="21523" y="18738"/>
                    <a:pt x="21016" y="0"/>
                    <a:pt x="190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66" name="Google Shape;9076;p51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67" name="Google Shape;9077;p51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68" name="Google Shape;9078;p51"/>
            <p:cNvSpPr/>
            <p:nvPr/>
          </p:nvSpPr>
          <p:spPr>
            <a:xfrm>
              <a:off x="251843" y="7025505"/>
              <a:ext cx="1080108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1" y="0"/>
                  </a:moveTo>
                  <a:cubicBezTo>
                    <a:pt x="15109" y="0"/>
                    <a:pt x="14760" y="153"/>
                    <a:pt x="14500" y="455"/>
                  </a:cubicBezTo>
                  <a:cubicBezTo>
                    <a:pt x="13323" y="1824"/>
                    <a:pt x="12044" y="3353"/>
                    <a:pt x="11114" y="4852"/>
                  </a:cubicBezTo>
                  <a:cubicBezTo>
                    <a:pt x="10850" y="5264"/>
                    <a:pt x="10444" y="5482"/>
                    <a:pt x="10030" y="5482"/>
                  </a:cubicBezTo>
                  <a:cubicBezTo>
                    <a:pt x="9756" y="5482"/>
                    <a:pt x="9479" y="5387"/>
                    <a:pt x="9238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1" y="1177"/>
                    <a:pt x="3457" y="1177"/>
                  </a:cubicBezTo>
                  <a:cubicBezTo>
                    <a:pt x="3084" y="1177"/>
                    <a:pt x="2714" y="1358"/>
                    <a:pt x="2450" y="1692"/>
                  </a:cubicBezTo>
                  <a:cubicBezTo>
                    <a:pt x="1549" y="2833"/>
                    <a:pt x="415" y="4461"/>
                    <a:pt x="66" y="5682"/>
                  </a:cubicBezTo>
                  <a:cubicBezTo>
                    <a:pt x="-123" y="6318"/>
                    <a:pt x="108" y="7000"/>
                    <a:pt x="604" y="7360"/>
                  </a:cubicBezTo>
                  <a:cubicBezTo>
                    <a:pt x="2435" y="8711"/>
                    <a:pt x="6229" y="10487"/>
                    <a:pt x="6796" y="11332"/>
                  </a:cubicBezTo>
                  <a:cubicBezTo>
                    <a:pt x="7232" y="11967"/>
                    <a:pt x="2551" y="18515"/>
                    <a:pt x="2885" y="19442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9"/>
                  </a:cubicBezTo>
                  <a:cubicBezTo>
                    <a:pt x="8744" y="18840"/>
                    <a:pt x="9703" y="17179"/>
                    <a:pt x="10561" y="15828"/>
                  </a:cubicBezTo>
                  <a:cubicBezTo>
                    <a:pt x="10824" y="15410"/>
                    <a:pt x="11239" y="15191"/>
                    <a:pt x="11658" y="15191"/>
                  </a:cubicBezTo>
                  <a:cubicBezTo>
                    <a:pt x="11958" y="15191"/>
                    <a:pt x="12259" y="15302"/>
                    <a:pt x="12509" y="15534"/>
                  </a:cubicBezTo>
                  <a:cubicBezTo>
                    <a:pt x="14021" y="16951"/>
                    <a:pt x="15604" y="18579"/>
                    <a:pt x="17247" y="19572"/>
                  </a:cubicBezTo>
                  <a:cubicBezTo>
                    <a:pt x="17444" y="19689"/>
                    <a:pt x="17658" y="19745"/>
                    <a:pt x="17868" y="19745"/>
                  </a:cubicBezTo>
                  <a:cubicBezTo>
                    <a:pt x="18251" y="19745"/>
                    <a:pt x="18627" y="19561"/>
                    <a:pt x="18889" y="19214"/>
                  </a:cubicBezTo>
                  <a:cubicBezTo>
                    <a:pt x="19616" y="18238"/>
                    <a:pt x="20402" y="17162"/>
                    <a:pt x="21099" y="16023"/>
                  </a:cubicBezTo>
                  <a:cubicBezTo>
                    <a:pt x="21477" y="15405"/>
                    <a:pt x="21376" y="14574"/>
                    <a:pt x="20882" y="14068"/>
                  </a:cubicBezTo>
                  <a:cubicBezTo>
                    <a:pt x="19588" y="12765"/>
                    <a:pt x="17495" y="11153"/>
                    <a:pt x="15808" y="10094"/>
                  </a:cubicBezTo>
                  <a:cubicBezTo>
                    <a:pt x="15067" y="9624"/>
                    <a:pt x="14907" y="8499"/>
                    <a:pt x="15489" y="7784"/>
                  </a:cubicBezTo>
                  <a:cubicBezTo>
                    <a:pt x="16535" y="6480"/>
                    <a:pt x="17713" y="5160"/>
                    <a:pt x="18673" y="3892"/>
                  </a:cubicBezTo>
                  <a:cubicBezTo>
                    <a:pt x="19152" y="3240"/>
                    <a:pt x="19036" y="2245"/>
                    <a:pt x="18425" y="1741"/>
                  </a:cubicBezTo>
                  <a:cubicBezTo>
                    <a:pt x="17684" y="1139"/>
                    <a:pt x="16928" y="683"/>
                    <a:pt x="16100" y="179"/>
                  </a:cubicBezTo>
                  <a:cubicBezTo>
                    <a:pt x="15899" y="60"/>
                    <a:pt x="15679" y="0"/>
                    <a:pt x="154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69" name="Google Shape;9079;p51"/>
            <p:cNvSpPr/>
            <p:nvPr/>
          </p:nvSpPr>
          <p:spPr>
            <a:xfrm>
              <a:off x="1272682" y="4634488"/>
              <a:ext cx="982404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0" y="178"/>
                    <a:pt x="16082" y="504"/>
                  </a:cubicBezTo>
                  <a:cubicBezTo>
                    <a:pt x="11999" y="4766"/>
                    <a:pt x="3463" y="13243"/>
                    <a:pt x="320" y="17441"/>
                  </a:cubicBezTo>
                  <a:cubicBezTo>
                    <a:pt x="-896" y="19076"/>
                    <a:pt x="1607" y="21600"/>
                    <a:pt x="3520" y="21600"/>
                  </a:cubicBezTo>
                  <a:cubicBezTo>
                    <a:pt x="4033" y="21600"/>
                    <a:pt x="4505" y="21419"/>
                    <a:pt x="4850" y="20989"/>
                  </a:cubicBezTo>
                  <a:cubicBezTo>
                    <a:pt x="7653" y="17457"/>
                    <a:pt x="17206" y="8157"/>
                    <a:pt x="20134" y="4782"/>
                  </a:cubicBezTo>
                  <a:cubicBezTo>
                    <a:pt x="20612" y="4244"/>
                    <a:pt x="20704" y="3436"/>
                    <a:pt x="20334" y="2802"/>
                  </a:cubicBezTo>
                  <a:cubicBezTo>
                    <a:pt x="19764" y="1804"/>
                    <a:pt x="18963" y="838"/>
                    <a:pt x="18148" y="268"/>
                  </a:cubicBezTo>
                  <a:cubicBezTo>
                    <a:pt x="17882" y="85"/>
                    <a:pt x="17580" y="0"/>
                    <a:pt x="1727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70" name="Google Shape;9080;p51"/>
            <p:cNvSpPr/>
            <p:nvPr/>
          </p:nvSpPr>
          <p:spPr>
            <a:xfrm>
              <a:off x="1354682" y="4588442"/>
              <a:ext cx="232712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3" y="0"/>
                  </a:moveTo>
                  <a:cubicBezTo>
                    <a:pt x="2679" y="0"/>
                    <a:pt x="-1601" y="5758"/>
                    <a:pt x="586" y="16537"/>
                  </a:cubicBezTo>
                  <a:cubicBezTo>
                    <a:pt x="1307" y="20047"/>
                    <a:pt x="4170" y="21600"/>
                    <a:pt x="7356" y="21600"/>
                  </a:cubicBezTo>
                  <a:cubicBezTo>
                    <a:pt x="13140" y="21600"/>
                    <a:pt x="19999" y="16501"/>
                    <a:pt x="17167" y="8758"/>
                  </a:cubicBezTo>
                  <a:cubicBezTo>
                    <a:pt x="14980" y="2837"/>
                    <a:pt x="11143" y="0"/>
                    <a:pt x="765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71" name="Google Shape;9081;p51"/>
            <p:cNvSpPr/>
            <p:nvPr/>
          </p:nvSpPr>
          <p:spPr>
            <a:xfrm>
              <a:off x="1939905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2" y="20041"/>
                    <a:pt x="4157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72" name="Google Shape;9082;p51"/>
            <p:cNvSpPr/>
            <p:nvPr/>
          </p:nvSpPr>
          <p:spPr>
            <a:xfrm>
              <a:off x="1221445" y="6435487"/>
              <a:ext cx="1084691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6" y="845"/>
                  </a:cubicBezTo>
                  <a:cubicBezTo>
                    <a:pt x="4304" y="845"/>
                    <a:pt x="2528" y="894"/>
                    <a:pt x="1431" y="1145"/>
                  </a:cubicBezTo>
                  <a:cubicBezTo>
                    <a:pt x="866" y="1271"/>
                    <a:pt x="373" y="3017"/>
                    <a:pt x="232" y="5510"/>
                  </a:cubicBezTo>
                  <a:cubicBezTo>
                    <a:pt x="20" y="9309"/>
                    <a:pt x="-80" y="13667"/>
                    <a:pt x="77" y="17096"/>
                  </a:cubicBezTo>
                  <a:cubicBezTo>
                    <a:pt x="202" y="19728"/>
                    <a:pt x="737" y="21586"/>
                    <a:pt x="1344" y="21586"/>
                  </a:cubicBezTo>
                  <a:cubicBezTo>
                    <a:pt x="1355" y="21586"/>
                    <a:pt x="1365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7" y="21384"/>
                    <a:pt x="19559" y="19840"/>
                  </a:cubicBezTo>
                  <a:cubicBezTo>
                    <a:pt x="21520" y="18737"/>
                    <a:pt x="21009" y="0"/>
                    <a:pt x="190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73" name="Google Shape;9083;p51"/>
            <p:cNvSpPr/>
            <p:nvPr/>
          </p:nvSpPr>
          <p:spPr>
            <a:xfrm>
              <a:off x="1662727" y="6144191"/>
              <a:ext cx="202556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4" h="21600" fill="norm" stroke="1" extrusionOk="0">
                  <a:moveTo>
                    <a:pt x="7656" y="0"/>
                  </a:moveTo>
                  <a:cubicBezTo>
                    <a:pt x="2686" y="0"/>
                    <a:pt x="-1593" y="5740"/>
                    <a:pt x="579" y="16495"/>
                  </a:cubicBezTo>
                  <a:cubicBezTo>
                    <a:pt x="1291" y="20037"/>
                    <a:pt x="4161" y="21600"/>
                    <a:pt x="7358" y="21600"/>
                  </a:cubicBezTo>
                  <a:cubicBezTo>
                    <a:pt x="13148" y="21600"/>
                    <a:pt x="20007" y="16487"/>
                    <a:pt x="17173" y="8720"/>
                  </a:cubicBezTo>
                  <a:cubicBezTo>
                    <a:pt x="14979" y="2825"/>
                    <a:pt x="11150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74" name="Google Shape;9084;p51"/>
            <p:cNvSpPr/>
            <p:nvPr/>
          </p:nvSpPr>
          <p:spPr>
            <a:xfrm>
              <a:off x="1662743" y="6777780"/>
              <a:ext cx="20254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8" h="21600" fill="norm" stroke="1" extrusionOk="0">
                  <a:moveTo>
                    <a:pt x="7643" y="0"/>
                  </a:moveTo>
                  <a:cubicBezTo>
                    <a:pt x="2672" y="0"/>
                    <a:pt x="-1587" y="5725"/>
                    <a:pt x="579" y="16501"/>
                  </a:cubicBezTo>
                  <a:cubicBezTo>
                    <a:pt x="1291" y="20039"/>
                    <a:pt x="4162" y="21600"/>
                    <a:pt x="7360" y="21600"/>
                  </a:cubicBezTo>
                  <a:cubicBezTo>
                    <a:pt x="13152" y="21600"/>
                    <a:pt x="20013" y="16493"/>
                    <a:pt x="17179" y="8734"/>
                  </a:cubicBezTo>
                  <a:cubicBezTo>
                    <a:pt x="14984" y="2838"/>
                    <a:pt x="11139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75" name="Google Shape;9085;p51"/>
            <p:cNvSpPr/>
            <p:nvPr/>
          </p:nvSpPr>
          <p:spPr>
            <a:xfrm>
              <a:off x="2576569" y="5397138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81" y="8996"/>
                    <a:pt x="576" y="8873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6" y="13765"/>
                    <a:pt x="1424" y="14079"/>
                    <a:pt x="1949" y="14079"/>
                  </a:cubicBezTo>
                  <a:cubicBezTo>
                    <a:pt x="2026" y="14079"/>
                    <a:pt x="2106" y="14071"/>
                    <a:pt x="2183" y="14057"/>
                  </a:cubicBezTo>
                  <a:cubicBezTo>
                    <a:pt x="3999" y="13700"/>
                    <a:pt x="5703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59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76" y="16320"/>
                    <a:pt x="14112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4" y="13042"/>
                  </a:cubicBezTo>
                  <a:cubicBezTo>
                    <a:pt x="16995" y="13165"/>
                    <a:pt x="18574" y="13371"/>
                    <a:pt x="20002" y="13427"/>
                  </a:cubicBezTo>
                  <a:cubicBezTo>
                    <a:pt x="20017" y="13427"/>
                    <a:pt x="20033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303" y="11245"/>
                    <a:pt x="21151" y="10450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3" y="8216"/>
                    <a:pt x="14830" y="8216"/>
                  </a:cubicBezTo>
                  <a:cubicBezTo>
                    <a:pt x="14156" y="8216"/>
                    <a:pt x="13600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76" name="Google Shape;9086;p51"/>
            <p:cNvSpPr/>
            <p:nvPr/>
          </p:nvSpPr>
          <p:spPr>
            <a:xfrm>
              <a:off x="2915671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2" y="0"/>
                    <a:pt x="14765" y="155"/>
                    <a:pt x="14506" y="446"/>
                  </a:cubicBezTo>
                  <a:cubicBezTo>
                    <a:pt x="13328" y="1815"/>
                    <a:pt x="12049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6" y="5387"/>
                    <a:pt x="9243" y="5203"/>
                  </a:cubicBezTo>
                  <a:cubicBezTo>
                    <a:pt x="7849" y="4080"/>
                    <a:pt x="5843" y="2597"/>
                    <a:pt x="4171" y="1408"/>
                  </a:cubicBezTo>
                  <a:cubicBezTo>
                    <a:pt x="3951" y="1251"/>
                    <a:pt x="3704" y="1176"/>
                    <a:pt x="3459" y="1176"/>
                  </a:cubicBezTo>
                  <a:cubicBezTo>
                    <a:pt x="3086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1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27" y="15411"/>
                    <a:pt x="11235" y="15192"/>
                    <a:pt x="11645" y="15192"/>
                  </a:cubicBezTo>
                  <a:cubicBezTo>
                    <a:pt x="11945" y="15192"/>
                    <a:pt x="12248" y="15307"/>
                    <a:pt x="12499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1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6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3" y="10090"/>
                  </a:cubicBezTo>
                  <a:cubicBezTo>
                    <a:pt x="15072" y="9618"/>
                    <a:pt x="14912" y="8494"/>
                    <a:pt x="15479" y="7778"/>
                  </a:cubicBezTo>
                  <a:cubicBezTo>
                    <a:pt x="16540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30" y="1733"/>
                  </a:cubicBezTo>
                  <a:cubicBezTo>
                    <a:pt x="17688" y="1130"/>
                    <a:pt x="16932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77" name="Google Shape;9087;p51"/>
            <p:cNvSpPr/>
            <p:nvPr/>
          </p:nvSpPr>
          <p:spPr>
            <a:xfrm>
              <a:off x="0" y="3573858"/>
              <a:ext cx="1441541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3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3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1" y="7469"/>
                    <a:pt x="115" y="9329"/>
                  </a:cubicBezTo>
                  <a:cubicBezTo>
                    <a:pt x="-169" y="10245"/>
                    <a:pt x="115" y="10806"/>
                    <a:pt x="497" y="11455"/>
                  </a:cubicBezTo>
                  <a:cubicBezTo>
                    <a:pt x="623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0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49" y="20915"/>
                  </a:cubicBezTo>
                  <a:cubicBezTo>
                    <a:pt x="7037" y="21352"/>
                    <a:pt x="7849" y="21600"/>
                    <a:pt x="8694" y="21600"/>
                  </a:cubicBezTo>
                  <a:cubicBezTo>
                    <a:pt x="9570" y="21600"/>
                    <a:pt x="10479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51" y="3421"/>
                    <a:pt x="14021" y="2962"/>
                    <a:pt x="14588" y="2937"/>
                  </a:cubicBezTo>
                  <a:lnTo>
                    <a:pt x="17359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1" y="5369"/>
                    <a:pt x="19300" y="5369"/>
                  </a:cubicBezTo>
                  <a:cubicBezTo>
                    <a:pt x="19314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5" y="4120"/>
                  </a:cubicBezTo>
                  <a:cubicBezTo>
                    <a:pt x="21256" y="3077"/>
                    <a:pt x="20972" y="2122"/>
                    <a:pt x="20688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78" name="Google Shape;9088;p51"/>
            <p:cNvSpPr/>
            <p:nvPr/>
          </p:nvSpPr>
          <p:spPr>
            <a:xfrm>
              <a:off x="1810195" y="2922528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3"/>
                    <a:pt x="14156" y="864"/>
                    <a:pt x="10900" y="864"/>
                  </a:cubicBezTo>
                  <a:cubicBezTo>
                    <a:pt x="9350" y="864"/>
                    <a:pt x="7775" y="843"/>
                    <a:pt x="6330" y="843"/>
                  </a:cubicBezTo>
                  <a:cubicBezTo>
                    <a:pt x="4301" y="843"/>
                    <a:pt x="2527" y="892"/>
                    <a:pt x="1435" y="1143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6" y="21579"/>
                    <a:pt x="2356" y="21579"/>
                    <a:pt x="2917" y="21579"/>
                  </a:cubicBezTo>
                  <a:cubicBezTo>
                    <a:pt x="4111" y="21579"/>
                    <a:pt x="5483" y="21600"/>
                    <a:pt x="6930" y="21600"/>
                  </a:cubicBezTo>
                  <a:cubicBezTo>
                    <a:pt x="11488" y="21600"/>
                    <a:pt x="16780" y="21405"/>
                    <a:pt x="19562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79" name="Google Shape;9089;p51"/>
            <p:cNvSpPr/>
            <p:nvPr/>
          </p:nvSpPr>
          <p:spPr>
            <a:xfrm>
              <a:off x="1584698" y="1746123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05"/>
                  </a:cubicBezTo>
                  <a:cubicBezTo>
                    <a:pt x="858" y="1331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3" y="21586"/>
                    <a:pt x="2351" y="21579"/>
                    <a:pt x="2907" y="21579"/>
                  </a:cubicBezTo>
                  <a:cubicBezTo>
                    <a:pt x="4148" y="21579"/>
                    <a:pt x="5582" y="21600"/>
                    <a:pt x="7090" y="21600"/>
                  </a:cubicBezTo>
                  <a:cubicBezTo>
                    <a:pt x="11613" y="21600"/>
                    <a:pt x="16815" y="21405"/>
                    <a:pt x="19565" y="19858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80" name="Google Shape;9090;p51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81" name="Google Shape;9091;p51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82" name="Google Shape;9092;p51"/>
            <p:cNvSpPr/>
            <p:nvPr/>
          </p:nvSpPr>
          <p:spPr>
            <a:xfrm>
              <a:off x="1272697" y="11660158"/>
              <a:ext cx="982389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3" h="21600" fill="norm" stroke="1" extrusionOk="0">
                  <a:moveTo>
                    <a:pt x="17270" y="0"/>
                  </a:moveTo>
                  <a:cubicBezTo>
                    <a:pt x="16839" y="0"/>
                    <a:pt x="16408" y="178"/>
                    <a:pt x="16084" y="510"/>
                  </a:cubicBezTo>
                  <a:cubicBezTo>
                    <a:pt x="12000" y="4773"/>
                    <a:pt x="3464" y="13250"/>
                    <a:pt x="320" y="17449"/>
                  </a:cubicBezTo>
                  <a:cubicBezTo>
                    <a:pt x="-894" y="19073"/>
                    <a:pt x="1604" y="21600"/>
                    <a:pt x="3516" y="21600"/>
                  </a:cubicBezTo>
                  <a:cubicBezTo>
                    <a:pt x="4031" y="21600"/>
                    <a:pt x="4504" y="21417"/>
                    <a:pt x="4851" y="20982"/>
                  </a:cubicBezTo>
                  <a:cubicBezTo>
                    <a:pt x="7654" y="17465"/>
                    <a:pt x="17208" y="8163"/>
                    <a:pt x="20136" y="4789"/>
                  </a:cubicBezTo>
                  <a:cubicBezTo>
                    <a:pt x="20614" y="4234"/>
                    <a:pt x="20706" y="3442"/>
                    <a:pt x="20336" y="2808"/>
                  </a:cubicBezTo>
                  <a:cubicBezTo>
                    <a:pt x="19766" y="1810"/>
                    <a:pt x="18965" y="828"/>
                    <a:pt x="18150" y="274"/>
                  </a:cubicBezTo>
                  <a:cubicBezTo>
                    <a:pt x="17880" y="89"/>
                    <a:pt x="17574" y="0"/>
                    <a:pt x="172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83" name="Google Shape;9093;p51"/>
            <p:cNvSpPr/>
            <p:nvPr/>
          </p:nvSpPr>
          <p:spPr>
            <a:xfrm>
              <a:off x="1354674" y="11613947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84" name="Google Shape;9094;p51"/>
            <p:cNvSpPr/>
            <p:nvPr/>
          </p:nvSpPr>
          <p:spPr>
            <a:xfrm>
              <a:off x="1939913" y="12412410"/>
              <a:ext cx="23197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61" y="0"/>
                  </a:moveTo>
                  <a:cubicBezTo>
                    <a:pt x="2686" y="0"/>
                    <a:pt x="-1605" y="5753"/>
                    <a:pt x="588" y="16542"/>
                  </a:cubicBezTo>
                  <a:cubicBezTo>
                    <a:pt x="1291" y="20047"/>
                    <a:pt x="4150" y="21600"/>
                    <a:pt x="7338" y="21600"/>
                  </a:cubicBezTo>
                  <a:cubicBezTo>
                    <a:pt x="13118" y="21600"/>
                    <a:pt x="19995" y="16507"/>
                    <a:pt x="17156" y="8753"/>
                  </a:cubicBezTo>
                  <a:cubicBezTo>
                    <a:pt x="14988" y="2830"/>
                    <a:pt x="11153" y="0"/>
                    <a:pt x="76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85" name="Google Shape;9095;p51"/>
            <p:cNvSpPr/>
            <p:nvPr/>
          </p:nvSpPr>
          <p:spPr>
            <a:xfrm>
              <a:off x="1221445" y="13460663"/>
              <a:ext cx="1084691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265" y="773"/>
                    <a:pt x="13968" y="871"/>
                    <a:pt x="10608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8" y="857"/>
                    <a:pt x="2629" y="913"/>
                    <a:pt x="1431" y="1205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351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3" y="21586"/>
                    <a:pt x="2359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7" y="21600"/>
                    <a:pt x="16807" y="21405"/>
                    <a:pt x="19559" y="19858"/>
                  </a:cubicBezTo>
                  <a:cubicBezTo>
                    <a:pt x="21520" y="18701"/>
                    <a:pt x="21009" y="0"/>
                    <a:pt x="190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86" name="Google Shape;9096;p51"/>
            <p:cNvSpPr/>
            <p:nvPr/>
          </p:nvSpPr>
          <p:spPr>
            <a:xfrm>
              <a:off x="1662720" y="13169532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87" name="Google Shape;9097;p51"/>
            <p:cNvSpPr/>
            <p:nvPr/>
          </p:nvSpPr>
          <p:spPr>
            <a:xfrm>
              <a:off x="2576569" y="12422809"/>
              <a:ext cx="1132690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86" y="3694"/>
                    <a:pt x="8211" y="7466"/>
                    <a:pt x="7961" y="8330"/>
                  </a:cubicBezTo>
                  <a:cubicBezTo>
                    <a:pt x="7781" y="8988"/>
                    <a:pt x="576" y="8865"/>
                    <a:pt x="147" y="9607"/>
                  </a:cubicBezTo>
                  <a:cubicBezTo>
                    <a:pt x="-255" y="10306"/>
                    <a:pt x="244" y="12076"/>
                    <a:pt x="742" y="13284"/>
                  </a:cubicBezTo>
                  <a:cubicBezTo>
                    <a:pt x="933" y="13766"/>
                    <a:pt x="1410" y="14077"/>
                    <a:pt x="1927" y="14077"/>
                  </a:cubicBezTo>
                  <a:cubicBezTo>
                    <a:pt x="2011" y="14077"/>
                    <a:pt x="2098" y="14069"/>
                    <a:pt x="2183" y="14051"/>
                  </a:cubicBezTo>
                  <a:cubicBezTo>
                    <a:pt x="3999" y="13708"/>
                    <a:pt x="5703" y="13571"/>
                    <a:pt x="7116" y="13516"/>
                  </a:cubicBezTo>
                  <a:cubicBezTo>
                    <a:pt x="7139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59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20" y="21555"/>
                  </a:cubicBezTo>
                  <a:cubicBezTo>
                    <a:pt x="10370" y="21580"/>
                    <a:pt x="11058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76" y="16315"/>
                    <a:pt x="14112" y="14491"/>
                  </a:cubicBezTo>
                  <a:cubicBezTo>
                    <a:pt x="13994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4" y="13050"/>
                  </a:cubicBezTo>
                  <a:cubicBezTo>
                    <a:pt x="16995" y="13159"/>
                    <a:pt x="18574" y="13365"/>
                    <a:pt x="20002" y="13420"/>
                  </a:cubicBezTo>
                  <a:cubicBezTo>
                    <a:pt x="20017" y="13420"/>
                    <a:pt x="20033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303" y="11252"/>
                    <a:pt x="21151" y="10443"/>
                    <a:pt x="21013" y="9565"/>
                  </a:cubicBezTo>
                  <a:cubicBezTo>
                    <a:pt x="20929" y="9002"/>
                    <a:pt x="20458" y="8564"/>
                    <a:pt x="19890" y="8495"/>
                  </a:cubicBezTo>
                  <a:cubicBezTo>
                    <a:pt x="18526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8" y="8221"/>
                    <a:pt x="13600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15" y="580"/>
                    <a:pt x="12603" y="86"/>
                    <a:pt x="11966" y="45"/>
                  </a:cubicBezTo>
                  <a:cubicBezTo>
                    <a:pt x="11537" y="18"/>
                    <a:pt x="11062" y="0"/>
                    <a:pt x="105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88" name="Google Shape;9098;p51"/>
            <p:cNvSpPr/>
            <p:nvPr/>
          </p:nvSpPr>
          <p:spPr>
            <a:xfrm>
              <a:off x="2915671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6" y="0"/>
                    <a:pt x="14767" y="159"/>
                    <a:pt x="14506" y="460"/>
                  </a:cubicBezTo>
                  <a:cubicBezTo>
                    <a:pt x="13328" y="1829"/>
                    <a:pt x="12049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43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1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3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9" y="15412"/>
                    <a:pt x="11239" y="15193"/>
                    <a:pt x="11655" y="15193"/>
                  </a:cubicBezTo>
                  <a:cubicBezTo>
                    <a:pt x="11951" y="15193"/>
                    <a:pt x="12251" y="15304"/>
                    <a:pt x="12499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5" y="19746"/>
                    <a:pt x="18633" y="19562"/>
                    <a:pt x="18896" y="19215"/>
                  </a:cubicBezTo>
                  <a:cubicBezTo>
                    <a:pt x="19622" y="18238"/>
                    <a:pt x="20406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3" y="10097"/>
                  </a:cubicBezTo>
                  <a:cubicBezTo>
                    <a:pt x="15072" y="9627"/>
                    <a:pt x="14912" y="8502"/>
                    <a:pt x="15479" y="7787"/>
                  </a:cubicBezTo>
                  <a:cubicBezTo>
                    <a:pt x="16540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30" y="1730"/>
                  </a:cubicBezTo>
                  <a:cubicBezTo>
                    <a:pt x="17688" y="1128"/>
                    <a:pt x="16932" y="688"/>
                    <a:pt x="16105" y="184"/>
                  </a:cubicBezTo>
                  <a:cubicBezTo>
                    <a:pt x="15904" y="60"/>
                    <a:pt x="15686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89" name="Google Shape;9099;p51"/>
            <p:cNvSpPr/>
            <p:nvPr/>
          </p:nvSpPr>
          <p:spPr>
            <a:xfrm>
              <a:off x="0" y="10599777"/>
              <a:ext cx="1441541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3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3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1" y="7471"/>
                    <a:pt x="115" y="9332"/>
                  </a:cubicBezTo>
                  <a:cubicBezTo>
                    <a:pt x="-169" y="10248"/>
                    <a:pt x="115" y="10796"/>
                    <a:pt x="497" y="11459"/>
                  </a:cubicBezTo>
                  <a:cubicBezTo>
                    <a:pt x="624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49" y="20909"/>
                  </a:cubicBezTo>
                  <a:cubicBezTo>
                    <a:pt x="7038" y="21349"/>
                    <a:pt x="7860" y="21600"/>
                    <a:pt x="8710" y="21600"/>
                  </a:cubicBezTo>
                  <a:cubicBezTo>
                    <a:pt x="9581" y="21600"/>
                    <a:pt x="10480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51" y="3422"/>
                    <a:pt x="14021" y="2951"/>
                    <a:pt x="14588" y="2938"/>
                  </a:cubicBezTo>
                  <a:lnTo>
                    <a:pt x="17359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3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5" y="4109"/>
                  </a:cubicBezTo>
                  <a:cubicBezTo>
                    <a:pt x="21256" y="3065"/>
                    <a:pt x="20972" y="2110"/>
                    <a:pt x="20688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90" name="Google Shape;9100;p51"/>
            <p:cNvSpPr/>
            <p:nvPr/>
          </p:nvSpPr>
          <p:spPr>
            <a:xfrm>
              <a:off x="1810195" y="9948363"/>
              <a:ext cx="108486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098" y="0"/>
                  </a:moveTo>
                  <a:cubicBezTo>
                    <a:pt x="19052" y="0"/>
                    <a:pt x="19006" y="14"/>
                    <a:pt x="18958" y="35"/>
                  </a:cubicBezTo>
                  <a:cubicBezTo>
                    <a:pt x="17330" y="719"/>
                    <a:pt x="14216" y="831"/>
                    <a:pt x="10994" y="831"/>
                  </a:cubicBezTo>
                  <a:cubicBezTo>
                    <a:pt x="9561" y="831"/>
                    <a:pt x="8107" y="810"/>
                    <a:pt x="6750" y="810"/>
                  </a:cubicBezTo>
                  <a:cubicBezTo>
                    <a:pt x="4546" y="810"/>
                    <a:pt x="2602" y="866"/>
                    <a:pt x="1436" y="1152"/>
                  </a:cubicBezTo>
                  <a:cubicBezTo>
                    <a:pt x="856" y="1278"/>
                    <a:pt x="377" y="3023"/>
                    <a:pt x="236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193" y="19715"/>
                    <a:pt x="744" y="21579"/>
                    <a:pt x="1364" y="21579"/>
                  </a:cubicBezTo>
                  <a:cubicBezTo>
                    <a:pt x="1782" y="21572"/>
                    <a:pt x="2240" y="21565"/>
                    <a:pt x="2727" y="21565"/>
                  </a:cubicBezTo>
                  <a:cubicBezTo>
                    <a:pt x="4126" y="21565"/>
                    <a:pt x="5787" y="21600"/>
                    <a:pt x="7531" y="21600"/>
                  </a:cubicBezTo>
                  <a:cubicBezTo>
                    <a:pt x="11945" y="21600"/>
                    <a:pt x="16902" y="21384"/>
                    <a:pt x="19565" y="19841"/>
                  </a:cubicBezTo>
                  <a:cubicBezTo>
                    <a:pt x="21524" y="18682"/>
                    <a:pt x="21018" y="0"/>
                    <a:pt x="1909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91" name="Google Shape;9101;p51"/>
            <p:cNvSpPr/>
            <p:nvPr/>
          </p:nvSpPr>
          <p:spPr>
            <a:xfrm>
              <a:off x="1584698" y="8772041"/>
              <a:ext cx="818746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310" y="753"/>
                    <a:pt x="14157" y="872"/>
                    <a:pt x="10902" y="872"/>
                  </a:cubicBezTo>
                  <a:cubicBezTo>
                    <a:pt x="9351" y="872"/>
                    <a:pt x="7778" y="844"/>
                    <a:pt x="6333" y="844"/>
                  </a:cubicBezTo>
                  <a:cubicBezTo>
                    <a:pt x="4303" y="844"/>
                    <a:pt x="2532" y="893"/>
                    <a:pt x="1439" y="1151"/>
                  </a:cubicBezTo>
                  <a:cubicBezTo>
                    <a:pt x="858" y="1332"/>
                    <a:pt x="372" y="3013"/>
                    <a:pt x="223" y="5503"/>
                  </a:cubicBezTo>
                  <a:cubicBezTo>
                    <a:pt x="17" y="9297"/>
                    <a:pt x="-77" y="13656"/>
                    <a:pt x="74" y="17074"/>
                  </a:cubicBezTo>
                  <a:cubicBezTo>
                    <a:pt x="183" y="19710"/>
                    <a:pt x="728" y="21558"/>
                    <a:pt x="1334" y="21558"/>
                  </a:cubicBezTo>
                  <a:cubicBezTo>
                    <a:pt x="1345" y="21558"/>
                    <a:pt x="1355" y="21558"/>
                    <a:pt x="1364" y="21558"/>
                  </a:cubicBezTo>
                  <a:cubicBezTo>
                    <a:pt x="1586" y="21551"/>
                    <a:pt x="1816" y="21551"/>
                    <a:pt x="2058" y="21551"/>
                  </a:cubicBezTo>
                  <a:cubicBezTo>
                    <a:pt x="3578" y="21551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15"/>
                  </a:cubicBezTo>
                  <a:cubicBezTo>
                    <a:pt x="21523" y="18720"/>
                    <a:pt x="21011" y="0"/>
                    <a:pt x="190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92" name="Google Shape;9102;p51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93" name="Google Shape;9103;p51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9295" name="Google Shape;9104;p51"/>
          <p:cNvSpPr/>
          <p:nvPr/>
        </p:nvSpPr>
        <p:spPr>
          <a:xfrm>
            <a:off x="1919999" y="3201066"/>
            <a:ext cx="20544003" cy="9675201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 w="12700">
            <a:miter lim="400000"/>
          </a:ln>
        </p:spPr>
        <p:txBody>
          <a:bodyPr lIns="121919" tIns="121919" rIns="121919" bIns="121919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9296" name="رقم الشريحة"/>
          <p:cNvSpPr txBox="1"/>
          <p:nvPr>
            <p:ph type="sldNum" sz="quarter" idx="2"/>
          </p:nvPr>
        </p:nvSpPr>
        <p:spPr>
          <a:xfrm>
            <a:off x="11785599" y="12344399"/>
            <a:ext cx="5689601" cy="736601"/>
          </a:xfrm>
          <a:prstGeom prst="rect">
            <a:avLst/>
          </a:prstGeom>
        </p:spPr>
        <p:txBody>
          <a:bodyPr lIns="121919" tIns="121919" rIns="121919" bIns="121919"/>
          <a:lstStyle>
            <a:lvl1pPr algn="r">
              <a:defRPr sz="3200"/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USTOM_3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58" name="Google Shape;9106;p52"/>
          <p:cNvGrpSpPr/>
          <p:nvPr/>
        </p:nvGrpSpPr>
        <p:grpSpPr>
          <a:xfrm>
            <a:off x="-349845" y="-1299"/>
            <a:ext cx="25417589" cy="13716477"/>
            <a:chOff x="0" y="0"/>
            <a:chExt cx="25417587" cy="13716475"/>
          </a:xfrm>
        </p:grpSpPr>
        <p:sp>
          <p:nvSpPr>
            <p:cNvPr id="9303" name="Google Shape;9107;p52"/>
            <p:cNvSpPr/>
            <p:nvPr/>
          </p:nvSpPr>
          <p:spPr>
            <a:xfrm>
              <a:off x="22896176" y="1380229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12"/>
                  </a:cubicBezTo>
                  <a:cubicBezTo>
                    <a:pt x="871" y="1338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64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9" y="21579"/>
                    <a:pt x="5489" y="21600"/>
                    <a:pt x="6934" y="21600"/>
                  </a:cubicBezTo>
                  <a:cubicBezTo>
                    <a:pt x="11489" y="21600"/>
                    <a:pt x="16781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04" name="Google Shape;9108;p52"/>
            <p:cNvSpPr/>
            <p:nvPr/>
          </p:nvSpPr>
          <p:spPr>
            <a:xfrm>
              <a:off x="23975893" y="61642"/>
              <a:ext cx="144169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25"/>
                    <a:pt x="9718" y="10504"/>
                    <a:pt x="8932" y="16592"/>
                  </a:cubicBezTo>
                  <a:cubicBezTo>
                    <a:pt x="8903" y="16841"/>
                    <a:pt x="8726" y="16973"/>
                    <a:pt x="8549" y="16973"/>
                  </a:cubicBezTo>
                  <a:cubicBezTo>
                    <a:pt x="8392" y="16973"/>
                    <a:pt x="8236" y="16870"/>
                    <a:pt x="8178" y="16654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5" y="7176"/>
                    <a:pt x="4962" y="6860"/>
                    <a:pt x="4524" y="6860"/>
                  </a:cubicBezTo>
                  <a:cubicBezTo>
                    <a:pt x="4516" y="6860"/>
                    <a:pt x="4507" y="6860"/>
                    <a:pt x="4498" y="6860"/>
                  </a:cubicBezTo>
                  <a:cubicBezTo>
                    <a:pt x="2763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78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09"/>
                    <a:pt x="14032" y="2950"/>
                    <a:pt x="14589" y="2925"/>
                  </a:cubicBezTo>
                  <a:lnTo>
                    <a:pt x="17362" y="2835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34"/>
                    <a:pt x="18895" y="5358"/>
                    <a:pt x="19313" y="5358"/>
                  </a:cubicBezTo>
                  <a:cubicBezTo>
                    <a:pt x="19329" y="5358"/>
                    <a:pt x="19345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43"/>
                    <a:pt x="21436" y="4709"/>
                    <a:pt x="21381" y="4109"/>
                  </a:cubicBezTo>
                  <a:cubicBezTo>
                    <a:pt x="21272" y="3065"/>
                    <a:pt x="20977" y="2110"/>
                    <a:pt x="20704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05" name="Google Shape;9109;p52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06" name="Google Shape;9110;p52"/>
            <p:cNvSpPr/>
            <p:nvPr/>
          </p:nvSpPr>
          <p:spPr>
            <a:xfrm>
              <a:off x="20002468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6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07" name="Google Shape;9111;p52"/>
            <p:cNvSpPr/>
            <p:nvPr/>
          </p:nvSpPr>
          <p:spPr>
            <a:xfrm>
              <a:off x="21563798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9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4" y="10481"/>
                    <a:pt x="6794" y="11327"/>
                  </a:cubicBezTo>
                  <a:cubicBezTo>
                    <a:pt x="7216" y="11962"/>
                    <a:pt x="2537" y="18529"/>
                    <a:pt x="2885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71" y="20776"/>
                  </a:cubicBezTo>
                  <a:cubicBezTo>
                    <a:pt x="8743" y="18837"/>
                    <a:pt x="9702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9" y="18576"/>
                    <a:pt x="17246" y="19586"/>
                  </a:cubicBezTo>
                  <a:cubicBezTo>
                    <a:pt x="17437" y="19699"/>
                    <a:pt x="17645" y="19754"/>
                    <a:pt x="17852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08" name="Google Shape;9112;p52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09" name="Google Shape;9113;p52"/>
            <p:cNvSpPr/>
            <p:nvPr/>
          </p:nvSpPr>
          <p:spPr>
            <a:xfrm>
              <a:off x="22896176" y="8406147"/>
              <a:ext cx="81924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7"/>
                    <a:pt x="18947" y="28"/>
                  </a:cubicBezTo>
                  <a:cubicBezTo>
                    <a:pt x="17365" y="733"/>
                    <a:pt x="14370" y="852"/>
                    <a:pt x="11236" y="852"/>
                  </a:cubicBezTo>
                  <a:cubicBezTo>
                    <a:pt x="9595" y="852"/>
                    <a:pt x="7914" y="817"/>
                    <a:pt x="6380" y="817"/>
                  </a:cubicBezTo>
                  <a:cubicBezTo>
                    <a:pt x="4329" y="817"/>
                    <a:pt x="2537" y="880"/>
                    <a:pt x="1431" y="1152"/>
                  </a:cubicBezTo>
                  <a:cubicBezTo>
                    <a:pt x="871" y="1278"/>
                    <a:pt x="385" y="3016"/>
                    <a:pt x="234" y="5445"/>
                  </a:cubicBezTo>
                  <a:cubicBezTo>
                    <a:pt x="10" y="9306"/>
                    <a:pt x="-82" y="13669"/>
                    <a:pt x="86" y="17034"/>
                  </a:cubicBezTo>
                  <a:cubicBezTo>
                    <a:pt x="199" y="19708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8" y="21600"/>
                    <a:pt x="16906" y="21377"/>
                    <a:pt x="19565" y="19834"/>
                  </a:cubicBezTo>
                  <a:cubicBezTo>
                    <a:pt x="21518" y="18738"/>
                    <a:pt x="21011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10" name="Google Shape;9114;p52"/>
            <p:cNvSpPr/>
            <p:nvPr/>
          </p:nvSpPr>
          <p:spPr>
            <a:xfrm>
              <a:off x="23975893" y="7086817"/>
              <a:ext cx="144169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3"/>
                    <a:pt x="8932" y="16590"/>
                  </a:cubicBezTo>
                  <a:cubicBezTo>
                    <a:pt x="8903" y="16847"/>
                    <a:pt x="8726" y="16982"/>
                    <a:pt x="8550" y="16982"/>
                  </a:cubicBezTo>
                  <a:cubicBezTo>
                    <a:pt x="8393" y="16982"/>
                    <a:pt x="8236" y="16876"/>
                    <a:pt x="8178" y="16655"/>
                  </a:cubicBezTo>
                  <a:cubicBezTo>
                    <a:pt x="7141" y="12654"/>
                    <a:pt x="6901" y="11088"/>
                    <a:pt x="5546" y="7649"/>
                  </a:cubicBezTo>
                  <a:cubicBezTo>
                    <a:pt x="5361" y="7165"/>
                    <a:pt x="4947" y="6860"/>
                    <a:pt x="4498" y="6860"/>
                  </a:cubicBezTo>
                  <a:cubicBezTo>
                    <a:pt x="2763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2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3" y="10240"/>
                    <a:pt x="3803" y="10240"/>
                  </a:cubicBezTo>
                  <a:cubicBezTo>
                    <a:pt x="3993" y="10240"/>
                    <a:pt x="4125" y="10310"/>
                    <a:pt x="4170" y="10465"/>
                  </a:cubicBezTo>
                  <a:cubicBezTo>
                    <a:pt x="5022" y="13190"/>
                    <a:pt x="6125" y="19252"/>
                    <a:pt x="6846" y="20920"/>
                  </a:cubicBezTo>
                  <a:cubicBezTo>
                    <a:pt x="7040" y="21353"/>
                    <a:pt x="7857" y="21600"/>
                    <a:pt x="8704" y="21600"/>
                  </a:cubicBezTo>
                  <a:cubicBezTo>
                    <a:pt x="9578" y="21600"/>
                    <a:pt x="10484" y="21337"/>
                    <a:pt x="10767" y="20742"/>
                  </a:cubicBezTo>
                  <a:cubicBezTo>
                    <a:pt x="12569" y="16922"/>
                    <a:pt x="12514" y="8911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4" y="5038"/>
                    <a:pt x="18883" y="5361"/>
                    <a:pt x="19293" y="5361"/>
                  </a:cubicBezTo>
                  <a:cubicBezTo>
                    <a:pt x="19315" y="5361"/>
                    <a:pt x="19338" y="5359"/>
                    <a:pt x="19361" y="5358"/>
                  </a:cubicBezTo>
                  <a:cubicBezTo>
                    <a:pt x="19732" y="5332"/>
                    <a:pt x="20147" y="5306"/>
                    <a:pt x="20507" y="5294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78"/>
                    <a:pt x="20977" y="2123"/>
                    <a:pt x="20704" y="1396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11" name="Google Shape;9115;p52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12" name="Google Shape;9116;p52"/>
            <p:cNvSpPr/>
            <p:nvPr/>
          </p:nvSpPr>
          <p:spPr>
            <a:xfrm>
              <a:off x="20002462" y="8100988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13" name="Google Shape;9117;p52"/>
            <p:cNvSpPr/>
            <p:nvPr/>
          </p:nvSpPr>
          <p:spPr>
            <a:xfrm>
              <a:off x="21563798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9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4" y="10487"/>
                    <a:pt x="6794" y="11332"/>
                  </a:cubicBezTo>
                  <a:cubicBezTo>
                    <a:pt x="7216" y="11967"/>
                    <a:pt x="2537" y="18515"/>
                    <a:pt x="2885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71" y="20779"/>
                  </a:cubicBezTo>
                  <a:cubicBezTo>
                    <a:pt x="8743" y="18840"/>
                    <a:pt x="9702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9" y="18579"/>
                    <a:pt x="17246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14" name="Google Shape;9118;p52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15" name="Google Shape;9119;p52"/>
            <p:cNvSpPr/>
            <p:nvPr/>
          </p:nvSpPr>
          <p:spPr>
            <a:xfrm>
              <a:off x="20457982" y="6435487"/>
              <a:ext cx="1084872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4"/>
                    <a:pt x="14156" y="866"/>
                    <a:pt x="10900" y="866"/>
                  </a:cubicBezTo>
                  <a:cubicBezTo>
                    <a:pt x="9350" y="866"/>
                    <a:pt x="7775" y="845"/>
                    <a:pt x="6330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6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6" y="21586"/>
                    <a:pt x="1334" y="21586"/>
                  </a:cubicBezTo>
                  <a:cubicBezTo>
                    <a:pt x="1345" y="21586"/>
                    <a:pt x="1355" y="21579"/>
                    <a:pt x="1364" y="21579"/>
                  </a:cubicBezTo>
                  <a:cubicBezTo>
                    <a:pt x="1782" y="21572"/>
                    <a:pt x="2239" y="21565"/>
                    <a:pt x="2727" y="21565"/>
                  </a:cubicBezTo>
                  <a:cubicBezTo>
                    <a:pt x="4126" y="21565"/>
                    <a:pt x="5786" y="21600"/>
                    <a:pt x="7530" y="21600"/>
                  </a:cubicBezTo>
                  <a:cubicBezTo>
                    <a:pt x="11943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16" name="Google Shape;9120;p52"/>
            <p:cNvSpPr/>
            <p:nvPr/>
          </p:nvSpPr>
          <p:spPr>
            <a:xfrm>
              <a:off x="20232485" y="5259082"/>
              <a:ext cx="81880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1"/>
                    <a:pt x="10904" y="871"/>
                  </a:cubicBezTo>
                  <a:cubicBezTo>
                    <a:pt x="9353" y="871"/>
                    <a:pt x="7778" y="843"/>
                    <a:pt x="6333" y="843"/>
                  </a:cubicBezTo>
                  <a:cubicBezTo>
                    <a:pt x="4303" y="843"/>
                    <a:pt x="2532" y="892"/>
                    <a:pt x="1439" y="1150"/>
                  </a:cubicBezTo>
                  <a:cubicBezTo>
                    <a:pt x="858" y="1331"/>
                    <a:pt x="374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204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17" name="Google Shape;9121;p52"/>
            <p:cNvSpPr/>
            <p:nvPr/>
          </p:nvSpPr>
          <p:spPr>
            <a:xfrm>
              <a:off x="20232485" y="4893188"/>
              <a:ext cx="818802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2"/>
                    <a:pt x="10904" y="872"/>
                  </a:cubicBezTo>
                  <a:cubicBezTo>
                    <a:pt x="9353" y="872"/>
                    <a:pt x="7778" y="844"/>
                    <a:pt x="6333" y="844"/>
                  </a:cubicBezTo>
                  <a:cubicBezTo>
                    <a:pt x="4303" y="844"/>
                    <a:pt x="2532" y="899"/>
                    <a:pt x="1439" y="1150"/>
                  </a:cubicBezTo>
                  <a:cubicBezTo>
                    <a:pt x="858" y="1276"/>
                    <a:pt x="374" y="3012"/>
                    <a:pt x="223" y="5501"/>
                  </a:cubicBezTo>
                  <a:cubicBezTo>
                    <a:pt x="17" y="9294"/>
                    <a:pt x="-77" y="13652"/>
                    <a:pt x="74" y="17075"/>
                  </a:cubicBezTo>
                  <a:cubicBezTo>
                    <a:pt x="202" y="19704"/>
                    <a:pt x="730" y="21551"/>
                    <a:pt x="1334" y="21551"/>
                  </a:cubicBezTo>
                  <a:cubicBezTo>
                    <a:pt x="1345" y="21551"/>
                    <a:pt x="1355" y="21551"/>
                    <a:pt x="1364" y="21551"/>
                  </a:cubicBezTo>
                  <a:cubicBezTo>
                    <a:pt x="1586" y="21544"/>
                    <a:pt x="1816" y="21544"/>
                    <a:pt x="2058" y="21544"/>
                  </a:cubicBezTo>
                  <a:cubicBezTo>
                    <a:pt x="3578" y="21544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08"/>
                  </a:cubicBezTo>
                  <a:cubicBezTo>
                    <a:pt x="21523" y="18713"/>
                    <a:pt x="21011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18" name="Google Shape;9122;p52"/>
            <p:cNvSpPr/>
            <p:nvPr/>
          </p:nvSpPr>
          <p:spPr>
            <a:xfrm>
              <a:off x="22584655" y="4634488"/>
              <a:ext cx="982117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1" y="0"/>
                  </a:moveTo>
                  <a:cubicBezTo>
                    <a:pt x="16858" y="0"/>
                    <a:pt x="16422" y="178"/>
                    <a:pt x="16094" y="504"/>
                  </a:cubicBezTo>
                  <a:cubicBezTo>
                    <a:pt x="11992" y="4766"/>
                    <a:pt x="3466" y="13243"/>
                    <a:pt x="320" y="17441"/>
                  </a:cubicBezTo>
                  <a:cubicBezTo>
                    <a:pt x="-895" y="19076"/>
                    <a:pt x="1608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04"/>
                    <a:pt x="18978" y="838"/>
                    <a:pt x="18161" y="268"/>
                  </a:cubicBezTo>
                  <a:cubicBezTo>
                    <a:pt x="17895" y="85"/>
                    <a:pt x="17594" y="0"/>
                    <a:pt x="172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19" name="Google Shape;9123;p52"/>
            <p:cNvSpPr/>
            <p:nvPr/>
          </p:nvSpPr>
          <p:spPr>
            <a:xfrm>
              <a:off x="22666627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20" name="Google Shape;9124;p52"/>
            <p:cNvSpPr/>
            <p:nvPr/>
          </p:nvSpPr>
          <p:spPr>
            <a:xfrm>
              <a:off x="23251670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5" y="0"/>
                  </a:moveTo>
                  <a:cubicBezTo>
                    <a:pt x="2665" y="0"/>
                    <a:pt x="-1620" y="5733"/>
                    <a:pt x="601" y="16505"/>
                  </a:cubicBezTo>
                  <a:cubicBezTo>
                    <a:pt x="1310" y="20041"/>
                    <a:pt x="4171" y="21600"/>
                    <a:pt x="7360" y="21600"/>
                  </a:cubicBezTo>
                  <a:cubicBezTo>
                    <a:pt x="13132" y="21600"/>
                    <a:pt x="19980" y="16498"/>
                    <a:pt x="17145" y="8724"/>
                  </a:cubicBezTo>
                  <a:cubicBezTo>
                    <a:pt x="14980" y="2828"/>
                    <a:pt x="11139" y="0"/>
                    <a:pt x="764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21" name="Google Shape;9125;p52"/>
            <p:cNvSpPr/>
            <p:nvPr/>
          </p:nvSpPr>
          <p:spPr>
            <a:xfrm>
              <a:off x="22533254" y="6435487"/>
              <a:ext cx="1084827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4"/>
                    <a:pt x="14166" y="866"/>
                    <a:pt x="10911" y="866"/>
                  </a:cubicBezTo>
                  <a:cubicBezTo>
                    <a:pt x="9360" y="866"/>
                    <a:pt x="7785" y="845"/>
                    <a:pt x="6338" y="845"/>
                  </a:cubicBezTo>
                  <a:cubicBezTo>
                    <a:pt x="4308" y="845"/>
                    <a:pt x="2531" y="894"/>
                    <a:pt x="1434" y="1145"/>
                  </a:cubicBezTo>
                  <a:cubicBezTo>
                    <a:pt x="869" y="1271"/>
                    <a:pt x="375" y="3017"/>
                    <a:pt x="234" y="5510"/>
                  </a:cubicBezTo>
                  <a:cubicBezTo>
                    <a:pt x="8" y="9309"/>
                    <a:pt x="-76" y="13667"/>
                    <a:pt x="79" y="17096"/>
                  </a:cubicBezTo>
                  <a:cubicBezTo>
                    <a:pt x="204" y="19728"/>
                    <a:pt x="739" y="21586"/>
                    <a:pt x="1348" y="21586"/>
                  </a:cubicBezTo>
                  <a:cubicBezTo>
                    <a:pt x="1358" y="21586"/>
                    <a:pt x="1367" y="21579"/>
                    <a:pt x="1378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7" y="21600"/>
                    <a:pt x="7538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22" name="Google Shape;9126;p52"/>
            <p:cNvSpPr/>
            <p:nvPr/>
          </p:nvSpPr>
          <p:spPr>
            <a:xfrm>
              <a:off x="22974492" y="6144191"/>
              <a:ext cx="202237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23" name="Google Shape;9127;p52"/>
            <p:cNvSpPr/>
            <p:nvPr/>
          </p:nvSpPr>
          <p:spPr>
            <a:xfrm>
              <a:off x="22974507" y="6777780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24" name="Google Shape;9128;p52"/>
            <p:cNvSpPr/>
            <p:nvPr/>
          </p:nvSpPr>
          <p:spPr>
            <a:xfrm>
              <a:off x="23888517" y="5397138"/>
              <a:ext cx="1132688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96"/>
                    <a:pt x="577" y="8873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7" y="14079"/>
                    <a:pt x="2093" y="14071"/>
                    <a:pt x="2171" y="14057"/>
                  </a:cubicBezTo>
                  <a:cubicBezTo>
                    <a:pt x="3999" y="13700"/>
                    <a:pt x="5690" y="13577"/>
                    <a:pt x="7116" y="13508"/>
                  </a:cubicBezTo>
                  <a:cubicBezTo>
                    <a:pt x="7133" y="13508"/>
                    <a:pt x="7150" y="13508"/>
                    <a:pt x="7166" y="13508"/>
                  </a:cubicBezTo>
                  <a:cubicBezTo>
                    <a:pt x="7892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100" y="14497"/>
                  </a:cubicBezTo>
                  <a:cubicBezTo>
                    <a:pt x="13993" y="13717"/>
                    <a:pt x="14606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14" y="8352"/>
                    <a:pt x="17006" y="8199"/>
                    <a:pt x="15624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3" y="6994"/>
                  </a:cubicBezTo>
                  <a:cubicBezTo>
                    <a:pt x="13504" y="5361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25" name="Google Shape;9129;p52"/>
            <p:cNvSpPr/>
            <p:nvPr/>
          </p:nvSpPr>
          <p:spPr>
            <a:xfrm>
              <a:off x="24227609" y="3512959"/>
              <a:ext cx="1080347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20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595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52" y="15826"/>
                  </a:cubicBezTo>
                  <a:cubicBezTo>
                    <a:pt x="10813" y="15411"/>
                    <a:pt x="11225" y="15192"/>
                    <a:pt x="11640" y="15192"/>
                  </a:cubicBezTo>
                  <a:cubicBezTo>
                    <a:pt x="11943" y="15192"/>
                    <a:pt x="12250" y="15307"/>
                    <a:pt x="12501" y="15548"/>
                  </a:cubicBezTo>
                  <a:cubicBezTo>
                    <a:pt x="14011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393" y="17161"/>
                    <a:pt x="21090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501" y="11165"/>
                    <a:pt x="15815" y="10090"/>
                  </a:cubicBezTo>
                  <a:cubicBezTo>
                    <a:pt x="15073" y="9618"/>
                    <a:pt x="14914" y="8494"/>
                    <a:pt x="15481" y="7778"/>
                  </a:cubicBezTo>
                  <a:cubicBezTo>
                    <a:pt x="16527" y="6474"/>
                    <a:pt x="17718" y="5153"/>
                    <a:pt x="18663" y="3884"/>
                  </a:cubicBezTo>
                  <a:cubicBezTo>
                    <a:pt x="19158" y="3232"/>
                    <a:pt x="19041" y="2239"/>
                    <a:pt x="18417" y="1733"/>
                  </a:cubicBezTo>
                  <a:cubicBezTo>
                    <a:pt x="17675" y="1130"/>
                    <a:pt x="16919" y="690"/>
                    <a:pt x="16105" y="184"/>
                  </a:cubicBezTo>
                  <a:cubicBezTo>
                    <a:pt x="15904" y="60"/>
                    <a:pt x="15684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26" name="Google Shape;9130;p52"/>
            <p:cNvSpPr/>
            <p:nvPr/>
          </p:nvSpPr>
          <p:spPr>
            <a:xfrm>
              <a:off x="21311737" y="3573858"/>
              <a:ext cx="1441817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8"/>
                    <a:pt x="11024" y="415"/>
                  </a:cubicBezTo>
                  <a:cubicBezTo>
                    <a:pt x="9953" y="938"/>
                    <a:pt x="9724" y="10513"/>
                    <a:pt x="8939" y="16586"/>
                  </a:cubicBezTo>
                  <a:cubicBezTo>
                    <a:pt x="8903" y="16843"/>
                    <a:pt x="8725" y="16977"/>
                    <a:pt x="8546" y="16977"/>
                  </a:cubicBezTo>
                  <a:cubicBezTo>
                    <a:pt x="8388" y="16977"/>
                    <a:pt x="8231" y="16872"/>
                    <a:pt x="8174" y="16650"/>
                  </a:cubicBezTo>
                  <a:cubicBezTo>
                    <a:pt x="7138" y="12664"/>
                    <a:pt x="6897" y="11085"/>
                    <a:pt x="5544" y="7647"/>
                  </a:cubicBezTo>
                  <a:cubicBezTo>
                    <a:pt x="5359" y="7163"/>
                    <a:pt x="4944" y="6858"/>
                    <a:pt x="4496" y="6858"/>
                  </a:cubicBezTo>
                  <a:cubicBezTo>
                    <a:pt x="2760" y="6884"/>
                    <a:pt x="916" y="7469"/>
                    <a:pt x="109" y="9329"/>
                  </a:cubicBezTo>
                  <a:cubicBezTo>
                    <a:pt x="-164" y="10245"/>
                    <a:pt x="119" y="10806"/>
                    <a:pt x="502" y="11455"/>
                  </a:cubicBezTo>
                  <a:cubicBezTo>
                    <a:pt x="628" y="11682"/>
                    <a:pt x="833" y="11801"/>
                    <a:pt x="1044" y="11801"/>
                  </a:cubicBezTo>
                  <a:cubicBezTo>
                    <a:pt x="1198" y="11801"/>
                    <a:pt x="1354" y="11736"/>
                    <a:pt x="1484" y="11608"/>
                  </a:cubicBezTo>
                  <a:cubicBezTo>
                    <a:pt x="2296" y="10791"/>
                    <a:pt x="3275" y="10238"/>
                    <a:pt x="3808" y="10238"/>
                  </a:cubicBezTo>
                  <a:cubicBezTo>
                    <a:pt x="3997" y="10238"/>
                    <a:pt x="4131" y="10308"/>
                    <a:pt x="4179" y="10462"/>
                  </a:cubicBezTo>
                  <a:cubicBezTo>
                    <a:pt x="5031" y="13186"/>
                    <a:pt x="6122" y="19246"/>
                    <a:pt x="6843" y="20915"/>
                  </a:cubicBezTo>
                  <a:cubicBezTo>
                    <a:pt x="7035" y="21352"/>
                    <a:pt x="7849" y="21600"/>
                    <a:pt x="8693" y="21600"/>
                  </a:cubicBezTo>
                  <a:cubicBezTo>
                    <a:pt x="9569" y="21600"/>
                    <a:pt x="10478" y="21333"/>
                    <a:pt x="10761" y="20737"/>
                  </a:cubicBezTo>
                  <a:cubicBezTo>
                    <a:pt x="12562" y="16930"/>
                    <a:pt x="12508" y="8909"/>
                    <a:pt x="13424" y="4071"/>
                  </a:cubicBezTo>
                  <a:cubicBezTo>
                    <a:pt x="13544" y="3421"/>
                    <a:pt x="14025" y="2962"/>
                    <a:pt x="14593" y="2937"/>
                  </a:cubicBezTo>
                  <a:lnTo>
                    <a:pt x="17354" y="2847"/>
                  </a:lnTo>
                  <a:cubicBezTo>
                    <a:pt x="17976" y="3064"/>
                    <a:pt x="18271" y="3905"/>
                    <a:pt x="18413" y="4566"/>
                  </a:cubicBezTo>
                  <a:cubicBezTo>
                    <a:pt x="18518" y="5045"/>
                    <a:pt x="18887" y="5369"/>
                    <a:pt x="19305" y="5369"/>
                  </a:cubicBezTo>
                  <a:cubicBezTo>
                    <a:pt x="19321" y="5369"/>
                    <a:pt x="19335" y="5369"/>
                    <a:pt x="19351" y="5369"/>
                  </a:cubicBezTo>
                  <a:cubicBezTo>
                    <a:pt x="19723" y="5344"/>
                    <a:pt x="20149" y="5318"/>
                    <a:pt x="20509" y="5292"/>
                  </a:cubicBezTo>
                  <a:cubicBezTo>
                    <a:pt x="21032" y="5254"/>
                    <a:pt x="21436" y="4720"/>
                    <a:pt x="21371" y="4120"/>
                  </a:cubicBezTo>
                  <a:cubicBezTo>
                    <a:pt x="21262" y="3077"/>
                    <a:pt x="20967" y="2122"/>
                    <a:pt x="20695" y="1409"/>
                  </a:cubicBezTo>
                  <a:cubicBezTo>
                    <a:pt x="20378" y="594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27" name="Google Shape;9131;p52"/>
            <p:cNvSpPr/>
            <p:nvPr/>
          </p:nvSpPr>
          <p:spPr>
            <a:xfrm>
              <a:off x="23121630" y="2922528"/>
              <a:ext cx="108484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8" y="864"/>
                    <a:pt x="7782" y="843"/>
                    <a:pt x="6337" y="843"/>
                  </a:cubicBezTo>
                  <a:cubicBezTo>
                    <a:pt x="4305" y="843"/>
                    <a:pt x="2528" y="892"/>
                    <a:pt x="1431" y="1143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288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6" y="21579"/>
                    <a:pt x="2368" y="21579"/>
                    <a:pt x="2928" y="21579"/>
                  </a:cubicBezTo>
                  <a:cubicBezTo>
                    <a:pt x="4121" y="21579"/>
                    <a:pt x="5494" y="21600"/>
                    <a:pt x="6940" y="21600"/>
                  </a:cubicBezTo>
                  <a:cubicBezTo>
                    <a:pt x="11498" y="21600"/>
                    <a:pt x="16790" y="21405"/>
                    <a:pt x="19574" y="19795"/>
                  </a:cubicBezTo>
                  <a:cubicBezTo>
                    <a:pt x="21521" y="18694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28" name="Google Shape;9132;p52"/>
            <p:cNvSpPr/>
            <p:nvPr/>
          </p:nvSpPr>
          <p:spPr>
            <a:xfrm>
              <a:off x="22896176" y="1746123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05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1" y="21586"/>
                    <a:pt x="2359" y="21579"/>
                    <a:pt x="2912" y="21579"/>
                  </a:cubicBezTo>
                  <a:cubicBezTo>
                    <a:pt x="4150" y="21579"/>
                    <a:pt x="5581" y="21600"/>
                    <a:pt x="7087" y="21600"/>
                  </a:cubicBezTo>
                  <a:cubicBezTo>
                    <a:pt x="11606" y="21600"/>
                    <a:pt x="16813" y="21405"/>
                    <a:pt x="19561" y="19858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29" name="Google Shape;9133;p52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30" name="Google Shape;9134;p52"/>
            <p:cNvSpPr/>
            <p:nvPr/>
          </p:nvSpPr>
          <p:spPr>
            <a:xfrm>
              <a:off x="20587692" y="1873781"/>
              <a:ext cx="232013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0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318" y="20041"/>
                    <a:pt x="4189" y="21600"/>
                    <a:pt x="7383" y="21600"/>
                  </a:cubicBezTo>
                  <a:cubicBezTo>
                    <a:pt x="13157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31" name="Google Shape;9135;p52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32" name="Google Shape;9136;p52"/>
            <p:cNvSpPr/>
            <p:nvPr/>
          </p:nvSpPr>
          <p:spPr>
            <a:xfrm>
              <a:off x="20310537" y="2631232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33" name="Google Shape;9137;p52"/>
            <p:cNvSpPr/>
            <p:nvPr/>
          </p:nvSpPr>
          <p:spPr>
            <a:xfrm>
              <a:off x="20310537" y="3265068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34" name="Google Shape;9138;p52"/>
            <p:cNvSpPr/>
            <p:nvPr/>
          </p:nvSpPr>
          <p:spPr>
            <a:xfrm>
              <a:off x="21224357" y="1884179"/>
              <a:ext cx="1132690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3999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1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599" y="21093"/>
                    <a:pt x="9112" y="21531"/>
                    <a:pt x="9720" y="21558"/>
                  </a:cubicBezTo>
                  <a:cubicBezTo>
                    <a:pt x="10326" y="21582"/>
                    <a:pt x="10966" y="21600"/>
                    <a:pt x="11621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4" y="13041"/>
                  </a:cubicBezTo>
                  <a:cubicBezTo>
                    <a:pt x="16995" y="13164"/>
                    <a:pt x="18574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303" y="11244"/>
                    <a:pt x="21151" y="10449"/>
                    <a:pt x="21013" y="9572"/>
                  </a:cubicBezTo>
                  <a:cubicBezTo>
                    <a:pt x="20929" y="8995"/>
                    <a:pt x="20458" y="8571"/>
                    <a:pt x="19890" y="8502"/>
                  </a:cubicBezTo>
                  <a:cubicBezTo>
                    <a:pt x="18512" y="8351"/>
                    <a:pt x="17006" y="8199"/>
                    <a:pt x="15622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600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35" name="Google Shape;9139;p52"/>
            <p:cNvSpPr/>
            <p:nvPr/>
          </p:nvSpPr>
          <p:spPr>
            <a:xfrm>
              <a:off x="20457982" y="13460663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1" y="773"/>
                    <a:pt x="13963" y="871"/>
                    <a:pt x="10603" y="871"/>
                  </a:cubicBezTo>
                  <a:cubicBezTo>
                    <a:pt x="9350" y="871"/>
                    <a:pt x="8088" y="857"/>
                    <a:pt x="6900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8" y="21579"/>
                    <a:pt x="2904" y="21579"/>
                  </a:cubicBezTo>
                  <a:cubicBezTo>
                    <a:pt x="4145" y="21579"/>
                    <a:pt x="5575" y="21600"/>
                    <a:pt x="7082" y="21600"/>
                  </a:cubicBezTo>
                  <a:cubicBezTo>
                    <a:pt x="11605" y="21600"/>
                    <a:pt x="16811" y="21405"/>
                    <a:pt x="19562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36" name="Google Shape;9140;p52"/>
            <p:cNvSpPr/>
            <p:nvPr/>
          </p:nvSpPr>
          <p:spPr>
            <a:xfrm>
              <a:off x="20232485" y="12284917"/>
              <a:ext cx="81882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7" y="0"/>
                  </a:moveTo>
                  <a:cubicBezTo>
                    <a:pt x="19063" y="0"/>
                    <a:pt x="19015" y="14"/>
                    <a:pt x="18969" y="35"/>
                  </a:cubicBezTo>
                  <a:cubicBezTo>
                    <a:pt x="17377" y="733"/>
                    <a:pt x="14376" y="859"/>
                    <a:pt x="11237" y="859"/>
                  </a:cubicBezTo>
                  <a:cubicBezTo>
                    <a:pt x="9595" y="859"/>
                    <a:pt x="7913" y="824"/>
                    <a:pt x="6378" y="824"/>
                  </a:cubicBezTo>
                  <a:cubicBezTo>
                    <a:pt x="4329" y="824"/>
                    <a:pt x="2538" y="880"/>
                    <a:pt x="1439" y="1152"/>
                  </a:cubicBezTo>
                  <a:cubicBezTo>
                    <a:pt x="858" y="1278"/>
                    <a:pt x="374" y="3023"/>
                    <a:pt x="223" y="5452"/>
                  </a:cubicBezTo>
                  <a:cubicBezTo>
                    <a:pt x="17" y="9313"/>
                    <a:pt x="-77" y="13676"/>
                    <a:pt x="74" y="17034"/>
                  </a:cubicBezTo>
                  <a:cubicBezTo>
                    <a:pt x="204" y="19715"/>
                    <a:pt x="747" y="21586"/>
                    <a:pt x="1364" y="21586"/>
                  </a:cubicBezTo>
                  <a:cubicBezTo>
                    <a:pt x="1783" y="21572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84"/>
                    <a:pt x="19566" y="19841"/>
                  </a:cubicBezTo>
                  <a:cubicBezTo>
                    <a:pt x="21523" y="18682"/>
                    <a:pt x="21016" y="0"/>
                    <a:pt x="1910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37" name="Google Shape;9141;p52"/>
            <p:cNvSpPr/>
            <p:nvPr/>
          </p:nvSpPr>
          <p:spPr>
            <a:xfrm>
              <a:off x="20232485" y="11918363"/>
              <a:ext cx="818802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14"/>
                    <a:pt x="18967" y="28"/>
                  </a:cubicBezTo>
                  <a:cubicBezTo>
                    <a:pt x="17271" y="773"/>
                    <a:pt x="13968" y="877"/>
                    <a:pt x="10607" y="877"/>
                  </a:cubicBezTo>
                  <a:cubicBezTo>
                    <a:pt x="9353" y="877"/>
                    <a:pt x="8092" y="863"/>
                    <a:pt x="6901" y="863"/>
                  </a:cubicBezTo>
                  <a:cubicBezTo>
                    <a:pt x="4637" y="863"/>
                    <a:pt x="2632" y="912"/>
                    <a:pt x="1439" y="1211"/>
                  </a:cubicBezTo>
                  <a:cubicBezTo>
                    <a:pt x="858" y="1337"/>
                    <a:pt x="374" y="3070"/>
                    <a:pt x="223" y="5492"/>
                  </a:cubicBezTo>
                  <a:cubicBezTo>
                    <a:pt x="17" y="9342"/>
                    <a:pt x="-77" y="13630"/>
                    <a:pt x="74" y="17048"/>
                  </a:cubicBezTo>
                  <a:cubicBezTo>
                    <a:pt x="204" y="19714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1" y="21565"/>
                    <a:pt x="5792" y="21600"/>
                    <a:pt x="7537" y="21600"/>
                  </a:cubicBezTo>
                  <a:cubicBezTo>
                    <a:pt x="11951" y="21600"/>
                    <a:pt x="16906" y="21377"/>
                    <a:pt x="19565" y="19839"/>
                  </a:cubicBezTo>
                  <a:cubicBezTo>
                    <a:pt x="21523" y="18683"/>
                    <a:pt x="21011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38" name="Google Shape;9142;p52"/>
            <p:cNvSpPr/>
            <p:nvPr/>
          </p:nvSpPr>
          <p:spPr>
            <a:xfrm>
              <a:off x="22584641" y="11660158"/>
              <a:ext cx="982132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81" y="0"/>
                  </a:moveTo>
                  <a:cubicBezTo>
                    <a:pt x="16849" y="0"/>
                    <a:pt x="16419" y="178"/>
                    <a:pt x="16094" y="510"/>
                  </a:cubicBezTo>
                  <a:cubicBezTo>
                    <a:pt x="11992" y="4773"/>
                    <a:pt x="3466" y="13250"/>
                    <a:pt x="320" y="17449"/>
                  </a:cubicBezTo>
                  <a:cubicBezTo>
                    <a:pt x="-895" y="19073"/>
                    <a:pt x="1604" y="21600"/>
                    <a:pt x="3511" y="21600"/>
                  </a:cubicBezTo>
                  <a:cubicBezTo>
                    <a:pt x="4024" y="21600"/>
                    <a:pt x="4494" y="21417"/>
                    <a:pt x="4838" y="20982"/>
                  </a:cubicBezTo>
                  <a:cubicBezTo>
                    <a:pt x="7661" y="17465"/>
                    <a:pt x="17205" y="8163"/>
                    <a:pt x="20150" y="4789"/>
                  </a:cubicBezTo>
                  <a:cubicBezTo>
                    <a:pt x="20627" y="4234"/>
                    <a:pt x="20705" y="3442"/>
                    <a:pt x="20351" y="2808"/>
                  </a:cubicBezTo>
                  <a:cubicBezTo>
                    <a:pt x="19765" y="1810"/>
                    <a:pt x="18978" y="828"/>
                    <a:pt x="18161" y="274"/>
                  </a:cubicBezTo>
                  <a:cubicBezTo>
                    <a:pt x="17891" y="89"/>
                    <a:pt x="17587" y="0"/>
                    <a:pt x="172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39" name="Google Shape;9143;p52"/>
            <p:cNvSpPr/>
            <p:nvPr/>
          </p:nvSpPr>
          <p:spPr>
            <a:xfrm>
              <a:off x="22666619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40" name="Google Shape;9144;p52"/>
            <p:cNvSpPr/>
            <p:nvPr/>
          </p:nvSpPr>
          <p:spPr>
            <a:xfrm>
              <a:off x="23251676" y="12412410"/>
              <a:ext cx="23218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9" y="0"/>
                  </a:moveTo>
                  <a:cubicBezTo>
                    <a:pt x="2670" y="0"/>
                    <a:pt x="-1620" y="5753"/>
                    <a:pt x="601" y="16542"/>
                  </a:cubicBezTo>
                  <a:cubicBezTo>
                    <a:pt x="1303" y="20047"/>
                    <a:pt x="4156" y="21600"/>
                    <a:pt x="7339" y="21600"/>
                  </a:cubicBezTo>
                  <a:cubicBezTo>
                    <a:pt x="13109" y="21600"/>
                    <a:pt x="19980" y="16507"/>
                    <a:pt x="17139" y="8753"/>
                  </a:cubicBezTo>
                  <a:cubicBezTo>
                    <a:pt x="14975" y="2830"/>
                    <a:pt x="11141" y="0"/>
                    <a:pt x="764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41" name="Google Shape;9145;p52"/>
            <p:cNvSpPr/>
            <p:nvPr/>
          </p:nvSpPr>
          <p:spPr>
            <a:xfrm>
              <a:off x="22533254" y="13460663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268" y="773"/>
                    <a:pt x="13972" y="871"/>
                    <a:pt x="10613" y="871"/>
                  </a:cubicBezTo>
                  <a:cubicBezTo>
                    <a:pt x="9360" y="871"/>
                    <a:pt x="8098" y="857"/>
                    <a:pt x="6908" y="857"/>
                  </a:cubicBezTo>
                  <a:cubicBezTo>
                    <a:pt x="4642" y="857"/>
                    <a:pt x="2632" y="913"/>
                    <a:pt x="1434" y="1205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351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5" y="21586"/>
                    <a:pt x="2363" y="21579"/>
                    <a:pt x="2918" y="21579"/>
                  </a:cubicBezTo>
                  <a:cubicBezTo>
                    <a:pt x="4156" y="21579"/>
                    <a:pt x="5587" y="21600"/>
                    <a:pt x="7092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42" name="Google Shape;9146;p52"/>
            <p:cNvSpPr/>
            <p:nvPr/>
          </p:nvSpPr>
          <p:spPr>
            <a:xfrm>
              <a:off x="22974484" y="13169532"/>
              <a:ext cx="20222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14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43" name="Google Shape;9147;p52"/>
            <p:cNvSpPr/>
            <p:nvPr/>
          </p:nvSpPr>
          <p:spPr>
            <a:xfrm>
              <a:off x="23888517" y="12422809"/>
              <a:ext cx="1132688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2" y="8330"/>
                  </a:cubicBezTo>
                  <a:cubicBezTo>
                    <a:pt x="7782" y="8988"/>
                    <a:pt x="577" y="8865"/>
                    <a:pt x="147" y="9607"/>
                  </a:cubicBezTo>
                  <a:cubicBezTo>
                    <a:pt x="-255" y="10306"/>
                    <a:pt x="245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71" y="14051"/>
                  </a:cubicBezTo>
                  <a:cubicBezTo>
                    <a:pt x="3999" y="13708"/>
                    <a:pt x="5690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3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5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100" y="14491"/>
                  </a:cubicBezTo>
                  <a:cubicBezTo>
                    <a:pt x="13994" y="13717"/>
                    <a:pt x="14595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1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3" y="6986"/>
                  </a:cubicBezTo>
                  <a:cubicBezTo>
                    <a:pt x="13504" y="5353"/>
                    <a:pt x="13337" y="3076"/>
                    <a:pt x="13157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44" name="Google Shape;9148;p52"/>
            <p:cNvSpPr/>
            <p:nvPr/>
          </p:nvSpPr>
          <p:spPr>
            <a:xfrm>
              <a:off x="24227609" y="10538217"/>
              <a:ext cx="1080347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8" y="5256"/>
                    <a:pt x="10435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595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4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52" y="15830"/>
                  </a:cubicBezTo>
                  <a:cubicBezTo>
                    <a:pt x="10814" y="15412"/>
                    <a:pt x="11231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11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393" y="17164"/>
                    <a:pt x="21090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501" y="11156"/>
                    <a:pt x="15815" y="10097"/>
                  </a:cubicBezTo>
                  <a:cubicBezTo>
                    <a:pt x="15073" y="9627"/>
                    <a:pt x="14914" y="8502"/>
                    <a:pt x="15481" y="7787"/>
                  </a:cubicBezTo>
                  <a:cubicBezTo>
                    <a:pt x="16527" y="6484"/>
                    <a:pt x="17718" y="5165"/>
                    <a:pt x="18663" y="3896"/>
                  </a:cubicBezTo>
                  <a:cubicBezTo>
                    <a:pt x="19158" y="3228"/>
                    <a:pt x="19041" y="2236"/>
                    <a:pt x="18417" y="1730"/>
                  </a:cubicBezTo>
                  <a:cubicBezTo>
                    <a:pt x="17675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45" name="Google Shape;9149;p52"/>
            <p:cNvSpPr/>
            <p:nvPr/>
          </p:nvSpPr>
          <p:spPr>
            <a:xfrm>
              <a:off x="21311737" y="10599777"/>
              <a:ext cx="1441817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4"/>
                    <a:pt x="8939" y="16592"/>
                  </a:cubicBezTo>
                  <a:cubicBezTo>
                    <a:pt x="8903" y="16847"/>
                    <a:pt x="8727" y="16977"/>
                    <a:pt x="8550" y="16977"/>
                  </a:cubicBezTo>
                  <a:cubicBezTo>
                    <a:pt x="8391" y="16977"/>
                    <a:pt x="8232" y="16871"/>
                    <a:pt x="8174" y="16656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59" y="7166"/>
                    <a:pt x="4944" y="6860"/>
                    <a:pt x="4496" y="6860"/>
                  </a:cubicBezTo>
                  <a:cubicBezTo>
                    <a:pt x="2760" y="6873"/>
                    <a:pt x="916" y="7471"/>
                    <a:pt x="109" y="9332"/>
                  </a:cubicBezTo>
                  <a:cubicBezTo>
                    <a:pt x="-164" y="10248"/>
                    <a:pt x="119" y="10796"/>
                    <a:pt x="502" y="11459"/>
                  </a:cubicBezTo>
                  <a:cubicBezTo>
                    <a:pt x="629" y="11682"/>
                    <a:pt x="837" y="11800"/>
                    <a:pt x="1050" y="11800"/>
                  </a:cubicBezTo>
                  <a:cubicBezTo>
                    <a:pt x="1201" y="11800"/>
                    <a:pt x="1356" y="11739"/>
                    <a:pt x="1484" y="11612"/>
                  </a:cubicBezTo>
                  <a:cubicBezTo>
                    <a:pt x="2299" y="10792"/>
                    <a:pt x="3281" y="10230"/>
                    <a:pt x="3812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31" y="13191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76" y="3065"/>
                    <a:pt x="18271" y="3906"/>
                    <a:pt x="18413" y="4567"/>
                  </a:cubicBezTo>
                  <a:cubicBezTo>
                    <a:pt x="18518" y="5046"/>
                    <a:pt x="18886" y="5360"/>
                    <a:pt x="19303" y="5360"/>
                  </a:cubicBezTo>
                  <a:cubicBezTo>
                    <a:pt x="19319" y="5360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46" name="Google Shape;9150;p52"/>
            <p:cNvSpPr/>
            <p:nvPr/>
          </p:nvSpPr>
          <p:spPr>
            <a:xfrm>
              <a:off x="23121630" y="9948363"/>
              <a:ext cx="108484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9" y="0"/>
                  </a:moveTo>
                  <a:cubicBezTo>
                    <a:pt x="19063" y="0"/>
                    <a:pt x="19017" y="14"/>
                    <a:pt x="18969" y="35"/>
                  </a:cubicBezTo>
                  <a:cubicBezTo>
                    <a:pt x="17341" y="719"/>
                    <a:pt x="14229" y="831"/>
                    <a:pt x="11003" y="831"/>
                  </a:cubicBezTo>
                  <a:cubicBezTo>
                    <a:pt x="9570" y="831"/>
                    <a:pt x="8114" y="810"/>
                    <a:pt x="6756" y="810"/>
                  </a:cubicBezTo>
                  <a:cubicBezTo>
                    <a:pt x="4551" y="810"/>
                    <a:pt x="2604" y="866"/>
                    <a:pt x="1431" y="1152"/>
                  </a:cubicBezTo>
                  <a:cubicBezTo>
                    <a:pt x="866" y="1278"/>
                    <a:pt x="372" y="3023"/>
                    <a:pt x="231" y="5452"/>
                  </a:cubicBezTo>
                  <a:cubicBezTo>
                    <a:pt x="19" y="9313"/>
                    <a:pt x="-79" y="13669"/>
                    <a:pt x="76" y="17034"/>
                  </a:cubicBezTo>
                  <a:cubicBezTo>
                    <a:pt x="203" y="19715"/>
                    <a:pt x="754" y="21579"/>
                    <a:pt x="1376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8" y="21565"/>
                    <a:pt x="5797" y="21600"/>
                    <a:pt x="7541" y="21600"/>
                  </a:cubicBezTo>
                  <a:cubicBezTo>
                    <a:pt x="11956" y="21600"/>
                    <a:pt x="16915" y="21384"/>
                    <a:pt x="19577" y="19841"/>
                  </a:cubicBezTo>
                  <a:cubicBezTo>
                    <a:pt x="21521" y="18682"/>
                    <a:pt x="21014" y="0"/>
                    <a:pt x="1910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47" name="Google Shape;9151;p52"/>
            <p:cNvSpPr/>
            <p:nvPr/>
          </p:nvSpPr>
          <p:spPr>
            <a:xfrm>
              <a:off x="22896176" y="8772041"/>
              <a:ext cx="81926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3"/>
                    <a:pt x="1431" y="1151"/>
                  </a:cubicBezTo>
                  <a:cubicBezTo>
                    <a:pt x="871" y="1332"/>
                    <a:pt x="385" y="3013"/>
                    <a:pt x="234" y="5503"/>
                  </a:cubicBezTo>
                  <a:cubicBezTo>
                    <a:pt x="10" y="9297"/>
                    <a:pt x="-82" y="13656"/>
                    <a:pt x="86" y="17074"/>
                  </a:cubicBezTo>
                  <a:cubicBezTo>
                    <a:pt x="197" y="19710"/>
                    <a:pt x="741" y="21558"/>
                    <a:pt x="1345" y="21558"/>
                  </a:cubicBezTo>
                  <a:cubicBezTo>
                    <a:pt x="1355" y="21558"/>
                    <a:pt x="1366" y="21558"/>
                    <a:pt x="1376" y="21558"/>
                  </a:cubicBezTo>
                  <a:cubicBezTo>
                    <a:pt x="1594" y="21551"/>
                    <a:pt x="1824" y="21551"/>
                    <a:pt x="2065" y="21551"/>
                  </a:cubicBezTo>
                  <a:cubicBezTo>
                    <a:pt x="3580" y="21551"/>
                    <a:pt x="5482" y="21600"/>
                    <a:pt x="7502" y="21600"/>
                  </a:cubicBezTo>
                  <a:cubicBezTo>
                    <a:pt x="11923" y="21600"/>
                    <a:pt x="16896" y="21356"/>
                    <a:pt x="19561" y="19815"/>
                  </a:cubicBezTo>
                  <a:cubicBezTo>
                    <a:pt x="21518" y="18720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48" name="Google Shape;9152;p52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49" name="Google Shape;9153;p52"/>
            <p:cNvSpPr/>
            <p:nvPr/>
          </p:nvSpPr>
          <p:spPr>
            <a:xfrm>
              <a:off x="20587701" y="8899452"/>
              <a:ext cx="232017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5" h="21600" fill="norm" stroke="1" extrusionOk="0">
                  <a:moveTo>
                    <a:pt x="7659" y="0"/>
                  </a:moveTo>
                  <a:cubicBezTo>
                    <a:pt x="2686" y="0"/>
                    <a:pt x="-1604" y="5745"/>
                    <a:pt x="588" y="16521"/>
                  </a:cubicBezTo>
                  <a:cubicBezTo>
                    <a:pt x="1311" y="20041"/>
                    <a:pt x="4168" y="21600"/>
                    <a:pt x="7355" y="21600"/>
                  </a:cubicBezTo>
                  <a:cubicBezTo>
                    <a:pt x="13134" y="21600"/>
                    <a:pt x="19996" y="16485"/>
                    <a:pt x="17151" y="8742"/>
                  </a:cubicBezTo>
                  <a:cubicBezTo>
                    <a:pt x="14984" y="2827"/>
                    <a:pt x="11151" y="0"/>
                    <a:pt x="76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50" name="Google Shape;9154;p52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51" name="Google Shape;9155;p52"/>
            <p:cNvSpPr/>
            <p:nvPr/>
          </p:nvSpPr>
          <p:spPr>
            <a:xfrm>
              <a:off x="20310554" y="9656903"/>
              <a:ext cx="202517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6" h="21600" fill="norm" stroke="1" extrusionOk="0">
                  <a:moveTo>
                    <a:pt x="7670" y="0"/>
                  </a:moveTo>
                  <a:cubicBezTo>
                    <a:pt x="2692" y="0"/>
                    <a:pt x="-1589" y="5725"/>
                    <a:pt x="577" y="16501"/>
                  </a:cubicBezTo>
                  <a:cubicBezTo>
                    <a:pt x="1289" y="20039"/>
                    <a:pt x="4160" y="21600"/>
                    <a:pt x="7358" y="21600"/>
                  </a:cubicBezTo>
                  <a:cubicBezTo>
                    <a:pt x="13150" y="21600"/>
                    <a:pt x="20011" y="16493"/>
                    <a:pt x="17177" y="8734"/>
                  </a:cubicBezTo>
                  <a:cubicBezTo>
                    <a:pt x="15003" y="2838"/>
                    <a:pt x="11166" y="0"/>
                    <a:pt x="76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52" name="Google Shape;9156;p52"/>
            <p:cNvSpPr/>
            <p:nvPr/>
          </p:nvSpPr>
          <p:spPr>
            <a:xfrm>
              <a:off x="20310530" y="10290409"/>
              <a:ext cx="202552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290" y="20054"/>
                    <a:pt x="4145" y="21600"/>
                    <a:pt x="7333" y="21600"/>
                  </a:cubicBezTo>
                  <a:cubicBezTo>
                    <a:pt x="13122" y="21600"/>
                    <a:pt x="20007" y="16505"/>
                    <a:pt x="17167" y="8773"/>
                  </a:cubicBezTo>
                  <a:cubicBezTo>
                    <a:pt x="15003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53" name="Google Shape;9157;p52"/>
            <p:cNvSpPr/>
            <p:nvPr/>
          </p:nvSpPr>
          <p:spPr>
            <a:xfrm>
              <a:off x="21224357" y="8910097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3999" y="13700"/>
                    <a:pt x="5703" y="13564"/>
                    <a:pt x="7116" y="13508"/>
                  </a:cubicBezTo>
                  <a:cubicBezTo>
                    <a:pt x="7139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599" y="21094"/>
                    <a:pt x="9112" y="21519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4" y="13724"/>
                    <a:pt x="14595" y="13038"/>
                    <a:pt x="15373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74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303" y="11245"/>
                    <a:pt x="21151" y="10436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3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8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54" name="Google Shape;9158;p52"/>
            <p:cNvSpPr/>
            <p:nvPr/>
          </p:nvSpPr>
          <p:spPr>
            <a:xfrm>
              <a:off x="17568357" y="1380229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12"/>
                  </a:cubicBezTo>
                  <a:cubicBezTo>
                    <a:pt x="857" y="1338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64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4" y="21586"/>
                    <a:pt x="2359" y="21579"/>
                    <a:pt x="2918" y="21579"/>
                  </a:cubicBezTo>
                  <a:cubicBezTo>
                    <a:pt x="4116" y="21579"/>
                    <a:pt x="5487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55" name="Google Shape;9159;p52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56" name="Google Shape;9160;p52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57" name="Google Shape;9161;p52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58" name="Google Shape;9162;p52"/>
            <p:cNvSpPr/>
            <p:nvPr/>
          </p:nvSpPr>
          <p:spPr>
            <a:xfrm>
              <a:off x="14674812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63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40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59" name="Google Shape;9163;p52"/>
            <p:cNvSpPr/>
            <p:nvPr/>
          </p:nvSpPr>
          <p:spPr>
            <a:xfrm>
              <a:off x="16235705" y="0"/>
              <a:ext cx="108009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72" y="0"/>
                  </a:moveTo>
                  <a:cubicBezTo>
                    <a:pt x="15117" y="0"/>
                    <a:pt x="14771" y="159"/>
                    <a:pt x="14518" y="462"/>
                  </a:cubicBezTo>
                  <a:cubicBezTo>
                    <a:pt x="13339" y="1815"/>
                    <a:pt x="12045" y="3362"/>
                    <a:pt x="11114" y="4844"/>
                  </a:cubicBezTo>
                  <a:cubicBezTo>
                    <a:pt x="10848" y="5261"/>
                    <a:pt x="10436" y="5485"/>
                    <a:pt x="10017" y="5485"/>
                  </a:cubicBezTo>
                  <a:cubicBezTo>
                    <a:pt x="9747" y="5485"/>
                    <a:pt x="9477" y="5394"/>
                    <a:pt x="9239" y="5202"/>
                  </a:cubicBezTo>
                  <a:cubicBezTo>
                    <a:pt x="7842" y="4079"/>
                    <a:pt x="5834" y="2597"/>
                    <a:pt x="4176" y="1408"/>
                  </a:cubicBezTo>
                  <a:cubicBezTo>
                    <a:pt x="3956" y="1251"/>
                    <a:pt x="3710" y="1176"/>
                    <a:pt x="3464" y="1176"/>
                  </a:cubicBezTo>
                  <a:cubicBezTo>
                    <a:pt x="3092" y="1176"/>
                    <a:pt x="2724" y="1349"/>
                    <a:pt x="2459" y="1684"/>
                  </a:cubicBezTo>
                  <a:cubicBezTo>
                    <a:pt x="1543" y="2841"/>
                    <a:pt x="423" y="4470"/>
                    <a:pt x="59" y="5692"/>
                  </a:cubicBezTo>
                  <a:cubicBezTo>
                    <a:pt x="-115" y="6311"/>
                    <a:pt x="103" y="7010"/>
                    <a:pt x="597" y="7370"/>
                  </a:cubicBezTo>
                  <a:cubicBezTo>
                    <a:pt x="2445" y="8721"/>
                    <a:pt x="6227" y="10481"/>
                    <a:pt x="6795" y="11327"/>
                  </a:cubicBezTo>
                  <a:cubicBezTo>
                    <a:pt x="7230" y="11962"/>
                    <a:pt x="2547" y="18529"/>
                    <a:pt x="2896" y="19456"/>
                  </a:cubicBezTo>
                  <a:cubicBezTo>
                    <a:pt x="3216" y="20320"/>
                    <a:pt x="5006" y="21134"/>
                    <a:pt x="6314" y="21542"/>
                  </a:cubicBezTo>
                  <a:cubicBezTo>
                    <a:pt x="6439" y="21580"/>
                    <a:pt x="6567" y="21600"/>
                    <a:pt x="6690" y="21600"/>
                  </a:cubicBezTo>
                  <a:cubicBezTo>
                    <a:pt x="7186" y="21600"/>
                    <a:pt x="7649" y="21297"/>
                    <a:pt x="7871" y="20776"/>
                  </a:cubicBezTo>
                  <a:cubicBezTo>
                    <a:pt x="8743" y="18837"/>
                    <a:pt x="9718" y="17192"/>
                    <a:pt x="10561" y="15824"/>
                  </a:cubicBezTo>
                  <a:cubicBezTo>
                    <a:pt x="10824" y="15417"/>
                    <a:pt x="11238" y="15202"/>
                    <a:pt x="11655" y="15202"/>
                  </a:cubicBezTo>
                  <a:cubicBezTo>
                    <a:pt x="11957" y="15202"/>
                    <a:pt x="12260" y="15315"/>
                    <a:pt x="12511" y="15547"/>
                  </a:cubicBezTo>
                  <a:cubicBezTo>
                    <a:pt x="14024" y="16964"/>
                    <a:pt x="15609" y="18576"/>
                    <a:pt x="17267" y="19586"/>
                  </a:cubicBezTo>
                  <a:cubicBezTo>
                    <a:pt x="17459" y="19699"/>
                    <a:pt x="17667" y="19754"/>
                    <a:pt x="17874" y="19754"/>
                  </a:cubicBezTo>
                  <a:cubicBezTo>
                    <a:pt x="18260" y="19754"/>
                    <a:pt x="18640" y="19562"/>
                    <a:pt x="18896" y="19212"/>
                  </a:cubicBezTo>
                  <a:cubicBezTo>
                    <a:pt x="19638" y="18251"/>
                    <a:pt x="20409" y="17159"/>
                    <a:pt x="21107" y="16036"/>
                  </a:cubicBezTo>
                  <a:cubicBezTo>
                    <a:pt x="21485" y="15417"/>
                    <a:pt x="21399" y="14570"/>
                    <a:pt x="20888" y="14080"/>
                  </a:cubicBezTo>
                  <a:cubicBezTo>
                    <a:pt x="19594" y="12777"/>
                    <a:pt x="17500" y="11164"/>
                    <a:pt x="15827" y="10089"/>
                  </a:cubicBezTo>
                  <a:cubicBezTo>
                    <a:pt x="15071" y="9618"/>
                    <a:pt x="14911" y="8493"/>
                    <a:pt x="15493" y="7793"/>
                  </a:cubicBezTo>
                  <a:cubicBezTo>
                    <a:pt x="16540" y="6473"/>
                    <a:pt x="17732" y="5169"/>
                    <a:pt x="18677" y="3884"/>
                  </a:cubicBezTo>
                  <a:cubicBezTo>
                    <a:pt x="19173" y="3232"/>
                    <a:pt x="19056" y="2239"/>
                    <a:pt x="18431" y="1733"/>
                  </a:cubicBezTo>
                  <a:cubicBezTo>
                    <a:pt x="17689" y="1130"/>
                    <a:pt x="16933" y="690"/>
                    <a:pt x="16118" y="184"/>
                  </a:cubicBezTo>
                  <a:cubicBezTo>
                    <a:pt x="15912" y="60"/>
                    <a:pt x="15690" y="0"/>
                    <a:pt x="1547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60" name="Google Shape;9164;p52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61" name="Google Shape;9165;p52"/>
            <p:cNvSpPr/>
            <p:nvPr/>
          </p:nvSpPr>
          <p:spPr>
            <a:xfrm>
              <a:off x="17568357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106" y="0"/>
                  </a:moveTo>
                  <a:cubicBezTo>
                    <a:pt x="19060" y="0"/>
                    <a:pt x="19014" y="7"/>
                    <a:pt x="18968" y="28"/>
                  </a:cubicBezTo>
                  <a:cubicBezTo>
                    <a:pt x="17384" y="733"/>
                    <a:pt x="14384" y="852"/>
                    <a:pt x="11242" y="852"/>
                  </a:cubicBezTo>
                  <a:cubicBezTo>
                    <a:pt x="9600" y="852"/>
                    <a:pt x="7918" y="817"/>
                    <a:pt x="6381" y="817"/>
                  </a:cubicBezTo>
                  <a:cubicBezTo>
                    <a:pt x="4330" y="817"/>
                    <a:pt x="2537" y="880"/>
                    <a:pt x="1438" y="1152"/>
                  </a:cubicBezTo>
                  <a:cubicBezTo>
                    <a:pt x="857" y="1278"/>
                    <a:pt x="371" y="3016"/>
                    <a:pt x="241" y="5445"/>
                  </a:cubicBezTo>
                  <a:cubicBezTo>
                    <a:pt x="16" y="9306"/>
                    <a:pt x="-78" y="13669"/>
                    <a:pt x="73" y="17034"/>
                  </a:cubicBezTo>
                  <a:cubicBezTo>
                    <a:pt x="203" y="19708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4" y="21377"/>
                    <a:pt x="19565" y="19834"/>
                  </a:cubicBezTo>
                  <a:cubicBezTo>
                    <a:pt x="21522" y="18738"/>
                    <a:pt x="21012" y="0"/>
                    <a:pt x="1910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62" name="Google Shape;9166;p52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63" name="Google Shape;9167;p52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64" name="Google Shape;9168;p52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65" name="Google Shape;9169;p52"/>
            <p:cNvSpPr/>
            <p:nvPr/>
          </p:nvSpPr>
          <p:spPr>
            <a:xfrm>
              <a:off x="14674805" y="8100988"/>
              <a:ext cx="23220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66" name="Google Shape;9170;p52"/>
            <p:cNvSpPr/>
            <p:nvPr/>
          </p:nvSpPr>
          <p:spPr>
            <a:xfrm>
              <a:off x="16235705" y="7025505"/>
              <a:ext cx="108009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69" y="0"/>
                  </a:moveTo>
                  <a:cubicBezTo>
                    <a:pt x="15115" y="0"/>
                    <a:pt x="14769" y="153"/>
                    <a:pt x="14518" y="455"/>
                  </a:cubicBezTo>
                  <a:cubicBezTo>
                    <a:pt x="13339" y="1824"/>
                    <a:pt x="12045" y="3353"/>
                    <a:pt x="11114" y="4852"/>
                  </a:cubicBezTo>
                  <a:cubicBezTo>
                    <a:pt x="10851" y="5264"/>
                    <a:pt x="10445" y="5482"/>
                    <a:pt x="10030" y="5482"/>
                  </a:cubicBezTo>
                  <a:cubicBezTo>
                    <a:pt x="9757" y="5482"/>
                    <a:pt x="9480" y="5387"/>
                    <a:pt x="9239" y="5193"/>
                  </a:cubicBezTo>
                  <a:cubicBezTo>
                    <a:pt x="7842" y="4071"/>
                    <a:pt x="5834" y="2605"/>
                    <a:pt x="4176" y="1417"/>
                  </a:cubicBezTo>
                  <a:cubicBezTo>
                    <a:pt x="3958" y="1254"/>
                    <a:pt x="3712" y="1177"/>
                    <a:pt x="3467" y="1177"/>
                  </a:cubicBezTo>
                  <a:cubicBezTo>
                    <a:pt x="3094" y="1177"/>
                    <a:pt x="2724" y="1358"/>
                    <a:pt x="2459" y="1692"/>
                  </a:cubicBezTo>
                  <a:cubicBezTo>
                    <a:pt x="1543" y="2833"/>
                    <a:pt x="423" y="4461"/>
                    <a:pt x="59" y="5682"/>
                  </a:cubicBezTo>
                  <a:cubicBezTo>
                    <a:pt x="-115" y="6318"/>
                    <a:pt x="103" y="7000"/>
                    <a:pt x="597" y="7360"/>
                  </a:cubicBezTo>
                  <a:cubicBezTo>
                    <a:pt x="2445" y="8711"/>
                    <a:pt x="6227" y="10487"/>
                    <a:pt x="6795" y="11332"/>
                  </a:cubicBezTo>
                  <a:cubicBezTo>
                    <a:pt x="7230" y="11967"/>
                    <a:pt x="2547" y="18515"/>
                    <a:pt x="2896" y="19442"/>
                  </a:cubicBezTo>
                  <a:cubicBezTo>
                    <a:pt x="3216" y="20322"/>
                    <a:pt x="5006" y="21136"/>
                    <a:pt x="6314" y="21543"/>
                  </a:cubicBezTo>
                  <a:cubicBezTo>
                    <a:pt x="6436" y="21582"/>
                    <a:pt x="6560" y="21600"/>
                    <a:pt x="6681" y="21600"/>
                  </a:cubicBezTo>
                  <a:cubicBezTo>
                    <a:pt x="7181" y="21600"/>
                    <a:pt x="7649" y="21290"/>
                    <a:pt x="7871" y="20779"/>
                  </a:cubicBezTo>
                  <a:cubicBezTo>
                    <a:pt x="8743" y="18840"/>
                    <a:pt x="9718" y="17179"/>
                    <a:pt x="10561" y="15828"/>
                  </a:cubicBezTo>
                  <a:cubicBezTo>
                    <a:pt x="10825" y="15410"/>
                    <a:pt x="11241" y="15191"/>
                    <a:pt x="11660" y="15191"/>
                  </a:cubicBezTo>
                  <a:cubicBezTo>
                    <a:pt x="11960" y="15191"/>
                    <a:pt x="12262" y="15302"/>
                    <a:pt x="12511" y="15534"/>
                  </a:cubicBezTo>
                  <a:cubicBezTo>
                    <a:pt x="14024" y="16951"/>
                    <a:pt x="15609" y="18579"/>
                    <a:pt x="17267" y="19572"/>
                  </a:cubicBezTo>
                  <a:cubicBezTo>
                    <a:pt x="17464" y="19689"/>
                    <a:pt x="17676" y="19745"/>
                    <a:pt x="17888" y="19745"/>
                  </a:cubicBezTo>
                  <a:cubicBezTo>
                    <a:pt x="18270" y="19745"/>
                    <a:pt x="18643" y="19561"/>
                    <a:pt x="18896" y="19214"/>
                  </a:cubicBezTo>
                  <a:cubicBezTo>
                    <a:pt x="19638" y="18238"/>
                    <a:pt x="20409" y="17162"/>
                    <a:pt x="21107" y="16023"/>
                  </a:cubicBezTo>
                  <a:cubicBezTo>
                    <a:pt x="21485" y="15405"/>
                    <a:pt x="21399" y="14574"/>
                    <a:pt x="20888" y="14068"/>
                  </a:cubicBezTo>
                  <a:cubicBezTo>
                    <a:pt x="19594" y="12765"/>
                    <a:pt x="17500" y="11153"/>
                    <a:pt x="15827" y="10094"/>
                  </a:cubicBezTo>
                  <a:cubicBezTo>
                    <a:pt x="15071" y="9624"/>
                    <a:pt x="14911" y="8499"/>
                    <a:pt x="15493" y="7784"/>
                  </a:cubicBezTo>
                  <a:cubicBezTo>
                    <a:pt x="16540" y="6480"/>
                    <a:pt x="17732" y="5160"/>
                    <a:pt x="18677" y="3892"/>
                  </a:cubicBezTo>
                  <a:cubicBezTo>
                    <a:pt x="19173" y="3240"/>
                    <a:pt x="19056" y="2245"/>
                    <a:pt x="18431" y="1741"/>
                  </a:cubicBezTo>
                  <a:cubicBezTo>
                    <a:pt x="17689" y="1139"/>
                    <a:pt x="16933" y="683"/>
                    <a:pt x="16118" y="179"/>
                  </a:cubicBezTo>
                  <a:cubicBezTo>
                    <a:pt x="15912" y="60"/>
                    <a:pt x="15689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67" name="Google Shape;9171;p52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68" name="Google Shape;9172;p52"/>
            <p:cNvSpPr/>
            <p:nvPr/>
          </p:nvSpPr>
          <p:spPr>
            <a:xfrm>
              <a:off x="15129816" y="6435487"/>
              <a:ext cx="108465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9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5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3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69" name="Google Shape;9173;p52"/>
            <p:cNvSpPr/>
            <p:nvPr/>
          </p:nvSpPr>
          <p:spPr>
            <a:xfrm>
              <a:off x="14904364" y="5259082"/>
              <a:ext cx="81909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1"/>
                    <a:pt x="10906" y="871"/>
                  </a:cubicBezTo>
                  <a:cubicBezTo>
                    <a:pt x="9353" y="871"/>
                    <a:pt x="7779" y="843"/>
                    <a:pt x="6334" y="843"/>
                  </a:cubicBezTo>
                  <a:cubicBezTo>
                    <a:pt x="4303" y="843"/>
                    <a:pt x="2529" y="892"/>
                    <a:pt x="1431" y="1150"/>
                  </a:cubicBezTo>
                  <a:cubicBezTo>
                    <a:pt x="871" y="1331"/>
                    <a:pt x="366" y="3073"/>
                    <a:pt x="236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6" y="21586"/>
                    <a:pt x="2365" y="21579"/>
                    <a:pt x="2925" y="21579"/>
                  </a:cubicBezTo>
                  <a:cubicBezTo>
                    <a:pt x="4117" y="21579"/>
                    <a:pt x="5487" y="21600"/>
                    <a:pt x="6931" y="21600"/>
                  </a:cubicBezTo>
                  <a:cubicBezTo>
                    <a:pt x="11480" y="21600"/>
                    <a:pt x="16764" y="21405"/>
                    <a:pt x="19544" y="19795"/>
                  </a:cubicBezTo>
                  <a:cubicBezTo>
                    <a:pt x="21518" y="18701"/>
                    <a:pt x="21007" y="0"/>
                    <a:pt x="190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70" name="Google Shape;9174;p52"/>
            <p:cNvSpPr/>
            <p:nvPr/>
          </p:nvSpPr>
          <p:spPr>
            <a:xfrm>
              <a:off x="14904364" y="4893188"/>
              <a:ext cx="81909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2"/>
                    <a:pt x="10906" y="872"/>
                  </a:cubicBezTo>
                  <a:cubicBezTo>
                    <a:pt x="9353" y="872"/>
                    <a:pt x="7779" y="844"/>
                    <a:pt x="6334" y="844"/>
                  </a:cubicBezTo>
                  <a:cubicBezTo>
                    <a:pt x="4303" y="844"/>
                    <a:pt x="2529" y="899"/>
                    <a:pt x="1431" y="1150"/>
                  </a:cubicBezTo>
                  <a:cubicBezTo>
                    <a:pt x="871" y="1276"/>
                    <a:pt x="366" y="3012"/>
                    <a:pt x="236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6" y="21544"/>
                    <a:pt x="1825" y="21544"/>
                    <a:pt x="2066" y="21544"/>
                  </a:cubicBezTo>
                  <a:cubicBezTo>
                    <a:pt x="3581" y="21544"/>
                    <a:pt x="5481" y="21600"/>
                    <a:pt x="7499" y="21600"/>
                  </a:cubicBezTo>
                  <a:cubicBezTo>
                    <a:pt x="11913" y="21600"/>
                    <a:pt x="16879" y="21356"/>
                    <a:pt x="19544" y="19808"/>
                  </a:cubicBezTo>
                  <a:cubicBezTo>
                    <a:pt x="21518" y="18713"/>
                    <a:pt x="21007" y="0"/>
                    <a:pt x="190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71" name="Google Shape;9175;p52"/>
            <p:cNvSpPr/>
            <p:nvPr/>
          </p:nvSpPr>
          <p:spPr>
            <a:xfrm>
              <a:off x="17256819" y="4634488"/>
              <a:ext cx="982178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71" y="0"/>
                  </a:moveTo>
                  <a:cubicBezTo>
                    <a:pt x="16840" y="0"/>
                    <a:pt x="16408" y="178"/>
                    <a:pt x="16090" y="504"/>
                  </a:cubicBezTo>
                  <a:cubicBezTo>
                    <a:pt x="11991" y="4766"/>
                    <a:pt x="3467" y="13243"/>
                    <a:pt x="325" y="17441"/>
                  </a:cubicBezTo>
                  <a:cubicBezTo>
                    <a:pt x="-903" y="19076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39" y="20989"/>
                  </a:cubicBezTo>
                  <a:cubicBezTo>
                    <a:pt x="7644" y="17457"/>
                    <a:pt x="17199" y="8157"/>
                    <a:pt x="20142" y="4782"/>
                  </a:cubicBezTo>
                  <a:cubicBezTo>
                    <a:pt x="20621" y="4244"/>
                    <a:pt x="20697" y="3436"/>
                    <a:pt x="20327" y="2802"/>
                  </a:cubicBezTo>
                  <a:cubicBezTo>
                    <a:pt x="19757" y="1804"/>
                    <a:pt x="18971" y="838"/>
                    <a:pt x="18139" y="268"/>
                  </a:cubicBezTo>
                  <a:cubicBezTo>
                    <a:pt x="17874" y="85"/>
                    <a:pt x="17572" y="0"/>
                    <a:pt x="1727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72" name="Google Shape;9176;p52"/>
            <p:cNvSpPr/>
            <p:nvPr/>
          </p:nvSpPr>
          <p:spPr>
            <a:xfrm>
              <a:off x="17339047" y="4588442"/>
              <a:ext cx="231923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3" h="21600" fill="norm" stroke="1" extrusionOk="0">
                  <a:moveTo>
                    <a:pt x="7662" y="0"/>
                  </a:moveTo>
                  <a:cubicBezTo>
                    <a:pt x="2681" y="0"/>
                    <a:pt x="-1604" y="5758"/>
                    <a:pt x="589" y="16537"/>
                  </a:cubicBezTo>
                  <a:cubicBezTo>
                    <a:pt x="1292" y="20047"/>
                    <a:pt x="4145" y="21600"/>
                    <a:pt x="7333" y="21600"/>
                  </a:cubicBezTo>
                  <a:cubicBezTo>
                    <a:pt x="13113" y="21600"/>
                    <a:pt x="19996" y="16501"/>
                    <a:pt x="17150" y="8758"/>
                  </a:cubicBezTo>
                  <a:cubicBezTo>
                    <a:pt x="14983" y="2837"/>
                    <a:pt x="11154" y="0"/>
                    <a:pt x="76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73" name="Google Shape;9177;p52"/>
            <p:cNvSpPr/>
            <p:nvPr/>
          </p:nvSpPr>
          <p:spPr>
            <a:xfrm>
              <a:off x="17923535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74" name="Google Shape;9178;p52"/>
            <p:cNvSpPr/>
            <p:nvPr/>
          </p:nvSpPr>
          <p:spPr>
            <a:xfrm>
              <a:off x="17205619" y="6435487"/>
              <a:ext cx="108483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2" y="21572"/>
                    <a:pt x="2238" y="21565"/>
                    <a:pt x="2727" y="21565"/>
                  </a:cubicBezTo>
                  <a:cubicBezTo>
                    <a:pt x="4126" y="21565"/>
                    <a:pt x="5786" y="21600"/>
                    <a:pt x="7529" y="21600"/>
                  </a:cubicBezTo>
                  <a:cubicBezTo>
                    <a:pt x="11944" y="21600"/>
                    <a:pt x="16901" y="21384"/>
                    <a:pt x="19563" y="19840"/>
                  </a:cubicBezTo>
                  <a:cubicBezTo>
                    <a:pt x="21524" y="18737"/>
                    <a:pt x="21014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75" name="Google Shape;9179;p52"/>
            <p:cNvSpPr/>
            <p:nvPr/>
          </p:nvSpPr>
          <p:spPr>
            <a:xfrm>
              <a:off x="17646910" y="6144191"/>
              <a:ext cx="20202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47" y="0"/>
                  </a:moveTo>
                  <a:cubicBezTo>
                    <a:pt x="2671" y="0"/>
                    <a:pt x="-1614" y="5740"/>
                    <a:pt x="598" y="16495"/>
                  </a:cubicBezTo>
                  <a:cubicBezTo>
                    <a:pt x="1311" y="20037"/>
                    <a:pt x="4177" y="21600"/>
                    <a:pt x="7371" y="21600"/>
                  </a:cubicBezTo>
                  <a:cubicBezTo>
                    <a:pt x="13140" y="21600"/>
                    <a:pt x="19986" y="16487"/>
                    <a:pt x="17149" y="8720"/>
                  </a:cubicBezTo>
                  <a:cubicBezTo>
                    <a:pt x="14981" y="2825"/>
                    <a:pt x="11147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76" name="Google Shape;9180;p52"/>
            <p:cNvSpPr/>
            <p:nvPr/>
          </p:nvSpPr>
          <p:spPr>
            <a:xfrm>
              <a:off x="17646902" y="6777780"/>
              <a:ext cx="20202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71" y="21600"/>
                  </a:cubicBezTo>
                  <a:cubicBezTo>
                    <a:pt x="13140" y="21600"/>
                    <a:pt x="19986" y="16493"/>
                    <a:pt x="17149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77" name="Google Shape;9181;p52"/>
            <p:cNvSpPr/>
            <p:nvPr/>
          </p:nvSpPr>
          <p:spPr>
            <a:xfrm>
              <a:off x="18560305" y="5397138"/>
              <a:ext cx="1133287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27" y="0"/>
                  </a:moveTo>
                  <a:cubicBezTo>
                    <a:pt x="9541" y="0"/>
                    <a:pt x="8536" y="83"/>
                    <a:pt x="7848" y="327"/>
                  </a:cubicBezTo>
                  <a:cubicBezTo>
                    <a:pt x="7308" y="520"/>
                    <a:pt x="6976" y="1041"/>
                    <a:pt x="7016" y="1604"/>
                  </a:cubicBezTo>
                  <a:cubicBezTo>
                    <a:pt x="7182" y="3688"/>
                    <a:pt x="8209" y="7460"/>
                    <a:pt x="7973" y="8338"/>
                  </a:cubicBezTo>
                  <a:cubicBezTo>
                    <a:pt x="7793" y="8996"/>
                    <a:pt x="574" y="8873"/>
                    <a:pt x="145" y="9600"/>
                  </a:cubicBezTo>
                  <a:cubicBezTo>
                    <a:pt x="-257" y="10300"/>
                    <a:pt x="256" y="12069"/>
                    <a:pt x="740" y="13276"/>
                  </a:cubicBezTo>
                  <a:cubicBezTo>
                    <a:pt x="945" y="13765"/>
                    <a:pt x="1423" y="14079"/>
                    <a:pt x="1947" y="14079"/>
                  </a:cubicBezTo>
                  <a:cubicBezTo>
                    <a:pt x="2024" y="14079"/>
                    <a:pt x="2102" y="14071"/>
                    <a:pt x="2181" y="14057"/>
                  </a:cubicBezTo>
                  <a:cubicBezTo>
                    <a:pt x="4011" y="13700"/>
                    <a:pt x="5701" y="13577"/>
                    <a:pt x="7128" y="13508"/>
                  </a:cubicBezTo>
                  <a:cubicBezTo>
                    <a:pt x="7143" y="13508"/>
                    <a:pt x="7160" y="13508"/>
                    <a:pt x="7176" y="13508"/>
                  </a:cubicBezTo>
                  <a:cubicBezTo>
                    <a:pt x="7903" y="13508"/>
                    <a:pt x="8485" y="14102"/>
                    <a:pt x="8457" y="14826"/>
                  </a:cubicBezTo>
                  <a:cubicBezTo>
                    <a:pt x="8389" y="16705"/>
                    <a:pt x="8209" y="18734"/>
                    <a:pt x="8513" y="20504"/>
                  </a:cubicBezTo>
                  <a:cubicBezTo>
                    <a:pt x="8609" y="21094"/>
                    <a:pt x="9110" y="21532"/>
                    <a:pt x="9718" y="21546"/>
                  </a:cubicBezTo>
                  <a:cubicBezTo>
                    <a:pt x="10354" y="21578"/>
                    <a:pt x="11020" y="21600"/>
                    <a:pt x="11698" y="21600"/>
                  </a:cubicBezTo>
                  <a:cubicBezTo>
                    <a:pt x="12189" y="21600"/>
                    <a:pt x="12688" y="21589"/>
                    <a:pt x="13182" y="21560"/>
                  </a:cubicBezTo>
                  <a:cubicBezTo>
                    <a:pt x="13820" y="21532"/>
                    <a:pt x="14332" y="21011"/>
                    <a:pt x="14387" y="20381"/>
                  </a:cubicBezTo>
                  <a:cubicBezTo>
                    <a:pt x="14499" y="18720"/>
                    <a:pt x="14374" y="16320"/>
                    <a:pt x="14110" y="14497"/>
                  </a:cubicBezTo>
                  <a:cubicBezTo>
                    <a:pt x="13991" y="13717"/>
                    <a:pt x="14615" y="13039"/>
                    <a:pt x="15392" y="13039"/>
                  </a:cubicBezTo>
                  <a:cubicBezTo>
                    <a:pt x="15421" y="13039"/>
                    <a:pt x="15452" y="13041"/>
                    <a:pt x="15482" y="13042"/>
                  </a:cubicBezTo>
                  <a:cubicBezTo>
                    <a:pt x="16993" y="13165"/>
                    <a:pt x="18586" y="13371"/>
                    <a:pt x="19998" y="13427"/>
                  </a:cubicBezTo>
                  <a:cubicBezTo>
                    <a:pt x="20015" y="13427"/>
                    <a:pt x="20031" y="13427"/>
                    <a:pt x="20046" y="13427"/>
                  </a:cubicBezTo>
                  <a:cubicBezTo>
                    <a:pt x="20759" y="13427"/>
                    <a:pt x="21343" y="12835"/>
                    <a:pt x="21329" y="12123"/>
                  </a:cubicBezTo>
                  <a:cubicBezTo>
                    <a:pt x="21301" y="11245"/>
                    <a:pt x="21163" y="10450"/>
                    <a:pt x="21011" y="9558"/>
                  </a:cubicBezTo>
                  <a:cubicBezTo>
                    <a:pt x="20927" y="8996"/>
                    <a:pt x="20470" y="8558"/>
                    <a:pt x="19888" y="8502"/>
                  </a:cubicBezTo>
                  <a:cubicBezTo>
                    <a:pt x="18510" y="8352"/>
                    <a:pt x="17013" y="8199"/>
                    <a:pt x="15632" y="8199"/>
                  </a:cubicBezTo>
                  <a:cubicBezTo>
                    <a:pt x="15389" y="8199"/>
                    <a:pt x="15149" y="8204"/>
                    <a:pt x="14913" y="8215"/>
                  </a:cubicBezTo>
                  <a:cubicBezTo>
                    <a:pt x="14888" y="8216"/>
                    <a:pt x="14864" y="8216"/>
                    <a:pt x="14840" y="8216"/>
                  </a:cubicBezTo>
                  <a:cubicBezTo>
                    <a:pt x="14152" y="8216"/>
                    <a:pt x="13596" y="7669"/>
                    <a:pt x="13570" y="6994"/>
                  </a:cubicBezTo>
                  <a:cubicBezTo>
                    <a:pt x="13514" y="5361"/>
                    <a:pt x="13334" y="3070"/>
                    <a:pt x="13168" y="1205"/>
                  </a:cubicBezTo>
                  <a:cubicBezTo>
                    <a:pt x="13113" y="575"/>
                    <a:pt x="12601" y="95"/>
                    <a:pt x="11976" y="54"/>
                  </a:cubicBezTo>
                  <a:cubicBezTo>
                    <a:pt x="11528" y="22"/>
                    <a:pt x="11031" y="0"/>
                    <a:pt x="1052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78" name="Google Shape;9182;p52"/>
            <p:cNvSpPr/>
            <p:nvPr/>
          </p:nvSpPr>
          <p:spPr>
            <a:xfrm>
              <a:off x="18899630" y="3512959"/>
              <a:ext cx="1080108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7" y="0"/>
                    <a:pt x="14760" y="155"/>
                    <a:pt x="14500" y="446"/>
                  </a:cubicBezTo>
                  <a:cubicBezTo>
                    <a:pt x="13323" y="1815"/>
                    <a:pt x="12044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8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3" y="1176"/>
                    <a:pt x="3457" y="1176"/>
                  </a:cubicBezTo>
                  <a:cubicBezTo>
                    <a:pt x="3081" y="1176"/>
                    <a:pt x="2712" y="1350"/>
                    <a:pt x="2450" y="1684"/>
                  </a:cubicBezTo>
                  <a:cubicBezTo>
                    <a:pt x="1549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4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50" y="15192"/>
                  </a:cubicBezTo>
                  <a:cubicBezTo>
                    <a:pt x="11953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6" y="19752"/>
                    <a:pt x="17868" y="19752"/>
                  </a:cubicBezTo>
                  <a:cubicBezTo>
                    <a:pt x="18251" y="19752"/>
                    <a:pt x="1862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2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13" y="5153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79" name="Google Shape;9183;p52"/>
            <p:cNvSpPr/>
            <p:nvPr/>
          </p:nvSpPr>
          <p:spPr>
            <a:xfrm>
              <a:off x="15984078" y="3573858"/>
              <a:ext cx="1441092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4" y="16843"/>
                    <a:pt x="8728" y="16977"/>
                    <a:pt x="8549" y="16977"/>
                  </a:cubicBezTo>
                  <a:cubicBezTo>
                    <a:pt x="8390" y="16977"/>
                    <a:pt x="8229" y="16872"/>
                    <a:pt x="8168" y="16650"/>
                  </a:cubicBezTo>
                  <a:cubicBezTo>
                    <a:pt x="7130" y="12664"/>
                    <a:pt x="6901" y="11085"/>
                    <a:pt x="5548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06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38" y="11801"/>
                  </a:cubicBezTo>
                  <a:cubicBezTo>
                    <a:pt x="1193" y="11801"/>
                    <a:pt x="1349" y="11736"/>
                    <a:pt x="1474" y="11608"/>
                  </a:cubicBezTo>
                  <a:cubicBezTo>
                    <a:pt x="2287" y="10791"/>
                    <a:pt x="3266" y="10238"/>
                    <a:pt x="3800" y="10238"/>
                  </a:cubicBezTo>
                  <a:cubicBezTo>
                    <a:pt x="3989" y="10238"/>
                    <a:pt x="4123" y="10308"/>
                    <a:pt x="4172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34" y="21352"/>
                    <a:pt x="7848" y="21600"/>
                    <a:pt x="8693" y="21600"/>
                  </a:cubicBezTo>
                  <a:cubicBezTo>
                    <a:pt x="9571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2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69" y="3905"/>
                    <a:pt x="18411" y="4566"/>
                  </a:cubicBezTo>
                  <a:cubicBezTo>
                    <a:pt x="18517" y="5045"/>
                    <a:pt x="18895" y="5369"/>
                    <a:pt x="19304" y="5369"/>
                  </a:cubicBezTo>
                  <a:cubicBezTo>
                    <a:pt x="19320" y="5369"/>
                    <a:pt x="19334" y="5369"/>
                    <a:pt x="19350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70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80" name="Google Shape;9184;p52"/>
            <p:cNvSpPr/>
            <p:nvPr/>
          </p:nvSpPr>
          <p:spPr>
            <a:xfrm>
              <a:off x="17793820" y="2922528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5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5" y="1143"/>
                  </a:cubicBezTo>
                  <a:cubicBezTo>
                    <a:pt x="870" y="1331"/>
                    <a:pt x="377" y="3073"/>
                    <a:pt x="234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81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81" name="Google Shape;9185;p52"/>
            <p:cNvSpPr/>
            <p:nvPr/>
          </p:nvSpPr>
          <p:spPr>
            <a:xfrm>
              <a:off x="17568357" y="1746123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05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2" y="21586"/>
                    <a:pt x="2350" y="21579"/>
                    <a:pt x="2906" y="21579"/>
                  </a:cubicBezTo>
                  <a:cubicBezTo>
                    <a:pt x="4147" y="21579"/>
                    <a:pt x="5579" y="21600"/>
                    <a:pt x="7087" y="21600"/>
                  </a:cubicBezTo>
                  <a:cubicBezTo>
                    <a:pt x="11612" y="21600"/>
                    <a:pt x="16812" y="21405"/>
                    <a:pt x="19564" y="19858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82" name="Google Shape;9186;p52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83" name="Google Shape;9187;p52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84" name="Google Shape;9188;p52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85" name="Google Shape;9189;p52"/>
            <p:cNvSpPr/>
            <p:nvPr/>
          </p:nvSpPr>
          <p:spPr>
            <a:xfrm>
              <a:off x="15259378" y="1873781"/>
              <a:ext cx="23265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0" y="0"/>
                  </a:moveTo>
                  <a:cubicBezTo>
                    <a:pt x="2673" y="0"/>
                    <a:pt x="-1601" y="5733"/>
                    <a:pt x="587" y="16505"/>
                  </a:cubicBezTo>
                  <a:cubicBezTo>
                    <a:pt x="1308" y="20041"/>
                    <a:pt x="4178" y="21600"/>
                    <a:pt x="7378" y="21600"/>
                  </a:cubicBezTo>
                  <a:cubicBezTo>
                    <a:pt x="13157" y="21600"/>
                    <a:pt x="19999" y="16498"/>
                    <a:pt x="17166" y="8724"/>
                  </a:cubicBezTo>
                  <a:cubicBezTo>
                    <a:pt x="14978" y="2828"/>
                    <a:pt x="11140" y="0"/>
                    <a:pt x="765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86" name="Google Shape;9190;p52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87" name="Google Shape;9191;p52"/>
            <p:cNvSpPr/>
            <p:nvPr/>
          </p:nvSpPr>
          <p:spPr>
            <a:xfrm>
              <a:off x="14982677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88" name="Google Shape;9192;p52"/>
            <p:cNvSpPr/>
            <p:nvPr/>
          </p:nvSpPr>
          <p:spPr>
            <a:xfrm>
              <a:off x="14982677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89" name="Google Shape;9193;p52"/>
            <p:cNvSpPr/>
            <p:nvPr/>
          </p:nvSpPr>
          <p:spPr>
            <a:xfrm>
              <a:off x="15896736" y="1884179"/>
              <a:ext cx="1132731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4" y="10299"/>
                    <a:pt x="245" y="12082"/>
                    <a:pt x="729" y="13275"/>
                  </a:cubicBezTo>
                  <a:cubicBezTo>
                    <a:pt x="934" y="13775"/>
                    <a:pt x="1409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7" y="13507"/>
                  </a:cubicBezTo>
                  <a:cubicBezTo>
                    <a:pt x="7133" y="13507"/>
                    <a:pt x="7150" y="13507"/>
                    <a:pt x="7166" y="13507"/>
                  </a:cubicBezTo>
                  <a:cubicBezTo>
                    <a:pt x="7891" y="13507"/>
                    <a:pt x="8473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18" y="21600"/>
                  </a:cubicBezTo>
                  <a:cubicBezTo>
                    <a:pt x="12133" y="21600"/>
                    <a:pt x="12653" y="21589"/>
                    <a:pt x="13172" y="21558"/>
                  </a:cubicBezTo>
                  <a:cubicBezTo>
                    <a:pt x="13822" y="21531"/>
                    <a:pt x="14335" y="21023"/>
                    <a:pt x="14377" y="20379"/>
                  </a:cubicBezTo>
                  <a:cubicBezTo>
                    <a:pt x="14501" y="18733"/>
                    <a:pt x="14363" y="16319"/>
                    <a:pt x="14100" y="14496"/>
                  </a:cubicBezTo>
                  <a:cubicBezTo>
                    <a:pt x="13993" y="13716"/>
                    <a:pt x="14607" y="13038"/>
                    <a:pt x="15382" y="13038"/>
                  </a:cubicBezTo>
                  <a:cubicBezTo>
                    <a:pt x="15411" y="13038"/>
                    <a:pt x="15441" y="13040"/>
                    <a:pt x="15472" y="13041"/>
                  </a:cubicBezTo>
                  <a:cubicBezTo>
                    <a:pt x="16982" y="13164"/>
                    <a:pt x="18575" y="13370"/>
                    <a:pt x="20003" y="13426"/>
                  </a:cubicBezTo>
                  <a:cubicBezTo>
                    <a:pt x="20018" y="13426"/>
                    <a:pt x="20035" y="13426"/>
                    <a:pt x="20051" y="13426"/>
                  </a:cubicBezTo>
                  <a:cubicBezTo>
                    <a:pt x="20764" y="13426"/>
                    <a:pt x="21346" y="12834"/>
                    <a:pt x="21320" y="12122"/>
                  </a:cubicBezTo>
                  <a:cubicBezTo>
                    <a:pt x="21292" y="11244"/>
                    <a:pt x="21153" y="10449"/>
                    <a:pt x="21014" y="9572"/>
                  </a:cubicBezTo>
                  <a:cubicBezTo>
                    <a:pt x="20917" y="8995"/>
                    <a:pt x="20461" y="8571"/>
                    <a:pt x="19892" y="8502"/>
                  </a:cubicBezTo>
                  <a:cubicBezTo>
                    <a:pt x="18515" y="8351"/>
                    <a:pt x="17006" y="8199"/>
                    <a:pt x="15624" y="8199"/>
                  </a:cubicBezTo>
                  <a:cubicBezTo>
                    <a:pt x="15379" y="8199"/>
                    <a:pt x="15140" y="8203"/>
                    <a:pt x="14903" y="8214"/>
                  </a:cubicBezTo>
                  <a:cubicBezTo>
                    <a:pt x="14879" y="8216"/>
                    <a:pt x="14852" y="8216"/>
                    <a:pt x="14827" y="8216"/>
                  </a:cubicBezTo>
                  <a:cubicBezTo>
                    <a:pt x="14142" y="8216"/>
                    <a:pt x="13586" y="7681"/>
                    <a:pt x="13560" y="6993"/>
                  </a:cubicBezTo>
                  <a:cubicBezTo>
                    <a:pt x="13504" y="5361"/>
                    <a:pt x="13324" y="3084"/>
                    <a:pt x="13158" y="1205"/>
                  </a:cubicBezTo>
                  <a:cubicBezTo>
                    <a:pt x="13102" y="589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90" name="Google Shape;9194;p52"/>
            <p:cNvSpPr/>
            <p:nvPr/>
          </p:nvSpPr>
          <p:spPr>
            <a:xfrm>
              <a:off x="15129816" y="13460663"/>
              <a:ext cx="108465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70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30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5" y="21579"/>
                  </a:cubicBezTo>
                  <a:cubicBezTo>
                    <a:pt x="4153" y="21579"/>
                    <a:pt x="5584" y="21600"/>
                    <a:pt x="7090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91" name="Google Shape;9195;p52"/>
            <p:cNvSpPr/>
            <p:nvPr/>
          </p:nvSpPr>
          <p:spPr>
            <a:xfrm>
              <a:off x="14904364" y="12284917"/>
              <a:ext cx="81911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7" y="733"/>
                    <a:pt x="14370" y="859"/>
                    <a:pt x="11236" y="859"/>
                  </a:cubicBezTo>
                  <a:cubicBezTo>
                    <a:pt x="9595" y="859"/>
                    <a:pt x="7916" y="824"/>
                    <a:pt x="6380" y="824"/>
                  </a:cubicBezTo>
                  <a:cubicBezTo>
                    <a:pt x="4331" y="824"/>
                    <a:pt x="2537" y="880"/>
                    <a:pt x="1431" y="1152"/>
                  </a:cubicBezTo>
                  <a:cubicBezTo>
                    <a:pt x="871" y="1278"/>
                    <a:pt x="366" y="3023"/>
                    <a:pt x="237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3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38" y="21600"/>
                    <a:pt x="16887" y="21384"/>
                    <a:pt x="19546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92" name="Google Shape;9196;p52"/>
            <p:cNvSpPr/>
            <p:nvPr/>
          </p:nvSpPr>
          <p:spPr>
            <a:xfrm>
              <a:off x="14904364" y="11918363"/>
              <a:ext cx="81909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14"/>
                    <a:pt x="18945" y="28"/>
                  </a:cubicBezTo>
                  <a:cubicBezTo>
                    <a:pt x="17258" y="773"/>
                    <a:pt x="13965" y="877"/>
                    <a:pt x="10606" y="877"/>
                  </a:cubicBezTo>
                  <a:cubicBezTo>
                    <a:pt x="9355" y="877"/>
                    <a:pt x="8094" y="863"/>
                    <a:pt x="6904" y="863"/>
                  </a:cubicBezTo>
                  <a:cubicBezTo>
                    <a:pt x="4639" y="863"/>
                    <a:pt x="2629" y="912"/>
                    <a:pt x="1431" y="1211"/>
                  </a:cubicBezTo>
                  <a:cubicBezTo>
                    <a:pt x="871" y="1337"/>
                    <a:pt x="366" y="3070"/>
                    <a:pt x="236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3" y="21565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0" y="21600"/>
                  </a:cubicBezTo>
                  <a:cubicBezTo>
                    <a:pt x="11936" y="21600"/>
                    <a:pt x="16885" y="21377"/>
                    <a:pt x="19544" y="19839"/>
                  </a:cubicBezTo>
                  <a:cubicBezTo>
                    <a:pt x="21518" y="18683"/>
                    <a:pt x="21007" y="0"/>
                    <a:pt x="190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93" name="Google Shape;9197;p52"/>
            <p:cNvSpPr/>
            <p:nvPr/>
          </p:nvSpPr>
          <p:spPr>
            <a:xfrm>
              <a:off x="17256827" y="11660158"/>
              <a:ext cx="982170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3" y="0"/>
                  </a:moveTo>
                  <a:cubicBezTo>
                    <a:pt x="16833" y="0"/>
                    <a:pt x="16408" y="178"/>
                    <a:pt x="16092" y="510"/>
                  </a:cubicBezTo>
                  <a:cubicBezTo>
                    <a:pt x="11992" y="4773"/>
                    <a:pt x="3468" y="13250"/>
                    <a:pt x="326" y="17449"/>
                  </a:cubicBezTo>
                  <a:cubicBezTo>
                    <a:pt x="-901" y="19073"/>
                    <a:pt x="1602" y="21600"/>
                    <a:pt x="3511" y="21600"/>
                  </a:cubicBezTo>
                  <a:cubicBezTo>
                    <a:pt x="4026" y="21600"/>
                    <a:pt x="4498" y="21417"/>
                    <a:pt x="4840" y="20982"/>
                  </a:cubicBezTo>
                  <a:cubicBezTo>
                    <a:pt x="7645" y="17465"/>
                    <a:pt x="17201" y="8163"/>
                    <a:pt x="20144" y="4789"/>
                  </a:cubicBezTo>
                  <a:cubicBezTo>
                    <a:pt x="20623" y="4234"/>
                    <a:pt x="20699" y="3442"/>
                    <a:pt x="20329" y="2808"/>
                  </a:cubicBezTo>
                  <a:cubicBezTo>
                    <a:pt x="19759" y="1810"/>
                    <a:pt x="18973" y="828"/>
                    <a:pt x="18140" y="274"/>
                  </a:cubicBezTo>
                  <a:cubicBezTo>
                    <a:pt x="17873" y="89"/>
                    <a:pt x="17567" y="0"/>
                    <a:pt x="1726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94" name="Google Shape;9198;p52"/>
            <p:cNvSpPr/>
            <p:nvPr/>
          </p:nvSpPr>
          <p:spPr>
            <a:xfrm>
              <a:off x="17339045" y="11613947"/>
              <a:ext cx="23191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58" y="0"/>
                  </a:moveTo>
                  <a:cubicBezTo>
                    <a:pt x="2681" y="0"/>
                    <a:pt x="-1605" y="5733"/>
                    <a:pt x="589" y="16498"/>
                  </a:cubicBezTo>
                  <a:cubicBezTo>
                    <a:pt x="1292" y="20034"/>
                    <a:pt x="4158" y="21600"/>
                    <a:pt x="7353" y="21600"/>
                  </a:cubicBezTo>
                  <a:cubicBezTo>
                    <a:pt x="13135" y="21600"/>
                    <a:pt x="19995" y="16498"/>
                    <a:pt x="17155" y="8724"/>
                  </a:cubicBezTo>
                  <a:cubicBezTo>
                    <a:pt x="14986" y="2828"/>
                    <a:pt x="11151" y="0"/>
                    <a:pt x="765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95" name="Google Shape;9199;p52"/>
            <p:cNvSpPr/>
            <p:nvPr/>
          </p:nvSpPr>
          <p:spPr>
            <a:xfrm>
              <a:off x="17923543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63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96" name="Google Shape;9200;p52"/>
            <p:cNvSpPr/>
            <p:nvPr/>
          </p:nvSpPr>
          <p:spPr>
            <a:xfrm>
              <a:off x="17205619" y="13460663"/>
              <a:ext cx="108483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9" y="21579"/>
                    <a:pt x="2904" y="21579"/>
                  </a:cubicBezTo>
                  <a:cubicBezTo>
                    <a:pt x="4143" y="21579"/>
                    <a:pt x="5576" y="21600"/>
                    <a:pt x="7082" y="21600"/>
                  </a:cubicBezTo>
                  <a:cubicBezTo>
                    <a:pt x="11606" y="21600"/>
                    <a:pt x="16811" y="21405"/>
                    <a:pt x="19563" y="19858"/>
                  </a:cubicBezTo>
                  <a:cubicBezTo>
                    <a:pt x="21524" y="18701"/>
                    <a:pt x="21014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97" name="Google Shape;9201;p52"/>
            <p:cNvSpPr/>
            <p:nvPr/>
          </p:nvSpPr>
          <p:spPr>
            <a:xfrm>
              <a:off x="17646902" y="13169532"/>
              <a:ext cx="20204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22" y="21600"/>
                    <a:pt x="19987" y="16505"/>
                    <a:pt x="17143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98" name="Google Shape;9202;p52"/>
            <p:cNvSpPr/>
            <p:nvPr/>
          </p:nvSpPr>
          <p:spPr>
            <a:xfrm>
              <a:off x="18560305" y="12422809"/>
              <a:ext cx="1133287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85" y="0"/>
                  </a:moveTo>
                  <a:cubicBezTo>
                    <a:pt x="9580" y="0"/>
                    <a:pt x="8550" y="78"/>
                    <a:pt x="7848" y="318"/>
                  </a:cubicBezTo>
                  <a:cubicBezTo>
                    <a:pt x="7308" y="511"/>
                    <a:pt x="6976" y="1046"/>
                    <a:pt x="7016" y="1609"/>
                  </a:cubicBezTo>
                  <a:cubicBezTo>
                    <a:pt x="7182" y="3694"/>
                    <a:pt x="8209" y="7466"/>
                    <a:pt x="7973" y="8330"/>
                  </a:cubicBezTo>
                  <a:cubicBezTo>
                    <a:pt x="7793" y="8988"/>
                    <a:pt x="574" y="8865"/>
                    <a:pt x="145" y="9607"/>
                  </a:cubicBezTo>
                  <a:cubicBezTo>
                    <a:pt x="-257" y="10306"/>
                    <a:pt x="256" y="12076"/>
                    <a:pt x="740" y="13284"/>
                  </a:cubicBezTo>
                  <a:cubicBezTo>
                    <a:pt x="942" y="13766"/>
                    <a:pt x="1411" y="14077"/>
                    <a:pt x="1925" y="14077"/>
                  </a:cubicBezTo>
                  <a:cubicBezTo>
                    <a:pt x="2009" y="14077"/>
                    <a:pt x="2096" y="14069"/>
                    <a:pt x="2181" y="14051"/>
                  </a:cubicBezTo>
                  <a:cubicBezTo>
                    <a:pt x="4011" y="13708"/>
                    <a:pt x="5701" y="13571"/>
                    <a:pt x="7128" y="13516"/>
                  </a:cubicBezTo>
                  <a:cubicBezTo>
                    <a:pt x="7151" y="13514"/>
                    <a:pt x="7174" y="13514"/>
                    <a:pt x="7198" y="13514"/>
                  </a:cubicBezTo>
                  <a:cubicBezTo>
                    <a:pt x="7914" y="13514"/>
                    <a:pt x="8485" y="14116"/>
                    <a:pt x="8457" y="14834"/>
                  </a:cubicBezTo>
                  <a:cubicBezTo>
                    <a:pt x="8389" y="16713"/>
                    <a:pt x="8209" y="18743"/>
                    <a:pt x="8513" y="20499"/>
                  </a:cubicBezTo>
                  <a:cubicBezTo>
                    <a:pt x="8609" y="21089"/>
                    <a:pt x="9110" y="21528"/>
                    <a:pt x="9718" y="21555"/>
                  </a:cubicBezTo>
                  <a:cubicBezTo>
                    <a:pt x="10375" y="21580"/>
                    <a:pt x="11066" y="21600"/>
                    <a:pt x="11770" y="21600"/>
                  </a:cubicBezTo>
                  <a:cubicBezTo>
                    <a:pt x="12237" y="21600"/>
                    <a:pt x="12711" y="21591"/>
                    <a:pt x="13182" y="21569"/>
                  </a:cubicBezTo>
                  <a:cubicBezTo>
                    <a:pt x="13820" y="21528"/>
                    <a:pt x="14332" y="21020"/>
                    <a:pt x="14387" y="20390"/>
                  </a:cubicBezTo>
                  <a:cubicBezTo>
                    <a:pt x="14499" y="18729"/>
                    <a:pt x="14374" y="16315"/>
                    <a:pt x="14110" y="14491"/>
                  </a:cubicBezTo>
                  <a:cubicBezTo>
                    <a:pt x="13991" y="13717"/>
                    <a:pt x="14604" y="13045"/>
                    <a:pt x="15371" y="13045"/>
                  </a:cubicBezTo>
                  <a:cubicBezTo>
                    <a:pt x="15407" y="13045"/>
                    <a:pt x="15444" y="13047"/>
                    <a:pt x="15482" y="13050"/>
                  </a:cubicBezTo>
                  <a:cubicBezTo>
                    <a:pt x="16993" y="13159"/>
                    <a:pt x="18586" y="13365"/>
                    <a:pt x="19998" y="13420"/>
                  </a:cubicBezTo>
                  <a:cubicBezTo>
                    <a:pt x="20015" y="13420"/>
                    <a:pt x="20031" y="13420"/>
                    <a:pt x="20046" y="13420"/>
                  </a:cubicBezTo>
                  <a:cubicBezTo>
                    <a:pt x="20759" y="13420"/>
                    <a:pt x="21343" y="12828"/>
                    <a:pt x="21329" y="12116"/>
                  </a:cubicBezTo>
                  <a:cubicBezTo>
                    <a:pt x="21301" y="11252"/>
                    <a:pt x="21163" y="10443"/>
                    <a:pt x="21011" y="9565"/>
                  </a:cubicBezTo>
                  <a:cubicBezTo>
                    <a:pt x="20927" y="9002"/>
                    <a:pt x="20470" y="8564"/>
                    <a:pt x="19888" y="8495"/>
                  </a:cubicBezTo>
                  <a:cubicBezTo>
                    <a:pt x="18524" y="8346"/>
                    <a:pt x="17044" y="8204"/>
                    <a:pt x="15676" y="8204"/>
                  </a:cubicBezTo>
                  <a:cubicBezTo>
                    <a:pt x="15418" y="8204"/>
                    <a:pt x="15163" y="8210"/>
                    <a:pt x="14913" y="8221"/>
                  </a:cubicBezTo>
                  <a:cubicBezTo>
                    <a:pt x="14896" y="8221"/>
                    <a:pt x="14879" y="8221"/>
                    <a:pt x="14862" y="8221"/>
                  </a:cubicBezTo>
                  <a:cubicBezTo>
                    <a:pt x="14165" y="8221"/>
                    <a:pt x="13598" y="7683"/>
                    <a:pt x="13570" y="6986"/>
                  </a:cubicBezTo>
                  <a:cubicBezTo>
                    <a:pt x="13514" y="5353"/>
                    <a:pt x="13334" y="3076"/>
                    <a:pt x="13168" y="1196"/>
                  </a:cubicBezTo>
                  <a:cubicBezTo>
                    <a:pt x="13113" y="580"/>
                    <a:pt x="12601" y="86"/>
                    <a:pt x="11976" y="45"/>
                  </a:cubicBezTo>
                  <a:cubicBezTo>
                    <a:pt x="11545" y="18"/>
                    <a:pt x="11068" y="0"/>
                    <a:pt x="105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99" name="Google Shape;9203;p52"/>
            <p:cNvSpPr/>
            <p:nvPr/>
          </p:nvSpPr>
          <p:spPr>
            <a:xfrm>
              <a:off x="18899630" y="10538217"/>
              <a:ext cx="1080108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0"/>
                  </a:cubicBezTo>
                  <a:cubicBezTo>
                    <a:pt x="13323" y="1829"/>
                    <a:pt x="12044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3" y="1183"/>
                    <a:pt x="3455" y="1183"/>
                  </a:cubicBezTo>
                  <a:cubicBezTo>
                    <a:pt x="3081" y="1183"/>
                    <a:pt x="2712" y="1358"/>
                    <a:pt x="2450" y="1681"/>
                  </a:cubicBezTo>
                  <a:cubicBezTo>
                    <a:pt x="1549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21" y="20323"/>
                    <a:pt x="5008" y="21120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7" y="21600"/>
                    <a:pt x="7638" y="21286"/>
                    <a:pt x="7871" y="20762"/>
                  </a:cubicBezTo>
                  <a:cubicBezTo>
                    <a:pt x="8744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8" y="19746"/>
                    <a:pt x="17868" y="19746"/>
                  </a:cubicBezTo>
                  <a:cubicBezTo>
                    <a:pt x="18251" y="19746"/>
                    <a:pt x="1862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2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13" y="5165"/>
                    <a:pt x="18673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00" name="Google Shape;9204;p52"/>
            <p:cNvSpPr/>
            <p:nvPr/>
          </p:nvSpPr>
          <p:spPr>
            <a:xfrm>
              <a:off x="15984078" y="10599777"/>
              <a:ext cx="144109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1" y="16977"/>
                  </a:cubicBezTo>
                  <a:cubicBezTo>
                    <a:pt x="8392" y="16977"/>
                    <a:pt x="8229" y="16871"/>
                    <a:pt x="8168" y="16656"/>
                  </a:cubicBezTo>
                  <a:cubicBezTo>
                    <a:pt x="7130" y="12655"/>
                    <a:pt x="6901" y="11076"/>
                    <a:pt x="5548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06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4" y="11800"/>
                  </a:cubicBezTo>
                  <a:cubicBezTo>
                    <a:pt x="1197" y="11800"/>
                    <a:pt x="1351" y="11739"/>
                    <a:pt x="1474" y="11612"/>
                  </a:cubicBezTo>
                  <a:cubicBezTo>
                    <a:pt x="2289" y="10792"/>
                    <a:pt x="3272" y="10230"/>
                    <a:pt x="3804" y="10230"/>
                  </a:cubicBezTo>
                  <a:cubicBezTo>
                    <a:pt x="3992" y="10230"/>
                    <a:pt x="4123" y="10300"/>
                    <a:pt x="4172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35" y="21349"/>
                    <a:pt x="7857" y="21600"/>
                    <a:pt x="8709" y="21600"/>
                  </a:cubicBezTo>
                  <a:cubicBezTo>
                    <a:pt x="9582" y="21600"/>
                    <a:pt x="10485" y="21337"/>
                    <a:pt x="10767" y="20743"/>
                  </a:cubicBezTo>
                  <a:cubicBezTo>
                    <a:pt x="12569" y="16923"/>
                    <a:pt x="12514" y="8899"/>
                    <a:pt x="13432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69" y="3906"/>
                    <a:pt x="18411" y="4567"/>
                  </a:cubicBezTo>
                  <a:cubicBezTo>
                    <a:pt x="18515" y="5046"/>
                    <a:pt x="18895" y="5360"/>
                    <a:pt x="19302" y="5360"/>
                  </a:cubicBezTo>
                  <a:cubicBezTo>
                    <a:pt x="19318" y="5360"/>
                    <a:pt x="19334" y="5358"/>
                    <a:pt x="19350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70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01" name="Google Shape;9205;p52"/>
            <p:cNvSpPr/>
            <p:nvPr/>
          </p:nvSpPr>
          <p:spPr>
            <a:xfrm>
              <a:off x="17793820" y="9948363"/>
              <a:ext cx="10848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7" y="14"/>
                    <a:pt x="18960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7" y="831"/>
                    <a:pt x="8111" y="810"/>
                    <a:pt x="6754" y="810"/>
                  </a:cubicBezTo>
                  <a:cubicBezTo>
                    <a:pt x="4548" y="810"/>
                    <a:pt x="2602" y="866"/>
                    <a:pt x="1436" y="1152"/>
                  </a:cubicBezTo>
                  <a:cubicBezTo>
                    <a:pt x="871" y="1278"/>
                    <a:pt x="377" y="3023"/>
                    <a:pt x="234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2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2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02" name="Google Shape;9206;p52"/>
            <p:cNvSpPr/>
            <p:nvPr/>
          </p:nvSpPr>
          <p:spPr>
            <a:xfrm>
              <a:off x="17568357" y="8772041"/>
              <a:ext cx="81877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326" y="753"/>
                    <a:pt x="14170" y="872"/>
                    <a:pt x="10912" y="872"/>
                  </a:cubicBezTo>
                  <a:cubicBezTo>
                    <a:pt x="9358" y="872"/>
                    <a:pt x="7781" y="844"/>
                    <a:pt x="6336" y="844"/>
                  </a:cubicBezTo>
                  <a:cubicBezTo>
                    <a:pt x="4304" y="844"/>
                    <a:pt x="2528" y="893"/>
                    <a:pt x="1438" y="1151"/>
                  </a:cubicBezTo>
                  <a:cubicBezTo>
                    <a:pt x="857" y="1332"/>
                    <a:pt x="371" y="3013"/>
                    <a:pt x="241" y="5503"/>
                  </a:cubicBezTo>
                  <a:cubicBezTo>
                    <a:pt x="16" y="9297"/>
                    <a:pt x="-78" y="13656"/>
                    <a:pt x="73" y="17074"/>
                  </a:cubicBezTo>
                  <a:cubicBezTo>
                    <a:pt x="201" y="19710"/>
                    <a:pt x="727" y="21558"/>
                    <a:pt x="1333" y="21558"/>
                  </a:cubicBezTo>
                  <a:cubicBezTo>
                    <a:pt x="1344" y="21558"/>
                    <a:pt x="1352" y="21558"/>
                    <a:pt x="1363" y="21558"/>
                  </a:cubicBezTo>
                  <a:cubicBezTo>
                    <a:pt x="1583" y="21551"/>
                    <a:pt x="1815" y="21551"/>
                    <a:pt x="2057" y="21551"/>
                  </a:cubicBezTo>
                  <a:cubicBezTo>
                    <a:pt x="3577" y="21551"/>
                    <a:pt x="5483" y="21600"/>
                    <a:pt x="7504" y="21600"/>
                  </a:cubicBezTo>
                  <a:cubicBezTo>
                    <a:pt x="11927" y="21600"/>
                    <a:pt x="16896" y="21356"/>
                    <a:pt x="19564" y="19815"/>
                  </a:cubicBezTo>
                  <a:cubicBezTo>
                    <a:pt x="21522" y="18720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03" name="Google Shape;9207;p52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04" name="Google Shape;9208;p52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05" name="Google Shape;9209;p52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06" name="Google Shape;9210;p52"/>
            <p:cNvSpPr/>
            <p:nvPr/>
          </p:nvSpPr>
          <p:spPr>
            <a:xfrm>
              <a:off x="15259378" y="8899452"/>
              <a:ext cx="232665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4" y="0"/>
                  </a:moveTo>
                  <a:cubicBezTo>
                    <a:pt x="2673" y="0"/>
                    <a:pt x="-1600" y="5745"/>
                    <a:pt x="587" y="16521"/>
                  </a:cubicBezTo>
                  <a:cubicBezTo>
                    <a:pt x="1308" y="20041"/>
                    <a:pt x="4165" y="21600"/>
                    <a:pt x="7351" y="21600"/>
                  </a:cubicBezTo>
                  <a:cubicBezTo>
                    <a:pt x="13135" y="21600"/>
                    <a:pt x="20000" y="16485"/>
                    <a:pt x="17162" y="8742"/>
                  </a:cubicBezTo>
                  <a:cubicBezTo>
                    <a:pt x="14981" y="2827"/>
                    <a:pt x="11144" y="0"/>
                    <a:pt x="765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07" name="Google Shape;9211;p52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08" name="Google Shape;9212;p52"/>
            <p:cNvSpPr/>
            <p:nvPr/>
          </p:nvSpPr>
          <p:spPr>
            <a:xfrm>
              <a:off x="14982693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81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09" name="Google Shape;9213;p52"/>
            <p:cNvSpPr/>
            <p:nvPr/>
          </p:nvSpPr>
          <p:spPr>
            <a:xfrm>
              <a:off x="14982700" y="10290409"/>
              <a:ext cx="20219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0" h="21600" fill="norm" stroke="1" extrusionOk="0">
                  <a:moveTo>
                    <a:pt x="7628" y="0"/>
                  </a:moveTo>
                  <a:cubicBezTo>
                    <a:pt x="2662" y="0"/>
                    <a:pt x="-1607" y="5754"/>
                    <a:pt x="593" y="16546"/>
                  </a:cubicBezTo>
                  <a:cubicBezTo>
                    <a:pt x="1312" y="20054"/>
                    <a:pt x="4165" y="21600"/>
                    <a:pt x="7345" y="21600"/>
                  </a:cubicBezTo>
                  <a:cubicBezTo>
                    <a:pt x="13125" y="21600"/>
                    <a:pt x="19993" y="16505"/>
                    <a:pt x="17111" y="8773"/>
                  </a:cubicBezTo>
                  <a:cubicBezTo>
                    <a:pt x="14947" y="2849"/>
                    <a:pt x="11113" y="0"/>
                    <a:pt x="762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10" name="Google Shape;9214;p52"/>
            <p:cNvSpPr/>
            <p:nvPr/>
          </p:nvSpPr>
          <p:spPr>
            <a:xfrm>
              <a:off x="15896736" y="8910097"/>
              <a:ext cx="113273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4" y="10300"/>
                    <a:pt x="245" y="12069"/>
                    <a:pt x="729" y="13276"/>
                  </a:cubicBezTo>
                  <a:cubicBezTo>
                    <a:pt x="931" y="13759"/>
                    <a:pt x="1399" y="14069"/>
                    <a:pt x="1914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7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73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10" y="21600"/>
                    <a:pt x="11688" y="21600"/>
                  </a:cubicBezTo>
                  <a:cubicBezTo>
                    <a:pt x="12179" y="21600"/>
                    <a:pt x="12676" y="21589"/>
                    <a:pt x="13172" y="21560"/>
                  </a:cubicBezTo>
                  <a:cubicBezTo>
                    <a:pt x="13822" y="21519"/>
                    <a:pt x="14335" y="21011"/>
                    <a:pt x="14377" y="20381"/>
                  </a:cubicBezTo>
                  <a:cubicBezTo>
                    <a:pt x="14501" y="18720"/>
                    <a:pt x="14363" y="16306"/>
                    <a:pt x="14100" y="14497"/>
                  </a:cubicBezTo>
                  <a:cubicBezTo>
                    <a:pt x="13995" y="13724"/>
                    <a:pt x="14596" y="13038"/>
                    <a:pt x="15363" y="13038"/>
                  </a:cubicBezTo>
                  <a:cubicBezTo>
                    <a:pt x="15399" y="13038"/>
                    <a:pt x="15435" y="13039"/>
                    <a:pt x="15472" y="13042"/>
                  </a:cubicBezTo>
                  <a:cubicBezTo>
                    <a:pt x="16982" y="13152"/>
                    <a:pt x="18575" y="13371"/>
                    <a:pt x="20003" y="13413"/>
                  </a:cubicBezTo>
                  <a:cubicBezTo>
                    <a:pt x="20018" y="13413"/>
                    <a:pt x="20035" y="13413"/>
                    <a:pt x="20051" y="13413"/>
                  </a:cubicBezTo>
                  <a:cubicBezTo>
                    <a:pt x="20764" y="13413"/>
                    <a:pt x="21346" y="12821"/>
                    <a:pt x="21320" y="12109"/>
                  </a:cubicBezTo>
                  <a:cubicBezTo>
                    <a:pt x="21292" y="11245"/>
                    <a:pt x="21153" y="10436"/>
                    <a:pt x="21014" y="9558"/>
                  </a:cubicBezTo>
                  <a:cubicBezTo>
                    <a:pt x="20917" y="8996"/>
                    <a:pt x="20461" y="8558"/>
                    <a:pt x="19892" y="8502"/>
                  </a:cubicBezTo>
                  <a:cubicBezTo>
                    <a:pt x="18527" y="8341"/>
                    <a:pt x="17034" y="8199"/>
                    <a:pt x="15663" y="8199"/>
                  </a:cubicBezTo>
                  <a:cubicBezTo>
                    <a:pt x="15405" y="8199"/>
                    <a:pt x="15152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55" y="8215"/>
                    <a:pt x="13586" y="7677"/>
                    <a:pt x="13560" y="6994"/>
                  </a:cubicBezTo>
                  <a:cubicBezTo>
                    <a:pt x="13504" y="5347"/>
                    <a:pt x="13324" y="3070"/>
                    <a:pt x="13158" y="1205"/>
                  </a:cubicBezTo>
                  <a:cubicBezTo>
                    <a:pt x="13102" y="575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11" name="Google Shape;9215;p52"/>
            <p:cNvSpPr/>
            <p:nvPr/>
          </p:nvSpPr>
          <p:spPr>
            <a:xfrm>
              <a:off x="12240532" y="1380229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12"/>
                  </a:cubicBezTo>
                  <a:cubicBezTo>
                    <a:pt x="864" y="1338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64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42" y="21586"/>
                    <a:pt x="2364" y="21579"/>
                    <a:pt x="2924" y="21579"/>
                  </a:cubicBezTo>
                  <a:cubicBezTo>
                    <a:pt x="4121" y="21579"/>
                    <a:pt x="5495" y="21600"/>
                    <a:pt x="6942" y="21600"/>
                  </a:cubicBezTo>
                  <a:cubicBezTo>
                    <a:pt x="11501" y="21600"/>
                    <a:pt x="16790" y="21405"/>
                    <a:pt x="19572" y="19795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12" name="Google Shape;9216;p52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13" name="Google Shape;9217;p52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14" name="Google Shape;9218;p52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15" name="Google Shape;9219;p52"/>
            <p:cNvSpPr/>
            <p:nvPr/>
          </p:nvSpPr>
          <p:spPr>
            <a:xfrm>
              <a:off x="9346497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0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16" name="Google Shape;9220;p52"/>
            <p:cNvSpPr/>
            <p:nvPr/>
          </p:nvSpPr>
          <p:spPr>
            <a:xfrm>
              <a:off x="10907826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8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4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2" y="10481"/>
                    <a:pt x="6794" y="11327"/>
                  </a:cubicBezTo>
                  <a:cubicBezTo>
                    <a:pt x="7231" y="11962"/>
                    <a:pt x="2550" y="18529"/>
                    <a:pt x="2884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69" y="20776"/>
                  </a:cubicBezTo>
                  <a:cubicBezTo>
                    <a:pt x="8743" y="18837"/>
                    <a:pt x="9701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8" y="18576"/>
                    <a:pt x="17245" y="19586"/>
                  </a:cubicBezTo>
                  <a:cubicBezTo>
                    <a:pt x="17437" y="19699"/>
                    <a:pt x="17645" y="19754"/>
                    <a:pt x="17851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17" name="Google Shape;9221;p52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18" name="Google Shape;9222;p52"/>
            <p:cNvSpPr/>
            <p:nvPr/>
          </p:nvSpPr>
          <p:spPr>
            <a:xfrm>
              <a:off x="12240532" y="8406147"/>
              <a:ext cx="818920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3" h="21600" fill="norm" stroke="1" extrusionOk="0">
                  <a:moveTo>
                    <a:pt x="19096" y="0"/>
                  </a:moveTo>
                  <a:cubicBezTo>
                    <a:pt x="19050" y="0"/>
                    <a:pt x="19004" y="7"/>
                    <a:pt x="18956" y="28"/>
                  </a:cubicBezTo>
                  <a:cubicBezTo>
                    <a:pt x="17372" y="733"/>
                    <a:pt x="14375" y="852"/>
                    <a:pt x="11238" y="852"/>
                  </a:cubicBezTo>
                  <a:cubicBezTo>
                    <a:pt x="9595" y="852"/>
                    <a:pt x="7913" y="817"/>
                    <a:pt x="6376" y="817"/>
                  </a:cubicBezTo>
                  <a:cubicBezTo>
                    <a:pt x="4325" y="817"/>
                    <a:pt x="2530" y="880"/>
                    <a:pt x="1424" y="1152"/>
                  </a:cubicBezTo>
                  <a:cubicBezTo>
                    <a:pt x="864" y="1278"/>
                    <a:pt x="378" y="3016"/>
                    <a:pt x="227" y="5445"/>
                  </a:cubicBezTo>
                  <a:cubicBezTo>
                    <a:pt x="2" y="9306"/>
                    <a:pt x="-71" y="13669"/>
                    <a:pt x="78" y="17034"/>
                  </a:cubicBezTo>
                  <a:cubicBezTo>
                    <a:pt x="189" y="19708"/>
                    <a:pt x="751" y="21579"/>
                    <a:pt x="1368" y="21579"/>
                  </a:cubicBezTo>
                  <a:cubicBezTo>
                    <a:pt x="1787" y="21565"/>
                    <a:pt x="2244" y="21565"/>
                    <a:pt x="2735" y="21565"/>
                  </a:cubicBezTo>
                  <a:cubicBezTo>
                    <a:pt x="4136" y="21565"/>
                    <a:pt x="5797" y="21600"/>
                    <a:pt x="7542" y="21600"/>
                  </a:cubicBezTo>
                  <a:cubicBezTo>
                    <a:pt x="11959" y="21600"/>
                    <a:pt x="16913" y="21377"/>
                    <a:pt x="19574" y="19834"/>
                  </a:cubicBezTo>
                  <a:cubicBezTo>
                    <a:pt x="21529" y="18738"/>
                    <a:pt x="21021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19" name="Google Shape;9223;p52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20" name="Google Shape;9224;p52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21" name="Google Shape;9225;p52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22" name="Google Shape;9226;p52"/>
            <p:cNvSpPr/>
            <p:nvPr/>
          </p:nvSpPr>
          <p:spPr>
            <a:xfrm>
              <a:off x="9346489" y="8100988"/>
              <a:ext cx="23273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23" name="Google Shape;9227;p52"/>
            <p:cNvSpPr/>
            <p:nvPr/>
          </p:nvSpPr>
          <p:spPr>
            <a:xfrm>
              <a:off x="10907826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8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4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2" y="10487"/>
                    <a:pt x="6794" y="11332"/>
                  </a:cubicBezTo>
                  <a:cubicBezTo>
                    <a:pt x="7231" y="11967"/>
                    <a:pt x="2550" y="18515"/>
                    <a:pt x="2884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69" y="20779"/>
                  </a:cubicBezTo>
                  <a:cubicBezTo>
                    <a:pt x="8743" y="18840"/>
                    <a:pt x="9701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8" y="18579"/>
                    <a:pt x="17245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24" name="Google Shape;9228;p52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25" name="Google Shape;9229;p52"/>
            <p:cNvSpPr/>
            <p:nvPr/>
          </p:nvSpPr>
          <p:spPr>
            <a:xfrm>
              <a:off x="9802006" y="6435487"/>
              <a:ext cx="108486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8" y="754"/>
                    <a:pt x="14162" y="866"/>
                    <a:pt x="10907" y="866"/>
                  </a:cubicBezTo>
                  <a:cubicBezTo>
                    <a:pt x="9354" y="866"/>
                    <a:pt x="7778" y="845"/>
                    <a:pt x="6333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3" y="21572"/>
                    <a:pt x="2241" y="21565"/>
                    <a:pt x="2730" y="21565"/>
                  </a:cubicBezTo>
                  <a:cubicBezTo>
                    <a:pt x="4132" y="21565"/>
                    <a:pt x="5792" y="21600"/>
                    <a:pt x="7534" y="21600"/>
                  </a:cubicBezTo>
                  <a:cubicBezTo>
                    <a:pt x="11950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26" name="Google Shape;9230;p52"/>
            <p:cNvSpPr/>
            <p:nvPr/>
          </p:nvSpPr>
          <p:spPr>
            <a:xfrm>
              <a:off x="9576541" y="5259082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1"/>
                    <a:pt x="10903" y="871"/>
                  </a:cubicBezTo>
                  <a:cubicBezTo>
                    <a:pt x="9352" y="871"/>
                    <a:pt x="7777" y="843"/>
                    <a:pt x="6332" y="843"/>
                  </a:cubicBezTo>
                  <a:cubicBezTo>
                    <a:pt x="4302" y="843"/>
                    <a:pt x="2528" y="892"/>
                    <a:pt x="1438" y="1150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6" y="21586"/>
                    <a:pt x="2359" y="21579"/>
                    <a:pt x="2918" y="21579"/>
                  </a:cubicBezTo>
                  <a:cubicBezTo>
                    <a:pt x="4116" y="21579"/>
                    <a:pt x="5489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27" name="Google Shape;9231;p52"/>
            <p:cNvSpPr/>
            <p:nvPr/>
          </p:nvSpPr>
          <p:spPr>
            <a:xfrm>
              <a:off x="9576541" y="4893188"/>
              <a:ext cx="81877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2"/>
                    <a:pt x="10903" y="872"/>
                  </a:cubicBezTo>
                  <a:cubicBezTo>
                    <a:pt x="9352" y="872"/>
                    <a:pt x="7777" y="844"/>
                    <a:pt x="6332" y="844"/>
                  </a:cubicBezTo>
                  <a:cubicBezTo>
                    <a:pt x="4302" y="844"/>
                    <a:pt x="2528" y="899"/>
                    <a:pt x="1438" y="1150"/>
                  </a:cubicBezTo>
                  <a:cubicBezTo>
                    <a:pt x="857" y="1276"/>
                    <a:pt x="371" y="3012"/>
                    <a:pt x="241" y="5501"/>
                  </a:cubicBezTo>
                  <a:cubicBezTo>
                    <a:pt x="16" y="9294"/>
                    <a:pt x="-78" y="13652"/>
                    <a:pt x="73" y="17075"/>
                  </a:cubicBezTo>
                  <a:cubicBezTo>
                    <a:pt x="201" y="19704"/>
                    <a:pt x="727" y="21551"/>
                    <a:pt x="1333" y="21551"/>
                  </a:cubicBezTo>
                  <a:cubicBezTo>
                    <a:pt x="1344" y="21551"/>
                    <a:pt x="1352" y="21551"/>
                    <a:pt x="1363" y="21551"/>
                  </a:cubicBezTo>
                  <a:cubicBezTo>
                    <a:pt x="1583" y="21544"/>
                    <a:pt x="1815" y="21544"/>
                    <a:pt x="2057" y="21544"/>
                  </a:cubicBezTo>
                  <a:cubicBezTo>
                    <a:pt x="3577" y="21544"/>
                    <a:pt x="5483" y="21600"/>
                    <a:pt x="7504" y="21600"/>
                  </a:cubicBezTo>
                  <a:cubicBezTo>
                    <a:pt x="11927" y="21600"/>
                    <a:pt x="16898" y="21356"/>
                    <a:pt x="19564" y="19808"/>
                  </a:cubicBezTo>
                  <a:cubicBezTo>
                    <a:pt x="21522" y="18713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28" name="Google Shape;9232;p52"/>
            <p:cNvSpPr/>
            <p:nvPr/>
          </p:nvSpPr>
          <p:spPr>
            <a:xfrm>
              <a:off x="11928682" y="4634488"/>
              <a:ext cx="982411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1" y="178"/>
                    <a:pt x="16082" y="504"/>
                  </a:cubicBezTo>
                  <a:cubicBezTo>
                    <a:pt x="11999" y="4766"/>
                    <a:pt x="3464" y="13243"/>
                    <a:pt x="320" y="17441"/>
                  </a:cubicBezTo>
                  <a:cubicBezTo>
                    <a:pt x="-894" y="19076"/>
                    <a:pt x="1607" y="21600"/>
                    <a:pt x="3514" y="21600"/>
                  </a:cubicBezTo>
                  <a:cubicBezTo>
                    <a:pt x="4025" y="21600"/>
                    <a:pt x="4493" y="21419"/>
                    <a:pt x="4835" y="20989"/>
                  </a:cubicBezTo>
                  <a:cubicBezTo>
                    <a:pt x="7654" y="17457"/>
                    <a:pt x="17207" y="8157"/>
                    <a:pt x="20134" y="4782"/>
                  </a:cubicBezTo>
                  <a:cubicBezTo>
                    <a:pt x="20613" y="4244"/>
                    <a:pt x="20706" y="3436"/>
                    <a:pt x="20335" y="2802"/>
                  </a:cubicBezTo>
                  <a:cubicBezTo>
                    <a:pt x="19749" y="1804"/>
                    <a:pt x="18963" y="838"/>
                    <a:pt x="18148" y="268"/>
                  </a:cubicBezTo>
                  <a:cubicBezTo>
                    <a:pt x="17882" y="85"/>
                    <a:pt x="17582" y="0"/>
                    <a:pt x="1727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29" name="Google Shape;9233;p52"/>
            <p:cNvSpPr/>
            <p:nvPr/>
          </p:nvSpPr>
          <p:spPr>
            <a:xfrm>
              <a:off x="12010654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30" name="Google Shape;9234;p52"/>
            <p:cNvSpPr/>
            <p:nvPr/>
          </p:nvSpPr>
          <p:spPr>
            <a:xfrm>
              <a:off x="12595878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9" y="20041"/>
                    <a:pt x="4164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31" name="Google Shape;9235;p52"/>
            <p:cNvSpPr/>
            <p:nvPr/>
          </p:nvSpPr>
          <p:spPr>
            <a:xfrm>
              <a:off x="11877454" y="6435487"/>
              <a:ext cx="1084655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32" name="Google Shape;9236;p52"/>
            <p:cNvSpPr/>
            <p:nvPr/>
          </p:nvSpPr>
          <p:spPr>
            <a:xfrm>
              <a:off x="12318700" y="6144191"/>
              <a:ext cx="202584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0" h="21600" fill="norm" stroke="1" extrusionOk="0">
                  <a:moveTo>
                    <a:pt x="7654" y="0"/>
                  </a:moveTo>
                  <a:cubicBezTo>
                    <a:pt x="2686" y="0"/>
                    <a:pt x="-1592" y="5740"/>
                    <a:pt x="580" y="16495"/>
                  </a:cubicBezTo>
                  <a:cubicBezTo>
                    <a:pt x="1299" y="20037"/>
                    <a:pt x="4160" y="21600"/>
                    <a:pt x="7363" y="21600"/>
                  </a:cubicBezTo>
                  <a:cubicBezTo>
                    <a:pt x="13145" y="21600"/>
                    <a:pt x="20008" y="16487"/>
                    <a:pt x="17168" y="8720"/>
                  </a:cubicBezTo>
                  <a:cubicBezTo>
                    <a:pt x="14975" y="2825"/>
                    <a:pt x="11147" y="0"/>
                    <a:pt x="765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33" name="Google Shape;9237;p52"/>
            <p:cNvSpPr/>
            <p:nvPr/>
          </p:nvSpPr>
          <p:spPr>
            <a:xfrm>
              <a:off x="12318716" y="6777780"/>
              <a:ext cx="20256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40" y="0"/>
                  </a:moveTo>
                  <a:cubicBezTo>
                    <a:pt x="2671" y="0"/>
                    <a:pt x="-1587" y="5725"/>
                    <a:pt x="578" y="16501"/>
                  </a:cubicBezTo>
                  <a:cubicBezTo>
                    <a:pt x="1297" y="20039"/>
                    <a:pt x="4160" y="21600"/>
                    <a:pt x="7364" y="21600"/>
                  </a:cubicBezTo>
                  <a:cubicBezTo>
                    <a:pt x="13147" y="21600"/>
                    <a:pt x="20013" y="16493"/>
                    <a:pt x="17172" y="8734"/>
                  </a:cubicBezTo>
                  <a:cubicBezTo>
                    <a:pt x="14978" y="2838"/>
                    <a:pt x="11135" y="0"/>
                    <a:pt x="764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34" name="Google Shape;9238;p52"/>
            <p:cNvSpPr/>
            <p:nvPr/>
          </p:nvSpPr>
          <p:spPr>
            <a:xfrm>
              <a:off x="13232531" y="5397138"/>
              <a:ext cx="113270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1" y="8338"/>
                  </a:cubicBezTo>
                  <a:cubicBezTo>
                    <a:pt x="7781" y="8996"/>
                    <a:pt x="577" y="8873"/>
                    <a:pt x="147" y="9600"/>
                  </a:cubicBezTo>
                  <a:cubicBezTo>
                    <a:pt x="-255" y="10300"/>
                    <a:pt x="244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6" y="14079"/>
                    <a:pt x="2093" y="14071"/>
                    <a:pt x="2169" y="14057"/>
                  </a:cubicBezTo>
                  <a:cubicBezTo>
                    <a:pt x="3999" y="13700"/>
                    <a:pt x="5689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098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35" name="Google Shape;9239;p52"/>
            <p:cNvSpPr/>
            <p:nvPr/>
          </p:nvSpPr>
          <p:spPr>
            <a:xfrm>
              <a:off x="13571644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19" y="15411"/>
                    <a:pt x="11226" y="15192"/>
                    <a:pt x="11642" y="15192"/>
                  </a:cubicBezTo>
                  <a:cubicBezTo>
                    <a:pt x="11943" y="15192"/>
                    <a:pt x="12248" y="15307"/>
                    <a:pt x="12501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8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5" y="10090"/>
                  </a:cubicBezTo>
                  <a:cubicBezTo>
                    <a:pt x="15073" y="9618"/>
                    <a:pt x="14912" y="8494"/>
                    <a:pt x="15479" y="7778"/>
                  </a:cubicBezTo>
                  <a:cubicBezTo>
                    <a:pt x="16541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15" y="1733"/>
                  </a:cubicBezTo>
                  <a:cubicBezTo>
                    <a:pt x="17674" y="1130"/>
                    <a:pt x="16919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36" name="Google Shape;9240;p52"/>
            <p:cNvSpPr/>
            <p:nvPr/>
          </p:nvSpPr>
          <p:spPr>
            <a:xfrm>
              <a:off x="10655975" y="3573858"/>
              <a:ext cx="1441605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5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4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3" y="7469"/>
                    <a:pt x="115" y="9329"/>
                  </a:cubicBezTo>
                  <a:cubicBezTo>
                    <a:pt x="-169" y="10245"/>
                    <a:pt x="115" y="10806"/>
                    <a:pt x="498" y="11455"/>
                  </a:cubicBezTo>
                  <a:cubicBezTo>
                    <a:pt x="624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1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39" y="20915"/>
                  </a:cubicBezTo>
                  <a:cubicBezTo>
                    <a:pt x="7031" y="21352"/>
                    <a:pt x="7845" y="21600"/>
                    <a:pt x="8689" y="21600"/>
                  </a:cubicBezTo>
                  <a:cubicBezTo>
                    <a:pt x="9565" y="21600"/>
                    <a:pt x="10474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40" y="3421"/>
                    <a:pt x="14021" y="2962"/>
                    <a:pt x="14588" y="2937"/>
                  </a:cubicBezTo>
                  <a:lnTo>
                    <a:pt x="17350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3" y="5369"/>
                    <a:pt x="19300" y="5369"/>
                  </a:cubicBezTo>
                  <a:cubicBezTo>
                    <a:pt x="19316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6" y="4120"/>
                  </a:cubicBezTo>
                  <a:cubicBezTo>
                    <a:pt x="21256" y="3077"/>
                    <a:pt x="20962" y="2122"/>
                    <a:pt x="20690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37" name="Google Shape;9241;p52"/>
            <p:cNvSpPr/>
            <p:nvPr/>
          </p:nvSpPr>
          <p:spPr>
            <a:xfrm>
              <a:off x="12465685" y="2922528"/>
              <a:ext cx="1085369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2" y="0"/>
                    <a:pt x="18997" y="7"/>
                    <a:pt x="18953" y="28"/>
                  </a:cubicBezTo>
                  <a:cubicBezTo>
                    <a:pt x="17310" y="753"/>
                    <a:pt x="14156" y="864"/>
                    <a:pt x="10903" y="864"/>
                  </a:cubicBezTo>
                  <a:cubicBezTo>
                    <a:pt x="9353" y="864"/>
                    <a:pt x="7779" y="843"/>
                    <a:pt x="6335" y="843"/>
                  </a:cubicBezTo>
                  <a:cubicBezTo>
                    <a:pt x="4307" y="843"/>
                    <a:pt x="2534" y="892"/>
                    <a:pt x="1443" y="1143"/>
                  </a:cubicBezTo>
                  <a:cubicBezTo>
                    <a:pt x="864" y="1331"/>
                    <a:pt x="371" y="3073"/>
                    <a:pt x="244" y="5498"/>
                  </a:cubicBezTo>
                  <a:cubicBezTo>
                    <a:pt x="18" y="9288"/>
                    <a:pt x="-80" y="13636"/>
                    <a:pt x="75" y="17057"/>
                  </a:cubicBezTo>
                  <a:cubicBezTo>
                    <a:pt x="202" y="19733"/>
                    <a:pt x="752" y="21593"/>
                    <a:pt x="1372" y="21593"/>
                  </a:cubicBezTo>
                  <a:cubicBezTo>
                    <a:pt x="1843" y="21579"/>
                    <a:pt x="2365" y="21579"/>
                    <a:pt x="2923" y="21579"/>
                  </a:cubicBezTo>
                  <a:cubicBezTo>
                    <a:pt x="4118" y="21579"/>
                    <a:pt x="5489" y="21600"/>
                    <a:pt x="6934" y="21600"/>
                  </a:cubicBezTo>
                  <a:cubicBezTo>
                    <a:pt x="11489" y="21600"/>
                    <a:pt x="16778" y="21405"/>
                    <a:pt x="19560" y="19795"/>
                  </a:cubicBezTo>
                  <a:cubicBezTo>
                    <a:pt x="21520" y="18694"/>
                    <a:pt x="21009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38" name="Google Shape;9242;p52"/>
            <p:cNvSpPr/>
            <p:nvPr/>
          </p:nvSpPr>
          <p:spPr>
            <a:xfrm>
              <a:off x="12240532" y="1746123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05"/>
                  </a:cubicBezTo>
                  <a:cubicBezTo>
                    <a:pt x="864" y="1331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57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37" y="21586"/>
                    <a:pt x="2355" y="21579"/>
                    <a:pt x="2913" y="21579"/>
                  </a:cubicBezTo>
                  <a:cubicBezTo>
                    <a:pt x="4155" y="21579"/>
                    <a:pt x="5587" y="21600"/>
                    <a:pt x="7095" y="21600"/>
                  </a:cubicBezTo>
                  <a:cubicBezTo>
                    <a:pt x="11618" y="21600"/>
                    <a:pt x="16821" y="21405"/>
                    <a:pt x="19572" y="19858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39" name="Google Shape;9243;p52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40" name="Google Shape;9244;p52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41" name="Google Shape;9245;p52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42" name="Google Shape;9246;p52"/>
            <p:cNvSpPr/>
            <p:nvPr/>
          </p:nvSpPr>
          <p:spPr>
            <a:xfrm>
              <a:off x="9931720" y="1873781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505"/>
                  </a:cubicBezTo>
                  <a:cubicBezTo>
                    <a:pt x="1309" y="20041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43" name="Google Shape;9247;p52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44" name="Google Shape;9248;p52"/>
            <p:cNvSpPr/>
            <p:nvPr/>
          </p:nvSpPr>
          <p:spPr>
            <a:xfrm>
              <a:off x="9654564" y="2631232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45" name="Google Shape;9249;p52"/>
            <p:cNvSpPr/>
            <p:nvPr/>
          </p:nvSpPr>
          <p:spPr>
            <a:xfrm>
              <a:off x="9654564" y="3265068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46" name="Google Shape;9250;p52"/>
            <p:cNvSpPr/>
            <p:nvPr/>
          </p:nvSpPr>
          <p:spPr>
            <a:xfrm>
              <a:off x="10568384" y="1884179"/>
              <a:ext cx="1133394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4013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905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611" y="21093"/>
                    <a:pt x="9112" y="21531"/>
                    <a:pt x="9720" y="21558"/>
                  </a:cubicBezTo>
                  <a:cubicBezTo>
                    <a:pt x="10326" y="21582"/>
                    <a:pt x="10969" y="21600"/>
                    <a:pt x="11626" y="21600"/>
                  </a:cubicBezTo>
                  <a:cubicBezTo>
                    <a:pt x="12142" y="21600"/>
                    <a:pt x="12666" y="21589"/>
                    <a:pt x="13184" y="21558"/>
                  </a:cubicBezTo>
                  <a:cubicBezTo>
                    <a:pt x="13822" y="21531"/>
                    <a:pt x="14334" y="21023"/>
                    <a:pt x="14390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17" y="13038"/>
                    <a:pt x="15394" y="13038"/>
                  </a:cubicBezTo>
                  <a:cubicBezTo>
                    <a:pt x="15425" y="13038"/>
                    <a:pt x="15454" y="13040"/>
                    <a:pt x="15484" y="13041"/>
                  </a:cubicBezTo>
                  <a:cubicBezTo>
                    <a:pt x="16995" y="13164"/>
                    <a:pt x="18588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1" y="13426"/>
                    <a:pt x="21345" y="12834"/>
                    <a:pt x="21331" y="12122"/>
                  </a:cubicBezTo>
                  <a:cubicBezTo>
                    <a:pt x="21303" y="11244"/>
                    <a:pt x="21165" y="10449"/>
                    <a:pt x="21013" y="9572"/>
                  </a:cubicBezTo>
                  <a:cubicBezTo>
                    <a:pt x="20929" y="8995"/>
                    <a:pt x="20472" y="8571"/>
                    <a:pt x="19890" y="8502"/>
                  </a:cubicBezTo>
                  <a:cubicBezTo>
                    <a:pt x="18512" y="8351"/>
                    <a:pt x="17004" y="8199"/>
                    <a:pt x="15631" y="8199"/>
                  </a:cubicBezTo>
                  <a:cubicBezTo>
                    <a:pt x="15387" y="8199"/>
                    <a:pt x="15150" y="8203"/>
                    <a:pt x="14917" y="8214"/>
                  </a:cubicBezTo>
                  <a:cubicBezTo>
                    <a:pt x="14890" y="8216"/>
                    <a:pt x="14866" y="8216"/>
                    <a:pt x="14841" y="8216"/>
                  </a:cubicBezTo>
                  <a:cubicBezTo>
                    <a:pt x="14154" y="8216"/>
                    <a:pt x="13598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47" name="Google Shape;9251;p52"/>
            <p:cNvSpPr/>
            <p:nvPr/>
          </p:nvSpPr>
          <p:spPr>
            <a:xfrm>
              <a:off x="9802006" y="13460663"/>
              <a:ext cx="108486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7" y="773"/>
                    <a:pt x="13969" y="871"/>
                    <a:pt x="10608" y="871"/>
                  </a:cubicBezTo>
                  <a:cubicBezTo>
                    <a:pt x="9354" y="871"/>
                    <a:pt x="8093" y="857"/>
                    <a:pt x="6901" y="857"/>
                  </a:cubicBezTo>
                  <a:cubicBezTo>
                    <a:pt x="4635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4" y="21586"/>
                    <a:pt x="2352" y="21579"/>
                    <a:pt x="2907" y="21579"/>
                  </a:cubicBezTo>
                  <a:cubicBezTo>
                    <a:pt x="4149" y="21579"/>
                    <a:pt x="5582" y="21600"/>
                    <a:pt x="7088" y="21600"/>
                  </a:cubicBezTo>
                  <a:cubicBezTo>
                    <a:pt x="11611" y="21600"/>
                    <a:pt x="16810" y="21405"/>
                    <a:pt x="19562" y="19858"/>
                  </a:cubicBezTo>
                  <a:cubicBezTo>
                    <a:pt x="21524" y="18701"/>
                    <a:pt x="21013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48" name="Google Shape;9252;p52"/>
            <p:cNvSpPr/>
            <p:nvPr/>
          </p:nvSpPr>
          <p:spPr>
            <a:xfrm>
              <a:off x="9576541" y="12284917"/>
              <a:ext cx="818793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106" y="0"/>
                  </a:moveTo>
                  <a:cubicBezTo>
                    <a:pt x="19060" y="0"/>
                    <a:pt x="19014" y="14"/>
                    <a:pt x="18968" y="35"/>
                  </a:cubicBezTo>
                  <a:cubicBezTo>
                    <a:pt x="17376" y="733"/>
                    <a:pt x="14375" y="859"/>
                    <a:pt x="11236" y="859"/>
                  </a:cubicBezTo>
                  <a:cubicBezTo>
                    <a:pt x="9594" y="859"/>
                    <a:pt x="7912" y="824"/>
                    <a:pt x="6377" y="824"/>
                  </a:cubicBezTo>
                  <a:cubicBezTo>
                    <a:pt x="4328" y="824"/>
                    <a:pt x="2537" y="880"/>
                    <a:pt x="1438" y="1152"/>
                  </a:cubicBezTo>
                  <a:cubicBezTo>
                    <a:pt x="857" y="1278"/>
                    <a:pt x="371" y="3023"/>
                    <a:pt x="241" y="5452"/>
                  </a:cubicBezTo>
                  <a:cubicBezTo>
                    <a:pt x="16" y="9313"/>
                    <a:pt x="-78" y="13676"/>
                    <a:pt x="73" y="17034"/>
                  </a:cubicBezTo>
                  <a:cubicBezTo>
                    <a:pt x="203" y="19715"/>
                    <a:pt x="746" y="21586"/>
                    <a:pt x="1363" y="21586"/>
                  </a:cubicBezTo>
                  <a:cubicBezTo>
                    <a:pt x="1782" y="21572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6" y="21384"/>
                    <a:pt x="19565" y="19841"/>
                  </a:cubicBezTo>
                  <a:cubicBezTo>
                    <a:pt x="21522" y="18682"/>
                    <a:pt x="21015" y="0"/>
                    <a:pt x="1910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49" name="Google Shape;9253;p52"/>
            <p:cNvSpPr/>
            <p:nvPr/>
          </p:nvSpPr>
          <p:spPr>
            <a:xfrm>
              <a:off x="9576541" y="11918363"/>
              <a:ext cx="81877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14"/>
                    <a:pt x="18966" y="28"/>
                  </a:cubicBezTo>
                  <a:cubicBezTo>
                    <a:pt x="17267" y="773"/>
                    <a:pt x="13967" y="877"/>
                    <a:pt x="10606" y="877"/>
                  </a:cubicBezTo>
                  <a:cubicBezTo>
                    <a:pt x="9352" y="877"/>
                    <a:pt x="8091" y="863"/>
                    <a:pt x="6900" y="863"/>
                  </a:cubicBezTo>
                  <a:cubicBezTo>
                    <a:pt x="4636" y="863"/>
                    <a:pt x="2631" y="912"/>
                    <a:pt x="1438" y="1211"/>
                  </a:cubicBezTo>
                  <a:cubicBezTo>
                    <a:pt x="857" y="1337"/>
                    <a:pt x="371" y="3070"/>
                    <a:pt x="241" y="5492"/>
                  </a:cubicBezTo>
                  <a:cubicBezTo>
                    <a:pt x="16" y="9342"/>
                    <a:pt x="-78" y="13630"/>
                    <a:pt x="73" y="17048"/>
                  </a:cubicBezTo>
                  <a:cubicBezTo>
                    <a:pt x="203" y="19714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0" y="21565"/>
                    <a:pt x="5791" y="21600"/>
                    <a:pt x="7534" y="21600"/>
                  </a:cubicBezTo>
                  <a:cubicBezTo>
                    <a:pt x="11950" y="21600"/>
                    <a:pt x="16905" y="21377"/>
                    <a:pt x="19564" y="19839"/>
                  </a:cubicBezTo>
                  <a:cubicBezTo>
                    <a:pt x="21522" y="18683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50" name="Google Shape;9254;p52"/>
            <p:cNvSpPr/>
            <p:nvPr/>
          </p:nvSpPr>
          <p:spPr>
            <a:xfrm>
              <a:off x="11928668" y="11660158"/>
              <a:ext cx="98242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9" y="0"/>
                  </a:moveTo>
                  <a:cubicBezTo>
                    <a:pt x="16837" y="0"/>
                    <a:pt x="16407" y="178"/>
                    <a:pt x="16082" y="510"/>
                  </a:cubicBezTo>
                  <a:cubicBezTo>
                    <a:pt x="11999" y="4773"/>
                    <a:pt x="3464" y="13250"/>
                    <a:pt x="320" y="17449"/>
                  </a:cubicBezTo>
                  <a:cubicBezTo>
                    <a:pt x="-894" y="19073"/>
                    <a:pt x="1603" y="21600"/>
                    <a:pt x="3509" y="21600"/>
                  </a:cubicBezTo>
                  <a:cubicBezTo>
                    <a:pt x="4022" y="21600"/>
                    <a:pt x="4491" y="21417"/>
                    <a:pt x="4835" y="20982"/>
                  </a:cubicBezTo>
                  <a:cubicBezTo>
                    <a:pt x="7654" y="17465"/>
                    <a:pt x="17207" y="8163"/>
                    <a:pt x="20134" y="4789"/>
                  </a:cubicBezTo>
                  <a:cubicBezTo>
                    <a:pt x="20613" y="4234"/>
                    <a:pt x="20706" y="3442"/>
                    <a:pt x="20335" y="2808"/>
                  </a:cubicBezTo>
                  <a:cubicBezTo>
                    <a:pt x="19749" y="1810"/>
                    <a:pt x="18963" y="828"/>
                    <a:pt x="18148" y="274"/>
                  </a:cubicBezTo>
                  <a:cubicBezTo>
                    <a:pt x="17879" y="89"/>
                    <a:pt x="17573" y="0"/>
                    <a:pt x="172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51" name="Google Shape;9255;p52"/>
            <p:cNvSpPr/>
            <p:nvPr/>
          </p:nvSpPr>
          <p:spPr>
            <a:xfrm>
              <a:off x="12010646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09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52" name="Google Shape;9256;p52"/>
            <p:cNvSpPr/>
            <p:nvPr/>
          </p:nvSpPr>
          <p:spPr>
            <a:xfrm>
              <a:off x="12595885" y="12412410"/>
              <a:ext cx="231999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59" y="0"/>
                  </a:moveTo>
                  <a:cubicBezTo>
                    <a:pt x="2686" y="0"/>
                    <a:pt x="-1604" y="5753"/>
                    <a:pt x="588" y="16542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7"/>
                    <a:pt x="17151" y="8753"/>
                  </a:cubicBezTo>
                  <a:cubicBezTo>
                    <a:pt x="14984" y="2830"/>
                    <a:pt x="11157" y="0"/>
                    <a:pt x="76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53" name="Google Shape;9257;p52"/>
            <p:cNvSpPr/>
            <p:nvPr/>
          </p:nvSpPr>
          <p:spPr>
            <a:xfrm>
              <a:off x="11877454" y="13460663"/>
              <a:ext cx="108465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69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4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54" name="Google Shape;9258;p52"/>
            <p:cNvSpPr/>
            <p:nvPr/>
          </p:nvSpPr>
          <p:spPr>
            <a:xfrm>
              <a:off x="12318693" y="13169532"/>
              <a:ext cx="202573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55" name="Google Shape;9259;p52"/>
            <p:cNvSpPr/>
            <p:nvPr/>
          </p:nvSpPr>
          <p:spPr>
            <a:xfrm>
              <a:off x="13232531" y="12422809"/>
              <a:ext cx="1132701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1" y="8330"/>
                  </a:cubicBezTo>
                  <a:cubicBezTo>
                    <a:pt x="7781" y="8988"/>
                    <a:pt x="577" y="8865"/>
                    <a:pt x="147" y="9607"/>
                  </a:cubicBezTo>
                  <a:cubicBezTo>
                    <a:pt x="-255" y="10306"/>
                    <a:pt x="244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69" y="14051"/>
                  </a:cubicBezTo>
                  <a:cubicBezTo>
                    <a:pt x="3999" y="13708"/>
                    <a:pt x="5689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3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098" y="14491"/>
                  </a:cubicBezTo>
                  <a:cubicBezTo>
                    <a:pt x="13993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0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56" name="Google Shape;9260;p52"/>
            <p:cNvSpPr/>
            <p:nvPr/>
          </p:nvSpPr>
          <p:spPr>
            <a:xfrm>
              <a:off x="13571644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1" y="15412"/>
                    <a:pt x="11233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408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5" y="10097"/>
                  </a:cubicBezTo>
                  <a:cubicBezTo>
                    <a:pt x="15073" y="9627"/>
                    <a:pt x="14912" y="8502"/>
                    <a:pt x="15479" y="7787"/>
                  </a:cubicBezTo>
                  <a:cubicBezTo>
                    <a:pt x="16541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15" y="1730"/>
                  </a:cubicBezTo>
                  <a:cubicBezTo>
                    <a:pt x="17674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57" name="Google Shape;9261;p52"/>
            <p:cNvSpPr/>
            <p:nvPr/>
          </p:nvSpPr>
          <p:spPr>
            <a:xfrm>
              <a:off x="10655975" y="10599777"/>
              <a:ext cx="144160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5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4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3" y="7471"/>
                    <a:pt x="115" y="9332"/>
                  </a:cubicBezTo>
                  <a:cubicBezTo>
                    <a:pt x="-169" y="10248"/>
                    <a:pt x="115" y="10796"/>
                    <a:pt x="498" y="11459"/>
                  </a:cubicBezTo>
                  <a:cubicBezTo>
                    <a:pt x="625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39" y="20909"/>
                  </a:cubicBezTo>
                  <a:cubicBezTo>
                    <a:pt x="7032" y="21349"/>
                    <a:pt x="7854" y="21600"/>
                    <a:pt x="8705" y="21600"/>
                  </a:cubicBezTo>
                  <a:cubicBezTo>
                    <a:pt x="9576" y="21600"/>
                    <a:pt x="10475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40" y="3422"/>
                    <a:pt x="14021" y="2951"/>
                    <a:pt x="14588" y="2938"/>
                  </a:cubicBezTo>
                  <a:lnTo>
                    <a:pt x="17350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4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6" y="4109"/>
                  </a:cubicBezTo>
                  <a:cubicBezTo>
                    <a:pt x="21256" y="3065"/>
                    <a:pt x="20962" y="2110"/>
                    <a:pt x="20690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58" name="Google Shape;9262;p52"/>
            <p:cNvSpPr/>
            <p:nvPr/>
          </p:nvSpPr>
          <p:spPr>
            <a:xfrm>
              <a:off x="12465685" y="9948363"/>
              <a:ext cx="108536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8" y="719"/>
                    <a:pt x="14217" y="831"/>
                    <a:pt x="10996" y="831"/>
                  </a:cubicBezTo>
                  <a:cubicBezTo>
                    <a:pt x="9564" y="831"/>
                    <a:pt x="8111" y="810"/>
                    <a:pt x="6755" y="810"/>
                  </a:cubicBezTo>
                  <a:cubicBezTo>
                    <a:pt x="4553" y="810"/>
                    <a:pt x="2609" y="866"/>
                    <a:pt x="1443" y="1152"/>
                  </a:cubicBezTo>
                  <a:cubicBezTo>
                    <a:pt x="864" y="1278"/>
                    <a:pt x="371" y="3023"/>
                    <a:pt x="244" y="5452"/>
                  </a:cubicBezTo>
                  <a:cubicBezTo>
                    <a:pt x="18" y="9313"/>
                    <a:pt x="-80" y="13669"/>
                    <a:pt x="75" y="17034"/>
                  </a:cubicBezTo>
                  <a:cubicBezTo>
                    <a:pt x="202" y="19715"/>
                    <a:pt x="752" y="21579"/>
                    <a:pt x="1372" y="21579"/>
                  </a:cubicBezTo>
                  <a:cubicBezTo>
                    <a:pt x="1790" y="21572"/>
                    <a:pt x="2247" y="21565"/>
                    <a:pt x="2734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7" y="21600"/>
                    <a:pt x="16903" y="21384"/>
                    <a:pt x="19563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59" name="Google Shape;9263;p52"/>
            <p:cNvSpPr/>
            <p:nvPr/>
          </p:nvSpPr>
          <p:spPr>
            <a:xfrm>
              <a:off x="12240532" y="8772041"/>
              <a:ext cx="818900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316" y="753"/>
                    <a:pt x="14162" y="872"/>
                    <a:pt x="10905" y="872"/>
                  </a:cubicBezTo>
                  <a:cubicBezTo>
                    <a:pt x="9353" y="872"/>
                    <a:pt x="7778" y="844"/>
                    <a:pt x="6331" y="844"/>
                  </a:cubicBezTo>
                  <a:cubicBezTo>
                    <a:pt x="4299" y="844"/>
                    <a:pt x="2523" y="893"/>
                    <a:pt x="1424" y="1151"/>
                  </a:cubicBezTo>
                  <a:cubicBezTo>
                    <a:pt x="864" y="1332"/>
                    <a:pt x="378" y="3013"/>
                    <a:pt x="227" y="5503"/>
                  </a:cubicBezTo>
                  <a:cubicBezTo>
                    <a:pt x="2" y="9297"/>
                    <a:pt x="-71" y="13656"/>
                    <a:pt x="78" y="17074"/>
                  </a:cubicBezTo>
                  <a:cubicBezTo>
                    <a:pt x="189" y="19710"/>
                    <a:pt x="732" y="21558"/>
                    <a:pt x="1338" y="21558"/>
                  </a:cubicBezTo>
                  <a:cubicBezTo>
                    <a:pt x="1349" y="21558"/>
                    <a:pt x="1359" y="21558"/>
                    <a:pt x="1368" y="21558"/>
                  </a:cubicBezTo>
                  <a:cubicBezTo>
                    <a:pt x="1590" y="21551"/>
                    <a:pt x="1821" y="21551"/>
                    <a:pt x="2062" y="21551"/>
                  </a:cubicBezTo>
                  <a:cubicBezTo>
                    <a:pt x="3582" y="21551"/>
                    <a:pt x="5488" y="21600"/>
                    <a:pt x="7510" y="21600"/>
                  </a:cubicBezTo>
                  <a:cubicBezTo>
                    <a:pt x="11933" y="21600"/>
                    <a:pt x="16905" y="21356"/>
                    <a:pt x="19572" y="19815"/>
                  </a:cubicBezTo>
                  <a:cubicBezTo>
                    <a:pt x="21529" y="18720"/>
                    <a:pt x="21017" y="0"/>
                    <a:pt x="190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60" name="Google Shape;9264;p52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61" name="Google Shape;9265;p52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62" name="Google Shape;9266;p52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63" name="Google Shape;9267;p52"/>
            <p:cNvSpPr/>
            <p:nvPr/>
          </p:nvSpPr>
          <p:spPr>
            <a:xfrm>
              <a:off x="9931727" y="8899452"/>
              <a:ext cx="232180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45"/>
                    <a:pt x="587" y="16521"/>
                  </a:cubicBezTo>
                  <a:cubicBezTo>
                    <a:pt x="1308" y="20041"/>
                    <a:pt x="4168" y="21600"/>
                    <a:pt x="7357" y="21600"/>
                  </a:cubicBezTo>
                  <a:cubicBezTo>
                    <a:pt x="13140" y="21600"/>
                    <a:pt x="19998" y="16485"/>
                    <a:pt x="17126" y="8742"/>
                  </a:cubicBezTo>
                  <a:cubicBezTo>
                    <a:pt x="14962" y="2827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64" name="Google Shape;9268;p52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65" name="Google Shape;9269;p52"/>
            <p:cNvSpPr/>
            <p:nvPr/>
          </p:nvSpPr>
          <p:spPr>
            <a:xfrm>
              <a:off x="9654550" y="9656903"/>
              <a:ext cx="202565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70" y="0"/>
                  </a:moveTo>
                  <a:cubicBezTo>
                    <a:pt x="2694" y="0"/>
                    <a:pt x="-1593" y="5725"/>
                    <a:pt x="579" y="16501"/>
                  </a:cubicBezTo>
                  <a:cubicBezTo>
                    <a:pt x="1320" y="20039"/>
                    <a:pt x="4190" y="21600"/>
                    <a:pt x="7387" y="21600"/>
                  </a:cubicBezTo>
                  <a:cubicBezTo>
                    <a:pt x="13170" y="21600"/>
                    <a:pt x="20007" y="16493"/>
                    <a:pt x="17173" y="8734"/>
                  </a:cubicBezTo>
                  <a:cubicBezTo>
                    <a:pt x="15001" y="2838"/>
                    <a:pt x="11165" y="0"/>
                    <a:pt x="76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66" name="Google Shape;9270;p52"/>
            <p:cNvSpPr/>
            <p:nvPr/>
          </p:nvSpPr>
          <p:spPr>
            <a:xfrm>
              <a:off x="9654557" y="10290409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312" y="20054"/>
                    <a:pt x="4174" y="21600"/>
                    <a:pt x="7362" y="21600"/>
                  </a:cubicBezTo>
                  <a:cubicBezTo>
                    <a:pt x="13151" y="21600"/>
                    <a:pt x="20007" y="16505"/>
                    <a:pt x="17167" y="8773"/>
                  </a:cubicBezTo>
                  <a:cubicBezTo>
                    <a:pt x="14996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67" name="Google Shape;9271;p52"/>
            <p:cNvSpPr/>
            <p:nvPr/>
          </p:nvSpPr>
          <p:spPr>
            <a:xfrm>
              <a:off x="10568384" y="8910097"/>
              <a:ext cx="1133394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4013" y="13700"/>
                    <a:pt x="5703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16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611" y="21094"/>
                    <a:pt x="9112" y="21519"/>
                    <a:pt x="9720" y="21546"/>
                  </a:cubicBezTo>
                  <a:cubicBezTo>
                    <a:pt x="10348" y="21578"/>
                    <a:pt x="11016" y="21600"/>
                    <a:pt x="11696" y="21600"/>
                  </a:cubicBezTo>
                  <a:cubicBezTo>
                    <a:pt x="12190" y="21600"/>
                    <a:pt x="12690" y="21589"/>
                    <a:pt x="13184" y="21560"/>
                  </a:cubicBezTo>
                  <a:cubicBezTo>
                    <a:pt x="13822" y="21519"/>
                    <a:pt x="14334" y="21011"/>
                    <a:pt x="14390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3" y="13724"/>
                    <a:pt x="14608" y="13038"/>
                    <a:pt x="15375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88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1" y="13413"/>
                    <a:pt x="21345" y="12821"/>
                    <a:pt x="21331" y="12109"/>
                  </a:cubicBezTo>
                  <a:cubicBezTo>
                    <a:pt x="21303" y="11245"/>
                    <a:pt x="21165" y="10436"/>
                    <a:pt x="21013" y="9558"/>
                  </a:cubicBezTo>
                  <a:cubicBezTo>
                    <a:pt x="20929" y="8996"/>
                    <a:pt x="20472" y="8558"/>
                    <a:pt x="19890" y="8502"/>
                  </a:cubicBezTo>
                  <a:cubicBezTo>
                    <a:pt x="18525" y="8341"/>
                    <a:pt x="17032" y="8199"/>
                    <a:pt x="15669" y="8199"/>
                  </a:cubicBezTo>
                  <a:cubicBezTo>
                    <a:pt x="15412" y="8199"/>
                    <a:pt x="15162" y="8204"/>
                    <a:pt x="14917" y="8215"/>
                  </a:cubicBezTo>
                  <a:cubicBezTo>
                    <a:pt x="14898" y="8215"/>
                    <a:pt x="14881" y="8215"/>
                    <a:pt x="14864" y="8215"/>
                  </a:cubicBezTo>
                  <a:cubicBezTo>
                    <a:pt x="14167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68" name="Google Shape;9272;p52"/>
            <p:cNvSpPr/>
            <p:nvPr/>
          </p:nvSpPr>
          <p:spPr>
            <a:xfrm>
              <a:off x="6912357" y="1380229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12"/>
                  </a:cubicBezTo>
                  <a:cubicBezTo>
                    <a:pt x="858" y="1338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64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2" y="21586"/>
                    <a:pt x="2374" y="21579"/>
                    <a:pt x="2932" y="21579"/>
                  </a:cubicBezTo>
                  <a:cubicBezTo>
                    <a:pt x="4125" y="21579"/>
                    <a:pt x="5497" y="21600"/>
                    <a:pt x="6941" y="21600"/>
                  </a:cubicBezTo>
                  <a:cubicBezTo>
                    <a:pt x="11494" y="21600"/>
                    <a:pt x="16784" y="21405"/>
                    <a:pt x="19565" y="19795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69" name="Google Shape;9273;p52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70" name="Google Shape;9274;p52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71" name="Google Shape;9275;p52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72" name="Google Shape;9276;p52"/>
            <p:cNvSpPr/>
            <p:nvPr/>
          </p:nvSpPr>
          <p:spPr>
            <a:xfrm>
              <a:off x="4018839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57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73" name="Google Shape;9277;p52"/>
            <p:cNvSpPr/>
            <p:nvPr/>
          </p:nvSpPr>
          <p:spPr>
            <a:xfrm>
              <a:off x="5579821" y="0"/>
              <a:ext cx="108003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70" y="0"/>
                  </a:moveTo>
                  <a:cubicBezTo>
                    <a:pt x="15115" y="0"/>
                    <a:pt x="14767" y="159"/>
                    <a:pt x="14516" y="462"/>
                  </a:cubicBezTo>
                  <a:cubicBezTo>
                    <a:pt x="13337" y="1815"/>
                    <a:pt x="12043" y="3362"/>
                    <a:pt x="11112" y="4844"/>
                  </a:cubicBezTo>
                  <a:cubicBezTo>
                    <a:pt x="10856" y="5261"/>
                    <a:pt x="10442" y="5485"/>
                    <a:pt x="10018" y="5485"/>
                  </a:cubicBezTo>
                  <a:cubicBezTo>
                    <a:pt x="9749" y="5485"/>
                    <a:pt x="9475" y="5394"/>
                    <a:pt x="9235" y="5202"/>
                  </a:cubicBezTo>
                  <a:cubicBezTo>
                    <a:pt x="7854" y="4079"/>
                    <a:pt x="5832" y="2597"/>
                    <a:pt x="4174" y="1408"/>
                  </a:cubicBezTo>
                  <a:cubicBezTo>
                    <a:pt x="3954" y="1251"/>
                    <a:pt x="3708" y="1176"/>
                    <a:pt x="3462" y="1176"/>
                  </a:cubicBezTo>
                  <a:cubicBezTo>
                    <a:pt x="3090" y="1176"/>
                    <a:pt x="2722" y="1349"/>
                    <a:pt x="2457" y="1684"/>
                  </a:cubicBezTo>
                  <a:cubicBezTo>
                    <a:pt x="1541" y="2841"/>
                    <a:pt x="421" y="4470"/>
                    <a:pt x="57" y="5692"/>
                  </a:cubicBezTo>
                  <a:cubicBezTo>
                    <a:pt x="-117" y="6311"/>
                    <a:pt x="116" y="7010"/>
                    <a:pt x="596" y="7370"/>
                  </a:cubicBezTo>
                  <a:cubicBezTo>
                    <a:pt x="2443" y="8721"/>
                    <a:pt x="6225" y="10481"/>
                    <a:pt x="6807" y="11327"/>
                  </a:cubicBezTo>
                  <a:cubicBezTo>
                    <a:pt x="7228" y="11962"/>
                    <a:pt x="2546" y="18529"/>
                    <a:pt x="2894" y="19456"/>
                  </a:cubicBezTo>
                  <a:cubicBezTo>
                    <a:pt x="3214" y="20320"/>
                    <a:pt x="5003" y="21134"/>
                    <a:pt x="6312" y="21542"/>
                  </a:cubicBezTo>
                  <a:cubicBezTo>
                    <a:pt x="6437" y="21580"/>
                    <a:pt x="6563" y="21600"/>
                    <a:pt x="6688" y="21600"/>
                  </a:cubicBezTo>
                  <a:cubicBezTo>
                    <a:pt x="7186" y="21600"/>
                    <a:pt x="7650" y="21297"/>
                    <a:pt x="7884" y="20776"/>
                  </a:cubicBezTo>
                  <a:cubicBezTo>
                    <a:pt x="8741" y="18837"/>
                    <a:pt x="9716" y="17192"/>
                    <a:pt x="10559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5" y="15202"/>
                    <a:pt x="12258" y="15315"/>
                    <a:pt x="12509" y="15547"/>
                  </a:cubicBezTo>
                  <a:cubicBezTo>
                    <a:pt x="14021" y="16964"/>
                    <a:pt x="15607" y="18576"/>
                    <a:pt x="17265" y="19586"/>
                  </a:cubicBezTo>
                  <a:cubicBezTo>
                    <a:pt x="17457" y="19699"/>
                    <a:pt x="17665" y="19754"/>
                    <a:pt x="17872" y="19754"/>
                  </a:cubicBezTo>
                  <a:cubicBezTo>
                    <a:pt x="18260" y="19754"/>
                    <a:pt x="18643" y="19562"/>
                    <a:pt x="18909" y="19212"/>
                  </a:cubicBezTo>
                  <a:cubicBezTo>
                    <a:pt x="19636" y="18251"/>
                    <a:pt x="20407" y="17159"/>
                    <a:pt x="21105" y="16036"/>
                  </a:cubicBezTo>
                  <a:cubicBezTo>
                    <a:pt x="21483" y="15417"/>
                    <a:pt x="21395" y="14570"/>
                    <a:pt x="20901" y="14080"/>
                  </a:cubicBezTo>
                  <a:cubicBezTo>
                    <a:pt x="19592" y="12777"/>
                    <a:pt x="17498" y="11164"/>
                    <a:pt x="15825" y="10089"/>
                  </a:cubicBezTo>
                  <a:cubicBezTo>
                    <a:pt x="15084" y="9618"/>
                    <a:pt x="14909" y="8493"/>
                    <a:pt x="15491" y="7793"/>
                  </a:cubicBezTo>
                  <a:cubicBezTo>
                    <a:pt x="16538" y="6473"/>
                    <a:pt x="17730" y="5169"/>
                    <a:pt x="18675" y="3884"/>
                  </a:cubicBezTo>
                  <a:cubicBezTo>
                    <a:pt x="19171" y="3232"/>
                    <a:pt x="19054" y="2239"/>
                    <a:pt x="18429" y="1733"/>
                  </a:cubicBezTo>
                  <a:cubicBezTo>
                    <a:pt x="17687" y="1130"/>
                    <a:pt x="16931" y="690"/>
                    <a:pt x="16116" y="184"/>
                  </a:cubicBezTo>
                  <a:cubicBezTo>
                    <a:pt x="15910" y="60"/>
                    <a:pt x="15688" y="0"/>
                    <a:pt x="154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74" name="Google Shape;9278;p52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75" name="Google Shape;9279;p52"/>
            <p:cNvSpPr/>
            <p:nvPr/>
          </p:nvSpPr>
          <p:spPr>
            <a:xfrm>
              <a:off x="6912357" y="8406147"/>
              <a:ext cx="81899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5" h="21600" fill="norm" stroke="1" extrusionOk="0">
                  <a:moveTo>
                    <a:pt x="19109" y="0"/>
                  </a:moveTo>
                  <a:cubicBezTo>
                    <a:pt x="19063" y="0"/>
                    <a:pt x="19017" y="7"/>
                    <a:pt x="18971" y="28"/>
                  </a:cubicBezTo>
                  <a:cubicBezTo>
                    <a:pt x="17387" y="733"/>
                    <a:pt x="14386" y="852"/>
                    <a:pt x="11244" y="852"/>
                  </a:cubicBezTo>
                  <a:cubicBezTo>
                    <a:pt x="9600" y="852"/>
                    <a:pt x="7920" y="817"/>
                    <a:pt x="6383" y="817"/>
                  </a:cubicBezTo>
                  <a:cubicBezTo>
                    <a:pt x="4332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42" y="5445"/>
                  </a:cubicBezTo>
                  <a:cubicBezTo>
                    <a:pt x="17" y="9306"/>
                    <a:pt x="-77" y="13669"/>
                    <a:pt x="72" y="17034"/>
                  </a:cubicBezTo>
                  <a:cubicBezTo>
                    <a:pt x="204" y="19708"/>
                    <a:pt x="747" y="21579"/>
                    <a:pt x="1383" y="21579"/>
                  </a:cubicBezTo>
                  <a:cubicBezTo>
                    <a:pt x="1800" y="21565"/>
                    <a:pt x="2255" y="21565"/>
                    <a:pt x="2744" y="21565"/>
                  </a:cubicBezTo>
                  <a:cubicBezTo>
                    <a:pt x="4141" y="21565"/>
                    <a:pt x="5800" y="21600"/>
                    <a:pt x="7542" y="21600"/>
                  </a:cubicBezTo>
                  <a:cubicBezTo>
                    <a:pt x="11953" y="21600"/>
                    <a:pt x="16907" y="21377"/>
                    <a:pt x="19568" y="19834"/>
                  </a:cubicBezTo>
                  <a:cubicBezTo>
                    <a:pt x="21523" y="18738"/>
                    <a:pt x="21034" y="0"/>
                    <a:pt x="1910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76" name="Google Shape;9280;p52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77" name="Google Shape;9281;p52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78" name="Google Shape;9282;p52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79" name="Google Shape;9283;p52"/>
            <p:cNvSpPr/>
            <p:nvPr/>
          </p:nvSpPr>
          <p:spPr>
            <a:xfrm>
              <a:off x="4018832" y="8100988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80" name="Google Shape;9284;p52"/>
            <p:cNvSpPr/>
            <p:nvPr/>
          </p:nvSpPr>
          <p:spPr>
            <a:xfrm>
              <a:off x="5579821" y="7025505"/>
              <a:ext cx="108003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67" y="0"/>
                  </a:moveTo>
                  <a:cubicBezTo>
                    <a:pt x="15113" y="0"/>
                    <a:pt x="14767" y="153"/>
                    <a:pt x="14516" y="455"/>
                  </a:cubicBezTo>
                  <a:cubicBezTo>
                    <a:pt x="13337" y="1824"/>
                    <a:pt x="12043" y="3353"/>
                    <a:pt x="11112" y="4852"/>
                  </a:cubicBezTo>
                  <a:cubicBezTo>
                    <a:pt x="10857" y="5264"/>
                    <a:pt x="10450" y="5482"/>
                    <a:pt x="10032" y="5482"/>
                  </a:cubicBezTo>
                  <a:cubicBezTo>
                    <a:pt x="9757" y="5482"/>
                    <a:pt x="9478" y="5387"/>
                    <a:pt x="9235" y="5193"/>
                  </a:cubicBezTo>
                  <a:cubicBezTo>
                    <a:pt x="7854" y="4071"/>
                    <a:pt x="5832" y="2605"/>
                    <a:pt x="4174" y="1417"/>
                  </a:cubicBezTo>
                  <a:cubicBezTo>
                    <a:pt x="3956" y="1254"/>
                    <a:pt x="3710" y="1177"/>
                    <a:pt x="3465" y="1177"/>
                  </a:cubicBezTo>
                  <a:cubicBezTo>
                    <a:pt x="3092" y="1177"/>
                    <a:pt x="2722" y="1358"/>
                    <a:pt x="2457" y="1692"/>
                  </a:cubicBezTo>
                  <a:cubicBezTo>
                    <a:pt x="1541" y="2833"/>
                    <a:pt x="421" y="4461"/>
                    <a:pt x="57" y="5682"/>
                  </a:cubicBezTo>
                  <a:cubicBezTo>
                    <a:pt x="-117" y="6318"/>
                    <a:pt x="116" y="7000"/>
                    <a:pt x="596" y="7360"/>
                  </a:cubicBezTo>
                  <a:cubicBezTo>
                    <a:pt x="2443" y="8711"/>
                    <a:pt x="6225" y="10487"/>
                    <a:pt x="6807" y="11332"/>
                  </a:cubicBezTo>
                  <a:cubicBezTo>
                    <a:pt x="7228" y="11967"/>
                    <a:pt x="2546" y="18515"/>
                    <a:pt x="2894" y="19442"/>
                  </a:cubicBezTo>
                  <a:cubicBezTo>
                    <a:pt x="3214" y="20322"/>
                    <a:pt x="5003" y="21136"/>
                    <a:pt x="6312" y="21543"/>
                  </a:cubicBezTo>
                  <a:cubicBezTo>
                    <a:pt x="6434" y="21582"/>
                    <a:pt x="6558" y="21600"/>
                    <a:pt x="6679" y="21600"/>
                  </a:cubicBezTo>
                  <a:cubicBezTo>
                    <a:pt x="7179" y="21600"/>
                    <a:pt x="7649" y="21290"/>
                    <a:pt x="7884" y="20779"/>
                  </a:cubicBezTo>
                  <a:cubicBezTo>
                    <a:pt x="8741" y="18840"/>
                    <a:pt x="9716" y="17179"/>
                    <a:pt x="10559" y="15828"/>
                  </a:cubicBezTo>
                  <a:cubicBezTo>
                    <a:pt x="10822" y="15410"/>
                    <a:pt x="11239" y="15191"/>
                    <a:pt x="11658" y="15191"/>
                  </a:cubicBezTo>
                  <a:cubicBezTo>
                    <a:pt x="11958" y="15191"/>
                    <a:pt x="12260" y="15302"/>
                    <a:pt x="12509" y="15534"/>
                  </a:cubicBezTo>
                  <a:cubicBezTo>
                    <a:pt x="14021" y="16951"/>
                    <a:pt x="15607" y="18579"/>
                    <a:pt x="17265" y="19572"/>
                  </a:cubicBezTo>
                  <a:cubicBezTo>
                    <a:pt x="17461" y="19689"/>
                    <a:pt x="17674" y="19745"/>
                    <a:pt x="17886" y="19745"/>
                  </a:cubicBezTo>
                  <a:cubicBezTo>
                    <a:pt x="18269" y="19745"/>
                    <a:pt x="18646" y="19561"/>
                    <a:pt x="18909" y="19214"/>
                  </a:cubicBezTo>
                  <a:cubicBezTo>
                    <a:pt x="19636" y="18238"/>
                    <a:pt x="20407" y="17162"/>
                    <a:pt x="21105" y="16023"/>
                  </a:cubicBezTo>
                  <a:cubicBezTo>
                    <a:pt x="21483" y="15405"/>
                    <a:pt x="21395" y="14574"/>
                    <a:pt x="20901" y="14068"/>
                  </a:cubicBezTo>
                  <a:cubicBezTo>
                    <a:pt x="19592" y="12765"/>
                    <a:pt x="17498" y="11153"/>
                    <a:pt x="15825" y="10094"/>
                  </a:cubicBezTo>
                  <a:cubicBezTo>
                    <a:pt x="15084" y="9624"/>
                    <a:pt x="14909" y="8499"/>
                    <a:pt x="15491" y="7784"/>
                  </a:cubicBezTo>
                  <a:cubicBezTo>
                    <a:pt x="16538" y="6480"/>
                    <a:pt x="17730" y="5160"/>
                    <a:pt x="18675" y="3892"/>
                  </a:cubicBezTo>
                  <a:cubicBezTo>
                    <a:pt x="19171" y="3240"/>
                    <a:pt x="19054" y="2245"/>
                    <a:pt x="18429" y="1741"/>
                  </a:cubicBezTo>
                  <a:cubicBezTo>
                    <a:pt x="17687" y="1139"/>
                    <a:pt x="16931" y="683"/>
                    <a:pt x="16116" y="179"/>
                  </a:cubicBezTo>
                  <a:cubicBezTo>
                    <a:pt x="15910" y="60"/>
                    <a:pt x="15687" y="0"/>
                    <a:pt x="1546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81" name="Google Shape;9285;p52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82" name="Google Shape;9286;p52"/>
            <p:cNvSpPr/>
            <p:nvPr/>
          </p:nvSpPr>
          <p:spPr>
            <a:xfrm>
              <a:off x="4473842" y="6435487"/>
              <a:ext cx="1084710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4"/>
                    <a:pt x="14166" y="866"/>
                    <a:pt x="10909" y="866"/>
                  </a:cubicBezTo>
                  <a:cubicBezTo>
                    <a:pt x="9358" y="866"/>
                    <a:pt x="7782" y="845"/>
                    <a:pt x="6337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83" name="Google Shape;9287;p52"/>
            <p:cNvSpPr/>
            <p:nvPr/>
          </p:nvSpPr>
          <p:spPr>
            <a:xfrm>
              <a:off x="4248388" y="5259082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1"/>
                    <a:pt x="10902" y="871"/>
                  </a:cubicBezTo>
                  <a:cubicBezTo>
                    <a:pt x="9352" y="871"/>
                    <a:pt x="7779" y="843"/>
                    <a:pt x="6333" y="843"/>
                  </a:cubicBezTo>
                  <a:cubicBezTo>
                    <a:pt x="4303" y="843"/>
                    <a:pt x="2528" y="892"/>
                    <a:pt x="1431" y="1150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6" y="21579"/>
                    <a:pt x="5487" y="21600"/>
                    <a:pt x="6930" y="21600"/>
                  </a:cubicBezTo>
                  <a:cubicBezTo>
                    <a:pt x="11481" y="21600"/>
                    <a:pt x="16769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84" name="Google Shape;9288;p52"/>
            <p:cNvSpPr/>
            <p:nvPr/>
          </p:nvSpPr>
          <p:spPr>
            <a:xfrm>
              <a:off x="4248388" y="4893188"/>
              <a:ext cx="81926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9"/>
                    <a:pt x="1431" y="1150"/>
                  </a:cubicBezTo>
                  <a:cubicBezTo>
                    <a:pt x="871" y="1276"/>
                    <a:pt x="385" y="3012"/>
                    <a:pt x="234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4" y="21544"/>
                    <a:pt x="1824" y="21544"/>
                    <a:pt x="2065" y="21544"/>
                  </a:cubicBezTo>
                  <a:cubicBezTo>
                    <a:pt x="3580" y="21544"/>
                    <a:pt x="5480" y="21600"/>
                    <a:pt x="7498" y="21600"/>
                  </a:cubicBezTo>
                  <a:cubicBezTo>
                    <a:pt x="11914" y="21600"/>
                    <a:pt x="16884" y="21356"/>
                    <a:pt x="19561" y="19808"/>
                  </a:cubicBezTo>
                  <a:cubicBezTo>
                    <a:pt x="21518" y="18713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85" name="Google Shape;9289;p52"/>
            <p:cNvSpPr/>
            <p:nvPr/>
          </p:nvSpPr>
          <p:spPr>
            <a:xfrm>
              <a:off x="6601033" y="4634488"/>
              <a:ext cx="981965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8" h="21600" fill="norm" stroke="1" extrusionOk="0">
                  <a:moveTo>
                    <a:pt x="17278" y="0"/>
                  </a:moveTo>
                  <a:cubicBezTo>
                    <a:pt x="16844" y="0"/>
                    <a:pt x="16413" y="178"/>
                    <a:pt x="16095" y="504"/>
                  </a:cubicBezTo>
                  <a:cubicBezTo>
                    <a:pt x="11994" y="4766"/>
                    <a:pt x="3466" y="13243"/>
                    <a:pt x="320" y="17441"/>
                  </a:cubicBezTo>
                  <a:cubicBezTo>
                    <a:pt x="-895" y="19076"/>
                    <a:pt x="1609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45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35" y="2802"/>
                  </a:cubicBezTo>
                  <a:cubicBezTo>
                    <a:pt x="19765" y="1804"/>
                    <a:pt x="18978" y="838"/>
                    <a:pt x="18145" y="268"/>
                  </a:cubicBezTo>
                  <a:cubicBezTo>
                    <a:pt x="17881" y="85"/>
                    <a:pt x="17578" y="0"/>
                    <a:pt x="1727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86" name="Google Shape;9290;p52"/>
            <p:cNvSpPr/>
            <p:nvPr/>
          </p:nvSpPr>
          <p:spPr>
            <a:xfrm>
              <a:off x="6682998" y="4588442"/>
              <a:ext cx="231999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66" y="0"/>
                  </a:moveTo>
                  <a:cubicBezTo>
                    <a:pt x="2686" y="0"/>
                    <a:pt x="-1604" y="5758"/>
                    <a:pt x="588" y="16537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1"/>
                    <a:pt x="17151" y="8758"/>
                  </a:cubicBezTo>
                  <a:cubicBezTo>
                    <a:pt x="14984" y="2837"/>
                    <a:pt x="11157" y="0"/>
                    <a:pt x="766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87" name="Google Shape;9291;p52"/>
            <p:cNvSpPr/>
            <p:nvPr/>
          </p:nvSpPr>
          <p:spPr>
            <a:xfrm>
              <a:off x="7267562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88" name="Google Shape;9292;p52"/>
            <p:cNvSpPr/>
            <p:nvPr/>
          </p:nvSpPr>
          <p:spPr>
            <a:xfrm>
              <a:off x="6549645" y="6435487"/>
              <a:ext cx="108480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5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4" y="21572"/>
                    <a:pt x="2241" y="21565"/>
                    <a:pt x="2730" y="21565"/>
                  </a:cubicBezTo>
                  <a:cubicBezTo>
                    <a:pt x="4132" y="21565"/>
                    <a:pt x="5791" y="21600"/>
                    <a:pt x="7535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89" name="Google Shape;9293;p52"/>
            <p:cNvSpPr/>
            <p:nvPr/>
          </p:nvSpPr>
          <p:spPr>
            <a:xfrm>
              <a:off x="6990907" y="6144191"/>
              <a:ext cx="202002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6" y="0"/>
                  </a:moveTo>
                  <a:cubicBezTo>
                    <a:pt x="2672" y="0"/>
                    <a:pt x="-1619" y="5740"/>
                    <a:pt x="599" y="16495"/>
                  </a:cubicBezTo>
                  <a:cubicBezTo>
                    <a:pt x="1312" y="20037"/>
                    <a:pt x="4177" y="21600"/>
                    <a:pt x="7363" y="21600"/>
                  </a:cubicBezTo>
                  <a:cubicBezTo>
                    <a:pt x="13137" y="21600"/>
                    <a:pt x="19981" y="16487"/>
                    <a:pt x="17137" y="8720"/>
                  </a:cubicBezTo>
                  <a:cubicBezTo>
                    <a:pt x="14970" y="2825"/>
                    <a:pt x="11145" y="0"/>
                    <a:pt x="764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90" name="Google Shape;9294;p52"/>
            <p:cNvSpPr/>
            <p:nvPr/>
          </p:nvSpPr>
          <p:spPr>
            <a:xfrm>
              <a:off x="6990929" y="6777780"/>
              <a:ext cx="20198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64" y="21600"/>
                  </a:cubicBezTo>
                  <a:cubicBezTo>
                    <a:pt x="13140" y="21600"/>
                    <a:pt x="19986" y="16493"/>
                    <a:pt x="17141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91" name="Google Shape;9295;p52"/>
            <p:cNvSpPr/>
            <p:nvPr/>
          </p:nvSpPr>
          <p:spPr>
            <a:xfrm>
              <a:off x="7904605" y="5397138"/>
              <a:ext cx="1133012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29" y="0"/>
                  </a:moveTo>
                  <a:cubicBezTo>
                    <a:pt x="9543" y="0"/>
                    <a:pt x="8532" y="83"/>
                    <a:pt x="7844" y="327"/>
                  </a:cubicBezTo>
                  <a:cubicBezTo>
                    <a:pt x="7304" y="520"/>
                    <a:pt x="6971" y="1041"/>
                    <a:pt x="7012" y="1604"/>
                  </a:cubicBezTo>
                  <a:cubicBezTo>
                    <a:pt x="7178" y="3688"/>
                    <a:pt x="8204" y="7460"/>
                    <a:pt x="7968" y="8338"/>
                  </a:cubicBezTo>
                  <a:cubicBezTo>
                    <a:pt x="7788" y="8996"/>
                    <a:pt x="569" y="8873"/>
                    <a:pt x="153" y="9600"/>
                  </a:cubicBezTo>
                  <a:cubicBezTo>
                    <a:pt x="-262" y="10300"/>
                    <a:pt x="251" y="12069"/>
                    <a:pt x="735" y="13276"/>
                  </a:cubicBezTo>
                  <a:cubicBezTo>
                    <a:pt x="940" y="13765"/>
                    <a:pt x="1419" y="14079"/>
                    <a:pt x="1942" y="14079"/>
                  </a:cubicBezTo>
                  <a:cubicBezTo>
                    <a:pt x="2020" y="14079"/>
                    <a:pt x="2097" y="14071"/>
                    <a:pt x="2176" y="14057"/>
                  </a:cubicBezTo>
                  <a:cubicBezTo>
                    <a:pt x="4005" y="13700"/>
                    <a:pt x="5696" y="13577"/>
                    <a:pt x="7123" y="13508"/>
                  </a:cubicBezTo>
                  <a:cubicBezTo>
                    <a:pt x="7139" y="13508"/>
                    <a:pt x="7156" y="13508"/>
                    <a:pt x="7171" y="13508"/>
                  </a:cubicBezTo>
                  <a:cubicBezTo>
                    <a:pt x="7897" y="13508"/>
                    <a:pt x="8481" y="14102"/>
                    <a:pt x="8453" y="14826"/>
                  </a:cubicBezTo>
                  <a:cubicBezTo>
                    <a:pt x="8383" y="16705"/>
                    <a:pt x="8204" y="18734"/>
                    <a:pt x="8509" y="20504"/>
                  </a:cubicBezTo>
                  <a:cubicBezTo>
                    <a:pt x="8605" y="21094"/>
                    <a:pt x="9118" y="21532"/>
                    <a:pt x="9714" y="21546"/>
                  </a:cubicBezTo>
                  <a:cubicBezTo>
                    <a:pt x="10349" y="21578"/>
                    <a:pt x="11016" y="21600"/>
                    <a:pt x="11694" y="21600"/>
                  </a:cubicBezTo>
                  <a:cubicBezTo>
                    <a:pt x="12185" y="21600"/>
                    <a:pt x="12684" y="21589"/>
                    <a:pt x="13178" y="21560"/>
                  </a:cubicBezTo>
                  <a:cubicBezTo>
                    <a:pt x="13828" y="21532"/>
                    <a:pt x="14329" y="21011"/>
                    <a:pt x="14383" y="20381"/>
                  </a:cubicBezTo>
                  <a:cubicBezTo>
                    <a:pt x="14495" y="18720"/>
                    <a:pt x="14369" y="16320"/>
                    <a:pt x="14106" y="14497"/>
                  </a:cubicBezTo>
                  <a:cubicBezTo>
                    <a:pt x="13999" y="13717"/>
                    <a:pt x="14613" y="13039"/>
                    <a:pt x="15388" y="13039"/>
                  </a:cubicBezTo>
                  <a:cubicBezTo>
                    <a:pt x="15417" y="13039"/>
                    <a:pt x="15448" y="13041"/>
                    <a:pt x="15478" y="13042"/>
                  </a:cubicBezTo>
                  <a:cubicBezTo>
                    <a:pt x="16988" y="13165"/>
                    <a:pt x="18581" y="13371"/>
                    <a:pt x="20008" y="13427"/>
                  </a:cubicBezTo>
                  <a:cubicBezTo>
                    <a:pt x="20026" y="13427"/>
                    <a:pt x="20041" y="13427"/>
                    <a:pt x="20057" y="13427"/>
                  </a:cubicBezTo>
                  <a:cubicBezTo>
                    <a:pt x="20770" y="13427"/>
                    <a:pt x="21338" y="12835"/>
                    <a:pt x="21326" y="12123"/>
                  </a:cubicBezTo>
                  <a:cubicBezTo>
                    <a:pt x="21298" y="11245"/>
                    <a:pt x="21159" y="10450"/>
                    <a:pt x="21020" y="9558"/>
                  </a:cubicBezTo>
                  <a:cubicBezTo>
                    <a:pt x="20923" y="8996"/>
                    <a:pt x="20467" y="8558"/>
                    <a:pt x="19898" y="8502"/>
                  </a:cubicBezTo>
                  <a:cubicBezTo>
                    <a:pt x="18521" y="8352"/>
                    <a:pt x="17012" y="8199"/>
                    <a:pt x="15630" y="8199"/>
                  </a:cubicBezTo>
                  <a:cubicBezTo>
                    <a:pt x="15385" y="8199"/>
                    <a:pt x="15145" y="8204"/>
                    <a:pt x="14909" y="8215"/>
                  </a:cubicBezTo>
                  <a:cubicBezTo>
                    <a:pt x="14885" y="8216"/>
                    <a:pt x="14860" y="8216"/>
                    <a:pt x="14836" y="8216"/>
                  </a:cubicBezTo>
                  <a:cubicBezTo>
                    <a:pt x="14148" y="8216"/>
                    <a:pt x="13592" y="7669"/>
                    <a:pt x="13566" y="6994"/>
                  </a:cubicBezTo>
                  <a:cubicBezTo>
                    <a:pt x="13510" y="5361"/>
                    <a:pt x="13330" y="3070"/>
                    <a:pt x="13164" y="1205"/>
                  </a:cubicBezTo>
                  <a:cubicBezTo>
                    <a:pt x="13109" y="575"/>
                    <a:pt x="12595" y="95"/>
                    <a:pt x="11972" y="54"/>
                  </a:cubicBezTo>
                  <a:cubicBezTo>
                    <a:pt x="11528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92" name="Google Shape;9296;p52"/>
            <p:cNvSpPr/>
            <p:nvPr/>
          </p:nvSpPr>
          <p:spPr>
            <a:xfrm>
              <a:off x="8243658" y="3512959"/>
              <a:ext cx="1080102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9" y="0"/>
                    <a:pt x="14765" y="155"/>
                    <a:pt x="14514" y="446"/>
                  </a:cubicBezTo>
                  <a:cubicBezTo>
                    <a:pt x="13323" y="1815"/>
                    <a:pt x="12042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6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6" y="1176"/>
                    <a:pt x="3460" y="1176"/>
                  </a:cubicBezTo>
                  <a:cubicBezTo>
                    <a:pt x="3087" y="1176"/>
                    <a:pt x="2720" y="1350"/>
                    <a:pt x="2450" y="1684"/>
                  </a:cubicBezTo>
                  <a:cubicBezTo>
                    <a:pt x="1547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19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3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48" y="15192"/>
                  </a:cubicBezTo>
                  <a:cubicBezTo>
                    <a:pt x="11951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8" y="19752"/>
                    <a:pt x="17871" y="19752"/>
                  </a:cubicBezTo>
                  <a:cubicBezTo>
                    <a:pt x="18257" y="19752"/>
                    <a:pt x="1863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1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28" y="5153"/>
                    <a:pt x="18671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098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93" name="Google Shape;9297;p52"/>
            <p:cNvSpPr/>
            <p:nvPr/>
          </p:nvSpPr>
          <p:spPr>
            <a:xfrm>
              <a:off x="5328105" y="3573858"/>
              <a:ext cx="1441696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3" y="16843"/>
                    <a:pt x="8726" y="16977"/>
                    <a:pt x="8550" y="16977"/>
                  </a:cubicBezTo>
                  <a:cubicBezTo>
                    <a:pt x="8393" y="16977"/>
                    <a:pt x="8236" y="16872"/>
                    <a:pt x="8178" y="16650"/>
                  </a:cubicBezTo>
                  <a:cubicBezTo>
                    <a:pt x="7141" y="12664"/>
                    <a:pt x="6901" y="11085"/>
                    <a:pt x="5546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17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40" y="11801"/>
                  </a:cubicBezTo>
                  <a:cubicBezTo>
                    <a:pt x="1197" y="11801"/>
                    <a:pt x="1355" y="11736"/>
                    <a:pt x="1485" y="11608"/>
                  </a:cubicBezTo>
                  <a:cubicBezTo>
                    <a:pt x="2289" y="10791"/>
                    <a:pt x="3273" y="10238"/>
                    <a:pt x="3803" y="10238"/>
                  </a:cubicBezTo>
                  <a:cubicBezTo>
                    <a:pt x="3993" y="10238"/>
                    <a:pt x="4125" y="10308"/>
                    <a:pt x="4170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40" y="21352"/>
                    <a:pt x="7852" y="21600"/>
                    <a:pt x="8697" y="21600"/>
                  </a:cubicBezTo>
                  <a:cubicBezTo>
                    <a:pt x="9574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1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79" y="3905"/>
                    <a:pt x="18421" y="4566"/>
                  </a:cubicBezTo>
                  <a:cubicBezTo>
                    <a:pt x="18517" y="5045"/>
                    <a:pt x="18895" y="5369"/>
                    <a:pt x="19313" y="5369"/>
                  </a:cubicBezTo>
                  <a:cubicBezTo>
                    <a:pt x="19329" y="5369"/>
                    <a:pt x="19345" y="5369"/>
                    <a:pt x="19361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81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94" name="Google Shape;9298;p52"/>
            <p:cNvSpPr/>
            <p:nvPr/>
          </p:nvSpPr>
          <p:spPr>
            <a:xfrm>
              <a:off x="7137828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6" y="864"/>
                    <a:pt x="10911" y="864"/>
                  </a:cubicBezTo>
                  <a:cubicBezTo>
                    <a:pt x="9360" y="864"/>
                    <a:pt x="7785" y="843"/>
                    <a:pt x="6340" y="843"/>
                  </a:cubicBezTo>
                  <a:cubicBezTo>
                    <a:pt x="4308" y="843"/>
                    <a:pt x="2532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95" name="Google Shape;9299;p52"/>
            <p:cNvSpPr/>
            <p:nvPr/>
          </p:nvSpPr>
          <p:spPr>
            <a:xfrm>
              <a:off x="6912357" y="1746123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05"/>
                  </a:cubicBezTo>
                  <a:cubicBezTo>
                    <a:pt x="858" y="1331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57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0" y="21586"/>
                    <a:pt x="2366" y="21579"/>
                    <a:pt x="2919" y="21579"/>
                  </a:cubicBezTo>
                  <a:cubicBezTo>
                    <a:pt x="4159" y="21579"/>
                    <a:pt x="5589" y="21600"/>
                    <a:pt x="7094" y="21600"/>
                  </a:cubicBezTo>
                  <a:cubicBezTo>
                    <a:pt x="11613" y="21600"/>
                    <a:pt x="16813" y="21405"/>
                    <a:pt x="19565" y="19858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96" name="Google Shape;9300;p52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97" name="Google Shape;9301;p52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98" name="Google Shape;9302;p52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99" name="Google Shape;9303;p52"/>
            <p:cNvSpPr/>
            <p:nvPr/>
          </p:nvSpPr>
          <p:spPr>
            <a:xfrm>
              <a:off x="4603359" y="1873781"/>
              <a:ext cx="232700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1" h="21600" fill="norm" stroke="1" extrusionOk="0">
                  <a:moveTo>
                    <a:pt x="7647" y="0"/>
                  </a:moveTo>
                  <a:cubicBezTo>
                    <a:pt x="2677" y="0"/>
                    <a:pt x="-1597" y="5733"/>
                    <a:pt x="584" y="16505"/>
                  </a:cubicBezTo>
                  <a:cubicBezTo>
                    <a:pt x="1312" y="20041"/>
                    <a:pt x="4182" y="21600"/>
                    <a:pt x="7382" y="21600"/>
                  </a:cubicBezTo>
                  <a:cubicBezTo>
                    <a:pt x="13161" y="21600"/>
                    <a:pt x="20003" y="16498"/>
                    <a:pt x="17170" y="8724"/>
                  </a:cubicBezTo>
                  <a:cubicBezTo>
                    <a:pt x="14982" y="2828"/>
                    <a:pt x="11144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00" name="Google Shape;9304;p52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01" name="Google Shape;9305;p52"/>
            <p:cNvSpPr/>
            <p:nvPr/>
          </p:nvSpPr>
          <p:spPr>
            <a:xfrm>
              <a:off x="4326704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02" name="Google Shape;9306;p52"/>
            <p:cNvSpPr/>
            <p:nvPr/>
          </p:nvSpPr>
          <p:spPr>
            <a:xfrm>
              <a:off x="4326704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03" name="Google Shape;9307;p52"/>
            <p:cNvSpPr/>
            <p:nvPr/>
          </p:nvSpPr>
          <p:spPr>
            <a:xfrm>
              <a:off x="5240728" y="1884179"/>
              <a:ext cx="1132689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5" y="10299"/>
                    <a:pt x="245" y="12082"/>
                    <a:pt x="730" y="13275"/>
                  </a:cubicBezTo>
                  <a:cubicBezTo>
                    <a:pt x="933" y="13775"/>
                    <a:pt x="1410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2" y="13507"/>
                    <a:pt x="8487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20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62" y="16319"/>
                    <a:pt x="14100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5" y="13041"/>
                  </a:cubicBezTo>
                  <a:cubicBezTo>
                    <a:pt x="16981" y="13164"/>
                    <a:pt x="18574" y="13370"/>
                    <a:pt x="20002" y="13426"/>
                  </a:cubicBezTo>
                  <a:cubicBezTo>
                    <a:pt x="20017" y="13426"/>
                    <a:pt x="20034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291" y="11244"/>
                    <a:pt x="21151" y="10449"/>
                    <a:pt x="21013" y="9572"/>
                  </a:cubicBezTo>
                  <a:cubicBezTo>
                    <a:pt x="20916" y="8995"/>
                    <a:pt x="20458" y="8571"/>
                    <a:pt x="19891" y="8502"/>
                  </a:cubicBezTo>
                  <a:cubicBezTo>
                    <a:pt x="18514" y="8351"/>
                    <a:pt x="17006" y="8199"/>
                    <a:pt x="15624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586" y="7681"/>
                    <a:pt x="13573" y="6993"/>
                  </a:cubicBezTo>
                  <a:cubicBezTo>
                    <a:pt x="13504" y="5361"/>
                    <a:pt x="13337" y="3084"/>
                    <a:pt x="13157" y="1205"/>
                  </a:cubicBezTo>
                  <a:cubicBezTo>
                    <a:pt x="13101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04" name="Google Shape;9308;p52"/>
            <p:cNvSpPr/>
            <p:nvPr/>
          </p:nvSpPr>
          <p:spPr>
            <a:xfrm>
              <a:off x="4473842" y="13460663"/>
              <a:ext cx="108471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272" y="773"/>
                    <a:pt x="13973" y="871"/>
                    <a:pt x="10612" y="871"/>
                  </a:cubicBezTo>
                  <a:cubicBezTo>
                    <a:pt x="9358" y="871"/>
                    <a:pt x="8097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05" name="Google Shape;9309;p52"/>
            <p:cNvSpPr/>
            <p:nvPr/>
          </p:nvSpPr>
          <p:spPr>
            <a:xfrm>
              <a:off x="4248388" y="12284917"/>
              <a:ext cx="81924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5" y="733"/>
                    <a:pt x="14370" y="859"/>
                    <a:pt x="11236" y="859"/>
                  </a:cubicBezTo>
                  <a:cubicBezTo>
                    <a:pt x="9595" y="859"/>
                    <a:pt x="7914" y="824"/>
                    <a:pt x="6378" y="824"/>
                  </a:cubicBezTo>
                  <a:cubicBezTo>
                    <a:pt x="4329" y="824"/>
                    <a:pt x="2537" y="880"/>
                    <a:pt x="1431" y="1152"/>
                  </a:cubicBezTo>
                  <a:cubicBezTo>
                    <a:pt x="871" y="1278"/>
                    <a:pt x="385" y="3023"/>
                    <a:pt x="234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1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40" y="21600"/>
                    <a:pt x="16893" y="21384"/>
                    <a:pt x="19565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06" name="Google Shape;9310;p52"/>
            <p:cNvSpPr/>
            <p:nvPr/>
          </p:nvSpPr>
          <p:spPr>
            <a:xfrm>
              <a:off x="4248388" y="11918363"/>
              <a:ext cx="81926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14"/>
                    <a:pt x="18943" y="28"/>
                  </a:cubicBezTo>
                  <a:cubicBezTo>
                    <a:pt x="17257" y="773"/>
                    <a:pt x="13963" y="877"/>
                    <a:pt x="10605" y="877"/>
                  </a:cubicBezTo>
                  <a:cubicBezTo>
                    <a:pt x="9354" y="877"/>
                    <a:pt x="8093" y="863"/>
                    <a:pt x="6903" y="863"/>
                  </a:cubicBezTo>
                  <a:cubicBezTo>
                    <a:pt x="4636" y="863"/>
                    <a:pt x="2629" y="912"/>
                    <a:pt x="1431" y="1211"/>
                  </a:cubicBezTo>
                  <a:cubicBezTo>
                    <a:pt x="871" y="1337"/>
                    <a:pt x="385" y="3070"/>
                    <a:pt x="234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1" y="21565"/>
                    <a:pt x="5788" y="21600"/>
                    <a:pt x="7529" y="21600"/>
                  </a:cubicBezTo>
                  <a:cubicBezTo>
                    <a:pt x="11937" y="21600"/>
                    <a:pt x="16890" y="21377"/>
                    <a:pt x="19561" y="19839"/>
                  </a:cubicBezTo>
                  <a:cubicBezTo>
                    <a:pt x="21518" y="18683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07" name="Google Shape;9311;p52"/>
            <p:cNvSpPr/>
            <p:nvPr/>
          </p:nvSpPr>
          <p:spPr>
            <a:xfrm>
              <a:off x="6601042" y="11660158"/>
              <a:ext cx="98195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68" y="0"/>
                  </a:moveTo>
                  <a:cubicBezTo>
                    <a:pt x="16837" y="0"/>
                    <a:pt x="16411" y="178"/>
                    <a:pt x="16096" y="510"/>
                  </a:cubicBezTo>
                  <a:cubicBezTo>
                    <a:pt x="11994" y="4773"/>
                    <a:pt x="3465" y="13250"/>
                    <a:pt x="319" y="17449"/>
                  </a:cubicBezTo>
                  <a:cubicBezTo>
                    <a:pt x="-894" y="19073"/>
                    <a:pt x="1604" y="21600"/>
                    <a:pt x="3510" y="21600"/>
                  </a:cubicBezTo>
                  <a:cubicBezTo>
                    <a:pt x="4024" y="21600"/>
                    <a:pt x="4496" y="21417"/>
                    <a:pt x="4838" y="20982"/>
                  </a:cubicBezTo>
                  <a:cubicBezTo>
                    <a:pt x="7645" y="17465"/>
                    <a:pt x="17206" y="8163"/>
                    <a:pt x="20151" y="4789"/>
                  </a:cubicBezTo>
                  <a:cubicBezTo>
                    <a:pt x="20628" y="4234"/>
                    <a:pt x="20706" y="3442"/>
                    <a:pt x="20336" y="2808"/>
                  </a:cubicBezTo>
                  <a:cubicBezTo>
                    <a:pt x="19766" y="1810"/>
                    <a:pt x="18979" y="828"/>
                    <a:pt x="18146" y="274"/>
                  </a:cubicBezTo>
                  <a:cubicBezTo>
                    <a:pt x="17878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08" name="Google Shape;9312;p52"/>
            <p:cNvSpPr/>
            <p:nvPr/>
          </p:nvSpPr>
          <p:spPr>
            <a:xfrm>
              <a:off x="6683027" y="11613947"/>
              <a:ext cx="231959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1" h="21600" fill="norm" stroke="1" extrusionOk="0">
                  <a:moveTo>
                    <a:pt x="7662" y="0"/>
                  </a:moveTo>
                  <a:cubicBezTo>
                    <a:pt x="2685" y="0"/>
                    <a:pt x="-1601" y="5733"/>
                    <a:pt x="586" y="16498"/>
                  </a:cubicBezTo>
                  <a:cubicBezTo>
                    <a:pt x="1296" y="20034"/>
                    <a:pt x="4162" y="21600"/>
                    <a:pt x="7357" y="21600"/>
                  </a:cubicBezTo>
                  <a:cubicBezTo>
                    <a:pt x="13139" y="21600"/>
                    <a:pt x="19999" y="16498"/>
                    <a:pt x="17159" y="8724"/>
                  </a:cubicBezTo>
                  <a:cubicBezTo>
                    <a:pt x="14990" y="2828"/>
                    <a:pt x="11155" y="0"/>
                    <a:pt x="76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09" name="Google Shape;9313;p52"/>
            <p:cNvSpPr/>
            <p:nvPr/>
          </p:nvSpPr>
          <p:spPr>
            <a:xfrm>
              <a:off x="7267569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57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10" name="Google Shape;9314;p52"/>
            <p:cNvSpPr/>
            <p:nvPr/>
          </p:nvSpPr>
          <p:spPr>
            <a:xfrm>
              <a:off x="6549645" y="13460663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5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2" y="21593"/>
                    <a:pt x="1364" y="21593"/>
                  </a:cubicBezTo>
                  <a:cubicBezTo>
                    <a:pt x="1833" y="21586"/>
                    <a:pt x="2352" y="21579"/>
                    <a:pt x="2907" y="21579"/>
                  </a:cubicBezTo>
                  <a:cubicBezTo>
                    <a:pt x="4150" y="21579"/>
                    <a:pt x="5582" y="21600"/>
                    <a:pt x="7089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11" name="Google Shape;9315;p52"/>
            <p:cNvSpPr/>
            <p:nvPr/>
          </p:nvSpPr>
          <p:spPr>
            <a:xfrm>
              <a:off x="6990930" y="13169532"/>
              <a:ext cx="201990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14" y="21600"/>
                    <a:pt x="19987" y="16505"/>
                    <a:pt x="17136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12" name="Google Shape;9316;p52"/>
            <p:cNvSpPr/>
            <p:nvPr/>
          </p:nvSpPr>
          <p:spPr>
            <a:xfrm>
              <a:off x="7904605" y="12422809"/>
              <a:ext cx="1133012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87" y="0"/>
                  </a:moveTo>
                  <a:cubicBezTo>
                    <a:pt x="9582" y="0"/>
                    <a:pt x="8546" y="78"/>
                    <a:pt x="7844" y="318"/>
                  </a:cubicBezTo>
                  <a:cubicBezTo>
                    <a:pt x="7304" y="511"/>
                    <a:pt x="6971" y="1046"/>
                    <a:pt x="7012" y="1609"/>
                  </a:cubicBezTo>
                  <a:cubicBezTo>
                    <a:pt x="7178" y="3694"/>
                    <a:pt x="8204" y="7466"/>
                    <a:pt x="7968" y="8330"/>
                  </a:cubicBezTo>
                  <a:cubicBezTo>
                    <a:pt x="7788" y="8988"/>
                    <a:pt x="569" y="8865"/>
                    <a:pt x="153" y="9607"/>
                  </a:cubicBezTo>
                  <a:cubicBezTo>
                    <a:pt x="-262" y="10306"/>
                    <a:pt x="251" y="12076"/>
                    <a:pt x="735" y="13284"/>
                  </a:cubicBezTo>
                  <a:cubicBezTo>
                    <a:pt x="937" y="13766"/>
                    <a:pt x="1406" y="14077"/>
                    <a:pt x="1920" y="14077"/>
                  </a:cubicBezTo>
                  <a:cubicBezTo>
                    <a:pt x="2004" y="14077"/>
                    <a:pt x="2090" y="14069"/>
                    <a:pt x="2176" y="14051"/>
                  </a:cubicBezTo>
                  <a:cubicBezTo>
                    <a:pt x="4005" y="13708"/>
                    <a:pt x="5696" y="13571"/>
                    <a:pt x="7123" y="13516"/>
                  </a:cubicBezTo>
                  <a:cubicBezTo>
                    <a:pt x="7147" y="13514"/>
                    <a:pt x="7170" y="13514"/>
                    <a:pt x="7193" y="13514"/>
                  </a:cubicBezTo>
                  <a:cubicBezTo>
                    <a:pt x="7909" y="13514"/>
                    <a:pt x="8479" y="14116"/>
                    <a:pt x="8453" y="14834"/>
                  </a:cubicBezTo>
                  <a:cubicBezTo>
                    <a:pt x="8383" y="16713"/>
                    <a:pt x="8204" y="18743"/>
                    <a:pt x="8509" y="20499"/>
                  </a:cubicBezTo>
                  <a:cubicBezTo>
                    <a:pt x="8605" y="21089"/>
                    <a:pt x="9118" y="21528"/>
                    <a:pt x="9714" y="21555"/>
                  </a:cubicBezTo>
                  <a:cubicBezTo>
                    <a:pt x="10371" y="21580"/>
                    <a:pt x="11062" y="21600"/>
                    <a:pt x="11766" y="21600"/>
                  </a:cubicBezTo>
                  <a:cubicBezTo>
                    <a:pt x="12233" y="21600"/>
                    <a:pt x="12707" y="21591"/>
                    <a:pt x="13178" y="21569"/>
                  </a:cubicBezTo>
                  <a:cubicBezTo>
                    <a:pt x="13828" y="21528"/>
                    <a:pt x="14329" y="21020"/>
                    <a:pt x="14383" y="20390"/>
                  </a:cubicBezTo>
                  <a:cubicBezTo>
                    <a:pt x="14495" y="18729"/>
                    <a:pt x="14369" y="16315"/>
                    <a:pt x="14106" y="14491"/>
                  </a:cubicBezTo>
                  <a:cubicBezTo>
                    <a:pt x="14001" y="13717"/>
                    <a:pt x="14602" y="13045"/>
                    <a:pt x="15368" y="13045"/>
                  </a:cubicBezTo>
                  <a:cubicBezTo>
                    <a:pt x="15403" y="13045"/>
                    <a:pt x="15441" y="13047"/>
                    <a:pt x="15478" y="13050"/>
                  </a:cubicBezTo>
                  <a:cubicBezTo>
                    <a:pt x="16988" y="13159"/>
                    <a:pt x="18581" y="13365"/>
                    <a:pt x="20008" y="13420"/>
                  </a:cubicBezTo>
                  <a:cubicBezTo>
                    <a:pt x="20026" y="13420"/>
                    <a:pt x="20041" y="13420"/>
                    <a:pt x="20057" y="13420"/>
                  </a:cubicBezTo>
                  <a:cubicBezTo>
                    <a:pt x="20770" y="13420"/>
                    <a:pt x="21338" y="12828"/>
                    <a:pt x="21326" y="12116"/>
                  </a:cubicBezTo>
                  <a:cubicBezTo>
                    <a:pt x="21298" y="11252"/>
                    <a:pt x="21159" y="10443"/>
                    <a:pt x="21020" y="9565"/>
                  </a:cubicBezTo>
                  <a:cubicBezTo>
                    <a:pt x="20923" y="9002"/>
                    <a:pt x="20467" y="8564"/>
                    <a:pt x="19898" y="8495"/>
                  </a:cubicBezTo>
                  <a:cubicBezTo>
                    <a:pt x="18535" y="8346"/>
                    <a:pt x="17043" y="8204"/>
                    <a:pt x="15672" y="8204"/>
                  </a:cubicBezTo>
                  <a:cubicBezTo>
                    <a:pt x="15414" y="8204"/>
                    <a:pt x="15159" y="8210"/>
                    <a:pt x="14909" y="8221"/>
                  </a:cubicBezTo>
                  <a:cubicBezTo>
                    <a:pt x="14892" y="8221"/>
                    <a:pt x="14875" y="8221"/>
                    <a:pt x="14858" y="8221"/>
                  </a:cubicBezTo>
                  <a:cubicBezTo>
                    <a:pt x="14161" y="8221"/>
                    <a:pt x="13592" y="7683"/>
                    <a:pt x="13566" y="6986"/>
                  </a:cubicBezTo>
                  <a:cubicBezTo>
                    <a:pt x="13510" y="5353"/>
                    <a:pt x="13330" y="3076"/>
                    <a:pt x="13164" y="1196"/>
                  </a:cubicBezTo>
                  <a:cubicBezTo>
                    <a:pt x="13109" y="580"/>
                    <a:pt x="12595" y="86"/>
                    <a:pt x="11972" y="45"/>
                  </a:cubicBezTo>
                  <a:cubicBezTo>
                    <a:pt x="11545" y="18"/>
                    <a:pt x="11070" y="0"/>
                    <a:pt x="105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13" name="Google Shape;9317;p52"/>
            <p:cNvSpPr/>
            <p:nvPr/>
          </p:nvSpPr>
          <p:spPr>
            <a:xfrm>
              <a:off x="8243658" y="10538217"/>
              <a:ext cx="1080102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2" y="0"/>
                    <a:pt x="14767" y="159"/>
                    <a:pt x="14514" y="460"/>
                  </a:cubicBezTo>
                  <a:cubicBezTo>
                    <a:pt x="13323" y="1829"/>
                    <a:pt x="12042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5" y="1183"/>
                    <a:pt x="3459" y="1183"/>
                  </a:cubicBezTo>
                  <a:cubicBezTo>
                    <a:pt x="3087" y="1183"/>
                    <a:pt x="2720" y="1358"/>
                    <a:pt x="2450" y="1681"/>
                  </a:cubicBezTo>
                  <a:cubicBezTo>
                    <a:pt x="1547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19" y="20323"/>
                    <a:pt x="5008" y="21120"/>
                    <a:pt x="6317" y="21543"/>
                  </a:cubicBezTo>
                  <a:cubicBezTo>
                    <a:pt x="6436" y="21582"/>
                    <a:pt x="6554" y="21600"/>
                    <a:pt x="6675" y="21600"/>
                  </a:cubicBezTo>
                  <a:cubicBezTo>
                    <a:pt x="7167" y="21600"/>
                    <a:pt x="7636" y="21286"/>
                    <a:pt x="7871" y="20762"/>
                  </a:cubicBezTo>
                  <a:cubicBezTo>
                    <a:pt x="8743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9" y="19746"/>
                    <a:pt x="17871" y="19746"/>
                  </a:cubicBezTo>
                  <a:cubicBezTo>
                    <a:pt x="18257" y="19746"/>
                    <a:pt x="1863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1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28" y="5165"/>
                    <a:pt x="18671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098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14" name="Google Shape;9318;p52"/>
            <p:cNvSpPr/>
            <p:nvPr/>
          </p:nvSpPr>
          <p:spPr>
            <a:xfrm>
              <a:off x="5328105" y="10599777"/>
              <a:ext cx="1441696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3" y="16977"/>
                  </a:cubicBezTo>
                  <a:cubicBezTo>
                    <a:pt x="8395" y="16977"/>
                    <a:pt x="8236" y="16871"/>
                    <a:pt x="8178" y="16656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17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7" y="11800"/>
                  </a:cubicBezTo>
                  <a:cubicBezTo>
                    <a:pt x="1201" y="11800"/>
                    <a:pt x="1358" y="11739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46"/>
                    <a:pt x="18894" y="5360"/>
                    <a:pt x="19312" y="5360"/>
                  </a:cubicBezTo>
                  <a:cubicBezTo>
                    <a:pt x="19328" y="5360"/>
                    <a:pt x="19344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15" name="Google Shape;9319;p52"/>
            <p:cNvSpPr/>
            <p:nvPr/>
          </p:nvSpPr>
          <p:spPr>
            <a:xfrm>
              <a:off x="7137828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7" y="831"/>
                    <a:pt x="11004" y="831"/>
                  </a:cubicBezTo>
                  <a:cubicBezTo>
                    <a:pt x="9572" y="831"/>
                    <a:pt x="8117" y="810"/>
                    <a:pt x="6759" y="810"/>
                  </a:cubicBezTo>
                  <a:cubicBezTo>
                    <a:pt x="4554" y="810"/>
                    <a:pt x="2607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16" name="Google Shape;9320;p52"/>
            <p:cNvSpPr/>
            <p:nvPr/>
          </p:nvSpPr>
          <p:spPr>
            <a:xfrm>
              <a:off x="6912357" y="8772041"/>
              <a:ext cx="819012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27" y="753"/>
                    <a:pt x="14171" y="872"/>
                    <a:pt x="10913" y="872"/>
                  </a:cubicBezTo>
                  <a:cubicBezTo>
                    <a:pt x="9359" y="872"/>
                    <a:pt x="7782" y="844"/>
                    <a:pt x="6337" y="844"/>
                  </a:cubicBezTo>
                  <a:cubicBezTo>
                    <a:pt x="4303" y="844"/>
                    <a:pt x="2529" y="893"/>
                    <a:pt x="1439" y="1151"/>
                  </a:cubicBezTo>
                  <a:cubicBezTo>
                    <a:pt x="858" y="1332"/>
                    <a:pt x="372" y="3013"/>
                    <a:pt x="242" y="5503"/>
                  </a:cubicBezTo>
                  <a:cubicBezTo>
                    <a:pt x="17" y="9297"/>
                    <a:pt x="-77" y="13656"/>
                    <a:pt x="72" y="17074"/>
                  </a:cubicBezTo>
                  <a:cubicBezTo>
                    <a:pt x="202" y="19710"/>
                    <a:pt x="728" y="21558"/>
                    <a:pt x="1351" y="21558"/>
                  </a:cubicBezTo>
                  <a:cubicBezTo>
                    <a:pt x="1361" y="21558"/>
                    <a:pt x="1372" y="21558"/>
                    <a:pt x="1382" y="21558"/>
                  </a:cubicBezTo>
                  <a:cubicBezTo>
                    <a:pt x="1603" y="21551"/>
                    <a:pt x="1833" y="21551"/>
                    <a:pt x="2072" y="21551"/>
                  </a:cubicBezTo>
                  <a:cubicBezTo>
                    <a:pt x="3588" y="21551"/>
                    <a:pt x="5490" y="21600"/>
                    <a:pt x="7510" y="21600"/>
                  </a:cubicBezTo>
                  <a:cubicBezTo>
                    <a:pt x="11928" y="21600"/>
                    <a:pt x="16897" y="21356"/>
                    <a:pt x="19565" y="19815"/>
                  </a:cubicBezTo>
                  <a:cubicBezTo>
                    <a:pt x="21523" y="18720"/>
                    <a:pt x="21028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17" name="Google Shape;9321;p52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18" name="Google Shape;9322;p52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19" name="Google Shape;9323;p52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20" name="Google Shape;9324;p52"/>
            <p:cNvSpPr/>
            <p:nvPr/>
          </p:nvSpPr>
          <p:spPr>
            <a:xfrm>
              <a:off x="4603329" y="8899452"/>
              <a:ext cx="232741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2" y="0"/>
                  </a:moveTo>
                  <a:cubicBezTo>
                    <a:pt x="2678" y="0"/>
                    <a:pt x="-1600" y="5745"/>
                    <a:pt x="587" y="16521"/>
                  </a:cubicBezTo>
                  <a:cubicBezTo>
                    <a:pt x="1313" y="20041"/>
                    <a:pt x="4170" y="21600"/>
                    <a:pt x="7355" y="21600"/>
                  </a:cubicBezTo>
                  <a:cubicBezTo>
                    <a:pt x="13137" y="21600"/>
                    <a:pt x="20000" y="16485"/>
                    <a:pt x="17163" y="8742"/>
                  </a:cubicBezTo>
                  <a:cubicBezTo>
                    <a:pt x="14976" y="2827"/>
                    <a:pt x="11146" y="0"/>
                    <a:pt x="765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21" name="Google Shape;9325;p52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22" name="Google Shape;9326;p52"/>
            <p:cNvSpPr/>
            <p:nvPr/>
          </p:nvSpPr>
          <p:spPr>
            <a:xfrm>
              <a:off x="4326720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07" y="0"/>
                    <a:pt x="762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23" name="Google Shape;9327;p52"/>
            <p:cNvSpPr/>
            <p:nvPr/>
          </p:nvSpPr>
          <p:spPr>
            <a:xfrm>
              <a:off x="4326697" y="10290409"/>
              <a:ext cx="202227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07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24" name="Google Shape;9328;p52"/>
            <p:cNvSpPr/>
            <p:nvPr/>
          </p:nvSpPr>
          <p:spPr>
            <a:xfrm>
              <a:off x="5240728" y="8910097"/>
              <a:ext cx="1132689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2" y="13759"/>
                    <a:pt x="1399" y="14069"/>
                    <a:pt x="1913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62" y="16306"/>
                    <a:pt x="14100" y="14497"/>
                  </a:cubicBezTo>
                  <a:cubicBezTo>
                    <a:pt x="13993" y="13724"/>
                    <a:pt x="14595" y="13038"/>
                    <a:pt x="15375" y="13038"/>
                  </a:cubicBezTo>
                  <a:cubicBezTo>
                    <a:pt x="15411" y="13038"/>
                    <a:pt x="15448" y="13039"/>
                    <a:pt x="15485" y="13042"/>
                  </a:cubicBezTo>
                  <a:cubicBezTo>
                    <a:pt x="16981" y="13152"/>
                    <a:pt x="18574" y="13371"/>
                    <a:pt x="20002" y="13413"/>
                  </a:cubicBezTo>
                  <a:cubicBezTo>
                    <a:pt x="20017" y="13413"/>
                    <a:pt x="20034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291" y="11245"/>
                    <a:pt x="21151" y="10436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5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7" y="8215"/>
                    <a:pt x="13586" y="7677"/>
                    <a:pt x="13573" y="6994"/>
                  </a:cubicBezTo>
                  <a:cubicBezTo>
                    <a:pt x="13504" y="5347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25" name="Google Shape;9329;p52"/>
            <p:cNvSpPr/>
            <p:nvPr/>
          </p:nvSpPr>
          <p:spPr>
            <a:xfrm>
              <a:off x="1584698" y="1380229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12"/>
                  </a:cubicBezTo>
                  <a:cubicBezTo>
                    <a:pt x="858" y="1338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64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26" name="Google Shape;9330;p52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27" name="Google Shape;9331;p52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28" name="Google Shape;9332;p52"/>
            <p:cNvSpPr/>
            <p:nvPr/>
          </p:nvSpPr>
          <p:spPr>
            <a:xfrm>
              <a:off x="251843" y="0"/>
              <a:ext cx="1080108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2"/>
                  </a:cubicBezTo>
                  <a:cubicBezTo>
                    <a:pt x="13323" y="1815"/>
                    <a:pt x="12044" y="3362"/>
                    <a:pt x="11114" y="4844"/>
                  </a:cubicBezTo>
                  <a:cubicBezTo>
                    <a:pt x="10846" y="5261"/>
                    <a:pt x="10436" y="5485"/>
                    <a:pt x="10015" y="5485"/>
                  </a:cubicBezTo>
                  <a:cubicBezTo>
                    <a:pt x="9748" y="5485"/>
                    <a:pt x="9476" y="5394"/>
                    <a:pt x="9238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6" y="1251"/>
                    <a:pt x="3698" y="1176"/>
                    <a:pt x="3454" y="1176"/>
                  </a:cubicBezTo>
                  <a:cubicBezTo>
                    <a:pt x="3081" y="1176"/>
                    <a:pt x="2712" y="1349"/>
                    <a:pt x="2450" y="1684"/>
                  </a:cubicBezTo>
                  <a:cubicBezTo>
                    <a:pt x="1549" y="2841"/>
                    <a:pt x="415" y="4470"/>
                    <a:pt x="66" y="5692"/>
                  </a:cubicBezTo>
                  <a:cubicBezTo>
                    <a:pt x="-123" y="6311"/>
                    <a:pt x="108" y="7010"/>
                    <a:pt x="604" y="7370"/>
                  </a:cubicBezTo>
                  <a:cubicBezTo>
                    <a:pt x="2435" y="8721"/>
                    <a:pt x="6229" y="10481"/>
                    <a:pt x="6796" y="11327"/>
                  </a:cubicBezTo>
                  <a:cubicBezTo>
                    <a:pt x="7232" y="11962"/>
                    <a:pt x="2551" y="18529"/>
                    <a:pt x="2885" y="19456"/>
                  </a:cubicBezTo>
                  <a:cubicBezTo>
                    <a:pt x="3221" y="20320"/>
                    <a:pt x="5008" y="21134"/>
                    <a:pt x="6317" y="21542"/>
                  </a:cubicBezTo>
                  <a:cubicBezTo>
                    <a:pt x="6439" y="21580"/>
                    <a:pt x="6563" y="21600"/>
                    <a:pt x="6685" y="21600"/>
                  </a:cubicBezTo>
                  <a:cubicBezTo>
                    <a:pt x="7174" y="21600"/>
                    <a:pt x="7640" y="21297"/>
                    <a:pt x="7871" y="20776"/>
                  </a:cubicBezTo>
                  <a:cubicBezTo>
                    <a:pt x="8744" y="18837"/>
                    <a:pt x="9703" y="17192"/>
                    <a:pt x="10561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4" y="15202"/>
                    <a:pt x="12259" y="15315"/>
                    <a:pt x="12509" y="15547"/>
                  </a:cubicBezTo>
                  <a:cubicBezTo>
                    <a:pt x="14021" y="16964"/>
                    <a:pt x="15604" y="18576"/>
                    <a:pt x="17247" y="19586"/>
                  </a:cubicBezTo>
                  <a:cubicBezTo>
                    <a:pt x="17439" y="19699"/>
                    <a:pt x="17648" y="19754"/>
                    <a:pt x="17853" y="19754"/>
                  </a:cubicBezTo>
                  <a:cubicBezTo>
                    <a:pt x="18241" y="19754"/>
                    <a:pt x="18624" y="19562"/>
                    <a:pt x="18889" y="19212"/>
                  </a:cubicBezTo>
                  <a:cubicBezTo>
                    <a:pt x="19616" y="18251"/>
                    <a:pt x="20402" y="17159"/>
                    <a:pt x="21099" y="16036"/>
                  </a:cubicBezTo>
                  <a:cubicBezTo>
                    <a:pt x="21477" y="15417"/>
                    <a:pt x="21376" y="14570"/>
                    <a:pt x="20882" y="14080"/>
                  </a:cubicBezTo>
                  <a:cubicBezTo>
                    <a:pt x="19588" y="12777"/>
                    <a:pt x="17495" y="11164"/>
                    <a:pt x="15808" y="10089"/>
                  </a:cubicBezTo>
                  <a:cubicBezTo>
                    <a:pt x="15067" y="9618"/>
                    <a:pt x="14907" y="8493"/>
                    <a:pt x="15489" y="7793"/>
                  </a:cubicBezTo>
                  <a:cubicBezTo>
                    <a:pt x="16535" y="6473"/>
                    <a:pt x="17713" y="5169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29" name="Google Shape;9333;p52"/>
            <p:cNvSpPr/>
            <p:nvPr/>
          </p:nvSpPr>
          <p:spPr>
            <a:xfrm>
              <a:off x="1584698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090" y="0"/>
                  </a:moveTo>
                  <a:cubicBezTo>
                    <a:pt x="19044" y="0"/>
                    <a:pt x="18998" y="7"/>
                    <a:pt x="18950" y="28"/>
                  </a:cubicBezTo>
                  <a:cubicBezTo>
                    <a:pt x="17367" y="733"/>
                    <a:pt x="14370" y="852"/>
                    <a:pt x="11233" y="852"/>
                  </a:cubicBezTo>
                  <a:cubicBezTo>
                    <a:pt x="9593" y="852"/>
                    <a:pt x="7913" y="817"/>
                    <a:pt x="6378" y="817"/>
                  </a:cubicBezTo>
                  <a:cubicBezTo>
                    <a:pt x="4329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23" y="5445"/>
                  </a:cubicBezTo>
                  <a:cubicBezTo>
                    <a:pt x="17" y="9306"/>
                    <a:pt x="-77" y="13669"/>
                    <a:pt x="74" y="17034"/>
                  </a:cubicBezTo>
                  <a:cubicBezTo>
                    <a:pt x="185" y="19708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77"/>
                    <a:pt x="19566" y="19834"/>
                  </a:cubicBezTo>
                  <a:cubicBezTo>
                    <a:pt x="21523" y="18738"/>
                    <a:pt x="21016" y="0"/>
                    <a:pt x="190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30" name="Google Shape;9334;p52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31" name="Google Shape;9335;p52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32" name="Google Shape;9336;p52"/>
            <p:cNvSpPr/>
            <p:nvPr/>
          </p:nvSpPr>
          <p:spPr>
            <a:xfrm>
              <a:off x="251843" y="7025505"/>
              <a:ext cx="1080108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1" y="0"/>
                  </a:moveTo>
                  <a:cubicBezTo>
                    <a:pt x="15109" y="0"/>
                    <a:pt x="14760" y="153"/>
                    <a:pt x="14500" y="455"/>
                  </a:cubicBezTo>
                  <a:cubicBezTo>
                    <a:pt x="13323" y="1824"/>
                    <a:pt x="12044" y="3353"/>
                    <a:pt x="11114" y="4852"/>
                  </a:cubicBezTo>
                  <a:cubicBezTo>
                    <a:pt x="10850" y="5264"/>
                    <a:pt x="10444" y="5482"/>
                    <a:pt x="10030" y="5482"/>
                  </a:cubicBezTo>
                  <a:cubicBezTo>
                    <a:pt x="9756" y="5482"/>
                    <a:pt x="9479" y="5387"/>
                    <a:pt x="9238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1" y="1177"/>
                    <a:pt x="3457" y="1177"/>
                  </a:cubicBezTo>
                  <a:cubicBezTo>
                    <a:pt x="3084" y="1177"/>
                    <a:pt x="2714" y="1358"/>
                    <a:pt x="2450" y="1692"/>
                  </a:cubicBezTo>
                  <a:cubicBezTo>
                    <a:pt x="1549" y="2833"/>
                    <a:pt x="415" y="4461"/>
                    <a:pt x="66" y="5682"/>
                  </a:cubicBezTo>
                  <a:cubicBezTo>
                    <a:pt x="-123" y="6318"/>
                    <a:pt x="108" y="7000"/>
                    <a:pt x="604" y="7360"/>
                  </a:cubicBezTo>
                  <a:cubicBezTo>
                    <a:pt x="2435" y="8711"/>
                    <a:pt x="6229" y="10487"/>
                    <a:pt x="6796" y="11332"/>
                  </a:cubicBezTo>
                  <a:cubicBezTo>
                    <a:pt x="7232" y="11967"/>
                    <a:pt x="2551" y="18515"/>
                    <a:pt x="2885" y="19442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9"/>
                  </a:cubicBezTo>
                  <a:cubicBezTo>
                    <a:pt x="8744" y="18840"/>
                    <a:pt x="9703" y="17179"/>
                    <a:pt x="10561" y="15828"/>
                  </a:cubicBezTo>
                  <a:cubicBezTo>
                    <a:pt x="10824" y="15410"/>
                    <a:pt x="11239" y="15191"/>
                    <a:pt x="11658" y="15191"/>
                  </a:cubicBezTo>
                  <a:cubicBezTo>
                    <a:pt x="11958" y="15191"/>
                    <a:pt x="12259" y="15302"/>
                    <a:pt x="12509" y="15534"/>
                  </a:cubicBezTo>
                  <a:cubicBezTo>
                    <a:pt x="14021" y="16951"/>
                    <a:pt x="15604" y="18579"/>
                    <a:pt x="17247" y="19572"/>
                  </a:cubicBezTo>
                  <a:cubicBezTo>
                    <a:pt x="17444" y="19689"/>
                    <a:pt x="17658" y="19745"/>
                    <a:pt x="17868" y="19745"/>
                  </a:cubicBezTo>
                  <a:cubicBezTo>
                    <a:pt x="18251" y="19745"/>
                    <a:pt x="18627" y="19561"/>
                    <a:pt x="18889" y="19214"/>
                  </a:cubicBezTo>
                  <a:cubicBezTo>
                    <a:pt x="19616" y="18238"/>
                    <a:pt x="20402" y="17162"/>
                    <a:pt x="21099" y="16023"/>
                  </a:cubicBezTo>
                  <a:cubicBezTo>
                    <a:pt x="21477" y="15405"/>
                    <a:pt x="21376" y="14574"/>
                    <a:pt x="20882" y="14068"/>
                  </a:cubicBezTo>
                  <a:cubicBezTo>
                    <a:pt x="19588" y="12765"/>
                    <a:pt x="17495" y="11153"/>
                    <a:pt x="15808" y="10094"/>
                  </a:cubicBezTo>
                  <a:cubicBezTo>
                    <a:pt x="15067" y="9624"/>
                    <a:pt x="14907" y="8499"/>
                    <a:pt x="15489" y="7784"/>
                  </a:cubicBezTo>
                  <a:cubicBezTo>
                    <a:pt x="16535" y="6480"/>
                    <a:pt x="17713" y="5160"/>
                    <a:pt x="18673" y="3892"/>
                  </a:cubicBezTo>
                  <a:cubicBezTo>
                    <a:pt x="19152" y="3240"/>
                    <a:pt x="19036" y="2245"/>
                    <a:pt x="18425" y="1741"/>
                  </a:cubicBezTo>
                  <a:cubicBezTo>
                    <a:pt x="17684" y="1139"/>
                    <a:pt x="16928" y="683"/>
                    <a:pt x="16100" y="179"/>
                  </a:cubicBezTo>
                  <a:cubicBezTo>
                    <a:pt x="15899" y="60"/>
                    <a:pt x="15679" y="0"/>
                    <a:pt x="154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33" name="Google Shape;9337;p52"/>
            <p:cNvSpPr/>
            <p:nvPr/>
          </p:nvSpPr>
          <p:spPr>
            <a:xfrm>
              <a:off x="1272682" y="4634488"/>
              <a:ext cx="982404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0" y="178"/>
                    <a:pt x="16082" y="504"/>
                  </a:cubicBezTo>
                  <a:cubicBezTo>
                    <a:pt x="11999" y="4766"/>
                    <a:pt x="3463" y="13243"/>
                    <a:pt x="320" y="17441"/>
                  </a:cubicBezTo>
                  <a:cubicBezTo>
                    <a:pt x="-896" y="19076"/>
                    <a:pt x="1607" y="21600"/>
                    <a:pt x="3520" y="21600"/>
                  </a:cubicBezTo>
                  <a:cubicBezTo>
                    <a:pt x="4033" y="21600"/>
                    <a:pt x="4505" y="21419"/>
                    <a:pt x="4850" y="20989"/>
                  </a:cubicBezTo>
                  <a:cubicBezTo>
                    <a:pt x="7653" y="17457"/>
                    <a:pt x="17206" y="8157"/>
                    <a:pt x="20134" y="4782"/>
                  </a:cubicBezTo>
                  <a:cubicBezTo>
                    <a:pt x="20612" y="4244"/>
                    <a:pt x="20704" y="3436"/>
                    <a:pt x="20334" y="2802"/>
                  </a:cubicBezTo>
                  <a:cubicBezTo>
                    <a:pt x="19764" y="1804"/>
                    <a:pt x="18963" y="838"/>
                    <a:pt x="18148" y="268"/>
                  </a:cubicBezTo>
                  <a:cubicBezTo>
                    <a:pt x="17882" y="85"/>
                    <a:pt x="17580" y="0"/>
                    <a:pt x="1727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34" name="Google Shape;9338;p52"/>
            <p:cNvSpPr/>
            <p:nvPr/>
          </p:nvSpPr>
          <p:spPr>
            <a:xfrm>
              <a:off x="1354682" y="4588442"/>
              <a:ext cx="232712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3" y="0"/>
                  </a:moveTo>
                  <a:cubicBezTo>
                    <a:pt x="2679" y="0"/>
                    <a:pt x="-1601" y="5758"/>
                    <a:pt x="586" y="16537"/>
                  </a:cubicBezTo>
                  <a:cubicBezTo>
                    <a:pt x="1307" y="20047"/>
                    <a:pt x="4170" y="21600"/>
                    <a:pt x="7356" y="21600"/>
                  </a:cubicBezTo>
                  <a:cubicBezTo>
                    <a:pt x="13140" y="21600"/>
                    <a:pt x="19999" y="16501"/>
                    <a:pt x="17167" y="8758"/>
                  </a:cubicBezTo>
                  <a:cubicBezTo>
                    <a:pt x="14980" y="2837"/>
                    <a:pt x="11143" y="0"/>
                    <a:pt x="765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35" name="Google Shape;9339;p52"/>
            <p:cNvSpPr/>
            <p:nvPr/>
          </p:nvSpPr>
          <p:spPr>
            <a:xfrm>
              <a:off x="1939905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2" y="20041"/>
                    <a:pt x="4157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36" name="Google Shape;9340;p52"/>
            <p:cNvSpPr/>
            <p:nvPr/>
          </p:nvSpPr>
          <p:spPr>
            <a:xfrm>
              <a:off x="1221445" y="6435487"/>
              <a:ext cx="1084691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6" y="845"/>
                  </a:cubicBezTo>
                  <a:cubicBezTo>
                    <a:pt x="4304" y="845"/>
                    <a:pt x="2528" y="894"/>
                    <a:pt x="1431" y="1145"/>
                  </a:cubicBezTo>
                  <a:cubicBezTo>
                    <a:pt x="866" y="1271"/>
                    <a:pt x="373" y="3017"/>
                    <a:pt x="232" y="5510"/>
                  </a:cubicBezTo>
                  <a:cubicBezTo>
                    <a:pt x="20" y="9309"/>
                    <a:pt x="-80" y="13667"/>
                    <a:pt x="77" y="17096"/>
                  </a:cubicBezTo>
                  <a:cubicBezTo>
                    <a:pt x="202" y="19728"/>
                    <a:pt x="737" y="21586"/>
                    <a:pt x="1344" y="21586"/>
                  </a:cubicBezTo>
                  <a:cubicBezTo>
                    <a:pt x="1355" y="21586"/>
                    <a:pt x="1365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7" y="21384"/>
                    <a:pt x="19559" y="19840"/>
                  </a:cubicBezTo>
                  <a:cubicBezTo>
                    <a:pt x="21520" y="18737"/>
                    <a:pt x="21009" y="0"/>
                    <a:pt x="190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37" name="Google Shape;9341;p52"/>
            <p:cNvSpPr/>
            <p:nvPr/>
          </p:nvSpPr>
          <p:spPr>
            <a:xfrm>
              <a:off x="1662727" y="6144191"/>
              <a:ext cx="202556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4" h="21600" fill="norm" stroke="1" extrusionOk="0">
                  <a:moveTo>
                    <a:pt x="7656" y="0"/>
                  </a:moveTo>
                  <a:cubicBezTo>
                    <a:pt x="2686" y="0"/>
                    <a:pt x="-1593" y="5740"/>
                    <a:pt x="579" y="16495"/>
                  </a:cubicBezTo>
                  <a:cubicBezTo>
                    <a:pt x="1291" y="20037"/>
                    <a:pt x="4161" y="21600"/>
                    <a:pt x="7358" y="21600"/>
                  </a:cubicBezTo>
                  <a:cubicBezTo>
                    <a:pt x="13148" y="21600"/>
                    <a:pt x="20007" y="16487"/>
                    <a:pt x="17173" y="8720"/>
                  </a:cubicBezTo>
                  <a:cubicBezTo>
                    <a:pt x="14979" y="2825"/>
                    <a:pt x="11150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38" name="Google Shape;9342;p52"/>
            <p:cNvSpPr/>
            <p:nvPr/>
          </p:nvSpPr>
          <p:spPr>
            <a:xfrm>
              <a:off x="1662743" y="6777780"/>
              <a:ext cx="20254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8" h="21600" fill="norm" stroke="1" extrusionOk="0">
                  <a:moveTo>
                    <a:pt x="7643" y="0"/>
                  </a:moveTo>
                  <a:cubicBezTo>
                    <a:pt x="2672" y="0"/>
                    <a:pt x="-1587" y="5725"/>
                    <a:pt x="579" y="16501"/>
                  </a:cubicBezTo>
                  <a:cubicBezTo>
                    <a:pt x="1291" y="20039"/>
                    <a:pt x="4162" y="21600"/>
                    <a:pt x="7360" y="21600"/>
                  </a:cubicBezTo>
                  <a:cubicBezTo>
                    <a:pt x="13152" y="21600"/>
                    <a:pt x="20013" y="16493"/>
                    <a:pt x="17179" y="8734"/>
                  </a:cubicBezTo>
                  <a:cubicBezTo>
                    <a:pt x="14984" y="2838"/>
                    <a:pt x="11139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39" name="Google Shape;9343;p52"/>
            <p:cNvSpPr/>
            <p:nvPr/>
          </p:nvSpPr>
          <p:spPr>
            <a:xfrm>
              <a:off x="2576569" y="5397138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81" y="8996"/>
                    <a:pt x="576" y="8873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6" y="13765"/>
                    <a:pt x="1424" y="14079"/>
                    <a:pt x="1949" y="14079"/>
                  </a:cubicBezTo>
                  <a:cubicBezTo>
                    <a:pt x="2026" y="14079"/>
                    <a:pt x="2106" y="14071"/>
                    <a:pt x="2183" y="14057"/>
                  </a:cubicBezTo>
                  <a:cubicBezTo>
                    <a:pt x="3999" y="13700"/>
                    <a:pt x="5703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59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76" y="16320"/>
                    <a:pt x="14112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4" y="13042"/>
                  </a:cubicBezTo>
                  <a:cubicBezTo>
                    <a:pt x="16995" y="13165"/>
                    <a:pt x="18574" y="13371"/>
                    <a:pt x="20002" y="13427"/>
                  </a:cubicBezTo>
                  <a:cubicBezTo>
                    <a:pt x="20017" y="13427"/>
                    <a:pt x="20033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303" y="11245"/>
                    <a:pt x="21151" y="10450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3" y="8216"/>
                    <a:pt x="14830" y="8216"/>
                  </a:cubicBezTo>
                  <a:cubicBezTo>
                    <a:pt x="14156" y="8216"/>
                    <a:pt x="13600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40" name="Google Shape;9344;p52"/>
            <p:cNvSpPr/>
            <p:nvPr/>
          </p:nvSpPr>
          <p:spPr>
            <a:xfrm>
              <a:off x="2915671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2" y="0"/>
                    <a:pt x="14765" y="155"/>
                    <a:pt x="14506" y="446"/>
                  </a:cubicBezTo>
                  <a:cubicBezTo>
                    <a:pt x="13328" y="1815"/>
                    <a:pt x="12049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6" y="5387"/>
                    <a:pt x="9243" y="5203"/>
                  </a:cubicBezTo>
                  <a:cubicBezTo>
                    <a:pt x="7849" y="4080"/>
                    <a:pt x="5843" y="2597"/>
                    <a:pt x="4171" y="1408"/>
                  </a:cubicBezTo>
                  <a:cubicBezTo>
                    <a:pt x="3951" y="1251"/>
                    <a:pt x="3704" y="1176"/>
                    <a:pt x="3459" y="1176"/>
                  </a:cubicBezTo>
                  <a:cubicBezTo>
                    <a:pt x="3086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1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27" y="15411"/>
                    <a:pt x="11235" y="15192"/>
                    <a:pt x="11645" y="15192"/>
                  </a:cubicBezTo>
                  <a:cubicBezTo>
                    <a:pt x="11945" y="15192"/>
                    <a:pt x="12248" y="15307"/>
                    <a:pt x="12499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1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6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3" y="10090"/>
                  </a:cubicBezTo>
                  <a:cubicBezTo>
                    <a:pt x="15072" y="9618"/>
                    <a:pt x="14912" y="8494"/>
                    <a:pt x="15479" y="7778"/>
                  </a:cubicBezTo>
                  <a:cubicBezTo>
                    <a:pt x="16540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30" y="1733"/>
                  </a:cubicBezTo>
                  <a:cubicBezTo>
                    <a:pt x="17688" y="1130"/>
                    <a:pt x="16932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41" name="Google Shape;9345;p52"/>
            <p:cNvSpPr/>
            <p:nvPr/>
          </p:nvSpPr>
          <p:spPr>
            <a:xfrm>
              <a:off x="0" y="3573858"/>
              <a:ext cx="1441541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3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3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1" y="7469"/>
                    <a:pt x="115" y="9329"/>
                  </a:cubicBezTo>
                  <a:cubicBezTo>
                    <a:pt x="-169" y="10245"/>
                    <a:pt x="115" y="10806"/>
                    <a:pt x="497" y="11455"/>
                  </a:cubicBezTo>
                  <a:cubicBezTo>
                    <a:pt x="623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0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49" y="20915"/>
                  </a:cubicBezTo>
                  <a:cubicBezTo>
                    <a:pt x="7037" y="21352"/>
                    <a:pt x="7849" y="21600"/>
                    <a:pt x="8694" y="21600"/>
                  </a:cubicBezTo>
                  <a:cubicBezTo>
                    <a:pt x="9570" y="21600"/>
                    <a:pt x="10479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51" y="3421"/>
                    <a:pt x="14021" y="2962"/>
                    <a:pt x="14588" y="2937"/>
                  </a:cubicBezTo>
                  <a:lnTo>
                    <a:pt x="17359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1" y="5369"/>
                    <a:pt x="19300" y="5369"/>
                  </a:cubicBezTo>
                  <a:cubicBezTo>
                    <a:pt x="19314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5" y="4120"/>
                  </a:cubicBezTo>
                  <a:cubicBezTo>
                    <a:pt x="21256" y="3077"/>
                    <a:pt x="20972" y="2122"/>
                    <a:pt x="20688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42" name="Google Shape;9346;p52"/>
            <p:cNvSpPr/>
            <p:nvPr/>
          </p:nvSpPr>
          <p:spPr>
            <a:xfrm>
              <a:off x="1810195" y="2922528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3"/>
                    <a:pt x="14156" y="864"/>
                    <a:pt x="10900" y="864"/>
                  </a:cubicBezTo>
                  <a:cubicBezTo>
                    <a:pt x="9350" y="864"/>
                    <a:pt x="7775" y="843"/>
                    <a:pt x="6330" y="843"/>
                  </a:cubicBezTo>
                  <a:cubicBezTo>
                    <a:pt x="4301" y="843"/>
                    <a:pt x="2527" y="892"/>
                    <a:pt x="1435" y="1143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6" y="21579"/>
                    <a:pt x="2356" y="21579"/>
                    <a:pt x="2917" y="21579"/>
                  </a:cubicBezTo>
                  <a:cubicBezTo>
                    <a:pt x="4111" y="21579"/>
                    <a:pt x="5483" y="21600"/>
                    <a:pt x="6930" y="21600"/>
                  </a:cubicBezTo>
                  <a:cubicBezTo>
                    <a:pt x="11488" y="21600"/>
                    <a:pt x="16780" y="21405"/>
                    <a:pt x="19562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43" name="Google Shape;9347;p52"/>
            <p:cNvSpPr/>
            <p:nvPr/>
          </p:nvSpPr>
          <p:spPr>
            <a:xfrm>
              <a:off x="1584698" y="1746123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05"/>
                  </a:cubicBezTo>
                  <a:cubicBezTo>
                    <a:pt x="858" y="1331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3" y="21586"/>
                    <a:pt x="2351" y="21579"/>
                    <a:pt x="2907" y="21579"/>
                  </a:cubicBezTo>
                  <a:cubicBezTo>
                    <a:pt x="4148" y="21579"/>
                    <a:pt x="5582" y="21600"/>
                    <a:pt x="7090" y="21600"/>
                  </a:cubicBezTo>
                  <a:cubicBezTo>
                    <a:pt x="11613" y="21600"/>
                    <a:pt x="16815" y="21405"/>
                    <a:pt x="19565" y="19858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44" name="Google Shape;9348;p52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45" name="Google Shape;9349;p52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46" name="Google Shape;9350;p52"/>
            <p:cNvSpPr/>
            <p:nvPr/>
          </p:nvSpPr>
          <p:spPr>
            <a:xfrm>
              <a:off x="1272697" y="11660158"/>
              <a:ext cx="982389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3" h="21600" fill="norm" stroke="1" extrusionOk="0">
                  <a:moveTo>
                    <a:pt x="17270" y="0"/>
                  </a:moveTo>
                  <a:cubicBezTo>
                    <a:pt x="16839" y="0"/>
                    <a:pt x="16408" y="178"/>
                    <a:pt x="16084" y="510"/>
                  </a:cubicBezTo>
                  <a:cubicBezTo>
                    <a:pt x="12000" y="4773"/>
                    <a:pt x="3464" y="13250"/>
                    <a:pt x="320" y="17449"/>
                  </a:cubicBezTo>
                  <a:cubicBezTo>
                    <a:pt x="-894" y="19073"/>
                    <a:pt x="1604" y="21600"/>
                    <a:pt x="3516" y="21600"/>
                  </a:cubicBezTo>
                  <a:cubicBezTo>
                    <a:pt x="4031" y="21600"/>
                    <a:pt x="4504" y="21417"/>
                    <a:pt x="4851" y="20982"/>
                  </a:cubicBezTo>
                  <a:cubicBezTo>
                    <a:pt x="7654" y="17465"/>
                    <a:pt x="17208" y="8163"/>
                    <a:pt x="20136" y="4789"/>
                  </a:cubicBezTo>
                  <a:cubicBezTo>
                    <a:pt x="20614" y="4234"/>
                    <a:pt x="20706" y="3442"/>
                    <a:pt x="20336" y="2808"/>
                  </a:cubicBezTo>
                  <a:cubicBezTo>
                    <a:pt x="19766" y="1810"/>
                    <a:pt x="18965" y="828"/>
                    <a:pt x="18150" y="274"/>
                  </a:cubicBezTo>
                  <a:cubicBezTo>
                    <a:pt x="17880" y="89"/>
                    <a:pt x="17574" y="0"/>
                    <a:pt x="172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47" name="Google Shape;9351;p52"/>
            <p:cNvSpPr/>
            <p:nvPr/>
          </p:nvSpPr>
          <p:spPr>
            <a:xfrm>
              <a:off x="1354674" y="11613947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48" name="Google Shape;9352;p52"/>
            <p:cNvSpPr/>
            <p:nvPr/>
          </p:nvSpPr>
          <p:spPr>
            <a:xfrm>
              <a:off x="1939913" y="12412410"/>
              <a:ext cx="23197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61" y="0"/>
                  </a:moveTo>
                  <a:cubicBezTo>
                    <a:pt x="2686" y="0"/>
                    <a:pt x="-1605" y="5753"/>
                    <a:pt x="588" y="16542"/>
                  </a:cubicBezTo>
                  <a:cubicBezTo>
                    <a:pt x="1291" y="20047"/>
                    <a:pt x="4150" y="21600"/>
                    <a:pt x="7338" y="21600"/>
                  </a:cubicBezTo>
                  <a:cubicBezTo>
                    <a:pt x="13118" y="21600"/>
                    <a:pt x="19995" y="16507"/>
                    <a:pt x="17156" y="8753"/>
                  </a:cubicBezTo>
                  <a:cubicBezTo>
                    <a:pt x="14988" y="2830"/>
                    <a:pt x="11153" y="0"/>
                    <a:pt x="76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49" name="Google Shape;9353;p52"/>
            <p:cNvSpPr/>
            <p:nvPr/>
          </p:nvSpPr>
          <p:spPr>
            <a:xfrm>
              <a:off x="1221445" y="13460663"/>
              <a:ext cx="1084691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265" y="773"/>
                    <a:pt x="13968" y="871"/>
                    <a:pt x="10608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8" y="857"/>
                    <a:pt x="2629" y="913"/>
                    <a:pt x="1431" y="1205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351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3" y="21586"/>
                    <a:pt x="2359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7" y="21600"/>
                    <a:pt x="16807" y="21405"/>
                    <a:pt x="19559" y="19858"/>
                  </a:cubicBezTo>
                  <a:cubicBezTo>
                    <a:pt x="21520" y="18701"/>
                    <a:pt x="21009" y="0"/>
                    <a:pt x="190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50" name="Google Shape;9354;p52"/>
            <p:cNvSpPr/>
            <p:nvPr/>
          </p:nvSpPr>
          <p:spPr>
            <a:xfrm>
              <a:off x="1662720" y="13169532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51" name="Google Shape;9355;p52"/>
            <p:cNvSpPr/>
            <p:nvPr/>
          </p:nvSpPr>
          <p:spPr>
            <a:xfrm>
              <a:off x="2576569" y="12422809"/>
              <a:ext cx="1132690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86" y="3694"/>
                    <a:pt x="8211" y="7466"/>
                    <a:pt x="7961" y="8330"/>
                  </a:cubicBezTo>
                  <a:cubicBezTo>
                    <a:pt x="7781" y="8988"/>
                    <a:pt x="576" y="8865"/>
                    <a:pt x="147" y="9607"/>
                  </a:cubicBezTo>
                  <a:cubicBezTo>
                    <a:pt x="-255" y="10306"/>
                    <a:pt x="244" y="12076"/>
                    <a:pt x="742" y="13284"/>
                  </a:cubicBezTo>
                  <a:cubicBezTo>
                    <a:pt x="933" y="13766"/>
                    <a:pt x="1410" y="14077"/>
                    <a:pt x="1927" y="14077"/>
                  </a:cubicBezTo>
                  <a:cubicBezTo>
                    <a:pt x="2011" y="14077"/>
                    <a:pt x="2098" y="14069"/>
                    <a:pt x="2183" y="14051"/>
                  </a:cubicBezTo>
                  <a:cubicBezTo>
                    <a:pt x="3999" y="13708"/>
                    <a:pt x="5703" y="13571"/>
                    <a:pt x="7116" y="13516"/>
                  </a:cubicBezTo>
                  <a:cubicBezTo>
                    <a:pt x="7139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59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20" y="21555"/>
                  </a:cubicBezTo>
                  <a:cubicBezTo>
                    <a:pt x="10370" y="21580"/>
                    <a:pt x="11058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76" y="16315"/>
                    <a:pt x="14112" y="14491"/>
                  </a:cubicBezTo>
                  <a:cubicBezTo>
                    <a:pt x="13994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4" y="13050"/>
                  </a:cubicBezTo>
                  <a:cubicBezTo>
                    <a:pt x="16995" y="13159"/>
                    <a:pt x="18574" y="13365"/>
                    <a:pt x="20002" y="13420"/>
                  </a:cubicBezTo>
                  <a:cubicBezTo>
                    <a:pt x="20017" y="13420"/>
                    <a:pt x="20033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303" y="11252"/>
                    <a:pt x="21151" y="10443"/>
                    <a:pt x="21013" y="9565"/>
                  </a:cubicBezTo>
                  <a:cubicBezTo>
                    <a:pt x="20929" y="9002"/>
                    <a:pt x="20458" y="8564"/>
                    <a:pt x="19890" y="8495"/>
                  </a:cubicBezTo>
                  <a:cubicBezTo>
                    <a:pt x="18526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8" y="8221"/>
                    <a:pt x="13600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15" y="580"/>
                    <a:pt x="12603" y="86"/>
                    <a:pt x="11966" y="45"/>
                  </a:cubicBezTo>
                  <a:cubicBezTo>
                    <a:pt x="11537" y="18"/>
                    <a:pt x="11062" y="0"/>
                    <a:pt x="105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52" name="Google Shape;9356;p52"/>
            <p:cNvSpPr/>
            <p:nvPr/>
          </p:nvSpPr>
          <p:spPr>
            <a:xfrm>
              <a:off x="2915671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6" y="0"/>
                    <a:pt x="14767" y="159"/>
                    <a:pt x="14506" y="460"/>
                  </a:cubicBezTo>
                  <a:cubicBezTo>
                    <a:pt x="13328" y="1829"/>
                    <a:pt x="12049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43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1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3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9" y="15412"/>
                    <a:pt x="11239" y="15193"/>
                    <a:pt x="11655" y="15193"/>
                  </a:cubicBezTo>
                  <a:cubicBezTo>
                    <a:pt x="11951" y="15193"/>
                    <a:pt x="12251" y="15304"/>
                    <a:pt x="12499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5" y="19746"/>
                    <a:pt x="18633" y="19562"/>
                    <a:pt x="18896" y="19215"/>
                  </a:cubicBezTo>
                  <a:cubicBezTo>
                    <a:pt x="19622" y="18238"/>
                    <a:pt x="20406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3" y="10097"/>
                  </a:cubicBezTo>
                  <a:cubicBezTo>
                    <a:pt x="15072" y="9627"/>
                    <a:pt x="14912" y="8502"/>
                    <a:pt x="15479" y="7787"/>
                  </a:cubicBezTo>
                  <a:cubicBezTo>
                    <a:pt x="16540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30" y="1730"/>
                  </a:cubicBezTo>
                  <a:cubicBezTo>
                    <a:pt x="17688" y="1128"/>
                    <a:pt x="16932" y="688"/>
                    <a:pt x="16105" y="184"/>
                  </a:cubicBezTo>
                  <a:cubicBezTo>
                    <a:pt x="15904" y="60"/>
                    <a:pt x="15686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53" name="Google Shape;9357;p52"/>
            <p:cNvSpPr/>
            <p:nvPr/>
          </p:nvSpPr>
          <p:spPr>
            <a:xfrm>
              <a:off x="0" y="10599777"/>
              <a:ext cx="1441541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3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3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1" y="7471"/>
                    <a:pt x="115" y="9332"/>
                  </a:cubicBezTo>
                  <a:cubicBezTo>
                    <a:pt x="-169" y="10248"/>
                    <a:pt x="115" y="10796"/>
                    <a:pt x="497" y="11459"/>
                  </a:cubicBezTo>
                  <a:cubicBezTo>
                    <a:pt x="624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49" y="20909"/>
                  </a:cubicBezTo>
                  <a:cubicBezTo>
                    <a:pt x="7038" y="21349"/>
                    <a:pt x="7860" y="21600"/>
                    <a:pt x="8710" y="21600"/>
                  </a:cubicBezTo>
                  <a:cubicBezTo>
                    <a:pt x="9581" y="21600"/>
                    <a:pt x="10480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51" y="3422"/>
                    <a:pt x="14021" y="2951"/>
                    <a:pt x="14588" y="2938"/>
                  </a:cubicBezTo>
                  <a:lnTo>
                    <a:pt x="17359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3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5" y="4109"/>
                  </a:cubicBezTo>
                  <a:cubicBezTo>
                    <a:pt x="21256" y="3065"/>
                    <a:pt x="20972" y="2110"/>
                    <a:pt x="20688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54" name="Google Shape;9358;p52"/>
            <p:cNvSpPr/>
            <p:nvPr/>
          </p:nvSpPr>
          <p:spPr>
            <a:xfrm>
              <a:off x="1810195" y="9948363"/>
              <a:ext cx="108486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098" y="0"/>
                  </a:moveTo>
                  <a:cubicBezTo>
                    <a:pt x="19052" y="0"/>
                    <a:pt x="19006" y="14"/>
                    <a:pt x="18958" y="35"/>
                  </a:cubicBezTo>
                  <a:cubicBezTo>
                    <a:pt x="17330" y="719"/>
                    <a:pt x="14216" y="831"/>
                    <a:pt x="10994" y="831"/>
                  </a:cubicBezTo>
                  <a:cubicBezTo>
                    <a:pt x="9561" y="831"/>
                    <a:pt x="8107" y="810"/>
                    <a:pt x="6750" y="810"/>
                  </a:cubicBezTo>
                  <a:cubicBezTo>
                    <a:pt x="4546" y="810"/>
                    <a:pt x="2602" y="866"/>
                    <a:pt x="1436" y="1152"/>
                  </a:cubicBezTo>
                  <a:cubicBezTo>
                    <a:pt x="856" y="1278"/>
                    <a:pt x="377" y="3023"/>
                    <a:pt x="236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193" y="19715"/>
                    <a:pt x="744" y="21579"/>
                    <a:pt x="1364" y="21579"/>
                  </a:cubicBezTo>
                  <a:cubicBezTo>
                    <a:pt x="1782" y="21572"/>
                    <a:pt x="2240" y="21565"/>
                    <a:pt x="2727" y="21565"/>
                  </a:cubicBezTo>
                  <a:cubicBezTo>
                    <a:pt x="4126" y="21565"/>
                    <a:pt x="5787" y="21600"/>
                    <a:pt x="7531" y="21600"/>
                  </a:cubicBezTo>
                  <a:cubicBezTo>
                    <a:pt x="11945" y="21600"/>
                    <a:pt x="16902" y="21384"/>
                    <a:pt x="19565" y="19841"/>
                  </a:cubicBezTo>
                  <a:cubicBezTo>
                    <a:pt x="21524" y="18682"/>
                    <a:pt x="21018" y="0"/>
                    <a:pt x="1909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55" name="Google Shape;9359;p52"/>
            <p:cNvSpPr/>
            <p:nvPr/>
          </p:nvSpPr>
          <p:spPr>
            <a:xfrm>
              <a:off x="1584698" y="8772041"/>
              <a:ext cx="818746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310" y="753"/>
                    <a:pt x="14157" y="872"/>
                    <a:pt x="10902" y="872"/>
                  </a:cubicBezTo>
                  <a:cubicBezTo>
                    <a:pt x="9351" y="872"/>
                    <a:pt x="7778" y="844"/>
                    <a:pt x="6333" y="844"/>
                  </a:cubicBezTo>
                  <a:cubicBezTo>
                    <a:pt x="4303" y="844"/>
                    <a:pt x="2532" y="893"/>
                    <a:pt x="1439" y="1151"/>
                  </a:cubicBezTo>
                  <a:cubicBezTo>
                    <a:pt x="858" y="1332"/>
                    <a:pt x="372" y="3013"/>
                    <a:pt x="223" y="5503"/>
                  </a:cubicBezTo>
                  <a:cubicBezTo>
                    <a:pt x="17" y="9297"/>
                    <a:pt x="-77" y="13656"/>
                    <a:pt x="74" y="17074"/>
                  </a:cubicBezTo>
                  <a:cubicBezTo>
                    <a:pt x="183" y="19710"/>
                    <a:pt x="728" y="21558"/>
                    <a:pt x="1334" y="21558"/>
                  </a:cubicBezTo>
                  <a:cubicBezTo>
                    <a:pt x="1345" y="21558"/>
                    <a:pt x="1355" y="21558"/>
                    <a:pt x="1364" y="21558"/>
                  </a:cubicBezTo>
                  <a:cubicBezTo>
                    <a:pt x="1586" y="21551"/>
                    <a:pt x="1816" y="21551"/>
                    <a:pt x="2058" y="21551"/>
                  </a:cubicBezTo>
                  <a:cubicBezTo>
                    <a:pt x="3578" y="21551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15"/>
                  </a:cubicBezTo>
                  <a:cubicBezTo>
                    <a:pt x="21523" y="18720"/>
                    <a:pt x="21011" y="0"/>
                    <a:pt x="190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56" name="Google Shape;9360;p52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57" name="Google Shape;9361;p52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grpSp>
        <p:nvGrpSpPr>
          <p:cNvPr id="9561" name="Google Shape;9362;p52"/>
          <p:cNvGrpSpPr/>
          <p:nvPr/>
        </p:nvGrpSpPr>
        <p:grpSpPr>
          <a:xfrm>
            <a:off x="-2484757" y="-218001"/>
            <a:ext cx="29353512" cy="14152192"/>
            <a:chOff x="0" y="0"/>
            <a:chExt cx="29353510" cy="14152190"/>
          </a:xfrm>
        </p:grpSpPr>
        <p:sp>
          <p:nvSpPr>
            <p:cNvPr id="9559" name="Google Shape;9363;p52"/>
            <p:cNvSpPr/>
            <p:nvPr/>
          </p:nvSpPr>
          <p:spPr>
            <a:xfrm>
              <a:off x="13603737" y="0"/>
              <a:ext cx="15749774" cy="14152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9922" y="21600"/>
                  </a:lnTo>
                  <a:cubicBezTo>
                    <a:pt x="10054" y="19976"/>
                    <a:pt x="10396" y="17968"/>
                    <a:pt x="11345" y="16874"/>
                  </a:cubicBezTo>
                  <a:cubicBezTo>
                    <a:pt x="11881" y="16254"/>
                    <a:pt x="12439" y="16125"/>
                    <a:pt x="12971" y="16125"/>
                  </a:cubicBezTo>
                  <a:cubicBezTo>
                    <a:pt x="13352" y="16125"/>
                    <a:pt x="13719" y="16191"/>
                    <a:pt x="14056" y="16191"/>
                  </a:cubicBezTo>
                  <a:cubicBezTo>
                    <a:pt x="14499" y="16191"/>
                    <a:pt x="14891" y="16076"/>
                    <a:pt x="15191" y="15547"/>
                  </a:cubicBezTo>
                  <a:cubicBezTo>
                    <a:pt x="16276" y="13619"/>
                    <a:pt x="14366" y="9394"/>
                    <a:pt x="15477" y="7328"/>
                  </a:cubicBezTo>
                  <a:cubicBezTo>
                    <a:pt x="15857" y="6621"/>
                    <a:pt x="16360" y="6599"/>
                    <a:pt x="16962" y="6599"/>
                  </a:cubicBezTo>
                  <a:cubicBezTo>
                    <a:pt x="17001" y="6599"/>
                    <a:pt x="17041" y="6600"/>
                    <a:pt x="17081" y="6600"/>
                  </a:cubicBezTo>
                  <a:cubicBezTo>
                    <a:pt x="17655" y="6600"/>
                    <a:pt x="18314" y="6581"/>
                    <a:pt x="19036" y="6002"/>
                  </a:cubicBezTo>
                  <a:cubicBezTo>
                    <a:pt x="20515" y="4813"/>
                    <a:pt x="21228" y="2095"/>
                    <a:pt x="21600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60" name="Google Shape;9364;p52"/>
            <p:cNvSpPr/>
            <p:nvPr/>
          </p:nvSpPr>
          <p:spPr>
            <a:xfrm flipH="1">
              <a:off x="-1" y="0"/>
              <a:ext cx="15749774" cy="14152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9922" y="21600"/>
                  </a:lnTo>
                  <a:cubicBezTo>
                    <a:pt x="10054" y="19976"/>
                    <a:pt x="10396" y="17968"/>
                    <a:pt x="11345" y="16874"/>
                  </a:cubicBezTo>
                  <a:cubicBezTo>
                    <a:pt x="11881" y="16254"/>
                    <a:pt x="12439" y="16125"/>
                    <a:pt x="12971" y="16125"/>
                  </a:cubicBezTo>
                  <a:cubicBezTo>
                    <a:pt x="13352" y="16125"/>
                    <a:pt x="13719" y="16191"/>
                    <a:pt x="14056" y="16191"/>
                  </a:cubicBezTo>
                  <a:cubicBezTo>
                    <a:pt x="14499" y="16191"/>
                    <a:pt x="14891" y="16076"/>
                    <a:pt x="15191" y="15547"/>
                  </a:cubicBezTo>
                  <a:cubicBezTo>
                    <a:pt x="16276" y="13619"/>
                    <a:pt x="14366" y="9394"/>
                    <a:pt x="15477" y="7328"/>
                  </a:cubicBezTo>
                  <a:cubicBezTo>
                    <a:pt x="15857" y="6621"/>
                    <a:pt x="16360" y="6599"/>
                    <a:pt x="16962" y="6599"/>
                  </a:cubicBezTo>
                  <a:cubicBezTo>
                    <a:pt x="17001" y="6599"/>
                    <a:pt x="17041" y="6600"/>
                    <a:pt x="17081" y="6600"/>
                  </a:cubicBezTo>
                  <a:cubicBezTo>
                    <a:pt x="17655" y="6600"/>
                    <a:pt x="18314" y="6581"/>
                    <a:pt x="19036" y="6002"/>
                  </a:cubicBezTo>
                  <a:cubicBezTo>
                    <a:pt x="20515" y="4813"/>
                    <a:pt x="21228" y="2095"/>
                    <a:pt x="21600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9562" name="رقم الشريحة"/>
          <p:cNvSpPr txBox="1"/>
          <p:nvPr>
            <p:ph type="sldNum" sz="quarter" idx="2"/>
          </p:nvPr>
        </p:nvSpPr>
        <p:spPr>
          <a:xfrm>
            <a:off x="11785599" y="12344399"/>
            <a:ext cx="5689601" cy="736601"/>
          </a:xfrm>
          <a:prstGeom prst="rect">
            <a:avLst/>
          </a:prstGeom>
        </p:spPr>
        <p:txBody>
          <a:bodyPr lIns="121919" tIns="121919" rIns="121919" bIns="121919"/>
          <a:lstStyle>
            <a:lvl1pPr algn="r">
              <a:defRPr sz="3200"/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BLANK">
    <p:bg>
      <p:bgPr>
        <a:solidFill>
          <a:srgbClr val="0E2A47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69" name="رقم الشريحة"/>
          <p:cNvSpPr txBox="1"/>
          <p:nvPr>
            <p:ph type="sldNum" sz="quarter" idx="2"/>
          </p:nvPr>
        </p:nvSpPr>
        <p:spPr>
          <a:xfrm>
            <a:off x="11785599" y="12344399"/>
            <a:ext cx="5689601" cy="736601"/>
          </a:xfrm>
          <a:prstGeom prst="rect">
            <a:avLst/>
          </a:prstGeom>
        </p:spPr>
        <p:txBody>
          <a:bodyPr lIns="121919" tIns="121919" rIns="121919" bIns="121919"/>
          <a:lstStyle>
            <a:lvl1pPr algn="r">
              <a:defRPr sz="3200"/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ONE_COLUMN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6" name="Google Shape;803;p7"/>
          <p:cNvGrpSpPr/>
          <p:nvPr/>
        </p:nvGrpSpPr>
        <p:grpSpPr>
          <a:xfrm>
            <a:off x="-349845" y="-1299"/>
            <a:ext cx="25417589" cy="13716477"/>
            <a:chOff x="0" y="0"/>
            <a:chExt cx="25417587" cy="13716475"/>
          </a:xfrm>
        </p:grpSpPr>
        <p:sp>
          <p:nvSpPr>
            <p:cNvPr id="831" name="Google Shape;804;p7"/>
            <p:cNvSpPr/>
            <p:nvPr/>
          </p:nvSpPr>
          <p:spPr>
            <a:xfrm>
              <a:off x="22896176" y="1380229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12"/>
                  </a:cubicBezTo>
                  <a:cubicBezTo>
                    <a:pt x="871" y="1338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64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9" y="21579"/>
                    <a:pt x="5489" y="21600"/>
                    <a:pt x="6934" y="21600"/>
                  </a:cubicBezTo>
                  <a:cubicBezTo>
                    <a:pt x="11489" y="21600"/>
                    <a:pt x="16781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2" name="Google Shape;805;p7"/>
            <p:cNvSpPr/>
            <p:nvPr/>
          </p:nvSpPr>
          <p:spPr>
            <a:xfrm>
              <a:off x="23975893" y="61642"/>
              <a:ext cx="144169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25"/>
                    <a:pt x="9718" y="10504"/>
                    <a:pt x="8932" y="16592"/>
                  </a:cubicBezTo>
                  <a:cubicBezTo>
                    <a:pt x="8903" y="16841"/>
                    <a:pt x="8726" y="16973"/>
                    <a:pt x="8549" y="16973"/>
                  </a:cubicBezTo>
                  <a:cubicBezTo>
                    <a:pt x="8392" y="16973"/>
                    <a:pt x="8236" y="16870"/>
                    <a:pt x="8178" y="16654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5" y="7176"/>
                    <a:pt x="4962" y="6860"/>
                    <a:pt x="4524" y="6860"/>
                  </a:cubicBezTo>
                  <a:cubicBezTo>
                    <a:pt x="4516" y="6860"/>
                    <a:pt x="4507" y="6860"/>
                    <a:pt x="4498" y="6860"/>
                  </a:cubicBezTo>
                  <a:cubicBezTo>
                    <a:pt x="2763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78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09"/>
                    <a:pt x="14032" y="2950"/>
                    <a:pt x="14589" y="2925"/>
                  </a:cubicBezTo>
                  <a:lnTo>
                    <a:pt x="17362" y="2835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34"/>
                    <a:pt x="18895" y="5358"/>
                    <a:pt x="19313" y="5358"/>
                  </a:cubicBezTo>
                  <a:cubicBezTo>
                    <a:pt x="19329" y="5358"/>
                    <a:pt x="19345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43"/>
                    <a:pt x="21436" y="4709"/>
                    <a:pt x="21381" y="4109"/>
                  </a:cubicBezTo>
                  <a:cubicBezTo>
                    <a:pt x="21272" y="3065"/>
                    <a:pt x="20977" y="2110"/>
                    <a:pt x="20704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3" name="Google Shape;806;p7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4" name="Google Shape;807;p7"/>
            <p:cNvSpPr/>
            <p:nvPr/>
          </p:nvSpPr>
          <p:spPr>
            <a:xfrm>
              <a:off x="20002468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6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5" name="Google Shape;808;p7"/>
            <p:cNvSpPr/>
            <p:nvPr/>
          </p:nvSpPr>
          <p:spPr>
            <a:xfrm>
              <a:off x="21563798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9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4" y="10481"/>
                    <a:pt x="6794" y="11327"/>
                  </a:cubicBezTo>
                  <a:cubicBezTo>
                    <a:pt x="7216" y="11962"/>
                    <a:pt x="2537" y="18529"/>
                    <a:pt x="2885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71" y="20776"/>
                  </a:cubicBezTo>
                  <a:cubicBezTo>
                    <a:pt x="8743" y="18837"/>
                    <a:pt x="9702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9" y="18576"/>
                    <a:pt x="17246" y="19586"/>
                  </a:cubicBezTo>
                  <a:cubicBezTo>
                    <a:pt x="17437" y="19699"/>
                    <a:pt x="17645" y="19754"/>
                    <a:pt x="17852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6" name="Google Shape;809;p7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7" name="Google Shape;810;p7"/>
            <p:cNvSpPr/>
            <p:nvPr/>
          </p:nvSpPr>
          <p:spPr>
            <a:xfrm>
              <a:off x="22896176" y="8406147"/>
              <a:ext cx="81924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7"/>
                    <a:pt x="18947" y="28"/>
                  </a:cubicBezTo>
                  <a:cubicBezTo>
                    <a:pt x="17365" y="733"/>
                    <a:pt x="14370" y="852"/>
                    <a:pt x="11236" y="852"/>
                  </a:cubicBezTo>
                  <a:cubicBezTo>
                    <a:pt x="9595" y="852"/>
                    <a:pt x="7914" y="817"/>
                    <a:pt x="6380" y="817"/>
                  </a:cubicBezTo>
                  <a:cubicBezTo>
                    <a:pt x="4329" y="817"/>
                    <a:pt x="2537" y="880"/>
                    <a:pt x="1431" y="1152"/>
                  </a:cubicBezTo>
                  <a:cubicBezTo>
                    <a:pt x="871" y="1278"/>
                    <a:pt x="385" y="3016"/>
                    <a:pt x="234" y="5445"/>
                  </a:cubicBezTo>
                  <a:cubicBezTo>
                    <a:pt x="10" y="9306"/>
                    <a:pt x="-82" y="13669"/>
                    <a:pt x="86" y="17034"/>
                  </a:cubicBezTo>
                  <a:cubicBezTo>
                    <a:pt x="199" y="19708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8" y="21600"/>
                    <a:pt x="16906" y="21377"/>
                    <a:pt x="19565" y="19834"/>
                  </a:cubicBezTo>
                  <a:cubicBezTo>
                    <a:pt x="21518" y="18738"/>
                    <a:pt x="21011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8" name="Google Shape;811;p7"/>
            <p:cNvSpPr/>
            <p:nvPr/>
          </p:nvSpPr>
          <p:spPr>
            <a:xfrm>
              <a:off x="23975893" y="7086817"/>
              <a:ext cx="144169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3"/>
                    <a:pt x="8932" y="16590"/>
                  </a:cubicBezTo>
                  <a:cubicBezTo>
                    <a:pt x="8903" y="16847"/>
                    <a:pt x="8726" y="16982"/>
                    <a:pt x="8550" y="16982"/>
                  </a:cubicBezTo>
                  <a:cubicBezTo>
                    <a:pt x="8393" y="16982"/>
                    <a:pt x="8236" y="16876"/>
                    <a:pt x="8178" y="16655"/>
                  </a:cubicBezTo>
                  <a:cubicBezTo>
                    <a:pt x="7141" y="12654"/>
                    <a:pt x="6901" y="11088"/>
                    <a:pt x="5546" y="7649"/>
                  </a:cubicBezTo>
                  <a:cubicBezTo>
                    <a:pt x="5361" y="7165"/>
                    <a:pt x="4947" y="6860"/>
                    <a:pt x="4498" y="6860"/>
                  </a:cubicBezTo>
                  <a:cubicBezTo>
                    <a:pt x="2763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2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3" y="10240"/>
                    <a:pt x="3803" y="10240"/>
                  </a:cubicBezTo>
                  <a:cubicBezTo>
                    <a:pt x="3993" y="10240"/>
                    <a:pt x="4125" y="10310"/>
                    <a:pt x="4170" y="10465"/>
                  </a:cubicBezTo>
                  <a:cubicBezTo>
                    <a:pt x="5022" y="13190"/>
                    <a:pt x="6125" y="19252"/>
                    <a:pt x="6846" y="20920"/>
                  </a:cubicBezTo>
                  <a:cubicBezTo>
                    <a:pt x="7040" y="21353"/>
                    <a:pt x="7857" y="21600"/>
                    <a:pt x="8704" y="21600"/>
                  </a:cubicBezTo>
                  <a:cubicBezTo>
                    <a:pt x="9578" y="21600"/>
                    <a:pt x="10484" y="21337"/>
                    <a:pt x="10767" y="20742"/>
                  </a:cubicBezTo>
                  <a:cubicBezTo>
                    <a:pt x="12569" y="16922"/>
                    <a:pt x="12514" y="8911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4" y="5038"/>
                    <a:pt x="18883" y="5361"/>
                    <a:pt x="19293" y="5361"/>
                  </a:cubicBezTo>
                  <a:cubicBezTo>
                    <a:pt x="19315" y="5361"/>
                    <a:pt x="19338" y="5359"/>
                    <a:pt x="19361" y="5358"/>
                  </a:cubicBezTo>
                  <a:cubicBezTo>
                    <a:pt x="19732" y="5332"/>
                    <a:pt x="20147" y="5306"/>
                    <a:pt x="20507" y="5294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78"/>
                    <a:pt x="20977" y="2123"/>
                    <a:pt x="20704" y="1396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9" name="Google Shape;812;p7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0" name="Google Shape;813;p7"/>
            <p:cNvSpPr/>
            <p:nvPr/>
          </p:nvSpPr>
          <p:spPr>
            <a:xfrm>
              <a:off x="20002462" y="8100988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1" name="Google Shape;814;p7"/>
            <p:cNvSpPr/>
            <p:nvPr/>
          </p:nvSpPr>
          <p:spPr>
            <a:xfrm>
              <a:off x="21563798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9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4" y="10487"/>
                    <a:pt x="6794" y="11332"/>
                  </a:cubicBezTo>
                  <a:cubicBezTo>
                    <a:pt x="7216" y="11967"/>
                    <a:pt x="2537" y="18515"/>
                    <a:pt x="2885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71" y="20779"/>
                  </a:cubicBezTo>
                  <a:cubicBezTo>
                    <a:pt x="8743" y="18840"/>
                    <a:pt x="9702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9" y="18579"/>
                    <a:pt x="17246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2" name="Google Shape;815;p7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3" name="Google Shape;816;p7"/>
            <p:cNvSpPr/>
            <p:nvPr/>
          </p:nvSpPr>
          <p:spPr>
            <a:xfrm>
              <a:off x="20457982" y="6435487"/>
              <a:ext cx="1084872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4"/>
                    <a:pt x="14156" y="866"/>
                    <a:pt x="10900" y="866"/>
                  </a:cubicBezTo>
                  <a:cubicBezTo>
                    <a:pt x="9350" y="866"/>
                    <a:pt x="7775" y="845"/>
                    <a:pt x="6330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6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6" y="21586"/>
                    <a:pt x="1334" y="21586"/>
                  </a:cubicBezTo>
                  <a:cubicBezTo>
                    <a:pt x="1345" y="21586"/>
                    <a:pt x="1355" y="21579"/>
                    <a:pt x="1364" y="21579"/>
                  </a:cubicBezTo>
                  <a:cubicBezTo>
                    <a:pt x="1782" y="21572"/>
                    <a:pt x="2239" y="21565"/>
                    <a:pt x="2727" y="21565"/>
                  </a:cubicBezTo>
                  <a:cubicBezTo>
                    <a:pt x="4126" y="21565"/>
                    <a:pt x="5786" y="21600"/>
                    <a:pt x="7530" y="21600"/>
                  </a:cubicBezTo>
                  <a:cubicBezTo>
                    <a:pt x="11943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4" name="Google Shape;817;p7"/>
            <p:cNvSpPr/>
            <p:nvPr/>
          </p:nvSpPr>
          <p:spPr>
            <a:xfrm>
              <a:off x="20232485" y="5259082"/>
              <a:ext cx="81880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1"/>
                    <a:pt x="10904" y="871"/>
                  </a:cubicBezTo>
                  <a:cubicBezTo>
                    <a:pt x="9353" y="871"/>
                    <a:pt x="7778" y="843"/>
                    <a:pt x="6333" y="843"/>
                  </a:cubicBezTo>
                  <a:cubicBezTo>
                    <a:pt x="4303" y="843"/>
                    <a:pt x="2532" y="892"/>
                    <a:pt x="1439" y="1150"/>
                  </a:cubicBezTo>
                  <a:cubicBezTo>
                    <a:pt x="858" y="1331"/>
                    <a:pt x="374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204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5" name="Google Shape;818;p7"/>
            <p:cNvSpPr/>
            <p:nvPr/>
          </p:nvSpPr>
          <p:spPr>
            <a:xfrm>
              <a:off x="20232485" y="4893188"/>
              <a:ext cx="818802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2"/>
                    <a:pt x="10904" y="872"/>
                  </a:cubicBezTo>
                  <a:cubicBezTo>
                    <a:pt x="9353" y="872"/>
                    <a:pt x="7778" y="844"/>
                    <a:pt x="6333" y="844"/>
                  </a:cubicBezTo>
                  <a:cubicBezTo>
                    <a:pt x="4303" y="844"/>
                    <a:pt x="2532" y="899"/>
                    <a:pt x="1439" y="1150"/>
                  </a:cubicBezTo>
                  <a:cubicBezTo>
                    <a:pt x="858" y="1276"/>
                    <a:pt x="374" y="3012"/>
                    <a:pt x="223" y="5501"/>
                  </a:cubicBezTo>
                  <a:cubicBezTo>
                    <a:pt x="17" y="9294"/>
                    <a:pt x="-77" y="13652"/>
                    <a:pt x="74" y="17075"/>
                  </a:cubicBezTo>
                  <a:cubicBezTo>
                    <a:pt x="202" y="19704"/>
                    <a:pt x="730" y="21551"/>
                    <a:pt x="1334" y="21551"/>
                  </a:cubicBezTo>
                  <a:cubicBezTo>
                    <a:pt x="1345" y="21551"/>
                    <a:pt x="1355" y="21551"/>
                    <a:pt x="1364" y="21551"/>
                  </a:cubicBezTo>
                  <a:cubicBezTo>
                    <a:pt x="1586" y="21544"/>
                    <a:pt x="1816" y="21544"/>
                    <a:pt x="2058" y="21544"/>
                  </a:cubicBezTo>
                  <a:cubicBezTo>
                    <a:pt x="3578" y="21544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08"/>
                  </a:cubicBezTo>
                  <a:cubicBezTo>
                    <a:pt x="21523" y="18713"/>
                    <a:pt x="21011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6" name="Google Shape;819;p7"/>
            <p:cNvSpPr/>
            <p:nvPr/>
          </p:nvSpPr>
          <p:spPr>
            <a:xfrm>
              <a:off x="22584655" y="4634488"/>
              <a:ext cx="982117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1" y="0"/>
                  </a:moveTo>
                  <a:cubicBezTo>
                    <a:pt x="16858" y="0"/>
                    <a:pt x="16422" y="178"/>
                    <a:pt x="16094" y="504"/>
                  </a:cubicBezTo>
                  <a:cubicBezTo>
                    <a:pt x="11992" y="4766"/>
                    <a:pt x="3466" y="13243"/>
                    <a:pt x="320" y="17441"/>
                  </a:cubicBezTo>
                  <a:cubicBezTo>
                    <a:pt x="-895" y="19076"/>
                    <a:pt x="1608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04"/>
                    <a:pt x="18978" y="838"/>
                    <a:pt x="18161" y="268"/>
                  </a:cubicBezTo>
                  <a:cubicBezTo>
                    <a:pt x="17895" y="85"/>
                    <a:pt x="17594" y="0"/>
                    <a:pt x="172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7" name="Google Shape;820;p7"/>
            <p:cNvSpPr/>
            <p:nvPr/>
          </p:nvSpPr>
          <p:spPr>
            <a:xfrm>
              <a:off x="22666627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8" name="Google Shape;821;p7"/>
            <p:cNvSpPr/>
            <p:nvPr/>
          </p:nvSpPr>
          <p:spPr>
            <a:xfrm>
              <a:off x="23251670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5" y="0"/>
                  </a:moveTo>
                  <a:cubicBezTo>
                    <a:pt x="2665" y="0"/>
                    <a:pt x="-1620" y="5733"/>
                    <a:pt x="601" y="16505"/>
                  </a:cubicBezTo>
                  <a:cubicBezTo>
                    <a:pt x="1310" y="20041"/>
                    <a:pt x="4171" y="21600"/>
                    <a:pt x="7360" y="21600"/>
                  </a:cubicBezTo>
                  <a:cubicBezTo>
                    <a:pt x="13132" y="21600"/>
                    <a:pt x="19980" y="16498"/>
                    <a:pt x="17145" y="8724"/>
                  </a:cubicBezTo>
                  <a:cubicBezTo>
                    <a:pt x="14980" y="2828"/>
                    <a:pt x="11139" y="0"/>
                    <a:pt x="764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9" name="Google Shape;822;p7"/>
            <p:cNvSpPr/>
            <p:nvPr/>
          </p:nvSpPr>
          <p:spPr>
            <a:xfrm>
              <a:off x="22533254" y="6435487"/>
              <a:ext cx="1084827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4"/>
                    <a:pt x="14166" y="866"/>
                    <a:pt x="10911" y="866"/>
                  </a:cubicBezTo>
                  <a:cubicBezTo>
                    <a:pt x="9360" y="866"/>
                    <a:pt x="7785" y="845"/>
                    <a:pt x="6338" y="845"/>
                  </a:cubicBezTo>
                  <a:cubicBezTo>
                    <a:pt x="4308" y="845"/>
                    <a:pt x="2531" y="894"/>
                    <a:pt x="1434" y="1145"/>
                  </a:cubicBezTo>
                  <a:cubicBezTo>
                    <a:pt x="869" y="1271"/>
                    <a:pt x="375" y="3017"/>
                    <a:pt x="234" y="5510"/>
                  </a:cubicBezTo>
                  <a:cubicBezTo>
                    <a:pt x="8" y="9309"/>
                    <a:pt x="-76" y="13667"/>
                    <a:pt x="79" y="17096"/>
                  </a:cubicBezTo>
                  <a:cubicBezTo>
                    <a:pt x="204" y="19728"/>
                    <a:pt x="739" y="21586"/>
                    <a:pt x="1348" y="21586"/>
                  </a:cubicBezTo>
                  <a:cubicBezTo>
                    <a:pt x="1358" y="21586"/>
                    <a:pt x="1367" y="21579"/>
                    <a:pt x="1378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7" y="21600"/>
                    <a:pt x="7538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0" name="Google Shape;823;p7"/>
            <p:cNvSpPr/>
            <p:nvPr/>
          </p:nvSpPr>
          <p:spPr>
            <a:xfrm>
              <a:off x="22974492" y="6144191"/>
              <a:ext cx="202237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1" name="Google Shape;824;p7"/>
            <p:cNvSpPr/>
            <p:nvPr/>
          </p:nvSpPr>
          <p:spPr>
            <a:xfrm>
              <a:off x="22974507" y="6777780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2" name="Google Shape;825;p7"/>
            <p:cNvSpPr/>
            <p:nvPr/>
          </p:nvSpPr>
          <p:spPr>
            <a:xfrm>
              <a:off x="23888517" y="5397138"/>
              <a:ext cx="1132688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96"/>
                    <a:pt x="577" y="8873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7" y="14079"/>
                    <a:pt x="2093" y="14071"/>
                    <a:pt x="2171" y="14057"/>
                  </a:cubicBezTo>
                  <a:cubicBezTo>
                    <a:pt x="3999" y="13700"/>
                    <a:pt x="5690" y="13577"/>
                    <a:pt x="7116" y="13508"/>
                  </a:cubicBezTo>
                  <a:cubicBezTo>
                    <a:pt x="7133" y="13508"/>
                    <a:pt x="7150" y="13508"/>
                    <a:pt x="7166" y="13508"/>
                  </a:cubicBezTo>
                  <a:cubicBezTo>
                    <a:pt x="7892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100" y="14497"/>
                  </a:cubicBezTo>
                  <a:cubicBezTo>
                    <a:pt x="13993" y="13717"/>
                    <a:pt x="14606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14" y="8352"/>
                    <a:pt x="17006" y="8199"/>
                    <a:pt x="15624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3" y="6994"/>
                  </a:cubicBezTo>
                  <a:cubicBezTo>
                    <a:pt x="13504" y="5361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3" name="Google Shape;826;p7"/>
            <p:cNvSpPr/>
            <p:nvPr/>
          </p:nvSpPr>
          <p:spPr>
            <a:xfrm>
              <a:off x="24227609" y="3512959"/>
              <a:ext cx="1080347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20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595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52" y="15826"/>
                  </a:cubicBezTo>
                  <a:cubicBezTo>
                    <a:pt x="10813" y="15411"/>
                    <a:pt x="11225" y="15192"/>
                    <a:pt x="11640" y="15192"/>
                  </a:cubicBezTo>
                  <a:cubicBezTo>
                    <a:pt x="11943" y="15192"/>
                    <a:pt x="12250" y="15307"/>
                    <a:pt x="12501" y="15548"/>
                  </a:cubicBezTo>
                  <a:cubicBezTo>
                    <a:pt x="14011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393" y="17161"/>
                    <a:pt x="21090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501" y="11165"/>
                    <a:pt x="15815" y="10090"/>
                  </a:cubicBezTo>
                  <a:cubicBezTo>
                    <a:pt x="15073" y="9618"/>
                    <a:pt x="14914" y="8494"/>
                    <a:pt x="15481" y="7778"/>
                  </a:cubicBezTo>
                  <a:cubicBezTo>
                    <a:pt x="16527" y="6474"/>
                    <a:pt x="17718" y="5153"/>
                    <a:pt x="18663" y="3884"/>
                  </a:cubicBezTo>
                  <a:cubicBezTo>
                    <a:pt x="19158" y="3232"/>
                    <a:pt x="19041" y="2239"/>
                    <a:pt x="18417" y="1733"/>
                  </a:cubicBezTo>
                  <a:cubicBezTo>
                    <a:pt x="17675" y="1130"/>
                    <a:pt x="16919" y="690"/>
                    <a:pt x="16105" y="184"/>
                  </a:cubicBezTo>
                  <a:cubicBezTo>
                    <a:pt x="15904" y="60"/>
                    <a:pt x="15684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4" name="Google Shape;827;p7"/>
            <p:cNvSpPr/>
            <p:nvPr/>
          </p:nvSpPr>
          <p:spPr>
            <a:xfrm>
              <a:off x="21311737" y="3573858"/>
              <a:ext cx="1441817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8"/>
                    <a:pt x="11024" y="415"/>
                  </a:cubicBezTo>
                  <a:cubicBezTo>
                    <a:pt x="9953" y="938"/>
                    <a:pt x="9724" y="10513"/>
                    <a:pt x="8939" y="16586"/>
                  </a:cubicBezTo>
                  <a:cubicBezTo>
                    <a:pt x="8903" y="16843"/>
                    <a:pt x="8725" y="16977"/>
                    <a:pt x="8546" y="16977"/>
                  </a:cubicBezTo>
                  <a:cubicBezTo>
                    <a:pt x="8388" y="16977"/>
                    <a:pt x="8231" y="16872"/>
                    <a:pt x="8174" y="16650"/>
                  </a:cubicBezTo>
                  <a:cubicBezTo>
                    <a:pt x="7138" y="12664"/>
                    <a:pt x="6897" y="11085"/>
                    <a:pt x="5544" y="7647"/>
                  </a:cubicBezTo>
                  <a:cubicBezTo>
                    <a:pt x="5359" y="7163"/>
                    <a:pt x="4944" y="6858"/>
                    <a:pt x="4496" y="6858"/>
                  </a:cubicBezTo>
                  <a:cubicBezTo>
                    <a:pt x="2760" y="6884"/>
                    <a:pt x="916" y="7469"/>
                    <a:pt x="109" y="9329"/>
                  </a:cubicBezTo>
                  <a:cubicBezTo>
                    <a:pt x="-164" y="10245"/>
                    <a:pt x="119" y="10806"/>
                    <a:pt x="502" y="11455"/>
                  </a:cubicBezTo>
                  <a:cubicBezTo>
                    <a:pt x="628" y="11682"/>
                    <a:pt x="833" y="11801"/>
                    <a:pt x="1044" y="11801"/>
                  </a:cubicBezTo>
                  <a:cubicBezTo>
                    <a:pt x="1198" y="11801"/>
                    <a:pt x="1354" y="11736"/>
                    <a:pt x="1484" y="11608"/>
                  </a:cubicBezTo>
                  <a:cubicBezTo>
                    <a:pt x="2296" y="10791"/>
                    <a:pt x="3275" y="10238"/>
                    <a:pt x="3808" y="10238"/>
                  </a:cubicBezTo>
                  <a:cubicBezTo>
                    <a:pt x="3997" y="10238"/>
                    <a:pt x="4131" y="10308"/>
                    <a:pt x="4179" y="10462"/>
                  </a:cubicBezTo>
                  <a:cubicBezTo>
                    <a:pt x="5031" y="13186"/>
                    <a:pt x="6122" y="19246"/>
                    <a:pt x="6843" y="20915"/>
                  </a:cubicBezTo>
                  <a:cubicBezTo>
                    <a:pt x="7035" y="21352"/>
                    <a:pt x="7849" y="21600"/>
                    <a:pt x="8693" y="21600"/>
                  </a:cubicBezTo>
                  <a:cubicBezTo>
                    <a:pt x="9569" y="21600"/>
                    <a:pt x="10478" y="21333"/>
                    <a:pt x="10761" y="20737"/>
                  </a:cubicBezTo>
                  <a:cubicBezTo>
                    <a:pt x="12562" y="16930"/>
                    <a:pt x="12508" y="8909"/>
                    <a:pt x="13424" y="4071"/>
                  </a:cubicBezTo>
                  <a:cubicBezTo>
                    <a:pt x="13544" y="3421"/>
                    <a:pt x="14025" y="2962"/>
                    <a:pt x="14593" y="2937"/>
                  </a:cubicBezTo>
                  <a:lnTo>
                    <a:pt x="17354" y="2847"/>
                  </a:lnTo>
                  <a:cubicBezTo>
                    <a:pt x="17976" y="3064"/>
                    <a:pt x="18271" y="3905"/>
                    <a:pt x="18413" y="4566"/>
                  </a:cubicBezTo>
                  <a:cubicBezTo>
                    <a:pt x="18518" y="5045"/>
                    <a:pt x="18887" y="5369"/>
                    <a:pt x="19305" y="5369"/>
                  </a:cubicBezTo>
                  <a:cubicBezTo>
                    <a:pt x="19321" y="5369"/>
                    <a:pt x="19335" y="5369"/>
                    <a:pt x="19351" y="5369"/>
                  </a:cubicBezTo>
                  <a:cubicBezTo>
                    <a:pt x="19723" y="5344"/>
                    <a:pt x="20149" y="5318"/>
                    <a:pt x="20509" y="5292"/>
                  </a:cubicBezTo>
                  <a:cubicBezTo>
                    <a:pt x="21032" y="5254"/>
                    <a:pt x="21436" y="4720"/>
                    <a:pt x="21371" y="4120"/>
                  </a:cubicBezTo>
                  <a:cubicBezTo>
                    <a:pt x="21262" y="3077"/>
                    <a:pt x="20967" y="2122"/>
                    <a:pt x="20695" y="1409"/>
                  </a:cubicBezTo>
                  <a:cubicBezTo>
                    <a:pt x="20378" y="594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5" name="Google Shape;828;p7"/>
            <p:cNvSpPr/>
            <p:nvPr/>
          </p:nvSpPr>
          <p:spPr>
            <a:xfrm>
              <a:off x="23121630" y="2922528"/>
              <a:ext cx="108484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8" y="864"/>
                    <a:pt x="7782" y="843"/>
                    <a:pt x="6337" y="843"/>
                  </a:cubicBezTo>
                  <a:cubicBezTo>
                    <a:pt x="4305" y="843"/>
                    <a:pt x="2528" y="892"/>
                    <a:pt x="1431" y="1143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288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6" y="21579"/>
                    <a:pt x="2368" y="21579"/>
                    <a:pt x="2928" y="21579"/>
                  </a:cubicBezTo>
                  <a:cubicBezTo>
                    <a:pt x="4121" y="21579"/>
                    <a:pt x="5494" y="21600"/>
                    <a:pt x="6940" y="21600"/>
                  </a:cubicBezTo>
                  <a:cubicBezTo>
                    <a:pt x="11498" y="21600"/>
                    <a:pt x="16790" y="21405"/>
                    <a:pt x="19574" y="19795"/>
                  </a:cubicBezTo>
                  <a:cubicBezTo>
                    <a:pt x="21521" y="18694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6" name="Google Shape;829;p7"/>
            <p:cNvSpPr/>
            <p:nvPr/>
          </p:nvSpPr>
          <p:spPr>
            <a:xfrm>
              <a:off x="22896176" y="1746123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05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1" y="21586"/>
                    <a:pt x="2359" y="21579"/>
                    <a:pt x="2912" y="21579"/>
                  </a:cubicBezTo>
                  <a:cubicBezTo>
                    <a:pt x="4150" y="21579"/>
                    <a:pt x="5581" y="21600"/>
                    <a:pt x="7087" y="21600"/>
                  </a:cubicBezTo>
                  <a:cubicBezTo>
                    <a:pt x="11606" y="21600"/>
                    <a:pt x="16813" y="21405"/>
                    <a:pt x="19561" y="19858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7" name="Google Shape;830;p7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8" name="Google Shape;831;p7"/>
            <p:cNvSpPr/>
            <p:nvPr/>
          </p:nvSpPr>
          <p:spPr>
            <a:xfrm>
              <a:off x="20587692" y="1873781"/>
              <a:ext cx="232013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0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318" y="20041"/>
                    <a:pt x="4189" y="21600"/>
                    <a:pt x="7383" y="21600"/>
                  </a:cubicBezTo>
                  <a:cubicBezTo>
                    <a:pt x="13157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9" name="Google Shape;832;p7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0" name="Google Shape;833;p7"/>
            <p:cNvSpPr/>
            <p:nvPr/>
          </p:nvSpPr>
          <p:spPr>
            <a:xfrm>
              <a:off x="20310537" y="2631232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1" name="Google Shape;834;p7"/>
            <p:cNvSpPr/>
            <p:nvPr/>
          </p:nvSpPr>
          <p:spPr>
            <a:xfrm>
              <a:off x="20310537" y="3265068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2" name="Google Shape;835;p7"/>
            <p:cNvSpPr/>
            <p:nvPr/>
          </p:nvSpPr>
          <p:spPr>
            <a:xfrm>
              <a:off x="21224357" y="1884179"/>
              <a:ext cx="1132690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3999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1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599" y="21093"/>
                    <a:pt x="9112" y="21531"/>
                    <a:pt x="9720" y="21558"/>
                  </a:cubicBezTo>
                  <a:cubicBezTo>
                    <a:pt x="10326" y="21582"/>
                    <a:pt x="10966" y="21600"/>
                    <a:pt x="11621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4" y="13041"/>
                  </a:cubicBezTo>
                  <a:cubicBezTo>
                    <a:pt x="16995" y="13164"/>
                    <a:pt x="18574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303" y="11244"/>
                    <a:pt x="21151" y="10449"/>
                    <a:pt x="21013" y="9572"/>
                  </a:cubicBezTo>
                  <a:cubicBezTo>
                    <a:pt x="20929" y="8995"/>
                    <a:pt x="20458" y="8571"/>
                    <a:pt x="19890" y="8502"/>
                  </a:cubicBezTo>
                  <a:cubicBezTo>
                    <a:pt x="18512" y="8351"/>
                    <a:pt x="17006" y="8199"/>
                    <a:pt x="15622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600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3" name="Google Shape;836;p7"/>
            <p:cNvSpPr/>
            <p:nvPr/>
          </p:nvSpPr>
          <p:spPr>
            <a:xfrm>
              <a:off x="20457982" y="13460663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1" y="773"/>
                    <a:pt x="13963" y="871"/>
                    <a:pt x="10603" y="871"/>
                  </a:cubicBezTo>
                  <a:cubicBezTo>
                    <a:pt x="9350" y="871"/>
                    <a:pt x="8088" y="857"/>
                    <a:pt x="6900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8" y="21579"/>
                    <a:pt x="2904" y="21579"/>
                  </a:cubicBezTo>
                  <a:cubicBezTo>
                    <a:pt x="4145" y="21579"/>
                    <a:pt x="5575" y="21600"/>
                    <a:pt x="7082" y="21600"/>
                  </a:cubicBezTo>
                  <a:cubicBezTo>
                    <a:pt x="11605" y="21600"/>
                    <a:pt x="16811" y="21405"/>
                    <a:pt x="19562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4" name="Google Shape;837;p7"/>
            <p:cNvSpPr/>
            <p:nvPr/>
          </p:nvSpPr>
          <p:spPr>
            <a:xfrm>
              <a:off x="20232485" y="12284917"/>
              <a:ext cx="81882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7" y="0"/>
                  </a:moveTo>
                  <a:cubicBezTo>
                    <a:pt x="19063" y="0"/>
                    <a:pt x="19015" y="14"/>
                    <a:pt x="18969" y="35"/>
                  </a:cubicBezTo>
                  <a:cubicBezTo>
                    <a:pt x="17377" y="733"/>
                    <a:pt x="14376" y="859"/>
                    <a:pt x="11237" y="859"/>
                  </a:cubicBezTo>
                  <a:cubicBezTo>
                    <a:pt x="9595" y="859"/>
                    <a:pt x="7913" y="824"/>
                    <a:pt x="6378" y="824"/>
                  </a:cubicBezTo>
                  <a:cubicBezTo>
                    <a:pt x="4329" y="824"/>
                    <a:pt x="2538" y="880"/>
                    <a:pt x="1439" y="1152"/>
                  </a:cubicBezTo>
                  <a:cubicBezTo>
                    <a:pt x="858" y="1278"/>
                    <a:pt x="374" y="3023"/>
                    <a:pt x="223" y="5452"/>
                  </a:cubicBezTo>
                  <a:cubicBezTo>
                    <a:pt x="17" y="9313"/>
                    <a:pt x="-77" y="13676"/>
                    <a:pt x="74" y="17034"/>
                  </a:cubicBezTo>
                  <a:cubicBezTo>
                    <a:pt x="204" y="19715"/>
                    <a:pt x="747" y="21586"/>
                    <a:pt x="1364" y="21586"/>
                  </a:cubicBezTo>
                  <a:cubicBezTo>
                    <a:pt x="1783" y="21572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84"/>
                    <a:pt x="19566" y="19841"/>
                  </a:cubicBezTo>
                  <a:cubicBezTo>
                    <a:pt x="21523" y="18682"/>
                    <a:pt x="21016" y="0"/>
                    <a:pt x="1910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5" name="Google Shape;838;p7"/>
            <p:cNvSpPr/>
            <p:nvPr/>
          </p:nvSpPr>
          <p:spPr>
            <a:xfrm>
              <a:off x="20232485" y="11918363"/>
              <a:ext cx="818802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14"/>
                    <a:pt x="18967" y="28"/>
                  </a:cubicBezTo>
                  <a:cubicBezTo>
                    <a:pt x="17271" y="773"/>
                    <a:pt x="13968" y="877"/>
                    <a:pt x="10607" y="877"/>
                  </a:cubicBezTo>
                  <a:cubicBezTo>
                    <a:pt x="9353" y="877"/>
                    <a:pt x="8092" y="863"/>
                    <a:pt x="6901" y="863"/>
                  </a:cubicBezTo>
                  <a:cubicBezTo>
                    <a:pt x="4637" y="863"/>
                    <a:pt x="2632" y="912"/>
                    <a:pt x="1439" y="1211"/>
                  </a:cubicBezTo>
                  <a:cubicBezTo>
                    <a:pt x="858" y="1337"/>
                    <a:pt x="374" y="3070"/>
                    <a:pt x="223" y="5492"/>
                  </a:cubicBezTo>
                  <a:cubicBezTo>
                    <a:pt x="17" y="9342"/>
                    <a:pt x="-77" y="13630"/>
                    <a:pt x="74" y="17048"/>
                  </a:cubicBezTo>
                  <a:cubicBezTo>
                    <a:pt x="204" y="19714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1" y="21565"/>
                    <a:pt x="5792" y="21600"/>
                    <a:pt x="7537" y="21600"/>
                  </a:cubicBezTo>
                  <a:cubicBezTo>
                    <a:pt x="11951" y="21600"/>
                    <a:pt x="16906" y="21377"/>
                    <a:pt x="19565" y="19839"/>
                  </a:cubicBezTo>
                  <a:cubicBezTo>
                    <a:pt x="21523" y="18683"/>
                    <a:pt x="21011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6" name="Google Shape;839;p7"/>
            <p:cNvSpPr/>
            <p:nvPr/>
          </p:nvSpPr>
          <p:spPr>
            <a:xfrm>
              <a:off x="22584641" y="11660158"/>
              <a:ext cx="982132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81" y="0"/>
                  </a:moveTo>
                  <a:cubicBezTo>
                    <a:pt x="16849" y="0"/>
                    <a:pt x="16419" y="178"/>
                    <a:pt x="16094" y="510"/>
                  </a:cubicBezTo>
                  <a:cubicBezTo>
                    <a:pt x="11992" y="4773"/>
                    <a:pt x="3466" y="13250"/>
                    <a:pt x="320" y="17449"/>
                  </a:cubicBezTo>
                  <a:cubicBezTo>
                    <a:pt x="-895" y="19073"/>
                    <a:pt x="1604" y="21600"/>
                    <a:pt x="3511" y="21600"/>
                  </a:cubicBezTo>
                  <a:cubicBezTo>
                    <a:pt x="4024" y="21600"/>
                    <a:pt x="4494" y="21417"/>
                    <a:pt x="4838" y="20982"/>
                  </a:cubicBezTo>
                  <a:cubicBezTo>
                    <a:pt x="7661" y="17465"/>
                    <a:pt x="17205" y="8163"/>
                    <a:pt x="20150" y="4789"/>
                  </a:cubicBezTo>
                  <a:cubicBezTo>
                    <a:pt x="20627" y="4234"/>
                    <a:pt x="20705" y="3442"/>
                    <a:pt x="20351" y="2808"/>
                  </a:cubicBezTo>
                  <a:cubicBezTo>
                    <a:pt x="19765" y="1810"/>
                    <a:pt x="18978" y="828"/>
                    <a:pt x="18161" y="274"/>
                  </a:cubicBezTo>
                  <a:cubicBezTo>
                    <a:pt x="17891" y="89"/>
                    <a:pt x="17587" y="0"/>
                    <a:pt x="1728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7" name="Google Shape;840;p7"/>
            <p:cNvSpPr/>
            <p:nvPr/>
          </p:nvSpPr>
          <p:spPr>
            <a:xfrm>
              <a:off x="22666619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8" name="Google Shape;841;p7"/>
            <p:cNvSpPr/>
            <p:nvPr/>
          </p:nvSpPr>
          <p:spPr>
            <a:xfrm>
              <a:off x="23251676" y="12412410"/>
              <a:ext cx="23218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9" y="0"/>
                  </a:moveTo>
                  <a:cubicBezTo>
                    <a:pt x="2670" y="0"/>
                    <a:pt x="-1620" y="5753"/>
                    <a:pt x="601" y="16542"/>
                  </a:cubicBezTo>
                  <a:cubicBezTo>
                    <a:pt x="1303" y="20047"/>
                    <a:pt x="4156" y="21600"/>
                    <a:pt x="7339" y="21600"/>
                  </a:cubicBezTo>
                  <a:cubicBezTo>
                    <a:pt x="13109" y="21600"/>
                    <a:pt x="19980" y="16507"/>
                    <a:pt x="17139" y="8753"/>
                  </a:cubicBezTo>
                  <a:cubicBezTo>
                    <a:pt x="14975" y="2830"/>
                    <a:pt x="11141" y="0"/>
                    <a:pt x="764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9" name="Google Shape;842;p7"/>
            <p:cNvSpPr/>
            <p:nvPr/>
          </p:nvSpPr>
          <p:spPr>
            <a:xfrm>
              <a:off x="22533254" y="13460663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268" y="773"/>
                    <a:pt x="13972" y="871"/>
                    <a:pt x="10613" y="871"/>
                  </a:cubicBezTo>
                  <a:cubicBezTo>
                    <a:pt x="9360" y="871"/>
                    <a:pt x="8098" y="857"/>
                    <a:pt x="6908" y="857"/>
                  </a:cubicBezTo>
                  <a:cubicBezTo>
                    <a:pt x="4642" y="857"/>
                    <a:pt x="2632" y="913"/>
                    <a:pt x="1434" y="1205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351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5" y="21586"/>
                    <a:pt x="2363" y="21579"/>
                    <a:pt x="2918" y="21579"/>
                  </a:cubicBezTo>
                  <a:cubicBezTo>
                    <a:pt x="4156" y="21579"/>
                    <a:pt x="5587" y="21600"/>
                    <a:pt x="7092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0" name="Google Shape;843;p7"/>
            <p:cNvSpPr/>
            <p:nvPr/>
          </p:nvSpPr>
          <p:spPr>
            <a:xfrm>
              <a:off x="22974484" y="13169532"/>
              <a:ext cx="20222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14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1" name="Google Shape;844;p7"/>
            <p:cNvSpPr/>
            <p:nvPr/>
          </p:nvSpPr>
          <p:spPr>
            <a:xfrm>
              <a:off x="23888517" y="12422809"/>
              <a:ext cx="1132688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2" y="8330"/>
                  </a:cubicBezTo>
                  <a:cubicBezTo>
                    <a:pt x="7782" y="8988"/>
                    <a:pt x="577" y="8865"/>
                    <a:pt x="147" y="9607"/>
                  </a:cubicBezTo>
                  <a:cubicBezTo>
                    <a:pt x="-255" y="10306"/>
                    <a:pt x="245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71" y="14051"/>
                  </a:cubicBezTo>
                  <a:cubicBezTo>
                    <a:pt x="3999" y="13708"/>
                    <a:pt x="5690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3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5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100" y="14491"/>
                  </a:cubicBezTo>
                  <a:cubicBezTo>
                    <a:pt x="13994" y="13717"/>
                    <a:pt x="14595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1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3" y="6986"/>
                  </a:cubicBezTo>
                  <a:cubicBezTo>
                    <a:pt x="13504" y="5353"/>
                    <a:pt x="13337" y="3076"/>
                    <a:pt x="13157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2" name="Google Shape;845;p7"/>
            <p:cNvSpPr/>
            <p:nvPr/>
          </p:nvSpPr>
          <p:spPr>
            <a:xfrm>
              <a:off x="24227609" y="10538217"/>
              <a:ext cx="1080347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8" y="5256"/>
                    <a:pt x="10435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595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4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52" y="15830"/>
                  </a:cubicBezTo>
                  <a:cubicBezTo>
                    <a:pt x="10814" y="15412"/>
                    <a:pt x="11231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11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393" y="17164"/>
                    <a:pt x="21090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501" y="11156"/>
                    <a:pt x="15815" y="10097"/>
                  </a:cubicBezTo>
                  <a:cubicBezTo>
                    <a:pt x="15073" y="9627"/>
                    <a:pt x="14914" y="8502"/>
                    <a:pt x="15481" y="7787"/>
                  </a:cubicBezTo>
                  <a:cubicBezTo>
                    <a:pt x="16527" y="6484"/>
                    <a:pt x="17718" y="5165"/>
                    <a:pt x="18663" y="3896"/>
                  </a:cubicBezTo>
                  <a:cubicBezTo>
                    <a:pt x="19158" y="3228"/>
                    <a:pt x="19041" y="2236"/>
                    <a:pt x="18417" y="1730"/>
                  </a:cubicBezTo>
                  <a:cubicBezTo>
                    <a:pt x="17675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3" name="Google Shape;846;p7"/>
            <p:cNvSpPr/>
            <p:nvPr/>
          </p:nvSpPr>
          <p:spPr>
            <a:xfrm>
              <a:off x="21311737" y="10599777"/>
              <a:ext cx="1441817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4"/>
                    <a:pt x="8939" y="16592"/>
                  </a:cubicBezTo>
                  <a:cubicBezTo>
                    <a:pt x="8903" y="16847"/>
                    <a:pt x="8727" y="16977"/>
                    <a:pt x="8550" y="16977"/>
                  </a:cubicBezTo>
                  <a:cubicBezTo>
                    <a:pt x="8391" y="16977"/>
                    <a:pt x="8232" y="16871"/>
                    <a:pt x="8174" y="16656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59" y="7166"/>
                    <a:pt x="4944" y="6860"/>
                    <a:pt x="4496" y="6860"/>
                  </a:cubicBezTo>
                  <a:cubicBezTo>
                    <a:pt x="2760" y="6873"/>
                    <a:pt x="916" y="7471"/>
                    <a:pt x="109" y="9332"/>
                  </a:cubicBezTo>
                  <a:cubicBezTo>
                    <a:pt x="-164" y="10248"/>
                    <a:pt x="119" y="10796"/>
                    <a:pt x="502" y="11459"/>
                  </a:cubicBezTo>
                  <a:cubicBezTo>
                    <a:pt x="629" y="11682"/>
                    <a:pt x="837" y="11800"/>
                    <a:pt x="1050" y="11800"/>
                  </a:cubicBezTo>
                  <a:cubicBezTo>
                    <a:pt x="1201" y="11800"/>
                    <a:pt x="1356" y="11739"/>
                    <a:pt x="1484" y="11612"/>
                  </a:cubicBezTo>
                  <a:cubicBezTo>
                    <a:pt x="2299" y="10792"/>
                    <a:pt x="3281" y="10230"/>
                    <a:pt x="3812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31" y="13191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76" y="3065"/>
                    <a:pt x="18271" y="3906"/>
                    <a:pt x="18413" y="4567"/>
                  </a:cubicBezTo>
                  <a:cubicBezTo>
                    <a:pt x="18518" y="5046"/>
                    <a:pt x="18886" y="5360"/>
                    <a:pt x="19303" y="5360"/>
                  </a:cubicBezTo>
                  <a:cubicBezTo>
                    <a:pt x="19319" y="5360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4" name="Google Shape;847;p7"/>
            <p:cNvSpPr/>
            <p:nvPr/>
          </p:nvSpPr>
          <p:spPr>
            <a:xfrm>
              <a:off x="23121630" y="9948363"/>
              <a:ext cx="108484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9" y="0"/>
                  </a:moveTo>
                  <a:cubicBezTo>
                    <a:pt x="19063" y="0"/>
                    <a:pt x="19017" y="14"/>
                    <a:pt x="18969" y="35"/>
                  </a:cubicBezTo>
                  <a:cubicBezTo>
                    <a:pt x="17341" y="719"/>
                    <a:pt x="14229" y="831"/>
                    <a:pt x="11003" y="831"/>
                  </a:cubicBezTo>
                  <a:cubicBezTo>
                    <a:pt x="9570" y="831"/>
                    <a:pt x="8114" y="810"/>
                    <a:pt x="6756" y="810"/>
                  </a:cubicBezTo>
                  <a:cubicBezTo>
                    <a:pt x="4551" y="810"/>
                    <a:pt x="2604" y="866"/>
                    <a:pt x="1431" y="1152"/>
                  </a:cubicBezTo>
                  <a:cubicBezTo>
                    <a:pt x="866" y="1278"/>
                    <a:pt x="372" y="3023"/>
                    <a:pt x="231" y="5452"/>
                  </a:cubicBezTo>
                  <a:cubicBezTo>
                    <a:pt x="19" y="9313"/>
                    <a:pt x="-79" y="13669"/>
                    <a:pt x="76" y="17034"/>
                  </a:cubicBezTo>
                  <a:cubicBezTo>
                    <a:pt x="203" y="19715"/>
                    <a:pt x="754" y="21579"/>
                    <a:pt x="1376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8" y="21565"/>
                    <a:pt x="5797" y="21600"/>
                    <a:pt x="7541" y="21600"/>
                  </a:cubicBezTo>
                  <a:cubicBezTo>
                    <a:pt x="11956" y="21600"/>
                    <a:pt x="16915" y="21384"/>
                    <a:pt x="19577" y="19841"/>
                  </a:cubicBezTo>
                  <a:cubicBezTo>
                    <a:pt x="21521" y="18682"/>
                    <a:pt x="21014" y="0"/>
                    <a:pt x="1910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5" name="Google Shape;848;p7"/>
            <p:cNvSpPr/>
            <p:nvPr/>
          </p:nvSpPr>
          <p:spPr>
            <a:xfrm>
              <a:off x="22896176" y="8772041"/>
              <a:ext cx="81926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3"/>
                    <a:pt x="1431" y="1151"/>
                  </a:cubicBezTo>
                  <a:cubicBezTo>
                    <a:pt x="871" y="1332"/>
                    <a:pt x="385" y="3013"/>
                    <a:pt x="234" y="5503"/>
                  </a:cubicBezTo>
                  <a:cubicBezTo>
                    <a:pt x="10" y="9297"/>
                    <a:pt x="-82" y="13656"/>
                    <a:pt x="86" y="17074"/>
                  </a:cubicBezTo>
                  <a:cubicBezTo>
                    <a:pt x="197" y="19710"/>
                    <a:pt x="741" y="21558"/>
                    <a:pt x="1345" y="21558"/>
                  </a:cubicBezTo>
                  <a:cubicBezTo>
                    <a:pt x="1355" y="21558"/>
                    <a:pt x="1366" y="21558"/>
                    <a:pt x="1376" y="21558"/>
                  </a:cubicBezTo>
                  <a:cubicBezTo>
                    <a:pt x="1594" y="21551"/>
                    <a:pt x="1824" y="21551"/>
                    <a:pt x="2065" y="21551"/>
                  </a:cubicBezTo>
                  <a:cubicBezTo>
                    <a:pt x="3580" y="21551"/>
                    <a:pt x="5482" y="21600"/>
                    <a:pt x="7502" y="21600"/>
                  </a:cubicBezTo>
                  <a:cubicBezTo>
                    <a:pt x="11923" y="21600"/>
                    <a:pt x="16896" y="21356"/>
                    <a:pt x="19561" y="19815"/>
                  </a:cubicBezTo>
                  <a:cubicBezTo>
                    <a:pt x="21518" y="18720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6" name="Google Shape;849;p7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7" name="Google Shape;850;p7"/>
            <p:cNvSpPr/>
            <p:nvPr/>
          </p:nvSpPr>
          <p:spPr>
            <a:xfrm>
              <a:off x="20587701" y="8899452"/>
              <a:ext cx="232017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5" h="21600" fill="norm" stroke="1" extrusionOk="0">
                  <a:moveTo>
                    <a:pt x="7659" y="0"/>
                  </a:moveTo>
                  <a:cubicBezTo>
                    <a:pt x="2686" y="0"/>
                    <a:pt x="-1604" y="5745"/>
                    <a:pt x="588" y="16521"/>
                  </a:cubicBezTo>
                  <a:cubicBezTo>
                    <a:pt x="1311" y="20041"/>
                    <a:pt x="4168" y="21600"/>
                    <a:pt x="7355" y="21600"/>
                  </a:cubicBezTo>
                  <a:cubicBezTo>
                    <a:pt x="13134" y="21600"/>
                    <a:pt x="19996" y="16485"/>
                    <a:pt x="17151" y="8742"/>
                  </a:cubicBezTo>
                  <a:cubicBezTo>
                    <a:pt x="14984" y="2827"/>
                    <a:pt x="11151" y="0"/>
                    <a:pt x="76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8" name="Google Shape;851;p7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9" name="Google Shape;852;p7"/>
            <p:cNvSpPr/>
            <p:nvPr/>
          </p:nvSpPr>
          <p:spPr>
            <a:xfrm>
              <a:off x="20310554" y="9656903"/>
              <a:ext cx="202517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6" h="21600" fill="norm" stroke="1" extrusionOk="0">
                  <a:moveTo>
                    <a:pt x="7670" y="0"/>
                  </a:moveTo>
                  <a:cubicBezTo>
                    <a:pt x="2692" y="0"/>
                    <a:pt x="-1589" y="5725"/>
                    <a:pt x="577" y="16501"/>
                  </a:cubicBezTo>
                  <a:cubicBezTo>
                    <a:pt x="1289" y="20039"/>
                    <a:pt x="4160" y="21600"/>
                    <a:pt x="7358" y="21600"/>
                  </a:cubicBezTo>
                  <a:cubicBezTo>
                    <a:pt x="13150" y="21600"/>
                    <a:pt x="20011" y="16493"/>
                    <a:pt x="17177" y="8734"/>
                  </a:cubicBezTo>
                  <a:cubicBezTo>
                    <a:pt x="15003" y="2838"/>
                    <a:pt x="11166" y="0"/>
                    <a:pt x="767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0" name="Google Shape;853;p7"/>
            <p:cNvSpPr/>
            <p:nvPr/>
          </p:nvSpPr>
          <p:spPr>
            <a:xfrm>
              <a:off x="20310530" y="10290409"/>
              <a:ext cx="202552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290" y="20054"/>
                    <a:pt x="4145" y="21600"/>
                    <a:pt x="7333" y="21600"/>
                  </a:cubicBezTo>
                  <a:cubicBezTo>
                    <a:pt x="13122" y="21600"/>
                    <a:pt x="20007" y="16505"/>
                    <a:pt x="17167" y="8773"/>
                  </a:cubicBezTo>
                  <a:cubicBezTo>
                    <a:pt x="15003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1" name="Google Shape;854;p7"/>
            <p:cNvSpPr/>
            <p:nvPr/>
          </p:nvSpPr>
          <p:spPr>
            <a:xfrm>
              <a:off x="21224357" y="8910097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3999" y="13700"/>
                    <a:pt x="5703" y="13564"/>
                    <a:pt x="7116" y="13508"/>
                  </a:cubicBezTo>
                  <a:cubicBezTo>
                    <a:pt x="7139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599" y="21094"/>
                    <a:pt x="9112" y="21519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4" y="13724"/>
                    <a:pt x="14595" y="13038"/>
                    <a:pt x="15373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74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303" y="11245"/>
                    <a:pt x="21151" y="10436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3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8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2" name="Google Shape;855;p7"/>
            <p:cNvSpPr/>
            <p:nvPr/>
          </p:nvSpPr>
          <p:spPr>
            <a:xfrm>
              <a:off x="17568357" y="1380229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12"/>
                  </a:cubicBezTo>
                  <a:cubicBezTo>
                    <a:pt x="857" y="1338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64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4" y="21586"/>
                    <a:pt x="2359" y="21579"/>
                    <a:pt x="2918" y="21579"/>
                  </a:cubicBezTo>
                  <a:cubicBezTo>
                    <a:pt x="4116" y="21579"/>
                    <a:pt x="5487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3" name="Google Shape;856;p7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4" name="Google Shape;857;p7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5" name="Google Shape;858;p7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6" name="Google Shape;859;p7"/>
            <p:cNvSpPr/>
            <p:nvPr/>
          </p:nvSpPr>
          <p:spPr>
            <a:xfrm>
              <a:off x="14674812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63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40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7" name="Google Shape;860;p7"/>
            <p:cNvSpPr/>
            <p:nvPr/>
          </p:nvSpPr>
          <p:spPr>
            <a:xfrm>
              <a:off x="16235705" y="0"/>
              <a:ext cx="108009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72" y="0"/>
                  </a:moveTo>
                  <a:cubicBezTo>
                    <a:pt x="15117" y="0"/>
                    <a:pt x="14771" y="159"/>
                    <a:pt x="14518" y="462"/>
                  </a:cubicBezTo>
                  <a:cubicBezTo>
                    <a:pt x="13339" y="1815"/>
                    <a:pt x="12045" y="3362"/>
                    <a:pt x="11114" y="4844"/>
                  </a:cubicBezTo>
                  <a:cubicBezTo>
                    <a:pt x="10848" y="5261"/>
                    <a:pt x="10436" y="5485"/>
                    <a:pt x="10017" y="5485"/>
                  </a:cubicBezTo>
                  <a:cubicBezTo>
                    <a:pt x="9747" y="5485"/>
                    <a:pt x="9477" y="5394"/>
                    <a:pt x="9239" y="5202"/>
                  </a:cubicBezTo>
                  <a:cubicBezTo>
                    <a:pt x="7842" y="4079"/>
                    <a:pt x="5834" y="2597"/>
                    <a:pt x="4176" y="1408"/>
                  </a:cubicBezTo>
                  <a:cubicBezTo>
                    <a:pt x="3956" y="1251"/>
                    <a:pt x="3710" y="1176"/>
                    <a:pt x="3464" y="1176"/>
                  </a:cubicBezTo>
                  <a:cubicBezTo>
                    <a:pt x="3092" y="1176"/>
                    <a:pt x="2724" y="1349"/>
                    <a:pt x="2459" y="1684"/>
                  </a:cubicBezTo>
                  <a:cubicBezTo>
                    <a:pt x="1543" y="2841"/>
                    <a:pt x="423" y="4470"/>
                    <a:pt x="59" y="5692"/>
                  </a:cubicBezTo>
                  <a:cubicBezTo>
                    <a:pt x="-115" y="6311"/>
                    <a:pt x="103" y="7010"/>
                    <a:pt x="597" y="7370"/>
                  </a:cubicBezTo>
                  <a:cubicBezTo>
                    <a:pt x="2445" y="8721"/>
                    <a:pt x="6227" y="10481"/>
                    <a:pt x="6795" y="11327"/>
                  </a:cubicBezTo>
                  <a:cubicBezTo>
                    <a:pt x="7230" y="11962"/>
                    <a:pt x="2547" y="18529"/>
                    <a:pt x="2896" y="19456"/>
                  </a:cubicBezTo>
                  <a:cubicBezTo>
                    <a:pt x="3216" y="20320"/>
                    <a:pt x="5006" y="21134"/>
                    <a:pt x="6314" y="21542"/>
                  </a:cubicBezTo>
                  <a:cubicBezTo>
                    <a:pt x="6439" y="21580"/>
                    <a:pt x="6567" y="21600"/>
                    <a:pt x="6690" y="21600"/>
                  </a:cubicBezTo>
                  <a:cubicBezTo>
                    <a:pt x="7186" y="21600"/>
                    <a:pt x="7649" y="21297"/>
                    <a:pt x="7871" y="20776"/>
                  </a:cubicBezTo>
                  <a:cubicBezTo>
                    <a:pt x="8743" y="18837"/>
                    <a:pt x="9718" y="17192"/>
                    <a:pt x="10561" y="15824"/>
                  </a:cubicBezTo>
                  <a:cubicBezTo>
                    <a:pt x="10824" y="15417"/>
                    <a:pt x="11238" y="15202"/>
                    <a:pt x="11655" y="15202"/>
                  </a:cubicBezTo>
                  <a:cubicBezTo>
                    <a:pt x="11957" y="15202"/>
                    <a:pt x="12260" y="15315"/>
                    <a:pt x="12511" y="15547"/>
                  </a:cubicBezTo>
                  <a:cubicBezTo>
                    <a:pt x="14024" y="16964"/>
                    <a:pt x="15609" y="18576"/>
                    <a:pt x="17267" y="19586"/>
                  </a:cubicBezTo>
                  <a:cubicBezTo>
                    <a:pt x="17459" y="19699"/>
                    <a:pt x="17667" y="19754"/>
                    <a:pt x="17874" y="19754"/>
                  </a:cubicBezTo>
                  <a:cubicBezTo>
                    <a:pt x="18260" y="19754"/>
                    <a:pt x="18640" y="19562"/>
                    <a:pt x="18896" y="19212"/>
                  </a:cubicBezTo>
                  <a:cubicBezTo>
                    <a:pt x="19638" y="18251"/>
                    <a:pt x="20409" y="17159"/>
                    <a:pt x="21107" y="16036"/>
                  </a:cubicBezTo>
                  <a:cubicBezTo>
                    <a:pt x="21485" y="15417"/>
                    <a:pt x="21399" y="14570"/>
                    <a:pt x="20888" y="14080"/>
                  </a:cubicBezTo>
                  <a:cubicBezTo>
                    <a:pt x="19594" y="12777"/>
                    <a:pt x="17500" y="11164"/>
                    <a:pt x="15827" y="10089"/>
                  </a:cubicBezTo>
                  <a:cubicBezTo>
                    <a:pt x="15071" y="9618"/>
                    <a:pt x="14911" y="8493"/>
                    <a:pt x="15493" y="7793"/>
                  </a:cubicBezTo>
                  <a:cubicBezTo>
                    <a:pt x="16540" y="6473"/>
                    <a:pt x="17732" y="5169"/>
                    <a:pt x="18677" y="3884"/>
                  </a:cubicBezTo>
                  <a:cubicBezTo>
                    <a:pt x="19173" y="3232"/>
                    <a:pt x="19056" y="2239"/>
                    <a:pt x="18431" y="1733"/>
                  </a:cubicBezTo>
                  <a:cubicBezTo>
                    <a:pt x="17689" y="1130"/>
                    <a:pt x="16933" y="690"/>
                    <a:pt x="16118" y="184"/>
                  </a:cubicBezTo>
                  <a:cubicBezTo>
                    <a:pt x="15912" y="60"/>
                    <a:pt x="15690" y="0"/>
                    <a:pt x="1547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8" name="Google Shape;861;p7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9" name="Google Shape;862;p7"/>
            <p:cNvSpPr/>
            <p:nvPr/>
          </p:nvSpPr>
          <p:spPr>
            <a:xfrm>
              <a:off x="17568357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106" y="0"/>
                  </a:moveTo>
                  <a:cubicBezTo>
                    <a:pt x="19060" y="0"/>
                    <a:pt x="19014" y="7"/>
                    <a:pt x="18968" y="28"/>
                  </a:cubicBezTo>
                  <a:cubicBezTo>
                    <a:pt x="17384" y="733"/>
                    <a:pt x="14384" y="852"/>
                    <a:pt x="11242" y="852"/>
                  </a:cubicBezTo>
                  <a:cubicBezTo>
                    <a:pt x="9600" y="852"/>
                    <a:pt x="7918" y="817"/>
                    <a:pt x="6381" y="817"/>
                  </a:cubicBezTo>
                  <a:cubicBezTo>
                    <a:pt x="4330" y="817"/>
                    <a:pt x="2537" y="880"/>
                    <a:pt x="1438" y="1152"/>
                  </a:cubicBezTo>
                  <a:cubicBezTo>
                    <a:pt x="857" y="1278"/>
                    <a:pt x="371" y="3016"/>
                    <a:pt x="241" y="5445"/>
                  </a:cubicBezTo>
                  <a:cubicBezTo>
                    <a:pt x="16" y="9306"/>
                    <a:pt x="-78" y="13669"/>
                    <a:pt x="73" y="17034"/>
                  </a:cubicBezTo>
                  <a:cubicBezTo>
                    <a:pt x="203" y="19708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4" y="21377"/>
                    <a:pt x="19565" y="19834"/>
                  </a:cubicBezTo>
                  <a:cubicBezTo>
                    <a:pt x="21522" y="18738"/>
                    <a:pt x="21012" y="0"/>
                    <a:pt x="1910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0" name="Google Shape;863;p7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1" name="Google Shape;864;p7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2" name="Google Shape;865;p7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3" name="Google Shape;866;p7"/>
            <p:cNvSpPr/>
            <p:nvPr/>
          </p:nvSpPr>
          <p:spPr>
            <a:xfrm>
              <a:off x="14674805" y="8100988"/>
              <a:ext cx="23220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4" name="Google Shape;867;p7"/>
            <p:cNvSpPr/>
            <p:nvPr/>
          </p:nvSpPr>
          <p:spPr>
            <a:xfrm>
              <a:off x="16235705" y="7025505"/>
              <a:ext cx="108009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69" y="0"/>
                  </a:moveTo>
                  <a:cubicBezTo>
                    <a:pt x="15115" y="0"/>
                    <a:pt x="14769" y="153"/>
                    <a:pt x="14518" y="455"/>
                  </a:cubicBezTo>
                  <a:cubicBezTo>
                    <a:pt x="13339" y="1824"/>
                    <a:pt x="12045" y="3353"/>
                    <a:pt x="11114" y="4852"/>
                  </a:cubicBezTo>
                  <a:cubicBezTo>
                    <a:pt x="10851" y="5264"/>
                    <a:pt x="10445" y="5482"/>
                    <a:pt x="10030" y="5482"/>
                  </a:cubicBezTo>
                  <a:cubicBezTo>
                    <a:pt x="9757" y="5482"/>
                    <a:pt x="9480" y="5387"/>
                    <a:pt x="9239" y="5193"/>
                  </a:cubicBezTo>
                  <a:cubicBezTo>
                    <a:pt x="7842" y="4071"/>
                    <a:pt x="5834" y="2605"/>
                    <a:pt x="4176" y="1417"/>
                  </a:cubicBezTo>
                  <a:cubicBezTo>
                    <a:pt x="3958" y="1254"/>
                    <a:pt x="3712" y="1177"/>
                    <a:pt x="3467" y="1177"/>
                  </a:cubicBezTo>
                  <a:cubicBezTo>
                    <a:pt x="3094" y="1177"/>
                    <a:pt x="2724" y="1358"/>
                    <a:pt x="2459" y="1692"/>
                  </a:cubicBezTo>
                  <a:cubicBezTo>
                    <a:pt x="1543" y="2833"/>
                    <a:pt x="423" y="4461"/>
                    <a:pt x="59" y="5682"/>
                  </a:cubicBezTo>
                  <a:cubicBezTo>
                    <a:pt x="-115" y="6318"/>
                    <a:pt x="103" y="7000"/>
                    <a:pt x="597" y="7360"/>
                  </a:cubicBezTo>
                  <a:cubicBezTo>
                    <a:pt x="2445" y="8711"/>
                    <a:pt x="6227" y="10487"/>
                    <a:pt x="6795" y="11332"/>
                  </a:cubicBezTo>
                  <a:cubicBezTo>
                    <a:pt x="7230" y="11967"/>
                    <a:pt x="2547" y="18515"/>
                    <a:pt x="2896" y="19442"/>
                  </a:cubicBezTo>
                  <a:cubicBezTo>
                    <a:pt x="3216" y="20322"/>
                    <a:pt x="5006" y="21136"/>
                    <a:pt x="6314" y="21543"/>
                  </a:cubicBezTo>
                  <a:cubicBezTo>
                    <a:pt x="6436" y="21582"/>
                    <a:pt x="6560" y="21600"/>
                    <a:pt x="6681" y="21600"/>
                  </a:cubicBezTo>
                  <a:cubicBezTo>
                    <a:pt x="7181" y="21600"/>
                    <a:pt x="7649" y="21290"/>
                    <a:pt x="7871" y="20779"/>
                  </a:cubicBezTo>
                  <a:cubicBezTo>
                    <a:pt x="8743" y="18840"/>
                    <a:pt x="9718" y="17179"/>
                    <a:pt x="10561" y="15828"/>
                  </a:cubicBezTo>
                  <a:cubicBezTo>
                    <a:pt x="10825" y="15410"/>
                    <a:pt x="11241" y="15191"/>
                    <a:pt x="11660" y="15191"/>
                  </a:cubicBezTo>
                  <a:cubicBezTo>
                    <a:pt x="11960" y="15191"/>
                    <a:pt x="12262" y="15302"/>
                    <a:pt x="12511" y="15534"/>
                  </a:cubicBezTo>
                  <a:cubicBezTo>
                    <a:pt x="14024" y="16951"/>
                    <a:pt x="15609" y="18579"/>
                    <a:pt x="17267" y="19572"/>
                  </a:cubicBezTo>
                  <a:cubicBezTo>
                    <a:pt x="17464" y="19689"/>
                    <a:pt x="17676" y="19745"/>
                    <a:pt x="17888" y="19745"/>
                  </a:cubicBezTo>
                  <a:cubicBezTo>
                    <a:pt x="18270" y="19745"/>
                    <a:pt x="18643" y="19561"/>
                    <a:pt x="18896" y="19214"/>
                  </a:cubicBezTo>
                  <a:cubicBezTo>
                    <a:pt x="19638" y="18238"/>
                    <a:pt x="20409" y="17162"/>
                    <a:pt x="21107" y="16023"/>
                  </a:cubicBezTo>
                  <a:cubicBezTo>
                    <a:pt x="21485" y="15405"/>
                    <a:pt x="21399" y="14574"/>
                    <a:pt x="20888" y="14068"/>
                  </a:cubicBezTo>
                  <a:cubicBezTo>
                    <a:pt x="19594" y="12765"/>
                    <a:pt x="17500" y="11153"/>
                    <a:pt x="15827" y="10094"/>
                  </a:cubicBezTo>
                  <a:cubicBezTo>
                    <a:pt x="15071" y="9624"/>
                    <a:pt x="14911" y="8499"/>
                    <a:pt x="15493" y="7784"/>
                  </a:cubicBezTo>
                  <a:cubicBezTo>
                    <a:pt x="16540" y="6480"/>
                    <a:pt x="17732" y="5160"/>
                    <a:pt x="18677" y="3892"/>
                  </a:cubicBezTo>
                  <a:cubicBezTo>
                    <a:pt x="19173" y="3240"/>
                    <a:pt x="19056" y="2245"/>
                    <a:pt x="18431" y="1741"/>
                  </a:cubicBezTo>
                  <a:cubicBezTo>
                    <a:pt x="17689" y="1139"/>
                    <a:pt x="16933" y="683"/>
                    <a:pt x="16118" y="179"/>
                  </a:cubicBezTo>
                  <a:cubicBezTo>
                    <a:pt x="15912" y="60"/>
                    <a:pt x="15689" y="0"/>
                    <a:pt x="154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5" name="Google Shape;868;p7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6" name="Google Shape;869;p7"/>
            <p:cNvSpPr/>
            <p:nvPr/>
          </p:nvSpPr>
          <p:spPr>
            <a:xfrm>
              <a:off x="15129816" y="6435487"/>
              <a:ext cx="108465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9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5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3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7" name="Google Shape;870;p7"/>
            <p:cNvSpPr/>
            <p:nvPr/>
          </p:nvSpPr>
          <p:spPr>
            <a:xfrm>
              <a:off x="14904364" y="5259082"/>
              <a:ext cx="81909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1"/>
                    <a:pt x="10906" y="871"/>
                  </a:cubicBezTo>
                  <a:cubicBezTo>
                    <a:pt x="9353" y="871"/>
                    <a:pt x="7779" y="843"/>
                    <a:pt x="6334" y="843"/>
                  </a:cubicBezTo>
                  <a:cubicBezTo>
                    <a:pt x="4303" y="843"/>
                    <a:pt x="2529" y="892"/>
                    <a:pt x="1431" y="1150"/>
                  </a:cubicBezTo>
                  <a:cubicBezTo>
                    <a:pt x="871" y="1331"/>
                    <a:pt x="366" y="3073"/>
                    <a:pt x="236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6" y="21586"/>
                    <a:pt x="2365" y="21579"/>
                    <a:pt x="2925" y="21579"/>
                  </a:cubicBezTo>
                  <a:cubicBezTo>
                    <a:pt x="4117" y="21579"/>
                    <a:pt x="5487" y="21600"/>
                    <a:pt x="6931" y="21600"/>
                  </a:cubicBezTo>
                  <a:cubicBezTo>
                    <a:pt x="11480" y="21600"/>
                    <a:pt x="16764" y="21405"/>
                    <a:pt x="19544" y="19795"/>
                  </a:cubicBezTo>
                  <a:cubicBezTo>
                    <a:pt x="21518" y="18701"/>
                    <a:pt x="21007" y="0"/>
                    <a:pt x="190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8" name="Google Shape;871;p7"/>
            <p:cNvSpPr/>
            <p:nvPr/>
          </p:nvSpPr>
          <p:spPr>
            <a:xfrm>
              <a:off x="14904364" y="4893188"/>
              <a:ext cx="81909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2"/>
                    <a:pt x="10906" y="872"/>
                  </a:cubicBezTo>
                  <a:cubicBezTo>
                    <a:pt x="9353" y="872"/>
                    <a:pt x="7779" y="844"/>
                    <a:pt x="6334" y="844"/>
                  </a:cubicBezTo>
                  <a:cubicBezTo>
                    <a:pt x="4303" y="844"/>
                    <a:pt x="2529" y="899"/>
                    <a:pt x="1431" y="1150"/>
                  </a:cubicBezTo>
                  <a:cubicBezTo>
                    <a:pt x="871" y="1276"/>
                    <a:pt x="366" y="3012"/>
                    <a:pt x="236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6" y="21544"/>
                    <a:pt x="1825" y="21544"/>
                    <a:pt x="2066" y="21544"/>
                  </a:cubicBezTo>
                  <a:cubicBezTo>
                    <a:pt x="3581" y="21544"/>
                    <a:pt x="5481" y="21600"/>
                    <a:pt x="7499" y="21600"/>
                  </a:cubicBezTo>
                  <a:cubicBezTo>
                    <a:pt x="11913" y="21600"/>
                    <a:pt x="16879" y="21356"/>
                    <a:pt x="19544" y="19808"/>
                  </a:cubicBezTo>
                  <a:cubicBezTo>
                    <a:pt x="21518" y="18713"/>
                    <a:pt x="21007" y="0"/>
                    <a:pt x="190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9" name="Google Shape;872;p7"/>
            <p:cNvSpPr/>
            <p:nvPr/>
          </p:nvSpPr>
          <p:spPr>
            <a:xfrm>
              <a:off x="17256819" y="4634488"/>
              <a:ext cx="982178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71" y="0"/>
                  </a:moveTo>
                  <a:cubicBezTo>
                    <a:pt x="16840" y="0"/>
                    <a:pt x="16408" y="178"/>
                    <a:pt x="16090" y="504"/>
                  </a:cubicBezTo>
                  <a:cubicBezTo>
                    <a:pt x="11991" y="4766"/>
                    <a:pt x="3467" y="13243"/>
                    <a:pt x="325" y="17441"/>
                  </a:cubicBezTo>
                  <a:cubicBezTo>
                    <a:pt x="-903" y="19076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39" y="20989"/>
                  </a:cubicBezTo>
                  <a:cubicBezTo>
                    <a:pt x="7644" y="17457"/>
                    <a:pt x="17199" y="8157"/>
                    <a:pt x="20142" y="4782"/>
                  </a:cubicBezTo>
                  <a:cubicBezTo>
                    <a:pt x="20621" y="4244"/>
                    <a:pt x="20697" y="3436"/>
                    <a:pt x="20327" y="2802"/>
                  </a:cubicBezTo>
                  <a:cubicBezTo>
                    <a:pt x="19757" y="1804"/>
                    <a:pt x="18971" y="838"/>
                    <a:pt x="18139" y="268"/>
                  </a:cubicBezTo>
                  <a:cubicBezTo>
                    <a:pt x="17874" y="85"/>
                    <a:pt x="17572" y="0"/>
                    <a:pt x="1727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0" name="Google Shape;873;p7"/>
            <p:cNvSpPr/>
            <p:nvPr/>
          </p:nvSpPr>
          <p:spPr>
            <a:xfrm>
              <a:off x="17339047" y="4588442"/>
              <a:ext cx="231923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3" h="21600" fill="norm" stroke="1" extrusionOk="0">
                  <a:moveTo>
                    <a:pt x="7662" y="0"/>
                  </a:moveTo>
                  <a:cubicBezTo>
                    <a:pt x="2681" y="0"/>
                    <a:pt x="-1604" y="5758"/>
                    <a:pt x="589" y="16537"/>
                  </a:cubicBezTo>
                  <a:cubicBezTo>
                    <a:pt x="1292" y="20047"/>
                    <a:pt x="4145" y="21600"/>
                    <a:pt x="7333" y="21600"/>
                  </a:cubicBezTo>
                  <a:cubicBezTo>
                    <a:pt x="13113" y="21600"/>
                    <a:pt x="19996" y="16501"/>
                    <a:pt x="17150" y="8758"/>
                  </a:cubicBezTo>
                  <a:cubicBezTo>
                    <a:pt x="14983" y="2837"/>
                    <a:pt x="11154" y="0"/>
                    <a:pt x="76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1" name="Google Shape;874;p7"/>
            <p:cNvSpPr/>
            <p:nvPr/>
          </p:nvSpPr>
          <p:spPr>
            <a:xfrm>
              <a:off x="17923535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2" name="Google Shape;875;p7"/>
            <p:cNvSpPr/>
            <p:nvPr/>
          </p:nvSpPr>
          <p:spPr>
            <a:xfrm>
              <a:off x="17205619" y="6435487"/>
              <a:ext cx="108483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2" y="21572"/>
                    <a:pt x="2238" y="21565"/>
                    <a:pt x="2727" y="21565"/>
                  </a:cubicBezTo>
                  <a:cubicBezTo>
                    <a:pt x="4126" y="21565"/>
                    <a:pt x="5786" y="21600"/>
                    <a:pt x="7529" y="21600"/>
                  </a:cubicBezTo>
                  <a:cubicBezTo>
                    <a:pt x="11944" y="21600"/>
                    <a:pt x="16901" y="21384"/>
                    <a:pt x="19563" y="19840"/>
                  </a:cubicBezTo>
                  <a:cubicBezTo>
                    <a:pt x="21524" y="18737"/>
                    <a:pt x="21014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3" name="Google Shape;876;p7"/>
            <p:cNvSpPr/>
            <p:nvPr/>
          </p:nvSpPr>
          <p:spPr>
            <a:xfrm>
              <a:off x="17646910" y="6144191"/>
              <a:ext cx="20202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47" y="0"/>
                  </a:moveTo>
                  <a:cubicBezTo>
                    <a:pt x="2671" y="0"/>
                    <a:pt x="-1614" y="5740"/>
                    <a:pt x="598" y="16495"/>
                  </a:cubicBezTo>
                  <a:cubicBezTo>
                    <a:pt x="1311" y="20037"/>
                    <a:pt x="4177" y="21600"/>
                    <a:pt x="7371" y="21600"/>
                  </a:cubicBezTo>
                  <a:cubicBezTo>
                    <a:pt x="13140" y="21600"/>
                    <a:pt x="19986" y="16487"/>
                    <a:pt x="17149" y="8720"/>
                  </a:cubicBezTo>
                  <a:cubicBezTo>
                    <a:pt x="14981" y="2825"/>
                    <a:pt x="11147" y="0"/>
                    <a:pt x="76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4" name="Google Shape;877;p7"/>
            <p:cNvSpPr/>
            <p:nvPr/>
          </p:nvSpPr>
          <p:spPr>
            <a:xfrm>
              <a:off x="17646902" y="6777780"/>
              <a:ext cx="20202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71" y="21600"/>
                  </a:cubicBezTo>
                  <a:cubicBezTo>
                    <a:pt x="13140" y="21600"/>
                    <a:pt x="19986" y="16493"/>
                    <a:pt x="17149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5" name="Google Shape;878;p7"/>
            <p:cNvSpPr/>
            <p:nvPr/>
          </p:nvSpPr>
          <p:spPr>
            <a:xfrm>
              <a:off x="18560305" y="5397138"/>
              <a:ext cx="1133287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27" y="0"/>
                  </a:moveTo>
                  <a:cubicBezTo>
                    <a:pt x="9541" y="0"/>
                    <a:pt x="8536" y="83"/>
                    <a:pt x="7848" y="327"/>
                  </a:cubicBezTo>
                  <a:cubicBezTo>
                    <a:pt x="7308" y="520"/>
                    <a:pt x="6976" y="1041"/>
                    <a:pt x="7016" y="1604"/>
                  </a:cubicBezTo>
                  <a:cubicBezTo>
                    <a:pt x="7182" y="3688"/>
                    <a:pt x="8209" y="7460"/>
                    <a:pt x="7973" y="8338"/>
                  </a:cubicBezTo>
                  <a:cubicBezTo>
                    <a:pt x="7793" y="8996"/>
                    <a:pt x="574" y="8873"/>
                    <a:pt x="145" y="9600"/>
                  </a:cubicBezTo>
                  <a:cubicBezTo>
                    <a:pt x="-257" y="10300"/>
                    <a:pt x="256" y="12069"/>
                    <a:pt x="740" y="13276"/>
                  </a:cubicBezTo>
                  <a:cubicBezTo>
                    <a:pt x="945" y="13765"/>
                    <a:pt x="1423" y="14079"/>
                    <a:pt x="1947" y="14079"/>
                  </a:cubicBezTo>
                  <a:cubicBezTo>
                    <a:pt x="2024" y="14079"/>
                    <a:pt x="2102" y="14071"/>
                    <a:pt x="2181" y="14057"/>
                  </a:cubicBezTo>
                  <a:cubicBezTo>
                    <a:pt x="4011" y="13700"/>
                    <a:pt x="5701" y="13577"/>
                    <a:pt x="7128" y="13508"/>
                  </a:cubicBezTo>
                  <a:cubicBezTo>
                    <a:pt x="7143" y="13508"/>
                    <a:pt x="7160" y="13508"/>
                    <a:pt x="7176" y="13508"/>
                  </a:cubicBezTo>
                  <a:cubicBezTo>
                    <a:pt x="7903" y="13508"/>
                    <a:pt x="8485" y="14102"/>
                    <a:pt x="8457" y="14826"/>
                  </a:cubicBezTo>
                  <a:cubicBezTo>
                    <a:pt x="8389" y="16705"/>
                    <a:pt x="8209" y="18734"/>
                    <a:pt x="8513" y="20504"/>
                  </a:cubicBezTo>
                  <a:cubicBezTo>
                    <a:pt x="8609" y="21094"/>
                    <a:pt x="9110" y="21532"/>
                    <a:pt x="9718" y="21546"/>
                  </a:cubicBezTo>
                  <a:cubicBezTo>
                    <a:pt x="10354" y="21578"/>
                    <a:pt x="11020" y="21600"/>
                    <a:pt x="11698" y="21600"/>
                  </a:cubicBezTo>
                  <a:cubicBezTo>
                    <a:pt x="12189" y="21600"/>
                    <a:pt x="12688" y="21589"/>
                    <a:pt x="13182" y="21560"/>
                  </a:cubicBezTo>
                  <a:cubicBezTo>
                    <a:pt x="13820" y="21532"/>
                    <a:pt x="14332" y="21011"/>
                    <a:pt x="14387" y="20381"/>
                  </a:cubicBezTo>
                  <a:cubicBezTo>
                    <a:pt x="14499" y="18720"/>
                    <a:pt x="14374" y="16320"/>
                    <a:pt x="14110" y="14497"/>
                  </a:cubicBezTo>
                  <a:cubicBezTo>
                    <a:pt x="13991" y="13717"/>
                    <a:pt x="14615" y="13039"/>
                    <a:pt x="15392" y="13039"/>
                  </a:cubicBezTo>
                  <a:cubicBezTo>
                    <a:pt x="15421" y="13039"/>
                    <a:pt x="15452" y="13041"/>
                    <a:pt x="15482" y="13042"/>
                  </a:cubicBezTo>
                  <a:cubicBezTo>
                    <a:pt x="16993" y="13165"/>
                    <a:pt x="18586" y="13371"/>
                    <a:pt x="19998" y="13427"/>
                  </a:cubicBezTo>
                  <a:cubicBezTo>
                    <a:pt x="20015" y="13427"/>
                    <a:pt x="20031" y="13427"/>
                    <a:pt x="20046" y="13427"/>
                  </a:cubicBezTo>
                  <a:cubicBezTo>
                    <a:pt x="20759" y="13427"/>
                    <a:pt x="21343" y="12835"/>
                    <a:pt x="21329" y="12123"/>
                  </a:cubicBezTo>
                  <a:cubicBezTo>
                    <a:pt x="21301" y="11245"/>
                    <a:pt x="21163" y="10450"/>
                    <a:pt x="21011" y="9558"/>
                  </a:cubicBezTo>
                  <a:cubicBezTo>
                    <a:pt x="20927" y="8996"/>
                    <a:pt x="20470" y="8558"/>
                    <a:pt x="19888" y="8502"/>
                  </a:cubicBezTo>
                  <a:cubicBezTo>
                    <a:pt x="18510" y="8352"/>
                    <a:pt x="17013" y="8199"/>
                    <a:pt x="15632" y="8199"/>
                  </a:cubicBezTo>
                  <a:cubicBezTo>
                    <a:pt x="15389" y="8199"/>
                    <a:pt x="15149" y="8204"/>
                    <a:pt x="14913" y="8215"/>
                  </a:cubicBezTo>
                  <a:cubicBezTo>
                    <a:pt x="14888" y="8216"/>
                    <a:pt x="14864" y="8216"/>
                    <a:pt x="14840" y="8216"/>
                  </a:cubicBezTo>
                  <a:cubicBezTo>
                    <a:pt x="14152" y="8216"/>
                    <a:pt x="13596" y="7669"/>
                    <a:pt x="13570" y="6994"/>
                  </a:cubicBezTo>
                  <a:cubicBezTo>
                    <a:pt x="13514" y="5361"/>
                    <a:pt x="13334" y="3070"/>
                    <a:pt x="13168" y="1205"/>
                  </a:cubicBezTo>
                  <a:cubicBezTo>
                    <a:pt x="13113" y="575"/>
                    <a:pt x="12601" y="95"/>
                    <a:pt x="11976" y="54"/>
                  </a:cubicBezTo>
                  <a:cubicBezTo>
                    <a:pt x="11528" y="22"/>
                    <a:pt x="11031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6" name="Google Shape;879;p7"/>
            <p:cNvSpPr/>
            <p:nvPr/>
          </p:nvSpPr>
          <p:spPr>
            <a:xfrm>
              <a:off x="18899630" y="3512959"/>
              <a:ext cx="1080108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7" y="0"/>
                    <a:pt x="14760" y="155"/>
                    <a:pt x="14500" y="446"/>
                  </a:cubicBezTo>
                  <a:cubicBezTo>
                    <a:pt x="13323" y="1815"/>
                    <a:pt x="12044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8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3" y="1176"/>
                    <a:pt x="3457" y="1176"/>
                  </a:cubicBezTo>
                  <a:cubicBezTo>
                    <a:pt x="3081" y="1176"/>
                    <a:pt x="2712" y="1350"/>
                    <a:pt x="2450" y="1684"/>
                  </a:cubicBezTo>
                  <a:cubicBezTo>
                    <a:pt x="1549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4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50" y="15192"/>
                  </a:cubicBezTo>
                  <a:cubicBezTo>
                    <a:pt x="11953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6" y="19752"/>
                    <a:pt x="17868" y="19752"/>
                  </a:cubicBezTo>
                  <a:cubicBezTo>
                    <a:pt x="18251" y="19752"/>
                    <a:pt x="1862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2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13" y="5153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7" name="Google Shape;880;p7"/>
            <p:cNvSpPr/>
            <p:nvPr/>
          </p:nvSpPr>
          <p:spPr>
            <a:xfrm>
              <a:off x="15984078" y="3573858"/>
              <a:ext cx="1441092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4" y="16843"/>
                    <a:pt x="8728" y="16977"/>
                    <a:pt x="8549" y="16977"/>
                  </a:cubicBezTo>
                  <a:cubicBezTo>
                    <a:pt x="8390" y="16977"/>
                    <a:pt x="8229" y="16872"/>
                    <a:pt x="8168" y="16650"/>
                  </a:cubicBezTo>
                  <a:cubicBezTo>
                    <a:pt x="7130" y="12664"/>
                    <a:pt x="6901" y="11085"/>
                    <a:pt x="5548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06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38" y="11801"/>
                  </a:cubicBezTo>
                  <a:cubicBezTo>
                    <a:pt x="1193" y="11801"/>
                    <a:pt x="1349" y="11736"/>
                    <a:pt x="1474" y="11608"/>
                  </a:cubicBezTo>
                  <a:cubicBezTo>
                    <a:pt x="2287" y="10791"/>
                    <a:pt x="3266" y="10238"/>
                    <a:pt x="3800" y="10238"/>
                  </a:cubicBezTo>
                  <a:cubicBezTo>
                    <a:pt x="3989" y="10238"/>
                    <a:pt x="4123" y="10308"/>
                    <a:pt x="4172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34" y="21352"/>
                    <a:pt x="7848" y="21600"/>
                    <a:pt x="8693" y="21600"/>
                  </a:cubicBezTo>
                  <a:cubicBezTo>
                    <a:pt x="9571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2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69" y="3905"/>
                    <a:pt x="18411" y="4566"/>
                  </a:cubicBezTo>
                  <a:cubicBezTo>
                    <a:pt x="18517" y="5045"/>
                    <a:pt x="18895" y="5369"/>
                    <a:pt x="19304" y="5369"/>
                  </a:cubicBezTo>
                  <a:cubicBezTo>
                    <a:pt x="19320" y="5369"/>
                    <a:pt x="19334" y="5369"/>
                    <a:pt x="19350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70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8" name="Google Shape;881;p7"/>
            <p:cNvSpPr/>
            <p:nvPr/>
          </p:nvSpPr>
          <p:spPr>
            <a:xfrm>
              <a:off x="17793820" y="2922528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5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5" y="1143"/>
                  </a:cubicBezTo>
                  <a:cubicBezTo>
                    <a:pt x="870" y="1331"/>
                    <a:pt x="377" y="3073"/>
                    <a:pt x="234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81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9" name="Google Shape;882;p7"/>
            <p:cNvSpPr/>
            <p:nvPr/>
          </p:nvSpPr>
          <p:spPr>
            <a:xfrm>
              <a:off x="17568357" y="1746123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05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2" y="21586"/>
                    <a:pt x="2350" y="21579"/>
                    <a:pt x="2906" y="21579"/>
                  </a:cubicBezTo>
                  <a:cubicBezTo>
                    <a:pt x="4147" y="21579"/>
                    <a:pt x="5579" y="21600"/>
                    <a:pt x="7087" y="21600"/>
                  </a:cubicBezTo>
                  <a:cubicBezTo>
                    <a:pt x="11612" y="21600"/>
                    <a:pt x="16812" y="21405"/>
                    <a:pt x="19564" y="19858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0" name="Google Shape;883;p7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1" name="Google Shape;884;p7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2" name="Google Shape;885;p7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3" name="Google Shape;886;p7"/>
            <p:cNvSpPr/>
            <p:nvPr/>
          </p:nvSpPr>
          <p:spPr>
            <a:xfrm>
              <a:off x="15259378" y="1873781"/>
              <a:ext cx="23265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0" y="0"/>
                  </a:moveTo>
                  <a:cubicBezTo>
                    <a:pt x="2673" y="0"/>
                    <a:pt x="-1601" y="5733"/>
                    <a:pt x="587" y="16505"/>
                  </a:cubicBezTo>
                  <a:cubicBezTo>
                    <a:pt x="1308" y="20041"/>
                    <a:pt x="4178" y="21600"/>
                    <a:pt x="7378" y="21600"/>
                  </a:cubicBezTo>
                  <a:cubicBezTo>
                    <a:pt x="13157" y="21600"/>
                    <a:pt x="19999" y="16498"/>
                    <a:pt x="17166" y="8724"/>
                  </a:cubicBezTo>
                  <a:cubicBezTo>
                    <a:pt x="14978" y="2828"/>
                    <a:pt x="11140" y="0"/>
                    <a:pt x="765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4" name="Google Shape;887;p7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5" name="Google Shape;888;p7"/>
            <p:cNvSpPr/>
            <p:nvPr/>
          </p:nvSpPr>
          <p:spPr>
            <a:xfrm>
              <a:off x="14982677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6" name="Google Shape;889;p7"/>
            <p:cNvSpPr/>
            <p:nvPr/>
          </p:nvSpPr>
          <p:spPr>
            <a:xfrm>
              <a:off x="14982677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7" name="Google Shape;890;p7"/>
            <p:cNvSpPr/>
            <p:nvPr/>
          </p:nvSpPr>
          <p:spPr>
            <a:xfrm>
              <a:off x="15896736" y="1884179"/>
              <a:ext cx="1132731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4" y="10299"/>
                    <a:pt x="245" y="12082"/>
                    <a:pt x="729" y="13275"/>
                  </a:cubicBezTo>
                  <a:cubicBezTo>
                    <a:pt x="934" y="13775"/>
                    <a:pt x="1409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7" y="13507"/>
                  </a:cubicBezTo>
                  <a:cubicBezTo>
                    <a:pt x="7133" y="13507"/>
                    <a:pt x="7150" y="13507"/>
                    <a:pt x="7166" y="13507"/>
                  </a:cubicBezTo>
                  <a:cubicBezTo>
                    <a:pt x="7891" y="13507"/>
                    <a:pt x="8473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18" y="21600"/>
                  </a:cubicBezTo>
                  <a:cubicBezTo>
                    <a:pt x="12133" y="21600"/>
                    <a:pt x="12653" y="21589"/>
                    <a:pt x="13172" y="21558"/>
                  </a:cubicBezTo>
                  <a:cubicBezTo>
                    <a:pt x="13822" y="21531"/>
                    <a:pt x="14335" y="21023"/>
                    <a:pt x="14377" y="20379"/>
                  </a:cubicBezTo>
                  <a:cubicBezTo>
                    <a:pt x="14501" y="18733"/>
                    <a:pt x="14363" y="16319"/>
                    <a:pt x="14100" y="14496"/>
                  </a:cubicBezTo>
                  <a:cubicBezTo>
                    <a:pt x="13993" y="13716"/>
                    <a:pt x="14607" y="13038"/>
                    <a:pt x="15382" y="13038"/>
                  </a:cubicBezTo>
                  <a:cubicBezTo>
                    <a:pt x="15411" y="13038"/>
                    <a:pt x="15441" y="13040"/>
                    <a:pt x="15472" y="13041"/>
                  </a:cubicBezTo>
                  <a:cubicBezTo>
                    <a:pt x="16982" y="13164"/>
                    <a:pt x="18575" y="13370"/>
                    <a:pt x="20003" y="13426"/>
                  </a:cubicBezTo>
                  <a:cubicBezTo>
                    <a:pt x="20018" y="13426"/>
                    <a:pt x="20035" y="13426"/>
                    <a:pt x="20051" y="13426"/>
                  </a:cubicBezTo>
                  <a:cubicBezTo>
                    <a:pt x="20764" y="13426"/>
                    <a:pt x="21346" y="12834"/>
                    <a:pt x="21320" y="12122"/>
                  </a:cubicBezTo>
                  <a:cubicBezTo>
                    <a:pt x="21292" y="11244"/>
                    <a:pt x="21153" y="10449"/>
                    <a:pt x="21014" y="9572"/>
                  </a:cubicBezTo>
                  <a:cubicBezTo>
                    <a:pt x="20917" y="8995"/>
                    <a:pt x="20461" y="8571"/>
                    <a:pt x="19892" y="8502"/>
                  </a:cubicBezTo>
                  <a:cubicBezTo>
                    <a:pt x="18515" y="8351"/>
                    <a:pt x="17006" y="8199"/>
                    <a:pt x="15624" y="8199"/>
                  </a:cubicBezTo>
                  <a:cubicBezTo>
                    <a:pt x="15379" y="8199"/>
                    <a:pt x="15140" y="8203"/>
                    <a:pt x="14903" y="8214"/>
                  </a:cubicBezTo>
                  <a:cubicBezTo>
                    <a:pt x="14879" y="8216"/>
                    <a:pt x="14852" y="8216"/>
                    <a:pt x="14827" y="8216"/>
                  </a:cubicBezTo>
                  <a:cubicBezTo>
                    <a:pt x="14142" y="8216"/>
                    <a:pt x="13586" y="7681"/>
                    <a:pt x="13560" y="6993"/>
                  </a:cubicBezTo>
                  <a:cubicBezTo>
                    <a:pt x="13504" y="5361"/>
                    <a:pt x="13324" y="3084"/>
                    <a:pt x="13158" y="1205"/>
                  </a:cubicBezTo>
                  <a:cubicBezTo>
                    <a:pt x="13102" y="589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8" name="Google Shape;891;p7"/>
            <p:cNvSpPr/>
            <p:nvPr/>
          </p:nvSpPr>
          <p:spPr>
            <a:xfrm>
              <a:off x="15129816" y="13460663"/>
              <a:ext cx="108465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70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30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5" y="21579"/>
                  </a:cubicBezTo>
                  <a:cubicBezTo>
                    <a:pt x="4153" y="21579"/>
                    <a:pt x="5584" y="21600"/>
                    <a:pt x="7090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9" name="Google Shape;892;p7"/>
            <p:cNvSpPr/>
            <p:nvPr/>
          </p:nvSpPr>
          <p:spPr>
            <a:xfrm>
              <a:off x="14904364" y="12284917"/>
              <a:ext cx="81911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7" y="733"/>
                    <a:pt x="14370" y="859"/>
                    <a:pt x="11236" y="859"/>
                  </a:cubicBezTo>
                  <a:cubicBezTo>
                    <a:pt x="9595" y="859"/>
                    <a:pt x="7916" y="824"/>
                    <a:pt x="6380" y="824"/>
                  </a:cubicBezTo>
                  <a:cubicBezTo>
                    <a:pt x="4331" y="824"/>
                    <a:pt x="2537" y="880"/>
                    <a:pt x="1431" y="1152"/>
                  </a:cubicBezTo>
                  <a:cubicBezTo>
                    <a:pt x="871" y="1278"/>
                    <a:pt x="366" y="3023"/>
                    <a:pt x="237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3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38" y="21600"/>
                    <a:pt x="16887" y="21384"/>
                    <a:pt x="19546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0" name="Google Shape;893;p7"/>
            <p:cNvSpPr/>
            <p:nvPr/>
          </p:nvSpPr>
          <p:spPr>
            <a:xfrm>
              <a:off x="14904364" y="11918363"/>
              <a:ext cx="81909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14"/>
                    <a:pt x="18945" y="28"/>
                  </a:cubicBezTo>
                  <a:cubicBezTo>
                    <a:pt x="17258" y="773"/>
                    <a:pt x="13965" y="877"/>
                    <a:pt x="10606" y="877"/>
                  </a:cubicBezTo>
                  <a:cubicBezTo>
                    <a:pt x="9355" y="877"/>
                    <a:pt x="8094" y="863"/>
                    <a:pt x="6904" y="863"/>
                  </a:cubicBezTo>
                  <a:cubicBezTo>
                    <a:pt x="4639" y="863"/>
                    <a:pt x="2629" y="912"/>
                    <a:pt x="1431" y="1211"/>
                  </a:cubicBezTo>
                  <a:cubicBezTo>
                    <a:pt x="871" y="1337"/>
                    <a:pt x="366" y="3070"/>
                    <a:pt x="236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3" y="21565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0" y="21600"/>
                  </a:cubicBezTo>
                  <a:cubicBezTo>
                    <a:pt x="11936" y="21600"/>
                    <a:pt x="16885" y="21377"/>
                    <a:pt x="19544" y="19839"/>
                  </a:cubicBezTo>
                  <a:cubicBezTo>
                    <a:pt x="21518" y="18683"/>
                    <a:pt x="21007" y="0"/>
                    <a:pt x="190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1" name="Google Shape;894;p7"/>
            <p:cNvSpPr/>
            <p:nvPr/>
          </p:nvSpPr>
          <p:spPr>
            <a:xfrm>
              <a:off x="17256827" y="11660158"/>
              <a:ext cx="982170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3" y="0"/>
                  </a:moveTo>
                  <a:cubicBezTo>
                    <a:pt x="16833" y="0"/>
                    <a:pt x="16408" y="178"/>
                    <a:pt x="16092" y="510"/>
                  </a:cubicBezTo>
                  <a:cubicBezTo>
                    <a:pt x="11992" y="4773"/>
                    <a:pt x="3468" y="13250"/>
                    <a:pt x="326" y="17449"/>
                  </a:cubicBezTo>
                  <a:cubicBezTo>
                    <a:pt x="-901" y="19073"/>
                    <a:pt x="1602" y="21600"/>
                    <a:pt x="3511" y="21600"/>
                  </a:cubicBezTo>
                  <a:cubicBezTo>
                    <a:pt x="4026" y="21600"/>
                    <a:pt x="4498" y="21417"/>
                    <a:pt x="4840" y="20982"/>
                  </a:cubicBezTo>
                  <a:cubicBezTo>
                    <a:pt x="7645" y="17465"/>
                    <a:pt x="17201" y="8163"/>
                    <a:pt x="20144" y="4789"/>
                  </a:cubicBezTo>
                  <a:cubicBezTo>
                    <a:pt x="20623" y="4234"/>
                    <a:pt x="20699" y="3442"/>
                    <a:pt x="20329" y="2808"/>
                  </a:cubicBezTo>
                  <a:cubicBezTo>
                    <a:pt x="19759" y="1810"/>
                    <a:pt x="18973" y="828"/>
                    <a:pt x="18140" y="274"/>
                  </a:cubicBezTo>
                  <a:cubicBezTo>
                    <a:pt x="17873" y="89"/>
                    <a:pt x="17567" y="0"/>
                    <a:pt x="1726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2" name="Google Shape;895;p7"/>
            <p:cNvSpPr/>
            <p:nvPr/>
          </p:nvSpPr>
          <p:spPr>
            <a:xfrm>
              <a:off x="17339045" y="11613947"/>
              <a:ext cx="23191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58" y="0"/>
                  </a:moveTo>
                  <a:cubicBezTo>
                    <a:pt x="2681" y="0"/>
                    <a:pt x="-1605" y="5733"/>
                    <a:pt x="589" y="16498"/>
                  </a:cubicBezTo>
                  <a:cubicBezTo>
                    <a:pt x="1292" y="20034"/>
                    <a:pt x="4158" y="21600"/>
                    <a:pt x="7353" y="21600"/>
                  </a:cubicBezTo>
                  <a:cubicBezTo>
                    <a:pt x="13135" y="21600"/>
                    <a:pt x="19995" y="16498"/>
                    <a:pt x="17155" y="8724"/>
                  </a:cubicBezTo>
                  <a:cubicBezTo>
                    <a:pt x="14986" y="2828"/>
                    <a:pt x="11151" y="0"/>
                    <a:pt x="765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3" name="Google Shape;896;p7"/>
            <p:cNvSpPr/>
            <p:nvPr/>
          </p:nvSpPr>
          <p:spPr>
            <a:xfrm>
              <a:off x="17923543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63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4" name="Google Shape;897;p7"/>
            <p:cNvSpPr/>
            <p:nvPr/>
          </p:nvSpPr>
          <p:spPr>
            <a:xfrm>
              <a:off x="17205619" y="13460663"/>
              <a:ext cx="108483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9" y="21579"/>
                    <a:pt x="2904" y="21579"/>
                  </a:cubicBezTo>
                  <a:cubicBezTo>
                    <a:pt x="4143" y="21579"/>
                    <a:pt x="5576" y="21600"/>
                    <a:pt x="7082" y="21600"/>
                  </a:cubicBezTo>
                  <a:cubicBezTo>
                    <a:pt x="11606" y="21600"/>
                    <a:pt x="16811" y="21405"/>
                    <a:pt x="19563" y="19858"/>
                  </a:cubicBezTo>
                  <a:cubicBezTo>
                    <a:pt x="21524" y="18701"/>
                    <a:pt x="21014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5" name="Google Shape;898;p7"/>
            <p:cNvSpPr/>
            <p:nvPr/>
          </p:nvSpPr>
          <p:spPr>
            <a:xfrm>
              <a:off x="17646902" y="13169532"/>
              <a:ext cx="20204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22" y="21600"/>
                    <a:pt x="19987" y="16505"/>
                    <a:pt x="17143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6" name="Google Shape;899;p7"/>
            <p:cNvSpPr/>
            <p:nvPr/>
          </p:nvSpPr>
          <p:spPr>
            <a:xfrm>
              <a:off x="18560305" y="12422809"/>
              <a:ext cx="1133287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85" y="0"/>
                  </a:moveTo>
                  <a:cubicBezTo>
                    <a:pt x="9580" y="0"/>
                    <a:pt x="8550" y="78"/>
                    <a:pt x="7848" y="318"/>
                  </a:cubicBezTo>
                  <a:cubicBezTo>
                    <a:pt x="7308" y="511"/>
                    <a:pt x="6976" y="1046"/>
                    <a:pt x="7016" y="1609"/>
                  </a:cubicBezTo>
                  <a:cubicBezTo>
                    <a:pt x="7182" y="3694"/>
                    <a:pt x="8209" y="7466"/>
                    <a:pt x="7973" y="8330"/>
                  </a:cubicBezTo>
                  <a:cubicBezTo>
                    <a:pt x="7793" y="8988"/>
                    <a:pt x="574" y="8865"/>
                    <a:pt x="145" y="9607"/>
                  </a:cubicBezTo>
                  <a:cubicBezTo>
                    <a:pt x="-257" y="10306"/>
                    <a:pt x="256" y="12076"/>
                    <a:pt x="740" y="13284"/>
                  </a:cubicBezTo>
                  <a:cubicBezTo>
                    <a:pt x="942" y="13766"/>
                    <a:pt x="1411" y="14077"/>
                    <a:pt x="1925" y="14077"/>
                  </a:cubicBezTo>
                  <a:cubicBezTo>
                    <a:pt x="2009" y="14077"/>
                    <a:pt x="2096" y="14069"/>
                    <a:pt x="2181" y="14051"/>
                  </a:cubicBezTo>
                  <a:cubicBezTo>
                    <a:pt x="4011" y="13708"/>
                    <a:pt x="5701" y="13571"/>
                    <a:pt x="7128" y="13516"/>
                  </a:cubicBezTo>
                  <a:cubicBezTo>
                    <a:pt x="7151" y="13514"/>
                    <a:pt x="7174" y="13514"/>
                    <a:pt x="7198" y="13514"/>
                  </a:cubicBezTo>
                  <a:cubicBezTo>
                    <a:pt x="7914" y="13514"/>
                    <a:pt x="8485" y="14116"/>
                    <a:pt x="8457" y="14834"/>
                  </a:cubicBezTo>
                  <a:cubicBezTo>
                    <a:pt x="8389" y="16713"/>
                    <a:pt x="8209" y="18743"/>
                    <a:pt x="8513" y="20499"/>
                  </a:cubicBezTo>
                  <a:cubicBezTo>
                    <a:pt x="8609" y="21089"/>
                    <a:pt x="9110" y="21528"/>
                    <a:pt x="9718" y="21555"/>
                  </a:cubicBezTo>
                  <a:cubicBezTo>
                    <a:pt x="10375" y="21580"/>
                    <a:pt x="11066" y="21600"/>
                    <a:pt x="11770" y="21600"/>
                  </a:cubicBezTo>
                  <a:cubicBezTo>
                    <a:pt x="12237" y="21600"/>
                    <a:pt x="12711" y="21591"/>
                    <a:pt x="13182" y="21569"/>
                  </a:cubicBezTo>
                  <a:cubicBezTo>
                    <a:pt x="13820" y="21528"/>
                    <a:pt x="14332" y="21020"/>
                    <a:pt x="14387" y="20390"/>
                  </a:cubicBezTo>
                  <a:cubicBezTo>
                    <a:pt x="14499" y="18729"/>
                    <a:pt x="14374" y="16315"/>
                    <a:pt x="14110" y="14491"/>
                  </a:cubicBezTo>
                  <a:cubicBezTo>
                    <a:pt x="13991" y="13717"/>
                    <a:pt x="14604" y="13045"/>
                    <a:pt x="15371" y="13045"/>
                  </a:cubicBezTo>
                  <a:cubicBezTo>
                    <a:pt x="15407" y="13045"/>
                    <a:pt x="15444" y="13047"/>
                    <a:pt x="15482" y="13050"/>
                  </a:cubicBezTo>
                  <a:cubicBezTo>
                    <a:pt x="16993" y="13159"/>
                    <a:pt x="18586" y="13365"/>
                    <a:pt x="19998" y="13420"/>
                  </a:cubicBezTo>
                  <a:cubicBezTo>
                    <a:pt x="20015" y="13420"/>
                    <a:pt x="20031" y="13420"/>
                    <a:pt x="20046" y="13420"/>
                  </a:cubicBezTo>
                  <a:cubicBezTo>
                    <a:pt x="20759" y="13420"/>
                    <a:pt x="21343" y="12828"/>
                    <a:pt x="21329" y="12116"/>
                  </a:cubicBezTo>
                  <a:cubicBezTo>
                    <a:pt x="21301" y="11252"/>
                    <a:pt x="21163" y="10443"/>
                    <a:pt x="21011" y="9565"/>
                  </a:cubicBezTo>
                  <a:cubicBezTo>
                    <a:pt x="20927" y="9002"/>
                    <a:pt x="20470" y="8564"/>
                    <a:pt x="19888" y="8495"/>
                  </a:cubicBezTo>
                  <a:cubicBezTo>
                    <a:pt x="18524" y="8346"/>
                    <a:pt x="17044" y="8204"/>
                    <a:pt x="15676" y="8204"/>
                  </a:cubicBezTo>
                  <a:cubicBezTo>
                    <a:pt x="15418" y="8204"/>
                    <a:pt x="15163" y="8210"/>
                    <a:pt x="14913" y="8221"/>
                  </a:cubicBezTo>
                  <a:cubicBezTo>
                    <a:pt x="14896" y="8221"/>
                    <a:pt x="14879" y="8221"/>
                    <a:pt x="14862" y="8221"/>
                  </a:cubicBezTo>
                  <a:cubicBezTo>
                    <a:pt x="14165" y="8221"/>
                    <a:pt x="13598" y="7683"/>
                    <a:pt x="13570" y="6986"/>
                  </a:cubicBezTo>
                  <a:cubicBezTo>
                    <a:pt x="13514" y="5353"/>
                    <a:pt x="13334" y="3076"/>
                    <a:pt x="13168" y="1196"/>
                  </a:cubicBezTo>
                  <a:cubicBezTo>
                    <a:pt x="13113" y="580"/>
                    <a:pt x="12601" y="86"/>
                    <a:pt x="11976" y="45"/>
                  </a:cubicBezTo>
                  <a:cubicBezTo>
                    <a:pt x="11545" y="18"/>
                    <a:pt x="11068" y="0"/>
                    <a:pt x="105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7" name="Google Shape;900;p7"/>
            <p:cNvSpPr/>
            <p:nvPr/>
          </p:nvSpPr>
          <p:spPr>
            <a:xfrm>
              <a:off x="18899630" y="10538217"/>
              <a:ext cx="1080108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0"/>
                  </a:cubicBezTo>
                  <a:cubicBezTo>
                    <a:pt x="13323" y="1829"/>
                    <a:pt x="12044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3" y="1183"/>
                    <a:pt x="3455" y="1183"/>
                  </a:cubicBezTo>
                  <a:cubicBezTo>
                    <a:pt x="3081" y="1183"/>
                    <a:pt x="2712" y="1358"/>
                    <a:pt x="2450" y="1681"/>
                  </a:cubicBezTo>
                  <a:cubicBezTo>
                    <a:pt x="1549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21" y="20323"/>
                    <a:pt x="5008" y="21120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7" y="21600"/>
                    <a:pt x="7638" y="21286"/>
                    <a:pt x="7871" y="20762"/>
                  </a:cubicBezTo>
                  <a:cubicBezTo>
                    <a:pt x="8744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8" y="19746"/>
                    <a:pt x="17868" y="19746"/>
                  </a:cubicBezTo>
                  <a:cubicBezTo>
                    <a:pt x="18251" y="19746"/>
                    <a:pt x="1862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2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13" y="5165"/>
                    <a:pt x="18673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8" name="Google Shape;901;p7"/>
            <p:cNvSpPr/>
            <p:nvPr/>
          </p:nvSpPr>
          <p:spPr>
            <a:xfrm>
              <a:off x="15984078" y="10599777"/>
              <a:ext cx="144109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1" y="16977"/>
                  </a:cubicBezTo>
                  <a:cubicBezTo>
                    <a:pt x="8392" y="16977"/>
                    <a:pt x="8229" y="16871"/>
                    <a:pt x="8168" y="16656"/>
                  </a:cubicBezTo>
                  <a:cubicBezTo>
                    <a:pt x="7130" y="12655"/>
                    <a:pt x="6901" y="11076"/>
                    <a:pt x="5548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06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4" y="11800"/>
                  </a:cubicBezTo>
                  <a:cubicBezTo>
                    <a:pt x="1197" y="11800"/>
                    <a:pt x="1351" y="11739"/>
                    <a:pt x="1474" y="11612"/>
                  </a:cubicBezTo>
                  <a:cubicBezTo>
                    <a:pt x="2289" y="10792"/>
                    <a:pt x="3272" y="10230"/>
                    <a:pt x="3804" y="10230"/>
                  </a:cubicBezTo>
                  <a:cubicBezTo>
                    <a:pt x="3992" y="10230"/>
                    <a:pt x="4123" y="10300"/>
                    <a:pt x="4172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35" y="21349"/>
                    <a:pt x="7857" y="21600"/>
                    <a:pt x="8709" y="21600"/>
                  </a:cubicBezTo>
                  <a:cubicBezTo>
                    <a:pt x="9582" y="21600"/>
                    <a:pt x="10485" y="21337"/>
                    <a:pt x="10767" y="20743"/>
                  </a:cubicBezTo>
                  <a:cubicBezTo>
                    <a:pt x="12569" y="16923"/>
                    <a:pt x="12514" y="8899"/>
                    <a:pt x="13432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69" y="3906"/>
                    <a:pt x="18411" y="4567"/>
                  </a:cubicBezTo>
                  <a:cubicBezTo>
                    <a:pt x="18515" y="5046"/>
                    <a:pt x="18895" y="5360"/>
                    <a:pt x="19302" y="5360"/>
                  </a:cubicBezTo>
                  <a:cubicBezTo>
                    <a:pt x="19318" y="5360"/>
                    <a:pt x="19334" y="5358"/>
                    <a:pt x="19350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70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9" name="Google Shape;902;p7"/>
            <p:cNvSpPr/>
            <p:nvPr/>
          </p:nvSpPr>
          <p:spPr>
            <a:xfrm>
              <a:off x="17793820" y="9948363"/>
              <a:ext cx="10848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7" y="14"/>
                    <a:pt x="18960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7" y="831"/>
                    <a:pt x="8111" y="810"/>
                    <a:pt x="6754" y="810"/>
                  </a:cubicBezTo>
                  <a:cubicBezTo>
                    <a:pt x="4548" y="810"/>
                    <a:pt x="2602" y="866"/>
                    <a:pt x="1436" y="1152"/>
                  </a:cubicBezTo>
                  <a:cubicBezTo>
                    <a:pt x="871" y="1278"/>
                    <a:pt x="377" y="3023"/>
                    <a:pt x="234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2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2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0" name="Google Shape;903;p7"/>
            <p:cNvSpPr/>
            <p:nvPr/>
          </p:nvSpPr>
          <p:spPr>
            <a:xfrm>
              <a:off x="17568357" y="8772041"/>
              <a:ext cx="81877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326" y="753"/>
                    <a:pt x="14170" y="872"/>
                    <a:pt x="10912" y="872"/>
                  </a:cubicBezTo>
                  <a:cubicBezTo>
                    <a:pt x="9358" y="872"/>
                    <a:pt x="7781" y="844"/>
                    <a:pt x="6336" y="844"/>
                  </a:cubicBezTo>
                  <a:cubicBezTo>
                    <a:pt x="4304" y="844"/>
                    <a:pt x="2528" y="893"/>
                    <a:pt x="1438" y="1151"/>
                  </a:cubicBezTo>
                  <a:cubicBezTo>
                    <a:pt x="857" y="1332"/>
                    <a:pt x="371" y="3013"/>
                    <a:pt x="241" y="5503"/>
                  </a:cubicBezTo>
                  <a:cubicBezTo>
                    <a:pt x="16" y="9297"/>
                    <a:pt x="-78" y="13656"/>
                    <a:pt x="73" y="17074"/>
                  </a:cubicBezTo>
                  <a:cubicBezTo>
                    <a:pt x="201" y="19710"/>
                    <a:pt x="727" y="21558"/>
                    <a:pt x="1333" y="21558"/>
                  </a:cubicBezTo>
                  <a:cubicBezTo>
                    <a:pt x="1344" y="21558"/>
                    <a:pt x="1352" y="21558"/>
                    <a:pt x="1363" y="21558"/>
                  </a:cubicBezTo>
                  <a:cubicBezTo>
                    <a:pt x="1583" y="21551"/>
                    <a:pt x="1815" y="21551"/>
                    <a:pt x="2057" y="21551"/>
                  </a:cubicBezTo>
                  <a:cubicBezTo>
                    <a:pt x="3577" y="21551"/>
                    <a:pt x="5483" y="21600"/>
                    <a:pt x="7504" y="21600"/>
                  </a:cubicBezTo>
                  <a:cubicBezTo>
                    <a:pt x="11927" y="21600"/>
                    <a:pt x="16896" y="21356"/>
                    <a:pt x="19564" y="19815"/>
                  </a:cubicBezTo>
                  <a:cubicBezTo>
                    <a:pt x="21522" y="18720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1" name="Google Shape;904;p7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2" name="Google Shape;905;p7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3" name="Google Shape;906;p7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4" name="Google Shape;907;p7"/>
            <p:cNvSpPr/>
            <p:nvPr/>
          </p:nvSpPr>
          <p:spPr>
            <a:xfrm>
              <a:off x="15259378" y="8899452"/>
              <a:ext cx="232665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4" y="0"/>
                  </a:moveTo>
                  <a:cubicBezTo>
                    <a:pt x="2673" y="0"/>
                    <a:pt x="-1600" y="5745"/>
                    <a:pt x="587" y="16521"/>
                  </a:cubicBezTo>
                  <a:cubicBezTo>
                    <a:pt x="1308" y="20041"/>
                    <a:pt x="4165" y="21600"/>
                    <a:pt x="7351" y="21600"/>
                  </a:cubicBezTo>
                  <a:cubicBezTo>
                    <a:pt x="13135" y="21600"/>
                    <a:pt x="20000" y="16485"/>
                    <a:pt x="17162" y="8742"/>
                  </a:cubicBezTo>
                  <a:cubicBezTo>
                    <a:pt x="14981" y="2827"/>
                    <a:pt x="11144" y="0"/>
                    <a:pt x="765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5" name="Google Shape;908;p7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6" name="Google Shape;909;p7"/>
            <p:cNvSpPr/>
            <p:nvPr/>
          </p:nvSpPr>
          <p:spPr>
            <a:xfrm>
              <a:off x="14982693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81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7" name="Google Shape;910;p7"/>
            <p:cNvSpPr/>
            <p:nvPr/>
          </p:nvSpPr>
          <p:spPr>
            <a:xfrm>
              <a:off x="14982700" y="10290409"/>
              <a:ext cx="20219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0" h="21600" fill="norm" stroke="1" extrusionOk="0">
                  <a:moveTo>
                    <a:pt x="7628" y="0"/>
                  </a:moveTo>
                  <a:cubicBezTo>
                    <a:pt x="2662" y="0"/>
                    <a:pt x="-1607" y="5754"/>
                    <a:pt x="593" y="16546"/>
                  </a:cubicBezTo>
                  <a:cubicBezTo>
                    <a:pt x="1312" y="20054"/>
                    <a:pt x="4165" y="21600"/>
                    <a:pt x="7345" y="21600"/>
                  </a:cubicBezTo>
                  <a:cubicBezTo>
                    <a:pt x="13125" y="21600"/>
                    <a:pt x="19993" y="16505"/>
                    <a:pt x="17111" y="8773"/>
                  </a:cubicBezTo>
                  <a:cubicBezTo>
                    <a:pt x="14947" y="2849"/>
                    <a:pt x="11113" y="0"/>
                    <a:pt x="762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8" name="Google Shape;911;p7"/>
            <p:cNvSpPr/>
            <p:nvPr/>
          </p:nvSpPr>
          <p:spPr>
            <a:xfrm>
              <a:off x="15896736" y="8910097"/>
              <a:ext cx="113273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4" y="10300"/>
                    <a:pt x="245" y="12069"/>
                    <a:pt x="729" y="13276"/>
                  </a:cubicBezTo>
                  <a:cubicBezTo>
                    <a:pt x="931" y="13759"/>
                    <a:pt x="1399" y="14069"/>
                    <a:pt x="1914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7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73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10" y="21600"/>
                    <a:pt x="11688" y="21600"/>
                  </a:cubicBezTo>
                  <a:cubicBezTo>
                    <a:pt x="12179" y="21600"/>
                    <a:pt x="12676" y="21589"/>
                    <a:pt x="13172" y="21560"/>
                  </a:cubicBezTo>
                  <a:cubicBezTo>
                    <a:pt x="13822" y="21519"/>
                    <a:pt x="14335" y="21011"/>
                    <a:pt x="14377" y="20381"/>
                  </a:cubicBezTo>
                  <a:cubicBezTo>
                    <a:pt x="14501" y="18720"/>
                    <a:pt x="14363" y="16306"/>
                    <a:pt x="14100" y="14497"/>
                  </a:cubicBezTo>
                  <a:cubicBezTo>
                    <a:pt x="13995" y="13724"/>
                    <a:pt x="14596" y="13038"/>
                    <a:pt x="15363" y="13038"/>
                  </a:cubicBezTo>
                  <a:cubicBezTo>
                    <a:pt x="15399" y="13038"/>
                    <a:pt x="15435" y="13039"/>
                    <a:pt x="15472" y="13042"/>
                  </a:cubicBezTo>
                  <a:cubicBezTo>
                    <a:pt x="16982" y="13152"/>
                    <a:pt x="18575" y="13371"/>
                    <a:pt x="20003" y="13413"/>
                  </a:cubicBezTo>
                  <a:cubicBezTo>
                    <a:pt x="20018" y="13413"/>
                    <a:pt x="20035" y="13413"/>
                    <a:pt x="20051" y="13413"/>
                  </a:cubicBezTo>
                  <a:cubicBezTo>
                    <a:pt x="20764" y="13413"/>
                    <a:pt x="21346" y="12821"/>
                    <a:pt x="21320" y="12109"/>
                  </a:cubicBezTo>
                  <a:cubicBezTo>
                    <a:pt x="21292" y="11245"/>
                    <a:pt x="21153" y="10436"/>
                    <a:pt x="21014" y="9558"/>
                  </a:cubicBezTo>
                  <a:cubicBezTo>
                    <a:pt x="20917" y="8996"/>
                    <a:pt x="20461" y="8558"/>
                    <a:pt x="19892" y="8502"/>
                  </a:cubicBezTo>
                  <a:cubicBezTo>
                    <a:pt x="18527" y="8341"/>
                    <a:pt x="17034" y="8199"/>
                    <a:pt x="15663" y="8199"/>
                  </a:cubicBezTo>
                  <a:cubicBezTo>
                    <a:pt x="15405" y="8199"/>
                    <a:pt x="15152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55" y="8215"/>
                    <a:pt x="13586" y="7677"/>
                    <a:pt x="13560" y="6994"/>
                  </a:cubicBezTo>
                  <a:cubicBezTo>
                    <a:pt x="13504" y="5347"/>
                    <a:pt x="13324" y="3070"/>
                    <a:pt x="13158" y="1205"/>
                  </a:cubicBezTo>
                  <a:cubicBezTo>
                    <a:pt x="13102" y="575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9" name="Google Shape;912;p7"/>
            <p:cNvSpPr/>
            <p:nvPr/>
          </p:nvSpPr>
          <p:spPr>
            <a:xfrm>
              <a:off x="12240532" y="1380229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12"/>
                  </a:cubicBezTo>
                  <a:cubicBezTo>
                    <a:pt x="864" y="1338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64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42" y="21586"/>
                    <a:pt x="2364" y="21579"/>
                    <a:pt x="2924" y="21579"/>
                  </a:cubicBezTo>
                  <a:cubicBezTo>
                    <a:pt x="4121" y="21579"/>
                    <a:pt x="5495" y="21600"/>
                    <a:pt x="6942" y="21600"/>
                  </a:cubicBezTo>
                  <a:cubicBezTo>
                    <a:pt x="11501" y="21600"/>
                    <a:pt x="16790" y="21405"/>
                    <a:pt x="19572" y="19795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0" name="Google Shape;913;p7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1" name="Google Shape;914;p7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2" name="Google Shape;915;p7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3" name="Google Shape;916;p7"/>
            <p:cNvSpPr/>
            <p:nvPr/>
          </p:nvSpPr>
          <p:spPr>
            <a:xfrm>
              <a:off x="9346497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0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4" name="Google Shape;917;p7"/>
            <p:cNvSpPr/>
            <p:nvPr/>
          </p:nvSpPr>
          <p:spPr>
            <a:xfrm>
              <a:off x="10907826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8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4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2" y="10481"/>
                    <a:pt x="6794" y="11327"/>
                  </a:cubicBezTo>
                  <a:cubicBezTo>
                    <a:pt x="7231" y="11962"/>
                    <a:pt x="2550" y="18529"/>
                    <a:pt x="2884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69" y="20776"/>
                  </a:cubicBezTo>
                  <a:cubicBezTo>
                    <a:pt x="8743" y="18837"/>
                    <a:pt x="9701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8" y="18576"/>
                    <a:pt x="17245" y="19586"/>
                  </a:cubicBezTo>
                  <a:cubicBezTo>
                    <a:pt x="17437" y="19699"/>
                    <a:pt x="17645" y="19754"/>
                    <a:pt x="17851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5" name="Google Shape;918;p7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6" name="Google Shape;919;p7"/>
            <p:cNvSpPr/>
            <p:nvPr/>
          </p:nvSpPr>
          <p:spPr>
            <a:xfrm>
              <a:off x="12240532" y="8406147"/>
              <a:ext cx="818920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3" h="21600" fill="norm" stroke="1" extrusionOk="0">
                  <a:moveTo>
                    <a:pt x="19096" y="0"/>
                  </a:moveTo>
                  <a:cubicBezTo>
                    <a:pt x="19050" y="0"/>
                    <a:pt x="19004" y="7"/>
                    <a:pt x="18956" y="28"/>
                  </a:cubicBezTo>
                  <a:cubicBezTo>
                    <a:pt x="17372" y="733"/>
                    <a:pt x="14375" y="852"/>
                    <a:pt x="11238" y="852"/>
                  </a:cubicBezTo>
                  <a:cubicBezTo>
                    <a:pt x="9595" y="852"/>
                    <a:pt x="7913" y="817"/>
                    <a:pt x="6376" y="817"/>
                  </a:cubicBezTo>
                  <a:cubicBezTo>
                    <a:pt x="4325" y="817"/>
                    <a:pt x="2530" y="880"/>
                    <a:pt x="1424" y="1152"/>
                  </a:cubicBezTo>
                  <a:cubicBezTo>
                    <a:pt x="864" y="1278"/>
                    <a:pt x="378" y="3016"/>
                    <a:pt x="227" y="5445"/>
                  </a:cubicBezTo>
                  <a:cubicBezTo>
                    <a:pt x="2" y="9306"/>
                    <a:pt x="-71" y="13669"/>
                    <a:pt x="78" y="17034"/>
                  </a:cubicBezTo>
                  <a:cubicBezTo>
                    <a:pt x="189" y="19708"/>
                    <a:pt x="751" y="21579"/>
                    <a:pt x="1368" y="21579"/>
                  </a:cubicBezTo>
                  <a:cubicBezTo>
                    <a:pt x="1787" y="21565"/>
                    <a:pt x="2244" y="21565"/>
                    <a:pt x="2735" y="21565"/>
                  </a:cubicBezTo>
                  <a:cubicBezTo>
                    <a:pt x="4136" y="21565"/>
                    <a:pt x="5797" y="21600"/>
                    <a:pt x="7542" y="21600"/>
                  </a:cubicBezTo>
                  <a:cubicBezTo>
                    <a:pt x="11959" y="21600"/>
                    <a:pt x="16913" y="21377"/>
                    <a:pt x="19574" y="19834"/>
                  </a:cubicBezTo>
                  <a:cubicBezTo>
                    <a:pt x="21529" y="18738"/>
                    <a:pt x="21021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7" name="Google Shape;920;p7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8" name="Google Shape;921;p7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9" name="Google Shape;922;p7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0" name="Google Shape;923;p7"/>
            <p:cNvSpPr/>
            <p:nvPr/>
          </p:nvSpPr>
          <p:spPr>
            <a:xfrm>
              <a:off x="9346489" y="8100988"/>
              <a:ext cx="23273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1" name="Google Shape;924;p7"/>
            <p:cNvSpPr/>
            <p:nvPr/>
          </p:nvSpPr>
          <p:spPr>
            <a:xfrm>
              <a:off x="10907826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8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4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2" y="10487"/>
                    <a:pt x="6794" y="11332"/>
                  </a:cubicBezTo>
                  <a:cubicBezTo>
                    <a:pt x="7231" y="11967"/>
                    <a:pt x="2550" y="18515"/>
                    <a:pt x="2884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69" y="20779"/>
                  </a:cubicBezTo>
                  <a:cubicBezTo>
                    <a:pt x="8743" y="18840"/>
                    <a:pt x="9701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8" y="18579"/>
                    <a:pt x="17245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2" name="Google Shape;925;p7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3" name="Google Shape;926;p7"/>
            <p:cNvSpPr/>
            <p:nvPr/>
          </p:nvSpPr>
          <p:spPr>
            <a:xfrm>
              <a:off x="9802006" y="6435487"/>
              <a:ext cx="108486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8" y="754"/>
                    <a:pt x="14162" y="866"/>
                    <a:pt x="10907" y="866"/>
                  </a:cubicBezTo>
                  <a:cubicBezTo>
                    <a:pt x="9354" y="866"/>
                    <a:pt x="7778" y="845"/>
                    <a:pt x="6333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3" y="21572"/>
                    <a:pt x="2241" y="21565"/>
                    <a:pt x="2730" y="21565"/>
                  </a:cubicBezTo>
                  <a:cubicBezTo>
                    <a:pt x="4132" y="21565"/>
                    <a:pt x="5792" y="21600"/>
                    <a:pt x="7534" y="21600"/>
                  </a:cubicBezTo>
                  <a:cubicBezTo>
                    <a:pt x="11950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4" name="Google Shape;927;p7"/>
            <p:cNvSpPr/>
            <p:nvPr/>
          </p:nvSpPr>
          <p:spPr>
            <a:xfrm>
              <a:off x="9576541" y="5259082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1"/>
                    <a:pt x="10903" y="871"/>
                  </a:cubicBezTo>
                  <a:cubicBezTo>
                    <a:pt x="9352" y="871"/>
                    <a:pt x="7777" y="843"/>
                    <a:pt x="6332" y="843"/>
                  </a:cubicBezTo>
                  <a:cubicBezTo>
                    <a:pt x="4302" y="843"/>
                    <a:pt x="2528" y="892"/>
                    <a:pt x="1438" y="1150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6" y="21586"/>
                    <a:pt x="2359" y="21579"/>
                    <a:pt x="2918" y="21579"/>
                  </a:cubicBezTo>
                  <a:cubicBezTo>
                    <a:pt x="4116" y="21579"/>
                    <a:pt x="5489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5" name="Google Shape;928;p7"/>
            <p:cNvSpPr/>
            <p:nvPr/>
          </p:nvSpPr>
          <p:spPr>
            <a:xfrm>
              <a:off x="9576541" y="4893188"/>
              <a:ext cx="81877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2"/>
                    <a:pt x="10903" y="872"/>
                  </a:cubicBezTo>
                  <a:cubicBezTo>
                    <a:pt x="9352" y="872"/>
                    <a:pt x="7777" y="844"/>
                    <a:pt x="6332" y="844"/>
                  </a:cubicBezTo>
                  <a:cubicBezTo>
                    <a:pt x="4302" y="844"/>
                    <a:pt x="2528" y="899"/>
                    <a:pt x="1438" y="1150"/>
                  </a:cubicBezTo>
                  <a:cubicBezTo>
                    <a:pt x="857" y="1276"/>
                    <a:pt x="371" y="3012"/>
                    <a:pt x="241" y="5501"/>
                  </a:cubicBezTo>
                  <a:cubicBezTo>
                    <a:pt x="16" y="9294"/>
                    <a:pt x="-78" y="13652"/>
                    <a:pt x="73" y="17075"/>
                  </a:cubicBezTo>
                  <a:cubicBezTo>
                    <a:pt x="201" y="19704"/>
                    <a:pt x="727" y="21551"/>
                    <a:pt x="1333" y="21551"/>
                  </a:cubicBezTo>
                  <a:cubicBezTo>
                    <a:pt x="1344" y="21551"/>
                    <a:pt x="1352" y="21551"/>
                    <a:pt x="1363" y="21551"/>
                  </a:cubicBezTo>
                  <a:cubicBezTo>
                    <a:pt x="1583" y="21544"/>
                    <a:pt x="1815" y="21544"/>
                    <a:pt x="2057" y="21544"/>
                  </a:cubicBezTo>
                  <a:cubicBezTo>
                    <a:pt x="3577" y="21544"/>
                    <a:pt x="5483" y="21600"/>
                    <a:pt x="7504" y="21600"/>
                  </a:cubicBezTo>
                  <a:cubicBezTo>
                    <a:pt x="11927" y="21600"/>
                    <a:pt x="16898" y="21356"/>
                    <a:pt x="19564" y="19808"/>
                  </a:cubicBezTo>
                  <a:cubicBezTo>
                    <a:pt x="21522" y="18713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6" name="Google Shape;929;p7"/>
            <p:cNvSpPr/>
            <p:nvPr/>
          </p:nvSpPr>
          <p:spPr>
            <a:xfrm>
              <a:off x="11928682" y="4634488"/>
              <a:ext cx="982411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1" y="178"/>
                    <a:pt x="16082" y="504"/>
                  </a:cubicBezTo>
                  <a:cubicBezTo>
                    <a:pt x="11999" y="4766"/>
                    <a:pt x="3464" y="13243"/>
                    <a:pt x="320" y="17441"/>
                  </a:cubicBezTo>
                  <a:cubicBezTo>
                    <a:pt x="-894" y="19076"/>
                    <a:pt x="1607" y="21600"/>
                    <a:pt x="3514" y="21600"/>
                  </a:cubicBezTo>
                  <a:cubicBezTo>
                    <a:pt x="4025" y="21600"/>
                    <a:pt x="4493" y="21419"/>
                    <a:pt x="4835" y="20989"/>
                  </a:cubicBezTo>
                  <a:cubicBezTo>
                    <a:pt x="7654" y="17457"/>
                    <a:pt x="17207" y="8157"/>
                    <a:pt x="20134" y="4782"/>
                  </a:cubicBezTo>
                  <a:cubicBezTo>
                    <a:pt x="20613" y="4244"/>
                    <a:pt x="20706" y="3436"/>
                    <a:pt x="20335" y="2802"/>
                  </a:cubicBezTo>
                  <a:cubicBezTo>
                    <a:pt x="19749" y="1804"/>
                    <a:pt x="18963" y="838"/>
                    <a:pt x="18148" y="268"/>
                  </a:cubicBezTo>
                  <a:cubicBezTo>
                    <a:pt x="17882" y="85"/>
                    <a:pt x="17582" y="0"/>
                    <a:pt x="1727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7" name="Google Shape;930;p7"/>
            <p:cNvSpPr/>
            <p:nvPr/>
          </p:nvSpPr>
          <p:spPr>
            <a:xfrm>
              <a:off x="12010654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8" name="Google Shape;931;p7"/>
            <p:cNvSpPr/>
            <p:nvPr/>
          </p:nvSpPr>
          <p:spPr>
            <a:xfrm>
              <a:off x="12595878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9" y="20041"/>
                    <a:pt x="4164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9" name="Google Shape;932;p7"/>
            <p:cNvSpPr/>
            <p:nvPr/>
          </p:nvSpPr>
          <p:spPr>
            <a:xfrm>
              <a:off x="11877454" y="6435487"/>
              <a:ext cx="1084655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0" name="Google Shape;933;p7"/>
            <p:cNvSpPr/>
            <p:nvPr/>
          </p:nvSpPr>
          <p:spPr>
            <a:xfrm>
              <a:off x="12318700" y="6144191"/>
              <a:ext cx="202584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0" h="21600" fill="norm" stroke="1" extrusionOk="0">
                  <a:moveTo>
                    <a:pt x="7654" y="0"/>
                  </a:moveTo>
                  <a:cubicBezTo>
                    <a:pt x="2686" y="0"/>
                    <a:pt x="-1592" y="5740"/>
                    <a:pt x="580" y="16495"/>
                  </a:cubicBezTo>
                  <a:cubicBezTo>
                    <a:pt x="1299" y="20037"/>
                    <a:pt x="4160" y="21600"/>
                    <a:pt x="7363" y="21600"/>
                  </a:cubicBezTo>
                  <a:cubicBezTo>
                    <a:pt x="13145" y="21600"/>
                    <a:pt x="20008" y="16487"/>
                    <a:pt x="17168" y="8720"/>
                  </a:cubicBezTo>
                  <a:cubicBezTo>
                    <a:pt x="14975" y="2825"/>
                    <a:pt x="11147" y="0"/>
                    <a:pt x="765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1" name="Google Shape;934;p7"/>
            <p:cNvSpPr/>
            <p:nvPr/>
          </p:nvSpPr>
          <p:spPr>
            <a:xfrm>
              <a:off x="12318716" y="6777780"/>
              <a:ext cx="20256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40" y="0"/>
                  </a:moveTo>
                  <a:cubicBezTo>
                    <a:pt x="2671" y="0"/>
                    <a:pt x="-1587" y="5725"/>
                    <a:pt x="578" y="16501"/>
                  </a:cubicBezTo>
                  <a:cubicBezTo>
                    <a:pt x="1297" y="20039"/>
                    <a:pt x="4160" y="21600"/>
                    <a:pt x="7364" y="21600"/>
                  </a:cubicBezTo>
                  <a:cubicBezTo>
                    <a:pt x="13147" y="21600"/>
                    <a:pt x="20013" y="16493"/>
                    <a:pt x="17172" y="8734"/>
                  </a:cubicBezTo>
                  <a:cubicBezTo>
                    <a:pt x="14978" y="2838"/>
                    <a:pt x="11135" y="0"/>
                    <a:pt x="764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2" name="Google Shape;935;p7"/>
            <p:cNvSpPr/>
            <p:nvPr/>
          </p:nvSpPr>
          <p:spPr>
            <a:xfrm>
              <a:off x="13232531" y="5397138"/>
              <a:ext cx="113270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1" y="8338"/>
                  </a:cubicBezTo>
                  <a:cubicBezTo>
                    <a:pt x="7781" y="8996"/>
                    <a:pt x="577" y="8873"/>
                    <a:pt x="147" y="9600"/>
                  </a:cubicBezTo>
                  <a:cubicBezTo>
                    <a:pt x="-255" y="10300"/>
                    <a:pt x="244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6" y="14079"/>
                    <a:pt x="2093" y="14071"/>
                    <a:pt x="2169" y="14057"/>
                  </a:cubicBezTo>
                  <a:cubicBezTo>
                    <a:pt x="3999" y="13700"/>
                    <a:pt x="5689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098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3" name="Google Shape;936;p7"/>
            <p:cNvSpPr/>
            <p:nvPr/>
          </p:nvSpPr>
          <p:spPr>
            <a:xfrm>
              <a:off x="13571644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19" y="15411"/>
                    <a:pt x="11226" y="15192"/>
                    <a:pt x="11642" y="15192"/>
                  </a:cubicBezTo>
                  <a:cubicBezTo>
                    <a:pt x="11943" y="15192"/>
                    <a:pt x="12248" y="15307"/>
                    <a:pt x="12501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8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5" y="10090"/>
                  </a:cubicBezTo>
                  <a:cubicBezTo>
                    <a:pt x="15073" y="9618"/>
                    <a:pt x="14912" y="8494"/>
                    <a:pt x="15479" y="7778"/>
                  </a:cubicBezTo>
                  <a:cubicBezTo>
                    <a:pt x="16541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15" y="1733"/>
                  </a:cubicBezTo>
                  <a:cubicBezTo>
                    <a:pt x="17674" y="1130"/>
                    <a:pt x="16919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4" name="Google Shape;937;p7"/>
            <p:cNvSpPr/>
            <p:nvPr/>
          </p:nvSpPr>
          <p:spPr>
            <a:xfrm>
              <a:off x="10655975" y="3573858"/>
              <a:ext cx="1441605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5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4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3" y="7469"/>
                    <a:pt x="115" y="9329"/>
                  </a:cubicBezTo>
                  <a:cubicBezTo>
                    <a:pt x="-169" y="10245"/>
                    <a:pt x="115" y="10806"/>
                    <a:pt x="498" y="11455"/>
                  </a:cubicBezTo>
                  <a:cubicBezTo>
                    <a:pt x="624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1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39" y="20915"/>
                  </a:cubicBezTo>
                  <a:cubicBezTo>
                    <a:pt x="7031" y="21352"/>
                    <a:pt x="7845" y="21600"/>
                    <a:pt x="8689" y="21600"/>
                  </a:cubicBezTo>
                  <a:cubicBezTo>
                    <a:pt x="9565" y="21600"/>
                    <a:pt x="10474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40" y="3421"/>
                    <a:pt x="14021" y="2962"/>
                    <a:pt x="14588" y="2937"/>
                  </a:cubicBezTo>
                  <a:lnTo>
                    <a:pt x="17350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3" y="5369"/>
                    <a:pt x="19300" y="5369"/>
                  </a:cubicBezTo>
                  <a:cubicBezTo>
                    <a:pt x="19316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6" y="4120"/>
                  </a:cubicBezTo>
                  <a:cubicBezTo>
                    <a:pt x="21256" y="3077"/>
                    <a:pt x="20962" y="2122"/>
                    <a:pt x="20690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5" name="Google Shape;938;p7"/>
            <p:cNvSpPr/>
            <p:nvPr/>
          </p:nvSpPr>
          <p:spPr>
            <a:xfrm>
              <a:off x="12465685" y="2922528"/>
              <a:ext cx="1085369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2" y="0"/>
                    <a:pt x="18997" y="7"/>
                    <a:pt x="18953" y="28"/>
                  </a:cubicBezTo>
                  <a:cubicBezTo>
                    <a:pt x="17310" y="753"/>
                    <a:pt x="14156" y="864"/>
                    <a:pt x="10903" y="864"/>
                  </a:cubicBezTo>
                  <a:cubicBezTo>
                    <a:pt x="9353" y="864"/>
                    <a:pt x="7779" y="843"/>
                    <a:pt x="6335" y="843"/>
                  </a:cubicBezTo>
                  <a:cubicBezTo>
                    <a:pt x="4307" y="843"/>
                    <a:pt x="2534" y="892"/>
                    <a:pt x="1443" y="1143"/>
                  </a:cubicBezTo>
                  <a:cubicBezTo>
                    <a:pt x="864" y="1331"/>
                    <a:pt x="371" y="3073"/>
                    <a:pt x="244" y="5498"/>
                  </a:cubicBezTo>
                  <a:cubicBezTo>
                    <a:pt x="18" y="9288"/>
                    <a:pt x="-80" y="13636"/>
                    <a:pt x="75" y="17057"/>
                  </a:cubicBezTo>
                  <a:cubicBezTo>
                    <a:pt x="202" y="19733"/>
                    <a:pt x="752" y="21593"/>
                    <a:pt x="1372" y="21593"/>
                  </a:cubicBezTo>
                  <a:cubicBezTo>
                    <a:pt x="1843" y="21579"/>
                    <a:pt x="2365" y="21579"/>
                    <a:pt x="2923" y="21579"/>
                  </a:cubicBezTo>
                  <a:cubicBezTo>
                    <a:pt x="4118" y="21579"/>
                    <a:pt x="5489" y="21600"/>
                    <a:pt x="6934" y="21600"/>
                  </a:cubicBezTo>
                  <a:cubicBezTo>
                    <a:pt x="11489" y="21600"/>
                    <a:pt x="16778" y="21405"/>
                    <a:pt x="19560" y="19795"/>
                  </a:cubicBezTo>
                  <a:cubicBezTo>
                    <a:pt x="21520" y="18694"/>
                    <a:pt x="21009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6" name="Google Shape;939;p7"/>
            <p:cNvSpPr/>
            <p:nvPr/>
          </p:nvSpPr>
          <p:spPr>
            <a:xfrm>
              <a:off x="12240532" y="1746123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05"/>
                  </a:cubicBezTo>
                  <a:cubicBezTo>
                    <a:pt x="864" y="1331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57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37" y="21586"/>
                    <a:pt x="2355" y="21579"/>
                    <a:pt x="2913" y="21579"/>
                  </a:cubicBezTo>
                  <a:cubicBezTo>
                    <a:pt x="4155" y="21579"/>
                    <a:pt x="5587" y="21600"/>
                    <a:pt x="7095" y="21600"/>
                  </a:cubicBezTo>
                  <a:cubicBezTo>
                    <a:pt x="11618" y="21600"/>
                    <a:pt x="16821" y="21405"/>
                    <a:pt x="19572" y="19858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7" name="Google Shape;940;p7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8" name="Google Shape;941;p7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9" name="Google Shape;942;p7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0" name="Google Shape;943;p7"/>
            <p:cNvSpPr/>
            <p:nvPr/>
          </p:nvSpPr>
          <p:spPr>
            <a:xfrm>
              <a:off x="9931720" y="1873781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505"/>
                  </a:cubicBezTo>
                  <a:cubicBezTo>
                    <a:pt x="1309" y="20041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1" name="Google Shape;944;p7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2" name="Google Shape;945;p7"/>
            <p:cNvSpPr/>
            <p:nvPr/>
          </p:nvSpPr>
          <p:spPr>
            <a:xfrm>
              <a:off x="9654564" y="2631232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3" name="Google Shape;946;p7"/>
            <p:cNvSpPr/>
            <p:nvPr/>
          </p:nvSpPr>
          <p:spPr>
            <a:xfrm>
              <a:off x="9654564" y="3265068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4" name="Google Shape;947;p7"/>
            <p:cNvSpPr/>
            <p:nvPr/>
          </p:nvSpPr>
          <p:spPr>
            <a:xfrm>
              <a:off x="10568384" y="1884179"/>
              <a:ext cx="1133394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4013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905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611" y="21093"/>
                    <a:pt x="9112" y="21531"/>
                    <a:pt x="9720" y="21558"/>
                  </a:cubicBezTo>
                  <a:cubicBezTo>
                    <a:pt x="10326" y="21582"/>
                    <a:pt x="10969" y="21600"/>
                    <a:pt x="11626" y="21600"/>
                  </a:cubicBezTo>
                  <a:cubicBezTo>
                    <a:pt x="12142" y="21600"/>
                    <a:pt x="12666" y="21589"/>
                    <a:pt x="13184" y="21558"/>
                  </a:cubicBezTo>
                  <a:cubicBezTo>
                    <a:pt x="13822" y="21531"/>
                    <a:pt x="14334" y="21023"/>
                    <a:pt x="14390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17" y="13038"/>
                    <a:pt x="15394" y="13038"/>
                  </a:cubicBezTo>
                  <a:cubicBezTo>
                    <a:pt x="15425" y="13038"/>
                    <a:pt x="15454" y="13040"/>
                    <a:pt x="15484" y="13041"/>
                  </a:cubicBezTo>
                  <a:cubicBezTo>
                    <a:pt x="16995" y="13164"/>
                    <a:pt x="18588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1" y="13426"/>
                    <a:pt x="21345" y="12834"/>
                    <a:pt x="21331" y="12122"/>
                  </a:cubicBezTo>
                  <a:cubicBezTo>
                    <a:pt x="21303" y="11244"/>
                    <a:pt x="21165" y="10449"/>
                    <a:pt x="21013" y="9572"/>
                  </a:cubicBezTo>
                  <a:cubicBezTo>
                    <a:pt x="20929" y="8995"/>
                    <a:pt x="20472" y="8571"/>
                    <a:pt x="19890" y="8502"/>
                  </a:cubicBezTo>
                  <a:cubicBezTo>
                    <a:pt x="18512" y="8351"/>
                    <a:pt x="17004" y="8199"/>
                    <a:pt x="15631" y="8199"/>
                  </a:cubicBezTo>
                  <a:cubicBezTo>
                    <a:pt x="15387" y="8199"/>
                    <a:pt x="15150" y="8203"/>
                    <a:pt x="14917" y="8214"/>
                  </a:cubicBezTo>
                  <a:cubicBezTo>
                    <a:pt x="14890" y="8216"/>
                    <a:pt x="14866" y="8216"/>
                    <a:pt x="14841" y="8216"/>
                  </a:cubicBezTo>
                  <a:cubicBezTo>
                    <a:pt x="14154" y="8216"/>
                    <a:pt x="13598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5" name="Google Shape;948;p7"/>
            <p:cNvSpPr/>
            <p:nvPr/>
          </p:nvSpPr>
          <p:spPr>
            <a:xfrm>
              <a:off x="9802006" y="13460663"/>
              <a:ext cx="108486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7" y="773"/>
                    <a:pt x="13969" y="871"/>
                    <a:pt x="10608" y="871"/>
                  </a:cubicBezTo>
                  <a:cubicBezTo>
                    <a:pt x="9354" y="871"/>
                    <a:pt x="8093" y="857"/>
                    <a:pt x="6901" y="857"/>
                  </a:cubicBezTo>
                  <a:cubicBezTo>
                    <a:pt x="4635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4" y="21586"/>
                    <a:pt x="2352" y="21579"/>
                    <a:pt x="2907" y="21579"/>
                  </a:cubicBezTo>
                  <a:cubicBezTo>
                    <a:pt x="4149" y="21579"/>
                    <a:pt x="5582" y="21600"/>
                    <a:pt x="7088" y="21600"/>
                  </a:cubicBezTo>
                  <a:cubicBezTo>
                    <a:pt x="11611" y="21600"/>
                    <a:pt x="16810" y="21405"/>
                    <a:pt x="19562" y="19858"/>
                  </a:cubicBezTo>
                  <a:cubicBezTo>
                    <a:pt x="21524" y="18701"/>
                    <a:pt x="21013" y="0"/>
                    <a:pt x="190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6" name="Google Shape;949;p7"/>
            <p:cNvSpPr/>
            <p:nvPr/>
          </p:nvSpPr>
          <p:spPr>
            <a:xfrm>
              <a:off x="9576541" y="12284917"/>
              <a:ext cx="818793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106" y="0"/>
                  </a:moveTo>
                  <a:cubicBezTo>
                    <a:pt x="19060" y="0"/>
                    <a:pt x="19014" y="14"/>
                    <a:pt x="18968" y="35"/>
                  </a:cubicBezTo>
                  <a:cubicBezTo>
                    <a:pt x="17376" y="733"/>
                    <a:pt x="14375" y="859"/>
                    <a:pt x="11236" y="859"/>
                  </a:cubicBezTo>
                  <a:cubicBezTo>
                    <a:pt x="9594" y="859"/>
                    <a:pt x="7912" y="824"/>
                    <a:pt x="6377" y="824"/>
                  </a:cubicBezTo>
                  <a:cubicBezTo>
                    <a:pt x="4328" y="824"/>
                    <a:pt x="2537" y="880"/>
                    <a:pt x="1438" y="1152"/>
                  </a:cubicBezTo>
                  <a:cubicBezTo>
                    <a:pt x="857" y="1278"/>
                    <a:pt x="371" y="3023"/>
                    <a:pt x="241" y="5452"/>
                  </a:cubicBezTo>
                  <a:cubicBezTo>
                    <a:pt x="16" y="9313"/>
                    <a:pt x="-78" y="13676"/>
                    <a:pt x="73" y="17034"/>
                  </a:cubicBezTo>
                  <a:cubicBezTo>
                    <a:pt x="203" y="19715"/>
                    <a:pt x="746" y="21586"/>
                    <a:pt x="1363" y="21586"/>
                  </a:cubicBezTo>
                  <a:cubicBezTo>
                    <a:pt x="1782" y="21572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6" y="21384"/>
                    <a:pt x="19565" y="19841"/>
                  </a:cubicBezTo>
                  <a:cubicBezTo>
                    <a:pt x="21522" y="18682"/>
                    <a:pt x="21015" y="0"/>
                    <a:pt x="1910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7" name="Google Shape;950;p7"/>
            <p:cNvSpPr/>
            <p:nvPr/>
          </p:nvSpPr>
          <p:spPr>
            <a:xfrm>
              <a:off x="9576541" y="11918363"/>
              <a:ext cx="81877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14"/>
                    <a:pt x="18966" y="28"/>
                  </a:cubicBezTo>
                  <a:cubicBezTo>
                    <a:pt x="17267" y="773"/>
                    <a:pt x="13967" y="877"/>
                    <a:pt x="10606" y="877"/>
                  </a:cubicBezTo>
                  <a:cubicBezTo>
                    <a:pt x="9352" y="877"/>
                    <a:pt x="8091" y="863"/>
                    <a:pt x="6900" y="863"/>
                  </a:cubicBezTo>
                  <a:cubicBezTo>
                    <a:pt x="4636" y="863"/>
                    <a:pt x="2631" y="912"/>
                    <a:pt x="1438" y="1211"/>
                  </a:cubicBezTo>
                  <a:cubicBezTo>
                    <a:pt x="857" y="1337"/>
                    <a:pt x="371" y="3070"/>
                    <a:pt x="241" y="5492"/>
                  </a:cubicBezTo>
                  <a:cubicBezTo>
                    <a:pt x="16" y="9342"/>
                    <a:pt x="-78" y="13630"/>
                    <a:pt x="73" y="17048"/>
                  </a:cubicBezTo>
                  <a:cubicBezTo>
                    <a:pt x="203" y="19714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0" y="21565"/>
                    <a:pt x="5791" y="21600"/>
                    <a:pt x="7534" y="21600"/>
                  </a:cubicBezTo>
                  <a:cubicBezTo>
                    <a:pt x="11950" y="21600"/>
                    <a:pt x="16905" y="21377"/>
                    <a:pt x="19564" y="19839"/>
                  </a:cubicBezTo>
                  <a:cubicBezTo>
                    <a:pt x="21522" y="18683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8" name="Google Shape;951;p7"/>
            <p:cNvSpPr/>
            <p:nvPr/>
          </p:nvSpPr>
          <p:spPr>
            <a:xfrm>
              <a:off x="11928668" y="11660158"/>
              <a:ext cx="98242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9" y="0"/>
                  </a:moveTo>
                  <a:cubicBezTo>
                    <a:pt x="16837" y="0"/>
                    <a:pt x="16407" y="178"/>
                    <a:pt x="16082" y="510"/>
                  </a:cubicBezTo>
                  <a:cubicBezTo>
                    <a:pt x="11999" y="4773"/>
                    <a:pt x="3464" y="13250"/>
                    <a:pt x="320" y="17449"/>
                  </a:cubicBezTo>
                  <a:cubicBezTo>
                    <a:pt x="-894" y="19073"/>
                    <a:pt x="1603" y="21600"/>
                    <a:pt x="3509" y="21600"/>
                  </a:cubicBezTo>
                  <a:cubicBezTo>
                    <a:pt x="4022" y="21600"/>
                    <a:pt x="4491" y="21417"/>
                    <a:pt x="4835" y="20982"/>
                  </a:cubicBezTo>
                  <a:cubicBezTo>
                    <a:pt x="7654" y="17465"/>
                    <a:pt x="17207" y="8163"/>
                    <a:pt x="20134" y="4789"/>
                  </a:cubicBezTo>
                  <a:cubicBezTo>
                    <a:pt x="20613" y="4234"/>
                    <a:pt x="20706" y="3442"/>
                    <a:pt x="20335" y="2808"/>
                  </a:cubicBezTo>
                  <a:cubicBezTo>
                    <a:pt x="19749" y="1810"/>
                    <a:pt x="18963" y="828"/>
                    <a:pt x="18148" y="274"/>
                  </a:cubicBezTo>
                  <a:cubicBezTo>
                    <a:pt x="17879" y="89"/>
                    <a:pt x="17573" y="0"/>
                    <a:pt x="172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9" name="Google Shape;952;p7"/>
            <p:cNvSpPr/>
            <p:nvPr/>
          </p:nvSpPr>
          <p:spPr>
            <a:xfrm>
              <a:off x="12010646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09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0" name="Google Shape;953;p7"/>
            <p:cNvSpPr/>
            <p:nvPr/>
          </p:nvSpPr>
          <p:spPr>
            <a:xfrm>
              <a:off x="12595885" y="12412410"/>
              <a:ext cx="231999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59" y="0"/>
                  </a:moveTo>
                  <a:cubicBezTo>
                    <a:pt x="2686" y="0"/>
                    <a:pt x="-1604" y="5753"/>
                    <a:pt x="588" y="16542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7"/>
                    <a:pt x="17151" y="8753"/>
                  </a:cubicBezTo>
                  <a:cubicBezTo>
                    <a:pt x="14984" y="2830"/>
                    <a:pt x="11157" y="0"/>
                    <a:pt x="76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1" name="Google Shape;954;p7"/>
            <p:cNvSpPr/>
            <p:nvPr/>
          </p:nvSpPr>
          <p:spPr>
            <a:xfrm>
              <a:off x="11877454" y="13460663"/>
              <a:ext cx="108465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69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4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2" name="Google Shape;955;p7"/>
            <p:cNvSpPr/>
            <p:nvPr/>
          </p:nvSpPr>
          <p:spPr>
            <a:xfrm>
              <a:off x="12318693" y="13169532"/>
              <a:ext cx="202573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3" name="Google Shape;956;p7"/>
            <p:cNvSpPr/>
            <p:nvPr/>
          </p:nvSpPr>
          <p:spPr>
            <a:xfrm>
              <a:off x="13232531" y="12422809"/>
              <a:ext cx="1132701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1" y="8330"/>
                  </a:cubicBezTo>
                  <a:cubicBezTo>
                    <a:pt x="7781" y="8988"/>
                    <a:pt x="577" y="8865"/>
                    <a:pt x="147" y="9607"/>
                  </a:cubicBezTo>
                  <a:cubicBezTo>
                    <a:pt x="-255" y="10306"/>
                    <a:pt x="244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69" y="14051"/>
                  </a:cubicBezTo>
                  <a:cubicBezTo>
                    <a:pt x="3999" y="13708"/>
                    <a:pt x="5689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3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098" y="14491"/>
                  </a:cubicBezTo>
                  <a:cubicBezTo>
                    <a:pt x="13993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0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4" name="Google Shape;957;p7"/>
            <p:cNvSpPr/>
            <p:nvPr/>
          </p:nvSpPr>
          <p:spPr>
            <a:xfrm>
              <a:off x="13571644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1" y="15412"/>
                    <a:pt x="11233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408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5" y="10097"/>
                  </a:cubicBezTo>
                  <a:cubicBezTo>
                    <a:pt x="15073" y="9627"/>
                    <a:pt x="14912" y="8502"/>
                    <a:pt x="15479" y="7787"/>
                  </a:cubicBezTo>
                  <a:cubicBezTo>
                    <a:pt x="16541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15" y="1730"/>
                  </a:cubicBezTo>
                  <a:cubicBezTo>
                    <a:pt x="17674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5" name="Google Shape;958;p7"/>
            <p:cNvSpPr/>
            <p:nvPr/>
          </p:nvSpPr>
          <p:spPr>
            <a:xfrm>
              <a:off x="10655975" y="10599777"/>
              <a:ext cx="144160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5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4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3" y="7471"/>
                    <a:pt x="115" y="9332"/>
                  </a:cubicBezTo>
                  <a:cubicBezTo>
                    <a:pt x="-169" y="10248"/>
                    <a:pt x="115" y="10796"/>
                    <a:pt x="498" y="11459"/>
                  </a:cubicBezTo>
                  <a:cubicBezTo>
                    <a:pt x="625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39" y="20909"/>
                  </a:cubicBezTo>
                  <a:cubicBezTo>
                    <a:pt x="7032" y="21349"/>
                    <a:pt x="7854" y="21600"/>
                    <a:pt x="8705" y="21600"/>
                  </a:cubicBezTo>
                  <a:cubicBezTo>
                    <a:pt x="9576" y="21600"/>
                    <a:pt x="10475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40" y="3422"/>
                    <a:pt x="14021" y="2951"/>
                    <a:pt x="14588" y="2938"/>
                  </a:cubicBezTo>
                  <a:lnTo>
                    <a:pt x="17350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4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6" y="4109"/>
                  </a:cubicBezTo>
                  <a:cubicBezTo>
                    <a:pt x="21256" y="3065"/>
                    <a:pt x="20962" y="2110"/>
                    <a:pt x="20690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6" name="Google Shape;959;p7"/>
            <p:cNvSpPr/>
            <p:nvPr/>
          </p:nvSpPr>
          <p:spPr>
            <a:xfrm>
              <a:off x="12465685" y="9948363"/>
              <a:ext cx="108536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8" y="719"/>
                    <a:pt x="14217" y="831"/>
                    <a:pt x="10996" y="831"/>
                  </a:cubicBezTo>
                  <a:cubicBezTo>
                    <a:pt x="9564" y="831"/>
                    <a:pt x="8111" y="810"/>
                    <a:pt x="6755" y="810"/>
                  </a:cubicBezTo>
                  <a:cubicBezTo>
                    <a:pt x="4553" y="810"/>
                    <a:pt x="2609" y="866"/>
                    <a:pt x="1443" y="1152"/>
                  </a:cubicBezTo>
                  <a:cubicBezTo>
                    <a:pt x="864" y="1278"/>
                    <a:pt x="371" y="3023"/>
                    <a:pt x="244" y="5452"/>
                  </a:cubicBezTo>
                  <a:cubicBezTo>
                    <a:pt x="18" y="9313"/>
                    <a:pt x="-80" y="13669"/>
                    <a:pt x="75" y="17034"/>
                  </a:cubicBezTo>
                  <a:cubicBezTo>
                    <a:pt x="202" y="19715"/>
                    <a:pt x="752" y="21579"/>
                    <a:pt x="1372" y="21579"/>
                  </a:cubicBezTo>
                  <a:cubicBezTo>
                    <a:pt x="1790" y="21572"/>
                    <a:pt x="2247" y="21565"/>
                    <a:pt x="2734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7" y="21600"/>
                    <a:pt x="16903" y="21384"/>
                    <a:pt x="19563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7" name="Google Shape;960;p7"/>
            <p:cNvSpPr/>
            <p:nvPr/>
          </p:nvSpPr>
          <p:spPr>
            <a:xfrm>
              <a:off x="12240532" y="8772041"/>
              <a:ext cx="818900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316" y="753"/>
                    <a:pt x="14162" y="872"/>
                    <a:pt x="10905" y="872"/>
                  </a:cubicBezTo>
                  <a:cubicBezTo>
                    <a:pt x="9353" y="872"/>
                    <a:pt x="7778" y="844"/>
                    <a:pt x="6331" y="844"/>
                  </a:cubicBezTo>
                  <a:cubicBezTo>
                    <a:pt x="4299" y="844"/>
                    <a:pt x="2523" y="893"/>
                    <a:pt x="1424" y="1151"/>
                  </a:cubicBezTo>
                  <a:cubicBezTo>
                    <a:pt x="864" y="1332"/>
                    <a:pt x="378" y="3013"/>
                    <a:pt x="227" y="5503"/>
                  </a:cubicBezTo>
                  <a:cubicBezTo>
                    <a:pt x="2" y="9297"/>
                    <a:pt x="-71" y="13656"/>
                    <a:pt x="78" y="17074"/>
                  </a:cubicBezTo>
                  <a:cubicBezTo>
                    <a:pt x="189" y="19710"/>
                    <a:pt x="732" y="21558"/>
                    <a:pt x="1338" y="21558"/>
                  </a:cubicBezTo>
                  <a:cubicBezTo>
                    <a:pt x="1349" y="21558"/>
                    <a:pt x="1359" y="21558"/>
                    <a:pt x="1368" y="21558"/>
                  </a:cubicBezTo>
                  <a:cubicBezTo>
                    <a:pt x="1590" y="21551"/>
                    <a:pt x="1821" y="21551"/>
                    <a:pt x="2062" y="21551"/>
                  </a:cubicBezTo>
                  <a:cubicBezTo>
                    <a:pt x="3582" y="21551"/>
                    <a:pt x="5488" y="21600"/>
                    <a:pt x="7510" y="21600"/>
                  </a:cubicBezTo>
                  <a:cubicBezTo>
                    <a:pt x="11933" y="21600"/>
                    <a:pt x="16905" y="21356"/>
                    <a:pt x="19572" y="19815"/>
                  </a:cubicBezTo>
                  <a:cubicBezTo>
                    <a:pt x="21529" y="18720"/>
                    <a:pt x="21017" y="0"/>
                    <a:pt x="190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8" name="Google Shape;961;p7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9" name="Google Shape;962;p7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0" name="Google Shape;963;p7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1" name="Google Shape;964;p7"/>
            <p:cNvSpPr/>
            <p:nvPr/>
          </p:nvSpPr>
          <p:spPr>
            <a:xfrm>
              <a:off x="9931727" y="8899452"/>
              <a:ext cx="232180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45"/>
                    <a:pt x="587" y="16521"/>
                  </a:cubicBezTo>
                  <a:cubicBezTo>
                    <a:pt x="1308" y="20041"/>
                    <a:pt x="4168" y="21600"/>
                    <a:pt x="7357" y="21600"/>
                  </a:cubicBezTo>
                  <a:cubicBezTo>
                    <a:pt x="13140" y="21600"/>
                    <a:pt x="19998" y="16485"/>
                    <a:pt x="17126" y="8742"/>
                  </a:cubicBezTo>
                  <a:cubicBezTo>
                    <a:pt x="14962" y="2827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2" name="Google Shape;965;p7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3" name="Google Shape;966;p7"/>
            <p:cNvSpPr/>
            <p:nvPr/>
          </p:nvSpPr>
          <p:spPr>
            <a:xfrm>
              <a:off x="9654550" y="9656903"/>
              <a:ext cx="202565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70" y="0"/>
                  </a:moveTo>
                  <a:cubicBezTo>
                    <a:pt x="2694" y="0"/>
                    <a:pt x="-1593" y="5725"/>
                    <a:pt x="579" y="16501"/>
                  </a:cubicBezTo>
                  <a:cubicBezTo>
                    <a:pt x="1320" y="20039"/>
                    <a:pt x="4190" y="21600"/>
                    <a:pt x="7387" y="21600"/>
                  </a:cubicBezTo>
                  <a:cubicBezTo>
                    <a:pt x="13170" y="21600"/>
                    <a:pt x="20007" y="16493"/>
                    <a:pt x="17173" y="8734"/>
                  </a:cubicBezTo>
                  <a:cubicBezTo>
                    <a:pt x="15001" y="2838"/>
                    <a:pt x="11165" y="0"/>
                    <a:pt x="767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4" name="Google Shape;967;p7"/>
            <p:cNvSpPr/>
            <p:nvPr/>
          </p:nvSpPr>
          <p:spPr>
            <a:xfrm>
              <a:off x="9654557" y="10290409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312" y="20054"/>
                    <a:pt x="4174" y="21600"/>
                    <a:pt x="7362" y="21600"/>
                  </a:cubicBezTo>
                  <a:cubicBezTo>
                    <a:pt x="13151" y="21600"/>
                    <a:pt x="20007" y="16505"/>
                    <a:pt x="17167" y="8773"/>
                  </a:cubicBezTo>
                  <a:cubicBezTo>
                    <a:pt x="14996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5" name="Google Shape;968;p7"/>
            <p:cNvSpPr/>
            <p:nvPr/>
          </p:nvSpPr>
          <p:spPr>
            <a:xfrm>
              <a:off x="10568384" y="8910097"/>
              <a:ext cx="1133394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4013" y="13700"/>
                    <a:pt x="5703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16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611" y="21094"/>
                    <a:pt x="9112" y="21519"/>
                    <a:pt x="9720" y="21546"/>
                  </a:cubicBezTo>
                  <a:cubicBezTo>
                    <a:pt x="10348" y="21578"/>
                    <a:pt x="11016" y="21600"/>
                    <a:pt x="11696" y="21600"/>
                  </a:cubicBezTo>
                  <a:cubicBezTo>
                    <a:pt x="12190" y="21600"/>
                    <a:pt x="12690" y="21589"/>
                    <a:pt x="13184" y="21560"/>
                  </a:cubicBezTo>
                  <a:cubicBezTo>
                    <a:pt x="13822" y="21519"/>
                    <a:pt x="14334" y="21011"/>
                    <a:pt x="14390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3" y="13724"/>
                    <a:pt x="14608" y="13038"/>
                    <a:pt x="15375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88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1" y="13413"/>
                    <a:pt x="21345" y="12821"/>
                    <a:pt x="21331" y="12109"/>
                  </a:cubicBezTo>
                  <a:cubicBezTo>
                    <a:pt x="21303" y="11245"/>
                    <a:pt x="21165" y="10436"/>
                    <a:pt x="21013" y="9558"/>
                  </a:cubicBezTo>
                  <a:cubicBezTo>
                    <a:pt x="20929" y="8996"/>
                    <a:pt x="20472" y="8558"/>
                    <a:pt x="19890" y="8502"/>
                  </a:cubicBezTo>
                  <a:cubicBezTo>
                    <a:pt x="18525" y="8341"/>
                    <a:pt x="17032" y="8199"/>
                    <a:pt x="15669" y="8199"/>
                  </a:cubicBezTo>
                  <a:cubicBezTo>
                    <a:pt x="15412" y="8199"/>
                    <a:pt x="15162" y="8204"/>
                    <a:pt x="14917" y="8215"/>
                  </a:cubicBezTo>
                  <a:cubicBezTo>
                    <a:pt x="14898" y="8215"/>
                    <a:pt x="14881" y="8215"/>
                    <a:pt x="14864" y="8215"/>
                  </a:cubicBezTo>
                  <a:cubicBezTo>
                    <a:pt x="14167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6" name="Google Shape;969;p7"/>
            <p:cNvSpPr/>
            <p:nvPr/>
          </p:nvSpPr>
          <p:spPr>
            <a:xfrm>
              <a:off x="6912357" y="1380229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12"/>
                  </a:cubicBezTo>
                  <a:cubicBezTo>
                    <a:pt x="858" y="1338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64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2" y="21586"/>
                    <a:pt x="2374" y="21579"/>
                    <a:pt x="2932" y="21579"/>
                  </a:cubicBezTo>
                  <a:cubicBezTo>
                    <a:pt x="4125" y="21579"/>
                    <a:pt x="5497" y="21600"/>
                    <a:pt x="6941" y="21600"/>
                  </a:cubicBezTo>
                  <a:cubicBezTo>
                    <a:pt x="11494" y="21600"/>
                    <a:pt x="16784" y="21405"/>
                    <a:pt x="19565" y="19795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7" name="Google Shape;970;p7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8" name="Google Shape;971;p7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9" name="Google Shape;972;p7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0" name="Google Shape;973;p7"/>
            <p:cNvSpPr/>
            <p:nvPr/>
          </p:nvSpPr>
          <p:spPr>
            <a:xfrm>
              <a:off x="4018839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57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1" name="Google Shape;974;p7"/>
            <p:cNvSpPr/>
            <p:nvPr/>
          </p:nvSpPr>
          <p:spPr>
            <a:xfrm>
              <a:off x="5579821" y="0"/>
              <a:ext cx="108003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70" y="0"/>
                  </a:moveTo>
                  <a:cubicBezTo>
                    <a:pt x="15115" y="0"/>
                    <a:pt x="14767" y="159"/>
                    <a:pt x="14516" y="462"/>
                  </a:cubicBezTo>
                  <a:cubicBezTo>
                    <a:pt x="13337" y="1815"/>
                    <a:pt x="12043" y="3362"/>
                    <a:pt x="11112" y="4844"/>
                  </a:cubicBezTo>
                  <a:cubicBezTo>
                    <a:pt x="10856" y="5261"/>
                    <a:pt x="10442" y="5485"/>
                    <a:pt x="10018" y="5485"/>
                  </a:cubicBezTo>
                  <a:cubicBezTo>
                    <a:pt x="9749" y="5485"/>
                    <a:pt x="9475" y="5394"/>
                    <a:pt x="9235" y="5202"/>
                  </a:cubicBezTo>
                  <a:cubicBezTo>
                    <a:pt x="7854" y="4079"/>
                    <a:pt x="5832" y="2597"/>
                    <a:pt x="4174" y="1408"/>
                  </a:cubicBezTo>
                  <a:cubicBezTo>
                    <a:pt x="3954" y="1251"/>
                    <a:pt x="3708" y="1176"/>
                    <a:pt x="3462" y="1176"/>
                  </a:cubicBezTo>
                  <a:cubicBezTo>
                    <a:pt x="3090" y="1176"/>
                    <a:pt x="2722" y="1349"/>
                    <a:pt x="2457" y="1684"/>
                  </a:cubicBezTo>
                  <a:cubicBezTo>
                    <a:pt x="1541" y="2841"/>
                    <a:pt x="421" y="4470"/>
                    <a:pt x="57" y="5692"/>
                  </a:cubicBezTo>
                  <a:cubicBezTo>
                    <a:pt x="-117" y="6311"/>
                    <a:pt x="116" y="7010"/>
                    <a:pt x="596" y="7370"/>
                  </a:cubicBezTo>
                  <a:cubicBezTo>
                    <a:pt x="2443" y="8721"/>
                    <a:pt x="6225" y="10481"/>
                    <a:pt x="6807" y="11327"/>
                  </a:cubicBezTo>
                  <a:cubicBezTo>
                    <a:pt x="7228" y="11962"/>
                    <a:pt x="2546" y="18529"/>
                    <a:pt x="2894" y="19456"/>
                  </a:cubicBezTo>
                  <a:cubicBezTo>
                    <a:pt x="3214" y="20320"/>
                    <a:pt x="5003" y="21134"/>
                    <a:pt x="6312" y="21542"/>
                  </a:cubicBezTo>
                  <a:cubicBezTo>
                    <a:pt x="6437" y="21580"/>
                    <a:pt x="6563" y="21600"/>
                    <a:pt x="6688" y="21600"/>
                  </a:cubicBezTo>
                  <a:cubicBezTo>
                    <a:pt x="7186" y="21600"/>
                    <a:pt x="7650" y="21297"/>
                    <a:pt x="7884" y="20776"/>
                  </a:cubicBezTo>
                  <a:cubicBezTo>
                    <a:pt x="8741" y="18837"/>
                    <a:pt x="9716" y="17192"/>
                    <a:pt x="10559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5" y="15202"/>
                    <a:pt x="12258" y="15315"/>
                    <a:pt x="12509" y="15547"/>
                  </a:cubicBezTo>
                  <a:cubicBezTo>
                    <a:pt x="14021" y="16964"/>
                    <a:pt x="15607" y="18576"/>
                    <a:pt x="17265" y="19586"/>
                  </a:cubicBezTo>
                  <a:cubicBezTo>
                    <a:pt x="17457" y="19699"/>
                    <a:pt x="17665" y="19754"/>
                    <a:pt x="17872" y="19754"/>
                  </a:cubicBezTo>
                  <a:cubicBezTo>
                    <a:pt x="18260" y="19754"/>
                    <a:pt x="18643" y="19562"/>
                    <a:pt x="18909" y="19212"/>
                  </a:cubicBezTo>
                  <a:cubicBezTo>
                    <a:pt x="19636" y="18251"/>
                    <a:pt x="20407" y="17159"/>
                    <a:pt x="21105" y="16036"/>
                  </a:cubicBezTo>
                  <a:cubicBezTo>
                    <a:pt x="21483" y="15417"/>
                    <a:pt x="21395" y="14570"/>
                    <a:pt x="20901" y="14080"/>
                  </a:cubicBezTo>
                  <a:cubicBezTo>
                    <a:pt x="19592" y="12777"/>
                    <a:pt x="17498" y="11164"/>
                    <a:pt x="15825" y="10089"/>
                  </a:cubicBezTo>
                  <a:cubicBezTo>
                    <a:pt x="15084" y="9618"/>
                    <a:pt x="14909" y="8493"/>
                    <a:pt x="15491" y="7793"/>
                  </a:cubicBezTo>
                  <a:cubicBezTo>
                    <a:pt x="16538" y="6473"/>
                    <a:pt x="17730" y="5169"/>
                    <a:pt x="18675" y="3884"/>
                  </a:cubicBezTo>
                  <a:cubicBezTo>
                    <a:pt x="19171" y="3232"/>
                    <a:pt x="19054" y="2239"/>
                    <a:pt x="18429" y="1733"/>
                  </a:cubicBezTo>
                  <a:cubicBezTo>
                    <a:pt x="17687" y="1130"/>
                    <a:pt x="16931" y="690"/>
                    <a:pt x="16116" y="184"/>
                  </a:cubicBezTo>
                  <a:cubicBezTo>
                    <a:pt x="15910" y="60"/>
                    <a:pt x="15688" y="0"/>
                    <a:pt x="1547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2" name="Google Shape;975;p7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3" name="Google Shape;976;p7"/>
            <p:cNvSpPr/>
            <p:nvPr/>
          </p:nvSpPr>
          <p:spPr>
            <a:xfrm>
              <a:off x="6912357" y="8406147"/>
              <a:ext cx="81899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5" h="21600" fill="norm" stroke="1" extrusionOk="0">
                  <a:moveTo>
                    <a:pt x="19109" y="0"/>
                  </a:moveTo>
                  <a:cubicBezTo>
                    <a:pt x="19063" y="0"/>
                    <a:pt x="19017" y="7"/>
                    <a:pt x="18971" y="28"/>
                  </a:cubicBezTo>
                  <a:cubicBezTo>
                    <a:pt x="17387" y="733"/>
                    <a:pt x="14386" y="852"/>
                    <a:pt x="11244" y="852"/>
                  </a:cubicBezTo>
                  <a:cubicBezTo>
                    <a:pt x="9600" y="852"/>
                    <a:pt x="7920" y="817"/>
                    <a:pt x="6383" y="817"/>
                  </a:cubicBezTo>
                  <a:cubicBezTo>
                    <a:pt x="4332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42" y="5445"/>
                  </a:cubicBezTo>
                  <a:cubicBezTo>
                    <a:pt x="17" y="9306"/>
                    <a:pt x="-77" y="13669"/>
                    <a:pt x="72" y="17034"/>
                  </a:cubicBezTo>
                  <a:cubicBezTo>
                    <a:pt x="204" y="19708"/>
                    <a:pt x="747" y="21579"/>
                    <a:pt x="1383" y="21579"/>
                  </a:cubicBezTo>
                  <a:cubicBezTo>
                    <a:pt x="1800" y="21565"/>
                    <a:pt x="2255" y="21565"/>
                    <a:pt x="2744" y="21565"/>
                  </a:cubicBezTo>
                  <a:cubicBezTo>
                    <a:pt x="4141" y="21565"/>
                    <a:pt x="5800" y="21600"/>
                    <a:pt x="7542" y="21600"/>
                  </a:cubicBezTo>
                  <a:cubicBezTo>
                    <a:pt x="11953" y="21600"/>
                    <a:pt x="16907" y="21377"/>
                    <a:pt x="19568" y="19834"/>
                  </a:cubicBezTo>
                  <a:cubicBezTo>
                    <a:pt x="21523" y="18738"/>
                    <a:pt x="21034" y="0"/>
                    <a:pt x="1910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4" name="Google Shape;977;p7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5" name="Google Shape;978;p7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6" name="Google Shape;979;p7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7" name="Google Shape;980;p7"/>
            <p:cNvSpPr/>
            <p:nvPr/>
          </p:nvSpPr>
          <p:spPr>
            <a:xfrm>
              <a:off x="4018832" y="8100988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8" name="Google Shape;981;p7"/>
            <p:cNvSpPr/>
            <p:nvPr/>
          </p:nvSpPr>
          <p:spPr>
            <a:xfrm>
              <a:off x="5579821" y="7025505"/>
              <a:ext cx="108003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67" y="0"/>
                  </a:moveTo>
                  <a:cubicBezTo>
                    <a:pt x="15113" y="0"/>
                    <a:pt x="14767" y="153"/>
                    <a:pt x="14516" y="455"/>
                  </a:cubicBezTo>
                  <a:cubicBezTo>
                    <a:pt x="13337" y="1824"/>
                    <a:pt x="12043" y="3353"/>
                    <a:pt x="11112" y="4852"/>
                  </a:cubicBezTo>
                  <a:cubicBezTo>
                    <a:pt x="10857" y="5264"/>
                    <a:pt x="10450" y="5482"/>
                    <a:pt x="10032" y="5482"/>
                  </a:cubicBezTo>
                  <a:cubicBezTo>
                    <a:pt x="9757" y="5482"/>
                    <a:pt x="9478" y="5387"/>
                    <a:pt x="9235" y="5193"/>
                  </a:cubicBezTo>
                  <a:cubicBezTo>
                    <a:pt x="7854" y="4071"/>
                    <a:pt x="5832" y="2605"/>
                    <a:pt x="4174" y="1417"/>
                  </a:cubicBezTo>
                  <a:cubicBezTo>
                    <a:pt x="3956" y="1254"/>
                    <a:pt x="3710" y="1177"/>
                    <a:pt x="3465" y="1177"/>
                  </a:cubicBezTo>
                  <a:cubicBezTo>
                    <a:pt x="3092" y="1177"/>
                    <a:pt x="2722" y="1358"/>
                    <a:pt x="2457" y="1692"/>
                  </a:cubicBezTo>
                  <a:cubicBezTo>
                    <a:pt x="1541" y="2833"/>
                    <a:pt x="421" y="4461"/>
                    <a:pt x="57" y="5682"/>
                  </a:cubicBezTo>
                  <a:cubicBezTo>
                    <a:pt x="-117" y="6318"/>
                    <a:pt x="116" y="7000"/>
                    <a:pt x="596" y="7360"/>
                  </a:cubicBezTo>
                  <a:cubicBezTo>
                    <a:pt x="2443" y="8711"/>
                    <a:pt x="6225" y="10487"/>
                    <a:pt x="6807" y="11332"/>
                  </a:cubicBezTo>
                  <a:cubicBezTo>
                    <a:pt x="7228" y="11967"/>
                    <a:pt x="2546" y="18515"/>
                    <a:pt x="2894" y="19442"/>
                  </a:cubicBezTo>
                  <a:cubicBezTo>
                    <a:pt x="3214" y="20322"/>
                    <a:pt x="5003" y="21136"/>
                    <a:pt x="6312" y="21543"/>
                  </a:cubicBezTo>
                  <a:cubicBezTo>
                    <a:pt x="6434" y="21582"/>
                    <a:pt x="6558" y="21600"/>
                    <a:pt x="6679" y="21600"/>
                  </a:cubicBezTo>
                  <a:cubicBezTo>
                    <a:pt x="7179" y="21600"/>
                    <a:pt x="7649" y="21290"/>
                    <a:pt x="7884" y="20779"/>
                  </a:cubicBezTo>
                  <a:cubicBezTo>
                    <a:pt x="8741" y="18840"/>
                    <a:pt x="9716" y="17179"/>
                    <a:pt x="10559" y="15828"/>
                  </a:cubicBezTo>
                  <a:cubicBezTo>
                    <a:pt x="10822" y="15410"/>
                    <a:pt x="11239" y="15191"/>
                    <a:pt x="11658" y="15191"/>
                  </a:cubicBezTo>
                  <a:cubicBezTo>
                    <a:pt x="11958" y="15191"/>
                    <a:pt x="12260" y="15302"/>
                    <a:pt x="12509" y="15534"/>
                  </a:cubicBezTo>
                  <a:cubicBezTo>
                    <a:pt x="14021" y="16951"/>
                    <a:pt x="15607" y="18579"/>
                    <a:pt x="17265" y="19572"/>
                  </a:cubicBezTo>
                  <a:cubicBezTo>
                    <a:pt x="17461" y="19689"/>
                    <a:pt x="17674" y="19745"/>
                    <a:pt x="17886" y="19745"/>
                  </a:cubicBezTo>
                  <a:cubicBezTo>
                    <a:pt x="18269" y="19745"/>
                    <a:pt x="18646" y="19561"/>
                    <a:pt x="18909" y="19214"/>
                  </a:cubicBezTo>
                  <a:cubicBezTo>
                    <a:pt x="19636" y="18238"/>
                    <a:pt x="20407" y="17162"/>
                    <a:pt x="21105" y="16023"/>
                  </a:cubicBezTo>
                  <a:cubicBezTo>
                    <a:pt x="21483" y="15405"/>
                    <a:pt x="21395" y="14574"/>
                    <a:pt x="20901" y="14068"/>
                  </a:cubicBezTo>
                  <a:cubicBezTo>
                    <a:pt x="19592" y="12765"/>
                    <a:pt x="17498" y="11153"/>
                    <a:pt x="15825" y="10094"/>
                  </a:cubicBezTo>
                  <a:cubicBezTo>
                    <a:pt x="15084" y="9624"/>
                    <a:pt x="14909" y="8499"/>
                    <a:pt x="15491" y="7784"/>
                  </a:cubicBezTo>
                  <a:cubicBezTo>
                    <a:pt x="16538" y="6480"/>
                    <a:pt x="17730" y="5160"/>
                    <a:pt x="18675" y="3892"/>
                  </a:cubicBezTo>
                  <a:cubicBezTo>
                    <a:pt x="19171" y="3240"/>
                    <a:pt x="19054" y="2245"/>
                    <a:pt x="18429" y="1741"/>
                  </a:cubicBezTo>
                  <a:cubicBezTo>
                    <a:pt x="17687" y="1139"/>
                    <a:pt x="16931" y="683"/>
                    <a:pt x="16116" y="179"/>
                  </a:cubicBezTo>
                  <a:cubicBezTo>
                    <a:pt x="15910" y="60"/>
                    <a:pt x="15687" y="0"/>
                    <a:pt x="1546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9" name="Google Shape;982;p7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0" name="Google Shape;983;p7"/>
            <p:cNvSpPr/>
            <p:nvPr/>
          </p:nvSpPr>
          <p:spPr>
            <a:xfrm>
              <a:off x="4473842" y="6435487"/>
              <a:ext cx="1084710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4"/>
                    <a:pt x="14166" y="866"/>
                    <a:pt x="10909" y="866"/>
                  </a:cubicBezTo>
                  <a:cubicBezTo>
                    <a:pt x="9358" y="866"/>
                    <a:pt x="7782" y="845"/>
                    <a:pt x="6337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1" name="Google Shape;984;p7"/>
            <p:cNvSpPr/>
            <p:nvPr/>
          </p:nvSpPr>
          <p:spPr>
            <a:xfrm>
              <a:off x="4248388" y="5259082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1"/>
                    <a:pt x="10902" y="871"/>
                  </a:cubicBezTo>
                  <a:cubicBezTo>
                    <a:pt x="9352" y="871"/>
                    <a:pt x="7779" y="843"/>
                    <a:pt x="6333" y="843"/>
                  </a:cubicBezTo>
                  <a:cubicBezTo>
                    <a:pt x="4303" y="843"/>
                    <a:pt x="2528" y="892"/>
                    <a:pt x="1431" y="1150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6" y="21579"/>
                    <a:pt x="5487" y="21600"/>
                    <a:pt x="6930" y="21600"/>
                  </a:cubicBezTo>
                  <a:cubicBezTo>
                    <a:pt x="11481" y="21600"/>
                    <a:pt x="16769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2" name="Google Shape;985;p7"/>
            <p:cNvSpPr/>
            <p:nvPr/>
          </p:nvSpPr>
          <p:spPr>
            <a:xfrm>
              <a:off x="4248388" y="4893188"/>
              <a:ext cx="81926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9"/>
                    <a:pt x="1431" y="1150"/>
                  </a:cubicBezTo>
                  <a:cubicBezTo>
                    <a:pt x="871" y="1276"/>
                    <a:pt x="385" y="3012"/>
                    <a:pt x="234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4" y="21544"/>
                    <a:pt x="1824" y="21544"/>
                    <a:pt x="2065" y="21544"/>
                  </a:cubicBezTo>
                  <a:cubicBezTo>
                    <a:pt x="3580" y="21544"/>
                    <a:pt x="5480" y="21600"/>
                    <a:pt x="7498" y="21600"/>
                  </a:cubicBezTo>
                  <a:cubicBezTo>
                    <a:pt x="11914" y="21600"/>
                    <a:pt x="16884" y="21356"/>
                    <a:pt x="19561" y="19808"/>
                  </a:cubicBezTo>
                  <a:cubicBezTo>
                    <a:pt x="21518" y="18713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3" name="Google Shape;986;p7"/>
            <p:cNvSpPr/>
            <p:nvPr/>
          </p:nvSpPr>
          <p:spPr>
            <a:xfrm>
              <a:off x="6601033" y="4634488"/>
              <a:ext cx="981965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8" h="21600" fill="norm" stroke="1" extrusionOk="0">
                  <a:moveTo>
                    <a:pt x="17278" y="0"/>
                  </a:moveTo>
                  <a:cubicBezTo>
                    <a:pt x="16844" y="0"/>
                    <a:pt x="16413" y="178"/>
                    <a:pt x="16095" y="504"/>
                  </a:cubicBezTo>
                  <a:cubicBezTo>
                    <a:pt x="11994" y="4766"/>
                    <a:pt x="3466" y="13243"/>
                    <a:pt x="320" y="17441"/>
                  </a:cubicBezTo>
                  <a:cubicBezTo>
                    <a:pt x="-895" y="19076"/>
                    <a:pt x="1609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45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35" y="2802"/>
                  </a:cubicBezTo>
                  <a:cubicBezTo>
                    <a:pt x="19765" y="1804"/>
                    <a:pt x="18978" y="838"/>
                    <a:pt x="18145" y="268"/>
                  </a:cubicBezTo>
                  <a:cubicBezTo>
                    <a:pt x="17881" y="85"/>
                    <a:pt x="17578" y="0"/>
                    <a:pt x="1727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4" name="Google Shape;987;p7"/>
            <p:cNvSpPr/>
            <p:nvPr/>
          </p:nvSpPr>
          <p:spPr>
            <a:xfrm>
              <a:off x="6682998" y="4588442"/>
              <a:ext cx="231999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66" y="0"/>
                  </a:moveTo>
                  <a:cubicBezTo>
                    <a:pt x="2686" y="0"/>
                    <a:pt x="-1604" y="5758"/>
                    <a:pt x="588" y="16537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1"/>
                    <a:pt x="17151" y="8758"/>
                  </a:cubicBezTo>
                  <a:cubicBezTo>
                    <a:pt x="14984" y="2837"/>
                    <a:pt x="11157" y="0"/>
                    <a:pt x="766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5" name="Google Shape;988;p7"/>
            <p:cNvSpPr/>
            <p:nvPr/>
          </p:nvSpPr>
          <p:spPr>
            <a:xfrm>
              <a:off x="7267562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6" name="Google Shape;989;p7"/>
            <p:cNvSpPr/>
            <p:nvPr/>
          </p:nvSpPr>
          <p:spPr>
            <a:xfrm>
              <a:off x="6549645" y="6435487"/>
              <a:ext cx="108480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5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4" y="21572"/>
                    <a:pt x="2241" y="21565"/>
                    <a:pt x="2730" y="21565"/>
                  </a:cubicBezTo>
                  <a:cubicBezTo>
                    <a:pt x="4132" y="21565"/>
                    <a:pt x="5791" y="21600"/>
                    <a:pt x="7535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7" name="Google Shape;990;p7"/>
            <p:cNvSpPr/>
            <p:nvPr/>
          </p:nvSpPr>
          <p:spPr>
            <a:xfrm>
              <a:off x="6990907" y="6144191"/>
              <a:ext cx="202002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6" y="0"/>
                  </a:moveTo>
                  <a:cubicBezTo>
                    <a:pt x="2672" y="0"/>
                    <a:pt x="-1619" y="5740"/>
                    <a:pt x="599" y="16495"/>
                  </a:cubicBezTo>
                  <a:cubicBezTo>
                    <a:pt x="1312" y="20037"/>
                    <a:pt x="4177" y="21600"/>
                    <a:pt x="7363" y="21600"/>
                  </a:cubicBezTo>
                  <a:cubicBezTo>
                    <a:pt x="13137" y="21600"/>
                    <a:pt x="19981" y="16487"/>
                    <a:pt x="17137" y="8720"/>
                  </a:cubicBezTo>
                  <a:cubicBezTo>
                    <a:pt x="14970" y="2825"/>
                    <a:pt x="11145" y="0"/>
                    <a:pt x="764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8" name="Google Shape;991;p7"/>
            <p:cNvSpPr/>
            <p:nvPr/>
          </p:nvSpPr>
          <p:spPr>
            <a:xfrm>
              <a:off x="6990929" y="6777780"/>
              <a:ext cx="20198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64" y="21600"/>
                  </a:cubicBezTo>
                  <a:cubicBezTo>
                    <a:pt x="13140" y="21600"/>
                    <a:pt x="19986" y="16493"/>
                    <a:pt x="17141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9" name="Google Shape;992;p7"/>
            <p:cNvSpPr/>
            <p:nvPr/>
          </p:nvSpPr>
          <p:spPr>
            <a:xfrm>
              <a:off x="7904605" y="5397138"/>
              <a:ext cx="1133012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29" y="0"/>
                  </a:moveTo>
                  <a:cubicBezTo>
                    <a:pt x="9543" y="0"/>
                    <a:pt x="8532" y="83"/>
                    <a:pt x="7844" y="327"/>
                  </a:cubicBezTo>
                  <a:cubicBezTo>
                    <a:pt x="7304" y="520"/>
                    <a:pt x="6971" y="1041"/>
                    <a:pt x="7012" y="1604"/>
                  </a:cubicBezTo>
                  <a:cubicBezTo>
                    <a:pt x="7178" y="3688"/>
                    <a:pt x="8204" y="7460"/>
                    <a:pt x="7968" y="8338"/>
                  </a:cubicBezTo>
                  <a:cubicBezTo>
                    <a:pt x="7788" y="8996"/>
                    <a:pt x="569" y="8873"/>
                    <a:pt x="153" y="9600"/>
                  </a:cubicBezTo>
                  <a:cubicBezTo>
                    <a:pt x="-262" y="10300"/>
                    <a:pt x="251" y="12069"/>
                    <a:pt x="735" y="13276"/>
                  </a:cubicBezTo>
                  <a:cubicBezTo>
                    <a:pt x="940" y="13765"/>
                    <a:pt x="1419" y="14079"/>
                    <a:pt x="1942" y="14079"/>
                  </a:cubicBezTo>
                  <a:cubicBezTo>
                    <a:pt x="2020" y="14079"/>
                    <a:pt x="2097" y="14071"/>
                    <a:pt x="2176" y="14057"/>
                  </a:cubicBezTo>
                  <a:cubicBezTo>
                    <a:pt x="4005" y="13700"/>
                    <a:pt x="5696" y="13577"/>
                    <a:pt x="7123" y="13508"/>
                  </a:cubicBezTo>
                  <a:cubicBezTo>
                    <a:pt x="7139" y="13508"/>
                    <a:pt x="7156" y="13508"/>
                    <a:pt x="7171" y="13508"/>
                  </a:cubicBezTo>
                  <a:cubicBezTo>
                    <a:pt x="7897" y="13508"/>
                    <a:pt x="8481" y="14102"/>
                    <a:pt x="8453" y="14826"/>
                  </a:cubicBezTo>
                  <a:cubicBezTo>
                    <a:pt x="8383" y="16705"/>
                    <a:pt x="8204" y="18734"/>
                    <a:pt x="8509" y="20504"/>
                  </a:cubicBezTo>
                  <a:cubicBezTo>
                    <a:pt x="8605" y="21094"/>
                    <a:pt x="9118" y="21532"/>
                    <a:pt x="9714" y="21546"/>
                  </a:cubicBezTo>
                  <a:cubicBezTo>
                    <a:pt x="10349" y="21578"/>
                    <a:pt x="11016" y="21600"/>
                    <a:pt x="11694" y="21600"/>
                  </a:cubicBezTo>
                  <a:cubicBezTo>
                    <a:pt x="12185" y="21600"/>
                    <a:pt x="12684" y="21589"/>
                    <a:pt x="13178" y="21560"/>
                  </a:cubicBezTo>
                  <a:cubicBezTo>
                    <a:pt x="13828" y="21532"/>
                    <a:pt x="14329" y="21011"/>
                    <a:pt x="14383" y="20381"/>
                  </a:cubicBezTo>
                  <a:cubicBezTo>
                    <a:pt x="14495" y="18720"/>
                    <a:pt x="14369" y="16320"/>
                    <a:pt x="14106" y="14497"/>
                  </a:cubicBezTo>
                  <a:cubicBezTo>
                    <a:pt x="13999" y="13717"/>
                    <a:pt x="14613" y="13039"/>
                    <a:pt x="15388" y="13039"/>
                  </a:cubicBezTo>
                  <a:cubicBezTo>
                    <a:pt x="15417" y="13039"/>
                    <a:pt x="15448" y="13041"/>
                    <a:pt x="15478" y="13042"/>
                  </a:cubicBezTo>
                  <a:cubicBezTo>
                    <a:pt x="16988" y="13165"/>
                    <a:pt x="18581" y="13371"/>
                    <a:pt x="20008" y="13427"/>
                  </a:cubicBezTo>
                  <a:cubicBezTo>
                    <a:pt x="20026" y="13427"/>
                    <a:pt x="20041" y="13427"/>
                    <a:pt x="20057" y="13427"/>
                  </a:cubicBezTo>
                  <a:cubicBezTo>
                    <a:pt x="20770" y="13427"/>
                    <a:pt x="21338" y="12835"/>
                    <a:pt x="21326" y="12123"/>
                  </a:cubicBezTo>
                  <a:cubicBezTo>
                    <a:pt x="21298" y="11245"/>
                    <a:pt x="21159" y="10450"/>
                    <a:pt x="21020" y="9558"/>
                  </a:cubicBezTo>
                  <a:cubicBezTo>
                    <a:pt x="20923" y="8996"/>
                    <a:pt x="20467" y="8558"/>
                    <a:pt x="19898" y="8502"/>
                  </a:cubicBezTo>
                  <a:cubicBezTo>
                    <a:pt x="18521" y="8352"/>
                    <a:pt x="17012" y="8199"/>
                    <a:pt x="15630" y="8199"/>
                  </a:cubicBezTo>
                  <a:cubicBezTo>
                    <a:pt x="15385" y="8199"/>
                    <a:pt x="15145" y="8204"/>
                    <a:pt x="14909" y="8215"/>
                  </a:cubicBezTo>
                  <a:cubicBezTo>
                    <a:pt x="14885" y="8216"/>
                    <a:pt x="14860" y="8216"/>
                    <a:pt x="14836" y="8216"/>
                  </a:cubicBezTo>
                  <a:cubicBezTo>
                    <a:pt x="14148" y="8216"/>
                    <a:pt x="13592" y="7669"/>
                    <a:pt x="13566" y="6994"/>
                  </a:cubicBezTo>
                  <a:cubicBezTo>
                    <a:pt x="13510" y="5361"/>
                    <a:pt x="13330" y="3070"/>
                    <a:pt x="13164" y="1205"/>
                  </a:cubicBezTo>
                  <a:cubicBezTo>
                    <a:pt x="13109" y="575"/>
                    <a:pt x="12595" y="95"/>
                    <a:pt x="11972" y="54"/>
                  </a:cubicBezTo>
                  <a:cubicBezTo>
                    <a:pt x="11528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0" name="Google Shape;993;p7"/>
            <p:cNvSpPr/>
            <p:nvPr/>
          </p:nvSpPr>
          <p:spPr>
            <a:xfrm>
              <a:off x="8243658" y="3512959"/>
              <a:ext cx="1080102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9" y="0"/>
                    <a:pt x="14765" y="155"/>
                    <a:pt x="14514" y="446"/>
                  </a:cubicBezTo>
                  <a:cubicBezTo>
                    <a:pt x="13323" y="1815"/>
                    <a:pt x="12042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6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6" y="1176"/>
                    <a:pt x="3460" y="1176"/>
                  </a:cubicBezTo>
                  <a:cubicBezTo>
                    <a:pt x="3087" y="1176"/>
                    <a:pt x="2720" y="1350"/>
                    <a:pt x="2450" y="1684"/>
                  </a:cubicBezTo>
                  <a:cubicBezTo>
                    <a:pt x="1547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19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3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48" y="15192"/>
                  </a:cubicBezTo>
                  <a:cubicBezTo>
                    <a:pt x="11951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8" y="19752"/>
                    <a:pt x="17871" y="19752"/>
                  </a:cubicBezTo>
                  <a:cubicBezTo>
                    <a:pt x="18257" y="19752"/>
                    <a:pt x="1863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1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28" y="5153"/>
                    <a:pt x="18671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098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1" name="Google Shape;994;p7"/>
            <p:cNvSpPr/>
            <p:nvPr/>
          </p:nvSpPr>
          <p:spPr>
            <a:xfrm>
              <a:off x="5328105" y="3573858"/>
              <a:ext cx="1441696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3" y="16843"/>
                    <a:pt x="8726" y="16977"/>
                    <a:pt x="8550" y="16977"/>
                  </a:cubicBezTo>
                  <a:cubicBezTo>
                    <a:pt x="8393" y="16977"/>
                    <a:pt x="8236" y="16872"/>
                    <a:pt x="8178" y="16650"/>
                  </a:cubicBezTo>
                  <a:cubicBezTo>
                    <a:pt x="7141" y="12664"/>
                    <a:pt x="6901" y="11085"/>
                    <a:pt x="5546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17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40" y="11801"/>
                  </a:cubicBezTo>
                  <a:cubicBezTo>
                    <a:pt x="1197" y="11801"/>
                    <a:pt x="1355" y="11736"/>
                    <a:pt x="1485" y="11608"/>
                  </a:cubicBezTo>
                  <a:cubicBezTo>
                    <a:pt x="2289" y="10791"/>
                    <a:pt x="3273" y="10238"/>
                    <a:pt x="3803" y="10238"/>
                  </a:cubicBezTo>
                  <a:cubicBezTo>
                    <a:pt x="3993" y="10238"/>
                    <a:pt x="4125" y="10308"/>
                    <a:pt x="4170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40" y="21352"/>
                    <a:pt x="7852" y="21600"/>
                    <a:pt x="8697" y="21600"/>
                  </a:cubicBezTo>
                  <a:cubicBezTo>
                    <a:pt x="9574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1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79" y="3905"/>
                    <a:pt x="18421" y="4566"/>
                  </a:cubicBezTo>
                  <a:cubicBezTo>
                    <a:pt x="18517" y="5045"/>
                    <a:pt x="18895" y="5369"/>
                    <a:pt x="19313" y="5369"/>
                  </a:cubicBezTo>
                  <a:cubicBezTo>
                    <a:pt x="19329" y="5369"/>
                    <a:pt x="19345" y="5369"/>
                    <a:pt x="19361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81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2" name="Google Shape;995;p7"/>
            <p:cNvSpPr/>
            <p:nvPr/>
          </p:nvSpPr>
          <p:spPr>
            <a:xfrm>
              <a:off x="7137828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6" y="864"/>
                    <a:pt x="10911" y="864"/>
                  </a:cubicBezTo>
                  <a:cubicBezTo>
                    <a:pt x="9360" y="864"/>
                    <a:pt x="7785" y="843"/>
                    <a:pt x="6340" y="843"/>
                  </a:cubicBezTo>
                  <a:cubicBezTo>
                    <a:pt x="4308" y="843"/>
                    <a:pt x="2532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3" name="Google Shape;996;p7"/>
            <p:cNvSpPr/>
            <p:nvPr/>
          </p:nvSpPr>
          <p:spPr>
            <a:xfrm>
              <a:off x="6912357" y="1746123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05"/>
                  </a:cubicBezTo>
                  <a:cubicBezTo>
                    <a:pt x="858" y="1331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57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0" y="21586"/>
                    <a:pt x="2366" y="21579"/>
                    <a:pt x="2919" y="21579"/>
                  </a:cubicBezTo>
                  <a:cubicBezTo>
                    <a:pt x="4159" y="21579"/>
                    <a:pt x="5589" y="21600"/>
                    <a:pt x="7094" y="21600"/>
                  </a:cubicBezTo>
                  <a:cubicBezTo>
                    <a:pt x="11613" y="21600"/>
                    <a:pt x="16813" y="21405"/>
                    <a:pt x="19565" y="19858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4" name="Google Shape;997;p7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5" name="Google Shape;998;p7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6" name="Google Shape;999;p7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7" name="Google Shape;1000;p7"/>
            <p:cNvSpPr/>
            <p:nvPr/>
          </p:nvSpPr>
          <p:spPr>
            <a:xfrm>
              <a:off x="4603359" y="1873781"/>
              <a:ext cx="232700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1" h="21600" fill="norm" stroke="1" extrusionOk="0">
                  <a:moveTo>
                    <a:pt x="7647" y="0"/>
                  </a:moveTo>
                  <a:cubicBezTo>
                    <a:pt x="2677" y="0"/>
                    <a:pt x="-1597" y="5733"/>
                    <a:pt x="584" y="16505"/>
                  </a:cubicBezTo>
                  <a:cubicBezTo>
                    <a:pt x="1312" y="20041"/>
                    <a:pt x="4182" y="21600"/>
                    <a:pt x="7382" y="21600"/>
                  </a:cubicBezTo>
                  <a:cubicBezTo>
                    <a:pt x="13161" y="21600"/>
                    <a:pt x="20003" y="16498"/>
                    <a:pt x="17170" y="8724"/>
                  </a:cubicBezTo>
                  <a:cubicBezTo>
                    <a:pt x="14982" y="2828"/>
                    <a:pt x="11144" y="0"/>
                    <a:pt x="76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8" name="Google Shape;1001;p7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9" name="Google Shape;1002;p7"/>
            <p:cNvSpPr/>
            <p:nvPr/>
          </p:nvSpPr>
          <p:spPr>
            <a:xfrm>
              <a:off x="4326704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0" name="Google Shape;1003;p7"/>
            <p:cNvSpPr/>
            <p:nvPr/>
          </p:nvSpPr>
          <p:spPr>
            <a:xfrm>
              <a:off x="4326704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1" name="Google Shape;1004;p7"/>
            <p:cNvSpPr/>
            <p:nvPr/>
          </p:nvSpPr>
          <p:spPr>
            <a:xfrm>
              <a:off x="5240728" y="1884179"/>
              <a:ext cx="1132689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5" y="10299"/>
                    <a:pt x="245" y="12082"/>
                    <a:pt x="730" y="13275"/>
                  </a:cubicBezTo>
                  <a:cubicBezTo>
                    <a:pt x="933" y="13775"/>
                    <a:pt x="1410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2" y="13507"/>
                    <a:pt x="8487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20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62" y="16319"/>
                    <a:pt x="14100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5" y="13041"/>
                  </a:cubicBezTo>
                  <a:cubicBezTo>
                    <a:pt x="16981" y="13164"/>
                    <a:pt x="18574" y="13370"/>
                    <a:pt x="20002" y="13426"/>
                  </a:cubicBezTo>
                  <a:cubicBezTo>
                    <a:pt x="20017" y="13426"/>
                    <a:pt x="20034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291" y="11244"/>
                    <a:pt x="21151" y="10449"/>
                    <a:pt x="21013" y="9572"/>
                  </a:cubicBezTo>
                  <a:cubicBezTo>
                    <a:pt x="20916" y="8995"/>
                    <a:pt x="20458" y="8571"/>
                    <a:pt x="19891" y="8502"/>
                  </a:cubicBezTo>
                  <a:cubicBezTo>
                    <a:pt x="18514" y="8351"/>
                    <a:pt x="17006" y="8199"/>
                    <a:pt x="15624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586" y="7681"/>
                    <a:pt x="13573" y="6993"/>
                  </a:cubicBezTo>
                  <a:cubicBezTo>
                    <a:pt x="13504" y="5361"/>
                    <a:pt x="13337" y="3084"/>
                    <a:pt x="13157" y="1205"/>
                  </a:cubicBezTo>
                  <a:cubicBezTo>
                    <a:pt x="13101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2" name="Google Shape;1005;p7"/>
            <p:cNvSpPr/>
            <p:nvPr/>
          </p:nvSpPr>
          <p:spPr>
            <a:xfrm>
              <a:off x="4473842" y="13460663"/>
              <a:ext cx="108471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272" y="773"/>
                    <a:pt x="13973" y="871"/>
                    <a:pt x="10612" y="871"/>
                  </a:cubicBezTo>
                  <a:cubicBezTo>
                    <a:pt x="9358" y="871"/>
                    <a:pt x="8097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3" name="Google Shape;1006;p7"/>
            <p:cNvSpPr/>
            <p:nvPr/>
          </p:nvSpPr>
          <p:spPr>
            <a:xfrm>
              <a:off x="4248388" y="12284917"/>
              <a:ext cx="81924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5" y="733"/>
                    <a:pt x="14370" y="859"/>
                    <a:pt x="11236" y="859"/>
                  </a:cubicBezTo>
                  <a:cubicBezTo>
                    <a:pt x="9595" y="859"/>
                    <a:pt x="7914" y="824"/>
                    <a:pt x="6378" y="824"/>
                  </a:cubicBezTo>
                  <a:cubicBezTo>
                    <a:pt x="4329" y="824"/>
                    <a:pt x="2537" y="880"/>
                    <a:pt x="1431" y="1152"/>
                  </a:cubicBezTo>
                  <a:cubicBezTo>
                    <a:pt x="871" y="1278"/>
                    <a:pt x="385" y="3023"/>
                    <a:pt x="234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1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40" y="21600"/>
                    <a:pt x="16893" y="21384"/>
                    <a:pt x="19565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4" name="Google Shape;1007;p7"/>
            <p:cNvSpPr/>
            <p:nvPr/>
          </p:nvSpPr>
          <p:spPr>
            <a:xfrm>
              <a:off x="4248388" y="11918363"/>
              <a:ext cx="81926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14"/>
                    <a:pt x="18943" y="28"/>
                  </a:cubicBezTo>
                  <a:cubicBezTo>
                    <a:pt x="17257" y="773"/>
                    <a:pt x="13963" y="877"/>
                    <a:pt x="10605" y="877"/>
                  </a:cubicBezTo>
                  <a:cubicBezTo>
                    <a:pt x="9354" y="877"/>
                    <a:pt x="8093" y="863"/>
                    <a:pt x="6903" y="863"/>
                  </a:cubicBezTo>
                  <a:cubicBezTo>
                    <a:pt x="4636" y="863"/>
                    <a:pt x="2629" y="912"/>
                    <a:pt x="1431" y="1211"/>
                  </a:cubicBezTo>
                  <a:cubicBezTo>
                    <a:pt x="871" y="1337"/>
                    <a:pt x="385" y="3070"/>
                    <a:pt x="234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1" y="21565"/>
                    <a:pt x="5788" y="21600"/>
                    <a:pt x="7529" y="21600"/>
                  </a:cubicBezTo>
                  <a:cubicBezTo>
                    <a:pt x="11937" y="21600"/>
                    <a:pt x="16890" y="21377"/>
                    <a:pt x="19561" y="19839"/>
                  </a:cubicBezTo>
                  <a:cubicBezTo>
                    <a:pt x="21518" y="18683"/>
                    <a:pt x="21005" y="0"/>
                    <a:pt x="1907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5" name="Google Shape;1008;p7"/>
            <p:cNvSpPr/>
            <p:nvPr/>
          </p:nvSpPr>
          <p:spPr>
            <a:xfrm>
              <a:off x="6601042" y="11660158"/>
              <a:ext cx="98195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68" y="0"/>
                  </a:moveTo>
                  <a:cubicBezTo>
                    <a:pt x="16837" y="0"/>
                    <a:pt x="16411" y="178"/>
                    <a:pt x="16096" y="510"/>
                  </a:cubicBezTo>
                  <a:cubicBezTo>
                    <a:pt x="11994" y="4773"/>
                    <a:pt x="3465" y="13250"/>
                    <a:pt x="319" y="17449"/>
                  </a:cubicBezTo>
                  <a:cubicBezTo>
                    <a:pt x="-894" y="19073"/>
                    <a:pt x="1604" y="21600"/>
                    <a:pt x="3510" y="21600"/>
                  </a:cubicBezTo>
                  <a:cubicBezTo>
                    <a:pt x="4024" y="21600"/>
                    <a:pt x="4496" y="21417"/>
                    <a:pt x="4838" y="20982"/>
                  </a:cubicBezTo>
                  <a:cubicBezTo>
                    <a:pt x="7645" y="17465"/>
                    <a:pt x="17206" y="8163"/>
                    <a:pt x="20151" y="4789"/>
                  </a:cubicBezTo>
                  <a:cubicBezTo>
                    <a:pt x="20628" y="4234"/>
                    <a:pt x="20706" y="3442"/>
                    <a:pt x="20336" y="2808"/>
                  </a:cubicBezTo>
                  <a:cubicBezTo>
                    <a:pt x="19766" y="1810"/>
                    <a:pt x="18979" y="828"/>
                    <a:pt x="18146" y="274"/>
                  </a:cubicBezTo>
                  <a:cubicBezTo>
                    <a:pt x="17878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6" name="Google Shape;1009;p7"/>
            <p:cNvSpPr/>
            <p:nvPr/>
          </p:nvSpPr>
          <p:spPr>
            <a:xfrm>
              <a:off x="6683027" y="11613947"/>
              <a:ext cx="231959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1" h="21600" fill="norm" stroke="1" extrusionOk="0">
                  <a:moveTo>
                    <a:pt x="7662" y="0"/>
                  </a:moveTo>
                  <a:cubicBezTo>
                    <a:pt x="2685" y="0"/>
                    <a:pt x="-1601" y="5733"/>
                    <a:pt x="586" y="16498"/>
                  </a:cubicBezTo>
                  <a:cubicBezTo>
                    <a:pt x="1296" y="20034"/>
                    <a:pt x="4162" y="21600"/>
                    <a:pt x="7357" y="21600"/>
                  </a:cubicBezTo>
                  <a:cubicBezTo>
                    <a:pt x="13139" y="21600"/>
                    <a:pt x="19999" y="16498"/>
                    <a:pt x="17159" y="8724"/>
                  </a:cubicBezTo>
                  <a:cubicBezTo>
                    <a:pt x="14990" y="2828"/>
                    <a:pt x="11155" y="0"/>
                    <a:pt x="766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7" name="Google Shape;1010;p7"/>
            <p:cNvSpPr/>
            <p:nvPr/>
          </p:nvSpPr>
          <p:spPr>
            <a:xfrm>
              <a:off x="7267569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57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8" name="Google Shape;1011;p7"/>
            <p:cNvSpPr/>
            <p:nvPr/>
          </p:nvSpPr>
          <p:spPr>
            <a:xfrm>
              <a:off x="6549645" y="13460663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5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2" y="21593"/>
                    <a:pt x="1364" y="21593"/>
                  </a:cubicBezTo>
                  <a:cubicBezTo>
                    <a:pt x="1833" y="21586"/>
                    <a:pt x="2352" y="21579"/>
                    <a:pt x="2907" y="21579"/>
                  </a:cubicBezTo>
                  <a:cubicBezTo>
                    <a:pt x="4150" y="21579"/>
                    <a:pt x="5582" y="21600"/>
                    <a:pt x="7089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9" name="Google Shape;1012;p7"/>
            <p:cNvSpPr/>
            <p:nvPr/>
          </p:nvSpPr>
          <p:spPr>
            <a:xfrm>
              <a:off x="6990930" y="13169532"/>
              <a:ext cx="201990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14" y="21600"/>
                    <a:pt x="19987" y="16505"/>
                    <a:pt x="17136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40" name="Google Shape;1013;p7"/>
            <p:cNvSpPr/>
            <p:nvPr/>
          </p:nvSpPr>
          <p:spPr>
            <a:xfrm>
              <a:off x="7904605" y="12422809"/>
              <a:ext cx="1133012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87" y="0"/>
                  </a:moveTo>
                  <a:cubicBezTo>
                    <a:pt x="9582" y="0"/>
                    <a:pt x="8546" y="78"/>
                    <a:pt x="7844" y="318"/>
                  </a:cubicBezTo>
                  <a:cubicBezTo>
                    <a:pt x="7304" y="511"/>
                    <a:pt x="6971" y="1046"/>
                    <a:pt x="7012" y="1609"/>
                  </a:cubicBezTo>
                  <a:cubicBezTo>
                    <a:pt x="7178" y="3694"/>
                    <a:pt x="8204" y="7466"/>
                    <a:pt x="7968" y="8330"/>
                  </a:cubicBezTo>
                  <a:cubicBezTo>
                    <a:pt x="7788" y="8988"/>
                    <a:pt x="569" y="8865"/>
                    <a:pt x="153" y="9607"/>
                  </a:cubicBezTo>
                  <a:cubicBezTo>
                    <a:pt x="-262" y="10306"/>
                    <a:pt x="251" y="12076"/>
                    <a:pt x="735" y="13284"/>
                  </a:cubicBezTo>
                  <a:cubicBezTo>
                    <a:pt x="937" y="13766"/>
                    <a:pt x="1406" y="14077"/>
                    <a:pt x="1920" y="14077"/>
                  </a:cubicBezTo>
                  <a:cubicBezTo>
                    <a:pt x="2004" y="14077"/>
                    <a:pt x="2090" y="14069"/>
                    <a:pt x="2176" y="14051"/>
                  </a:cubicBezTo>
                  <a:cubicBezTo>
                    <a:pt x="4005" y="13708"/>
                    <a:pt x="5696" y="13571"/>
                    <a:pt x="7123" y="13516"/>
                  </a:cubicBezTo>
                  <a:cubicBezTo>
                    <a:pt x="7147" y="13514"/>
                    <a:pt x="7170" y="13514"/>
                    <a:pt x="7193" y="13514"/>
                  </a:cubicBezTo>
                  <a:cubicBezTo>
                    <a:pt x="7909" y="13514"/>
                    <a:pt x="8479" y="14116"/>
                    <a:pt x="8453" y="14834"/>
                  </a:cubicBezTo>
                  <a:cubicBezTo>
                    <a:pt x="8383" y="16713"/>
                    <a:pt x="8204" y="18743"/>
                    <a:pt x="8509" y="20499"/>
                  </a:cubicBezTo>
                  <a:cubicBezTo>
                    <a:pt x="8605" y="21089"/>
                    <a:pt x="9118" y="21528"/>
                    <a:pt x="9714" y="21555"/>
                  </a:cubicBezTo>
                  <a:cubicBezTo>
                    <a:pt x="10371" y="21580"/>
                    <a:pt x="11062" y="21600"/>
                    <a:pt x="11766" y="21600"/>
                  </a:cubicBezTo>
                  <a:cubicBezTo>
                    <a:pt x="12233" y="21600"/>
                    <a:pt x="12707" y="21591"/>
                    <a:pt x="13178" y="21569"/>
                  </a:cubicBezTo>
                  <a:cubicBezTo>
                    <a:pt x="13828" y="21528"/>
                    <a:pt x="14329" y="21020"/>
                    <a:pt x="14383" y="20390"/>
                  </a:cubicBezTo>
                  <a:cubicBezTo>
                    <a:pt x="14495" y="18729"/>
                    <a:pt x="14369" y="16315"/>
                    <a:pt x="14106" y="14491"/>
                  </a:cubicBezTo>
                  <a:cubicBezTo>
                    <a:pt x="14001" y="13717"/>
                    <a:pt x="14602" y="13045"/>
                    <a:pt x="15368" y="13045"/>
                  </a:cubicBezTo>
                  <a:cubicBezTo>
                    <a:pt x="15403" y="13045"/>
                    <a:pt x="15441" y="13047"/>
                    <a:pt x="15478" y="13050"/>
                  </a:cubicBezTo>
                  <a:cubicBezTo>
                    <a:pt x="16988" y="13159"/>
                    <a:pt x="18581" y="13365"/>
                    <a:pt x="20008" y="13420"/>
                  </a:cubicBezTo>
                  <a:cubicBezTo>
                    <a:pt x="20026" y="13420"/>
                    <a:pt x="20041" y="13420"/>
                    <a:pt x="20057" y="13420"/>
                  </a:cubicBezTo>
                  <a:cubicBezTo>
                    <a:pt x="20770" y="13420"/>
                    <a:pt x="21338" y="12828"/>
                    <a:pt x="21326" y="12116"/>
                  </a:cubicBezTo>
                  <a:cubicBezTo>
                    <a:pt x="21298" y="11252"/>
                    <a:pt x="21159" y="10443"/>
                    <a:pt x="21020" y="9565"/>
                  </a:cubicBezTo>
                  <a:cubicBezTo>
                    <a:pt x="20923" y="9002"/>
                    <a:pt x="20467" y="8564"/>
                    <a:pt x="19898" y="8495"/>
                  </a:cubicBezTo>
                  <a:cubicBezTo>
                    <a:pt x="18535" y="8346"/>
                    <a:pt x="17043" y="8204"/>
                    <a:pt x="15672" y="8204"/>
                  </a:cubicBezTo>
                  <a:cubicBezTo>
                    <a:pt x="15414" y="8204"/>
                    <a:pt x="15159" y="8210"/>
                    <a:pt x="14909" y="8221"/>
                  </a:cubicBezTo>
                  <a:cubicBezTo>
                    <a:pt x="14892" y="8221"/>
                    <a:pt x="14875" y="8221"/>
                    <a:pt x="14858" y="8221"/>
                  </a:cubicBezTo>
                  <a:cubicBezTo>
                    <a:pt x="14161" y="8221"/>
                    <a:pt x="13592" y="7683"/>
                    <a:pt x="13566" y="6986"/>
                  </a:cubicBezTo>
                  <a:cubicBezTo>
                    <a:pt x="13510" y="5353"/>
                    <a:pt x="13330" y="3076"/>
                    <a:pt x="13164" y="1196"/>
                  </a:cubicBezTo>
                  <a:cubicBezTo>
                    <a:pt x="13109" y="580"/>
                    <a:pt x="12595" y="86"/>
                    <a:pt x="11972" y="45"/>
                  </a:cubicBezTo>
                  <a:cubicBezTo>
                    <a:pt x="11545" y="18"/>
                    <a:pt x="11070" y="0"/>
                    <a:pt x="105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41" name="Google Shape;1014;p7"/>
            <p:cNvSpPr/>
            <p:nvPr/>
          </p:nvSpPr>
          <p:spPr>
            <a:xfrm>
              <a:off x="8243658" y="10538217"/>
              <a:ext cx="1080102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2" y="0"/>
                    <a:pt x="14767" y="159"/>
                    <a:pt x="14514" y="460"/>
                  </a:cubicBezTo>
                  <a:cubicBezTo>
                    <a:pt x="13323" y="1829"/>
                    <a:pt x="12042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5" y="1183"/>
                    <a:pt x="3459" y="1183"/>
                  </a:cubicBezTo>
                  <a:cubicBezTo>
                    <a:pt x="3087" y="1183"/>
                    <a:pt x="2720" y="1358"/>
                    <a:pt x="2450" y="1681"/>
                  </a:cubicBezTo>
                  <a:cubicBezTo>
                    <a:pt x="1547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19" y="20323"/>
                    <a:pt x="5008" y="21120"/>
                    <a:pt x="6317" y="21543"/>
                  </a:cubicBezTo>
                  <a:cubicBezTo>
                    <a:pt x="6436" y="21582"/>
                    <a:pt x="6554" y="21600"/>
                    <a:pt x="6675" y="21600"/>
                  </a:cubicBezTo>
                  <a:cubicBezTo>
                    <a:pt x="7167" y="21600"/>
                    <a:pt x="7636" y="21286"/>
                    <a:pt x="7871" y="20762"/>
                  </a:cubicBezTo>
                  <a:cubicBezTo>
                    <a:pt x="8743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9" y="19746"/>
                    <a:pt x="17871" y="19746"/>
                  </a:cubicBezTo>
                  <a:cubicBezTo>
                    <a:pt x="18257" y="19746"/>
                    <a:pt x="1863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1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28" y="5165"/>
                    <a:pt x="18671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098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42" name="Google Shape;1015;p7"/>
            <p:cNvSpPr/>
            <p:nvPr/>
          </p:nvSpPr>
          <p:spPr>
            <a:xfrm>
              <a:off x="5328105" y="10599777"/>
              <a:ext cx="1441696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3" y="16977"/>
                  </a:cubicBezTo>
                  <a:cubicBezTo>
                    <a:pt x="8395" y="16977"/>
                    <a:pt x="8236" y="16871"/>
                    <a:pt x="8178" y="16656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17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7" y="11800"/>
                  </a:cubicBezTo>
                  <a:cubicBezTo>
                    <a:pt x="1201" y="11800"/>
                    <a:pt x="1358" y="11739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46"/>
                    <a:pt x="18894" y="5360"/>
                    <a:pt x="19312" y="5360"/>
                  </a:cubicBezTo>
                  <a:cubicBezTo>
                    <a:pt x="19328" y="5360"/>
                    <a:pt x="19344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43" name="Google Shape;1016;p7"/>
            <p:cNvSpPr/>
            <p:nvPr/>
          </p:nvSpPr>
          <p:spPr>
            <a:xfrm>
              <a:off x="7137828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7" y="831"/>
                    <a:pt x="11004" y="831"/>
                  </a:cubicBezTo>
                  <a:cubicBezTo>
                    <a:pt x="9572" y="831"/>
                    <a:pt x="8117" y="810"/>
                    <a:pt x="6759" y="810"/>
                  </a:cubicBezTo>
                  <a:cubicBezTo>
                    <a:pt x="4554" y="810"/>
                    <a:pt x="2607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44" name="Google Shape;1017;p7"/>
            <p:cNvSpPr/>
            <p:nvPr/>
          </p:nvSpPr>
          <p:spPr>
            <a:xfrm>
              <a:off x="6912357" y="8772041"/>
              <a:ext cx="819012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27" y="753"/>
                    <a:pt x="14171" y="872"/>
                    <a:pt x="10913" y="872"/>
                  </a:cubicBezTo>
                  <a:cubicBezTo>
                    <a:pt x="9359" y="872"/>
                    <a:pt x="7782" y="844"/>
                    <a:pt x="6337" y="844"/>
                  </a:cubicBezTo>
                  <a:cubicBezTo>
                    <a:pt x="4303" y="844"/>
                    <a:pt x="2529" y="893"/>
                    <a:pt x="1439" y="1151"/>
                  </a:cubicBezTo>
                  <a:cubicBezTo>
                    <a:pt x="858" y="1332"/>
                    <a:pt x="372" y="3013"/>
                    <a:pt x="242" y="5503"/>
                  </a:cubicBezTo>
                  <a:cubicBezTo>
                    <a:pt x="17" y="9297"/>
                    <a:pt x="-77" y="13656"/>
                    <a:pt x="72" y="17074"/>
                  </a:cubicBezTo>
                  <a:cubicBezTo>
                    <a:pt x="202" y="19710"/>
                    <a:pt x="728" y="21558"/>
                    <a:pt x="1351" y="21558"/>
                  </a:cubicBezTo>
                  <a:cubicBezTo>
                    <a:pt x="1361" y="21558"/>
                    <a:pt x="1372" y="21558"/>
                    <a:pt x="1382" y="21558"/>
                  </a:cubicBezTo>
                  <a:cubicBezTo>
                    <a:pt x="1603" y="21551"/>
                    <a:pt x="1833" y="21551"/>
                    <a:pt x="2072" y="21551"/>
                  </a:cubicBezTo>
                  <a:cubicBezTo>
                    <a:pt x="3588" y="21551"/>
                    <a:pt x="5490" y="21600"/>
                    <a:pt x="7510" y="21600"/>
                  </a:cubicBezTo>
                  <a:cubicBezTo>
                    <a:pt x="11928" y="21600"/>
                    <a:pt x="16897" y="21356"/>
                    <a:pt x="19565" y="19815"/>
                  </a:cubicBezTo>
                  <a:cubicBezTo>
                    <a:pt x="21523" y="18720"/>
                    <a:pt x="21028" y="0"/>
                    <a:pt x="190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45" name="Google Shape;1018;p7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46" name="Google Shape;1019;p7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47" name="Google Shape;1020;p7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48" name="Google Shape;1021;p7"/>
            <p:cNvSpPr/>
            <p:nvPr/>
          </p:nvSpPr>
          <p:spPr>
            <a:xfrm>
              <a:off x="4603329" y="8899452"/>
              <a:ext cx="232741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2" y="0"/>
                  </a:moveTo>
                  <a:cubicBezTo>
                    <a:pt x="2678" y="0"/>
                    <a:pt x="-1600" y="5745"/>
                    <a:pt x="587" y="16521"/>
                  </a:cubicBezTo>
                  <a:cubicBezTo>
                    <a:pt x="1313" y="20041"/>
                    <a:pt x="4170" y="21600"/>
                    <a:pt x="7355" y="21600"/>
                  </a:cubicBezTo>
                  <a:cubicBezTo>
                    <a:pt x="13137" y="21600"/>
                    <a:pt x="20000" y="16485"/>
                    <a:pt x="17163" y="8742"/>
                  </a:cubicBezTo>
                  <a:cubicBezTo>
                    <a:pt x="14976" y="2827"/>
                    <a:pt x="11146" y="0"/>
                    <a:pt x="765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49" name="Google Shape;1022;p7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50" name="Google Shape;1023;p7"/>
            <p:cNvSpPr/>
            <p:nvPr/>
          </p:nvSpPr>
          <p:spPr>
            <a:xfrm>
              <a:off x="4326720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07" y="0"/>
                    <a:pt x="7622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51" name="Google Shape;1024;p7"/>
            <p:cNvSpPr/>
            <p:nvPr/>
          </p:nvSpPr>
          <p:spPr>
            <a:xfrm>
              <a:off x="4326697" y="10290409"/>
              <a:ext cx="202227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07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52" name="Google Shape;1025;p7"/>
            <p:cNvSpPr/>
            <p:nvPr/>
          </p:nvSpPr>
          <p:spPr>
            <a:xfrm>
              <a:off x="5240728" y="8910097"/>
              <a:ext cx="1132689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2" y="13759"/>
                    <a:pt x="1399" y="14069"/>
                    <a:pt x="1913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62" y="16306"/>
                    <a:pt x="14100" y="14497"/>
                  </a:cubicBezTo>
                  <a:cubicBezTo>
                    <a:pt x="13993" y="13724"/>
                    <a:pt x="14595" y="13038"/>
                    <a:pt x="15375" y="13038"/>
                  </a:cubicBezTo>
                  <a:cubicBezTo>
                    <a:pt x="15411" y="13038"/>
                    <a:pt x="15448" y="13039"/>
                    <a:pt x="15485" y="13042"/>
                  </a:cubicBezTo>
                  <a:cubicBezTo>
                    <a:pt x="16981" y="13152"/>
                    <a:pt x="18574" y="13371"/>
                    <a:pt x="20002" y="13413"/>
                  </a:cubicBezTo>
                  <a:cubicBezTo>
                    <a:pt x="20017" y="13413"/>
                    <a:pt x="20034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291" y="11245"/>
                    <a:pt x="21151" y="10436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5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7" y="8215"/>
                    <a:pt x="13586" y="7677"/>
                    <a:pt x="13573" y="6994"/>
                  </a:cubicBezTo>
                  <a:cubicBezTo>
                    <a:pt x="13504" y="5347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53" name="Google Shape;1026;p7"/>
            <p:cNvSpPr/>
            <p:nvPr/>
          </p:nvSpPr>
          <p:spPr>
            <a:xfrm>
              <a:off x="1584698" y="1380229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12"/>
                  </a:cubicBezTo>
                  <a:cubicBezTo>
                    <a:pt x="858" y="1338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64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54" name="Google Shape;1027;p7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55" name="Google Shape;1028;p7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56" name="Google Shape;1029;p7"/>
            <p:cNvSpPr/>
            <p:nvPr/>
          </p:nvSpPr>
          <p:spPr>
            <a:xfrm>
              <a:off x="251843" y="0"/>
              <a:ext cx="1080108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2"/>
                  </a:cubicBezTo>
                  <a:cubicBezTo>
                    <a:pt x="13323" y="1815"/>
                    <a:pt x="12044" y="3362"/>
                    <a:pt x="11114" y="4844"/>
                  </a:cubicBezTo>
                  <a:cubicBezTo>
                    <a:pt x="10846" y="5261"/>
                    <a:pt x="10436" y="5485"/>
                    <a:pt x="10015" y="5485"/>
                  </a:cubicBezTo>
                  <a:cubicBezTo>
                    <a:pt x="9748" y="5485"/>
                    <a:pt x="9476" y="5394"/>
                    <a:pt x="9238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6" y="1251"/>
                    <a:pt x="3698" y="1176"/>
                    <a:pt x="3454" y="1176"/>
                  </a:cubicBezTo>
                  <a:cubicBezTo>
                    <a:pt x="3081" y="1176"/>
                    <a:pt x="2712" y="1349"/>
                    <a:pt x="2450" y="1684"/>
                  </a:cubicBezTo>
                  <a:cubicBezTo>
                    <a:pt x="1549" y="2841"/>
                    <a:pt x="415" y="4470"/>
                    <a:pt x="66" y="5692"/>
                  </a:cubicBezTo>
                  <a:cubicBezTo>
                    <a:pt x="-123" y="6311"/>
                    <a:pt x="108" y="7010"/>
                    <a:pt x="604" y="7370"/>
                  </a:cubicBezTo>
                  <a:cubicBezTo>
                    <a:pt x="2435" y="8721"/>
                    <a:pt x="6229" y="10481"/>
                    <a:pt x="6796" y="11327"/>
                  </a:cubicBezTo>
                  <a:cubicBezTo>
                    <a:pt x="7232" y="11962"/>
                    <a:pt x="2551" y="18529"/>
                    <a:pt x="2885" y="19456"/>
                  </a:cubicBezTo>
                  <a:cubicBezTo>
                    <a:pt x="3221" y="20320"/>
                    <a:pt x="5008" y="21134"/>
                    <a:pt x="6317" y="21542"/>
                  </a:cubicBezTo>
                  <a:cubicBezTo>
                    <a:pt x="6439" y="21580"/>
                    <a:pt x="6563" y="21600"/>
                    <a:pt x="6685" y="21600"/>
                  </a:cubicBezTo>
                  <a:cubicBezTo>
                    <a:pt x="7174" y="21600"/>
                    <a:pt x="7640" y="21297"/>
                    <a:pt x="7871" y="20776"/>
                  </a:cubicBezTo>
                  <a:cubicBezTo>
                    <a:pt x="8744" y="18837"/>
                    <a:pt x="9703" y="17192"/>
                    <a:pt x="10561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4" y="15202"/>
                    <a:pt x="12259" y="15315"/>
                    <a:pt x="12509" y="15547"/>
                  </a:cubicBezTo>
                  <a:cubicBezTo>
                    <a:pt x="14021" y="16964"/>
                    <a:pt x="15604" y="18576"/>
                    <a:pt x="17247" y="19586"/>
                  </a:cubicBezTo>
                  <a:cubicBezTo>
                    <a:pt x="17439" y="19699"/>
                    <a:pt x="17648" y="19754"/>
                    <a:pt x="17853" y="19754"/>
                  </a:cubicBezTo>
                  <a:cubicBezTo>
                    <a:pt x="18241" y="19754"/>
                    <a:pt x="18624" y="19562"/>
                    <a:pt x="18889" y="19212"/>
                  </a:cubicBezTo>
                  <a:cubicBezTo>
                    <a:pt x="19616" y="18251"/>
                    <a:pt x="20402" y="17159"/>
                    <a:pt x="21099" y="16036"/>
                  </a:cubicBezTo>
                  <a:cubicBezTo>
                    <a:pt x="21477" y="15417"/>
                    <a:pt x="21376" y="14570"/>
                    <a:pt x="20882" y="14080"/>
                  </a:cubicBezTo>
                  <a:cubicBezTo>
                    <a:pt x="19588" y="12777"/>
                    <a:pt x="17495" y="11164"/>
                    <a:pt x="15808" y="10089"/>
                  </a:cubicBezTo>
                  <a:cubicBezTo>
                    <a:pt x="15067" y="9618"/>
                    <a:pt x="14907" y="8493"/>
                    <a:pt x="15489" y="7793"/>
                  </a:cubicBezTo>
                  <a:cubicBezTo>
                    <a:pt x="16535" y="6473"/>
                    <a:pt x="17713" y="5169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57" name="Google Shape;1030;p7"/>
            <p:cNvSpPr/>
            <p:nvPr/>
          </p:nvSpPr>
          <p:spPr>
            <a:xfrm>
              <a:off x="1584698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090" y="0"/>
                  </a:moveTo>
                  <a:cubicBezTo>
                    <a:pt x="19044" y="0"/>
                    <a:pt x="18998" y="7"/>
                    <a:pt x="18950" y="28"/>
                  </a:cubicBezTo>
                  <a:cubicBezTo>
                    <a:pt x="17367" y="733"/>
                    <a:pt x="14370" y="852"/>
                    <a:pt x="11233" y="852"/>
                  </a:cubicBezTo>
                  <a:cubicBezTo>
                    <a:pt x="9593" y="852"/>
                    <a:pt x="7913" y="817"/>
                    <a:pt x="6378" y="817"/>
                  </a:cubicBezTo>
                  <a:cubicBezTo>
                    <a:pt x="4329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23" y="5445"/>
                  </a:cubicBezTo>
                  <a:cubicBezTo>
                    <a:pt x="17" y="9306"/>
                    <a:pt x="-77" y="13669"/>
                    <a:pt x="74" y="17034"/>
                  </a:cubicBezTo>
                  <a:cubicBezTo>
                    <a:pt x="185" y="19708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77"/>
                    <a:pt x="19566" y="19834"/>
                  </a:cubicBezTo>
                  <a:cubicBezTo>
                    <a:pt x="21523" y="18738"/>
                    <a:pt x="21016" y="0"/>
                    <a:pt x="1909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58" name="Google Shape;1031;p7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59" name="Google Shape;1032;p7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60" name="Google Shape;1033;p7"/>
            <p:cNvSpPr/>
            <p:nvPr/>
          </p:nvSpPr>
          <p:spPr>
            <a:xfrm>
              <a:off x="251843" y="7025505"/>
              <a:ext cx="1080108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1" y="0"/>
                  </a:moveTo>
                  <a:cubicBezTo>
                    <a:pt x="15109" y="0"/>
                    <a:pt x="14760" y="153"/>
                    <a:pt x="14500" y="455"/>
                  </a:cubicBezTo>
                  <a:cubicBezTo>
                    <a:pt x="13323" y="1824"/>
                    <a:pt x="12044" y="3353"/>
                    <a:pt x="11114" y="4852"/>
                  </a:cubicBezTo>
                  <a:cubicBezTo>
                    <a:pt x="10850" y="5264"/>
                    <a:pt x="10444" y="5482"/>
                    <a:pt x="10030" y="5482"/>
                  </a:cubicBezTo>
                  <a:cubicBezTo>
                    <a:pt x="9756" y="5482"/>
                    <a:pt x="9479" y="5387"/>
                    <a:pt x="9238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1" y="1177"/>
                    <a:pt x="3457" y="1177"/>
                  </a:cubicBezTo>
                  <a:cubicBezTo>
                    <a:pt x="3084" y="1177"/>
                    <a:pt x="2714" y="1358"/>
                    <a:pt x="2450" y="1692"/>
                  </a:cubicBezTo>
                  <a:cubicBezTo>
                    <a:pt x="1549" y="2833"/>
                    <a:pt x="415" y="4461"/>
                    <a:pt x="66" y="5682"/>
                  </a:cubicBezTo>
                  <a:cubicBezTo>
                    <a:pt x="-123" y="6318"/>
                    <a:pt x="108" y="7000"/>
                    <a:pt x="604" y="7360"/>
                  </a:cubicBezTo>
                  <a:cubicBezTo>
                    <a:pt x="2435" y="8711"/>
                    <a:pt x="6229" y="10487"/>
                    <a:pt x="6796" y="11332"/>
                  </a:cubicBezTo>
                  <a:cubicBezTo>
                    <a:pt x="7232" y="11967"/>
                    <a:pt x="2551" y="18515"/>
                    <a:pt x="2885" y="19442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9"/>
                  </a:cubicBezTo>
                  <a:cubicBezTo>
                    <a:pt x="8744" y="18840"/>
                    <a:pt x="9703" y="17179"/>
                    <a:pt x="10561" y="15828"/>
                  </a:cubicBezTo>
                  <a:cubicBezTo>
                    <a:pt x="10824" y="15410"/>
                    <a:pt x="11239" y="15191"/>
                    <a:pt x="11658" y="15191"/>
                  </a:cubicBezTo>
                  <a:cubicBezTo>
                    <a:pt x="11958" y="15191"/>
                    <a:pt x="12259" y="15302"/>
                    <a:pt x="12509" y="15534"/>
                  </a:cubicBezTo>
                  <a:cubicBezTo>
                    <a:pt x="14021" y="16951"/>
                    <a:pt x="15604" y="18579"/>
                    <a:pt x="17247" y="19572"/>
                  </a:cubicBezTo>
                  <a:cubicBezTo>
                    <a:pt x="17444" y="19689"/>
                    <a:pt x="17658" y="19745"/>
                    <a:pt x="17868" y="19745"/>
                  </a:cubicBezTo>
                  <a:cubicBezTo>
                    <a:pt x="18251" y="19745"/>
                    <a:pt x="18627" y="19561"/>
                    <a:pt x="18889" y="19214"/>
                  </a:cubicBezTo>
                  <a:cubicBezTo>
                    <a:pt x="19616" y="18238"/>
                    <a:pt x="20402" y="17162"/>
                    <a:pt x="21099" y="16023"/>
                  </a:cubicBezTo>
                  <a:cubicBezTo>
                    <a:pt x="21477" y="15405"/>
                    <a:pt x="21376" y="14574"/>
                    <a:pt x="20882" y="14068"/>
                  </a:cubicBezTo>
                  <a:cubicBezTo>
                    <a:pt x="19588" y="12765"/>
                    <a:pt x="17495" y="11153"/>
                    <a:pt x="15808" y="10094"/>
                  </a:cubicBezTo>
                  <a:cubicBezTo>
                    <a:pt x="15067" y="9624"/>
                    <a:pt x="14907" y="8499"/>
                    <a:pt x="15489" y="7784"/>
                  </a:cubicBezTo>
                  <a:cubicBezTo>
                    <a:pt x="16535" y="6480"/>
                    <a:pt x="17713" y="5160"/>
                    <a:pt x="18673" y="3892"/>
                  </a:cubicBezTo>
                  <a:cubicBezTo>
                    <a:pt x="19152" y="3240"/>
                    <a:pt x="19036" y="2245"/>
                    <a:pt x="18425" y="1741"/>
                  </a:cubicBezTo>
                  <a:cubicBezTo>
                    <a:pt x="17684" y="1139"/>
                    <a:pt x="16928" y="683"/>
                    <a:pt x="16100" y="179"/>
                  </a:cubicBezTo>
                  <a:cubicBezTo>
                    <a:pt x="15899" y="60"/>
                    <a:pt x="15679" y="0"/>
                    <a:pt x="154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61" name="Google Shape;1034;p7"/>
            <p:cNvSpPr/>
            <p:nvPr/>
          </p:nvSpPr>
          <p:spPr>
            <a:xfrm>
              <a:off x="1272682" y="4634488"/>
              <a:ext cx="982404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0" y="178"/>
                    <a:pt x="16082" y="504"/>
                  </a:cubicBezTo>
                  <a:cubicBezTo>
                    <a:pt x="11999" y="4766"/>
                    <a:pt x="3463" y="13243"/>
                    <a:pt x="320" y="17441"/>
                  </a:cubicBezTo>
                  <a:cubicBezTo>
                    <a:pt x="-896" y="19076"/>
                    <a:pt x="1607" y="21600"/>
                    <a:pt x="3520" y="21600"/>
                  </a:cubicBezTo>
                  <a:cubicBezTo>
                    <a:pt x="4033" y="21600"/>
                    <a:pt x="4505" y="21419"/>
                    <a:pt x="4850" y="20989"/>
                  </a:cubicBezTo>
                  <a:cubicBezTo>
                    <a:pt x="7653" y="17457"/>
                    <a:pt x="17206" y="8157"/>
                    <a:pt x="20134" y="4782"/>
                  </a:cubicBezTo>
                  <a:cubicBezTo>
                    <a:pt x="20612" y="4244"/>
                    <a:pt x="20704" y="3436"/>
                    <a:pt x="20334" y="2802"/>
                  </a:cubicBezTo>
                  <a:cubicBezTo>
                    <a:pt x="19764" y="1804"/>
                    <a:pt x="18963" y="838"/>
                    <a:pt x="18148" y="268"/>
                  </a:cubicBezTo>
                  <a:cubicBezTo>
                    <a:pt x="17882" y="85"/>
                    <a:pt x="17580" y="0"/>
                    <a:pt x="1727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62" name="Google Shape;1035;p7"/>
            <p:cNvSpPr/>
            <p:nvPr/>
          </p:nvSpPr>
          <p:spPr>
            <a:xfrm>
              <a:off x="1354682" y="4588442"/>
              <a:ext cx="232712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3" y="0"/>
                  </a:moveTo>
                  <a:cubicBezTo>
                    <a:pt x="2679" y="0"/>
                    <a:pt x="-1601" y="5758"/>
                    <a:pt x="586" y="16537"/>
                  </a:cubicBezTo>
                  <a:cubicBezTo>
                    <a:pt x="1307" y="20047"/>
                    <a:pt x="4170" y="21600"/>
                    <a:pt x="7356" y="21600"/>
                  </a:cubicBezTo>
                  <a:cubicBezTo>
                    <a:pt x="13140" y="21600"/>
                    <a:pt x="19999" y="16501"/>
                    <a:pt x="17167" y="8758"/>
                  </a:cubicBezTo>
                  <a:cubicBezTo>
                    <a:pt x="14980" y="2837"/>
                    <a:pt x="11143" y="0"/>
                    <a:pt x="765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63" name="Google Shape;1036;p7"/>
            <p:cNvSpPr/>
            <p:nvPr/>
          </p:nvSpPr>
          <p:spPr>
            <a:xfrm>
              <a:off x="1939905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2" y="20041"/>
                    <a:pt x="4157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64" name="Google Shape;1037;p7"/>
            <p:cNvSpPr/>
            <p:nvPr/>
          </p:nvSpPr>
          <p:spPr>
            <a:xfrm>
              <a:off x="1221445" y="6435487"/>
              <a:ext cx="1084691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6" y="845"/>
                  </a:cubicBezTo>
                  <a:cubicBezTo>
                    <a:pt x="4304" y="845"/>
                    <a:pt x="2528" y="894"/>
                    <a:pt x="1431" y="1145"/>
                  </a:cubicBezTo>
                  <a:cubicBezTo>
                    <a:pt x="866" y="1271"/>
                    <a:pt x="373" y="3017"/>
                    <a:pt x="232" y="5510"/>
                  </a:cubicBezTo>
                  <a:cubicBezTo>
                    <a:pt x="20" y="9309"/>
                    <a:pt x="-80" y="13667"/>
                    <a:pt x="77" y="17096"/>
                  </a:cubicBezTo>
                  <a:cubicBezTo>
                    <a:pt x="202" y="19728"/>
                    <a:pt x="737" y="21586"/>
                    <a:pt x="1344" y="21586"/>
                  </a:cubicBezTo>
                  <a:cubicBezTo>
                    <a:pt x="1355" y="21586"/>
                    <a:pt x="1365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7" y="21384"/>
                    <a:pt x="19559" y="19840"/>
                  </a:cubicBezTo>
                  <a:cubicBezTo>
                    <a:pt x="21520" y="18737"/>
                    <a:pt x="21009" y="0"/>
                    <a:pt x="190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65" name="Google Shape;1038;p7"/>
            <p:cNvSpPr/>
            <p:nvPr/>
          </p:nvSpPr>
          <p:spPr>
            <a:xfrm>
              <a:off x="1662727" y="6144191"/>
              <a:ext cx="202556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4" h="21600" fill="norm" stroke="1" extrusionOk="0">
                  <a:moveTo>
                    <a:pt x="7656" y="0"/>
                  </a:moveTo>
                  <a:cubicBezTo>
                    <a:pt x="2686" y="0"/>
                    <a:pt x="-1593" y="5740"/>
                    <a:pt x="579" y="16495"/>
                  </a:cubicBezTo>
                  <a:cubicBezTo>
                    <a:pt x="1291" y="20037"/>
                    <a:pt x="4161" y="21600"/>
                    <a:pt x="7358" y="21600"/>
                  </a:cubicBezTo>
                  <a:cubicBezTo>
                    <a:pt x="13148" y="21600"/>
                    <a:pt x="20007" y="16487"/>
                    <a:pt x="17173" y="8720"/>
                  </a:cubicBezTo>
                  <a:cubicBezTo>
                    <a:pt x="14979" y="2825"/>
                    <a:pt x="11150" y="0"/>
                    <a:pt x="765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66" name="Google Shape;1039;p7"/>
            <p:cNvSpPr/>
            <p:nvPr/>
          </p:nvSpPr>
          <p:spPr>
            <a:xfrm>
              <a:off x="1662743" y="6777780"/>
              <a:ext cx="20254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8" h="21600" fill="norm" stroke="1" extrusionOk="0">
                  <a:moveTo>
                    <a:pt x="7643" y="0"/>
                  </a:moveTo>
                  <a:cubicBezTo>
                    <a:pt x="2672" y="0"/>
                    <a:pt x="-1587" y="5725"/>
                    <a:pt x="579" y="16501"/>
                  </a:cubicBezTo>
                  <a:cubicBezTo>
                    <a:pt x="1291" y="20039"/>
                    <a:pt x="4162" y="21600"/>
                    <a:pt x="7360" y="21600"/>
                  </a:cubicBezTo>
                  <a:cubicBezTo>
                    <a:pt x="13152" y="21600"/>
                    <a:pt x="20013" y="16493"/>
                    <a:pt x="17179" y="8734"/>
                  </a:cubicBezTo>
                  <a:cubicBezTo>
                    <a:pt x="14984" y="2838"/>
                    <a:pt x="11139" y="0"/>
                    <a:pt x="764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67" name="Google Shape;1040;p7"/>
            <p:cNvSpPr/>
            <p:nvPr/>
          </p:nvSpPr>
          <p:spPr>
            <a:xfrm>
              <a:off x="2576569" y="5397138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81" y="8996"/>
                    <a:pt x="576" y="8873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6" y="13765"/>
                    <a:pt x="1424" y="14079"/>
                    <a:pt x="1949" y="14079"/>
                  </a:cubicBezTo>
                  <a:cubicBezTo>
                    <a:pt x="2026" y="14079"/>
                    <a:pt x="2106" y="14071"/>
                    <a:pt x="2183" y="14057"/>
                  </a:cubicBezTo>
                  <a:cubicBezTo>
                    <a:pt x="3999" y="13700"/>
                    <a:pt x="5703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59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76" y="16320"/>
                    <a:pt x="14112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4" y="13042"/>
                  </a:cubicBezTo>
                  <a:cubicBezTo>
                    <a:pt x="16995" y="13165"/>
                    <a:pt x="18574" y="13371"/>
                    <a:pt x="20002" y="13427"/>
                  </a:cubicBezTo>
                  <a:cubicBezTo>
                    <a:pt x="20017" y="13427"/>
                    <a:pt x="20033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303" y="11245"/>
                    <a:pt x="21151" y="10450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3" y="8216"/>
                    <a:pt x="14830" y="8216"/>
                  </a:cubicBezTo>
                  <a:cubicBezTo>
                    <a:pt x="14156" y="8216"/>
                    <a:pt x="13600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68" name="Google Shape;1041;p7"/>
            <p:cNvSpPr/>
            <p:nvPr/>
          </p:nvSpPr>
          <p:spPr>
            <a:xfrm>
              <a:off x="2915671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2" y="0"/>
                    <a:pt x="14765" y="155"/>
                    <a:pt x="14506" y="446"/>
                  </a:cubicBezTo>
                  <a:cubicBezTo>
                    <a:pt x="13328" y="1815"/>
                    <a:pt x="12049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6" y="5387"/>
                    <a:pt x="9243" y="5203"/>
                  </a:cubicBezTo>
                  <a:cubicBezTo>
                    <a:pt x="7849" y="4080"/>
                    <a:pt x="5843" y="2597"/>
                    <a:pt x="4171" y="1408"/>
                  </a:cubicBezTo>
                  <a:cubicBezTo>
                    <a:pt x="3951" y="1251"/>
                    <a:pt x="3704" y="1176"/>
                    <a:pt x="3459" y="1176"/>
                  </a:cubicBezTo>
                  <a:cubicBezTo>
                    <a:pt x="3086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1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27" y="15411"/>
                    <a:pt x="11235" y="15192"/>
                    <a:pt x="11645" y="15192"/>
                  </a:cubicBezTo>
                  <a:cubicBezTo>
                    <a:pt x="11945" y="15192"/>
                    <a:pt x="12248" y="15307"/>
                    <a:pt x="12499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1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6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3" y="10090"/>
                  </a:cubicBezTo>
                  <a:cubicBezTo>
                    <a:pt x="15072" y="9618"/>
                    <a:pt x="14912" y="8494"/>
                    <a:pt x="15479" y="7778"/>
                  </a:cubicBezTo>
                  <a:cubicBezTo>
                    <a:pt x="16540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30" y="1733"/>
                  </a:cubicBezTo>
                  <a:cubicBezTo>
                    <a:pt x="17688" y="1130"/>
                    <a:pt x="16932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69" name="Google Shape;1042;p7"/>
            <p:cNvSpPr/>
            <p:nvPr/>
          </p:nvSpPr>
          <p:spPr>
            <a:xfrm>
              <a:off x="0" y="3573858"/>
              <a:ext cx="1441541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3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3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1" y="7469"/>
                    <a:pt x="115" y="9329"/>
                  </a:cubicBezTo>
                  <a:cubicBezTo>
                    <a:pt x="-169" y="10245"/>
                    <a:pt x="115" y="10806"/>
                    <a:pt x="497" y="11455"/>
                  </a:cubicBezTo>
                  <a:cubicBezTo>
                    <a:pt x="623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0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49" y="20915"/>
                  </a:cubicBezTo>
                  <a:cubicBezTo>
                    <a:pt x="7037" y="21352"/>
                    <a:pt x="7849" y="21600"/>
                    <a:pt x="8694" y="21600"/>
                  </a:cubicBezTo>
                  <a:cubicBezTo>
                    <a:pt x="9570" y="21600"/>
                    <a:pt x="10479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51" y="3421"/>
                    <a:pt x="14021" y="2962"/>
                    <a:pt x="14588" y="2937"/>
                  </a:cubicBezTo>
                  <a:lnTo>
                    <a:pt x="17359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1" y="5369"/>
                    <a:pt x="19300" y="5369"/>
                  </a:cubicBezTo>
                  <a:cubicBezTo>
                    <a:pt x="19314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5" y="4120"/>
                  </a:cubicBezTo>
                  <a:cubicBezTo>
                    <a:pt x="21256" y="3077"/>
                    <a:pt x="20972" y="2122"/>
                    <a:pt x="20688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70" name="Google Shape;1043;p7"/>
            <p:cNvSpPr/>
            <p:nvPr/>
          </p:nvSpPr>
          <p:spPr>
            <a:xfrm>
              <a:off x="1810195" y="2922528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3"/>
                    <a:pt x="14156" y="864"/>
                    <a:pt x="10900" y="864"/>
                  </a:cubicBezTo>
                  <a:cubicBezTo>
                    <a:pt x="9350" y="864"/>
                    <a:pt x="7775" y="843"/>
                    <a:pt x="6330" y="843"/>
                  </a:cubicBezTo>
                  <a:cubicBezTo>
                    <a:pt x="4301" y="843"/>
                    <a:pt x="2527" y="892"/>
                    <a:pt x="1435" y="1143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6" y="21579"/>
                    <a:pt x="2356" y="21579"/>
                    <a:pt x="2917" y="21579"/>
                  </a:cubicBezTo>
                  <a:cubicBezTo>
                    <a:pt x="4111" y="21579"/>
                    <a:pt x="5483" y="21600"/>
                    <a:pt x="6930" y="21600"/>
                  </a:cubicBezTo>
                  <a:cubicBezTo>
                    <a:pt x="11488" y="21600"/>
                    <a:pt x="16780" y="21405"/>
                    <a:pt x="19562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71" name="Google Shape;1044;p7"/>
            <p:cNvSpPr/>
            <p:nvPr/>
          </p:nvSpPr>
          <p:spPr>
            <a:xfrm>
              <a:off x="1584698" y="1746123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05"/>
                  </a:cubicBezTo>
                  <a:cubicBezTo>
                    <a:pt x="858" y="1331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3" y="21586"/>
                    <a:pt x="2351" y="21579"/>
                    <a:pt x="2907" y="21579"/>
                  </a:cubicBezTo>
                  <a:cubicBezTo>
                    <a:pt x="4148" y="21579"/>
                    <a:pt x="5582" y="21600"/>
                    <a:pt x="7090" y="21600"/>
                  </a:cubicBezTo>
                  <a:cubicBezTo>
                    <a:pt x="11613" y="21600"/>
                    <a:pt x="16815" y="21405"/>
                    <a:pt x="19565" y="19858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72" name="Google Shape;1045;p7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73" name="Google Shape;1046;p7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74" name="Google Shape;1047;p7"/>
            <p:cNvSpPr/>
            <p:nvPr/>
          </p:nvSpPr>
          <p:spPr>
            <a:xfrm>
              <a:off x="1272697" y="11660158"/>
              <a:ext cx="982389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3" h="21600" fill="norm" stroke="1" extrusionOk="0">
                  <a:moveTo>
                    <a:pt x="17270" y="0"/>
                  </a:moveTo>
                  <a:cubicBezTo>
                    <a:pt x="16839" y="0"/>
                    <a:pt x="16408" y="178"/>
                    <a:pt x="16084" y="510"/>
                  </a:cubicBezTo>
                  <a:cubicBezTo>
                    <a:pt x="12000" y="4773"/>
                    <a:pt x="3464" y="13250"/>
                    <a:pt x="320" y="17449"/>
                  </a:cubicBezTo>
                  <a:cubicBezTo>
                    <a:pt x="-894" y="19073"/>
                    <a:pt x="1604" y="21600"/>
                    <a:pt x="3516" y="21600"/>
                  </a:cubicBezTo>
                  <a:cubicBezTo>
                    <a:pt x="4031" y="21600"/>
                    <a:pt x="4504" y="21417"/>
                    <a:pt x="4851" y="20982"/>
                  </a:cubicBezTo>
                  <a:cubicBezTo>
                    <a:pt x="7654" y="17465"/>
                    <a:pt x="17208" y="8163"/>
                    <a:pt x="20136" y="4789"/>
                  </a:cubicBezTo>
                  <a:cubicBezTo>
                    <a:pt x="20614" y="4234"/>
                    <a:pt x="20706" y="3442"/>
                    <a:pt x="20336" y="2808"/>
                  </a:cubicBezTo>
                  <a:cubicBezTo>
                    <a:pt x="19766" y="1810"/>
                    <a:pt x="18965" y="828"/>
                    <a:pt x="18150" y="274"/>
                  </a:cubicBezTo>
                  <a:cubicBezTo>
                    <a:pt x="17880" y="89"/>
                    <a:pt x="17574" y="0"/>
                    <a:pt x="1727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75" name="Google Shape;1048;p7"/>
            <p:cNvSpPr/>
            <p:nvPr/>
          </p:nvSpPr>
          <p:spPr>
            <a:xfrm>
              <a:off x="1354674" y="11613947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76" name="Google Shape;1049;p7"/>
            <p:cNvSpPr/>
            <p:nvPr/>
          </p:nvSpPr>
          <p:spPr>
            <a:xfrm>
              <a:off x="1939913" y="12412410"/>
              <a:ext cx="23197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61" y="0"/>
                  </a:moveTo>
                  <a:cubicBezTo>
                    <a:pt x="2686" y="0"/>
                    <a:pt x="-1605" y="5753"/>
                    <a:pt x="588" y="16542"/>
                  </a:cubicBezTo>
                  <a:cubicBezTo>
                    <a:pt x="1291" y="20047"/>
                    <a:pt x="4150" y="21600"/>
                    <a:pt x="7338" y="21600"/>
                  </a:cubicBezTo>
                  <a:cubicBezTo>
                    <a:pt x="13118" y="21600"/>
                    <a:pt x="19995" y="16507"/>
                    <a:pt x="17156" y="8753"/>
                  </a:cubicBezTo>
                  <a:cubicBezTo>
                    <a:pt x="14988" y="2830"/>
                    <a:pt x="11153" y="0"/>
                    <a:pt x="766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77" name="Google Shape;1050;p7"/>
            <p:cNvSpPr/>
            <p:nvPr/>
          </p:nvSpPr>
          <p:spPr>
            <a:xfrm>
              <a:off x="1221445" y="13460663"/>
              <a:ext cx="1084691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265" y="773"/>
                    <a:pt x="13968" y="871"/>
                    <a:pt x="10608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8" y="857"/>
                    <a:pt x="2629" y="913"/>
                    <a:pt x="1431" y="1205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351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3" y="21586"/>
                    <a:pt x="2359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7" y="21600"/>
                    <a:pt x="16807" y="21405"/>
                    <a:pt x="19559" y="19858"/>
                  </a:cubicBezTo>
                  <a:cubicBezTo>
                    <a:pt x="21520" y="18701"/>
                    <a:pt x="21009" y="0"/>
                    <a:pt x="19083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78" name="Google Shape;1051;p7"/>
            <p:cNvSpPr/>
            <p:nvPr/>
          </p:nvSpPr>
          <p:spPr>
            <a:xfrm>
              <a:off x="1662720" y="13169532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79" name="Google Shape;1052;p7"/>
            <p:cNvSpPr/>
            <p:nvPr/>
          </p:nvSpPr>
          <p:spPr>
            <a:xfrm>
              <a:off x="2576569" y="12422809"/>
              <a:ext cx="1132690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86" y="3694"/>
                    <a:pt x="8211" y="7466"/>
                    <a:pt x="7961" y="8330"/>
                  </a:cubicBezTo>
                  <a:cubicBezTo>
                    <a:pt x="7781" y="8988"/>
                    <a:pt x="576" y="8865"/>
                    <a:pt x="147" y="9607"/>
                  </a:cubicBezTo>
                  <a:cubicBezTo>
                    <a:pt x="-255" y="10306"/>
                    <a:pt x="244" y="12076"/>
                    <a:pt x="742" y="13284"/>
                  </a:cubicBezTo>
                  <a:cubicBezTo>
                    <a:pt x="933" y="13766"/>
                    <a:pt x="1410" y="14077"/>
                    <a:pt x="1927" y="14077"/>
                  </a:cubicBezTo>
                  <a:cubicBezTo>
                    <a:pt x="2011" y="14077"/>
                    <a:pt x="2098" y="14069"/>
                    <a:pt x="2183" y="14051"/>
                  </a:cubicBezTo>
                  <a:cubicBezTo>
                    <a:pt x="3999" y="13708"/>
                    <a:pt x="5703" y="13571"/>
                    <a:pt x="7116" y="13516"/>
                  </a:cubicBezTo>
                  <a:cubicBezTo>
                    <a:pt x="7139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59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20" y="21555"/>
                  </a:cubicBezTo>
                  <a:cubicBezTo>
                    <a:pt x="10370" y="21580"/>
                    <a:pt x="11058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76" y="16315"/>
                    <a:pt x="14112" y="14491"/>
                  </a:cubicBezTo>
                  <a:cubicBezTo>
                    <a:pt x="13994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4" y="13050"/>
                  </a:cubicBezTo>
                  <a:cubicBezTo>
                    <a:pt x="16995" y="13159"/>
                    <a:pt x="18574" y="13365"/>
                    <a:pt x="20002" y="13420"/>
                  </a:cubicBezTo>
                  <a:cubicBezTo>
                    <a:pt x="20017" y="13420"/>
                    <a:pt x="20033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303" y="11252"/>
                    <a:pt x="21151" y="10443"/>
                    <a:pt x="21013" y="9565"/>
                  </a:cubicBezTo>
                  <a:cubicBezTo>
                    <a:pt x="20929" y="9002"/>
                    <a:pt x="20458" y="8564"/>
                    <a:pt x="19890" y="8495"/>
                  </a:cubicBezTo>
                  <a:cubicBezTo>
                    <a:pt x="18526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8" y="8221"/>
                    <a:pt x="13600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15" y="580"/>
                    <a:pt x="12603" y="86"/>
                    <a:pt x="11966" y="45"/>
                  </a:cubicBezTo>
                  <a:cubicBezTo>
                    <a:pt x="11537" y="18"/>
                    <a:pt x="11062" y="0"/>
                    <a:pt x="10581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80" name="Google Shape;1053;p7"/>
            <p:cNvSpPr/>
            <p:nvPr/>
          </p:nvSpPr>
          <p:spPr>
            <a:xfrm>
              <a:off x="2915671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6" y="0"/>
                    <a:pt x="14767" y="159"/>
                    <a:pt x="14506" y="460"/>
                  </a:cubicBezTo>
                  <a:cubicBezTo>
                    <a:pt x="13328" y="1829"/>
                    <a:pt x="12049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43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1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3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9" y="15412"/>
                    <a:pt x="11239" y="15193"/>
                    <a:pt x="11655" y="15193"/>
                  </a:cubicBezTo>
                  <a:cubicBezTo>
                    <a:pt x="11951" y="15193"/>
                    <a:pt x="12251" y="15304"/>
                    <a:pt x="12499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5" y="19746"/>
                    <a:pt x="18633" y="19562"/>
                    <a:pt x="18896" y="19215"/>
                  </a:cubicBezTo>
                  <a:cubicBezTo>
                    <a:pt x="19622" y="18238"/>
                    <a:pt x="20406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3" y="10097"/>
                  </a:cubicBezTo>
                  <a:cubicBezTo>
                    <a:pt x="15072" y="9627"/>
                    <a:pt x="14912" y="8502"/>
                    <a:pt x="15479" y="7787"/>
                  </a:cubicBezTo>
                  <a:cubicBezTo>
                    <a:pt x="16540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30" y="1730"/>
                  </a:cubicBezTo>
                  <a:cubicBezTo>
                    <a:pt x="17688" y="1128"/>
                    <a:pt x="16932" y="688"/>
                    <a:pt x="16105" y="184"/>
                  </a:cubicBezTo>
                  <a:cubicBezTo>
                    <a:pt x="15904" y="60"/>
                    <a:pt x="15686" y="0"/>
                    <a:pt x="1546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81" name="Google Shape;1054;p7"/>
            <p:cNvSpPr/>
            <p:nvPr/>
          </p:nvSpPr>
          <p:spPr>
            <a:xfrm>
              <a:off x="0" y="10599777"/>
              <a:ext cx="1441541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3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3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1" y="7471"/>
                    <a:pt x="115" y="9332"/>
                  </a:cubicBezTo>
                  <a:cubicBezTo>
                    <a:pt x="-169" y="10248"/>
                    <a:pt x="115" y="10796"/>
                    <a:pt x="497" y="11459"/>
                  </a:cubicBezTo>
                  <a:cubicBezTo>
                    <a:pt x="624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49" y="20909"/>
                  </a:cubicBezTo>
                  <a:cubicBezTo>
                    <a:pt x="7038" y="21349"/>
                    <a:pt x="7860" y="21600"/>
                    <a:pt x="8710" y="21600"/>
                  </a:cubicBezTo>
                  <a:cubicBezTo>
                    <a:pt x="9581" y="21600"/>
                    <a:pt x="10480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51" y="3422"/>
                    <a:pt x="14021" y="2951"/>
                    <a:pt x="14588" y="2938"/>
                  </a:cubicBezTo>
                  <a:lnTo>
                    <a:pt x="17359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3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5" y="4109"/>
                  </a:cubicBezTo>
                  <a:cubicBezTo>
                    <a:pt x="21256" y="3065"/>
                    <a:pt x="20972" y="2110"/>
                    <a:pt x="20688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82" name="Google Shape;1055;p7"/>
            <p:cNvSpPr/>
            <p:nvPr/>
          </p:nvSpPr>
          <p:spPr>
            <a:xfrm>
              <a:off x="1810195" y="9948363"/>
              <a:ext cx="108486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098" y="0"/>
                  </a:moveTo>
                  <a:cubicBezTo>
                    <a:pt x="19052" y="0"/>
                    <a:pt x="19006" y="14"/>
                    <a:pt x="18958" y="35"/>
                  </a:cubicBezTo>
                  <a:cubicBezTo>
                    <a:pt x="17330" y="719"/>
                    <a:pt x="14216" y="831"/>
                    <a:pt x="10994" y="831"/>
                  </a:cubicBezTo>
                  <a:cubicBezTo>
                    <a:pt x="9561" y="831"/>
                    <a:pt x="8107" y="810"/>
                    <a:pt x="6750" y="810"/>
                  </a:cubicBezTo>
                  <a:cubicBezTo>
                    <a:pt x="4546" y="810"/>
                    <a:pt x="2602" y="866"/>
                    <a:pt x="1436" y="1152"/>
                  </a:cubicBezTo>
                  <a:cubicBezTo>
                    <a:pt x="856" y="1278"/>
                    <a:pt x="377" y="3023"/>
                    <a:pt x="236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193" y="19715"/>
                    <a:pt x="744" y="21579"/>
                    <a:pt x="1364" y="21579"/>
                  </a:cubicBezTo>
                  <a:cubicBezTo>
                    <a:pt x="1782" y="21572"/>
                    <a:pt x="2240" y="21565"/>
                    <a:pt x="2727" y="21565"/>
                  </a:cubicBezTo>
                  <a:cubicBezTo>
                    <a:pt x="4126" y="21565"/>
                    <a:pt x="5787" y="21600"/>
                    <a:pt x="7531" y="21600"/>
                  </a:cubicBezTo>
                  <a:cubicBezTo>
                    <a:pt x="11945" y="21600"/>
                    <a:pt x="16902" y="21384"/>
                    <a:pt x="19565" y="19841"/>
                  </a:cubicBezTo>
                  <a:cubicBezTo>
                    <a:pt x="21524" y="18682"/>
                    <a:pt x="21018" y="0"/>
                    <a:pt x="19098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83" name="Google Shape;1056;p7"/>
            <p:cNvSpPr/>
            <p:nvPr/>
          </p:nvSpPr>
          <p:spPr>
            <a:xfrm>
              <a:off x="1584698" y="8772041"/>
              <a:ext cx="818746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310" y="753"/>
                    <a:pt x="14157" y="872"/>
                    <a:pt x="10902" y="872"/>
                  </a:cubicBezTo>
                  <a:cubicBezTo>
                    <a:pt x="9351" y="872"/>
                    <a:pt x="7778" y="844"/>
                    <a:pt x="6333" y="844"/>
                  </a:cubicBezTo>
                  <a:cubicBezTo>
                    <a:pt x="4303" y="844"/>
                    <a:pt x="2532" y="893"/>
                    <a:pt x="1439" y="1151"/>
                  </a:cubicBezTo>
                  <a:cubicBezTo>
                    <a:pt x="858" y="1332"/>
                    <a:pt x="372" y="3013"/>
                    <a:pt x="223" y="5503"/>
                  </a:cubicBezTo>
                  <a:cubicBezTo>
                    <a:pt x="17" y="9297"/>
                    <a:pt x="-77" y="13656"/>
                    <a:pt x="74" y="17074"/>
                  </a:cubicBezTo>
                  <a:cubicBezTo>
                    <a:pt x="183" y="19710"/>
                    <a:pt x="728" y="21558"/>
                    <a:pt x="1334" y="21558"/>
                  </a:cubicBezTo>
                  <a:cubicBezTo>
                    <a:pt x="1345" y="21558"/>
                    <a:pt x="1355" y="21558"/>
                    <a:pt x="1364" y="21558"/>
                  </a:cubicBezTo>
                  <a:cubicBezTo>
                    <a:pt x="1586" y="21551"/>
                    <a:pt x="1816" y="21551"/>
                    <a:pt x="2058" y="21551"/>
                  </a:cubicBezTo>
                  <a:cubicBezTo>
                    <a:pt x="3578" y="21551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15"/>
                  </a:cubicBezTo>
                  <a:cubicBezTo>
                    <a:pt x="21523" y="18720"/>
                    <a:pt x="21011" y="0"/>
                    <a:pt x="190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84" name="Google Shape;1057;p7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85" name="Google Shape;1058;p7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1087" name="Google Shape;1059;p7"/>
          <p:cNvSpPr/>
          <p:nvPr/>
        </p:nvSpPr>
        <p:spPr>
          <a:xfrm rot="10800000">
            <a:off x="-58162" y="180"/>
            <a:ext cx="15340554" cy="137160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6123" y="0"/>
                </a:moveTo>
                <a:cubicBezTo>
                  <a:pt x="6444" y="703"/>
                  <a:pt x="6685" y="1537"/>
                  <a:pt x="6640" y="2443"/>
                </a:cubicBezTo>
                <a:cubicBezTo>
                  <a:pt x="6499" y="5023"/>
                  <a:pt x="4125" y="5422"/>
                  <a:pt x="3653" y="8430"/>
                </a:cubicBezTo>
                <a:cubicBezTo>
                  <a:pt x="3207" y="11300"/>
                  <a:pt x="5054" y="12793"/>
                  <a:pt x="4401" y="15040"/>
                </a:cubicBezTo>
                <a:cubicBezTo>
                  <a:pt x="3859" y="16903"/>
                  <a:pt x="2394" y="16548"/>
                  <a:pt x="959" y="19179"/>
                </a:cubicBezTo>
                <a:cubicBezTo>
                  <a:pt x="497" y="20027"/>
                  <a:pt x="196" y="20897"/>
                  <a:pt x="0" y="21600"/>
                </a:cubicBezTo>
                <a:lnTo>
                  <a:pt x="21600" y="21600"/>
                </a:lnTo>
                <a:lnTo>
                  <a:pt x="21600" y="0"/>
                </a:ln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121919" tIns="121919" rIns="121919" bIns="121919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1088" name="نص العنوان"/>
          <p:cNvSpPr txBox="1"/>
          <p:nvPr>
            <p:ph type="title"/>
          </p:nvPr>
        </p:nvSpPr>
        <p:spPr>
          <a:xfrm>
            <a:off x="1919999" y="3862199"/>
            <a:ext cx="7488001" cy="2015201"/>
          </a:xfrm>
          <a:prstGeom prst="rect">
            <a:avLst/>
          </a:prstGeom>
        </p:spPr>
        <p:txBody>
          <a:bodyPr anchor="ctr"/>
          <a:lstStyle>
            <a:lvl1pPr>
              <a:defRPr sz="14600"/>
            </a:lvl1pPr>
          </a:lstStyle>
          <a:p>
            <a:pPr/>
            <a:r>
              <a:t>نص العنوان</a:t>
            </a:r>
          </a:p>
        </p:txBody>
      </p:sp>
      <p:sp>
        <p:nvSpPr>
          <p:cNvPr id="1089" name="مستوى النص الأول…"/>
          <p:cNvSpPr txBox="1"/>
          <p:nvPr>
            <p:ph type="body" sz="quarter" idx="1"/>
          </p:nvPr>
        </p:nvSpPr>
        <p:spPr>
          <a:xfrm>
            <a:off x="1919999" y="6483399"/>
            <a:ext cx="7488001" cy="3370402"/>
          </a:xfrm>
          <a:prstGeom prst="rect">
            <a:avLst/>
          </a:prstGeom>
        </p:spPr>
        <p:txBody>
          <a:bodyPr/>
          <a:lstStyle>
            <a:lvl1pPr marL="952500" indent="-800100" algn="ctr">
              <a:buSzPts val="4200"/>
              <a:defRPr sz="4200"/>
            </a:lvl1pPr>
            <a:lvl2pPr marL="1676400" indent="-1066800" algn="ctr">
              <a:buSzPts val="4200"/>
              <a:defRPr sz="4200"/>
            </a:lvl2pPr>
            <a:lvl3pPr marL="2133600" indent="-1066800" algn="ctr">
              <a:buSzPts val="4200"/>
              <a:defRPr sz="4200"/>
            </a:lvl3pPr>
            <a:lvl4pPr marL="2590800" indent="-1066800" algn="ctr">
              <a:buSzPts val="4200"/>
              <a:defRPr sz="4200"/>
            </a:lvl4pPr>
            <a:lvl5pPr marL="3048000" indent="-1066800" algn="ctr">
              <a:buSzPts val="4200"/>
              <a:defRPr sz="4200"/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pic>
        <p:nvPicPr>
          <p:cNvPr id="1090" name="IMG_4033.png" descr="IMG_4033.png"/>
          <p:cNvPicPr>
            <a:picLocks noChangeAspect="1"/>
          </p:cNvPicPr>
          <p:nvPr/>
        </p:nvPicPr>
        <p:blipFill>
          <a:blip r:embed="rId2">
            <a:alphaModFix amt="31735"/>
            <a:extLst/>
          </a:blip>
          <a:stretch>
            <a:fillRect/>
          </a:stretch>
        </p:blipFill>
        <p:spPr>
          <a:xfrm>
            <a:off x="11825973" y="161547"/>
            <a:ext cx="2641999" cy="2381656"/>
          </a:xfrm>
          <a:prstGeom prst="rect">
            <a:avLst/>
          </a:prstGeom>
          <a:ln w="12700">
            <a:miter lim="400000"/>
          </a:ln>
        </p:spPr>
      </p:pic>
      <p:pic>
        <p:nvPicPr>
          <p:cNvPr id="1091" name="phonto 2.png" descr="phonto 2.png"/>
          <p:cNvPicPr>
            <a:picLocks noChangeAspect="1"/>
          </p:cNvPicPr>
          <p:nvPr/>
        </p:nvPicPr>
        <p:blipFill>
          <a:blip r:embed="rId3">
            <a:alphaModFix amt="59817"/>
            <a:extLst/>
          </a:blip>
          <a:srcRect l="36431" t="40593" r="29419" b="39038"/>
          <a:stretch>
            <a:fillRect/>
          </a:stretch>
        </p:blipFill>
        <p:spPr>
          <a:xfrm>
            <a:off x="21695818" y="10188651"/>
            <a:ext cx="2436722" cy="641262"/>
          </a:xfrm>
          <a:prstGeom prst="rect">
            <a:avLst/>
          </a:prstGeom>
          <a:ln w="12700">
            <a:miter lim="400000"/>
          </a:ln>
        </p:spPr>
      </p:pic>
      <p:sp>
        <p:nvSpPr>
          <p:cNvPr id="1092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MAIN_POI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4" name="Google Shape;1064;p8"/>
          <p:cNvGrpSpPr/>
          <p:nvPr/>
        </p:nvGrpSpPr>
        <p:grpSpPr>
          <a:xfrm>
            <a:off x="-349845" y="-1299"/>
            <a:ext cx="25417589" cy="13716477"/>
            <a:chOff x="0" y="0"/>
            <a:chExt cx="25417587" cy="13716475"/>
          </a:xfrm>
        </p:grpSpPr>
        <p:sp>
          <p:nvSpPr>
            <p:cNvPr id="1099" name="Google Shape;1065;p8"/>
            <p:cNvSpPr/>
            <p:nvPr/>
          </p:nvSpPr>
          <p:spPr>
            <a:xfrm>
              <a:off x="22896176" y="1380229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12"/>
                  </a:cubicBezTo>
                  <a:cubicBezTo>
                    <a:pt x="871" y="1338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64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9" y="21579"/>
                    <a:pt x="5489" y="21600"/>
                    <a:pt x="6934" y="21600"/>
                  </a:cubicBezTo>
                  <a:cubicBezTo>
                    <a:pt x="11489" y="21600"/>
                    <a:pt x="16781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00" name="Google Shape;1066;p8"/>
            <p:cNvSpPr/>
            <p:nvPr/>
          </p:nvSpPr>
          <p:spPr>
            <a:xfrm>
              <a:off x="23975893" y="61642"/>
              <a:ext cx="144169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25"/>
                    <a:pt x="9718" y="10504"/>
                    <a:pt x="8932" y="16592"/>
                  </a:cubicBezTo>
                  <a:cubicBezTo>
                    <a:pt x="8903" y="16841"/>
                    <a:pt x="8726" y="16973"/>
                    <a:pt x="8549" y="16973"/>
                  </a:cubicBezTo>
                  <a:cubicBezTo>
                    <a:pt x="8392" y="16973"/>
                    <a:pt x="8236" y="16870"/>
                    <a:pt x="8178" y="16654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5" y="7176"/>
                    <a:pt x="4962" y="6860"/>
                    <a:pt x="4524" y="6860"/>
                  </a:cubicBezTo>
                  <a:cubicBezTo>
                    <a:pt x="4516" y="6860"/>
                    <a:pt x="4507" y="6860"/>
                    <a:pt x="4498" y="6860"/>
                  </a:cubicBezTo>
                  <a:cubicBezTo>
                    <a:pt x="2763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78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09"/>
                    <a:pt x="14032" y="2950"/>
                    <a:pt x="14589" y="2925"/>
                  </a:cubicBezTo>
                  <a:lnTo>
                    <a:pt x="17362" y="2835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34"/>
                    <a:pt x="18895" y="5358"/>
                    <a:pt x="19313" y="5358"/>
                  </a:cubicBezTo>
                  <a:cubicBezTo>
                    <a:pt x="19329" y="5358"/>
                    <a:pt x="19345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43"/>
                    <a:pt x="21436" y="4709"/>
                    <a:pt x="21381" y="4109"/>
                  </a:cubicBezTo>
                  <a:cubicBezTo>
                    <a:pt x="21272" y="3065"/>
                    <a:pt x="20977" y="2110"/>
                    <a:pt x="20704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01" name="Google Shape;1067;p8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02" name="Google Shape;1068;p8"/>
            <p:cNvSpPr/>
            <p:nvPr/>
          </p:nvSpPr>
          <p:spPr>
            <a:xfrm>
              <a:off x="20002468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6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03" name="Google Shape;1069;p8"/>
            <p:cNvSpPr/>
            <p:nvPr/>
          </p:nvSpPr>
          <p:spPr>
            <a:xfrm>
              <a:off x="21563798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9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4" y="10481"/>
                    <a:pt x="6794" y="11327"/>
                  </a:cubicBezTo>
                  <a:cubicBezTo>
                    <a:pt x="7216" y="11962"/>
                    <a:pt x="2537" y="18529"/>
                    <a:pt x="2885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71" y="20776"/>
                  </a:cubicBezTo>
                  <a:cubicBezTo>
                    <a:pt x="8743" y="18837"/>
                    <a:pt x="9702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9" y="18576"/>
                    <a:pt x="17246" y="19586"/>
                  </a:cubicBezTo>
                  <a:cubicBezTo>
                    <a:pt x="17437" y="19699"/>
                    <a:pt x="17645" y="19754"/>
                    <a:pt x="17852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04" name="Google Shape;1070;p8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05" name="Google Shape;1071;p8"/>
            <p:cNvSpPr/>
            <p:nvPr/>
          </p:nvSpPr>
          <p:spPr>
            <a:xfrm>
              <a:off x="22896176" y="8406147"/>
              <a:ext cx="81924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7"/>
                    <a:pt x="18947" y="28"/>
                  </a:cubicBezTo>
                  <a:cubicBezTo>
                    <a:pt x="17365" y="733"/>
                    <a:pt x="14370" y="852"/>
                    <a:pt x="11236" y="852"/>
                  </a:cubicBezTo>
                  <a:cubicBezTo>
                    <a:pt x="9595" y="852"/>
                    <a:pt x="7914" y="817"/>
                    <a:pt x="6380" y="817"/>
                  </a:cubicBezTo>
                  <a:cubicBezTo>
                    <a:pt x="4329" y="817"/>
                    <a:pt x="2537" y="880"/>
                    <a:pt x="1431" y="1152"/>
                  </a:cubicBezTo>
                  <a:cubicBezTo>
                    <a:pt x="871" y="1278"/>
                    <a:pt x="385" y="3016"/>
                    <a:pt x="234" y="5445"/>
                  </a:cubicBezTo>
                  <a:cubicBezTo>
                    <a:pt x="10" y="9306"/>
                    <a:pt x="-82" y="13669"/>
                    <a:pt x="86" y="17034"/>
                  </a:cubicBezTo>
                  <a:cubicBezTo>
                    <a:pt x="199" y="19708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8" y="21600"/>
                    <a:pt x="16906" y="21377"/>
                    <a:pt x="19565" y="19834"/>
                  </a:cubicBezTo>
                  <a:cubicBezTo>
                    <a:pt x="21518" y="18738"/>
                    <a:pt x="21011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06" name="Google Shape;1072;p8"/>
            <p:cNvSpPr/>
            <p:nvPr/>
          </p:nvSpPr>
          <p:spPr>
            <a:xfrm>
              <a:off x="23975893" y="7086817"/>
              <a:ext cx="144169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3"/>
                    <a:pt x="8932" y="16590"/>
                  </a:cubicBezTo>
                  <a:cubicBezTo>
                    <a:pt x="8903" y="16847"/>
                    <a:pt x="8726" y="16982"/>
                    <a:pt x="8550" y="16982"/>
                  </a:cubicBezTo>
                  <a:cubicBezTo>
                    <a:pt x="8393" y="16982"/>
                    <a:pt x="8236" y="16876"/>
                    <a:pt x="8178" y="16655"/>
                  </a:cubicBezTo>
                  <a:cubicBezTo>
                    <a:pt x="7141" y="12654"/>
                    <a:pt x="6901" y="11088"/>
                    <a:pt x="5546" y="7649"/>
                  </a:cubicBezTo>
                  <a:cubicBezTo>
                    <a:pt x="5361" y="7165"/>
                    <a:pt x="4947" y="6860"/>
                    <a:pt x="4498" y="6860"/>
                  </a:cubicBezTo>
                  <a:cubicBezTo>
                    <a:pt x="2763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2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3" y="10240"/>
                    <a:pt x="3803" y="10240"/>
                  </a:cubicBezTo>
                  <a:cubicBezTo>
                    <a:pt x="3993" y="10240"/>
                    <a:pt x="4125" y="10310"/>
                    <a:pt x="4170" y="10465"/>
                  </a:cubicBezTo>
                  <a:cubicBezTo>
                    <a:pt x="5022" y="13190"/>
                    <a:pt x="6125" y="19252"/>
                    <a:pt x="6846" y="20920"/>
                  </a:cubicBezTo>
                  <a:cubicBezTo>
                    <a:pt x="7040" y="21353"/>
                    <a:pt x="7857" y="21600"/>
                    <a:pt x="8704" y="21600"/>
                  </a:cubicBezTo>
                  <a:cubicBezTo>
                    <a:pt x="9578" y="21600"/>
                    <a:pt x="10484" y="21337"/>
                    <a:pt x="10767" y="20742"/>
                  </a:cubicBezTo>
                  <a:cubicBezTo>
                    <a:pt x="12569" y="16922"/>
                    <a:pt x="12514" y="8911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4" y="5038"/>
                    <a:pt x="18883" y="5361"/>
                    <a:pt x="19293" y="5361"/>
                  </a:cubicBezTo>
                  <a:cubicBezTo>
                    <a:pt x="19315" y="5361"/>
                    <a:pt x="19338" y="5359"/>
                    <a:pt x="19361" y="5358"/>
                  </a:cubicBezTo>
                  <a:cubicBezTo>
                    <a:pt x="19732" y="5332"/>
                    <a:pt x="20147" y="5306"/>
                    <a:pt x="20507" y="5294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78"/>
                    <a:pt x="20977" y="2123"/>
                    <a:pt x="20704" y="1396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07" name="Google Shape;1073;p8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08" name="Google Shape;1074;p8"/>
            <p:cNvSpPr/>
            <p:nvPr/>
          </p:nvSpPr>
          <p:spPr>
            <a:xfrm>
              <a:off x="20002462" y="8100988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09" name="Google Shape;1075;p8"/>
            <p:cNvSpPr/>
            <p:nvPr/>
          </p:nvSpPr>
          <p:spPr>
            <a:xfrm>
              <a:off x="21563798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9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4" y="10487"/>
                    <a:pt x="6794" y="11332"/>
                  </a:cubicBezTo>
                  <a:cubicBezTo>
                    <a:pt x="7216" y="11967"/>
                    <a:pt x="2537" y="18515"/>
                    <a:pt x="2885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71" y="20779"/>
                  </a:cubicBezTo>
                  <a:cubicBezTo>
                    <a:pt x="8743" y="18840"/>
                    <a:pt x="9702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9" y="18579"/>
                    <a:pt x="17246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10" name="Google Shape;1076;p8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11" name="Google Shape;1077;p8"/>
            <p:cNvSpPr/>
            <p:nvPr/>
          </p:nvSpPr>
          <p:spPr>
            <a:xfrm>
              <a:off x="20457982" y="6435487"/>
              <a:ext cx="1084872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4"/>
                    <a:pt x="14156" y="866"/>
                    <a:pt x="10900" y="866"/>
                  </a:cubicBezTo>
                  <a:cubicBezTo>
                    <a:pt x="9350" y="866"/>
                    <a:pt x="7775" y="845"/>
                    <a:pt x="6330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6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6" y="21586"/>
                    <a:pt x="1334" y="21586"/>
                  </a:cubicBezTo>
                  <a:cubicBezTo>
                    <a:pt x="1345" y="21586"/>
                    <a:pt x="1355" y="21579"/>
                    <a:pt x="1364" y="21579"/>
                  </a:cubicBezTo>
                  <a:cubicBezTo>
                    <a:pt x="1782" y="21572"/>
                    <a:pt x="2239" y="21565"/>
                    <a:pt x="2727" y="21565"/>
                  </a:cubicBezTo>
                  <a:cubicBezTo>
                    <a:pt x="4126" y="21565"/>
                    <a:pt x="5786" y="21600"/>
                    <a:pt x="7530" y="21600"/>
                  </a:cubicBezTo>
                  <a:cubicBezTo>
                    <a:pt x="11943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12" name="Google Shape;1078;p8"/>
            <p:cNvSpPr/>
            <p:nvPr/>
          </p:nvSpPr>
          <p:spPr>
            <a:xfrm>
              <a:off x="20232485" y="5259082"/>
              <a:ext cx="81880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1"/>
                    <a:pt x="10904" y="871"/>
                  </a:cubicBezTo>
                  <a:cubicBezTo>
                    <a:pt x="9353" y="871"/>
                    <a:pt x="7778" y="843"/>
                    <a:pt x="6333" y="843"/>
                  </a:cubicBezTo>
                  <a:cubicBezTo>
                    <a:pt x="4303" y="843"/>
                    <a:pt x="2532" y="892"/>
                    <a:pt x="1439" y="1150"/>
                  </a:cubicBezTo>
                  <a:cubicBezTo>
                    <a:pt x="858" y="1331"/>
                    <a:pt x="374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204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13" name="Google Shape;1079;p8"/>
            <p:cNvSpPr/>
            <p:nvPr/>
          </p:nvSpPr>
          <p:spPr>
            <a:xfrm>
              <a:off x="20232485" y="4893188"/>
              <a:ext cx="818802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2"/>
                    <a:pt x="10904" y="872"/>
                  </a:cubicBezTo>
                  <a:cubicBezTo>
                    <a:pt x="9353" y="872"/>
                    <a:pt x="7778" y="844"/>
                    <a:pt x="6333" y="844"/>
                  </a:cubicBezTo>
                  <a:cubicBezTo>
                    <a:pt x="4303" y="844"/>
                    <a:pt x="2532" y="899"/>
                    <a:pt x="1439" y="1150"/>
                  </a:cubicBezTo>
                  <a:cubicBezTo>
                    <a:pt x="858" y="1276"/>
                    <a:pt x="374" y="3012"/>
                    <a:pt x="223" y="5501"/>
                  </a:cubicBezTo>
                  <a:cubicBezTo>
                    <a:pt x="17" y="9294"/>
                    <a:pt x="-77" y="13652"/>
                    <a:pt x="74" y="17075"/>
                  </a:cubicBezTo>
                  <a:cubicBezTo>
                    <a:pt x="202" y="19704"/>
                    <a:pt x="730" y="21551"/>
                    <a:pt x="1334" y="21551"/>
                  </a:cubicBezTo>
                  <a:cubicBezTo>
                    <a:pt x="1345" y="21551"/>
                    <a:pt x="1355" y="21551"/>
                    <a:pt x="1364" y="21551"/>
                  </a:cubicBezTo>
                  <a:cubicBezTo>
                    <a:pt x="1586" y="21544"/>
                    <a:pt x="1816" y="21544"/>
                    <a:pt x="2058" y="21544"/>
                  </a:cubicBezTo>
                  <a:cubicBezTo>
                    <a:pt x="3578" y="21544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08"/>
                  </a:cubicBezTo>
                  <a:cubicBezTo>
                    <a:pt x="21523" y="18713"/>
                    <a:pt x="21011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14" name="Google Shape;1080;p8"/>
            <p:cNvSpPr/>
            <p:nvPr/>
          </p:nvSpPr>
          <p:spPr>
            <a:xfrm>
              <a:off x="22584655" y="4634488"/>
              <a:ext cx="982117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1" y="0"/>
                  </a:moveTo>
                  <a:cubicBezTo>
                    <a:pt x="16858" y="0"/>
                    <a:pt x="16422" y="178"/>
                    <a:pt x="16094" y="504"/>
                  </a:cubicBezTo>
                  <a:cubicBezTo>
                    <a:pt x="11992" y="4766"/>
                    <a:pt x="3466" y="13243"/>
                    <a:pt x="320" y="17441"/>
                  </a:cubicBezTo>
                  <a:cubicBezTo>
                    <a:pt x="-895" y="19076"/>
                    <a:pt x="1608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04"/>
                    <a:pt x="18978" y="838"/>
                    <a:pt x="18161" y="268"/>
                  </a:cubicBezTo>
                  <a:cubicBezTo>
                    <a:pt x="17895" y="85"/>
                    <a:pt x="17594" y="0"/>
                    <a:pt x="172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15" name="Google Shape;1081;p8"/>
            <p:cNvSpPr/>
            <p:nvPr/>
          </p:nvSpPr>
          <p:spPr>
            <a:xfrm>
              <a:off x="22666627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16" name="Google Shape;1082;p8"/>
            <p:cNvSpPr/>
            <p:nvPr/>
          </p:nvSpPr>
          <p:spPr>
            <a:xfrm>
              <a:off x="23251670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5" y="0"/>
                  </a:moveTo>
                  <a:cubicBezTo>
                    <a:pt x="2665" y="0"/>
                    <a:pt x="-1620" y="5733"/>
                    <a:pt x="601" y="16505"/>
                  </a:cubicBezTo>
                  <a:cubicBezTo>
                    <a:pt x="1310" y="20041"/>
                    <a:pt x="4171" y="21600"/>
                    <a:pt x="7360" y="21600"/>
                  </a:cubicBezTo>
                  <a:cubicBezTo>
                    <a:pt x="13132" y="21600"/>
                    <a:pt x="19980" y="16498"/>
                    <a:pt x="17145" y="8724"/>
                  </a:cubicBezTo>
                  <a:cubicBezTo>
                    <a:pt x="14980" y="2828"/>
                    <a:pt x="11139" y="0"/>
                    <a:pt x="764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17" name="Google Shape;1083;p8"/>
            <p:cNvSpPr/>
            <p:nvPr/>
          </p:nvSpPr>
          <p:spPr>
            <a:xfrm>
              <a:off x="22533254" y="6435487"/>
              <a:ext cx="1084827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4"/>
                    <a:pt x="14166" y="866"/>
                    <a:pt x="10911" y="866"/>
                  </a:cubicBezTo>
                  <a:cubicBezTo>
                    <a:pt x="9360" y="866"/>
                    <a:pt x="7785" y="845"/>
                    <a:pt x="6338" y="845"/>
                  </a:cubicBezTo>
                  <a:cubicBezTo>
                    <a:pt x="4308" y="845"/>
                    <a:pt x="2531" y="894"/>
                    <a:pt x="1434" y="1145"/>
                  </a:cubicBezTo>
                  <a:cubicBezTo>
                    <a:pt x="869" y="1271"/>
                    <a:pt x="375" y="3017"/>
                    <a:pt x="234" y="5510"/>
                  </a:cubicBezTo>
                  <a:cubicBezTo>
                    <a:pt x="8" y="9309"/>
                    <a:pt x="-76" y="13667"/>
                    <a:pt x="79" y="17096"/>
                  </a:cubicBezTo>
                  <a:cubicBezTo>
                    <a:pt x="204" y="19728"/>
                    <a:pt x="739" y="21586"/>
                    <a:pt x="1348" y="21586"/>
                  </a:cubicBezTo>
                  <a:cubicBezTo>
                    <a:pt x="1358" y="21586"/>
                    <a:pt x="1367" y="21579"/>
                    <a:pt x="1378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7" y="21600"/>
                    <a:pt x="7538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18" name="Google Shape;1084;p8"/>
            <p:cNvSpPr/>
            <p:nvPr/>
          </p:nvSpPr>
          <p:spPr>
            <a:xfrm>
              <a:off x="22974492" y="6144191"/>
              <a:ext cx="202237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19" name="Google Shape;1085;p8"/>
            <p:cNvSpPr/>
            <p:nvPr/>
          </p:nvSpPr>
          <p:spPr>
            <a:xfrm>
              <a:off x="22974507" y="6777780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20" name="Google Shape;1086;p8"/>
            <p:cNvSpPr/>
            <p:nvPr/>
          </p:nvSpPr>
          <p:spPr>
            <a:xfrm>
              <a:off x="23888517" y="5397138"/>
              <a:ext cx="1132688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96"/>
                    <a:pt x="577" y="8873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7" y="14079"/>
                    <a:pt x="2093" y="14071"/>
                    <a:pt x="2171" y="14057"/>
                  </a:cubicBezTo>
                  <a:cubicBezTo>
                    <a:pt x="3999" y="13700"/>
                    <a:pt x="5690" y="13577"/>
                    <a:pt x="7116" y="13508"/>
                  </a:cubicBezTo>
                  <a:cubicBezTo>
                    <a:pt x="7133" y="13508"/>
                    <a:pt x="7150" y="13508"/>
                    <a:pt x="7166" y="13508"/>
                  </a:cubicBezTo>
                  <a:cubicBezTo>
                    <a:pt x="7892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100" y="14497"/>
                  </a:cubicBezTo>
                  <a:cubicBezTo>
                    <a:pt x="13993" y="13717"/>
                    <a:pt x="14606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14" y="8352"/>
                    <a:pt x="17006" y="8199"/>
                    <a:pt x="15624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3" y="6994"/>
                  </a:cubicBezTo>
                  <a:cubicBezTo>
                    <a:pt x="13504" y="5361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21" name="Google Shape;1087;p8"/>
            <p:cNvSpPr/>
            <p:nvPr/>
          </p:nvSpPr>
          <p:spPr>
            <a:xfrm>
              <a:off x="24227609" y="3512959"/>
              <a:ext cx="1080347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20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595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52" y="15826"/>
                  </a:cubicBezTo>
                  <a:cubicBezTo>
                    <a:pt x="10813" y="15411"/>
                    <a:pt x="11225" y="15192"/>
                    <a:pt x="11640" y="15192"/>
                  </a:cubicBezTo>
                  <a:cubicBezTo>
                    <a:pt x="11943" y="15192"/>
                    <a:pt x="12250" y="15307"/>
                    <a:pt x="12501" y="15548"/>
                  </a:cubicBezTo>
                  <a:cubicBezTo>
                    <a:pt x="14011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393" y="17161"/>
                    <a:pt x="21090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501" y="11165"/>
                    <a:pt x="15815" y="10090"/>
                  </a:cubicBezTo>
                  <a:cubicBezTo>
                    <a:pt x="15073" y="9618"/>
                    <a:pt x="14914" y="8494"/>
                    <a:pt x="15481" y="7778"/>
                  </a:cubicBezTo>
                  <a:cubicBezTo>
                    <a:pt x="16527" y="6474"/>
                    <a:pt x="17718" y="5153"/>
                    <a:pt x="18663" y="3884"/>
                  </a:cubicBezTo>
                  <a:cubicBezTo>
                    <a:pt x="19158" y="3232"/>
                    <a:pt x="19041" y="2239"/>
                    <a:pt x="18417" y="1733"/>
                  </a:cubicBezTo>
                  <a:cubicBezTo>
                    <a:pt x="17675" y="1130"/>
                    <a:pt x="16919" y="690"/>
                    <a:pt x="16105" y="184"/>
                  </a:cubicBezTo>
                  <a:cubicBezTo>
                    <a:pt x="15904" y="60"/>
                    <a:pt x="15684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22" name="Google Shape;1088;p8"/>
            <p:cNvSpPr/>
            <p:nvPr/>
          </p:nvSpPr>
          <p:spPr>
            <a:xfrm>
              <a:off x="21311737" y="3573858"/>
              <a:ext cx="1441817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8"/>
                    <a:pt x="11024" y="415"/>
                  </a:cubicBezTo>
                  <a:cubicBezTo>
                    <a:pt x="9953" y="938"/>
                    <a:pt x="9724" y="10513"/>
                    <a:pt x="8939" y="16586"/>
                  </a:cubicBezTo>
                  <a:cubicBezTo>
                    <a:pt x="8903" y="16843"/>
                    <a:pt x="8725" y="16977"/>
                    <a:pt x="8546" y="16977"/>
                  </a:cubicBezTo>
                  <a:cubicBezTo>
                    <a:pt x="8388" y="16977"/>
                    <a:pt x="8231" y="16872"/>
                    <a:pt x="8174" y="16650"/>
                  </a:cubicBezTo>
                  <a:cubicBezTo>
                    <a:pt x="7138" y="12664"/>
                    <a:pt x="6897" y="11085"/>
                    <a:pt x="5544" y="7647"/>
                  </a:cubicBezTo>
                  <a:cubicBezTo>
                    <a:pt x="5359" y="7163"/>
                    <a:pt x="4944" y="6858"/>
                    <a:pt x="4496" y="6858"/>
                  </a:cubicBezTo>
                  <a:cubicBezTo>
                    <a:pt x="2760" y="6884"/>
                    <a:pt x="916" y="7469"/>
                    <a:pt x="109" y="9329"/>
                  </a:cubicBezTo>
                  <a:cubicBezTo>
                    <a:pt x="-164" y="10245"/>
                    <a:pt x="119" y="10806"/>
                    <a:pt x="502" y="11455"/>
                  </a:cubicBezTo>
                  <a:cubicBezTo>
                    <a:pt x="628" y="11682"/>
                    <a:pt x="833" y="11801"/>
                    <a:pt x="1044" y="11801"/>
                  </a:cubicBezTo>
                  <a:cubicBezTo>
                    <a:pt x="1198" y="11801"/>
                    <a:pt x="1354" y="11736"/>
                    <a:pt x="1484" y="11608"/>
                  </a:cubicBezTo>
                  <a:cubicBezTo>
                    <a:pt x="2296" y="10791"/>
                    <a:pt x="3275" y="10238"/>
                    <a:pt x="3808" y="10238"/>
                  </a:cubicBezTo>
                  <a:cubicBezTo>
                    <a:pt x="3997" y="10238"/>
                    <a:pt x="4131" y="10308"/>
                    <a:pt x="4179" y="10462"/>
                  </a:cubicBezTo>
                  <a:cubicBezTo>
                    <a:pt x="5031" y="13186"/>
                    <a:pt x="6122" y="19246"/>
                    <a:pt x="6843" y="20915"/>
                  </a:cubicBezTo>
                  <a:cubicBezTo>
                    <a:pt x="7035" y="21352"/>
                    <a:pt x="7849" y="21600"/>
                    <a:pt x="8693" y="21600"/>
                  </a:cubicBezTo>
                  <a:cubicBezTo>
                    <a:pt x="9569" y="21600"/>
                    <a:pt x="10478" y="21333"/>
                    <a:pt x="10761" y="20737"/>
                  </a:cubicBezTo>
                  <a:cubicBezTo>
                    <a:pt x="12562" y="16930"/>
                    <a:pt x="12508" y="8909"/>
                    <a:pt x="13424" y="4071"/>
                  </a:cubicBezTo>
                  <a:cubicBezTo>
                    <a:pt x="13544" y="3421"/>
                    <a:pt x="14025" y="2962"/>
                    <a:pt x="14593" y="2937"/>
                  </a:cubicBezTo>
                  <a:lnTo>
                    <a:pt x="17354" y="2847"/>
                  </a:lnTo>
                  <a:cubicBezTo>
                    <a:pt x="17976" y="3064"/>
                    <a:pt x="18271" y="3905"/>
                    <a:pt x="18413" y="4566"/>
                  </a:cubicBezTo>
                  <a:cubicBezTo>
                    <a:pt x="18518" y="5045"/>
                    <a:pt x="18887" y="5369"/>
                    <a:pt x="19305" y="5369"/>
                  </a:cubicBezTo>
                  <a:cubicBezTo>
                    <a:pt x="19321" y="5369"/>
                    <a:pt x="19335" y="5369"/>
                    <a:pt x="19351" y="5369"/>
                  </a:cubicBezTo>
                  <a:cubicBezTo>
                    <a:pt x="19723" y="5344"/>
                    <a:pt x="20149" y="5318"/>
                    <a:pt x="20509" y="5292"/>
                  </a:cubicBezTo>
                  <a:cubicBezTo>
                    <a:pt x="21032" y="5254"/>
                    <a:pt x="21436" y="4720"/>
                    <a:pt x="21371" y="4120"/>
                  </a:cubicBezTo>
                  <a:cubicBezTo>
                    <a:pt x="21262" y="3077"/>
                    <a:pt x="20967" y="2122"/>
                    <a:pt x="20695" y="1409"/>
                  </a:cubicBezTo>
                  <a:cubicBezTo>
                    <a:pt x="20378" y="594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23" name="Google Shape;1089;p8"/>
            <p:cNvSpPr/>
            <p:nvPr/>
          </p:nvSpPr>
          <p:spPr>
            <a:xfrm>
              <a:off x="23121630" y="2922528"/>
              <a:ext cx="108484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8" y="864"/>
                    <a:pt x="7782" y="843"/>
                    <a:pt x="6337" y="843"/>
                  </a:cubicBezTo>
                  <a:cubicBezTo>
                    <a:pt x="4305" y="843"/>
                    <a:pt x="2528" y="892"/>
                    <a:pt x="1431" y="1143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288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6" y="21579"/>
                    <a:pt x="2368" y="21579"/>
                    <a:pt x="2928" y="21579"/>
                  </a:cubicBezTo>
                  <a:cubicBezTo>
                    <a:pt x="4121" y="21579"/>
                    <a:pt x="5494" y="21600"/>
                    <a:pt x="6940" y="21600"/>
                  </a:cubicBezTo>
                  <a:cubicBezTo>
                    <a:pt x="11498" y="21600"/>
                    <a:pt x="16790" y="21405"/>
                    <a:pt x="19574" y="19795"/>
                  </a:cubicBezTo>
                  <a:cubicBezTo>
                    <a:pt x="21521" y="18694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24" name="Google Shape;1090;p8"/>
            <p:cNvSpPr/>
            <p:nvPr/>
          </p:nvSpPr>
          <p:spPr>
            <a:xfrm>
              <a:off x="22896176" y="1746123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05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1" y="21586"/>
                    <a:pt x="2359" y="21579"/>
                    <a:pt x="2912" y="21579"/>
                  </a:cubicBezTo>
                  <a:cubicBezTo>
                    <a:pt x="4150" y="21579"/>
                    <a:pt x="5581" y="21600"/>
                    <a:pt x="7087" y="21600"/>
                  </a:cubicBezTo>
                  <a:cubicBezTo>
                    <a:pt x="11606" y="21600"/>
                    <a:pt x="16813" y="21405"/>
                    <a:pt x="19561" y="19858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25" name="Google Shape;1091;p8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26" name="Google Shape;1092;p8"/>
            <p:cNvSpPr/>
            <p:nvPr/>
          </p:nvSpPr>
          <p:spPr>
            <a:xfrm>
              <a:off x="20587692" y="1873781"/>
              <a:ext cx="232013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0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318" y="20041"/>
                    <a:pt x="4189" y="21600"/>
                    <a:pt x="7383" y="21600"/>
                  </a:cubicBezTo>
                  <a:cubicBezTo>
                    <a:pt x="13157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27" name="Google Shape;1093;p8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28" name="Google Shape;1094;p8"/>
            <p:cNvSpPr/>
            <p:nvPr/>
          </p:nvSpPr>
          <p:spPr>
            <a:xfrm>
              <a:off x="20310537" y="2631232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29" name="Google Shape;1095;p8"/>
            <p:cNvSpPr/>
            <p:nvPr/>
          </p:nvSpPr>
          <p:spPr>
            <a:xfrm>
              <a:off x="20310537" y="3265068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30" name="Google Shape;1096;p8"/>
            <p:cNvSpPr/>
            <p:nvPr/>
          </p:nvSpPr>
          <p:spPr>
            <a:xfrm>
              <a:off x="21224357" y="1884179"/>
              <a:ext cx="1132690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3999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1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599" y="21093"/>
                    <a:pt x="9112" y="21531"/>
                    <a:pt x="9720" y="21558"/>
                  </a:cubicBezTo>
                  <a:cubicBezTo>
                    <a:pt x="10326" y="21582"/>
                    <a:pt x="10966" y="21600"/>
                    <a:pt x="11621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4" y="13041"/>
                  </a:cubicBezTo>
                  <a:cubicBezTo>
                    <a:pt x="16995" y="13164"/>
                    <a:pt x="18574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303" y="11244"/>
                    <a:pt x="21151" y="10449"/>
                    <a:pt x="21013" y="9572"/>
                  </a:cubicBezTo>
                  <a:cubicBezTo>
                    <a:pt x="20929" y="8995"/>
                    <a:pt x="20458" y="8571"/>
                    <a:pt x="19890" y="8502"/>
                  </a:cubicBezTo>
                  <a:cubicBezTo>
                    <a:pt x="18512" y="8351"/>
                    <a:pt x="17006" y="8199"/>
                    <a:pt x="15622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600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31" name="Google Shape;1097;p8"/>
            <p:cNvSpPr/>
            <p:nvPr/>
          </p:nvSpPr>
          <p:spPr>
            <a:xfrm>
              <a:off x="20457982" y="13460663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1" y="773"/>
                    <a:pt x="13963" y="871"/>
                    <a:pt x="10603" y="871"/>
                  </a:cubicBezTo>
                  <a:cubicBezTo>
                    <a:pt x="9350" y="871"/>
                    <a:pt x="8088" y="857"/>
                    <a:pt x="6900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8" y="21579"/>
                    <a:pt x="2904" y="21579"/>
                  </a:cubicBezTo>
                  <a:cubicBezTo>
                    <a:pt x="4145" y="21579"/>
                    <a:pt x="5575" y="21600"/>
                    <a:pt x="7082" y="21600"/>
                  </a:cubicBezTo>
                  <a:cubicBezTo>
                    <a:pt x="11605" y="21600"/>
                    <a:pt x="16811" y="21405"/>
                    <a:pt x="19562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32" name="Google Shape;1098;p8"/>
            <p:cNvSpPr/>
            <p:nvPr/>
          </p:nvSpPr>
          <p:spPr>
            <a:xfrm>
              <a:off x="20232485" y="12284917"/>
              <a:ext cx="81882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7" y="0"/>
                  </a:moveTo>
                  <a:cubicBezTo>
                    <a:pt x="19063" y="0"/>
                    <a:pt x="19015" y="14"/>
                    <a:pt x="18969" y="35"/>
                  </a:cubicBezTo>
                  <a:cubicBezTo>
                    <a:pt x="17377" y="733"/>
                    <a:pt x="14376" y="859"/>
                    <a:pt x="11237" y="859"/>
                  </a:cubicBezTo>
                  <a:cubicBezTo>
                    <a:pt x="9595" y="859"/>
                    <a:pt x="7913" y="824"/>
                    <a:pt x="6378" y="824"/>
                  </a:cubicBezTo>
                  <a:cubicBezTo>
                    <a:pt x="4329" y="824"/>
                    <a:pt x="2538" y="880"/>
                    <a:pt x="1439" y="1152"/>
                  </a:cubicBezTo>
                  <a:cubicBezTo>
                    <a:pt x="858" y="1278"/>
                    <a:pt x="374" y="3023"/>
                    <a:pt x="223" y="5452"/>
                  </a:cubicBezTo>
                  <a:cubicBezTo>
                    <a:pt x="17" y="9313"/>
                    <a:pt x="-77" y="13676"/>
                    <a:pt x="74" y="17034"/>
                  </a:cubicBezTo>
                  <a:cubicBezTo>
                    <a:pt x="204" y="19715"/>
                    <a:pt x="747" y="21586"/>
                    <a:pt x="1364" y="21586"/>
                  </a:cubicBezTo>
                  <a:cubicBezTo>
                    <a:pt x="1783" y="21572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84"/>
                    <a:pt x="19566" y="19841"/>
                  </a:cubicBezTo>
                  <a:cubicBezTo>
                    <a:pt x="21523" y="18682"/>
                    <a:pt x="21016" y="0"/>
                    <a:pt x="1910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33" name="Google Shape;1099;p8"/>
            <p:cNvSpPr/>
            <p:nvPr/>
          </p:nvSpPr>
          <p:spPr>
            <a:xfrm>
              <a:off x="20232485" y="11918363"/>
              <a:ext cx="818802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14"/>
                    <a:pt x="18967" y="28"/>
                  </a:cubicBezTo>
                  <a:cubicBezTo>
                    <a:pt x="17271" y="773"/>
                    <a:pt x="13968" y="877"/>
                    <a:pt x="10607" y="877"/>
                  </a:cubicBezTo>
                  <a:cubicBezTo>
                    <a:pt x="9353" y="877"/>
                    <a:pt x="8092" y="863"/>
                    <a:pt x="6901" y="863"/>
                  </a:cubicBezTo>
                  <a:cubicBezTo>
                    <a:pt x="4637" y="863"/>
                    <a:pt x="2632" y="912"/>
                    <a:pt x="1439" y="1211"/>
                  </a:cubicBezTo>
                  <a:cubicBezTo>
                    <a:pt x="858" y="1337"/>
                    <a:pt x="374" y="3070"/>
                    <a:pt x="223" y="5492"/>
                  </a:cubicBezTo>
                  <a:cubicBezTo>
                    <a:pt x="17" y="9342"/>
                    <a:pt x="-77" y="13630"/>
                    <a:pt x="74" y="17048"/>
                  </a:cubicBezTo>
                  <a:cubicBezTo>
                    <a:pt x="204" y="19714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1" y="21565"/>
                    <a:pt x="5792" y="21600"/>
                    <a:pt x="7537" y="21600"/>
                  </a:cubicBezTo>
                  <a:cubicBezTo>
                    <a:pt x="11951" y="21600"/>
                    <a:pt x="16906" y="21377"/>
                    <a:pt x="19565" y="19839"/>
                  </a:cubicBezTo>
                  <a:cubicBezTo>
                    <a:pt x="21523" y="18683"/>
                    <a:pt x="21011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34" name="Google Shape;1100;p8"/>
            <p:cNvSpPr/>
            <p:nvPr/>
          </p:nvSpPr>
          <p:spPr>
            <a:xfrm>
              <a:off x="22584641" y="11660158"/>
              <a:ext cx="982132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81" y="0"/>
                  </a:moveTo>
                  <a:cubicBezTo>
                    <a:pt x="16849" y="0"/>
                    <a:pt x="16419" y="178"/>
                    <a:pt x="16094" y="510"/>
                  </a:cubicBezTo>
                  <a:cubicBezTo>
                    <a:pt x="11992" y="4773"/>
                    <a:pt x="3466" y="13250"/>
                    <a:pt x="320" y="17449"/>
                  </a:cubicBezTo>
                  <a:cubicBezTo>
                    <a:pt x="-895" y="19073"/>
                    <a:pt x="1604" y="21600"/>
                    <a:pt x="3511" y="21600"/>
                  </a:cubicBezTo>
                  <a:cubicBezTo>
                    <a:pt x="4024" y="21600"/>
                    <a:pt x="4494" y="21417"/>
                    <a:pt x="4838" y="20982"/>
                  </a:cubicBezTo>
                  <a:cubicBezTo>
                    <a:pt x="7661" y="17465"/>
                    <a:pt x="17205" y="8163"/>
                    <a:pt x="20150" y="4789"/>
                  </a:cubicBezTo>
                  <a:cubicBezTo>
                    <a:pt x="20627" y="4234"/>
                    <a:pt x="20705" y="3442"/>
                    <a:pt x="20351" y="2808"/>
                  </a:cubicBezTo>
                  <a:cubicBezTo>
                    <a:pt x="19765" y="1810"/>
                    <a:pt x="18978" y="828"/>
                    <a:pt x="18161" y="274"/>
                  </a:cubicBezTo>
                  <a:cubicBezTo>
                    <a:pt x="17891" y="89"/>
                    <a:pt x="17587" y="0"/>
                    <a:pt x="172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35" name="Google Shape;1101;p8"/>
            <p:cNvSpPr/>
            <p:nvPr/>
          </p:nvSpPr>
          <p:spPr>
            <a:xfrm>
              <a:off x="22666619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36" name="Google Shape;1102;p8"/>
            <p:cNvSpPr/>
            <p:nvPr/>
          </p:nvSpPr>
          <p:spPr>
            <a:xfrm>
              <a:off x="23251676" y="12412410"/>
              <a:ext cx="23218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9" y="0"/>
                  </a:moveTo>
                  <a:cubicBezTo>
                    <a:pt x="2670" y="0"/>
                    <a:pt x="-1620" y="5753"/>
                    <a:pt x="601" y="16542"/>
                  </a:cubicBezTo>
                  <a:cubicBezTo>
                    <a:pt x="1303" y="20047"/>
                    <a:pt x="4156" y="21600"/>
                    <a:pt x="7339" y="21600"/>
                  </a:cubicBezTo>
                  <a:cubicBezTo>
                    <a:pt x="13109" y="21600"/>
                    <a:pt x="19980" y="16507"/>
                    <a:pt x="17139" y="8753"/>
                  </a:cubicBezTo>
                  <a:cubicBezTo>
                    <a:pt x="14975" y="2830"/>
                    <a:pt x="11141" y="0"/>
                    <a:pt x="764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37" name="Google Shape;1103;p8"/>
            <p:cNvSpPr/>
            <p:nvPr/>
          </p:nvSpPr>
          <p:spPr>
            <a:xfrm>
              <a:off x="22533254" y="13460663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268" y="773"/>
                    <a:pt x="13972" y="871"/>
                    <a:pt x="10613" y="871"/>
                  </a:cubicBezTo>
                  <a:cubicBezTo>
                    <a:pt x="9360" y="871"/>
                    <a:pt x="8098" y="857"/>
                    <a:pt x="6908" y="857"/>
                  </a:cubicBezTo>
                  <a:cubicBezTo>
                    <a:pt x="4642" y="857"/>
                    <a:pt x="2632" y="913"/>
                    <a:pt x="1434" y="1205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351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5" y="21586"/>
                    <a:pt x="2363" y="21579"/>
                    <a:pt x="2918" y="21579"/>
                  </a:cubicBezTo>
                  <a:cubicBezTo>
                    <a:pt x="4156" y="21579"/>
                    <a:pt x="5587" y="21600"/>
                    <a:pt x="7092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38" name="Google Shape;1104;p8"/>
            <p:cNvSpPr/>
            <p:nvPr/>
          </p:nvSpPr>
          <p:spPr>
            <a:xfrm>
              <a:off x="22974484" y="13169532"/>
              <a:ext cx="20222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14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39" name="Google Shape;1105;p8"/>
            <p:cNvSpPr/>
            <p:nvPr/>
          </p:nvSpPr>
          <p:spPr>
            <a:xfrm>
              <a:off x="23888517" y="12422809"/>
              <a:ext cx="1132688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2" y="8330"/>
                  </a:cubicBezTo>
                  <a:cubicBezTo>
                    <a:pt x="7782" y="8988"/>
                    <a:pt x="577" y="8865"/>
                    <a:pt x="147" y="9607"/>
                  </a:cubicBezTo>
                  <a:cubicBezTo>
                    <a:pt x="-255" y="10306"/>
                    <a:pt x="245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71" y="14051"/>
                  </a:cubicBezTo>
                  <a:cubicBezTo>
                    <a:pt x="3999" y="13708"/>
                    <a:pt x="5690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3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5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100" y="14491"/>
                  </a:cubicBezTo>
                  <a:cubicBezTo>
                    <a:pt x="13994" y="13717"/>
                    <a:pt x="14595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1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3" y="6986"/>
                  </a:cubicBezTo>
                  <a:cubicBezTo>
                    <a:pt x="13504" y="5353"/>
                    <a:pt x="13337" y="3076"/>
                    <a:pt x="13157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40" name="Google Shape;1106;p8"/>
            <p:cNvSpPr/>
            <p:nvPr/>
          </p:nvSpPr>
          <p:spPr>
            <a:xfrm>
              <a:off x="24227609" y="10538217"/>
              <a:ext cx="1080347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8" y="5256"/>
                    <a:pt x="10435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595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4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52" y="15830"/>
                  </a:cubicBezTo>
                  <a:cubicBezTo>
                    <a:pt x="10814" y="15412"/>
                    <a:pt x="11231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11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393" y="17164"/>
                    <a:pt x="21090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501" y="11156"/>
                    <a:pt x="15815" y="10097"/>
                  </a:cubicBezTo>
                  <a:cubicBezTo>
                    <a:pt x="15073" y="9627"/>
                    <a:pt x="14914" y="8502"/>
                    <a:pt x="15481" y="7787"/>
                  </a:cubicBezTo>
                  <a:cubicBezTo>
                    <a:pt x="16527" y="6484"/>
                    <a:pt x="17718" y="5165"/>
                    <a:pt x="18663" y="3896"/>
                  </a:cubicBezTo>
                  <a:cubicBezTo>
                    <a:pt x="19158" y="3228"/>
                    <a:pt x="19041" y="2236"/>
                    <a:pt x="18417" y="1730"/>
                  </a:cubicBezTo>
                  <a:cubicBezTo>
                    <a:pt x="17675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41" name="Google Shape;1107;p8"/>
            <p:cNvSpPr/>
            <p:nvPr/>
          </p:nvSpPr>
          <p:spPr>
            <a:xfrm>
              <a:off x="21311737" y="10599777"/>
              <a:ext cx="1441817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4"/>
                    <a:pt x="8939" y="16592"/>
                  </a:cubicBezTo>
                  <a:cubicBezTo>
                    <a:pt x="8903" y="16847"/>
                    <a:pt x="8727" y="16977"/>
                    <a:pt x="8550" y="16977"/>
                  </a:cubicBezTo>
                  <a:cubicBezTo>
                    <a:pt x="8391" y="16977"/>
                    <a:pt x="8232" y="16871"/>
                    <a:pt x="8174" y="16656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59" y="7166"/>
                    <a:pt x="4944" y="6860"/>
                    <a:pt x="4496" y="6860"/>
                  </a:cubicBezTo>
                  <a:cubicBezTo>
                    <a:pt x="2760" y="6873"/>
                    <a:pt x="916" y="7471"/>
                    <a:pt x="109" y="9332"/>
                  </a:cubicBezTo>
                  <a:cubicBezTo>
                    <a:pt x="-164" y="10248"/>
                    <a:pt x="119" y="10796"/>
                    <a:pt x="502" y="11459"/>
                  </a:cubicBezTo>
                  <a:cubicBezTo>
                    <a:pt x="629" y="11682"/>
                    <a:pt x="837" y="11800"/>
                    <a:pt x="1050" y="11800"/>
                  </a:cubicBezTo>
                  <a:cubicBezTo>
                    <a:pt x="1201" y="11800"/>
                    <a:pt x="1356" y="11739"/>
                    <a:pt x="1484" y="11612"/>
                  </a:cubicBezTo>
                  <a:cubicBezTo>
                    <a:pt x="2299" y="10792"/>
                    <a:pt x="3281" y="10230"/>
                    <a:pt x="3812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31" y="13191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76" y="3065"/>
                    <a:pt x="18271" y="3906"/>
                    <a:pt x="18413" y="4567"/>
                  </a:cubicBezTo>
                  <a:cubicBezTo>
                    <a:pt x="18518" y="5046"/>
                    <a:pt x="18886" y="5360"/>
                    <a:pt x="19303" y="5360"/>
                  </a:cubicBezTo>
                  <a:cubicBezTo>
                    <a:pt x="19319" y="5360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42" name="Google Shape;1108;p8"/>
            <p:cNvSpPr/>
            <p:nvPr/>
          </p:nvSpPr>
          <p:spPr>
            <a:xfrm>
              <a:off x="23121630" y="9948363"/>
              <a:ext cx="108484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9" y="0"/>
                  </a:moveTo>
                  <a:cubicBezTo>
                    <a:pt x="19063" y="0"/>
                    <a:pt x="19017" y="14"/>
                    <a:pt x="18969" y="35"/>
                  </a:cubicBezTo>
                  <a:cubicBezTo>
                    <a:pt x="17341" y="719"/>
                    <a:pt x="14229" y="831"/>
                    <a:pt x="11003" y="831"/>
                  </a:cubicBezTo>
                  <a:cubicBezTo>
                    <a:pt x="9570" y="831"/>
                    <a:pt x="8114" y="810"/>
                    <a:pt x="6756" y="810"/>
                  </a:cubicBezTo>
                  <a:cubicBezTo>
                    <a:pt x="4551" y="810"/>
                    <a:pt x="2604" y="866"/>
                    <a:pt x="1431" y="1152"/>
                  </a:cubicBezTo>
                  <a:cubicBezTo>
                    <a:pt x="866" y="1278"/>
                    <a:pt x="372" y="3023"/>
                    <a:pt x="231" y="5452"/>
                  </a:cubicBezTo>
                  <a:cubicBezTo>
                    <a:pt x="19" y="9313"/>
                    <a:pt x="-79" y="13669"/>
                    <a:pt x="76" y="17034"/>
                  </a:cubicBezTo>
                  <a:cubicBezTo>
                    <a:pt x="203" y="19715"/>
                    <a:pt x="754" y="21579"/>
                    <a:pt x="1376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8" y="21565"/>
                    <a:pt x="5797" y="21600"/>
                    <a:pt x="7541" y="21600"/>
                  </a:cubicBezTo>
                  <a:cubicBezTo>
                    <a:pt x="11956" y="21600"/>
                    <a:pt x="16915" y="21384"/>
                    <a:pt x="19577" y="19841"/>
                  </a:cubicBezTo>
                  <a:cubicBezTo>
                    <a:pt x="21521" y="18682"/>
                    <a:pt x="21014" y="0"/>
                    <a:pt x="1910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43" name="Google Shape;1109;p8"/>
            <p:cNvSpPr/>
            <p:nvPr/>
          </p:nvSpPr>
          <p:spPr>
            <a:xfrm>
              <a:off x="22896176" y="8772041"/>
              <a:ext cx="81926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3"/>
                    <a:pt x="1431" y="1151"/>
                  </a:cubicBezTo>
                  <a:cubicBezTo>
                    <a:pt x="871" y="1332"/>
                    <a:pt x="385" y="3013"/>
                    <a:pt x="234" y="5503"/>
                  </a:cubicBezTo>
                  <a:cubicBezTo>
                    <a:pt x="10" y="9297"/>
                    <a:pt x="-82" y="13656"/>
                    <a:pt x="86" y="17074"/>
                  </a:cubicBezTo>
                  <a:cubicBezTo>
                    <a:pt x="197" y="19710"/>
                    <a:pt x="741" y="21558"/>
                    <a:pt x="1345" y="21558"/>
                  </a:cubicBezTo>
                  <a:cubicBezTo>
                    <a:pt x="1355" y="21558"/>
                    <a:pt x="1366" y="21558"/>
                    <a:pt x="1376" y="21558"/>
                  </a:cubicBezTo>
                  <a:cubicBezTo>
                    <a:pt x="1594" y="21551"/>
                    <a:pt x="1824" y="21551"/>
                    <a:pt x="2065" y="21551"/>
                  </a:cubicBezTo>
                  <a:cubicBezTo>
                    <a:pt x="3580" y="21551"/>
                    <a:pt x="5482" y="21600"/>
                    <a:pt x="7502" y="21600"/>
                  </a:cubicBezTo>
                  <a:cubicBezTo>
                    <a:pt x="11923" y="21600"/>
                    <a:pt x="16896" y="21356"/>
                    <a:pt x="19561" y="19815"/>
                  </a:cubicBezTo>
                  <a:cubicBezTo>
                    <a:pt x="21518" y="18720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44" name="Google Shape;1110;p8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45" name="Google Shape;1111;p8"/>
            <p:cNvSpPr/>
            <p:nvPr/>
          </p:nvSpPr>
          <p:spPr>
            <a:xfrm>
              <a:off x="20587701" y="8899452"/>
              <a:ext cx="232017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5" h="21600" fill="norm" stroke="1" extrusionOk="0">
                  <a:moveTo>
                    <a:pt x="7659" y="0"/>
                  </a:moveTo>
                  <a:cubicBezTo>
                    <a:pt x="2686" y="0"/>
                    <a:pt x="-1604" y="5745"/>
                    <a:pt x="588" y="16521"/>
                  </a:cubicBezTo>
                  <a:cubicBezTo>
                    <a:pt x="1311" y="20041"/>
                    <a:pt x="4168" y="21600"/>
                    <a:pt x="7355" y="21600"/>
                  </a:cubicBezTo>
                  <a:cubicBezTo>
                    <a:pt x="13134" y="21600"/>
                    <a:pt x="19996" y="16485"/>
                    <a:pt x="17151" y="8742"/>
                  </a:cubicBezTo>
                  <a:cubicBezTo>
                    <a:pt x="14984" y="2827"/>
                    <a:pt x="11151" y="0"/>
                    <a:pt x="76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46" name="Google Shape;1112;p8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47" name="Google Shape;1113;p8"/>
            <p:cNvSpPr/>
            <p:nvPr/>
          </p:nvSpPr>
          <p:spPr>
            <a:xfrm>
              <a:off x="20310554" y="9656903"/>
              <a:ext cx="202517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6" h="21600" fill="norm" stroke="1" extrusionOk="0">
                  <a:moveTo>
                    <a:pt x="7670" y="0"/>
                  </a:moveTo>
                  <a:cubicBezTo>
                    <a:pt x="2692" y="0"/>
                    <a:pt x="-1589" y="5725"/>
                    <a:pt x="577" y="16501"/>
                  </a:cubicBezTo>
                  <a:cubicBezTo>
                    <a:pt x="1289" y="20039"/>
                    <a:pt x="4160" y="21600"/>
                    <a:pt x="7358" y="21600"/>
                  </a:cubicBezTo>
                  <a:cubicBezTo>
                    <a:pt x="13150" y="21600"/>
                    <a:pt x="20011" y="16493"/>
                    <a:pt x="17177" y="8734"/>
                  </a:cubicBezTo>
                  <a:cubicBezTo>
                    <a:pt x="15003" y="2838"/>
                    <a:pt x="11166" y="0"/>
                    <a:pt x="76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48" name="Google Shape;1114;p8"/>
            <p:cNvSpPr/>
            <p:nvPr/>
          </p:nvSpPr>
          <p:spPr>
            <a:xfrm>
              <a:off x="20310530" y="10290409"/>
              <a:ext cx="202552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290" y="20054"/>
                    <a:pt x="4145" y="21600"/>
                    <a:pt x="7333" y="21600"/>
                  </a:cubicBezTo>
                  <a:cubicBezTo>
                    <a:pt x="13122" y="21600"/>
                    <a:pt x="20007" y="16505"/>
                    <a:pt x="17167" y="8773"/>
                  </a:cubicBezTo>
                  <a:cubicBezTo>
                    <a:pt x="15003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49" name="Google Shape;1115;p8"/>
            <p:cNvSpPr/>
            <p:nvPr/>
          </p:nvSpPr>
          <p:spPr>
            <a:xfrm>
              <a:off x="21224357" y="8910097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3999" y="13700"/>
                    <a:pt x="5703" y="13564"/>
                    <a:pt x="7116" y="13508"/>
                  </a:cubicBezTo>
                  <a:cubicBezTo>
                    <a:pt x="7139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599" y="21094"/>
                    <a:pt x="9112" y="21519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4" y="13724"/>
                    <a:pt x="14595" y="13038"/>
                    <a:pt x="15373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74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303" y="11245"/>
                    <a:pt x="21151" y="10436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3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8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50" name="Google Shape;1116;p8"/>
            <p:cNvSpPr/>
            <p:nvPr/>
          </p:nvSpPr>
          <p:spPr>
            <a:xfrm>
              <a:off x="17568357" y="1380229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12"/>
                  </a:cubicBezTo>
                  <a:cubicBezTo>
                    <a:pt x="857" y="1338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64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4" y="21586"/>
                    <a:pt x="2359" y="21579"/>
                    <a:pt x="2918" y="21579"/>
                  </a:cubicBezTo>
                  <a:cubicBezTo>
                    <a:pt x="4116" y="21579"/>
                    <a:pt x="5487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51" name="Google Shape;1117;p8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52" name="Google Shape;1118;p8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53" name="Google Shape;1119;p8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54" name="Google Shape;1120;p8"/>
            <p:cNvSpPr/>
            <p:nvPr/>
          </p:nvSpPr>
          <p:spPr>
            <a:xfrm>
              <a:off x="14674812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63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40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55" name="Google Shape;1121;p8"/>
            <p:cNvSpPr/>
            <p:nvPr/>
          </p:nvSpPr>
          <p:spPr>
            <a:xfrm>
              <a:off x="16235705" y="0"/>
              <a:ext cx="108009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72" y="0"/>
                  </a:moveTo>
                  <a:cubicBezTo>
                    <a:pt x="15117" y="0"/>
                    <a:pt x="14771" y="159"/>
                    <a:pt x="14518" y="462"/>
                  </a:cubicBezTo>
                  <a:cubicBezTo>
                    <a:pt x="13339" y="1815"/>
                    <a:pt x="12045" y="3362"/>
                    <a:pt x="11114" y="4844"/>
                  </a:cubicBezTo>
                  <a:cubicBezTo>
                    <a:pt x="10848" y="5261"/>
                    <a:pt x="10436" y="5485"/>
                    <a:pt x="10017" y="5485"/>
                  </a:cubicBezTo>
                  <a:cubicBezTo>
                    <a:pt x="9747" y="5485"/>
                    <a:pt x="9477" y="5394"/>
                    <a:pt x="9239" y="5202"/>
                  </a:cubicBezTo>
                  <a:cubicBezTo>
                    <a:pt x="7842" y="4079"/>
                    <a:pt x="5834" y="2597"/>
                    <a:pt x="4176" y="1408"/>
                  </a:cubicBezTo>
                  <a:cubicBezTo>
                    <a:pt x="3956" y="1251"/>
                    <a:pt x="3710" y="1176"/>
                    <a:pt x="3464" y="1176"/>
                  </a:cubicBezTo>
                  <a:cubicBezTo>
                    <a:pt x="3092" y="1176"/>
                    <a:pt x="2724" y="1349"/>
                    <a:pt x="2459" y="1684"/>
                  </a:cubicBezTo>
                  <a:cubicBezTo>
                    <a:pt x="1543" y="2841"/>
                    <a:pt x="423" y="4470"/>
                    <a:pt x="59" y="5692"/>
                  </a:cubicBezTo>
                  <a:cubicBezTo>
                    <a:pt x="-115" y="6311"/>
                    <a:pt x="103" y="7010"/>
                    <a:pt x="597" y="7370"/>
                  </a:cubicBezTo>
                  <a:cubicBezTo>
                    <a:pt x="2445" y="8721"/>
                    <a:pt x="6227" y="10481"/>
                    <a:pt x="6795" y="11327"/>
                  </a:cubicBezTo>
                  <a:cubicBezTo>
                    <a:pt x="7230" y="11962"/>
                    <a:pt x="2547" y="18529"/>
                    <a:pt x="2896" y="19456"/>
                  </a:cubicBezTo>
                  <a:cubicBezTo>
                    <a:pt x="3216" y="20320"/>
                    <a:pt x="5006" y="21134"/>
                    <a:pt x="6314" y="21542"/>
                  </a:cubicBezTo>
                  <a:cubicBezTo>
                    <a:pt x="6439" y="21580"/>
                    <a:pt x="6567" y="21600"/>
                    <a:pt x="6690" y="21600"/>
                  </a:cubicBezTo>
                  <a:cubicBezTo>
                    <a:pt x="7186" y="21600"/>
                    <a:pt x="7649" y="21297"/>
                    <a:pt x="7871" y="20776"/>
                  </a:cubicBezTo>
                  <a:cubicBezTo>
                    <a:pt x="8743" y="18837"/>
                    <a:pt x="9718" y="17192"/>
                    <a:pt x="10561" y="15824"/>
                  </a:cubicBezTo>
                  <a:cubicBezTo>
                    <a:pt x="10824" y="15417"/>
                    <a:pt x="11238" y="15202"/>
                    <a:pt x="11655" y="15202"/>
                  </a:cubicBezTo>
                  <a:cubicBezTo>
                    <a:pt x="11957" y="15202"/>
                    <a:pt x="12260" y="15315"/>
                    <a:pt x="12511" y="15547"/>
                  </a:cubicBezTo>
                  <a:cubicBezTo>
                    <a:pt x="14024" y="16964"/>
                    <a:pt x="15609" y="18576"/>
                    <a:pt x="17267" y="19586"/>
                  </a:cubicBezTo>
                  <a:cubicBezTo>
                    <a:pt x="17459" y="19699"/>
                    <a:pt x="17667" y="19754"/>
                    <a:pt x="17874" y="19754"/>
                  </a:cubicBezTo>
                  <a:cubicBezTo>
                    <a:pt x="18260" y="19754"/>
                    <a:pt x="18640" y="19562"/>
                    <a:pt x="18896" y="19212"/>
                  </a:cubicBezTo>
                  <a:cubicBezTo>
                    <a:pt x="19638" y="18251"/>
                    <a:pt x="20409" y="17159"/>
                    <a:pt x="21107" y="16036"/>
                  </a:cubicBezTo>
                  <a:cubicBezTo>
                    <a:pt x="21485" y="15417"/>
                    <a:pt x="21399" y="14570"/>
                    <a:pt x="20888" y="14080"/>
                  </a:cubicBezTo>
                  <a:cubicBezTo>
                    <a:pt x="19594" y="12777"/>
                    <a:pt x="17500" y="11164"/>
                    <a:pt x="15827" y="10089"/>
                  </a:cubicBezTo>
                  <a:cubicBezTo>
                    <a:pt x="15071" y="9618"/>
                    <a:pt x="14911" y="8493"/>
                    <a:pt x="15493" y="7793"/>
                  </a:cubicBezTo>
                  <a:cubicBezTo>
                    <a:pt x="16540" y="6473"/>
                    <a:pt x="17732" y="5169"/>
                    <a:pt x="18677" y="3884"/>
                  </a:cubicBezTo>
                  <a:cubicBezTo>
                    <a:pt x="19173" y="3232"/>
                    <a:pt x="19056" y="2239"/>
                    <a:pt x="18431" y="1733"/>
                  </a:cubicBezTo>
                  <a:cubicBezTo>
                    <a:pt x="17689" y="1130"/>
                    <a:pt x="16933" y="690"/>
                    <a:pt x="16118" y="184"/>
                  </a:cubicBezTo>
                  <a:cubicBezTo>
                    <a:pt x="15912" y="60"/>
                    <a:pt x="15690" y="0"/>
                    <a:pt x="1547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56" name="Google Shape;1122;p8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57" name="Google Shape;1123;p8"/>
            <p:cNvSpPr/>
            <p:nvPr/>
          </p:nvSpPr>
          <p:spPr>
            <a:xfrm>
              <a:off x="17568357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106" y="0"/>
                  </a:moveTo>
                  <a:cubicBezTo>
                    <a:pt x="19060" y="0"/>
                    <a:pt x="19014" y="7"/>
                    <a:pt x="18968" y="28"/>
                  </a:cubicBezTo>
                  <a:cubicBezTo>
                    <a:pt x="17384" y="733"/>
                    <a:pt x="14384" y="852"/>
                    <a:pt x="11242" y="852"/>
                  </a:cubicBezTo>
                  <a:cubicBezTo>
                    <a:pt x="9600" y="852"/>
                    <a:pt x="7918" y="817"/>
                    <a:pt x="6381" y="817"/>
                  </a:cubicBezTo>
                  <a:cubicBezTo>
                    <a:pt x="4330" y="817"/>
                    <a:pt x="2537" y="880"/>
                    <a:pt x="1438" y="1152"/>
                  </a:cubicBezTo>
                  <a:cubicBezTo>
                    <a:pt x="857" y="1278"/>
                    <a:pt x="371" y="3016"/>
                    <a:pt x="241" y="5445"/>
                  </a:cubicBezTo>
                  <a:cubicBezTo>
                    <a:pt x="16" y="9306"/>
                    <a:pt x="-78" y="13669"/>
                    <a:pt x="73" y="17034"/>
                  </a:cubicBezTo>
                  <a:cubicBezTo>
                    <a:pt x="203" y="19708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4" y="21377"/>
                    <a:pt x="19565" y="19834"/>
                  </a:cubicBezTo>
                  <a:cubicBezTo>
                    <a:pt x="21522" y="18738"/>
                    <a:pt x="21012" y="0"/>
                    <a:pt x="1910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58" name="Google Shape;1124;p8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59" name="Google Shape;1125;p8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60" name="Google Shape;1126;p8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61" name="Google Shape;1127;p8"/>
            <p:cNvSpPr/>
            <p:nvPr/>
          </p:nvSpPr>
          <p:spPr>
            <a:xfrm>
              <a:off x="14674805" y="8100988"/>
              <a:ext cx="23220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62" name="Google Shape;1128;p8"/>
            <p:cNvSpPr/>
            <p:nvPr/>
          </p:nvSpPr>
          <p:spPr>
            <a:xfrm>
              <a:off x="16235705" y="7025505"/>
              <a:ext cx="108009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69" y="0"/>
                  </a:moveTo>
                  <a:cubicBezTo>
                    <a:pt x="15115" y="0"/>
                    <a:pt x="14769" y="153"/>
                    <a:pt x="14518" y="455"/>
                  </a:cubicBezTo>
                  <a:cubicBezTo>
                    <a:pt x="13339" y="1824"/>
                    <a:pt x="12045" y="3353"/>
                    <a:pt x="11114" y="4852"/>
                  </a:cubicBezTo>
                  <a:cubicBezTo>
                    <a:pt x="10851" y="5264"/>
                    <a:pt x="10445" y="5482"/>
                    <a:pt x="10030" y="5482"/>
                  </a:cubicBezTo>
                  <a:cubicBezTo>
                    <a:pt x="9757" y="5482"/>
                    <a:pt x="9480" y="5387"/>
                    <a:pt x="9239" y="5193"/>
                  </a:cubicBezTo>
                  <a:cubicBezTo>
                    <a:pt x="7842" y="4071"/>
                    <a:pt x="5834" y="2605"/>
                    <a:pt x="4176" y="1417"/>
                  </a:cubicBezTo>
                  <a:cubicBezTo>
                    <a:pt x="3958" y="1254"/>
                    <a:pt x="3712" y="1177"/>
                    <a:pt x="3467" y="1177"/>
                  </a:cubicBezTo>
                  <a:cubicBezTo>
                    <a:pt x="3094" y="1177"/>
                    <a:pt x="2724" y="1358"/>
                    <a:pt x="2459" y="1692"/>
                  </a:cubicBezTo>
                  <a:cubicBezTo>
                    <a:pt x="1543" y="2833"/>
                    <a:pt x="423" y="4461"/>
                    <a:pt x="59" y="5682"/>
                  </a:cubicBezTo>
                  <a:cubicBezTo>
                    <a:pt x="-115" y="6318"/>
                    <a:pt x="103" y="7000"/>
                    <a:pt x="597" y="7360"/>
                  </a:cubicBezTo>
                  <a:cubicBezTo>
                    <a:pt x="2445" y="8711"/>
                    <a:pt x="6227" y="10487"/>
                    <a:pt x="6795" y="11332"/>
                  </a:cubicBezTo>
                  <a:cubicBezTo>
                    <a:pt x="7230" y="11967"/>
                    <a:pt x="2547" y="18515"/>
                    <a:pt x="2896" y="19442"/>
                  </a:cubicBezTo>
                  <a:cubicBezTo>
                    <a:pt x="3216" y="20322"/>
                    <a:pt x="5006" y="21136"/>
                    <a:pt x="6314" y="21543"/>
                  </a:cubicBezTo>
                  <a:cubicBezTo>
                    <a:pt x="6436" y="21582"/>
                    <a:pt x="6560" y="21600"/>
                    <a:pt x="6681" y="21600"/>
                  </a:cubicBezTo>
                  <a:cubicBezTo>
                    <a:pt x="7181" y="21600"/>
                    <a:pt x="7649" y="21290"/>
                    <a:pt x="7871" y="20779"/>
                  </a:cubicBezTo>
                  <a:cubicBezTo>
                    <a:pt x="8743" y="18840"/>
                    <a:pt x="9718" y="17179"/>
                    <a:pt x="10561" y="15828"/>
                  </a:cubicBezTo>
                  <a:cubicBezTo>
                    <a:pt x="10825" y="15410"/>
                    <a:pt x="11241" y="15191"/>
                    <a:pt x="11660" y="15191"/>
                  </a:cubicBezTo>
                  <a:cubicBezTo>
                    <a:pt x="11960" y="15191"/>
                    <a:pt x="12262" y="15302"/>
                    <a:pt x="12511" y="15534"/>
                  </a:cubicBezTo>
                  <a:cubicBezTo>
                    <a:pt x="14024" y="16951"/>
                    <a:pt x="15609" y="18579"/>
                    <a:pt x="17267" y="19572"/>
                  </a:cubicBezTo>
                  <a:cubicBezTo>
                    <a:pt x="17464" y="19689"/>
                    <a:pt x="17676" y="19745"/>
                    <a:pt x="17888" y="19745"/>
                  </a:cubicBezTo>
                  <a:cubicBezTo>
                    <a:pt x="18270" y="19745"/>
                    <a:pt x="18643" y="19561"/>
                    <a:pt x="18896" y="19214"/>
                  </a:cubicBezTo>
                  <a:cubicBezTo>
                    <a:pt x="19638" y="18238"/>
                    <a:pt x="20409" y="17162"/>
                    <a:pt x="21107" y="16023"/>
                  </a:cubicBezTo>
                  <a:cubicBezTo>
                    <a:pt x="21485" y="15405"/>
                    <a:pt x="21399" y="14574"/>
                    <a:pt x="20888" y="14068"/>
                  </a:cubicBezTo>
                  <a:cubicBezTo>
                    <a:pt x="19594" y="12765"/>
                    <a:pt x="17500" y="11153"/>
                    <a:pt x="15827" y="10094"/>
                  </a:cubicBezTo>
                  <a:cubicBezTo>
                    <a:pt x="15071" y="9624"/>
                    <a:pt x="14911" y="8499"/>
                    <a:pt x="15493" y="7784"/>
                  </a:cubicBezTo>
                  <a:cubicBezTo>
                    <a:pt x="16540" y="6480"/>
                    <a:pt x="17732" y="5160"/>
                    <a:pt x="18677" y="3892"/>
                  </a:cubicBezTo>
                  <a:cubicBezTo>
                    <a:pt x="19173" y="3240"/>
                    <a:pt x="19056" y="2245"/>
                    <a:pt x="18431" y="1741"/>
                  </a:cubicBezTo>
                  <a:cubicBezTo>
                    <a:pt x="17689" y="1139"/>
                    <a:pt x="16933" y="683"/>
                    <a:pt x="16118" y="179"/>
                  </a:cubicBezTo>
                  <a:cubicBezTo>
                    <a:pt x="15912" y="60"/>
                    <a:pt x="15689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63" name="Google Shape;1129;p8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64" name="Google Shape;1130;p8"/>
            <p:cNvSpPr/>
            <p:nvPr/>
          </p:nvSpPr>
          <p:spPr>
            <a:xfrm>
              <a:off x="15129816" y="6435487"/>
              <a:ext cx="108465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9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5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3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65" name="Google Shape;1131;p8"/>
            <p:cNvSpPr/>
            <p:nvPr/>
          </p:nvSpPr>
          <p:spPr>
            <a:xfrm>
              <a:off x="14904364" y="5259082"/>
              <a:ext cx="81909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1"/>
                    <a:pt x="10906" y="871"/>
                  </a:cubicBezTo>
                  <a:cubicBezTo>
                    <a:pt x="9353" y="871"/>
                    <a:pt x="7779" y="843"/>
                    <a:pt x="6334" y="843"/>
                  </a:cubicBezTo>
                  <a:cubicBezTo>
                    <a:pt x="4303" y="843"/>
                    <a:pt x="2529" y="892"/>
                    <a:pt x="1431" y="1150"/>
                  </a:cubicBezTo>
                  <a:cubicBezTo>
                    <a:pt x="871" y="1331"/>
                    <a:pt x="366" y="3073"/>
                    <a:pt x="236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6" y="21586"/>
                    <a:pt x="2365" y="21579"/>
                    <a:pt x="2925" y="21579"/>
                  </a:cubicBezTo>
                  <a:cubicBezTo>
                    <a:pt x="4117" y="21579"/>
                    <a:pt x="5487" y="21600"/>
                    <a:pt x="6931" y="21600"/>
                  </a:cubicBezTo>
                  <a:cubicBezTo>
                    <a:pt x="11480" y="21600"/>
                    <a:pt x="16764" y="21405"/>
                    <a:pt x="19544" y="19795"/>
                  </a:cubicBezTo>
                  <a:cubicBezTo>
                    <a:pt x="21518" y="18701"/>
                    <a:pt x="21007" y="0"/>
                    <a:pt x="190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66" name="Google Shape;1132;p8"/>
            <p:cNvSpPr/>
            <p:nvPr/>
          </p:nvSpPr>
          <p:spPr>
            <a:xfrm>
              <a:off x="14904364" y="4893188"/>
              <a:ext cx="81909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2"/>
                    <a:pt x="10906" y="872"/>
                  </a:cubicBezTo>
                  <a:cubicBezTo>
                    <a:pt x="9353" y="872"/>
                    <a:pt x="7779" y="844"/>
                    <a:pt x="6334" y="844"/>
                  </a:cubicBezTo>
                  <a:cubicBezTo>
                    <a:pt x="4303" y="844"/>
                    <a:pt x="2529" y="899"/>
                    <a:pt x="1431" y="1150"/>
                  </a:cubicBezTo>
                  <a:cubicBezTo>
                    <a:pt x="871" y="1276"/>
                    <a:pt x="366" y="3012"/>
                    <a:pt x="236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6" y="21544"/>
                    <a:pt x="1825" y="21544"/>
                    <a:pt x="2066" y="21544"/>
                  </a:cubicBezTo>
                  <a:cubicBezTo>
                    <a:pt x="3581" y="21544"/>
                    <a:pt x="5481" y="21600"/>
                    <a:pt x="7499" y="21600"/>
                  </a:cubicBezTo>
                  <a:cubicBezTo>
                    <a:pt x="11913" y="21600"/>
                    <a:pt x="16879" y="21356"/>
                    <a:pt x="19544" y="19808"/>
                  </a:cubicBezTo>
                  <a:cubicBezTo>
                    <a:pt x="21518" y="18713"/>
                    <a:pt x="21007" y="0"/>
                    <a:pt x="190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67" name="Google Shape;1133;p8"/>
            <p:cNvSpPr/>
            <p:nvPr/>
          </p:nvSpPr>
          <p:spPr>
            <a:xfrm>
              <a:off x="17256819" y="4634488"/>
              <a:ext cx="982178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71" y="0"/>
                  </a:moveTo>
                  <a:cubicBezTo>
                    <a:pt x="16840" y="0"/>
                    <a:pt x="16408" y="178"/>
                    <a:pt x="16090" y="504"/>
                  </a:cubicBezTo>
                  <a:cubicBezTo>
                    <a:pt x="11991" y="4766"/>
                    <a:pt x="3467" y="13243"/>
                    <a:pt x="325" y="17441"/>
                  </a:cubicBezTo>
                  <a:cubicBezTo>
                    <a:pt x="-903" y="19076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39" y="20989"/>
                  </a:cubicBezTo>
                  <a:cubicBezTo>
                    <a:pt x="7644" y="17457"/>
                    <a:pt x="17199" y="8157"/>
                    <a:pt x="20142" y="4782"/>
                  </a:cubicBezTo>
                  <a:cubicBezTo>
                    <a:pt x="20621" y="4244"/>
                    <a:pt x="20697" y="3436"/>
                    <a:pt x="20327" y="2802"/>
                  </a:cubicBezTo>
                  <a:cubicBezTo>
                    <a:pt x="19757" y="1804"/>
                    <a:pt x="18971" y="838"/>
                    <a:pt x="18139" y="268"/>
                  </a:cubicBezTo>
                  <a:cubicBezTo>
                    <a:pt x="17874" y="85"/>
                    <a:pt x="17572" y="0"/>
                    <a:pt x="1727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68" name="Google Shape;1134;p8"/>
            <p:cNvSpPr/>
            <p:nvPr/>
          </p:nvSpPr>
          <p:spPr>
            <a:xfrm>
              <a:off x="17339047" y="4588442"/>
              <a:ext cx="231923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3" h="21600" fill="norm" stroke="1" extrusionOk="0">
                  <a:moveTo>
                    <a:pt x="7662" y="0"/>
                  </a:moveTo>
                  <a:cubicBezTo>
                    <a:pt x="2681" y="0"/>
                    <a:pt x="-1604" y="5758"/>
                    <a:pt x="589" y="16537"/>
                  </a:cubicBezTo>
                  <a:cubicBezTo>
                    <a:pt x="1292" y="20047"/>
                    <a:pt x="4145" y="21600"/>
                    <a:pt x="7333" y="21600"/>
                  </a:cubicBezTo>
                  <a:cubicBezTo>
                    <a:pt x="13113" y="21600"/>
                    <a:pt x="19996" y="16501"/>
                    <a:pt x="17150" y="8758"/>
                  </a:cubicBezTo>
                  <a:cubicBezTo>
                    <a:pt x="14983" y="2837"/>
                    <a:pt x="11154" y="0"/>
                    <a:pt x="76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69" name="Google Shape;1135;p8"/>
            <p:cNvSpPr/>
            <p:nvPr/>
          </p:nvSpPr>
          <p:spPr>
            <a:xfrm>
              <a:off x="17923535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70" name="Google Shape;1136;p8"/>
            <p:cNvSpPr/>
            <p:nvPr/>
          </p:nvSpPr>
          <p:spPr>
            <a:xfrm>
              <a:off x="17205619" y="6435487"/>
              <a:ext cx="108483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2" y="21572"/>
                    <a:pt x="2238" y="21565"/>
                    <a:pt x="2727" y="21565"/>
                  </a:cubicBezTo>
                  <a:cubicBezTo>
                    <a:pt x="4126" y="21565"/>
                    <a:pt x="5786" y="21600"/>
                    <a:pt x="7529" y="21600"/>
                  </a:cubicBezTo>
                  <a:cubicBezTo>
                    <a:pt x="11944" y="21600"/>
                    <a:pt x="16901" y="21384"/>
                    <a:pt x="19563" y="19840"/>
                  </a:cubicBezTo>
                  <a:cubicBezTo>
                    <a:pt x="21524" y="18737"/>
                    <a:pt x="21014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71" name="Google Shape;1137;p8"/>
            <p:cNvSpPr/>
            <p:nvPr/>
          </p:nvSpPr>
          <p:spPr>
            <a:xfrm>
              <a:off x="17646910" y="6144191"/>
              <a:ext cx="20202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47" y="0"/>
                  </a:moveTo>
                  <a:cubicBezTo>
                    <a:pt x="2671" y="0"/>
                    <a:pt x="-1614" y="5740"/>
                    <a:pt x="598" y="16495"/>
                  </a:cubicBezTo>
                  <a:cubicBezTo>
                    <a:pt x="1311" y="20037"/>
                    <a:pt x="4177" y="21600"/>
                    <a:pt x="7371" y="21600"/>
                  </a:cubicBezTo>
                  <a:cubicBezTo>
                    <a:pt x="13140" y="21600"/>
                    <a:pt x="19986" y="16487"/>
                    <a:pt x="17149" y="8720"/>
                  </a:cubicBezTo>
                  <a:cubicBezTo>
                    <a:pt x="14981" y="2825"/>
                    <a:pt x="11147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72" name="Google Shape;1138;p8"/>
            <p:cNvSpPr/>
            <p:nvPr/>
          </p:nvSpPr>
          <p:spPr>
            <a:xfrm>
              <a:off x="17646902" y="6777780"/>
              <a:ext cx="20202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71" y="21600"/>
                  </a:cubicBezTo>
                  <a:cubicBezTo>
                    <a:pt x="13140" y="21600"/>
                    <a:pt x="19986" y="16493"/>
                    <a:pt x="17149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73" name="Google Shape;1139;p8"/>
            <p:cNvSpPr/>
            <p:nvPr/>
          </p:nvSpPr>
          <p:spPr>
            <a:xfrm>
              <a:off x="18560305" y="5397138"/>
              <a:ext cx="1133287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27" y="0"/>
                  </a:moveTo>
                  <a:cubicBezTo>
                    <a:pt x="9541" y="0"/>
                    <a:pt x="8536" y="83"/>
                    <a:pt x="7848" y="327"/>
                  </a:cubicBezTo>
                  <a:cubicBezTo>
                    <a:pt x="7308" y="520"/>
                    <a:pt x="6976" y="1041"/>
                    <a:pt x="7016" y="1604"/>
                  </a:cubicBezTo>
                  <a:cubicBezTo>
                    <a:pt x="7182" y="3688"/>
                    <a:pt x="8209" y="7460"/>
                    <a:pt x="7973" y="8338"/>
                  </a:cubicBezTo>
                  <a:cubicBezTo>
                    <a:pt x="7793" y="8996"/>
                    <a:pt x="574" y="8873"/>
                    <a:pt x="145" y="9600"/>
                  </a:cubicBezTo>
                  <a:cubicBezTo>
                    <a:pt x="-257" y="10300"/>
                    <a:pt x="256" y="12069"/>
                    <a:pt x="740" y="13276"/>
                  </a:cubicBezTo>
                  <a:cubicBezTo>
                    <a:pt x="945" y="13765"/>
                    <a:pt x="1423" y="14079"/>
                    <a:pt x="1947" y="14079"/>
                  </a:cubicBezTo>
                  <a:cubicBezTo>
                    <a:pt x="2024" y="14079"/>
                    <a:pt x="2102" y="14071"/>
                    <a:pt x="2181" y="14057"/>
                  </a:cubicBezTo>
                  <a:cubicBezTo>
                    <a:pt x="4011" y="13700"/>
                    <a:pt x="5701" y="13577"/>
                    <a:pt x="7128" y="13508"/>
                  </a:cubicBezTo>
                  <a:cubicBezTo>
                    <a:pt x="7143" y="13508"/>
                    <a:pt x="7160" y="13508"/>
                    <a:pt x="7176" y="13508"/>
                  </a:cubicBezTo>
                  <a:cubicBezTo>
                    <a:pt x="7903" y="13508"/>
                    <a:pt x="8485" y="14102"/>
                    <a:pt x="8457" y="14826"/>
                  </a:cubicBezTo>
                  <a:cubicBezTo>
                    <a:pt x="8389" y="16705"/>
                    <a:pt x="8209" y="18734"/>
                    <a:pt x="8513" y="20504"/>
                  </a:cubicBezTo>
                  <a:cubicBezTo>
                    <a:pt x="8609" y="21094"/>
                    <a:pt x="9110" y="21532"/>
                    <a:pt x="9718" y="21546"/>
                  </a:cubicBezTo>
                  <a:cubicBezTo>
                    <a:pt x="10354" y="21578"/>
                    <a:pt x="11020" y="21600"/>
                    <a:pt x="11698" y="21600"/>
                  </a:cubicBezTo>
                  <a:cubicBezTo>
                    <a:pt x="12189" y="21600"/>
                    <a:pt x="12688" y="21589"/>
                    <a:pt x="13182" y="21560"/>
                  </a:cubicBezTo>
                  <a:cubicBezTo>
                    <a:pt x="13820" y="21532"/>
                    <a:pt x="14332" y="21011"/>
                    <a:pt x="14387" y="20381"/>
                  </a:cubicBezTo>
                  <a:cubicBezTo>
                    <a:pt x="14499" y="18720"/>
                    <a:pt x="14374" y="16320"/>
                    <a:pt x="14110" y="14497"/>
                  </a:cubicBezTo>
                  <a:cubicBezTo>
                    <a:pt x="13991" y="13717"/>
                    <a:pt x="14615" y="13039"/>
                    <a:pt x="15392" y="13039"/>
                  </a:cubicBezTo>
                  <a:cubicBezTo>
                    <a:pt x="15421" y="13039"/>
                    <a:pt x="15452" y="13041"/>
                    <a:pt x="15482" y="13042"/>
                  </a:cubicBezTo>
                  <a:cubicBezTo>
                    <a:pt x="16993" y="13165"/>
                    <a:pt x="18586" y="13371"/>
                    <a:pt x="19998" y="13427"/>
                  </a:cubicBezTo>
                  <a:cubicBezTo>
                    <a:pt x="20015" y="13427"/>
                    <a:pt x="20031" y="13427"/>
                    <a:pt x="20046" y="13427"/>
                  </a:cubicBezTo>
                  <a:cubicBezTo>
                    <a:pt x="20759" y="13427"/>
                    <a:pt x="21343" y="12835"/>
                    <a:pt x="21329" y="12123"/>
                  </a:cubicBezTo>
                  <a:cubicBezTo>
                    <a:pt x="21301" y="11245"/>
                    <a:pt x="21163" y="10450"/>
                    <a:pt x="21011" y="9558"/>
                  </a:cubicBezTo>
                  <a:cubicBezTo>
                    <a:pt x="20927" y="8996"/>
                    <a:pt x="20470" y="8558"/>
                    <a:pt x="19888" y="8502"/>
                  </a:cubicBezTo>
                  <a:cubicBezTo>
                    <a:pt x="18510" y="8352"/>
                    <a:pt x="17013" y="8199"/>
                    <a:pt x="15632" y="8199"/>
                  </a:cubicBezTo>
                  <a:cubicBezTo>
                    <a:pt x="15389" y="8199"/>
                    <a:pt x="15149" y="8204"/>
                    <a:pt x="14913" y="8215"/>
                  </a:cubicBezTo>
                  <a:cubicBezTo>
                    <a:pt x="14888" y="8216"/>
                    <a:pt x="14864" y="8216"/>
                    <a:pt x="14840" y="8216"/>
                  </a:cubicBezTo>
                  <a:cubicBezTo>
                    <a:pt x="14152" y="8216"/>
                    <a:pt x="13596" y="7669"/>
                    <a:pt x="13570" y="6994"/>
                  </a:cubicBezTo>
                  <a:cubicBezTo>
                    <a:pt x="13514" y="5361"/>
                    <a:pt x="13334" y="3070"/>
                    <a:pt x="13168" y="1205"/>
                  </a:cubicBezTo>
                  <a:cubicBezTo>
                    <a:pt x="13113" y="575"/>
                    <a:pt x="12601" y="95"/>
                    <a:pt x="11976" y="54"/>
                  </a:cubicBezTo>
                  <a:cubicBezTo>
                    <a:pt x="11528" y="22"/>
                    <a:pt x="11031" y="0"/>
                    <a:pt x="1052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74" name="Google Shape;1140;p8"/>
            <p:cNvSpPr/>
            <p:nvPr/>
          </p:nvSpPr>
          <p:spPr>
            <a:xfrm>
              <a:off x="18899630" y="3512959"/>
              <a:ext cx="1080108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7" y="0"/>
                    <a:pt x="14760" y="155"/>
                    <a:pt x="14500" y="446"/>
                  </a:cubicBezTo>
                  <a:cubicBezTo>
                    <a:pt x="13323" y="1815"/>
                    <a:pt x="12044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8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3" y="1176"/>
                    <a:pt x="3457" y="1176"/>
                  </a:cubicBezTo>
                  <a:cubicBezTo>
                    <a:pt x="3081" y="1176"/>
                    <a:pt x="2712" y="1350"/>
                    <a:pt x="2450" y="1684"/>
                  </a:cubicBezTo>
                  <a:cubicBezTo>
                    <a:pt x="1549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4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50" y="15192"/>
                  </a:cubicBezTo>
                  <a:cubicBezTo>
                    <a:pt x="11953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6" y="19752"/>
                    <a:pt x="17868" y="19752"/>
                  </a:cubicBezTo>
                  <a:cubicBezTo>
                    <a:pt x="18251" y="19752"/>
                    <a:pt x="1862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2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13" y="5153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75" name="Google Shape;1141;p8"/>
            <p:cNvSpPr/>
            <p:nvPr/>
          </p:nvSpPr>
          <p:spPr>
            <a:xfrm>
              <a:off x="15984078" y="3573858"/>
              <a:ext cx="1441092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4" y="16843"/>
                    <a:pt x="8728" y="16977"/>
                    <a:pt x="8549" y="16977"/>
                  </a:cubicBezTo>
                  <a:cubicBezTo>
                    <a:pt x="8390" y="16977"/>
                    <a:pt x="8229" y="16872"/>
                    <a:pt x="8168" y="16650"/>
                  </a:cubicBezTo>
                  <a:cubicBezTo>
                    <a:pt x="7130" y="12664"/>
                    <a:pt x="6901" y="11085"/>
                    <a:pt x="5548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06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38" y="11801"/>
                  </a:cubicBezTo>
                  <a:cubicBezTo>
                    <a:pt x="1193" y="11801"/>
                    <a:pt x="1349" y="11736"/>
                    <a:pt x="1474" y="11608"/>
                  </a:cubicBezTo>
                  <a:cubicBezTo>
                    <a:pt x="2287" y="10791"/>
                    <a:pt x="3266" y="10238"/>
                    <a:pt x="3800" y="10238"/>
                  </a:cubicBezTo>
                  <a:cubicBezTo>
                    <a:pt x="3989" y="10238"/>
                    <a:pt x="4123" y="10308"/>
                    <a:pt x="4172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34" y="21352"/>
                    <a:pt x="7848" y="21600"/>
                    <a:pt x="8693" y="21600"/>
                  </a:cubicBezTo>
                  <a:cubicBezTo>
                    <a:pt x="9571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2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69" y="3905"/>
                    <a:pt x="18411" y="4566"/>
                  </a:cubicBezTo>
                  <a:cubicBezTo>
                    <a:pt x="18517" y="5045"/>
                    <a:pt x="18895" y="5369"/>
                    <a:pt x="19304" y="5369"/>
                  </a:cubicBezTo>
                  <a:cubicBezTo>
                    <a:pt x="19320" y="5369"/>
                    <a:pt x="19334" y="5369"/>
                    <a:pt x="19350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70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76" name="Google Shape;1142;p8"/>
            <p:cNvSpPr/>
            <p:nvPr/>
          </p:nvSpPr>
          <p:spPr>
            <a:xfrm>
              <a:off x="17793820" y="2922528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5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5" y="1143"/>
                  </a:cubicBezTo>
                  <a:cubicBezTo>
                    <a:pt x="870" y="1331"/>
                    <a:pt x="377" y="3073"/>
                    <a:pt x="234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81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77" name="Google Shape;1143;p8"/>
            <p:cNvSpPr/>
            <p:nvPr/>
          </p:nvSpPr>
          <p:spPr>
            <a:xfrm>
              <a:off x="17568357" y="1746123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05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2" y="21586"/>
                    <a:pt x="2350" y="21579"/>
                    <a:pt x="2906" y="21579"/>
                  </a:cubicBezTo>
                  <a:cubicBezTo>
                    <a:pt x="4147" y="21579"/>
                    <a:pt x="5579" y="21600"/>
                    <a:pt x="7087" y="21600"/>
                  </a:cubicBezTo>
                  <a:cubicBezTo>
                    <a:pt x="11612" y="21600"/>
                    <a:pt x="16812" y="21405"/>
                    <a:pt x="19564" y="19858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78" name="Google Shape;1144;p8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79" name="Google Shape;1145;p8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80" name="Google Shape;1146;p8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81" name="Google Shape;1147;p8"/>
            <p:cNvSpPr/>
            <p:nvPr/>
          </p:nvSpPr>
          <p:spPr>
            <a:xfrm>
              <a:off x="15259378" y="1873781"/>
              <a:ext cx="23265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0" y="0"/>
                  </a:moveTo>
                  <a:cubicBezTo>
                    <a:pt x="2673" y="0"/>
                    <a:pt x="-1601" y="5733"/>
                    <a:pt x="587" y="16505"/>
                  </a:cubicBezTo>
                  <a:cubicBezTo>
                    <a:pt x="1308" y="20041"/>
                    <a:pt x="4178" y="21600"/>
                    <a:pt x="7378" y="21600"/>
                  </a:cubicBezTo>
                  <a:cubicBezTo>
                    <a:pt x="13157" y="21600"/>
                    <a:pt x="19999" y="16498"/>
                    <a:pt x="17166" y="8724"/>
                  </a:cubicBezTo>
                  <a:cubicBezTo>
                    <a:pt x="14978" y="2828"/>
                    <a:pt x="11140" y="0"/>
                    <a:pt x="765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82" name="Google Shape;1148;p8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83" name="Google Shape;1149;p8"/>
            <p:cNvSpPr/>
            <p:nvPr/>
          </p:nvSpPr>
          <p:spPr>
            <a:xfrm>
              <a:off x="14982677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84" name="Google Shape;1150;p8"/>
            <p:cNvSpPr/>
            <p:nvPr/>
          </p:nvSpPr>
          <p:spPr>
            <a:xfrm>
              <a:off x="14982677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85" name="Google Shape;1151;p8"/>
            <p:cNvSpPr/>
            <p:nvPr/>
          </p:nvSpPr>
          <p:spPr>
            <a:xfrm>
              <a:off x="15896736" y="1884179"/>
              <a:ext cx="1132731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4" y="10299"/>
                    <a:pt x="245" y="12082"/>
                    <a:pt x="729" y="13275"/>
                  </a:cubicBezTo>
                  <a:cubicBezTo>
                    <a:pt x="934" y="13775"/>
                    <a:pt x="1409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7" y="13507"/>
                  </a:cubicBezTo>
                  <a:cubicBezTo>
                    <a:pt x="7133" y="13507"/>
                    <a:pt x="7150" y="13507"/>
                    <a:pt x="7166" y="13507"/>
                  </a:cubicBezTo>
                  <a:cubicBezTo>
                    <a:pt x="7891" y="13507"/>
                    <a:pt x="8473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18" y="21600"/>
                  </a:cubicBezTo>
                  <a:cubicBezTo>
                    <a:pt x="12133" y="21600"/>
                    <a:pt x="12653" y="21589"/>
                    <a:pt x="13172" y="21558"/>
                  </a:cubicBezTo>
                  <a:cubicBezTo>
                    <a:pt x="13822" y="21531"/>
                    <a:pt x="14335" y="21023"/>
                    <a:pt x="14377" y="20379"/>
                  </a:cubicBezTo>
                  <a:cubicBezTo>
                    <a:pt x="14501" y="18733"/>
                    <a:pt x="14363" y="16319"/>
                    <a:pt x="14100" y="14496"/>
                  </a:cubicBezTo>
                  <a:cubicBezTo>
                    <a:pt x="13993" y="13716"/>
                    <a:pt x="14607" y="13038"/>
                    <a:pt x="15382" y="13038"/>
                  </a:cubicBezTo>
                  <a:cubicBezTo>
                    <a:pt x="15411" y="13038"/>
                    <a:pt x="15441" y="13040"/>
                    <a:pt x="15472" y="13041"/>
                  </a:cubicBezTo>
                  <a:cubicBezTo>
                    <a:pt x="16982" y="13164"/>
                    <a:pt x="18575" y="13370"/>
                    <a:pt x="20003" y="13426"/>
                  </a:cubicBezTo>
                  <a:cubicBezTo>
                    <a:pt x="20018" y="13426"/>
                    <a:pt x="20035" y="13426"/>
                    <a:pt x="20051" y="13426"/>
                  </a:cubicBezTo>
                  <a:cubicBezTo>
                    <a:pt x="20764" y="13426"/>
                    <a:pt x="21346" y="12834"/>
                    <a:pt x="21320" y="12122"/>
                  </a:cubicBezTo>
                  <a:cubicBezTo>
                    <a:pt x="21292" y="11244"/>
                    <a:pt x="21153" y="10449"/>
                    <a:pt x="21014" y="9572"/>
                  </a:cubicBezTo>
                  <a:cubicBezTo>
                    <a:pt x="20917" y="8995"/>
                    <a:pt x="20461" y="8571"/>
                    <a:pt x="19892" y="8502"/>
                  </a:cubicBezTo>
                  <a:cubicBezTo>
                    <a:pt x="18515" y="8351"/>
                    <a:pt x="17006" y="8199"/>
                    <a:pt x="15624" y="8199"/>
                  </a:cubicBezTo>
                  <a:cubicBezTo>
                    <a:pt x="15379" y="8199"/>
                    <a:pt x="15140" y="8203"/>
                    <a:pt x="14903" y="8214"/>
                  </a:cubicBezTo>
                  <a:cubicBezTo>
                    <a:pt x="14879" y="8216"/>
                    <a:pt x="14852" y="8216"/>
                    <a:pt x="14827" y="8216"/>
                  </a:cubicBezTo>
                  <a:cubicBezTo>
                    <a:pt x="14142" y="8216"/>
                    <a:pt x="13586" y="7681"/>
                    <a:pt x="13560" y="6993"/>
                  </a:cubicBezTo>
                  <a:cubicBezTo>
                    <a:pt x="13504" y="5361"/>
                    <a:pt x="13324" y="3084"/>
                    <a:pt x="13158" y="1205"/>
                  </a:cubicBezTo>
                  <a:cubicBezTo>
                    <a:pt x="13102" y="589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86" name="Google Shape;1152;p8"/>
            <p:cNvSpPr/>
            <p:nvPr/>
          </p:nvSpPr>
          <p:spPr>
            <a:xfrm>
              <a:off x="15129816" y="13460663"/>
              <a:ext cx="108465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70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30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5" y="21579"/>
                  </a:cubicBezTo>
                  <a:cubicBezTo>
                    <a:pt x="4153" y="21579"/>
                    <a:pt x="5584" y="21600"/>
                    <a:pt x="7090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87" name="Google Shape;1153;p8"/>
            <p:cNvSpPr/>
            <p:nvPr/>
          </p:nvSpPr>
          <p:spPr>
            <a:xfrm>
              <a:off x="14904364" y="12284917"/>
              <a:ext cx="81911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7" y="733"/>
                    <a:pt x="14370" y="859"/>
                    <a:pt x="11236" y="859"/>
                  </a:cubicBezTo>
                  <a:cubicBezTo>
                    <a:pt x="9595" y="859"/>
                    <a:pt x="7916" y="824"/>
                    <a:pt x="6380" y="824"/>
                  </a:cubicBezTo>
                  <a:cubicBezTo>
                    <a:pt x="4331" y="824"/>
                    <a:pt x="2537" y="880"/>
                    <a:pt x="1431" y="1152"/>
                  </a:cubicBezTo>
                  <a:cubicBezTo>
                    <a:pt x="871" y="1278"/>
                    <a:pt x="366" y="3023"/>
                    <a:pt x="237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3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38" y="21600"/>
                    <a:pt x="16887" y="21384"/>
                    <a:pt x="19546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88" name="Google Shape;1154;p8"/>
            <p:cNvSpPr/>
            <p:nvPr/>
          </p:nvSpPr>
          <p:spPr>
            <a:xfrm>
              <a:off x="14904364" y="11918363"/>
              <a:ext cx="81909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14"/>
                    <a:pt x="18945" y="28"/>
                  </a:cubicBezTo>
                  <a:cubicBezTo>
                    <a:pt x="17258" y="773"/>
                    <a:pt x="13965" y="877"/>
                    <a:pt x="10606" y="877"/>
                  </a:cubicBezTo>
                  <a:cubicBezTo>
                    <a:pt x="9355" y="877"/>
                    <a:pt x="8094" y="863"/>
                    <a:pt x="6904" y="863"/>
                  </a:cubicBezTo>
                  <a:cubicBezTo>
                    <a:pt x="4639" y="863"/>
                    <a:pt x="2629" y="912"/>
                    <a:pt x="1431" y="1211"/>
                  </a:cubicBezTo>
                  <a:cubicBezTo>
                    <a:pt x="871" y="1337"/>
                    <a:pt x="366" y="3070"/>
                    <a:pt x="236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3" y="21565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0" y="21600"/>
                  </a:cubicBezTo>
                  <a:cubicBezTo>
                    <a:pt x="11936" y="21600"/>
                    <a:pt x="16885" y="21377"/>
                    <a:pt x="19544" y="19839"/>
                  </a:cubicBezTo>
                  <a:cubicBezTo>
                    <a:pt x="21518" y="18683"/>
                    <a:pt x="21007" y="0"/>
                    <a:pt x="190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89" name="Google Shape;1155;p8"/>
            <p:cNvSpPr/>
            <p:nvPr/>
          </p:nvSpPr>
          <p:spPr>
            <a:xfrm>
              <a:off x="17256827" y="11660158"/>
              <a:ext cx="982170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3" y="0"/>
                  </a:moveTo>
                  <a:cubicBezTo>
                    <a:pt x="16833" y="0"/>
                    <a:pt x="16408" y="178"/>
                    <a:pt x="16092" y="510"/>
                  </a:cubicBezTo>
                  <a:cubicBezTo>
                    <a:pt x="11992" y="4773"/>
                    <a:pt x="3468" y="13250"/>
                    <a:pt x="326" y="17449"/>
                  </a:cubicBezTo>
                  <a:cubicBezTo>
                    <a:pt x="-901" y="19073"/>
                    <a:pt x="1602" y="21600"/>
                    <a:pt x="3511" y="21600"/>
                  </a:cubicBezTo>
                  <a:cubicBezTo>
                    <a:pt x="4026" y="21600"/>
                    <a:pt x="4498" y="21417"/>
                    <a:pt x="4840" y="20982"/>
                  </a:cubicBezTo>
                  <a:cubicBezTo>
                    <a:pt x="7645" y="17465"/>
                    <a:pt x="17201" y="8163"/>
                    <a:pt x="20144" y="4789"/>
                  </a:cubicBezTo>
                  <a:cubicBezTo>
                    <a:pt x="20623" y="4234"/>
                    <a:pt x="20699" y="3442"/>
                    <a:pt x="20329" y="2808"/>
                  </a:cubicBezTo>
                  <a:cubicBezTo>
                    <a:pt x="19759" y="1810"/>
                    <a:pt x="18973" y="828"/>
                    <a:pt x="18140" y="274"/>
                  </a:cubicBezTo>
                  <a:cubicBezTo>
                    <a:pt x="17873" y="89"/>
                    <a:pt x="17567" y="0"/>
                    <a:pt x="1726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90" name="Google Shape;1156;p8"/>
            <p:cNvSpPr/>
            <p:nvPr/>
          </p:nvSpPr>
          <p:spPr>
            <a:xfrm>
              <a:off x="17339045" y="11613947"/>
              <a:ext cx="23191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58" y="0"/>
                  </a:moveTo>
                  <a:cubicBezTo>
                    <a:pt x="2681" y="0"/>
                    <a:pt x="-1605" y="5733"/>
                    <a:pt x="589" y="16498"/>
                  </a:cubicBezTo>
                  <a:cubicBezTo>
                    <a:pt x="1292" y="20034"/>
                    <a:pt x="4158" y="21600"/>
                    <a:pt x="7353" y="21600"/>
                  </a:cubicBezTo>
                  <a:cubicBezTo>
                    <a:pt x="13135" y="21600"/>
                    <a:pt x="19995" y="16498"/>
                    <a:pt x="17155" y="8724"/>
                  </a:cubicBezTo>
                  <a:cubicBezTo>
                    <a:pt x="14986" y="2828"/>
                    <a:pt x="11151" y="0"/>
                    <a:pt x="765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91" name="Google Shape;1157;p8"/>
            <p:cNvSpPr/>
            <p:nvPr/>
          </p:nvSpPr>
          <p:spPr>
            <a:xfrm>
              <a:off x="17923543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63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92" name="Google Shape;1158;p8"/>
            <p:cNvSpPr/>
            <p:nvPr/>
          </p:nvSpPr>
          <p:spPr>
            <a:xfrm>
              <a:off x="17205619" y="13460663"/>
              <a:ext cx="108483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9" y="21579"/>
                    <a:pt x="2904" y="21579"/>
                  </a:cubicBezTo>
                  <a:cubicBezTo>
                    <a:pt x="4143" y="21579"/>
                    <a:pt x="5576" y="21600"/>
                    <a:pt x="7082" y="21600"/>
                  </a:cubicBezTo>
                  <a:cubicBezTo>
                    <a:pt x="11606" y="21600"/>
                    <a:pt x="16811" y="21405"/>
                    <a:pt x="19563" y="19858"/>
                  </a:cubicBezTo>
                  <a:cubicBezTo>
                    <a:pt x="21524" y="18701"/>
                    <a:pt x="21014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93" name="Google Shape;1159;p8"/>
            <p:cNvSpPr/>
            <p:nvPr/>
          </p:nvSpPr>
          <p:spPr>
            <a:xfrm>
              <a:off x="17646902" y="13169532"/>
              <a:ext cx="20204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22" y="21600"/>
                    <a:pt x="19987" y="16505"/>
                    <a:pt x="17143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94" name="Google Shape;1160;p8"/>
            <p:cNvSpPr/>
            <p:nvPr/>
          </p:nvSpPr>
          <p:spPr>
            <a:xfrm>
              <a:off x="18560305" y="12422809"/>
              <a:ext cx="1133287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85" y="0"/>
                  </a:moveTo>
                  <a:cubicBezTo>
                    <a:pt x="9580" y="0"/>
                    <a:pt x="8550" y="78"/>
                    <a:pt x="7848" y="318"/>
                  </a:cubicBezTo>
                  <a:cubicBezTo>
                    <a:pt x="7308" y="511"/>
                    <a:pt x="6976" y="1046"/>
                    <a:pt x="7016" y="1609"/>
                  </a:cubicBezTo>
                  <a:cubicBezTo>
                    <a:pt x="7182" y="3694"/>
                    <a:pt x="8209" y="7466"/>
                    <a:pt x="7973" y="8330"/>
                  </a:cubicBezTo>
                  <a:cubicBezTo>
                    <a:pt x="7793" y="8988"/>
                    <a:pt x="574" y="8865"/>
                    <a:pt x="145" y="9607"/>
                  </a:cubicBezTo>
                  <a:cubicBezTo>
                    <a:pt x="-257" y="10306"/>
                    <a:pt x="256" y="12076"/>
                    <a:pt x="740" y="13284"/>
                  </a:cubicBezTo>
                  <a:cubicBezTo>
                    <a:pt x="942" y="13766"/>
                    <a:pt x="1411" y="14077"/>
                    <a:pt x="1925" y="14077"/>
                  </a:cubicBezTo>
                  <a:cubicBezTo>
                    <a:pt x="2009" y="14077"/>
                    <a:pt x="2096" y="14069"/>
                    <a:pt x="2181" y="14051"/>
                  </a:cubicBezTo>
                  <a:cubicBezTo>
                    <a:pt x="4011" y="13708"/>
                    <a:pt x="5701" y="13571"/>
                    <a:pt x="7128" y="13516"/>
                  </a:cubicBezTo>
                  <a:cubicBezTo>
                    <a:pt x="7151" y="13514"/>
                    <a:pt x="7174" y="13514"/>
                    <a:pt x="7198" y="13514"/>
                  </a:cubicBezTo>
                  <a:cubicBezTo>
                    <a:pt x="7914" y="13514"/>
                    <a:pt x="8485" y="14116"/>
                    <a:pt x="8457" y="14834"/>
                  </a:cubicBezTo>
                  <a:cubicBezTo>
                    <a:pt x="8389" y="16713"/>
                    <a:pt x="8209" y="18743"/>
                    <a:pt x="8513" y="20499"/>
                  </a:cubicBezTo>
                  <a:cubicBezTo>
                    <a:pt x="8609" y="21089"/>
                    <a:pt x="9110" y="21528"/>
                    <a:pt x="9718" y="21555"/>
                  </a:cubicBezTo>
                  <a:cubicBezTo>
                    <a:pt x="10375" y="21580"/>
                    <a:pt x="11066" y="21600"/>
                    <a:pt x="11770" y="21600"/>
                  </a:cubicBezTo>
                  <a:cubicBezTo>
                    <a:pt x="12237" y="21600"/>
                    <a:pt x="12711" y="21591"/>
                    <a:pt x="13182" y="21569"/>
                  </a:cubicBezTo>
                  <a:cubicBezTo>
                    <a:pt x="13820" y="21528"/>
                    <a:pt x="14332" y="21020"/>
                    <a:pt x="14387" y="20390"/>
                  </a:cubicBezTo>
                  <a:cubicBezTo>
                    <a:pt x="14499" y="18729"/>
                    <a:pt x="14374" y="16315"/>
                    <a:pt x="14110" y="14491"/>
                  </a:cubicBezTo>
                  <a:cubicBezTo>
                    <a:pt x="13991" y="13717"/>
                    <a:pt x="14604" y="13045"/>
                    <a:pt x="15371" y="13045"/>
                  </a:cubicBezTo>
                  <a:cubicBezTo>
                    <a:pt x="15407" y="13045"/>
                    <a:pt x="15444" y="13047"/>
                    <a:pt x="15482" y="13050"/>
                  </a:cubicBezTo>
                  <a:cubicBezTo>
                    <a:pt x="16993" y="13159"/>
                    <a:pt x="18586" y="13365"/>
                    <a:pt x="19998" y="13420"/>
                  </a:cubicBezTo>
                  <a:cubicBezTo>
                    <a:pt x="20015" y="13420"/>
                    <a:pt x="20031" y="13420"/>
                    <a:pt x="20046" y="13420"/>
                  </a:cubicBezTo>
                  <a:cubicBezTo>
                    <a:pt x="20759" y="13420"/>
                    <a:pt x="21343" y="12828"/>
                    <a:pt x="21329" y="12116"/>
                  </a:cubicBezTo>
                  <a:cubicBezTo>
                    <a:pt x="21301" y="11252"/>
                    <a:pt x="21163" y="10443"/>
                    <a:pt x="21011" y="9565"/>
                  </a:cubicBezTo>
                  <a:cubicBezTo>
                    <a:pt x="20927" y="9002"/>
                    <a:pt x="20470" y="8564"/>
                    <a:pt x="19888" y="8495"/>
                  </a:cubicBezTo>
                  <a:cubicBezTo>
                    <a:pt x="18524" y="8346"/>
                    <a:pt x="17044" y="8204"/>
                    <a:pt x="15676" y="8204"/>
                  </a:cubicBezTo>
                  <a:cubicBezTo>
                    <a:pt x="15418" y="8204"/>
                    <a:pt x="15163" y="8210"/>
                    <a:pt x="14913" y="8221"/>
                  </a:cubicBezTo>
                  <a:cubicBezTo>
                    <a:pt x="14896" y="8221"/>
                    <a:pt x="14879" y="8221"/>
                    <a:pt x="14862" y="8221"/>
                  </a:cubicBezTo>
                  <a:cubicBezTo>
                    <a:pt x="14165" y="8221"/>
                    <a:pt x="13598" y="7683"/>
                    <a:pt x="13570" y="6986"/>
                  </a:cubicBezTo>
                  <a:cubicBezTo>
                    <a:pt x="13514" y="5353"/>
                    <a:pt x="13334" y="3076"/>
                    <a:pt x="13168" y="1196"/>
                  </a:cubicBezTo>
                  <a:cubicBezTo>
                    <a:pt x="13113" y="580"/>
                    <a:pt x="12601" y="86"/>
                    <a:pt x="11976" y="45"/>
                  </a:cubicBezTo>
                  <a:cubicBezTo>
                    <a:pt x="11545" y="18"/>
                    <a:pt x="11068" y="0"/>
                    <a:pt x="105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95" name="Google Shape;1161;p8"/>
            <p:cNvSpPr/>
            <p:nvPr/>
          </p:nvSpPr>
          <p:spPr>
            <a:xfrm>
              <a:off x="18899630" y="10538217"/>
              <a:ext cx="1080108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0"/>
                  </a:cubicBezTo>
                  <a:cubicBezTo>
                    <a:pt x="13323" y="1829"/>
                    <a:pt x="12044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3" y="1183"/>
                    <a:pt x="3455" y="1183"/>
                  </a:cubicBezTo>
                  <a:cubicBezTo>
                    <a:pt x="3081" y="1183"/>
                    <a:pt x="2712" y="1358"/>
                    <a:pt x="2450" y="1681"/>
                  </a:cubicBezTo>
                  <a:cubicBezTo>
                    <a:pt x="1549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21" y="20323"/>
                    <a:pt x="5008" y="21120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7" y="21600"/>
                    <a:pt x="7638" y="21286"/>
                    <a:pt x="7871" y="20762"/>
                  </a:cubicBezTo>
                  <a:cubicBezTo>
                    <a:pt x="8744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8" y="19746"/>
                    <a:pt x="17868" y="19746"/>
                  </a:cubicBezTo>
                  <a:cubicBezTo>
                    <a:pt x="18251" y="19746"/>
                    <a:pt x="1862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2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13" y="5165"/>
                    <a:pt x="18673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96" name="Google Shape;1162;p8"/>
            <p:cNvSpPr/>
            <p:nvPr/>
          </p:nvSpPr>
          <p:spPr>
            <a:xfrm>
              <a:off x="15984078" y="10599777"/>
              <a:ext cx="144109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1" y="16977"/>
                  </a:cubicBezTo>
                  <a:cubicBezTo>
                    <a:pt x="8392" y="16977"/>
                    <a:pt x="8229" y="16871"/>
                    <a:pt x="8168" y="16656"/>
                  </a:cubicBezTo>
                  <a:cubicBezTo>
                    <a:pt x="7130" y="12655"/>
                    <a:pt x="6901" y="11076"/>
                    <a:pt x="5548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06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4" y="11800"/>
                  </a:cubicBezTo>
                  <a:cubicBezTo>
                    <a:pt x="1197" y="11800"/>
                    <a:pt x="1351" y="11739"/>
                    <a:pt x="1474" y="11612"/>
                  </a:cubicBezTo>
                  <a:cubicBezTo>
                    <a:pt x="2289" y="10792"/>
                    <a:pt x="3272" y="10230"/>
                    <a:pt x="3804" y="10230"/>
                  </a:cubicBezTo>
                  <a:cubicBezTo>
                    <a:pt x="3992" y="10230"/>
                    <a:pt x="4123" y="10300"/>
                    <a:pt x="4172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35" y="21349"/>
                    <a:pt x="7857" y="21600"/>
                    <a:pt x="8709" y="21600"/>
                  </a:cubicBezTo>
                  <a:cubicBezTo>
                    <a:pt x="9582" y="21600"/>
                    <a:pt x="10485" y="21337"/>
                    <a:pt x="10767" y="20743"/>
                  </a:cubicBezTo>
                  <a:cubicBezTo>
                    <a:pt x="12569" y="16923"/>
                    <a:pt x="12514" y="8899"/>
                    <a:pt x="13432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69" y="3906"/>
                    <a:pt x="18411" y="4567"/>
                  </a:cubicBezTo>
                  <a:cubicBezTo>
                    <a:pt x="18515" y="5046"/>
                    <a:pt x="18895" y="5360"/>
                    <a:pt x="19302" y="5360"/>
                  </a:cubicBezTo>
                  <a:cubicBezTo>
                    <a:pt x="19318" y="5360"/>
                    <a:pt x="19334" y="5358"/>
                    <a:pt x="19350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70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97" name="Google Shape;1163;p8"/>
            <p:cNvSpPr/>
            <p:nvPr/>
          </p:nvSpPr>
          <p:spPr>
            <a:xfrm>
              <a:off x="17793820" y="9948363"/>
              <a:ext cx="10848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7" y="14"/>
                    <a:pt x="18960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7" y="831"/>
                    <a:pt x="8111" y="810"/>
                    <a:pt x="6754" y="810"/>
                  </a:cubicBezTo>
                  <a:cubicBezTo>
                    <a:pt x="4548" y="810"/>
                    <a:pt x="2602" y="866"/>
                    <a:pt x="1436" y="1152"/>
                  </a:cubicBezTo>
                  <a:cubicBezTo>
                    <a:pt x="871" y="1278"/>
                    <a:pt x="377" y="3023"/>
                    <a:pt x="234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2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2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98" name="Google Shape;1164;p8"/>
            <p:cNvSpPr/>
            <p:nvPr/>
          </p:nvSpPr>
          <p:spPr>
            <a:xfrm>
              <a:off x="17568357" y="8772041"/>
              <a:ext cx="81877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326" y="753"/>
                    <a:pt x="14170" y="872"/>
                    <a:pt x="10912" y="872"/>
                  </a:cubicBezTo>
                  <a:cubicBezTo>
                    <a:pt x="9358" y="872"/>
                    <a:pt x="7781" y="844"/>
                    <a:pt x="6336" y="844"/>
                  </a:cubicBezTo>
                  <a:cubicBezTo>
                    <a:pt x="4304" y="844"/>
                    <a:pt x="2528" y="893"/>
                    <a:pt x="1438" y="1151"/>
                  </a:cubicBezTo>
                  <a:cubicBezTo>
                    <a:pt x="857" y="1332"/>
                    <a:pt x="371" y="3013"/>
                    <a:pt x="241" y="5503"/>
                  </a:cubicBezTo>
                  <a:cubicBezTo>
                    <a:pt x="16" y="9297"/>
                    <a:pt x="-78" y="13656"/>
                    <a:pt x="73" y="17074"/>
                  </a:cubicBezTo>
                  <a:cubicBezTo>
                    <a:pt x="201" y="19710"/>
                    <a:pt x="727" y="21558"/>
                    <a:pt x="1333" y="21558"/>
                  </a:cubicBezTo>
                  <a:cubicBezTo>
                    <a:pt x="1344" y="21558"/>
                    <a:pt x="1352" y="21558"/>
                    <a:pt x="1363" y="21558"/>
                  </a:cubicBezTo>
                  <a:cubicBezTo>
                    <a:pt x="1583" y="21551"/>
                    <a:pt x="1815" y="21551"/>
                    <a:pt x="2057" y="21551"/>
                  </a:cubicBezTo>
                  <a:cubicBezTo>
                    <a:pt x="3577" y="21551"/>
                    <a:pt x="5483" y="21600"/>
                    <a:pt x="7504" y="21600"/>
                  </a:cubicBezTo>
                  <a:cubicBezTo>
                    <a:pt x="11927" y="21600"/>
                    <a:pt x="16896" y="21356"/>
                    <a:pt x="19564" y="19815"/>
                  </a:cubicBezTo>
                  <a:cubicBezTo>
                    <a:pt x="21522" y="18720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99" name="Google Shape;1165;p8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00" name="Google Shape;1166;p8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01" name="Google Shape;1167;p8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02" name="Google Shape;1168;p8"/>
            <p:cNvSpPr/>
            <p:nvPr/>
          </p:nvSpPr>
          <p:spPr>
            <a:xfrm>
              <a:off x="15259378" y="8899452"/>
              <a:ext cx="232665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4" y="0"/>
                  </a:moveTo>
                  <a:cubicBezTo>
                    <a:pt x="2673" y="0"/>
                    <a:pt x="-1600" y="5745"/>
                    <a:pt x="587" y="16521"/>
                  </a:cubicBezTo>
                  <a:cubicBezTo>
                    <a:pt x="1308" y="20041"/>
                    <a:pt x="4165" y="21600"/>
                    <a:pt x="7351" y="21600"/>
                  </a:cubicBezTo>
                  <a:cubicBezTo>
                    <a:pt x="13135" y="21600"/>
                    <a:pt x="20000" y="16485"/>
                    <a:pt x="17162" y="8742"/>
                  </a:cubicBezTo>
                  <a:cubicBezTo>
                    <a:pt x="14981" y="2827"/>
                    <a:pt x="11144" y="0"/>
                    <a:pt x="765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03" name="Google Shape;1169;p8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04" name="Google Shape;1170;p8"/>
            <p:cNvSpPr/>
            <p:nvPr/>
          </p:nvSpPr>
          <p:spPr>
            <a:xfrm>
              <a:off x="14982693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81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05" name="Google Shape;1171;p8"/>
            <p:cNvSpPr/>
            <p:nvPr/>
          </p:nvSpPr>
          <p:spPr>
            <a:xfrm>
              <a:off x="14982700" y="10290409"/>
              <a:ext cx="20219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0" h="21600" fill="norm" stroke="1" extrusionOk="0">
                  <a:moveTo>
                    <a:pt x="7628" y="0"/>
                  </a:moveTo>
                  <a:cubicBezTo>
                    <a:pt x="2662" y="0"/>
                    <a:pt x="-1607" y="5754"/>
                    <a:pt x="593" y="16546"/>
                  </a:cubicBezTo>
                  <a:cubicBezTo>
                    <a:pt x="1312" y="20054"/>
                    <a:pt x="4165" y="21600"/>
                    <a:pt x="7345" y="21600"/>
                  </a:cubicBezTo>
                  <a:cubicBezTo>
                    <a:pt x="13125" y="21600"/>
                    <a:pt x="19993" y="16505"/>
                    <a:pt x="17111" y="8773"/>
                  </a:cubicBezTo>
                  <a:cubicBezTo>
                    <a:pt x="14947" y="2849"/>
                    <a:pt x="11113" y="0"/>
                    <a:pt x="762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06" name="Google Shape;1172;p8"/>
            <p:cNvSpPr/>
            <p:nvPr/>
          </p:nvSpPr>
          <p:spPr>
            <a:xfrm>
              <a:off x="15896736" y="8910097"/>
              <a:ext cx="113273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4" y="10300"/>
                    <a:pt x="245" y="12069"/>
                    <a:pt x="729" y="13276"/>
                  </a:cubicBezTo>
                  <a:cubicBezTo>
                    <a:pt x="931" y="13759"/>
                    <a:pt x="1399" y="14069"/>
                    <a:pt x="1914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7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73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10" y="21600"/>
                    <a:pt x="11688" y="21600"/>
                  </a:cubicBezTo>
                  <a:cubicBezTo>
                    <a:pt x="12179" y="21600"/>
                    <a:pt x="12676" y="21589"/>
                    <a:pt x="13172" y="21560"/>
                  </a:cubicBezTo>
                  <a:cubicBezTo>
                    <a:pt x="13822" y="21519"/>
                    <a:pt x="14335" y="21011"/>
                    <a:pt x="14377" y="20381"/>
                  </a:cubicBezTo>
                  <a:cubicBezTo>
                    <a:pt x="14501" y="18720"/>
                    <a:pt x="14363" y="16306"/>
                    <a:pt x="14100" y="14497"/>
                  </a:cubicBezTo>
                  <a:cubicBezTo>
                    <a:pt x="13995" y="13724"/>
                    <a:pt x="14596" y="13038"/>
                    <a:pt x="15363" y="13038"/>
                  </a:cubicBezTo>
                  <a:cubicBezTo>
                    <a:pt x="15399" y="13038"/>
                    <a:pt x="15435" y="13039"/>
                    <a:pt x="15472" y="13042"/>
                  </a:cubicBezTo>
                  <a:cubicBezTo>
                    <a:pt x="16982" y="13152"/>
                    <a:pt x="18575" y="13371"/>
                    <a:pt x="20003" y="13413"/>
                  </a:cubicBezTo>
                  <a:cubicBezTo>
                    <a:pt x="20018" y="13413"/>
                    <a:pt x="20035" y="13413"/>
                    <a:pt x="20051" y="13413"/>
                  </a:cubicBezTo>
                  <a:cubicBezTo>
                    <a:pt x="20764" y="13413"/>
                    <a:pt x="21346" y="12821"/>
                    <a:pt x="21320" y="12109"/>
                  </a:cubicBezTo>
                  <a:cubicBezTo>
                    <a:pt x="21292" y="11245"/>
                    <a:pt x="21153" y="10436"/>
                    <a:pt x="21014" y="9558"/>
                  </a:cubicBezTo>
                  <a:cubicBezTo>
                    <a:pt x="20917" y="8996"/>
                    <a:pt x="20461" y="8558"/>
                    <a:pt x="19892" y="8502"/>
                  </a:cubicBezTo>
                  <a:cubicBezTo>
                    <a:pt x="18527" y="8341"/>
                    <a:pt x="17034" y="8199"/>
                    <a:pt x="15663" y="8199"/>
                  </a:cubicBezTo>
                  <a:cubicBezTo>
                    <a:pt x="15405" y="8199"/>
                    <a:pt x="15152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55" y="8215"/>
                    <a:pt x="13586" y="7677"/>
                    <a:pt x="13560" y="6994"/>
                  </a:cubicBezTo>
                  <a:cubicBezTo>
                    <a:pt x="13504" y="5347"/>
                    <a:pt x="13324" y="3070"/>
                    <a:pt x="13158" y="1205"/>
                  </a:cubicBezTo>
                  <a:cubicBezTo>
                    <a:pt x="13102" y="575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07" name="Google Shape;1173;p8"/>
            <p:cNvSpPr/>
            <p:nvPr/>
          </p:nvSpPr>
          <p:spPr>
            <a:xfrm>
              <a:off x="12240532" y="1380229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12"/>
                  </a:cubicBezTo>
                  <a:cubicBezTo>
                    <a:pt x="864" y="1338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64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42" y="21586"/>
                    <a:pt x="2364" y="21579"/>
                    <a:pt x="2924" y="21579"/>
                  </a:cubicBezTo>
                  <a:cubicBezTo>
                    <a:pt x="4121" y="21579"/>
                    <a:pt x="5495" y="21600"/>
                    <a:pt x="6942" y="21600"/>
                  </a:cubicBezTo>
                  <a:cubicBezTo>
                    <a:pt x="11501" y="21600"/>
                    <a:pt x="16790" y="21405"/>
                    <a:pt x="19572" y="19795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08" name="Google Shape;1174;p8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09" name="Google Shape;1175;p8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10" name="Google Shape;1176;p8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11" name="Google Shape;1177;p8"/>
            <p:cNvSpPr/>
            <p:nvPr/>
          </p:nvSpPr>
          <p:spPr>
            <a:xfrm>
              <a:off x="9346497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0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12" name="Google Shape;1178;p8"/>
            <p:cNvSpPr/>
            <p:nvPr/>
          </p:nvSpPr>
          <p:spPr>
            <a:xfrm>
              <a:off x="10907826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8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4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2" y="10481"/>
                    <a:pt x="6794" y="11327"/>
                  </a:cubicBezTo>
                  <a:cubicBezTo>
                    <a:pt x="7231" y="11962"/>
                    <a:pt x="2550" y="18529"/>
                    <a:pt x="2884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69" y="20776"/>
                  </a:cubicBezTo>
                  <a:cubicBezTo>
                    <a:pt x="8743" y="18837"/>
                    <a:pt x="9701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8" y="18576"/>
                    <a:pt x="17245" y="19586"/>
                  </a:cubicBezTo>
                  <a:cubicBezTo>
                    <a:pt x="17437" y="19699"/>
                    <a:pt x="17645" y="19754"/>
                    <a:pt x="17851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13" name="Google Shape;1179;p8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14" name="Google Shape;1180;p8"/>
            <p:cNvSpPr/>
            <p:nvPr/>
          </p:nvSpPr>
          <p:spPr>
            <a:xfrm>
              <a:off x="12240532" y="8406147"/>
              <a:ext cx="818920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3" h="21600" fill="norm" stroke="1" extrusionOk="0">
                  <a:moveTo>
                    <a:pt x="19096" y="0"/>
                  </a:moveTo>
                  <a:cubicBezTo>
                    <a:pt x="19050" y="0"/>
                    <a:pt x="19004" y="7"/>
                    <a:pt x="18956" y="28"/>
                  </a:cubicBezTo>
                  <a:cubicBezTo>
                    <a:pt x="17372" y="733"/>
                    <a:pt x="14375" y="852"/>
                    <a:pt x="11238" y="852"/>
                  </a:cubicBezTo>
                  <a:cubicBezTo>
                    <a:pt x="9595" y="852"/>
                    <a:pt x="7913" y="817"/>
                    <a:pt x="6376" y="817"/>
                  </a:cubicBezTo>
                  <a:cubicBezTo>
                    <a:pt x="4325" y="817"/>
                    <a:pt x="2530" y="880"/>
                    <a:pt x="1424" y="1152"/>
                  </a:cubicBezTo>
                  <a:cubicBezTo>
                    <a:pt x="864" y="1278"/>
                    <a:pt x="378" y="3016"/>
                    <a:pt x="227" y="5445"/>
                  </a:cubicBezTo>
                  <a:cubicBezTo>
                    <a:pt x="2" y="9306"/>
                    <a:pt x="-71" y="13669"/>
                    <a:pt x="78" y="17034"/>
                  </a:cubicBezTo>
                  <a:cubicBezTo>
                    <a:pt x="189" y="19708"/>
                    <a:pt x="751" y="21579"/>
                    <a:pt x="1368" y="21579"/>
                  </a:cubicBezTo>
                  <a:cubicBezTo>
                    <a:pt x="1787" y="21565"/>
                    <a:pt x="2244" y="21565"/>
                    <a:pt x="2735" y="21565"/>
                  </a:cubicBezTo>
                  <a:cubicBezTo>
                    <a:pt x="4136" y="21565"/>
                    <a:pt x="5797" y="21600"/>
                    <a:pt x="7542" y="21600"/>
                  </a:cubicBezTo>
                  <a:cubicBezTo>
                    <a:pt x="11959" y="21600"/>
                    <a:pt x="16913" y="21377"/>
                    <a:pt x="19574" y="19834"/>
                  </a:cubicBezTo>
                  <a:cubicBezTo>
                    <a:pt x="21529" y="18738"/>
                    <a:pt x="21021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15" name="Google Shape;1181;p8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16" name="Google Shape;1182;p8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17" name="Google Shape;1183;p8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18" name="Google Shape;1184;p8"/>
            <p:cNvSpPr/>
            <p:nvPr/>
          </p:nvSpPr>
          <p:spPr>
            <a:xfrm>
              <a:off x="9346489" y="8100988"/>
              <a:ext cx="23273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19" name="Google Shape;1185;p8"/>
            <p:cNvSpPr/>
            <p:nvPr/>
          </p:nvSpPr>
          <p:spPr>
            <a:xfrm>
              <a:off x="10907826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8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4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2" y="10487"/>
                    <a:pt x="6794" y="11332"/>
                  </a:cubicBezTo>
                  <a:cubicBezTo>
                    <a:pt x="7231" y="11967"/>
                    <a:pt x="2550" y="18515"/>
                    <a:pt x="2884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69" y="20779"/>
                  </a:cubicBezTo>
                  <a:cubicBezTo>
                    <a:pt x="8743" y="18840"/>
                    <a:pt x="9701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8" y="18579"/>
                    <a:pt x="17245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20" name="Google Shape;1186;p8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21" name="Google Shape;1187;p8"/>
            <p:cNvSpPr/>
            <p:nvPr/>
          </p:nvSpPr>
          <p:spPr>
            <a:xfrm>
              <a:off x="9802006" y="6435487"/>
              <a:ext cx="108486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8" y="754"/>
                    <a:pt x="14162" y="866"/>
                    <a:pt x="10907" y="866"/>
                  </a:cubicBezTo>
                  <a:cubicBezTo>
                    <a:pt x="9354" y="866"/>
                    <a:pt x="7778" y="845"/>
                    <a:pt x="6333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3" y="21572"/>
                    <a:pt x="2241" y="21565"/>
                    <a:pt x="2730" y="21565"/>
                  </a:cubicBezTo>
                  <a:cubicBezTo>
                    <a:pt x="4132" y="21565"/>
                    <a:pt x="5792" y="21600"/>
                    <a:pt x="7534" y="21600"/>
                  </a:cubicBezTo>
                  <a:cubicBezTo>
                    <a:pt x="11950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22" name="Google Shape;1188;p8"/>
            <p:cNvSpPr/>
            <p:nvPr/>
          </p:nvSpPr>
          <p:spPr>
            <a:xfrm>
              <a:off x="9576541" y="5259082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1"/>
                    <a:pt x="10903" y="871"/>
                  </a:cubicBezTo>
                  <a:cubicBezTo>
                    <a:pt x="9352" y="871"/>
                    <a:pt x="7777" y="843"/>
                    <a:pt x="6332" y="843"/>
                  </a:cubicBezTo>
                  <a:cubicBezTo>
                    <a:pt x="4302" y="843"/>
                    <a:pt x="2528" y="892"/>
                    <a:pt x="1438" y="1150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6" y="21586"/>
                    <a:pt x="2359" y="21579"/>
                    <a:pt x="2918" y="21579"/>
                  </a:cubicBezTo>
                  <a:cubicBezTo>
                    <a:pt x="4116" y="21579"/>
                    <a:pt x="5489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23" name="Google Shape;1189;p8"/>
            <p:cNvSpPr/>
            <p:nvPr/>
          </p:nvSpPr>
          <p:spPr>
            <a:xfrm>
              <a:off x="9576541" y="4893188"/>
              <a:ext cx="81877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2"/>
                    <a:pt x="10903" y="872"/>
                  </a:cubicBezTo>
                  <a:cubicBezTo>
                    <a:pt x="9352" y="872"/>
                    <a:pt x="7777" y="844"/>
                    <a:pt x="6332" y="844"/>
                  </a:cubicBezTo>
                  <a:cubicBezTo>
                    <a:pt x="4302" y="844"/>
                    <a:pt x="2528" y="899"/>
                    <a:pt x="1438" y="1150"/>
                  </a:cubicBezTo>
                  <a:cubicBezTo>
                    <a:pt x="857" y="1276"/>
                    <a:pt x="371" y="3012"/>
                    <a:pt x="241" y="5501"/>
                  </a:cubicBezTo>
                  <a:cubicBezTo>
                    <a:pt x="16" y="9294"/>
                    <a:pt x="-78" y="13652"/>
                    <a:pt x="73" y="17075"/>
                  </a:cubicBezTo>
                  <a:cubicBezTo>
                    <a:pt x="201" y="19704"/>
                    <a:pt x="727" y="21551"/>
                    <a:pt x="1333" y="21551"/>
                  </a:cubicBezTo>
                  <a:cubicBezTo>
                    <a:pt x="1344" y="21551"/>
                    <a:pt x="1352" y="21551"/>
                    <a:pt x="1363" y="21551"/>
                  </a:cubicBezTo>
                  <a:cubicBezTo>
                    <a:pt x="1583" y="21544"/>
                    <a:pt x="1815" y="21544"/>
                    <a:pt x="2057" y="21544"/>
                  </a:cubicBezTo>
                  <a:cubicBezTo>
                    <a:pt x="3577" y="21544"/>
                    <a:pt x="5483" y="21600"/>
                    <a:pt x="7504" y="21600"/>
                  </a:cubicBezTo>
                  <a:cubicBezTo>
                    <a:pt x="11927" y="21600"/>
                    <a:pt x="16898" y="21356"/>
                    <a:pt x="19564" y="19808"/>
                  </a:cubicBezTo>
                  <a:cubicBezTo>
                    <a:pt x="21522" y="18713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24" name="Google Shape;1190;p8"/>
            <p:cNvSpPr/>
            <p:nvPr/>
          </p:nvSpPr>
          <p:spPr>
            <a:xfrm>
              <a:off x="11928682" y="4634488"/>
              <a:ext cx="982411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1" y="178"/>
                    <a:pt x="16082" y="504"/>
                  </a:cubicBezTo>
                  <a:cubicBezTo>
                    <a:pt x="11999" y="4766"/>
                    <a:pt x="3464" y="13243"/>
                    <a:pt x="320" y="17441"/>
                  </a:cubicBezTo>
                  <a:cubicBezTo>
                    <a:pt x="-894" y="19076"/>
                    <a:pt x="1607" y="21600"/>
                    <a:pt x="3514" y="21600"/>
                  </a:cubicBezTo>
                  <a:cubicBezTo>
                    <a:pt x="4025" y="21600"/>
                    <a:pt x="4493" y="21419"/>
                    <a:pt x="4835" y="20989"/>
                  </a:cubicBezTo>
                  <a:cubicBezTo>
                    <a:pt x="7654" y="17457"/>
                    <a:pt x="17207" y="8157"/>
                    <a:pt x="20134" y="4782"/>
                  </a:cubicBezTo>
                  <a:cubicBezTo>
                    <a:pt x="20613" y="4244"/>
                    <a:pt x="20706" y="3436"/>
                    <a:pt x="20335" y="2802"/>
                  </a:cubicBezTo>
                  <a:cubicBezTo>
                    <a:pt x="19749" y="1804"/>
                    <a:pt x="18963" y="838"/>
                    <a:pt x="18148" y="268"/>
                  </a:cubicBezTo>
                  <a:cubicBezTo>
                    <a:pt x="17882" y="85"/>
                    <a:pt x="17582" y="0"/>
                    <a:pt x="1727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25" name="Google Shape;1191;p8"/>
            <p:cNvSpPr/>
            <p:nvPr/>
          </p:nvSpPr>
          <p:spPr>
            <a:xfrm>
              <a:off x="12010654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26" name="Google Shape;1192;p8"/>
            <p:cNvSpPr/>
            <p:nvPr/>
          </p:nvSpPr>
          <p:spPr>
            <a:xfrm>
              <a:off x="12595878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9" y="20041"/>
                    <a:pt x="4164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27" name="Google Shape;1193;p8"/>
            <p:cNvSpPr/>
            <p:nvPr/>
          </p:nvSpPr>
          <p:spPr>
            <a:xfrm>
              <a:off x="11877454" y="6435487"/>
              <a:ext cx="1084655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28" name="Google Shape;1194;p8"/>
            <p:cNvSpPr/>
            <p:nvPr/>
          </p:nvSpPr>
          <p:spPr>
            <a:xfrm>
              <a:off x="12318700" y="6144191"/>
              <a:ext cx="202584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0" h="21600" fill="norm" stroke="1" extrusionOk="0">
                  <a:moveTo>
                    <a:pt x="7654" y="0"/>
                  </a:moveTo>
                  <a:cubicBezTo>
                    <a:pt x="2686" y="0"/>
                    <a:pt x="-1592" y="5740"/>
                    <a:pt x="580" y="16495"/>
                  </a:cubicBezTo>
                  <a:cubicBezTo>
                    <a:pt x="1299" y="20037"/>
                    <a:pt x="4160" y="21600"/>
                    <a:pt x="7363" y="21600"/>
                  </a:cubicBezTo>
                  <a:cubicBezTo>
                    <a:pt x="13145" y="21600"/>
                    <a:pt x="20008" y="16487"/>
                    <a:pt x="17168" y="8720"/>
                  </a:cubicBezTo>
                  <a:cubicBezTo>
                    <a:pt x="14975" y="2825"/>
                    <a:pt x="11147" y="0"/>
                    <a:pt x="765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29" name="Google Shape;1195;p8"/>
            <p:cNvSpPr/>
            <p:nvPr/>
          </p:nvSpPr>
          <p:spPr>
            <a:xfrm>
              <a:off x="12318716" y="6777780"/>
              <a:ext cx="20256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40" y="0"/>
                  </a:moveTo>
                  <a:cubicBezTo>
                    <a:pt x="2671" y="0"/>
                    <a:pt x="-1587" y="5725"/>
                    <a:pt x="578" y="16501"/>
                  </a:cubicBezTo>
                  <a:cubicBezTo>
                    <a:pt x="1297" y="20039"/>
                    <a:pt x="4160" y="21600"/>
                    <a:pt x="7364" y="21600"/>
                  </a:cubicBezTo>
                  <a:cubicBezTo>
                    <a:pt x="13147" y="21600"/>
                    <a:pt x="20013" y="16493"/>
                    <a:pt x="17172" y="8734"/>
                  </a:cubicBezTo>
                  <a:cubicBezTo>
                    <a:pt x="14978" y="2838"/>
                    <a:pt x="11135" y="0"/>
                    <a:pt x="764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30" name="Google Shape;1196;p8"/>
            <p:cNvSpPr/>
            <p:nvPr/>
          </p:nvSpPr>
          <p:spPr>
            <a:xfrm>
              <a:off x="13232531" y="5397138"/>
              <a:ext cx="113270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1" y="8338"/>
                  </a:cubicBezTo>
                  <a:cubicBezTo>
                    <a:pt x="7781" y="8996"/>
                    <a:pt x="577" y="8873"/>
                    <a:pt x="147" y="9600"/>
                  </a:cubicBezTo>
                  <a:cubicBezTo>
                    <a:pt x="-255" y="10300"/>
                    <a:pt x="244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6" y="14079"/>
                    <a:pt x="2093" y="14071"/>
                    <a:pt x="2169" y="14057"/>
                  </a:cubicBezTo>
                  <a:cubicBezTo>
                    <a:pt x="3999" y="13700"/>
                    <a:pt x="5689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098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31" name="Google Shape;1197;p8"/>
            <p:cNvSpPr/>
            <p:nvPr/>
          </p:nvSpPr>
          <p:spPr>
            <a:xfrm>
              <a:off x="13571644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19" y="15411"/>
                    <a:pt x="11226" y="15192"/>
                    <a:pt x="11642" y="15192"/>
                  </a:cubicBezTo>
                  <a:cubicBezTo>
                    <a:pt x="11943" y="15192"/>
                    <a:pt x="12248" y="15307"/>
                    <a:pt x="12501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8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5" y="10090"/>
                  </a:cubicBezTo>
                  <a:cubicBezTo>
                    <a:pt x="15073" y="9618"/>
                    <a:pt x="14912" y="8494"/>
                    <a:pt x="15479" y="7778"/>
                  </a:cubicBezTo>
                  <a:cubicBezTo>
                    <a:pt x="16541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15" y="1733"/>
                  </a:cubicBezTo>
                  <a:cubicBezTo>
                    <a:pt x="17674" y="1130"/>
                    <a:pt x="16919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32" name="Google Shape;1198;p8"/>
            <p:cNvSpPr/>
            <p:nvPr/>
          </p:nvSpPr>
          <p:spPr>
            <a:xfrm>
              <a:off x="10655975" y="3573858"/>
              <a:ext cx="1441605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5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4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3" y="7469"/>
                    <a:pt x="115" y="9329"/>
                  </a:cubicBezTo>
                  <a:cubicBezTo>
                    <a:pt x="-169" y="10245"/>
                    <a:pt x="115" y="10806"/>
                    <a:pt x="498" y="11455"/>
                  </a:cubicBezTo>
                  <a:cubicBezTo>
                    <a:pt x="624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1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39" y="20915"/>
                  </a:cubicBezTo>
                  <a:cubicBezTo>
                    <a:pt x="7031" y="21352"/>
                    <a:pt x="7845" y="21600"/>
                    <a:pt x="8689" y="21600"/>
                  </a:cubicBezTo>
                  <a:cubicBezTo>
                    <a:pt x="9565" y="21600"/>
                    <a:pt x="10474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40" y="3421"/>
                    <a:pt x="14021" y="2962"/>
                    <a:pt x="14588" y="2937"/>
                  </a:cubicBezTo>
                  <a:lnTo>
                    <a:pt x="17350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3" y="5369"/>
                    <a:pt x="19300" y="5369"/>
                  </a:cubicBezTo>
                  <a:cubicBezTo>
                    <a:pt x="19316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6" y="4120"/>
                  </a:cubicBezTo>
                  <a:cubicBezTo>
                    <a:pt x="21256" y="3077"/>
                    <a:pt x="20962" y="2122"/>
                    <a:pt x="20690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33" name="Google Shape;1199;p8"/>
            <p:cNvSpPr/>
            <p:nvPr/>
          </p:nvSpPr>
          <p:spPr>
            <a:xfrm>
              <a:off x="12465685" y="2922528"/>
              <a:ext cx="1085369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2" y="0"/>
                    <a:pt x="18997" y="7"/>
                    <a:pt x="18953" y="28"/>
                  </a:cubicBezTo>
                  <a:cubicBezTo>
                    <a:pt x="17310" y="753"/>
                    <a:pt x="14156" y="864"/>
                    <a:pt x="10903" y="864"/>
                  </a:cubicBezTo>
                  <a:cubicBezTo>
                    <a:pt x="9353" y="864"/>
                    <a:pt x="7779" y="843"/>
                    <a:pt x="6335" y="843"/>
                  </a:cubicBezTo>
                  <a:cubicBezTo>
                    <a:pt x="4307" y="843"/>
                    <a:pt x="2534" y="892"/>
                    <a:pt x="1443" y="1143"/>
                  </a:cubicBezTo>
                  <a:cubicBezTo>
                    <a:pt x="864" y="1331"/>
                    <a:pt x="371" y="3073"/>
                    <a:pt x="244" y="5498"/>
                  </a:cubicBezTo>
                  <a:cubicBezTo>
                    <a:pt x="18" y="9288"/>
                    <a:pt x="-80" y="13636"/>
                    <a:pt x="75" y="17057"/>
                  </a:cubicBezTo>
                  <a:cubicBezTo>
                    <a:pt x="202" y="19733"/>
                    <a:pt x="752" y="21593"/>
                    <a:pt x="1372" y="21593"/>
                  </a:cubicBezTo>
                  <a:cubicBezTo>
                    <a:pt x="1843" y="21579"/>
                    <a:pt x="2365" y="21579"/>
                    <a:pt x="2923" y="21579"/>
                  </a:cubicBezTo>
                  <a:cubicBezTo>
                    <a:pt x="4118" y="21579"/>
                    <a:pt x="5489" y="21600"/>
                    <a:pt x="6934" y="21600"/>
                  </a:cubicBezTo>
                  <a:cubicBezTo>
                    <a:pt x="11489" y="21600"/>
                    <a:pt x="16778" y="21405"/>
                    <a:pt x="19560" y="19795"/>
                  </a:cubicBezTo>
                  <a:cubicBezTo>
                    <a:pt x="21520" y="18694"/>
                    <a:pt x="21009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34" name="Google Shape;1200;p8"/>
            <p:cNvSpPr/>
            <p:nvPr/>
          </p:nvSpPr>
          <p:spPr>
            <a:xfrm>
              <a:off x="12240532" y="1746123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05"/>
                  </a:cubicBezTo>
                  <a:cubicBezTo>
                    <a:pt x="864" y="1331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57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37" y="21586"/>
                    <a:pt x="2355" y="21579"/>
                    <a:pt x="2913" y="21579"/>
                  </a:cubicBezTo>
                  <a:cubicBezTo>
                    <a:pt x="4155" y="21579"/>
                    <a:pt x="5587" y="21600"/>
                    <a:pt x="7095" y="21600"/>
                  </a:cubicBezTo>
                  <a:cubicBezTo>
                    <a:pt x="11618" y="21600"/>
                    <a:pt x="16821" y="21405"/>
                    <a:pt x="19572" y="19858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35" name="Google Shape;1201;p8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36" name="Google Shape;1202;p8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37" name="Google Shape;1203;p8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38" name="Google Shape;1204;p8"/>
            <p:cNvSpPr/>
            <p:nvPr/>
          </p:nvSpPr>
          <p:spPr>
            <a:xfrm>
              <a:off x="9931720" y="1873781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505"/>
                  </a:cubicBezTo>
                  <a:cubicBezTo>
                    <a:pt x="1309" y="20041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39" name="Google Shape;1205;p8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40" name="Google Shape;1206;p8"/>
            <p:cNvSpPr/>
            <p:nvPr/>
          </p:nvSpPr>
          <p:spPr>
            <a:xfrm>
              <a:off x="9654564" y="2631232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41" name="Google Shape;1207;p8"/>
            <p:cNvSpPr/>
            <p:nvPr/>
          </p:nvSpPr>
          <p:spPr>
            <a:xfrm>
              <a:off x="9654564" y="3265068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42" name="Google Shape;1208;p8"/>
            <p:cNvSpPr/>
            <p:nvPr/>
          </p:nvSpPr>
          <p:spPr>
            <a:xfrm>
              <a:off x="10568384" y="1884179"/>
              <a:ext cx="1133394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4013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905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611" y="21093"/>
                    <a:pt x="9112" y="21531"/>
                    <a:pt x="9720" y="21558"/>
                  </a:cubicBezTo>
                  <a:cubicBezTo>
                    <a:pt x="10326" y="21582"/>
                    <a:pt x="10969" y="21600"/>
                    <a:pt x="11626" y="21600"/>
                  </a:cubicBezTo>
                  <a:cubicBezTo>
                    <a:pt x="12142" y="21600"/>
                    <a:pt x="12666" y="21589"/>
                    <a:pt x="13184" y="21558"/>
                  </a:cubicBezTo>
                  <a:cubicBezTo>
                    <a:pt x="13822" y="21531"/>
                    <a:pt x="14334" y="21023"/>
                    <a:pt x="14390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17" y="13038"/>
                    <a:pt x="15394" y="13038"/>
                  </a:cubicBezTo>
                  <a:cubicBezTo>
                    <a:pt x="15425" y="13038"/>
                    <a:pt x="15454" y="13040"/>
                    <a:pt x="15484" y="13041"/>
                  </a:cubicBezTo>
                  <a:cubicBezTo>
                    <a:pt x="16995" y="13164"/>
                    <a:pt x="18588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1" y="13426"/>
                    <a:pt x="21345" y="12834"/>
                    <a:pt x="21331" y="12122"/>
                  </a:cubicBezTo>
                  <a:cubicBezTo>
                    <a:pt x="21303" y="11244"/>
                    <a:pt x="21165" y="10449"/>
                    <a:pt x="21013" y="9572"/>
                  </a:cubicBezTo>
                  <a:cubicBezTo>
                    <a:pt x="20929" y="8995"/>
                    <a:pt x="20472" y="8571"/>
                    <a:pt x="19890" y="8502"/>
                  </a:cubicBezTo>
                  <a:cubicBezTo>
                    <a:pt x="18512" y="8351"/>
                    <a:pt x="17004" y="8199"/>
                    <a:pt x="15631" y="8199"/>
                  </a:cubicBezTo>
                  <a:cubicBezTo>
                    <a:pt x="15387" y="8199"/>
                    <a:pt x="15150" y="8203"/>
                    <a:pt x="14917" y="8214"/>
                  </a:cubicBezTo>
                  <a:cubicBezTo>
                    <a:pt x="14890" y="8216"/>
                    <a:pt x="14866" y="8216"/>
                    <a:pt x="14841" y="8216"/>
                  </a:cubicBezTo>
                  <a:cubicBezTo>
                    <a:pt x="14154" y="8216"/>
                    <a:pt x="13598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43" name="Google Shape;1209;p8"/>
            <p:cNvSpPr/>
            <p:nvPr/>
          </p:nvSpPr>
          <p:spPr>
            <a:xfrm>
              <a:off x="9802006" y="13460663"/>
              <a:ext cx="108486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7" y="773"/>
                    <a:pt x="13969" y="871"/>
                    <a:pt x="10608" y="871"/>
                  </a:cubicBezTo>
                  <a:cubicBezTo>
                    <a:pt x="9354" y="871"/>
                    <a:pt x="8093" y="857"/>
                    <a:pt x="6901" y="857"/>
                  </a:cubicBezTo>
                  <a:cubicBezTo>
                    <a:pt x="4635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4" y="21586"/>
                    <a:pt x="2352" y="21579"/>
                    <a:pt x="2907" y="21579"/>
                  </a:cubicBezTo>
                  <a:cubicBezTo>
                    <a:pt x="4149" y="21579"/>
                    <a:pt x="5582" y="21600"/>
                    <a:pt x="7088" y="21600"/>
                  </a:cubicBezTo>
                  <a:cubicBezTo>
                    <a:pt x="11611" y="21600"/>
                    <a:pt x="16810" y="21405"/>
                    <a:pt x="19562" y="19858"/>
                  </a:cubicBezTo>
                  <a:cubicBezTo>
                    <a:pt x="21524" y="18701"/>
                    <a:pt x="21013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44" name="Google Shape;1210;p8"/>
            <p:cNvSpPr/>
            <p:nvPr/>
          </p:nvSpPr>
          <p:spPr>
            <a:xfrm>
              <a:off x="9576541" y="12284917"/>
              <a:ext cx="818793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106" y="0"/>
                  </a:moveTo>
                  <a:cubicBezTo>
                    <a:pt x="19060" y="0"/>
                    <a:pt x="19014" y="14"/>
                    <a:pt x="18968" y="35"/>
                  </a:cubicBezTo>
                  <a:cubicBezTo>
                    <a:pt x="17376" y="733"/>
                    <a:pt x="14375" y="859"/>
                    <a:pt x="11236" y="859"/>
                  </a:cubicBezTo>
                  <a:cubicBezTo>
                    <a:pt x="9594" y="859"/>
                    <a:pt x="7912" y="824"/>
                    <a:pt x="6377" y="824"/>
                  </a:cubicBezTo>
                  <a:cubicBezTo>
                    <a:pt x="4328" y="824"/>
                    <a:pt x="2537" y="880"/>
                    <a:pt x="1438" y="1152"/>
                  </a:cubicBezTo>
                  <a:cubicBezTo>
                    <a:pt x="857" y="1278"/>
                    <a:pt x="371" y="3023"/>
                    <a:pt x="241" y="5452"/>
                  </a:cubicBezTo>
                  <a:cubicBezTo>
                    <a:pt x="16" y="9313"/>
                    <a:pt x="-78" y="13676"/>
                    <a:pt x="73" y="17034"/>
                  </a:cubicBezTo>
                  <a:cubicBezTo>
                    <a:pt x="203" y="19715"/>
                    <a:pt x="746" y="21586"/>
                    <a:pt x="1363" y="21586"/>
                  </a:cubicBezTo>
                  <a:cubicBezTo>
                    <a:pt x="1782" y="21572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6" y="21384"/>
                    <a:pt x="19565" y="19841"/>
                  </a:cubicBezTo>
                  <a:cubicBezTo>
                    <a:pt x="21522" y="18682"/>
                    <a:pt x="21015" y="0"/>
                    <a:pt x="1910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45" name="Google Shape;1211;p8"/>
            <p:cNvSpPr/>
            <p:nvPr/>
          </p:nvSpPr>
          <p:spPr>
            <a:xfrm>
              <a:off x="9576541" y="11918363"/>
              <a:ext cx="81877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14"/>
                    <a:pt x="18966" y="28"/>
                  </a:cubicBezTo>
                  <a:cubicBezTo>
                    <a:pt x="17267" y="773"/>
                    <a:pt x="13967" y="877"/>
                    <a:pt x="10606" y="877"/>
                  </a:cubicBezTo>
                  <a:cubicBezTo>
                    <a:pt x="9352" y="877"/>
                    <a:pt x="8091" y="863"/>
                    <a:pt x="6900" y="863"/>
                  </a:cubicBezTo>
                  <a:cubicBezTo>
                    <a:pt x="4636" y="863"/>
                    <a:pt x="2631" y="912"/>
                    <a:pt x="1438" y="1211"/>
                  </a:cubicBezTo>
                  <a:cubicBezTo>
                    <a:pt x="857" y="1337"/>
                    <a:pt x="371" y="3070"/>
                    <a:pt x="241" y="5492"/>
                  </a:cubicBezTo>
                  <a:cubicBezTo>
                    <a:pt x="16" y="9342"/>
                    <a:pt x="-78" y="13630"/>
                    <a:pt x="73" y="17048"/>
                  </a:cubicBezTo>
                  <a:cubicBezTo>
                    <a:pt x="203" y="19714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0" y="21565"/>
                    <a:pt x="5791" y="21600"/>
                    <a:pt x="7534" y="21600"/>
                  </a:cubicBezTo>
                  <a:cubicBezTo>
                    <a:pt x="11950" y="21600"/>
                    <a:pt x="16905" y="21377"/>
                    <a:pt x="19564" y="19839"/>
                  </a:cubicBezTo>
                  <a:cubicBezTo>
                    <a:pt x="21522" y="18683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46" name="Google Shape;1212;p8"/>
            <p:cNvSpPr/>
            <p:nvPr/>
          </p:nvSpPr>
          <p:spPr>
            <a:xfrm>
              <a:off x="11928668" y="11660158"/>
              <a:ext cx="98242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9" y="0"/>
                  </a:moveTo>
                  <a:cubicBezTo>
                    <a:pt x="16837" y="0"/>
                    <a:pt x="16407" y="178"/>
                    <a:pt x="16082" y="510"/>
                  </a:cubicBezTo>
                  <a:cubicBezTo>
                    <a:pt x="11999" y="4773"/>
                    <a:pt x="3464" y="13250"/>
                    <a:pt x="320" y="17449"/>
                  </a:cubicBezTo>
                  <a:cubicBezTo>
                    <a:pt x="-894" y="19073"/>
                    <a:pt x="1603" y="21600"/>
                    <a:pt x="3509" y="21600"/>
                  </a:cubicBezTo>
                  <a:cubicBezTo>
                    <a:pt x="4022" y="21600"/>
                    <a:pt x="4491" y="21417"/>
                    <a:pt x="4835" y="20982"/>
                  </a:cubicBezTo>
                  <a:cubicBezTo>
                    <a:pt x="7654" y="17465"/>
                    <a:pt x="17207" y="8163"/>
                    <a:pt x="20134" y="4789"/>
                  </a:cubicBezTo>
                  <a:cubicBezTo>
                    <a:pt x="20613" y="4234"/>
                    <a:pt x="20706" y="3442"/>
                    <a:pt x="20335" y="2808"/>
                  </a:cubicBezTo>
                  <a:cubicBezTo>
                    <a:pt x="19749" y="1810"/>
                    <a:pt x="18963" y="828"/>
                    <a:pt x="18148" y="274"/>
                  </a:cubicBezTo>
                  <a:cubicBezTo>
                    <a:pt x="17879" y="89"/>
                    <a:pt x="17573" y="0"/>
                    <a:pt x="172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47" name="Google Shape;1213;p8"/>
            <p:cNvSpPr/>
            <p:nvPr/>
          </p:nvSpPr>
          <p:spPr>
            <a:xfrm>
              <a:off x="12010646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09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48" name="Google Shape;1214;p8"/>
            <p:cNvSpPr/>
            <p:nvPr/>
          </p:nvSpPr>
          <p:spPr>
            <a:xfrm>
              <a:off x="12595885" y="12412410"/>
              <a:ext cx="231999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59" y="0"/>
                  </a:moveTo>
                  <a:cubicBezTo>
                    <a:pt x="2686" y="0"/>
                    <a:pt x="-1604" y="5753"/>
                    <a:pt x="588" y="16542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7"/>
                    <a:pt x="17151" y="8753"/>
                  </a:cubicBezTo>
                  <a:cubicBezTo>
                    <a:pt x="14984" y="2830"/>
                    <a:pt x="11157" y="0"/>
                    <a:pt x="76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49" name="Google Shape;1215;p8"/>
            <p:cNvSpPr/>
            <p:nvPr/>
          </p:nvSpPr>
          <p:spPr>
            <a:xfrm>
              <a:off x="11877454" y="13460663"/>
              <a:ext cx="108465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69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4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50" name="Google Shape;1216;p8"/>
            <p:cNvSpPr/>
            <p:nvPr/>
          </p:nvSpPr>
          <p:spPr>
            <a:xfrm>
              <a:off x="12318693" y="13169532"/>
              <a:ext cx="202573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51" name="Google Shape;1217;p8"/>
            <p:cNvSpPr/>
            <p:nvPr/>
          </p:nvSpPr>
          <p:spPr>
            <a:xfrm>
              <a:off x="13232531" y="12422809"/>
              <a:ext cx="1132701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1" y="8330"/>
                  </a:cubicBezTo>
                  <a:cubicBezTo>
                    <a:pt x="7781" y="8988"/>
                    <a:pt x="577" y="8865"/>
                    <a:pt x="147" y="9607"/>
                  </a:cubicBezTo>
                  <a:cubicBezTo>
                    <a:pt x="-255" y="10306"/>
                    <a:pt x="244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69" y="14051"/>
                  </a:cubicBezTo>
                  <a:cubicBezTo>
                    <a:pt x="3999" y="13708"/>
                    <a:pt x="5689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3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098" y="14491"/>
                  </a:cubicBezTo>
                  <a:cubicBezTo>
                    <a:pt x="13993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0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52" name="Google Shape;1218;p8"/>
            <p:cNvSpPr/>
            <p:nvPr/>
          </p:nvSpPr>
          <p:spPr>
            <a:xfrm>
              <a:off x="13571644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1" y="15412"/>
                    <a:pt x="11233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408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5" y="10097"/>
                  </a:cubicBezTo>
                  <a:cubicBezTo>
                    <a:pt x="15073" y="9627"/>
                    <a:pt x="14912" y="8502"/>
                    <a:pt x="15479" y="7787"/>
                  </a:cubicBezTo>
                  <a:cubicBezTo>
                    <a:pt x="16541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15" y="1730"/>
                  </a:cubicBezTo>
                  <a:cubicBezTo>
                    <a:pt x="17674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53" name="Google Shape;1219;p8"/>
            <p:cNvSpPr/>
            <p:nvPr/>
          </p:nvSpPr>
          <p:spPr>
            <a:xfrm>
              <a:off x="10655975" y="10599777"/>
              <a:ext cx="144160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5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4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3" y="7471"/>
                    <a:pt x="115" y="9332"/>
                  </a:cubicBezTo>
                  <a:cubicBezTo>
                    <a:pt x="-169" y="10248"/>
                    <a:pt x="115" y="10796"/>
                    <a:pt x="498" y="11459"/>
                  </a:cubicBezTo>
                  <a:cubicBezTo>
                    <a:pt x="625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39" y="20909"/>
                  </a:cubicBezTo>
                  <a:cubicBezTo>
                    <a:pt x="7032" y="21349"/>
                    <a:pt x="7854" y="21600"/>
                    <a:pt x="8705" y="21600"/>
                  </a:cubicBezTo>
                  <a:cubicBezTo>
                    <a:pt x="9576" y="21600"/>
                    <a:pt x="10475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40" y="3422"/>
                    <a:pt x="14021" y="2951"/>
                    <a:pt x="14588" y="2938"/>
                  </a:cubicBezTo>
                  <a:lnTo>
                    <a:pt x="17350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4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6" y="4109"/>
                  </a:cubicBezTo>
                  <a:cubicBezTo>
                    <a:pt x="21256" y="3065"/>
                    <a:pt x="20962" y="2110"/>
                    <a:pt x="20690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54" name="Google Shape;1220;p8"/>
            <p:cNvSpPr/>
            <p:nvPr/>
          </p:nvSpPr>
          <p:spPr>
            <a:xfrm>
              <a:off x="12465685" y="9948363"/>
              <a:ext cx="108536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8" y="719"/>
                    <a:pt x="14217" y="831"/>
                    <a:pt x="10996" y="831"/>
                  </a:cubicBezTo>
                  <a:cubicBezTo>
                    <a:pt x="9564" y="831"/>
                    <a:pt x="8111" y="810"/>
                    <a:pt x="6755" y="810"/>
                  </a:cubicBezTo>
                  <a:cubicBezTo>
                    <a:pt x="4553" y="810"/>
                    <a:pt x="2609" y="866"/>
                    <a:pt x="1443" y="1152"/>
                  </a:cubicBezTo>
                  <a:cubicBezTo>
                    <a:pt x="864" y="1278"/>
                    <a:pt x="371" y="3023"/>
                    <a:pt x="244" y="5452"/>
                  </a:cubicBezTo>
                  <a:cubicBezTo>
                    <a:pt x="18" y="9313"/>
                    <a:pt x="-80" y="13669"/>
                    <a:pt x="75" y="17034"/>
                  </a:cubicBezTo>
                  <a:cubicBezTo>
                    <a:pt x="202" y="19715"/>
                    <a:pt x="752" y="21579"/>
                    <a:pt x="1372" y="21579"/>
                  </a:cubicBezTo>
                  <a:cubicBezTo>
                    <a:pt x="1790" y="21572"/>
                    <a:pt x="2247" y="21565"/>
                    <a:pt x="2734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7" y="21600"/>
                    <a:pt x="16903" y="21384"/>
                    <a:pt x="19563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55" name="Google Shape;1221;p8"/>
            <p:cNvSpPr/>
            <p:nvPr/>
          </p:nvSpPr>
          <p:spPr>
            <a:xfrm>
              <a:off x="12240532" y="8772041"/>
              <a:ext cx="818900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316" y="753"/>
                    <a:pt x="14162" y="872"/>
                    <a:pt x="10905" y="872"/>
                  </a:cubicBezTo>
                  <a:cubicBezTo>
                    <a:pt x="9353" y="872"/>
                    <a:pt x="7778" y="844"/>
                    <a:pt x="6331" y="844"/>
                  </a:cubicBezTo>
                  <a:cubicBezTo>
                    <a:pt x="4299" y="844"/>
                    <a:pt x="2523" y="893"/>
                    <a:pt x="1424" y="1151"/>
                  </a:cubicBezTo>
                  <a:cubicBezTo>
                    <a:pt x="864" y="1332"/>
                    <a:pt x="378" y="3013"/>
                    <a:pt x="227" y="5503"/>
                  </a:cubicBezTo>
                  <a:cubicBezTo>
                    <a:pt x="2" y="9297"/>
                    <a:pt x="-71" y="13656"/>
                    <a:pt x="78" y="17074"/>
                  </a:cubicBezTo>
                  <a:cubicBezTo>
                    <a:pt x="189" y="19710"/>
                    <a:pt x="732" y="21558"/>
                    <a:pt x="1338" y="21558"/>
                  </a:cubicBezTo>
                  <a:cubicBezTo>
                    <a:pt x="1349" y="21558"/>
                    <a:pt x="1359" y="21558"/>
                    <a:pt x="1368" y="21558"/>
                  </a:cubicBezTo>
                  <a:cubicBezTo>
                    <a:pt x="1590" y="21551"/>
                    <a:pt x="1821" y="21551"/>
                    <a:pt x="2062" y="21551"/>
                  </a:cubicBezTo>
                  <a:cubicBezTo>
                    <a:pt x="3582" y="21551"/>
                    <a:pt x="5488" y="21600"/>
                    <a:pt x="7510" y="21600"/>
                  </a:cubicBezTo>
                  <a:cubicBezTo>
                    <a:pt x="11933" y="21600"/>
                    <a:pt x="16905" y="21356"/>
                    <a:pt x="19572" y="19815"/>
                  </a:cubicBezTo>
                  <a:cubicBezTo>
                    <a:pt x="21529" y="18720"/>
                    <a:pt x="21017" y="0"/>
                    <a:pt x="190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56" name="Google Shape;1222;p8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57" name="Google Shape;1223;p8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58" name="Google Shape;1224;p8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59" name="Google Shape;1225;p8"/>
            <p:cNvSpPr/>
            <p:nvPr/>
          </p:nvSpPr>
          <p:spPr>
            <a:xfrm>
              <a:off x="9931727" y="8899452"/>
              <a:ext cx="232180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45"/>
                    <a:pt x="587" y="16521"/>
                  </a:cubicBezTo>
                  <a:cubicBezTo>
                    <a:pt x="1308" y="20041"/>
                    <a:pt x="4168" y="21600"/>
                    <a:pt x="7357" y="21600"/>
                  </a:cubicBezTo>
                  <a:cubicBezTo>
                    <a:pt x="13140" y="21600"/>
                    <a:pt x="19998" y="16485"/>
                    <a:pt x="17126" y="8742"/>
                  </a:cubicBezTo>
                  <a:cubicBezTo>
                    <a:pt x="14962" y="2827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60" name="Google Shape;1226;p8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61" name="Google Shape;1227;p8"/>
            <p:cNvSpPr/>
            <p:nvPr/>
          </p:nvSpPr>
          <p:spPr>
            <a:xfrm>
              <a:off x="9654550" y="9656903"/>
              <a:ext cx="202565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70" y="0"/>
                  </a:moveTo>
                  <a:cubicBezTo>
                    <a:pt x="2694" y="0"/>
                    <a:pt x="-1593" y="5725"/>
                    <a:pt x="579" y="16501"/>
                  </a:cubicBezTo>
                  <a:cubicBezTo>
                    <a:pt x="1320" y="20039"/>
                    <a:pt x="4190" y="21600"/>
                    <a:pt x="7387" y="21600"/>
                  </a:cubicBezTo>
                  <a:cubicBezTo>
                    <a:pt x="13170" y="21600"/>
                    <a:pt x="20007" y="16493"/>
                    <a:pt x="17173" y="8734"/>
                  </a:cubicBezTo>
                  <a:cubicBezTo>
                    <a:pt x="15001" y="2838"/>
                    <a:pt x="11165" y="0"/>
                    <a:pt x="76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62" name="Google Shape;1228;p8"/>
            <p:cNvSpPr/>
            <p:nvPr/>
          </p:nvSpPr>
          <p:spPr>
            <a:xfrm>
              <a:off x="9654557" y="10290409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312" y="20054"/>
                    <a:pt x="4174" y="21600"/>
                    <a:pt x="7362" y="21600"/>
                  </a:cubicBezTo>
                  <a:cubicBezTo>
                    <a:pt x="13151" y="21600"/>
                    <a:pt x="20007" y="16505"/>
                    <a:pt x="17167" y="8773"/>
                  </a:cubicBezTo>
                  <a:cubicBezTo>
                    <a:pt x="14996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63" name="Google Shape;1229;p8"/>
            <p:cNvSpPr/>
            <p:nvPr/>
          </p:nvSpPr>
          <p:spPr>
            <a:xfrm>
              <a:off x="10568384" y="8910097"/>
              <a:ext cx="1133394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4013" y="13700"/>
                    <a:pt x="5703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16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611" y="21094"/>
                    <a:pt x="9112" y="21519"/>
                    <a:pt x="9720" y="21546"/>
                  </a:cubicBezTo>
                  <a:cubicBezTo>
                    <a:pt x="10348" y="21578"/>
                    <a:pt x="11016" y="21600"/>
                    <a:pt x="11696" y="21600"/>
                  </a:cubicBezTo>
                  <a:cubicBezTo>
                    <a:pt x="12190" y="21600"/>
                    <a:pt x="12690" y="21589"/>
                    <a:pt x="13184" y="21560"/>
                  </a:cubicBezTo>
                  <a:cubicBezTo>
                    <a:pt x="13822" y="21519"/>
                    <a:pt x="14334" y="21011"/>
                    <a:pt x="14390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3" y="13724"/>
                    <a:pt x="14608" y="13038"/>
                    <a:pt x="15375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88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1" y="13413"/>
                    <a:pt x="21345" y="12821"/>
                    <a:pt x="21331" y="12109"/>
                  </a:cubicBezTo>
                  <a:cubicBezTo>
                    <a:pt x="21303" y="11245"/>
                    <a:pt x="21165" y="10436"/>
                    <a:pt x="21013" y="9558"/>
                  </a:cubicBezTo>
                  <a:cubicBezTo>
                    <a:pt x="20929" y="8996"/>
                    <a:pt x="20472" y="8558"/>
                    <a:pt x="19890" y="8502"/>
                  </a:cubicBezTo>
                  <a:cubicBezTo>
                    <a:pt x="18525" y="8341"/>
                    <a:pt x="17032" y="8199"/>
                    <a:pt x="15669" y="8199"/>
                  </a:cubicBezTo>
                  <a:cubicBezTo>
                    <a:pt x="15412" y="8199"/>
                    <a:pt x="15162" y="8204"/>
                    <a:pt x="14917" y="8215"/>
                  </a:cubicBezTo>
                  <a:cubicBezTo>
                    <a:pt x="14898" y="8215"/>
                    <a:pt x="14881" y="8215"/>
                    <a:pt x="14864" y="8215"/>
                  </a:cubicBezTo>
                  <a:cubicBezTo>
                    <a:pt x="14167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64" name="Google Shape;1230;p8"/>
            <p:cNvSpPr/>
            <p:nvPr/>
          </p:nvSpPr>
          <p:spPr>
            <a:xfrm>
              <a:off x="6912357" y="1380229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12"/>
                  </a:cubicBezTo>
                  <a:cubicBezTo>
                    <a:pt x="858" y="1338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64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2" y="21586"/>
                    <a:pt x="2374" y="21579"/>
                    <a:pt x="2932" y="21579"/>
                  </a:cubicBezTo>
                  <a:cubicBezTo>
                    <a:pt x="4125" y="21579"/>
                    <a:pt x="5497" y="21600"/>
                    <a:pt x="6941" y="21600"/>
                  </a:cubicBezTo>
                  <a:cubicBezTo>
                    <a:pt x="11494" y="21600"/>
                    <a:pt x="16784" y="21405"/>
                    <a:pt x="19565" y="19795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65" name="Google Shape;1231;p8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66" name="Google Shape;1232;p8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67" name="Google Shape;1233;p8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68" name="Google Shape;1234;p8"/>
            <p:cNvSpPr/>
            <p:nvPr/>
          </p:nvSpPr>
          <p:spPr>
            <a:xfrm>
              <a:off x="4018839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57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69" name="Google Shape;1235;p8"/>
            <p:cNvSpPr/>
            <p:nvPr/>
          </p:nvSpPr>
          <p:spPr>
            <a:xfrm>
              <a:off x="5579821" y="0"/>
              <a:ext cx="108003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70" y="0"/>
                  </a:moveTo>
                  <a:cubicBezTo>
                    <a:pt x="15115" y="0"/>
                    <a:pt x="14767" y="159"/>
                    <a:pt x="14516" y="462"/>
                  </a:cubicBezTo>
                  <a:cubicBezTo>
                    <a:pt x="13337" y="1815"/>
                    <a:pt x="12043" y="3362"/>
                    <a:pt x="11112" y="4844"/>
                  </a:cubicBezTo>
                  <a:cubicBezTo>
                    <a:pt x="10856" y="5261"/>
                    <a:pt x="10442" y="5485"/>
                    <a:pt x="10018" y="5485"/>
                  </a:cubicBezTo>
                  <a:cubicBezTo>
                    <a:pt x="9749" y="5485"/>
                    <a:pt x="9475" y="5394"/>
                    <a:pt x="9235" y="5202"/>
                  </a:cubicBezTo>
                  <a:cubicBezTo>
                    <a:pt x="7854" y="4079"/>
                    <a:pt x="5832" y="2597"/>
                    <a:pt x="4174" y="1408"/>
                  </a:cubicBezTo>
                  <a:cubicBezTo>
                    <a:pt x="3954" y="1251"/>
                    <a:pt x="3708" y="1176"/>
                    <a:pt x="3462" y="1176"/>
                  </a:cubicBezTo>
                  <a:cubicBezTo>
                    <a:pt x="3090" y="1176"/>
                    <a:pt x="2722" y="1349"/>
                    <a:pt x="2457" y="1684"/>
                  </a:cubicBezTo>
                  <a:cubicBezTo>
                    <a:pt x="1541" y="2841"/>
                    <a:pt x="421" y="4470"/>
                    <a:pt x="57" y="5692"/>
                  </a:cubicBezTo>
                  <a:cubicBezTo>
                    <a:pt x="-117" y="6311"/>
                    <a:pt x="116" y="7010"/>
                    <a:pt x="596" y="7370"/>
                  </a:cubicBezTo>
                  <a:cubicBezTo>
                    <a:pt x="2443" y="8721"/>
                    <a:pt x="6225" y="10481"/>
                    <a:pt x="6807" y="11327"/>
                  </a:cubicBezTo>
                  <a:cubicBezTo>
                    <a:pt x="7228" y="11962"/>
                    <a:pt x="2546" y="18529"/>
                    <a:pt x="2894" y="19456"/>
                  </a:cubicBezTo>
                  <a:cubicBezTo>
                    <a:pt x="3214" y="20320"/>
                    <a:pt x="5003" y="21134"/>
                    <a:pt x="6312" y="21542"/>
                  </a:cubicBezTo>
                  <a:cubicBezTo>
                    <a:pt x="6437" y="21580"/>
                    <a:pt x="6563" y="21600"/>
                    <a:pt x="6688" y="21600"/>
                  </a:cubicBezTo>
                  <a:cubicBezTo>
                    <a:pt x="7186" y="21600"/>
                    <a:pt x="7650" y="21297"/>
                    <a:pt x="7884" y="20776"/>
                  </a:cubicBezTo>
                  <a:cubicBezTo>
                    <a:pt x="8741" y="18837"/>
                    <a:pt x="9716" y="17192"/>
                    <a:pt x="10559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5" y="15202"/>
                    <a:pt x="12258" y="15315"/>
                    <a:pt x="12509" y="15547"/>
                  </a:cubicBezTo>
                  <a:cubicBezTo>
                    <a:pt x="14021" y="16964"/>
                    <a:pt x="15607" y="18576"/>
                    <a:pt x="17265" y="19586"/>
                  </a:cubicBezTo>
                  <a:cubicBezTo>
                    <a:pt x="17457" y="19699"/>
                    <a:pt x="17665" y="19754"/>
                    <a:pt x="17872" y="19754"/>
                  </a:cubicBezTo>
                  <a:cubicBezTo>
                    <a:pt x="18260" y="19754"/>
                    <a:pt x="18643" y="19562"/>
                    <a:pt x="18909" y="19212"/>
                  </a:cubicBezTo>
                  <a:cubicBezTo>
                    <a:pt x="19636" y="18251"/>
                    <a:pt x="20407" y="17159"/>
                    <a:pt x="21105" y="16036"/>
                  </a:cubicBezTo>
                  <a:cubicBezTo>
                    <a:pt x="21483" y="15417"/>
                    <a:pt x="21395" y="14570"/>
                    <a:pt x="20901" y="14080"/>
                  </a:cubicBezTo>
                  <a:cubicBezTo>
                    <a:pt x="19592" y="12777"/>
                    <a:pt x="17498" y="11164"/>
                    <a:pt x="15825" y="10089"/>
                  </a:cubicBezTo>
                  <a:cubicBezTo>
                    <a:pt x="15084" y="9618"/>
                    <a:pt x="14909" y="8493"/>
                    <a:pt x="15491" y="7793"/>
                  </a:cubicBezTo>
                  <a:cubicBezTo>
                    <a:pt x="16538" y="6473"/>
                    <a:pt x="17730" y="5169"/>
                    <a:pt x="18675" y="3884"/>
                  </a:cubicBezTo>
                  <a:cubicBezTo>
                    <a:pt x="19171" y="3232"/>
                    <a:pt x="19054" y="2239"/>
                    <a:pt x="18429" y="1733"/>
                  </a:cubicBezTo>
                  <a:cubicBezTo>
                    <a:pt x="17687" y="1130"/>
                    <a:pt x="16931" y="690"/>
                    <a:pt x="16116" y="184"/>
                  </a:cubicBezTo>
                  <a:cubicBezTo>
                    <a:pt x="15910" y="60"/>
                    <a:pt x="15688" y="0"/>
                    <a:pt x="154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70" name="Google Shape;1236;p8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71" name="Google Shape;1237;p8"/>
            <p:cNvSpPr/>
            <p:nvPr/>
          </p:nvSpPr>
          <p:spPr>
            <a:xfrm>
              <a:off x="6912357" y="8406147"/>
              <a:ext cx="81899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5" h="21600" fill="norm" stroke="1" extrusionOk="0">
                  <a:moveTo>
                    <a:pt x="19109" y="0"/>
                  </a:moveTo>
                  <a:cubicBezTo>
                    <a:pt x="19063" y="0"/>
                    <a:pt x="19017" y="7"/>
                    <a:pt x="18971" y="28"/>
                  </a:cubicBezTo>
                  <a:cubicBezTo>
                    <a:pt x="17387" y="733"/>
                    <a:pt x="14386" y="852"/>
                    <a:pt x="11244" y="852"/>
                  </a:cubicBezTo>
                  <a:cubicBezTo>
                    <a:pt x="9600" y="852"/>
                    <a:pt x="7920" y="817"/>
                    <a:pt x="6383" y="817"/>
                  </a:cubicBezTo>
                  <a:cubicBezTo>
                    <a:pt x="4332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42" y="5445"/>
                  </a:cubicBezTo>
                  <a:cubicBezTo>
                    <a:pt x="17" y="9306"/>
                    <a:pt x="-77" y="13669"/>
                    <a:pt x="72" y="17034"/>
                  </a:cubicBezTo>
                  <a:cubicBezTo>
                    <a:pt x="204" y="19708"/>
                    <a:pt x="747" y="21579"/>
                    <a:pt x="1383" y="21579"/>
                  </a:cubicBezTo>
                  <a:cubicBezTo>
                    <a:pt x="1800" y="21565"/>
                    <a:pt x="2255" y="21565"/>
                    <a:pt x="2744" y="21565"/>
                  </a:cubicBezTo>
                  <a:cubicBezTo>
                    <a:pt x="4141" y="21565"/>
                    <a:pt x="5800" y="21600"/>
                    <a:pt x="7542" y="21600"/>
                  </a:cubicBezTo>
                  <a:cubicBezTo>
                    <a:pt x="11953" y="21600"/>
                    <a:pt x="16907" y="21377"/>
                    <a:pt x="19568" y="19834"/>
                  </a:cubicBezTo>
                  <a:cubicBezTo>
                    <a:pt x="21523" y="18738"/>
                    <a:pt x="21034" y="0"/>
                    <a:pt x="1910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72" name="Google Shape;1238;p8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73" name="Google Shape;1239;p8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74" name="Google Shape;1240;p8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75" name="Google Shape;1241;p8"/>
            <p:cNvSpPr/>
            <p:nvPr/>
          </p:nvSpPr>
          <p:spPr>
            <a:xfrm>
              <a:off x="4018832" y="8100988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76" name="Google Shape;1242;p8"/>
            <p:cNvSpPr/>
            <p:nvPr/>
          </p:nvSpPr>
          <p:spPr>
            <a:xfrm>
              <a:off x="5579821" y="7025505"/>
              <a:ext cx="108003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67" y="0"/>
                  </a:moveTo>
                  <a:cubicBezTo>
                    <a:pt x="15113" y="0"/>
                    <a:pt x="14767" y="153"/>
                    <a:pt x="14516" y="455"/>
                  </a:cubicBezTo>
                  <a:cubicBezTo>
                    <a:pt x="13337" y="1824"/>
                    <a:pt x="12043" y="3353"/>
                    <a:pt x="11112" y="4852"/>
                  </a:cubicBezTo>
                  <a:cubicBezTo>
                    <a:pt x="10857" y="5264"/>
                    <a:pt x="10450" y="5482"/>
                    <a:pt x="10032" y="5482"/>
                  </a:cubicBezTo>
                  <a:cubicBezTo>
                    <a:pt x="9757" y="5482"/>
                    <a:pt x="9478" y="5387"/>
                    <a:pt x="9235" y="5193"/>
                  </a:cubicBezTo>
                  <a:cubicBezTo>
                    <a:pt x="7854" y="4071"/>
                    <a:pt x="5832" y="2605"/>
                    <a:pt x="4174" y="1417"/>
                  </a:cubicBezTo>
                  <a:cubicBezTo>
                    <a:pt x="3956" y="1254"/>
                    <a:pt x="3710" y="1177"/>
                    <a:pt x="3465" y="1177"/>
                  </a:cubicBezTo>
                  <a:cubicBezTo>
                    <a:pt x="3092" y="1177"/>
                    <a:pt x="2722" y="1358"/>
                    <a:pt x="2457" y="1692"/>
                  </a:cubicBezTo>
                  <a:cubicBezTo>
                    <a:pt x="1541" y="2833"/>
                    <a:pt x="421" y="4461"/>
                    <a:pt x="57" y="5682"/>
                  </a:cubicBezTo>
                  <a:cubicBezTo>
                    <a:pt x="-117" y="6318"/>
                    <a:pt x="116" y="7000"/>
                    <a:pt x="596" y="7360"/>
                  </a:cubicBezTo>
                  <a:cubicBezTo>
                    <a:pt x="2443" y="8711"/>
                    <a:pt x="6225" y="10487"/>
                    <a:pt x="6807" y="11332"/>
                  </a:cubicBezTo>
                  <a:cubicBezTo>
                    <a:pt x="7228" y="11967"/>
                    <a:pt x="2546" y="18515"/>
                    <a:pt x="2894" y="19442"/>
                  </a:cubicBezTo>
                  <a:cubicBezTo>
                    <a:pt x="3214" y="20322"/>
                    <a:pt x="5003" y="21136"/>
                    <a:pt x="6312" y="21543"/>
                  </a:cubicBezTo>
                  <a:cubicBezTo>
                    <a:pt x="6434" y="21582"/>
                    <a:pt x="6558" y="21600"/>
                    <a:pt x="6679" y="21600"/>
                  </a:cubicBezTo>
                  <a:cubicBezTo>
                    <a:pt x="7179" y="21600"/>
                    <a:pt x="7649" y="21290"/>
                    <a:pt x="7884" y="20779"/>
                  </a:cubicBezTo>
                  <a:cubicBezTo>
                    <a:pt x="8741" y="18840"/>
                    <a:pt x="9716" y="17179"/>
                    <a:pt x="10559" y="15828"/>
                  </a:cubicBezTo>
                  <a:cubicBezTo>
                    <a:pt x="10822" y="15410"/>
                    <a:pt x="11239" y="15191"/>
                    <a:pt x="11658" y="15191"/>
                  </a:cubicBezTo>
                  <a:cubicBezTo>
                    <a:pt x="11958" y="15191"/>
                    <a:pt x="12260" y="15302"/>
                    <a:pt x="12509" y="15534"/>
                  </a:cubicBezTo>
                  <a:cubicBezTo>
                    <a:pt x="14021" y="16951"/>
                    <a:pt x="15607" y="18579"/>
                    <a:pt x="17265" y="19572"/>
                  </a:cubicBezTo>
                  <a:cubicBezTo>
                    <a:pt x="17461" y="19689"/>
                    <a:pt x="17674" y="19745"/>
                    <a:pt x="17886" y="19745"/>
                  </a:cubicBezTo>
                  <a:cubicBezTo>
                    <a:pt x="18269" y="19745"/>
                    <a:pt x="18646" y="19561"/>
                    <a:pt x="18909" y="19214"/>
                  </a:cubicBezTo>
                  <a:cubicBezTo>
                    <a:pt x="19636" y="18238"/>
                    <a:pt x="20407" y="17162"/>
                    <a:pt x="21105" y="16023"/>
                  </a:cubicBezTo>
                  <a:cubicBezTo>
                    <a:pt x="21483" y="15405"/>
                    <a:pt x="21395" y="14574"/>
                    <a:pt x="20901" y="14068"/>
                  </a:cubicBezTo>
                  <a:cubicBezTo>
                    <a:pt x="19592" y="12765"/>
                    <a:pt x="17498" y="11153"/>
                    <a:pt x="15825" y="10094"/>
                  </a:cubicBezTo>
                  <a:cubicBezTo>
                    <a:pt x="15084" y="9624"/>
                    <a:pt x="14909" y="8499"/>
                    <a:pt x="15491" y="7784"/>
                  </a:cubicBezTo>
                  <a:cubicBezTo>
                    <a:pt x="16538" y="6480"/>
                    <a:pt x="17730" y="5160"/>
                    <a:pt x="18675" y="3892"/>
                  </a:cubicBezTo>
                  <a:cubicBezTo>
                    <a:pt x="19171" y="3240"/>
                    <a:pt x="19054" y="2245"/>
                    <a:pt x="18429" y="1741"/>
                  </a:cubicBezTo>
                  <a:cubicBezTo>
                    <a:pt x="17687" y="1139"/>
                    <a:pt x="16931" y="683"/>
                    <a:pt x="16116" y="179"/>
                  </a:cubicBezTo>
                  <a:cubicBezTo>
                    <a:pt x="15910" y="60"/>
                    <a:pt x="15687" y="0"/>
                    <a:pt x="1546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77" name="Google Shape;1243;p8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78" name="Google Shape;1244;p8"/>
            <p:cNvSpPr/>
            <p:nvPr/>
          </p:nvSpPr>
          <p:spPr>
            <a:xfrm>
              <a:off x="4473842" y="6435487"/>
              <a:ext cx="1084710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4"/>
                    <a:pt x="14166" y="866"/>
                    <a:pt x="10909" y="866"/>
                  </a:cubicBezTo>
                  <a:cubicBezTo>
                    <a:pt x="9358" y="866"/>
                    <a:pt x="7782" y="845"/>
                    <a:pt x="6337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79" name="Google Shape;1245;p8"/>
            <p:cNvSpPr/>
            <p:nvPr/>
          </p:nvSpPr>
          <p:spPr>
            <a:xfrm>
              <a:off x="4248388" y="5259082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1"/>
                    <a:pt x="10902" y="871"/>
                  </a:cubicBezTo>
                  <a:cubicBezTo>
                    <a:pt x="9352" y="871"/>
                    <a:pt x="7779" y="843"/>
                    <a:pt x="6333" y="843"/>
                  </a:cubicBezTo>
                  <a:cubicBezTo>
                    <a:pt x="4303" y="843"/>
                    <a:pt x="2528" y="892"/>
                    <a:pt x="1431" y="1150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6" y="21579"/>
                    <a:pt x="5487" y="21600"/>
                    <a:pt x="6930" y="21600"/>
                  </a:cubicBezTo>
                  <a:cubicBezTo>
                    <a:pt x="11481" y="21600"/>
                    <a:pt x="16769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80" name="Google Shape;1246;p8"/>
            <p:cNvSpPr/>
            <p:nvPr/>
          </p:nvSpPr>
          <p:spPr>
            <a:xfrm>
              <a:off x="4248388" y="4893188"/>
              <a:ext cx="81926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9"/>
                    <a:pt x="1431" y="1150"/>
                  </a:cubicBezTo>
                  <a:cubicBezTo>
                    <a:pt x="871" y="1276"/>
                    <a:pt x="385" y="3012"/>
                    <a:pt x="234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4" y="21544"/>
                    <a:pt x="1824" y="21544"/>
                    <a:pt x="2065" y="21544"/>
                  </a:cubicBezTo>
                  <a:cubicBezTo>
                    <a:pt x="3580" y="21544"/>
                    <a:pt x="5480" y="21600"/>
                    <a:pt x="7498" y="21600"/>
                  </a:cubicBezTo>
                  <a:cubicBezTo>
                    <a:pt x="11914" y="21600"/>
                    <a:pt x="16884" y="21356"/>
                    <a:pt x="19561" y="19808"/>
                  </a:cubicBezTo>
                  <a:cubicBezTo>
                    <a:pt x="21518" y="18713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81" name="Google Shape;1247;p8"/>
            <p:cNvSpPr/>
            <p:nvPr/>
          </p:nvSpPr>
          <p:spPr>
            <a:xfrm>
              <a:off x="6601033" y="4634488"/>
              <a:ext cx="981965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8" h="21600" fill="norm" stroke="1" extrusionOk="0">
                  <a:moveTo>
                    <a:pt x="17278" y="0"/>
                  </a:moveTo>
                  <a:cubicBezTo>
                    <a:pt x="16844" y="0"/>
                    <a:pt x="16413" y="178"/>
                    <a:pt x="16095" y="504"/>
                  </a:cubicBezTo>
                  <a:cubicBezTo>
                    <a:pt x="11994" y="4766"/>
                    <a:pt x="3466" y="13243"/>
                    <a:pt x="320" y="17441"/>
                  </a:cubicBezTo>
                  <a:cubicBezTo>
                    <a:pt x="-895" y="19076"/>
                    <a:pt x="1609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45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35" y="2802"/>
                  </a:cubicBezTo>
                  <a:cubicBezTo>
                    <a:pt x="19765" y="1804"/>
                    <a:pt x="18978" y="838"/>
                    <a:pt x="18145" y="268"/>
                  </a:cubicBezTo>
                  <a:cubicBezTo>
                    <a:pt x="17881" y="85"/>
                    <a:pt x="17578" y="0"/>
                    <a:pt x="1727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82" name="Google Shape;1248;p8"/>
            <p:cNvSpPr/>
            <p:nvPr/>
          </p:nvSpPr>
          <p:spPr>
            <a:xfrm>
              <a:off x="6682998" y="4588442"/>
              <a:ext cx="231999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66" y="0"/>
                  </a:moveTo>
                  <a:cubicBezTo>
                    <a:pt x="2686" y="0"/>
                    <a:pt x="-1604" y="5758"/>
                    <a:pt x="588" y="16537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1"/>
                    <a:pt x="17151" y="8758"/>
                  </a:cubicBezTo>
                  <a:cubicBezTo>
                    <a:pt x="14984" y="2837"/>
                    <a:pt x="11157" y="0"/>
                    <a:pt x="766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83" name="Google Shape;1249;p8"/>
            <p:cNvSpPr/>
            <p:nvPr/>
          </p:nvSpPr>
          <p:spPr>
            <a:xfrm>
              <a:off x="7267562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84" name="Google Shape;1250;p8"/>
            <p:cNvSpPr/>
            <p:nvPr/>
          </p:nvSpPr>
          <p:spPr>
            <a:xfrm>
              <a:off x="6549645" y="6435487"/>
              <a:ext cx="108480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5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4" y="21572"/>
                    <a:pt x="2241" y="21565"/>
                    <a:pt x="2730" y="21565"/>
                  </a:cubicBezTo>
                  <a:cubicBezTo>
                    <a:pt x="4132" y="21565"/>
                    <a:pt x="5791" y="21600"/>
                    <a:pt x="7535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85" name="Google Shape;1251;p8"/>
            <p:cNvSpPr/>
            <p:nvPr/>
          </p:nvSpPr>
          <p:spPr>
            <a:xfrm>
              <a:off x="6990907" y="6144191"/>
              <a:ext cx="202002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6" y="0"/>
                  </a:moveTo>
                  <a:cubicBezTo>
                    <a:pt x="2672" y="0"/>
                    <a:pt x="-1619" y="5740"/>
                    <a:pt x="599" y="16495"/>
                  </a:cubicBezTo>
                  <a:cubicBezTo>
                    <a:pt x="1312" y="20037"/>
                    <a:pt x="4177" y="21600"/>
                    <a:pt x="7363" y="21600"/>
                  </a:cubicBezTo>
                  <a:cubicBezTo>
                    <a:pt x="13137" y="21600"/>
                    <a:pt x="19981" y="16487"/>
                    <a:pt x="17137" y="8720"/>
                  </a:cubicBezTo>
                  <a:cubicBezTo>
                    <a:pt x="14970" y="2825"/>
                    <a:pt x="11145" y="0"/>
                    <a:pt x="764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86" name="Google Shape;1252;p8"/>
            <p:cNvSpPr/>
            <p:nvPr/>
          </p:nvSpPr>
          <p:spPr>
            <a:xfrm>
              <a:off x="6990929" y="6777780"/>
              <a:ext cx="20198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64" y="21600"/>
                  </a:cubicBezTo>
                  <a:cubicBezTo>
                    <a:pt x="13140" y="21600"/>
                    <a:pt x="19986" y="16493"/>
                    <a:pt x="17141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87" name="Google Shape;1253;p8"/>
            <p:cNvSpPr/>
            <p:nvPr/>
          </p:nvSpPr>
          <p:spPr>
            <a:xfrm>
              <a:off x="7904605" y="5397138"/>
              <a:ext cx="1133012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29" y="0"/>
                  </a:moveTo>
                  <a:cubicBezTo>
                    <a:pt x="9543" y="0"/>
                    <a:pt x="8532" y="83"/>
                    <a:pt x="7844" y="327"/>
                  </a:cubicBezTo>
                  <a:cubicBezTo>
                    <a:pt x="7304" y="520"/>
                    <a:pt x="6971" y="1041"/>
                    <a:pt x="7012" y="1604"/>
                  </a:cubicBezTo>
                  <a:cubicBezTo>
                    <a:pt x="7178" y="3688"/>
                    <a:pt x="8204" y="7460"/>
                    <a:pt x="7968" y="8338"/>
                  </a:cubicBezTo>
                  <a:cubicBezTo>
                    <a:pt x="7788" y="8996"/>
                    <a:pt x="569" y="8873"/>
                    <a:pt x="153" y="9600"/>
                  </a:cubicBezTo>
                  <a:cubicBezTo>
                    <a:pt x="-262" y="10300"/>
                    <a:pt x="251" y="12069"/>
                    <a:pt x="735" y="13276"/>
                  </a:cubicBezTo>
                  <a:cubicBezTo>
                    <a:pt x="940" y="13765"/>
                    <a:pt x="1419" y="14079"/>
                    <a:pt x="1942" y="14079"/>
                  </a:cubicBezTo>
                  <a:cubicBezTo>
                    <a:pt x="2020" y="14079"/>
                    <a:pt x="2097" y="14071"/>
                    <a:pt x="2176" y="14057"/>
                  </a:cubicBezTo>
                  <a:cubicBezTo>
                    <a:pt x="4005" y="13700"/>
                    <a:pt x="5696" y="13577"/>
                    <a:pt x="7123" y="13508"/>
                  </a:cubicBezTo>
                  <a:cubicBezTo>
                    <a:pt x="7139" y="13508"/>
                    <a:pt x="7156" y="13508"/>
                    <a:pt x="7171" y="13508"/>
                  </a:cubicBezTo>
                  <a:cubicBezTo>
                    <a:pt x="7897" y="13508"/>
                    <a:pt x="8481" y="14102"/>
                    <a:pt x="8453" y="14826"/>
                  </a:cubicBezTo>
                  <a:cubicBezTo>
                    <a:pt x="8383" y="16705"/>
                    <a:pt x="8204" y="18734"/>
                    <a:pt x="8509" y="20504"/>
                  </a:cubicBezTo>
                  <a:cubicBezTo>
                    <a:pt x="8605" y="21094"/>
                    <a:pt x="9118" y="21532"/>
                    <a:pt x="9714" y="21546"/>
                  </a:cubicBezTo>
                  <a:cubicBezTo>
                    <a:pt x="10349" y="21578"/>
                    <a:pt x="11016" y="21600"/>
                    <a:pt x="11694" y="21600"/>
                  </a:cubicBezTo>
                  <a:cubicBezTo>
                    <a:pt x="12185" y="21600"/>
                    <a:pt x="12684" y="21589"/>
                    <a:pt x="13178" y="21560"/>
                  </a:cubicBezTo>
                  <a:cubicBezTo>
                    <a:pt x="13828" y="21532"/>
                    <a:pt x="14329" y="21011"/>
                    <a:pt x="14383" y="20381"/>
                  </a:cubicBezTo>
                  <a:cubicBezTo>
                    <a:pt x="14495" y="18720"/>
                    <a:pt x="14369" y="16320"/>
                    <a:pt x="14106" y="14497"/>
                  </a:cubicBezTo>
                  <a:cubicBezTo>
                    <a:pt x="13999" y="13717"/>
                    <a:pt x="14613" y="13039"/>
                    <a:pt x="15388" y="13039"/>
                  </a:cubicBezTo>
                  <a:cubicBezTo>
                    <a:pt x="15417" y="13039"/>
                    <a:pt x="15448" y="13041"/>
                    <a:pt x="15478" y="13042"/>
                  </a:cubicBezTo>
                  <a:cubicBezTo>
                    <a:pt x="16988" y="13165"/>
                    <a:pt x="18581" y="13371"/>
                    <a:pt x="20008" y="13427"/>
                  </a:cubicBezTo>
                  <a:cubicBezTo>
                    <a:pt x="20026" y="13427"/>
                    <a:pt x="20041" y="13427"/>
                    <a:pt x="20057" y="13427"/>
                  </a:cubicBezTo>
                  <a:cubicBezTo>
                    <a:pt x="20770" y="13427"/>
                    <a:pt x="21338" y="12835"/>
                    <a:pt x="21326" y="12123"/>
                  </a:cubicBezTo>
                  <a:cubicBezTo>
                    <a:pt x="21298" y="11245"/>
                    <a:pt x="21159" y="10450"/>
                    <a:pt x="21020" y="9558"/>
                  </a:cubicBezTo>
                  <a:cubicBezTo>
                    <a:pt x="20923" y="8996"/>
                    <a:pt x="20467" y="8558"/>
                    <a:pt x="19898" y="8502"/>
                  </a:cubicBezTo>
                  <a:cubicBezTo>
                    <a:pt x="18521" y="8352"/>
                    <a:pt x="17012" y="8199"/>
                    <a:pt x="15630" y="8199"/>
                  </a:cubicBezTo>
                  <a:cubicBezTo>
                    <a:pt x="15385" y="8199"/>
                    <a:pt x="15145" y="8204"/>
                    <a:pt x="14909" y="8215"/>
                  </a:cubicBezTo>
                  <a:cubicBezTo>
                    <a:pt x="14885" y="8216"/>
                    <a:pt x="14860" y="8216"/>
                    <a:pt x="14836" y="8216"/>
                  </a:cubicBezTo>
                  <a:cubicBezTo>
                    <a:pt x="14148" y="8216"/>
                    <a:pt x="13592" y="7669"/>
                    <a:pt x="13566" y="6994"/>
                  </a:cubicBezTo>
                  <a:cubicBezTo>
                    <a:pt x="13510" y="5361"/>
                    <a:pt x="13330" y="3070"/>
                    <a:pt x="13164" y="1205"/>
                  </a:cubicBezTo>
                  <a:cubicBezTo>
                    <a:pt x="13109" y="575"/>
                    <a:pt x="12595" y="95"/>
                    <a:pt x="11972" y="54"/>
                  </a:cubicBezTo>
                  <a:cubicBezTo>
                    <a:pt x="11528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88" name="Google Shape;1254;p8"/>
            <p:cNvSpPr/>
            <p:nvPr/>
          </p:nvSpPr>
          <p:spPr>
            <a:xfrm>
              <a:off x="8243658" y="3512959"/>
              <a:ext cx="1080102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9" y="0"/>
                    <a:pt x="14765" y="155"/>
                    <a:pt x="14514" y="446"/>
                  </a:cubicBezTo>
                  <a:cubicBezTo>
                    <a:pt x="13323" y="1815"/>
                    <a:pt x="12042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6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6" y="1176"/>
                    <a:pt x="3460" y="1176"/>
                  </a:cubicBezTo>
                  <a:cubicBezTo>
                    <a:pt x="3087" y="1176"/>
                    <a:pt x="2720" y="1350"/>
                    <a:pt x="2450" y="1684"/>
                  </a:cubicBezTo>
                  <a:cubicBezTo>
                    <a:pt x="1547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19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3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48" y="15192"/>
                  </a:cubicBezTo>
                  <a:cubicBezTo>
                    <a:pt x="11951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8" y="19752"/>
                    <a:pt x="17871" y="19752"/>
                  </a:cubicBezTo>
                  <a:cubicBezTo>
                    <a:pt x="18257" y="19752"/>
                    <a:pt x="1863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1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28" y="5153"/>
                    <a:pt x="18671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098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89" name="Google Shape;1255;p8"/>
            <p:cNvSpPr/>
            <p:nvPr/>
          </p:nvSpPr>
          <p:spPr>
            <a:xfrm>
              <a:off x="5328105" y="3573858"/>
              <a:ext cx="1441696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3" y="16843"/>
                    <a:pt x="8726" y="16977"/>
                    <a:pt x="8550" y="16977"/>
                  </a:cubicBezTo>
                  <a:cubicBezTo>
                    <a:pt x="8393" y="16977"/>
                    <a:pt x="8236" y="16872"/>
                    <a:pt x="8178" y="16650"/>
                  </a:cubicBezTo>
                  <a:cubicBezTo>
                    <a:pt x="7141" y="12664"/>
                    <a:pt x="6901" y="11085"/>
                    <a:pt x="5546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17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40" y="11801"/>
                  </a:cubicBezTo>
                  <a:cubicBezTo>
                    <a:pt x="1197" y="11801"/>
                    <a:pt x="1355" y="11736"/>
                    <a:pt x="1485" y="11608"/>
                  </a:cubicBezTo>
                  <a:cubicBezTo>
                    <a:pt x="2289" y="10791"/>
                    <a:pt x="3273" y="10238"/>
                    <a:pt x="3803" y="10238"/>
                  </a:cubicBezTo>
                  <a:cubicBezTo>
                    <a:pt x="3993" y="10238"/>
                    <a:pt x="4125" y="10308"/>
                    <a:pt x="4170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40" y="21352"/>
                    <a:pt x="7852" y="21600"/>
                    <a:pt x="8697" y="21600"/>
                  </a:cubicBezTo>
                  <a:cubicBezTo>
                    <a:pt x="9574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1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79" y="3905"/>
                    <a:pt x="18421" y="4566"/>
                  </a:cubicBezTo>
                  <a:cubicBezTo>
                    <a:pt x="18517" y="5045"/>
                    <a:pt x="18895" y="5369"/>
                    <a:pt x="19313" y="5369"/>
                  </a:cubicBezTo>
                  <a:cubicBezTo>
                    <a:pt x="19329" y="5369"/>
                    <a:pt x="19345" y="5369"/>
                    <a:pt x="19361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81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90" name="Google Shape;1256;p8"/>
            <p:cNvSpPr/>
            <p:nvPr/>
          </p:nvSpPr>
          <p:spPr>
            <a:xfrm>
              <a:off x="7137828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6" y="864"/>
                    <a:pt x="10911" y="864"/>
                  </a:cubicBezTo>
                  <a:cubicBezTo>
                    <a:pt x="9360" y="864"/>
                    <a:pt x="7785" y="843"/>
                    <a:pt x="6340" y="843"/>
                  </a:cubicBezTo>
                  <a:cubicBezTo>
                    <a:pt x="4308" y="843"/>
                    <a:pt x="2532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91" name="Google Shape;1257;p8"/>
            <p:cNvSpPr/>
            <p:nvPr/>
          </p:nvSpPr>
          <p:spPr>
            <a:xfrm>
              <a:off x="6912357" y="1746123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05"/>
                  </a:cubicBezTo>
                  <a:cubicBezTo>
                    <a:pt x="858" y="1331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57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0" y="21586"/>
                    <a:pt x="2366" y="21579"/>
                    <a:pt x="2919" y="21579"/>
                  </a:cubicBezTo>
                  <a:cubicBezTo>
                    <a:pt x="4159" y="21579"/>
                    <a:pt x="5589" y="21600"/>
                    <a:pt x="7094" y="21600"/>
                  </a:cubicBezTo>
                  <a:cubicBezTo>
                    <a:pt x="11613" y="21600"/>
                    <a:pt x="16813" y="21405"/>
                    <a:pt x="19565" y="19858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92" name="Google Shape;1258;p8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93" name="Google Shape;1259;p8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94" name="Google Shape;1260;p8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95" name="Google Shape;1261;p8"/>
            <p:cNvSpPr/>
            <p:nvPr/>
          </p:nvSpPr>
          <p:spPr>
            <a:xfrm>
              <a:off x="4603359" y="1873781"/>
              <a:ext cx="232700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1" h="21600" fill="norm" stroke="1" extrusionOk="0">
                  <a:moveTo>
                    <a:pt x="7647" y="0"/>
                  </a:moveTo>
                  <a:cubicBezTo>
                    <a:pt x="2677" y="0"/>
                    <a:pt x="-1597" y="5733"/>
                    <a:pt x="584" y="16505"/>
                  </a:cubicBezTo>
                  <a:cubicBezTo>
                    <a:pt x="1312" y="20041"/>
                    <a:pt x="4182" y="21600"/>
                    <a:pt x="7382" y="21600"/>
                  </a:cubicBezTo>
                  <a:cubicBezTo>
                    <a:pt x="13161" y="21600"/>
                    <a:pt x="20003" y="16498"/>
                    <a:pt x="17170" y="8724"/>
                  </a:cubicBezTo>
                  <a:cubicBezTo>
                    <a:pt x="14982" y="2828"/>
                    <a:pt x="11144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96" name="Google Shape;1262;p8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97" name="Google Shape;1263;p8"/>
            <p:cNvSpPr/>
            <p:nvPr/>
          </p:nvSpPr>
          <p:spPr>
            <a:xfrm>
              <a:off x="4326704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98" name="Google Shape;1264;p8"/>
            <p:cNvSpPr/>
            <p:nvPr/>
          </p:nvSpPr>
          <p:spPr>
            <a:xfrm>
              <a:off x="4326704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99" name="Google Shape;1265;p8"/>
            <p:cNvSpPr/>
            <p:nvPr/>
          </p:nvSpPr>
          <p:spPr>
            <a:xfrm>
              <a:off x="5240728" y="1884179"/>
              <a:ext cx="1132689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5" y="10299"/>
                    <a:pt x="245" y="12082"/>
                    <a:pt x="730" y="13275"/>
                  </a:cubicBezTo>
                  <a:cubicBezTo>
                    <a:pt x="933" y="13775"/>
                    <a:pt x="1410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2" y="13507"/>
                    <a:pt x="8487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20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62" y="16319"/>
                    <a:pt x="14100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5" y="13041"/>
                  </a:cubicBezTo>
                  <a:cubicBezTo>
                    <a:pt x="16981" y="13164"/>
                    <a:pt x="18574" y="13370"/>
                    <a:pt x="20002" y="13426"/>
                  </a:cubicBezTo>
                  <a:cubicBezTo>
                    <a:pt x="20017" y="13426"/>
                    <a:pt x="20034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291" y="11244"/>
                    <a:pt x="21151" y="10449"/>
                    <a:pt x="21013" y="9572"/>
                  </a:cubicBezTo>
                  <a:cubicBezTo>
                    <a:pt x="20916" y="8995"/>
                    <a:pt x="20458" y="8571"/>
                    <a:pt x="19891" y="8502"/>
                  </a:cubicBezTo>
                  <a:cubicBezTo>
                    <a:pt x="18514" y="8351"/>
                    <a:pt x="17006" y="8199"/>
                    <a:pt x="15624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586" y="7681"/>
                    <a:pt x="13573" y="6993"/>
                  </a:cubicBezTo>
                  <a:cubicBezTo>
                    <a:pt x="13504" y="5361"/>
                    <a:pt x="13337" y="3084"/>
                    <a:pt x="13157" y="1205"/>
                  </a:cubicBezTo>
                  <a:cubicBezTo>
                    <a:pt x="13101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00" name="Google Shape;1266;p8"/>
            <p:cNvSpPr/>
            <p:nvPr/>
          </p:nvSpPr>
          <p:spPr>
            <a:xfrm>
              <a:off x="4473842" y="13460663"/>
              <a:ext cx="108471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272" y="773"/>
                    <a:pt x="13973" y="871"/>
                    <a:pt x="10612" y="871"/>
                  </a:cubicBezTo>
                  <a:cubicBezTo>
                    <a:pt x="9358" y="871"/>
                    <a:pt x="8097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01" name="Google Shape;1267;p8"/>
            <p:cNvSpPr/>
            <p:nvPr/>
          </p:nvSpPr>
          <p:spPr>
            <a:xfrm>
              <a:off x="4248388" y="12284917"/>
              <a:ext cx="81924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5" y="733"/>
                    <a:pt x="14370" y="859"/>
                    <a:pt x="11236" y="859"/>
                  </a:cubicBezTo>
                  <a:cubicBezTo>
                    <a:pt x="9595" y="859"/>
                    <a:pt x="7914" y="824"/>
                    <a:pt x="6378" y="824"/>
                  </a:cubicBezTo>
                  <a:cubicBezTo>
                    <a:pt x="4329" y="824"/>
                    <a:pt x="2537" y="880"/>
                    <a:pt x="1431" y="1152"/>
                  </a:cubicBezTo>
                  <a:cubicBezTo>
                    <a:pt x="871" y="1278"/>
                    <a:pt x="385" y="3023"/>
                    <a:pt x="234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1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40" y="21600"/>
                    <a:pt x="16893" y="21384"/>
                    <a:pt x="19565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02" name="Google Shape;1268;p8"/>
            <p:cNvSpPr/>
            <p:nvPr/>
          </p:nvSpPr>
          <p:spPr>
            <a:xfrm>
              <a:off x="4248388" y="11918363"/>
              <a:ext cx="81926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14"/>
                    <a:pt x="18943" y="28"/>
                  </a:cubicBezTo>
                  <a:cubicBezTo>
                    <a:pt x="17257" y="773"/>
                    <a:pt x="13963" y="877"/>
                    <a:pt x="10605" y="877"/>
                  </a:cubicBezTo>
                  <a:cubicBezTo>
                    <a:pt x="9354" y="877"/>
                    <a:pt x="8093" y="863"/>
                    <a:pt x="6903" y="863"/>
                  </a:cubicBezTo>
                  <a:cubicBezTo>
                    <a:pt x="4636" y="863"/>
                    <a:pt x="2629" y="912"/>
                    <a:pt x="1431" y="1211"/>
                  </a:cubicBezTo>
                  <a:cubicBezTo>
                    <a:pt x="871" y="1337"/>
                    <a:pt x="385" y="3070"/>
                    <a:pt x="234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1" y="21565"/>
                    <a:pt x="5788" y="21600"/>
                    <a:pt x="7529" y="21600"/>
                  </a:cubicBezTo>
                  <a:cubicBezTo>
                    <a:pt x="11937" y="21600"/>
                    <a:pt x="16890" y="21377"/>
                    <a:pt x="19561" y="19839"/>
                  </a:cubicBezTo>
                  <a:cubicBezTo>
                    <a:pt x="21518" y="18683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03" name="Google Shape;1269;p8"/>
            <p:cNvSpPr/>
            <p:nvPr/>
          </p:nvSpPr>
          <p:spPr>
            <a:xfrm>
              <a:off x="6601042" y="11660158"/>
              <a:ext cx="98195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68" y="0"/>
                  </a:moveTo>
                  <a:cubicBezTo>
                    <a:pt x="16837" y="0"/>
                    <a:pt x="16411" y="178"/>
                    <a:pt x="16096" y="510"/>
                  </a:cubicBezTo>
                  <a:cubicBezTo>
                    <a:pt x="11994" y="4773"/>
                    <a:pt x="3465" y="13250"/>
                    <a:pt x="319" y="17449"/>
                  </a:cubicBezTo>
                  <a:cubicBezTo>
                    <a:pt x="-894" y="19073"/>
                    <a:pt x="1604" y="21600"/>
                    <a:pt x="3510" y="21600"/>
                  </a:cubicBezTo>
                  <a:cubicBezTo>
                    <a:pt x="4024" y="21600"/>
                    <a:pt x="4496" y="21417"/>
                    <a:pt x="4838" y="20982"/>
                  </a:cubicBezTo>
                  <a:cubicBezTo>
                    <a:pt x="7645" y="17465"/>
                    <a:pt x="17206" y="8163"/>
                    <a:pt x="20151" y="4789"/>
                  </a:cubicBezTo>
                  <a:cubicBezTo>
                    <a:pt x="20628" y="4234"/>
                    <a:pt x="20706" y="3442"/>
                    <a:pt x="20336" y="2808"/>
                  </a:cubicBezTo>
                  <a:cubicBezTo>
                    <a:pt x="19766" y="1810"/>
                    <a:pt x="18979" y="828"/>
                    <a:pt x="18146" y="274"/>
                  </a:cubicBezTo>
                  <a:cubicBezTo>
                    <a:pt x="17878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04" name="Google Shape;1270;p8"/>
            <p:cNvSpPr/>
            <p:nvPr/>
          </p:nvSpPr>
          <p:spPr>
            <a:xfrm>
              <a:off x="6683027" y="11613947"/>
              <a:ext cx="231959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1" h="21600" fill="norm" stroke="1" extrusionOk="0">
                  <a:moveTo>
                    <a:pt x="7662" y="0"/>
                  </a:moveTo>
                  <a:cubicBezTo>
                    <a:pt x="2685" y="0"/>
                    <a:pt x="-1601" y="5733"/>
                    <a:pt x="586" y="16498"/>
                  </a:cubicBezTo>
                  <a:cubicBezTo>
                    <a:pt x="1296" y="20034"/>
                    <a:pt x="4162" y="21600"/>
                    <a:pt x="7357" y="21600"/>
                  </a:cubicBezTo>
                  <a:cubicBezTo>
                    <a:pt x="13139" y="21600"/>
                    <a:pt x="19999" y="16498"/>
                    <a:pt x="17159" y="8724"/>
                  </a:cubicBezTo>
                  <a:cubicBezTo>
                    <a:pt x="14990" y="2828"/>
                    <a:pt x="11155" y="0"/>
                    <a:pt x="76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05" name="Google Shape;1271;p8"/>
            <p:cNvSpPr/>
            <p:nvPr/>
          </p:nvSpPr>
          <p:spPr>
            <a:xfrm>
              <a:off x="7267569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57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06" name="Google Shape;1272;p8"/>
            <p:cNvSpPr/>
            <p:nvPr/>
          </p:nvSpPr>
          <p:spPr>
            <a:xfrm>
              <a:off x="6549645" y="13460663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5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2" y="21593"/>
                    <a:pt x="1364" y="21593"/>
                  </a:cubicBezTo>
                  <a:cubicBezTo>
                    <a:pt x="1833" y="21586"/>
                    <a:pt x="2352" y="21579"/>
                    <a:pt x="2907" y="21579"/>
                  </a:cubicBezTo>
                  <a:cubicBezTo>
                    <a:pt x="4150" y="21579"/>
                    <a:pt x="5582" y="21600"/>
                    <a:pt x="7089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07" name="Google Shape;1273;p8"/>
            <p:cNvSpPr/>
            <p:nvPr/>
          </p:nvSpPr>
          <p:spPr>
            <a:xfrm>
              <a:off x="6990930" y="13169532"/>
              <a:ext cx="201990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14" y="21600"/>
                    <a:pt x="19987" y="16505"/>
                    <a:pt x="17136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08" name="Google Shape;1274;p8"/>
            <p:cNvSpPr/>
            <p:nvPr/>
          </p:nvSpPr>
          <p:spPr>
            <a:xfrm>
              <a:off x="7904605" y="12422809"/>
              <a:ext cx="1133012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87" y="0"/>
                  </a:moveTo>
                  <a:cubicBezTo>
                    <a:pt x="9582" y="0"/>
                    <a:pt x="8546" y="78"/>
                    <a:pt x="7844" y="318"/>
                  </a:cubicBezTo>
                  <a:cubicBezTo>
                    <a:pt x="7304" y="511"/>
                    <a:pt x="6971" y="1046"/>
                    <a:pt x="7012" y="1609"/>
                  </a:cubicBezTo>
                  <a:cubicBezTo>
                    <a:pt x="7178" y="3694"/>
                    <a:pt x="8204" y="7466"/>
                    <a:pt x="7968" y="8330"/>
                  </a:cubicBezTo>
                  <a:cubicBezTo>
                    <a:pt x="7788" y="8988"/>
                    <a:pt x="569" y="8865"/>
                    <a:pt x="153" y="9607"/>
                  </a:cubicBezTo>
                  <a:cubicBezTo>
                    <a:pt x="-262" y="10306"/>
                    <a:pt x="251" y="12076"/>
                    <a:pt x="735" y="13284"/>
                  </a:cubicBezTo>
                  <a:cubicBezTo>
                    <a:pt x="937" y="13766"/>
                    <a:pt x="1406" y="14077"/>
                    <a:pt x="1920" y="14077"/>
                  </a:cubicBezTo>
                  <a:cubicBezTo>
                    <a:pt x="2004" y="14077"/>
                    <a:pt x="2090" y="14069"/>
                    <a:pt x="2176" y="14051"/>
                  </a:cubicBezTo>
                  <a:cubicBezTo>
                    <a:pt x="4005" y="13708"/>
                    <a:pt x="5696" y="13571"/>
                    <a:pt x="7123" y="13516"/>
                  </a:cubicBezTo>
                  <a:cubicBezTo>
                    <a:pt x="7147" y="13514"/>
                    <a:pt x="7170" y="13514"/>
                    <a:pt x="7193" y="13514"/>
                  </a:cubicBezTo>
                  <a:cubicBezTo>
                    <a:pt x="7909" y="13514"/>
                    <a:pt x="8479" y="14116"/>
                    <a:pt x="8453" y="14834"/>
                  </a:cubicBezTo>
                  <a:cubicBezTo>
                    <a:pt x="8383" y="16713"/>
                    <a:pt x="8204" y="18743"/>
                    <a:pt x="8509" y="20499"/>
                  </a:cubicBezTo>
                  <a:cubicBezTo>
                    <a:pt x="8605" y="21089"/>
                    <a:pt x="9118" y="21528"/>
                    <a:pt x="9714" y="21555"/>
                  </a:cubicBezTo>
                  <a:cubicBezTo>
                    <a:pt x="10371" y="21580"/>
                    <a:pt x="11062" y="21600"/>
                    <a:pt x="11766" y="21600"/>
                  </a:cubicBezTo>
                  <a:cubicBezTo>
                    <a:pt x="12233" y="21600"/>
                    <a:pt x="12707" y="21591"/>
                    <a:pt x="13178" y="21569"/>
                  </a:cubicBezTo>
                  <a:cubicBezTo>
                    <a:pt x="13828" y="21528"/>
                    <a:pt x="14329" y="21020"/>
                    <a:pt x="14383" y="20390"/>
                  </a:cubicBezTo>
                  <a:cubicBezTo>
                    <a:pt x="14495" y="18729"/>
                    <a:pt x="14369" y="16315"/>
                    <a:pt x="14106" y="14491"/>
                  </a:cubicBezTo>
                  <a:cubicBezTo>
                    <a:pt x="14001" y="13717"/>
                    <a:pt x="14602" y="13045"/>
                    <a:pt x="15368" y="13045"/>
                  </a:cubicBezTo>
                  <a:cubicBezTo>
                    <a:pt x="15403" y="13045"/>
                    <a:pt x="15441" y="13047"/>
                    <a:pt x="15478" y="13050"/>
                  </a:cubicBezTo>
                  <a:cubicBezTo>
                    <a:pt x="16988" y="13159"/>
                    <a:pt x="18581" y="13365"/>
                    <a:pt x="20008" y="13420"/>
                  </a:cubicBezTo>
                  <a:cubicBezTo>
                    <a:pt x="20026" y="13420"/>
                    <a:pt x="20041" y="13420"/>
                    <a:pt x="20057" y="13420"/>
                  </a:cubicBezTo>
                  <a:cubicBezTo>
                    <a:pt x="20770" y="13420"/>
                    <a:pt x="21338" y="12828"/>
                    <a:pt x="21326" y="12116"/>
                  </a:cubicBezTo>
                  <a:cubicBezTo>
                    <a:pt x="21298" y="11252"/>
                    <a:pt x="21159" y="10443"/>
                    <a:pt x="21020" y="9565"/>
                  </a:cubicBezTo>
                  <a:cubicBezTo>
                    <a:pt x="20923" y="9002"/>
                    <a:pt x="20467" y="8564"/>
                    <a:pt x="19898" y="8495"/>
                  </a:cubicBezTo>
                  <a:cubicBezTo>
                    <a:pt x="18535" y="8346"/>
                    <a:pt x="17043" y="8204"/>
                    <a:pt x="15672" y="8204"/>
                  </a:cubicBezTo>
                  <a:cubicBezTo>
                    <a:pt x="15414" y="8204"/>
                    <a:pt x="15159" y="8210"/>
                    <a:pt x="14909" y="8221"/>
                  </a:cubicBezTo>
                  <a:cubicBezTo>
                    <a:pt x="14892" y="8221"/>
                    <a:pt x="14875" y="8221"/>
                    <a:pt x="14858" y="8221"/>
                  </a:cubicBezTo>
                  <a:cubicBezTo>
                    <a:pt x="14161" y="8221"/>
                    <a:pt x="13592" y="7683"/>
                    <a:pt x="13566" y="6986"/>
                  </a:cubicBezTo>
                  <a:cubicBezTo>
                    <a:pt x="13510" y="5353"/>
                    <a:pt x="13330" y="3076"/>
                    <a:pt x="13164" y="1196"/>
                  </a:cubicBezTo>
                  <a:cubicBezTo>
                    <a:pt x="13109" y="580"/>
                    <a:pt x="12595" y="86"/>
                    <a:pt x="11972" y="45"/>
                  </a:cubicBezTo>
                  <a:cubicBezTo>
                    <a:pt x="11545" y="18"/>
                    <a:pt x="11070" y="0"/>
                    <a:pt x="105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09" name="Google Shape;1275;p8"/>
            <p:cNvSpPr/>
            <p:nvPr/>
          </p:nvSpPr>
          <p:spPr>
            <a:xfrm>
              <a:off x="8243658" y="10538217"/>
              <a:ext cx="1080102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2" y="0"/>
                    <a:pt x="14767" y="159"/>
                    <a:pt x="14514" y="460"/>
                  </a:cubicBezTo>
                  <a:cubicBezTo>
                    <a:pt x="13323" y="1829"/>
                    <a:pt x="12042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5" y="1183"/>
                    <a:pt x="3459" y="1183"/>
                  </a:cubicBezTo>
                  <a:cubicBezTo>
                    <a:pt x="3087" y="1183"/>
                    <a:pt x="2720" y="1358"/>
                    <a:pt x="2450" y="1681"/>
                  </a:cubicBezTo>
                  <a:cubicBezTo>
                    <a:pt x="1547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19" y="20323"/>
                    <a:pt x="5008" y="21120"/>
                    <a:pt x="6317" y="21543"/>
                  </a:cubicBezTo>
                  <a:cubicBezTo>
                    <a:pt x="6436" y="21582"/>
                    <a:pt x="6554" y="21600"/>
                    <a:pt x="6675" y="21600"/>
                  </a:cubicBezTo>
                  <a:cubicBezTo>
                    <a:pt x="7167" y="21600"/>
                    <a:pt x="7636" y="21286"/>
                    <a:pt x="7871" y="20762"/>
                  </a:cubicBezTo>
                  <a:cubicBezTo>
                    <a:pt x="8743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9" y="19746"/>
                    <a:pt x="17871" y="19746"/>
                  </a:cubicBezTo>
                  <a:cubicBezTo>
                    <a:pt x="18257" y="19746"/>
                    <a:pt x="1863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1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28" y="5165"/>
                    <a:pt x="18671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098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10" name="Google Shape;1276;p8"/>
            <p:cNvSpPr/>
            <p:nvPr/>
          </p:nvSpPr>
          <p:spPr>
            <a:xfrm>
              <a:off x="5328105" y="10599777"/>
              <a:ext cx="1441696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3" y="16977"/>
                  </a:cubicBezTo>
                  <a:cubicBezTo>
                    <a:pt x="8395" y="16977"/>
                    <a:pt x="8236" y="16871"/>
                    <a:pt x="8178" y="16656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17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7" y="11800"/>
                  </a:cubicBezTo>
                  <a:cubicBezTo>
                    <a:pt x="1201" y="11800"/>
                    <a:pt x="1358" y="11739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46"/>
                    <a:pt x="18894" y="5360"/>
                    <a:pt x="19312" y="5360"/>
                  </a:cubicBezTo>
                  <a:cubicBezTo>
                    <a:pt x="19328" y="5360"/>
                    <a:pt x="19344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11" name="Google Shape;1277;p8"/>
            <p:cNvSpPr/>
            <p:nvPr/>
          </p:nvSpPr>
          <p:spPr>
            <a:xfrm>
              <a:off x="7137828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7" y="831"/>
                    <a:pt x="11004" y="831"/>
                  </a:cubicBezTo>
                  <a:cubicBezTo>
                    <a:pt x="9572" y="831"/>
                    <a:pt x="8117" y="810"/>
                    <a:pt x="6759" y="810"/>
                  </a:cubicBezTo>
                  <a:cubicBezTo>
                    <a:pt x="4554" y="810"/>
                    <a:pt x="2607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12" name="Google Shape;1278;p8"/>
            <p:cNvSpPr/>
            <p:nvPr/>
          </p:nvSpPr>
          <p:spPr>
            <a:xfrm>
              <a:off x="6912357" y="8772041"/>
              <a:ext cx="819012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27" y="753"/>
                    <a:pt x="14171" y="872"/>
                    <a:pt x="10913" y="872"/>
                  </a:cubicBezTo>
                  <a:cubicBezTo>
                    <a:pt x="9359" y="872"/>
                    <a:pt x="7782" y="844"/>
                    <a:pt x="6337" y="844"/>
                  </a:cubicBezTo>
                  <a:cubicBezTo>
                    <a:pt x="4303" y="844"/>
                    <a:pt x="2529" y="893"/>
                    <a:pt x="1439" y="1151"/>
                  </a:cubicBezTo>
                  <a:cubicBezTo>
                    <a:pt x="858" y="1332"/>
                    <a:pt x="372" y="3013"/>
                    <a:pt x="242" y="5503"/>
                  </a:cubicBezTo>
                  <a:cubicBezTo>
                    <a:pt x="17" y="9297"/>
                    <a:pt x="-77" y="13656"/>
                    <a:pt x="72" y="17074"/>
                  </a:cubicBezTo>
                  <a:cubicBezTo>
                    <a:pt x="202" y="19710"/>
                    <a:pt x="728" y="21558"/>
                    <a:pt x="1351" y="21558"/>
                  </a:cubicBezTo>
                  <a:cubicBezTo>
                    <a:pt x="1361" y="21558"/>
                    <a:pt x="1372" y="21558"/>
                    <a:pt x="1382" y="21558"/>
                  </a:cubicBezTo>
                  <a:cubicBezTo>
                    <a:pt x="1603" y="21551"/>
                    <a:pt x="1833" y="21551"/>
                    <a:pt x="2072" y="21551"/>
                  </a:cubicBezTo>
                  <a:cubicBezTo>
                    <a:pt x="3588" y="21551"/>
                    <a:pt x="5490" y="21600"/>
                    <a:pt x="7510" y="21600"/>
                  </a:cubicBezTo>
                  <a:cubicBezTo>
                    <a:pt x="11928" y="21600"/>
                    <a:pt x="16897" y="21356"/>
                    <a:pt x="19565" y="19815"/>
                  </a:cubicBezTo>
                  <a:cubicBezTo>
                    <a:pt x="21523" y="18720"/>
                    <a:pt x="21028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13" name="Google Shape;1279;p8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14" name="Google Shape;1280;p8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15" name="Google Shape;1281;p8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16" name="Google Shape;1282;p8"/>
            <p:cNvSpPr/>
            <p:nvPr/>
          </p:nvSpPr>
          <p:spPr>
            <a:xfrm>
              <a:off x="4603329" y="8899452"/>
              <a:ext cx="232741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2" y="0"/>
                  </a:moveTo>
                  <a:cubicBezTo>
                    <a:pt x="2678" y="0"/>
                    <a:pt x="-1600" y="5745"/>
                    <a:pt x="587" y="16521"/>
                  </a:cubicBezTo>
                  <a:cubicBezTo>
                    <a:pt x="1313" y="20041"/>
                    <a:pt x="4170" y="21600"/>
                    <a:pt x="7355" y="21600"/>
                  </a:cubicBezTo>
                  <a:cubicBezTo>
                    <a:pt x="13137" y="21600"/>
                    <a:pt x="20000" y="16485"/>
                    <a:pt x="17163" y="8742"/>
                  </a:cubicBezTo>
                  <a:cubicBezTo>
                    <a:pt x="14976" y="2827"/>
                    <a:pt x="11146" y="0"/>
                    <a:pt x="765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17" name="Google Shape;1283;p8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18" name="Google Shape;1284;p8"/>
            <p:cNvSpPr/>
            <p:nvPr/>
          </p:nvSpPr>
          <p:spPr>
            <a:xfrm>
              <a:off x="4326720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07" y="0"/>
                    <a:pt x="762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19" name="Google Shape;1285;p8"/>
            <p:cNvSpPr/>
            <p:nvPr/>
          </p:nvSpPr>
          <p:spPr>
            <a:xfrm>
              <a:off x="4326697" y="10290409"/>
              <a:ext cx="202227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07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20" name="Google Shape;1286;p8"/>
            <p:cNvSpPr/>
            <p:nvPr/>
          </p:nvSpPr>
          <p:spPr>
            <a:xfrm>
              <a:off x="5240728" y="8910097"/>
              <a:ext cx="1132689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2" y="13759"/>
                    <a:pt x="1399" y="14069"/>
                    <a:pt x="1913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62" y="16306"/>
                    <a:pt x="14100" y="14497"/>
                  </a:cubicBezTo>
                  <a:cubicBezTo>
                    <a:pt x="13993" y="13724"/>
                    <a:pt x="14595" y="13038"/>
                    <a:pt x="15375" y="13038"/>
                  </a:cubicBezTo>
                  <a:cubicBezTo>
                    <a:pt x="15411" y="13038"/>
                    <a:pt x="15448" y="13039"/>
                    <a:pt x="15485" y="13042"/>
                  </a:cubicBezTo>
                  <a:cubicBezTo>
                    <a:pt x="16981" y="13152"/>
                    <a:pt x="18574" y="13371"/>
                    <a:pt x="20002" y="13413"/>
                  </a:cubicBezTo>
                  <a:cubicBezTo>
                    <a:pt x="20017" y="13413"/>
                    <a:pt x="20034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291" y="11245"/>
                    <a:pt x="21151" y="10436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5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7" y="8215"/>
                    <a:pt x="13586" y="7677"/>
                    <a:pt x="13573" y="6994"/>
                  </a:cubicBezTo>
                  <a:cubicBezTo>
                    <a:pt x="13504" y="5347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21" name="Google Shape;1287;p8"/>
            <p:cNvSpPr/>
            <p:nvPr/>
          </p:nvSpPr>
          <p:spPr>
            <a:xfrm>
              <a:off x="1584698" y="1380229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12"/>
                  </a:cubicBezTo>
                  <a:cubicBezTo>
                    <a:pt x="858" y="1338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64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22" name="Google Shape;1288;p8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23" name="Google Shape;1289;p8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24" name="Google Shape;1290;p8"/>
            <p:cNvSpPr/>
            <p:nvPr/>
          </p:nvSpPr>
          <p:spPr>
            <a:xfrm>
              <a:off x="251843" y="0"/>
              <a:ext cx="1080108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2"/>
                  </a:cubicBezTo>
                  <a:cubicBezTo>
                    <a:pt x="13323" y="1815"/>
                    <a:pt x="12044" y="3362"/>
                    <a:pt x="11114" y="4844"/>
                  </a:cubicBezTo>
                  <a:cubicBezTo>
                    <a:pt x="10846" y="5261"/>
                    <a:pt x="10436" y="5485"/>
                    <a:pt x="10015" y="5485"/>
                  </a:cubicBezTo>
                  <a:cubicBezTo>
                    <a:pt x="9748" y="5485"/>
                    <a:pt x="9476" y="5394"/>
                    <a:pt x="9238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6" y="1251"/>
                    <a:pt x="3698" y="1176"/>
                    <a:pt x="3454" y="1176"/>
                  </a:cubicBezTo>
                  <a:cubicBezTo>
                    <a:pt x="3081" y="1176"/>
                    <a:pt x="2712" y="1349"/>
                    <a:pt x="2450" y="1684"/>
                  </a:cubicBezTo>
                  <a:cubicBezTo>
                    <a:pt x="1549" y="2841"/>
                    <a:pt x="415" y="4470"/>
                    <a:pt x="66" y="5692"/>
                  </a:cubicBezTo>
                  <a:cubicBezTo>
                    <a:pt x="-123" y="6311"/>
                    <a:pt x="108" y="7010"/>
                    <a:pt x="604" y="7370"/>
                  </a:cubicBezTo>
                  <a:cubicBezTo>
                    <a:pt x="2435" y="8721"/>
                    <a:pt x="6229" y="10481"/>
                    <a:pt x="6796" y="11327"/>
                  </a:cubicBezTo>
                  <a:cubicBezTo>
                    <a:pt x="7232" y="11962"/>
                    <a:pt x="2551" y="18529"/>
                    <a:pt x="2885" y="19456"/>
                  </a:cubicBezTo>
                  <a:cubicBezTo>
                    <a:pt x="3221" y="20320"/>
                    <a:pt x="5008" y="21134"/>
                    <a:pt x="6317" y="21542"/>
                  </a:cubicBezTo>
                  <a:cubicBezTo>
                    <a:pt x="6439" y="21580"/>
                    <a:pt x="6563" y="21600"/>
                    <a:pt x="6685" y="21600"/>
                  </a:cubicBezTo>
                  <a:cubicBezTo>
                    <a:pt x="7174" y="21600"/>
                    <a:pt x="7640" y="21297"/>
                    <a:pt x="7871" y="20776"/>
                  </a:cubicBezTo>
                  <a:cubicBezTo>
                    <a:pt x="8744" y="18837"/>
                    <a:pt x="9703" y="17192"/>
                    <a:pt x="10561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4" y="15202"/>
                    <a:pt x="12259" y="15315"/>
                    <a:pt x="12509" y="15547"/>
                  </a:cubicBezTo>
                  <a:cubicBezTo>
                    <a:pt x="14021" y="16964"/>
                    <a:pt x="15604" y="18576"/>
                    <a:pt x="17247" y="19586"/>
                  </a:cubicBezTo>
                  <a:cubicBezTo>
                    <a:pt x="17439" y="19699"/>
                    <a:pt x="17648" y="19754"/>
                    <a:pt x="17853" y="19754"/>
                  </a:cubicBezTo>
                  <a:cubicBezTo>
                    <a:pt x="18241" y="19754"/>
                    <a:pt x="18624" y="19562"/>
                    <a:pt x="18889" y="19212"/>
                  </a:cubicBezTo>
                  <a:cubicBezTo>
                    <a:pt x="19616" y="18251"/>
                    <a:pt x="20402" y="17159"/>
                    <a:pt x="21099" y="16036"/>
                  </a:cubicBezTo>
                  <a:cubicBezTo>
                    <a:pt x="21477" y="15417"/>
                    <a:pt x="21376" y="14570"/>
                    <a:pt x="20882" y="14080"/>
                  </a:cubicBezTo>
                  <a:cubicBezTo>
                    <a:pt x="19588" y="12777"/>
                    <a:pt x="17495" y="11164"/>
                    <a:pt x="15808" y="10089"/>
                  </a:cubicBezTo>
                  <a:cubicBezTo>
                    <a:pt x="15067" y="9618"/>
                    <a:pt x="14907" y="8493"/>
                    <a:pt x="15489" y="7793"/>
                  </a:cubicBezTo>
                  <a:cubicBezTo>
                    <a:pt x="16535" y="6473"/>
                    <a:pt x="17713" y="5169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25" name="Google Shape;1291;p8"/>
            <p:cNvSpPr/>
            <p:nvPr/>
          </p:nvSpPr>
          <p:spPr>
            <a:xfrm>
              <a:off x="1584698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090" y="0"/>
                  </a:moveTo>
                  <a:cubicBezTo>
                    <a:pt x="19044" y="0"/>
                    <a:pt x="18998" y="7"/>
                    <a:pt x="18950" y="28"/>
                  </a:cubicBezTo>
                  <a:cubicBezTo>
                    <a:pt x="17367" y="733"/>
                    <a:pt x="14370" y="852"/>
                    <a:pt x="11233" y="852"/>
                  </a:cubicBezTo>
                  <a:cubicBezTo>
                    <a:pt x="9593" y="852"/>
                    <a:pt x="7913" y="817"/>
                    <a:pt x="6378" y="817"/>
                  </a:cubicBezTo>
                  <a:cubicBezTo>
                    <a:pt x="4329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23" y="5445"/>
                  </a:cubicBezTo>
                  <a:cubicBezTo>
                    <a:pt x="17" y="9306"/>
                    <a:pt x="-77" y="13669"/>
                    <a:pt x="74" y="17034"/>
                  </a:cubicBezTo>
                  <a:cubicBezTo>
                    <a:pt x="185" y="19708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77"/>
                    <a:pt x="19566" y="19834"/>
                  </a:cubicBezTo>
                  <a:cubicBezTo>
                    <a:pt x="21523" y="18738"/>
                    <a:pt x="21016" y="0"/>
                    <a:pt x="190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26" name="Google Shape;1292;p8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27" name="Google Shape;1293;p8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28" name="Google Shape;1294;p8"/>
            <p:cNvSpPr/>
            <p:nvPr/>
          </p:nvSpPr>
          <p:spPr>
            <a:xfrm>
              <a:off x="251843" y="7025505"/>
              <a:ext cx="1080108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1" y="0"/>
                  </a:moveTo>
                  <a:cubicBezTo>
                    <a:pt x="15109" y="0"/>
                    <a:pt x="14760" y="153"/>
                    <a:pt x="14500" y="455"/>
                  </a:cubicBezTo>
                  <a:cubicBezTo>
                    <a:pt x="13323" y="1824"/>
                    <a:pt x="12044" y="3353"/>
                    <a:pt x="11114" y="4852"/>
                  </a:cubicBezTo>
                  <a:cubicBezTo>
                    <a:pt x="10850" y="5264"/>
                    <a:pt x="10444" y="5482"/>
                    <a:pt x="10030" y="5482"/>
                  </a:cubicBezTo>
                  <a:cubicBezTo>
                    <a:pt x="9756" y="5482"/>
                    <a:pt x="9479" y="5387"/>
                    <a:pt x="9238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1" y="1177"/>
                    <a:pt x="3457" y="1177"/>
                  </a:cubicBezTo>
                  <a:cubicBezTo>
                    <a:pt x="3084" y="1177"/>
                    <a:pt x="2714" y="1358"/>
                    <a:pt x="2450" y="1692"/>
                  </a:cubicBezTo>
                  <a:cubicBezTo>
                    <a:pt x="1549" y="2833"/>
                    <a:pt x="415" y="4461"/>
                    <a:pt x="66" y="5682"/>
                  </a:cubicBezTo>
                  <a:cubicBezTo>
                    <a:pt x="-123" y="6318"/>
                    <a:pt x="108" y="7000"/>
                    <a:pt x="604" y="7360"/>
                  </a:cubicBezTo>
                  <a:cubicBezTo>
                    <a:pt x="2435" y="8711"/>
                    <a:pt x="6229" y="10487"/>
                    <a:pt x="6796" y="11332"/>
                  </a:cubicBezTo>
                  <a:cubicBezTo>
                    <a:pt x="7232" y="11967"/>
                    <a:pt x="2551" y="18515"/>
                    <a:pt x="2885" y="19442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9"/>
                  </a:cubicBezTo>
                  <a:cubicBezTo>
                    <a:pt x="8744" y="18840"/>
                    <a:pt x="9703" y="17179"/>
                    <a:pt x="10561" y="15828"/>
                  </a:cubicBezTo>
                  <a:cubicBezTo>
                    <a:pt x="10824" y="15410"/>
                    <a:pt x="11239" y="15191"/>
                    <a:pt x="11658" y="15191"/>
                  </a:cubicBezTo>
                  <a:cubicBezTo>
                    <a:pt x="11958" y="15191"/>
                    <a:pt x="12259" y="15302"/>
                    <a:pt x="12509" y="15534"/>
                  </a:cubicBezTo>
                  <a:cubicBezTo>
                    <a:pt x="14021" y="16951"/>
                    <a:pt x="15604" y="18579"/>
                    <a:pt x="17247" y="19572"/>
                  </a:cubicBezTo>
                  <a:cubicBezTo>
                    <a:pt x="17444" y="19689"/>
                    <a:pt x="17658" y="19745"/>
                    <a:pt x="17868" y="19745"/>
                  </a:cubicBezTo>
                  <a:cubicBezTo>
                    <a:pt x="18251" y="19745"/>
                    <a:pt x="18627" y="19561"/>
                    <a:pt x="18889" y="19214"/>
                  </a:cubicBezTo>
                  <a:cubicBezTo>
                    <a:pt x="19616" y="18238"/>
                    <a:pt x="20402" y="17162"/>
                    <a:pt x="21099" y="16023"/>
                  </a:cubicBezTo>
                  <a:cubicBezTo>
                    <a:pt x="21477" y="15405"/>
                    <a:pt x="21376" y="14574"/>
                    <a:pt x="20882" y="14068"/>
                  </a:cubicBezTo>
                  <a:cubicBezTo>
                    <a:pt x="19588" y="12765"/>
                    <a:pt x="17495" y="11153"/>
                    <a:pt x="15808" y="10094"/>
                  </a:cubicBezTo>
                  <a:cubicBezTo>
                    <a:pt x="15067" y="9624"/>
                    <a:pt x="14907" y="8499"/>
                    <a:pt x="15489" y="7784"/>
                  </a:cubicBezTo>
                  <a:cubicBezTo>
                    <a:pt x="16535" y="6480"/>
                    <a:pt x="17713" y="5160"/>
                    <a:pt x="18673" y="3892"/>
                  </a:cubicBezTo>
                  <a:cubicBezTo>
                    <a:pt x="19152" y="3240"/>
                    <a:pt x="19036" y="2245"/>
                    <a:pt x="18425" y="1741"/>
                  </a:cubicBezTo>
                  <a:cubicBezTo>
                    <a:pt x="17684" y="1139"/>
                    <a:pt x="16928" y="683"/>
                    <a:pt x="16100" y="179"/>
                  </a:cubicBezTo>
                  <a:cubicBezTo>
                    <a:pt x="15899" y="60"/>
                    <a:pt x="15679" y="0"/>
                    <a:pt x="154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29" name="Google Shape;1295;p8"/>
            <p:cNvSpPr/>
            <p:nvPr/>
          </p:nvSpPr>
          <p:spPr>
            <a:xfrm>
              <a:off x="1272682" y="4634488"/>
              <a:ext cx="982404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0" y="178"/>
                    <a:pt x="16082" y="504"/>
                  </a:cubicBezTo>
                  <a:cubicBezTo>
                    <a:pt x="11999" y="4766"/>
                    <a:pt x="3463" y="13243"/>
                    <a:pt x="320" y="17441"/>
                  </a:cubicBezTo>
                  <a:cubicBezTo>
                    <a:pt x="-896" y="19076"/>
                    <a:pt x="1607" y="21600"/>
                    <a:pt x="3520" y="21600"/>
                  </a:cubicBezTo>
                  <a:cubicBezTo>
                    <a:pt x="4033" y="21600"/>
                    <a:pt x="4505" y="21419"/>
                    <a:pt x="4850" y="20989"/>
                  </a:cubicBezTo>
                  <a:cubicBezTo>
                    <a:pt x="7653" y="17457"/>
                    <a:pt x="17206" y="8157"/>
                    <a:pt x="20134" y="4782"/>
                  </a:cubicBezTo>
                  <a:cubicBezTo>
                    <a:pt x="20612" y="4244"/>
                    <a:pt x="20704" y="3436"/>
                    <a:pt x="20334" y="2802"/>
                  </a:cubicBezTo>
                  <a:cubicBezTo>
                    <a:pt x="19764" y="1804"/>
                    <a:pt x="18963" y="838"/>
                    <a:pt x="18148" y="268"/>
                  </a:cubicBezTo>
                  <a:cubicBezTo>
                    <a:pt x="17882" y="85"/>
                    <a:pt x="17580" y="0"/>
                    <a:pt x="1727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30" name="Google Shape;1296;p8"/>
            <p:cNvSpPr/>
            <p:nvPr/>
          </p:nvSpPr>
          <p:spPr>
            <a:xfrm>
              <a:off x="1354682" y="4588442"/>
              <a:ext cx="232712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3" y="0"/>
                  </a:moveTo>
                  <a:cubicBezTo>
                    <a:pt x="2679" y="0"/>
                    <a:pt x="-1601" y="5758"/>
                    <a:pt x="586" y="16537"/>
                  </a:cubicBezTo>
                  <a:cubicBezTo>
                    <a:pt x="1307" y="20047"/>
                    <a:pt x="4170" y="21600"/>
                    <a:pt x="7356" y="21600"/>
                  </a:cubicBezTo>
                  <a:cubicBezTo>
                    <a:pt x="13140" y="21600"/>
                    <a:pt x="19999" y="16501"/>
                    <a:pt x="17167" y="8758"/>
                  </a:cubicBezTo>
                  <a:cubicBezTo>
                    <a:pt x="14980" y="2837"/>
                    <a:pt x="11143" y="0"/>
                    <a:pt x="765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31" name="Google Shape;1297;p8"/>
            <p:cNvSpPr/>
            <p:nvPr/>
          </p:nvSpPr>
          <p:spPr>
            <a:xfrm>
              <a:off x="1939905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2" y="20041"/>
                    <a:pt x="4157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32" name="Google Shape;1298;p8"/>
            <p:cNvSpPr/>
            <p:nvPr/>
          </p:nvSpPr>
          <p:spPr>
            <a:xfrm>
              <a:off x="1221445" y="6435487"/>
              <a:ext cx="1084691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6" y="845"/>
                  </a:cubicBezTo>
                  <a:cubicBezTo>
                    <a:pt x="4304" y="845"/>
                    <a:pt x="2528" y="894"/>
                    <a:pt x="1431" y="1145"/>
                  </a:cubicBezTo>
                  <a:cubicBezTo>
                    <a:pt x="866" y="1271"/>
                    <a:pt x="373" y="3017"/>
                    <a:pt x="232" y="5510"/>
                  </a:cubicBezTo>
                  <a:cubicBezTo>
                    <a:pt x="20" y="9309"/>
                    <a:pt x="-80" y="13667"/>
                    <a:pt x="77" y="17096"/>
                  </a:cubicBezTo>
                  <a:cubicBezTo>
                    <a:pt x="202" y="19728"/>
                    <a:pt x="737" y="21586"/>
                    <a:pt x="1344" y="21586"/>
                  </a:cubicBezTo>
                  <a:cubicBezTo>
                    <a:pt x="1355" y="21586"/>
                    <a:pt x="1365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7" y="21384"/>
                    <a:pt x="19559" y="19840"/>
                  </a:cubicBezTo>
                  <a:cubicBezTo>
                    <a:pt x="21520" y="18737"/>
                    <a:pt x="21009" y="0"/>
                    <a:pt x="190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33" name="Google Shape;1299;p8"/>
            <p:cNvSpPr/>
            <p:nvPr/>
          </p:nvSpPr>
          <p:spPr>
            <a:xfrm>
              <a:off x="1662727" y="6144191"/>
              <a:ext cx="202556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4" h="21600" fill="norm" stroke="1" extrusionOk="0">
                  <a:moveTo>
                    <a:pt x="7656" y="0"/>
                  </a:moveTo>
                  <a:cubicBezTo>
                    <a:pt x="2686" y="0"/>
                    <a:pt x="-1593" y="5740"/>
                    <a:pt x="579" y="16495"/>
                  </a:cubicBezTo>
                  <a:cubicBezTo>
                    <a:pt x="1291" y="20037"/>
                    <a:pt x="4161" y="21600"/>
                    <a:pt x="7358" y="21600"/>
                  </a:cubicBezTo>
                  <a:cubicBezTo>
                    <a:pt x="13148" y="21600"/>
                    <a:pt x="20007" y="16487"/>
                    <a:pt x="17173" y="8720"/>
                  </a:cubicBezTo>
                  <a:cubicBezTo>
                    <a:pt x="14979" y="2825"/>
                    <a:pt x="11150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34" name="Google Shape;1300;p8"/>
            <p:cNvSpPr/>
            <p:nvPr/>
          </p:nvSpPr>
          <p:spPr>
            <a:xfrm>
              <a:off x="1662743" y="6777780"/>
              <a:ext cx="20254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8" h="21600" fill="norm" stroke="1" extrusionOk="0">
                  <a:moveTo>
                    <a:pt x="7643" y="0"/>
                  </a:moveTo>
                  <a:cubicBezTo>
                    <a:pt x="2672" y="0"/>
                    <a:pt x="-1587" y="5725"/>
                    <a:pt x="579" y="16501"/>
                  </a:cubicBezTo>
                  <a:cubicBezTo>
                    <a:pt x="1291" y="20039"/>
                    <a:pt x="4162" y="21600"/>
                    <a:pt x="7360" y="21600"/>
                  </a:cubicBezTo>
                  <a:cubicBezTo>
                    <a:pt x="13152" y="21600"/>
                    <a:pt x="20013" y="16493"/>
                    <a:pt x="17179" y="8734"/>
                  </a:cubicBezTo>
                  <a:cubicBezTo>
                    <a:pt x="14984" y="2838"/>
                    <a:pt x="11139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35" name="Google Shape;1301;p8"/>
            <p:cNvSpPr/>
            <p:nvPr/>
          </p:nvSpPr>
          <p:spPr>
            <a:xfrm>
              <a:off x="2576569" y="5397138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81" y="8996"/>
                    <a:pt x="576" y="8873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6" y="13765"/>
                    <a:pt x="1424" y="14079"/>
                    <a:pt x="1949" y="14079"/>
                  </a:cubicBezTo>
                  <a:cubicBezTo>
                    <a:pt x="2026" y="14079"/>
                    <a:pt x="2106" y="14071"/>
                    <a:pt x="2183" y="14057"/>
                  </a:cubicBezTo>
                  <a:cubicBezTo>
                    <a:pt x="3999" y="13700"/>
                    <a:pt x="5703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59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76" y="16320"/>
                    <a:pt x="14112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4" y="13042"/>
                  </a:cubicBezTo>
                  <a:cubicBezTo>
                    <a:pt x="16995" y="13165"/>
                    <a:pt x="18574" y="13371"/>
                    <a:pt x="20002" y="13427"/>
                  </a:cubicBezTo>
                  <a:cubicBezTo>
                    <a:pt x="20017" y="13427"/>
                    <a:pt x="20033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303" y="11245"/>
                    <a:pt x="21151" y="10450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3" y="8216"/>
                    <a:pt x="14830" y="8216"/>
                  </a:cubicBezTo>
                  <a:cubicBezTo>
                    <a:pt x="14156" y="8216"/>
                    <a:pt x="13600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36" name="Google Shape;1302;p8"/>
            <p:cNvSpPr/>
            <p:nvPr/>
          </p:nvSpPr>
          <p:spPr>
            <a:xfrm>
              <a:off x="2915671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2" y="0"/>
                    <a:pt x="14765" y="155"/>
                    <a:pt x="14506" y="446"/>
                  </a:cubicBezTo>
                  <a:cubicBezTo>
                    <a:pt x="13328" y="1815"/>
                    <a:pt x="12049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6" y="5387"/>
                    <a:pt x="9243" y="5203"/>
                  </a:cubicBezTo>
                  <a:cubicBezTo>
                    <a:pt x="7849" y="4080"/>
                    <a:pt x="5843" y="2597"/>
                    <a:pt x="4171" y="1408"/>
                  </a:cubicBezTo>
                  <a:cubicBezTo>
                    <a:pt x="3951" y="1251"/>
                    <a:pt x="3704" y="1176"/>
                    <a:pt x="3459" y="1176"/>
                  </a:cubicBezTo>
                  <a:cubicBezTo>
                    <a:pt x="3086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1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27" y="15411"/>
                    <a:pt x="11235" y="15192"/>
                    <a:pt x="11645" y="15192"/>
                  </a:cubicBezTo>
                  <a:cubicBezTo>
                    <a:pt x="11945" y="15192"/>
                    <a:pt x="12248" y="15307"/>
                    <a:pt x="12499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1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6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3" y="10090"/>
                  </a:cubicBezTo>
                  <a:cubicBezTo>
                    <a:pt x="15072" y="9618"/>
                    <a:pt x="14912" y="8494"/>
                    <a:pt x="15479" y="7778"/>
                  </a:cubicBezTo>
                  <a:cubicBezTo>
                    <a:pt x="16540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30" y="1733"/>
                  </a:cubicBezTo>
                  <a:cubicBezTo>
                    <a:pt x="17688" y="1130"/>
                    <a:pt x="16932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37" name="Google Shape;1303;p8"/>
            <p:cNvSpPr/>
            <p:nvPr/>
          </p:nvSpPr>
          <p:spPr>
            <a:xfrm>
              <a:off x="0" y="3573858"/>
              <a:ext cx="1441541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3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3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1" y="7469"/>
                    <a:pt x="115" y="9329"/>
                  </a:cubicBezTo>
                  <a:cubicBezTo>
                    <a:pt x="-169" y="10245"/>
                    <a:pt x="115" y="10806"/>
                    <a:pt x="497" y="11455"/>
                  </a:cubicBezTo>
                  <a:cubicBezTo>
                    <a:pt x="623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0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49" y="20915"/>
                  </a:cubicBezTo>
                  <a:cubicBezTo>
                    <a:pt x="7037" y="21352"/>
                    <a:pt x="7849" y="21600"/>
                    <a:pt x="8694" y="21600"/>
                  </a:cubicBezTo>
                  <a:cubicBezTo>
                    <a:pt x="9570" y="21600"/>
                    <a:pt x="10479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51" y="3421"/>
                    <a:pt x="14021" y="2962"/>
                    <a:pt x="14588" y="2937"/>
                  </a:cubicBezTo>
                  <a:lnTo>
                    <a:pt x="17359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1" y="5369"/>
                    <a:pt x="19300" y="5369"/>
                  </a:cubicBezTo>
                  <a:cubicBezTo>
                    <a:pt x="19314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5" y="4120"/>
                  </a:cubicBezTo>
                  <a:cubicBezTo>
                    <a:pt x="21256" y="3077"/>
                    <a:pt x="20972" y="2122"/>
                    <a:pt x="20688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38" name="Google Shape;1304;p8"/>
            <p:cNvSpPr/>
            <p:nvPr/>
          </p:nvSpPr>
          <p:spPr>
            <a:xfrm>
              <a:off x="1810195" y="2922528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3"/>
                    <a:pt x="14156" y="864"/>
                    <a:pt x="10900" y="864"/>
                  </a:cubicBezTo>
                  <a:cubicBezTo>
                    <a:pt x="9350" y="864"/>
                    <a:pt x="7775" y="843"/>
                    <a:pt x="6330" y="843"/>
                  </a:cubicBezTo>
                  <a:cubicBezTo>
                    <a:pt x="4301" y="843"/>
                    <a:pt x="2527" y="892"/>
                    <a:pt x="1435" y="1143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6" y="21579"/>
                    <a:pt x="2356" y="21579"/>
                    <a:pt x="2917" y="21579"/>
                  </a:cubicBezTo>
                  <a:cubicBezTo>
                    <a:pt x="4111" y="21579"/>
                    <a:pt x="5483" y="21600"/>
                    <a:pt x="6930" y="21600"/>
                  </a:cubicBezTo>
                  <a:cubicBezTo>
                    <a:pt x="11488" y="21600"/>
                    <a:pt x="16780" y="21405"/>
                    <a:pt x="19562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39" name="Google Shape;1305;p8"/>
            <p:cNvSpPr/>
            <p:nvPr/>
          </p:nvSpPr>
          <p:spPr>
            <a:xfrm>
              <a:off x="1584698" y="1746123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05"/>
                  </a:cubicBezTo>
                  <a:cubicBezTo>
                    <a:pt x="858" y="1331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3" y="21586"/>
                    <a:pt x="2351" y="21579"/>
                    <a:pt x="2907" y="21579"/>
                  </a:cubicBezTo>
                  <a:cubicBezTo>
                    <a:pt x="4148" y="21579"/>
                    <a:pt x="5582" y="21600"/>
                    <a:pt x="7090" y="21600"/>
                  </a:cubicBezTo>
                  <a:cubicBezTo>
                    <a:pt x="11613" y="21600"/>
                    <a:pt x="16815" y="21405"/>
                    <a:pt x="19565" y="19858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40" name="Google Shape;1306;p8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41" name="Google Shape;1307;p8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42" name="Google Shape;1308;p8"/>
            <p:cNvSpPr/>
            <p:nvPr/>
          </p:nvSpPr>
          <p:spPr>
            <a:xfrm>
              <a:off x="1272697" y="11660158"/>
              <a:ext cx="982389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3" h="21600" fill="norm" stroke="1" extrusionOk="0">
                  <a:moveTo>
                    <a:pt x="17270" y="0"/>
                  </a:moveTo>
                  <a:cubicBezTo>
                    <a:pt x="16839" y="0"/>
                    <a:pt x="16408" y="178"/>
                    <a:pt x="16084" y="510"/>
                  </a:cubicBezTo>
                  <a:cubicBezTo>
                    <a:pt x="12000" y="4773"/>
                    <a:pt x="3464" y="13250"/>
                    <a:pt x="320" y="17449"/>
                  </a:cubicBezTo>
                  <a:cubicBezTo>
                    <a:pt x="-894" y="19073"/>
                    <a:pt x="1604" y="21600"/>
                    <a:pt x="3516" y="21600"/>
                  </a:cubicBezTo>
                  <a:cubicBezTo>
                    <a:pt x="4031" y="21600"/>
                    <a:pt x="4504" y="21417"/>
                    <a:pt x="4851" y="20982"/>
                  </a:cubicBezTo>
                  <a:cubicBezTo>
                    <a:pt x="7654" y="17465"/>
                    <a:pt x="17208" y="8163"/>
                    <a:pt x="20136" y="4789"/>
                  </a:cubicBezTo>
                  <a:cubicBezTo>
                    <a:pt x="20614" y="4234"/>
                    <a:pt x="20706" y="3442"/>
                    <a:pt x="20336" y="2808"/>
                  </a:cubicBezTo>
                  <a:cubicBezTo>
                    <a:pt x="19766" y="1810"/>
                    <a:pt x="18965" y="828"/>
                    <a:pt x="18150" y="274"/>
                  </a:cubicBezTo>
                  <a:cubicBezTo>
                    <a:pt x="17880" y="89"/>
                    <a:pt x="17574" y="0"/>
                    <a:pt x="172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43" name="Google Shape;1309;p8"/>
            <p:cNvSpPr/>
            <p:nvPr/>
          </p:nvSpPr>
          <p:spPr>
            <a:xfrm>
              <a:off x="1354674" y="11613947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44" name="Google Shape;1310;p8"/>
            <p:cNvSpPr/>
            <p:nvPr/>
          </p:nvSpPr>
          <p:spPr>
            <a:xfrm>
              <a:off x="1939913" y="12412410"/>
              <a:ext cx="23197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61" y="0"/>
                  </a:moveTo>
                  <a:cubicBezTo>
                    <a:pt x="2686" y="0"/>
                    <a:pt x="-1605" y="5753"/>
                    <a:pt x="588" y="16542"/>
                  </a:cubicBezTo>
                  <a:cubicBezTo>
                    <a:pt x="1291" y="20047"/>
                    <a:pt x="4150" y="21600"/>
                    <a:pt x="7338" y="21600"/>
                  </a:cubicBezTo>
                  <a:cubicBezTo>
                    <a:pt x="13118" y="21600"/>
                    <a:pt x="19995" y="16507"/>
                    <a:pt x="17156" y="8753"/>
                  </a:cubicBezTo>
                  <a:cubicBezTo>
                    <a:pt x="14988" y="2830"/>
                    <a:pt x="11153" y="0"/>
                    <a:pt x="76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45" name="Google Shape;1311;p8"/>
            <p:cNvSpPr/>
            <p:nvPr/>
          </p:nvSpPr>
          <p:spPr>
            <a:xfrm>
              <a:off x="1221445" y="13460663"/>
              <a:ext cx="1084691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265" y="773"/>
                    <a:pt x="13968" y="871"/>
                    <a:pt x="10608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8" y="857"/>
                    <a:pt x="2629" y="913"/>
                    <a:pt x="1431" y="1205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351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3" y="21586"/>
                    <a:pt x="2359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7" y="21600"/>
                    <a:pt x="16807" y="21405"/>
                    <a:pt x="19559" y="19858"/>
                  </a:cubicBezTo>
                  <a:cubicBezTo>
                    <a:pt x="21520" y="18701"/>
                    <a:pt x="21009" y="0"/>
                    <a:pt x="190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46" name="Google Shape;1312;p8"/>
            <p:cNvSpPr/>
            <p:nvPr/>
          </p:nvSpPr>
          <p:spPr>
            <a:xfrm>
              <a:off x="1662720" y="13169532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47" name="Google Shape;1313;p8"/>
            <p:cNvSpPr/>
            <p:nvPr/>
          </p:nvSpPr>
          <p:spPr>
            <a:xfrm>
              <a:off x="2576569" y="12422809"/>
              <a:ext cx="1132690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86" y="3694"/>
                    <a:pt x="8211" y="7466"/>
                    <a:pt x="7961" y="8330"/>
                  </a:cubicBezTo>
                  <a:cubicBezTo>
                    <a:pt x="7781" y="8988"/>
                    <a:pt x="576" y="8865"/>
                    <a:pt x="147" y="9607"/>
                  </a:cubicBezTo>
                  <a:cubicBezTo>
                    <a:pt x="-255" y="10306"/>
                    <a:pt x="244" y="12076"/>
                    <a:pt x="742" y="13284"/>
                  </a:cubicBezTo>
                  <a:cubicBezTo>
                    <a:pt x="933" y="13766"/>
                    <a:pt x="1410" y="14077"/>
                    <a:pt x="1927" y="14077"/>
                  </a:cubicBezTo>
                  <a:cubicBezTo>
                    <a:pt x="2011" y="14077"/>
                    <a:pt x="2098" y="14069"/>
                    <a:pt x="2183" y="14051"/>
                  </a:cubicBezTo>
                  <a:cubicBezTo>
                    <a:pt x="3999" y="13708"/>
                    <a:pt x="5703" y="13571"/>
                    <a:pt x="7116" y="13516"/>
                  </a:cubicBezTo>
                  <a:cubicBezTo>
                    <a:pt x="7139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59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20" y="21555"/>
                  </a:cubicBezTo>
                  <a:cubicBezTo>
                    <a:pt x="10370" y="21580"/>
                    <a:pt x="11058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76" y="16315"/>
                    <a:pt x="14112" y="14491"/>
                  </a:cubicBezTo>
                  <a:cubicBezTo>
                    <a:pt x="13994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4" y="13050"/>
                  </a:cubicBezTo>
                  <a:cubicBezTo>
                    <a:pt x="16995" y="13159"/>
                    <a:pt x="18574" y="13365"/>
                    <a:pt x="20002" y="13420"/>
                  </a:cubicBezTo>
                  <a:cubicBezTo>
                    <a:pt x="20017" y="13420"/>
                    <a:pt x="20033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303" y="11252"/>
                    <a:pt x="21151" y="10443"/>
                    <a:pt x="21013" y="9565"/>
                  </a:cubicBezTo>
                  <a:cubicBezTo>
                    <a:pt x="20929" y="9002"/>
                    <a:pt x="20458" y="8564"/>
                    <a:pt x="19890" y="8495"/>
                  </a:cubicBezTo>
                  <a:cubicBezTo>
                    <a:pt x="18526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8" y="8221"/>
                    <a:pt x="13600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15" y="580"/>
                    <a:pt x="12603" y="86"/>
                    <a:pt x="11966" y="45"/>
                  </a:cubicBezTo>
                  <a:cubicBezTo>
                    <a:pt x="11537" y="18"/>
                    <a:pt x="11062" y="0"/>
                    <a:pt x="105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48" name="Google Shape;1314;p8"/>
            <p:cNvSpPr/>
            <p:nvPr/>
          </p:nvSpPr>
          <p:spPr>
            <a:xfrm>
              <a:off x="2915671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6" y="0"/>
                    <a:pt x="14767" y="159"/>
                    <a:pt x="14506" y="460"/>
                  </a:cubicBezTo>
                  <a:cubicBezTo>
                    <a:pt x="13328" y="1829"/>
                    <a:pt x="12049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43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1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3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9" y="15412"/>
                    <a:pt x="11239" y="15193"/>
                    <a:pt x="11655" y="15193"/>
                  </a:cubicBezTo>
                  <a:cubicBezTo>
                    <a:pt x="11951" y="15193"/>
                    <a:pt x="12251" y="15304"/>
                    <a:pt x="12499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5" y="19746"/>
                    <a:pt x="18633" y="19562"/>
                    <a:pt x="18896" y="19215"/>
                  </a:cubicBezTo>
                  <a:cubicBezTo>
                    <a:pt x="19622" y="18238"/>
                    <a:pt x="20406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3" y="10097"/>
                  </a:cubicBezTo>
                  <a:cubicBezTo>
                    <a:pt x="15072" y="9627"/>
                    <a:pt x="14912" y="8502"/>
                    <a:pt x="15479" y="7787"/>
                  </a:cubicBezTo>
                  <a:cubicBezTo>
                    <a:pt x="16540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30" y="1730"/>
                  </a:cubicBezTo>
                  <a:cubicBezTo>
                    <a:pt x="17688" y="1128"/>
                    <a:pt x="16932" y="688"/>
                    <a:pt x="16105" y="184"/>
                  </a:cubicBezTo>
                  <a:cubicBezTo>
                    <a:pt x="15904" y="60"/>
                    <a:pt x="15686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49" name="Google Shape;1315;p8"/>
            <p:cNvSpPr/>
            <p:nvPr/>
          </p:nvSpPr>
          <p:spPr>
            <a:xfrm>
              <a:off x="0" y="10599777"/>
              <a:ext cx="1441541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3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3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1" y="7471"/>
                    <a:pt x="115" y="9332"/>
                  </a:cubicBezTo>
                  <a:cubicBezTo>
                    <a:pt x="-169" y="10248"/>
                    <a:pt x="115" y="10796"/>
                    <a:pt x="497" y="11459"/>
                  </a:cubicBezTo>
                  <a:cubicBezTo>
                    <a:pt x="624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49" y="20909"/>
                  </a:cubicBezTo>
                  <a:cubicBezTo>
                    <a:pt x="7038" y="21349"/>
                    <a:pt x="7860" y="21600"/>
                    <a:pt x="8710" y="21600"/>
                  </a:cubicBezTo>
                  <a:cubicBezTo>
                    <a:pt x="9581" y="21600"/>
                    <a:pt x="10480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51" y="3422"/>
                    <a:pt x="14021" y="2951"/>
                    <a:pt x="14588" y="2938"/>
                  </a:cubicBezTo>
                  <a:lnTo>
                    <a:pt x="17359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3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5" y="4109"/>
                  </a:cubicBezTo>
                  <a:cubicBezTo>
                    <a:pt x="21256" y="3065"/>
                    <a:pt x="20972" y="2110"/>
                    <a:pt x="20688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50" name="Google Shape;1316;p8"/>
            <p:cNvSpPr/>
            <p:nvPr/>
          </p:nvSpPr>
          <p:spPr>
            <a:xfrm>
              <a:off x="1810195" y="9948363"/>
              <a:ext cx="108486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098" y="0"/>
                  </a:moveTo>
                  <a:cubicBezTo>
                    <a:pt x="19052" y="0"/>
                    <a:pt x="19006" y="14"/>
                    <a:pt x="18958" y="35"/>
                  </a:cubicBezTo>
                  <a:cubicBezTo>
                    <a:pt x="17330" y="719"/>
                    <a:pt x="14216" y="831"/>
                    <a:pt x="10994" y="831"/>
                  </a:cubicBezTo>
                  <a:cubicBezTo>
                    <a:pt x="9561" y="831"/>
                    <a:pt x="8107" y="810"/>
                    <a:pt x="6750" y="810"/>
                  </a:cubicBezTo>
                  <a:cubicBezTo>
                    <a:pt x="4546" y="810"/>
                    <a:pt x="2602" y="866"/>
                    <a:pt x="1436" y="1152"/>
                  </a:cubicBezTo>
                  <a:cubicBezTo>
                    <a:pt x="856" y="1278"/>
                    <a:pt x="377" y="3023"/>
                    <a:pt x="236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193" y="19715"/>
                    <a:pt x="744" y="21579"/>
                    <a:pt x="1364" y="21579"/>
                  </a:cubicBezTo>
                  <a:cubicBezTo>
                    <a:pt x="1782" y="21572"/>
                    <a:pt x="2240" y="21565"/>
                    <a:pt x="2727" y="21565"/>
                  </a:cubicBezTo>
                  <a:cubicBezTo>
                    <a:pt x="4126" y="21565"/>
                    <a:pt x="5787" y="21600"/>
                    <a:pt x="7531" y="21600"/>
                  </a:cubicBezTo>
                  <a:cubicBezTo>
                    <a:pt x="11945" y="21600"/>
                    <a:pt x="16902" y="21384"/>
                    <a:pt x="19565" y="19841"/>
                  </a:cubicBezTo>
                  <a:cubicBezTo>
                    <a:pt x="21524" y="18682"/>
                    <a:pt x="21018" y="0"/>
                    <a:pt x="1909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51" name="Google Shape;1317;p8"/>
            <p:cNvSpPr/>
            <p:nvPr/>
          </p:nvSpPr>
          <p:spPr>
            <a:xfrm>
              <a:off x="1584698" y="8772041"/>
              <a:ext cx="818746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310" y="753"/>
                    <a:pt x="14157" y="872"/>
                    <a:pt x="10902" y="872"/>
                  </a:cubicBezTo>
                  <a:cubicBezTo>
                    <a:pt x="9351" y="872"/>
                    <a:pt x="7778" y="844"/>
                    <a:pt x="6333" y="844"/>
                  </a:cubicBezTo>
                  <a:cubicBezTo>
                    <a:pt x="4303" y="844"/>
                    <a:pt x="2532" y="893"/>
                    <a:pt x="1439" y="1151"/>
                  </a:cubicBezTo>
                  <a:cubicBezTo>
                    <a:pt x="858" y="1332"/>
                    <a:pt x="372" y="3013"/>
                    <a:pt x="223" y="5503"/>
                  </a:cubicBezTo>
                  <a:cubicBezTo>
                    <a:pt x="17" y="9297"/>
                    <a:pt x="-77" y="13656"/>
                    <a:pt x="74" y="17074"/>
                  </a:cubicBezTo>
                  <a:cubicBezTo>
                    <a:pt x="183" y="19710"/>
                    <a:pt x="728" y="21558"/>
                    <a:pt x="1334" y="21558"/>
                  </a:cubicBezTo>
                  <a:cubicBezTo>
                    <a:pt x="1345" y="21558"/>
                    <a:pt x="1355" y="21558"/>
                    <a:pt x="1364" y="21558"/>
                  </a:cubicBezTo>
                  <a:cubicBezTo>
                    <a:pt x="1586" y="21551"/>
                    <a:pt x="1816" y="21551"/>
                    <a:pt x="2058" y="21551"/>
                  </a:cubicBezTo>
                  <a:cubicBezTo>
                    <a:pt x="3578" y="21551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15"/>
                  </a:cubicBezTo>
                  <a:cubicBezTo>
                    <a:pt x="21523" y="18720"/>
                    <a:pt x="21011" y="0"/>
                    <a:pt x="190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52" name="Google Shape;1318;p8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53" name="Google Shape;1319;p8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1355" name="نص العنوان"/>
          <p:cNvSpPr txBox="1"/>
          <p:nvPr>
            <p:ph type="title"/>
          </p:nvPr>
        </p:nvSpPr>
        <p:spPr>
          <a:xfrm>
            <a:off x="6622399" y="2695799"/>
            <a:ext cx="11139202" cy="5128002"/>
          </a:xfrm>
          <a:prstGeom prst="rect">
            <a:avLst/>
          </a:prstGeom>
        </p:spPr>
        <p:txBody>
          <a:bodyPr/>
          <a:lstStyle>
            <a:lvl1pPr>
              <a:defRPr sz="17200"/>
            </a:lvl1pPr>
          </a:lstStyle>
          <a:p>
            <a:pPr/>
            <a:r>
              <a:t>نص العنوان</a:t>
            </a:r>
          </a:p>
        </p:txBody>
      </p:sp>
      <p:sp>
        <p:nvSpPr>
          <p:cNvPr id="1356" name="مستوى النص الأول…"/>
          <p:cNvSpPr txBox="1"/>
          <p:nvPr>
            <p:ph type="body" sz="quarter" idx="1"/>
          </p:nvPr>
        </p:nvSpPr>
        <p:spPr>
          <a:xfrm>
            <a:off x="7941999" y="8341437"/>
            <a:ext cx="8500002" cy="2336801"/>
          </a:xfrm>
          <a:prstGeom prst="rect">
            <a:avLst/>
          </a:prstGeom>
        </p:spPr>
        <p:txBody>
          <a:bodyPr/>
          <a:lstStyle>
            <a:lvl1pPr marL="880533" indent="-753533" algn="ctr">
              <a:buClrTx/>
              <a:buSzTx/>
              <a:buFontTx/>
              <a:buNone/>
              <a:defRPr sz="4200"/>
            </a:lvl1pPr>
            <a:lvl2pPr marL="880533" indent="-296333" algn="ctr">
              <a:buClrTx/>
              <a:buSzTx/>
              <a:buFontTx/>
              <a:buNone/>
              <a:defRPr sz="4200"/>
            </a:lvl2pPr>
            <a:lvl3pPr marL="880533" indent="160866" algn="ctr">
              <a:buClrTx/>
              <a:buSzTx/>
              <a:buFontTx/>
              <a:buNone/>
              <a:defRPr sz="4200"/>
            </a:lvl3pPr>
            <a:lvl4pPr marL="880533" indent="618066" algn="ctr">
              <a:buClrTx/>
              <a:buSzTx/>
              <a:buFontTx/>
              <a:buNone/>
              <a:defRPr sz="4200"/>
            </a:lvl4pPr>
            <a:lvl5pPr marL="880533" indent="1075266" algn="ctr">
              <a:buClrTx/>
              <a:buSzTx/>
              <a:buFontTx/>
              <a:buNone/>
              <a:defRPr sz="4200"/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pic>
        <p:nvPicPr>
          <p:cNvPr id="1357" name="IMG_4033.png" descr="IMG_4033.png"/>
          <p:cNvPicPr>
            <a:picLocks noChangeAspect="1"/>
          </p:cNvPicPr>
          <p:nvPr/>
        </p:nvPicPr>
        <p:blipFill>
          <a:blip r:embed="rId2">
            <a:alphaModFix amt="31735"/>
            <a:extLst/>
          </a:blip>
          <a:stretch>
            <a:fillRect/>
          </a:stretch>
        </p:blipFill>
        <p:spPr>
          <a:xfrm>
            <a:off x="267929" y="72462"/>
            <a:ext cx="2568513" cy="2315411"/>
          </a:xfrm>
          <a:prstGeom prst="rect">
            <a:avLst/>
          </a:prstGeom>
          <a:ln w="12700">
            <a:miter lim="400000"/>
          </a:ln>
        </p:spPr>
      </p:pic>
      <p:pic>
        <p:nvPicPr>
          <p:cNvPr id="1358" name="phonto 2.png" descr="phonto 2.png"/>
          <p:cNvPicPr>
            <a:picLocks noChangeAspect="1"/>
          </p:cNvPicPr>
          <p:nvPr/>
        </p:nvPicPr>
        <p:blipFill>
          <a:blip r:embed="rId3">
            <a:alphaModFix amt="59817"/>
            <a:extLst/>
          </a:blip>
          <a:srcRect l="36431" t="40593" r="29419" b="39038"/>
          <a:stretch>
            <a:fillRect/>
          </a:stretch>
        </p:blipFill>
        <p:spPr>
          <a:xfrm>
            <a:off x="399628" y="11937138"/>
            <a:ext cx="2436722" cy="641261"/>
          </a:xfrm>
          <a:prstGeom prst="rect">
            <a:avLst/>
          </a:prstGeom>
          <a:ln w="12700">
            <a:miter lim="400000"/>
          </a:ln>
        </p:spPr>
      </p:pic>
      <p:sp>
        <p:nvSpPr>
          <p:cNvPr id="1359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SECTION_TITLE_AND_DESCRI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6" name="نص العنوان"/>
          <p:cNvSpPr txBox="1"/>
          <p:nvPr>
            <p:ph type="title"/>
          </p:nvPr>
        </p:nvSpPr>
        <p:spPr>
          <a:xfrm>
            <a:off x="1919999" y="1439999"/>
            <a:ext cx="20544003" cy="1428801"/>
          </a:xfrm>
          <a:prstGeom prst="rect">
            <a:avLst/>
          </a:prstGeom>
        </p:spPr>
        <p:txBody>
          <a:bodyPr/>
          <a:lstStyle/>
          <a:p>
            <a:pPr/>
            <a:r>
              <a:t>نص العنوان</a:t>
            </a:r>
          </a:p>
        </p:txBody>
      </p:sp>
      <p:sp>
        <p:nvSpPr>
          <p:cNvPr id="1367" name="مستوى النص الأول…"/>
          <p:cNvSpPr txBox="1"/>
          <p:nvPr>
            <p:ph type="body" sz="quarter" idx="1"/>
          </p:nvPr>
        </p:nvSpPr>
        <p:spPr>
          <a:xfrm>
            <a:off x="2223490" y="10413829"/>
            <a:ext cx="6312001" cy="1771201"/>
          </a:xfrm>
          <a:prstGeom prst="rect">
            <a:avLst/>
          </a:prstGeom>
        </p:spPr>
        <p:txBody>
          <a:bodyPr/>
          <a:lstStyle>
            <a:lvl1pPr marL="880533" indent="-753533" algn="ctr">
              <a:buClrTx/>
              <a:buSzTx/>
              <a:buFontTx/>
              <a:buNone/>
              <a:defRPr sz="4200"/>
            </a:lvl1pPr>
            <a:lvl2pPr marL="880533" indent="-296333" algn="ctr">
              <a:buClrTx/>
              <a:buSzTx/>
              <a:buFontTx/>
              <a:buNone/>
              <a:defRPr sz="4200"/>
            </a:lvl2pPr>
            <a:lvl3pPr marL="880533" indent="160866" algn="ctr">
              <a:buClrTx/>
              <a:buSzTx/>
              <a:buFontTx/>
              <a:buNone/>
              <a:defRPr sz="4200"/>
            </a:lvl3pPr>
            <a:lvl4pPr marL="880533" indent="618066" algn="ctr">
              <a:buClrTx/>
              <a:buSzTx/>
              <a:buFontTx/>
              <a:buNone/>
              <a:defRPr sz="4200"/>
            </a:lvl4pPr>
            <a:lvl5pPr marL="880533" indent="1075266" algn="ctr">
              <a:buClrTx/>
              <a:buSzTx/>
              <a:buFontTx/>
              <a:buNone/>
              <a:defRPr sz="4200"/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1368" name="رقم الشريحة"/>
          <p:cNvSpPr txBox="1"/>
          <p:nvPr>
            <p:ph type="sldNum" sz="quarter" idx="2"/>
          </p:nvPr>
        </p:nvSpPr>
        <p:spPr>
          <a:xfrm>
            <a:off x="11785599" y="12344399"/>
            <a:ext cx="5689601" cy="736601"/>
          </a:xfrm>
          <a:prstGeom prst="rect">
            <a:avLst/>
          </a:prstGeom>
        </p:spPr>
        <p:txBody>
          <a:bodyPr lIns="121919" tIns="121919" rIns="121919" bIns="121919"/>
          <a:lstStyle>
            <a:lvl1pPr algn="r">
              <a:defRPr sz="3200"/>
            </a:lvl1pPr>
          </a:lstStyle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APTION_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" name="Google Shape;1332;p10"/>
          <p:cNvSpPr/>
          <p:nvPr/>
        </p:nvSpPr>
        <p:spPr>
          <a:xfrm flipH="1" rot="10800000">
            <a:off x="8386481" y="180"/>
            <a:ext cx="15997123" cy="137160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6123" y="0"/>
                </a:moveTo>
                <a:cubicBezTo>
                  <a:pt x="6444" y="703"/>
                  <a:pt x="6685" y="1537"/>
                  <a:pt x="6640" y="2443"/>
                </a:cubicBezTo>
                <a:cubicBezTo>
                  <a:pt x="6499" y="5023"/>
                  <a:pt x="4125" y="5422"/>
                  <a:pt x="3653" y="8430"/>
                </a:cubicBezTo>
                <a:cubicBezTo>
                  <a:pt x="3207" y="11300"/>
                  <a:pt x="5054" y="12793"/>
                  <a:pt x="4401" y="15040"/>
                </a:cubicBezTo>
                <a:cubicBezTo>
                  <a:pt x="3859" y="16903"/>
                  <a:pt x="2394" y="16548"/>
                  <a:pt x="959" y="19179"/>
                </a:cubicBezTo>
                <a:cubicBezTo>
                  <a:pt x="497" y="20027"/>
                  <a:pt x="196" y="20897"/>
                  <a:pt x="0" y="21600"/>
                </a:cubicBezTo>
                <a:lnTo>
                  <a:pt x="21600" y="21600"/>
                </a:lnTo>
                <a:lnTo>
                  <a:pt x="21600" y="0"/>
                </a:lnTo>
                <a:close/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121919" tIns="121919" rIns="121919" bIns="121919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1376" name="نص العنوان"/>
          <p:cNvSpPr txBox="1"/>
          <p:nvPr>
            <p:ph type="title"/>
          </p:nvPr>
        </p:nvSpPr>
        <p:spPr>
          <a:xfrm>
            <a:off x="12192000" y="2680799"/>
            <a:ext cx="10272001" cy="8354401"/>
          </a:xfrm>
          <a:prstGeom prst="rect">
            <a:avLst/>
          </a:prstGeom>
        </p:spPr>
        <p:txBody>
          <a:bodyPr/>
          <a:lstStyle>
            <a:lvl1pPr algn="r">
              <a:defRPr sz="12800"/>
            </a:lvl1pPr>
          </a:lstStyle>
          <a:p>
            <a:pPr/>
            <a:r>
              <a:t>نص العنوان</a:t>
            </a:r>
          </a:p>
        </p:txBody>
      </p:sp>
      <p:sp>
        <p:nvSpPr>
          <p:cNvPr id="1377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Masters/_rels/slideMaster1.xml.rels><?xml version="1.0" encoding="UTF-8"?>
<Relationships xmlns="http://schemas.openxmlformats.org/package/2006/relationships"><Relationship Id="rId1" Type="http://schemas.openxmlformats.org/officeDocument/2006/relationships/theme" Target="../theme/theme1.xml"/><Relationship Id="rId2" Type="http://schemas.openxmlformats.org/officeDocument/2006/relationships/image" Target="../media/image1.png"/><Relationship Id="rId3" Type="http://schemas.openxmlformats.org/officeDocument/2006/relationships/image" Target="../media/image2.png"/><Relationship Id="rId4" Type="http://schemas.openxmlformats.org/officeDocument/2006/relationships/slideLayout" Target="../slideLayouts/slideLayout1.xml"/><Relationship Id="rId5" Type="http://schemas.openxmlformats.org/officeDocument/2006/relationships/slideLayout" Target="../slideLayouts/slideLayout2.xml"/><Relationship Id="rId6" Type="http://schemas.openxmlformats.org/officeDocument/2006/relationships/slideLayout" Target="../slideLayouts/slideLayout3.xml"/><Relationship Id="rId7" Type="http://schemas.openxmlformats.org/officeDocument/2006/relationships/slideLayout" Target="../slideLayouts/slideLayout4.xml"/><Relationship Id="rId8" Type="http://schemas.openxmlformats.org/officeDocument/2006/relationships/slideLayout" Target="../slideLayouts/slideLayout5.xml"/><Relationship Id="rId9" Type="http://schemas.openxmlformats.org/officeDocument/2006/relationships/slideLayout" Target="../slideLayouts/slideLayout6.xml"/><Relationship Id="rId10" Type="http://schemas.openxmlformats.org/officeDocument/2006/relationships/slideLayout" Target="../slideLayouts/slideLayout7.xml"/><Relationship Id="rId11" Type="http://schemas.openxmlformats.org/officeDocument/2006/relationships/slideLayout" Target="../slideLayouts/slideLayout8.xml"/><Relationship Id="rId12" Type="http://schemas.openxmlformats.org/officeDocument/2006/relationships/slideLayout" Target="../slideLayouts/slideLayout9.xml"/><Relationship Id="rId13" Type="http://schemas.openxmlformats.org/officeDocument/2006/relationships/slideLayout" Target="../slideLayouts/slideLayout10.xml"/><Relationship Id="rId14" Type="http://schemas.openxmlformats.org/officeDocument/2006/relationships/slideLayout" Target="../slideLayouts/slideLayout11.xml"/><Relationship Id="rId15" Type="http://schemas.openxmlformats.org/officeDocument/2006/relationships/slideLayout" Target="../slideLayouts/slideLayout12.xml"/><Relationship Id="rId16" Type="http://schemas.openxmlformats.org/officeDocument/2006/relationships/slideLayout" Target="../slideLayouts/slideLayout13.xml"/><Relationship Id="rId17" Type="http://schemas.openxmlformats.org/officeDocument/2006/relationships/slideLayout" Target="../slideLayouts/slideLayout14.xml"/><Relationship Id="rId18" Type="http://schemas.openxmlformats.org/officeDocument/2006/relationships/slideLayout" Target="../slideLayouts/slideLayout15.xml"/><Relationship Id="rId19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17.xml"/><Relationship Id="rId21" Type="http://schemas.openxmlformats.org/officeDocument/2006/relationships/slideLayout" Target="../slideLayouts/slideLayout18.xml"/><Relationship Id="rId22" Type="http://schemas.openxmlformats.org/officeDocument/2006/relationships/slideLayout" Target="../slideLayouts/slideLayout19.xml"/><Relationship Id="rId23" Type="http://schemas.openxmlformats.org/officeDocument/2006/relationships/slideLayout" Target="../slideLayouts/slideLayout20.xml"/><Relationship Id="rId24" Type="http://schemas.openxmlformats.org/officeDocument/2006/relationships/slideLayout" Target="../slideLayouts/slideLayout21.xml"/><Relationship Id="rId25" Type="http://schemas.openxmlformats.org/officeDocument/2006/relationships/slideLayout" Target="../slideLayouts/slideLayout22.xml"/><Relationship Id="rId26" Type="http://schemas.openxmlformats.org/officeDocument/2006/relationships/slideLayout" Target="../slideLayouts/slideLayout23.xml"/><Relationship Id="rId27" Type="http://schemas.openxmlformats.org/officeDocument/2006/relationships/slideLayout" Target="../slideLayouts/slideLayout24.xml"/><Relationship Id="rId28" Type="http://schemas.openxmlformats.org/officeDocument/2006/relationships/slideLayout" Target="../slideLayouts/slideLayout25.xml"/><Relationship Id="rId29" Type="http://schemas.openxmlformats.org/officeDocument/2006/relationships/slideLayout" Target="../slideLayouts/slideLayout26.xml"/><Relationship Id="rId30" Type="http://schemas.openxmlformats.org/officeDocument/2006/relationships/slideLayout" Target="../slideLayouts/slideLayout27.xml"/><Relationship Id="rId31" Type="http://schemas.openxmlformats.org/officeDocument/2006/relationships/slideLayout" Target="../slideLayouts/slideLayout28.xml"/><Relationship Id="rId32" Type="http://schemas.openxmlformats.org/officeDocument/2006/relationships/slideLayout" Target="../slideLayouts/slideLayout29.xml"/><Relationship Id="rId33" Type="http://schemas.openxmlformats.org/officeDocument/2006/relationships/slideLayout" Target="../slideLayouts/slideLayout30.xml"/><Relationship Id="rId34" Type="http://schemas.openxmlformats.org/officeDocument/2006/relationships/slideLayout" Target="../slideLayouts/slideLayout31.xml"/><Relationship Id="rId35" Type="http://schemas.openxmlformats.org/officeDocument/2006/relationships/slideLayout" Target="../slideLayouts/slideLayout32.xml"/><Relationship Id="rId36" Type="http://schemas.openxmlformats.org/officeDocument/2006/relationships/slideLayout" Target="../slideLayouts/slideLayout33.xml"/><Relationship Id="rId37" Type="http://schemas.openxmlformats.org/officeDocument/2006/relationships/slideLayout" Target="../slideLayouts/slideLayout34.xml"/><Relationship Id="rId38" Type="http://schemas.openxmlformats.org/officeDocument/2006/relationships/slideLayout" Target="../slideLayouts/slideLayout35.xml"/><Relationship Id="rId39" Type="http://schemas.openxmlformats.org/officeDocument/2006/relationships/slideLayout" Target="../slideLayouts/slideLayout36.xml"/><Relationship Id="rId40" Type="http://schemas.openxmlformats.org/officeDocument/2006/relationships/slideLayout" Target="../slideLayouts/slideLayout37.xml"/><Relationship Id="rId41" Type="http://schemas.openxmlformats.org/officeDocument/2006/relationships/slideLayout" Target="../slideLayouts/slideLayout38.xml"/><Relationship Id="rId42" Type="http://schemas.openxmlformats.org/officeDocument/2006/relationships/slideLayout" Target="../slideLayouts/slideLayout39.xml"/><Relationship Id="rId43" Type="http://schemas.openxmlformats.org/officeDocument/2006/relationships/slideLayout" Target="../slideLayouts/slideLayout40.xml"/><Relationship Id="rId44" Type="http://schemas.openxmlformats.org/officeDocument/2006/relationships/slideLayout" Target="../slideLayouts/slideLayout41.xml"/><Relationship Id="rId45" Type="http://schemas.openxmlformats.org/officeDocument/2006/relationships/slideLayout" Target="../slideLayouts/slideLayout42.xml"/><Relationship Id="rId46" Type="http://schemas.openxmlformats.org/officeDocument/2006/relationships/slideLayout" Target="../slideLayouts/slideLayout43.xml"/><Relationship Id="rId47" Type="http://schemas.openxmlformats.org/officeDocument/2006/relationships/slideLayout" Target="../slideLayouts/slideLayout44.xml"/><Relationship Id="rId48" Type="http://schemas.openxmlformats.org/officeDocument/2006/relationships/slideLayout" Target="../slideLayouts/slideLayout45.xml"/><Relationship Id="rId49" Type="http://schemas.openxmlformats.org/officeDocument/2006/relationships/slideLayout" Target="../slideLayouts/slideLayout46.xml"/><Relationship Id="rId50" Type="http://schemas.openxmlformats.org/officeDocument/2006/relationships/slideLayout" Target="../slideLayouts/slideLayout47.xml"/><Relationship Id="rId51" Type="http://schemas.openxmlformats.org/officeDocument/2006/relationships/slideLayout" Target="../slideLayouts/slideLayout48.xml"/><Relationship Id="rId52" Type="http://schemas.openxmlformats.org/officeDocument/2006/relationships/slideLayout" Target="../slideLayouts/slideLayout49.xml"/><Relationship Id="rId53" Type="http://schemas.openxmlformats.org/officeDocument/2006/relationships/slideLayout" Target="../slideLayouts/slideLayout50.xml"/><Relationship Id="rId54" Type="http://schemas.openxmlformats.org/officeDocument/2006/relationships/slideLayout" Target="../slideLayouts/slideLayout51.xml"/><Relationship Id="rId55" Type="http://schemas.openxmlformats.org/officeDocument/2006/relationships/slideLayout" Target="../slideLayouts/slideLayout52.xml"/></Relationships>
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>
  <p:cSld>
    <p:bg>
      <p:bgPr>
        <a:solidFill>
          <a:srgbClr val="E9FCE3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7" name="Google Shape;533;p4"/>
          <p:cNvGrpSpPr/>
          <p:nvPr/>
        </p:nvGrpSpPr>
        <p:grpSpPr>
          <a:xfrm>
            <a:off x="-349845" y="-1299"/>
            <a:ext cx="25417589" cy="13716477"/>
            <a:chOff x="0" y="0"/>
            <a:chExt cx="25417587" cy="13716475"/>
          </a:xfrm>
        </p:grpSpPr>
        <p:sp>
          <p:nvSpPr>
            <p:cNvPr id="2" name="Google Shape;534;p4"/>
            <p:cNvSpPr/>
            <p:nvPr/>
          </p:nvSpPr>
          <p:spPr>
            <a:xfrm>
              <a:off x="22896176" y="1380229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12"/>
                  </a:cubicBezTo>
                  <a:cubicBezTo>
                    <a:pt x="871" y="1338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64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9" y="21579"/>
                    <a:pt x="5489" y="21600"/>
                    <a:pt x="6934" y="21600"/>
                  </a:cubicBezTo>
                  <a:cubicBezTo>
                    <a:pt x="11489" y="21600"/>
                    <a:pt x="16781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" name="Google Shape;535;p4"/>
            <p:cNvSpPr/>
            <p:nvPr/>
          </p:nvSpPr>
          <p:spPr>
            <a:xfrm>
              <a:off x="23975893" y="61642"/>
              <a:ext cx="144169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25"/>
                    <a:pt x="9718" y="10504"/>
                    <a:pt x="8932" y="16592"/>
                  </a:cubicBezTo>
                  <a:cubicBezTo>
                    <a:pt x="8903" y="16841"/>
                    <a:pt x="8726" y="16973"/>
                    <a:pt x="8549" y="16973"/>
                  </a:cubicBezTo>
                  <a:cubicBezTo>
                    <a:pt x="8392" y="16973"/>
                    <a:pt x="8236" y="16870"/>
                    <a:pt x="8178" y="16654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5" y="7176"/>
                    <a:pt x="4962" y="6860"/>
                    <a:pt x="4524" y="6860"/>
                  </a:cubicBezTo>
                  <a:cubicBezTo>
                    <a:pt x="4516" y="6860"/>
                    <a:pt x="4507" y="6860"/>
                    <a:pt x="4498" y="6860"/>
                  </a:cubicBezTo>
                  <a:cubicBezTo>
                    <a:pt x="2763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78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09"/>
                    <a:pt x="14032" y="2950"/>
                    <a:pt x="14589" y="2925"/>
                  </a:cubicBezTo>
                  <a:lnTo>
                    <a:pt x="17362" y="2835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34"/>
                    <a:pt x="18895" y="5358"/>
                    <a:pt x="19313" y="5358"/>
                  </a:cubicBezTo>
                  <a:cubicBezTo>
                    <a:pt x="19329" y="5358"/>
                    <a:pt x="19345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43"/>
                    <a:pt x="21436" y="4709"/>
                    <a:pt x="21381" y="4109"/>
                  </a:cubicBezTo>
                  <a:cubicBezTo>
                    <a:pt x="21272" y="3065"/>
                    <a:pt x="20977" y="2110"/>
                    <a:pt x="20704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" name="Google Shape;536;p4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" name="Google Shape;537;p4"/>
            <p:cNvSpPr/>
            <p:nvPr/>
          </p:nvSpPr>
          <p:spPr>
            <a:xfrm>
              <a:off x="20002468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6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" name="Google Shape;538;p4"/>
            <p:cNvSpPr/>
            <p:nvPr/>
          </p:nvSpPr>
          <p:spPr>
            <a:xfrm>
              <a:off x="21563798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9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4" y="10481"/>
                    <a:pt x="6794" y="11327"/>
                  </a:cubicBezTo>
                  <a:cubicBezTo>
                    <a:pt x="7216" y="11962"/>
                    <a:pt x="2537" y="18529"/>
                    <a:pt x="2885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71" y="20776"/>
                  </a:cubicBezTo>
                  <a:cubicBezTo>
                    <a:pt x="8743" y="18837"/>
                    <a:pt x="9702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9" y="18576"/>
                    <a:pt x="17246" y="19586"/>
                  </a:cubicBezTo>
                  <a:cubicBezTo>
                    <a:pt x="17437" y="19699"/>
                    <a:pt x="17645" y="19754"/>
                    <a:pt x="17852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" name="Google Shape;539;p4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" name="Google Shape;540;p4"/>
            <p:cNvSpPr/>
            <p:nvPr/>
          </p:nvSpPr>
          <p:spPr>
            <a:xfrm>
              <a:off x="22896176" y="8406147"/>
              <a:ext cx="81924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7"/>
                    <a:pt x="18947" y="28"/>
                  </a:cubicBezTo>
                  <a:cubicBezTo>
                    <a:pt x="17365" y="733"/>
                    <a:pt x="14370" y="852"/>
                    <a:pt x="11236" y="852"/>
                  </a:cubicBezTo>
                  <a:cubicBezTo>
                    <a:pt x="9595" y="852"/>
                    <a:pt x="7914" y="817"/>
                    <a:pt x="6380" y="817"/>
                  </a:cubicBezTo>
                  <a:cubicBezTo>
                    <a:pt x="4329" y="817"/>
                    <a:pt x="2537" y="880"/>
                    <a:pt x="1431" y="1152"/>
                  </a:cubicBezTo>
                  <a:cubicBezTo>
                    <a:pt x="871" y="1278"/>
                    <a:pt x="385" y="3016"/>
                    <a:pt x="234" y="5445"/>
                  </a:cubicBezTo>
                  <a:cubicBezTo>
                    <a:pt x="10" y="9306"/>
                    <a:pt x="-82" y="13669"/>
                    <a:pt x="86" y="17034"/>
                  </a:cubicBezTo>
                  <a:cubicBezTo>
                    <a:pt x="199" y="19708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8" y="21600"/>
                    <a:pt x="16906" y="21377"/>
                    <a:pt x="19565" y="19834"/>
                  </a:cubicBezTo>
                  <a:cubicBezTo>
                    <a:pt x="21518" y="18738"/>
                    <a:pt x="21011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" name="Google Shape;541;p4"/>
            <p:cNvSpPr/>
            <p:nvPr/>
          </p:nvSpPr>
          <p:spPr>
            <a:xfrm>
              <a:off x="23975893" y="7086817"/>
              <a:ext cx="144169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3"/>
                    <a:pt x="8932" y="16590"/>
                  </a:cubicBezTo>
                  <a:cubicBezTo>
                    <a:pt x="8903" y="16847"/>
                    <a:pt x="8726" y="16982"/>
                    <a:pt x="8550" y="16982"/>
                  </a:cubicBezTo>
                  <a:cubicBezTo>
                    <a:pt x="8393" y="16982"/>
                    <a:pt x="8236" y="16876"/>
                    <a:pt x="8178" y="16655"/>
                  </a:cubicBezTo>
                  <a:cubicBezTo>
                    <a:pt x="7141" y="12654"/>
                    <a:pt x="6901" y="11088"/>
                    <a:pt x="5546" y="7649"/>
                  </a:cubicBezTo>
                  <a:cubicBezTo>
                    <a:pt x="5361" y="7165"/>
                    <a:pt x="4947" y="6860"/>
                    <a:pt x="4498" y="6860"/>
                  </a:cubicBezTo>
                  <a:cubicBezTo>
                    <a:pt x="2763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2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3" y="10240"/>
                    <a:pt x="3803" y="10240"/>
                  </a:cubicBezTo>
                  <a:cubicBezTo>
                    <a:pt x="3993" y="10240"/>
                    <a:pt x="4125" y="10310"/>
                    <a:pt x="4170" y="10465"/>
                  </a:cubicBezTo>
                  <a:cubicBezTo>
                    <a:pt x="5022" y="13190"/>
                    <a:pt x="6125" y="19252"/>
                    <a:pt x="6846" y="20920"/>
                  </a:cubicBezTo>
                  <a:cubicBezTo>
                    <a:pt x="7040" y="21353"/>
                    <a:pt x="7857" y="21600"/>
                    <a:pt x="8704" y="21600"/>
                  </a:cubicBezTo>
                  <a:cubicBezTo>
                    <a:pt x="9578" y="21600"/>
                    <a:pt x="10484" y="21337"/>
                    <a:pt x="10767" y="20742"/>
                  </a:cubicBezTo>
                  <a:cubicBezTo>
                    <a:pt x="12569" y="16922"/>
                    <a:pt x="12514" y="8911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4" y="5038"/>
                    <a:pt x="18883" y="5361"/>
                    <a:pt x="19293" y="5361"/>
                  </a:cubicBezTo>
                  <a:cubicBezTo>
                    <a:pt x="19315" y="5361"/>
                    <a:pt x="19338" y="5359"/>
                    <a:pt x="19361" y="5358"/>
                  </a:cubicBezTo>
                  <a:cubicBezTo>
                    <a:pt x="19732" y="5332"/>
                    <a:pt x="20147" y="5306"/>
                    <a:pt x="20507" y="5294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78"/>
                    <a:pt x="20977" y="2123"/>
                    <a:pt x="20704" y="1396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" name="Google Shape;542;p4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" name="Google Shape;543;p4"/>
            <p:cNvSpPr/>
            <p:nvPr/>
          </p:nvSpPr>
          <p:spPr>
            <a:xfrm>
              <a:off x="20002462" y="8100988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" name="Google Shape;544;p4"/>
            <p:cNvSpPr/>
            <p:nvPr/>
          </p:nvSpPr>
          <p:spPr>
            <a:xfrm>
              <a:off x="21563798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9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4" y="10487"/>
                    <a:pt x="6794" y="11332"/>
                  </a:cubicBezTo>
                  <a:cubicBezTo>
                    <a:pt x="7216" y="11967"/>
                    <a:pt x="2537" y="18515"/>
                    <a:pt x="2885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71" y="20779"/>
                  </a:cubicBezTo>
                  <a:cubicBezTo>
                    <a:pt x="8743" y="18840"/>
                    <a:pt x="9702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9" y="18579"/>
                    <a:pt x="17246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" name="Google Shape;545;p4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" name="Google Shape;546;p4"/>
            <p:cNvSpPr/>
            <p:nvPr/>
          </p:nvSpPr>
          <p:spPr>
            <a:xfrm>
              <a:off x="20457982" y="6435487"/>
              <a:ext cx="1084872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4"/>
                    <a:pt x="14156" y="866"/>
                    <a:pt x="10900" y="866"/>
                  </a:cubicBezTo>
                  <a:cubicBezTo>
                    <a:pt x="9350" y="866"/>
                    <a:pt x="7775" y="845"/>
                    <a:pt x="6330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6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6" y="21586"/>
                    <a:pt x="1334" y="21586"/>
                  </a:cubicBezTo>
                  <a:cubicBezTo>
                    <a:pt x="1345" y="21586"/>
                    <a:pt x="1355" y="21579"/>
                    <a:pt x="1364" y="21579"/>
                  </a:cubicBezTo>
                  <a:cubicBezTo>
                    <a:pt x="1782" y="21572"/>
                    <a:pt x="2239" y="21565"/>
                    <a:pt x="2727" y="21565"/>
                  </a:cubicBezTo>
                  <a:cubicBezTo>
                    <a:pt x="4126" y="21565"/>
                    <a:pt x="5786" y="21600"/>
                    <a:pt x="7530" y="21600"/>
                  </a:cubicBezTo>
                  <a:cubicBezTo>
                    <a:pt x="11943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" name="Google Shape;547;p4"/>
            <p:cNvSpPr/>
            <p:nvPr/>
          </p:nvSpPr>
          <p:spPr>
            <a:xfrm>
              <a:off x="20232485" y="5259082"/>
              <a:ext cx="81880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1"/>
                    <a:pt x="10904" y="871"/>
                  </a:cubicBezTo>
                  <a:cubicBezTo>
                    <a:pt x="9353" y="871"/>
                    <a:pt x="7778" y="843"/>
                    <a:pt x="6333" y="843"/>
                  </a:cubicBezTo>
                  <a:cubicBezTo>
                    <a:pt x="4303" y="843"/>
                    <a:pt x="2532" y="892"/>
                    <a:pt x="1439" y="1150"/>
                  </a:cubicBezTo>
                  <a:cubicBezTo>
                    <a:pt x="858" y="1331"/>
                    <a:pt x="374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204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" name="Google Shape;548;p4"/>
            <p:cNvSpPr/>
            <p:nvPr/>
          </p:nvSpPr>
          <p:spPr>
            <a:xfrm>
              <a:off x="20232485" y="4893188"/>
              <a:ext cx="818802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19" y="753"/>
                    <a:pt x="14163" y="872"/>
                    <a:pt x="10904" y="872"/>
                  </a:cubicBezTo>
                  <a:cubicBezTo>
                    <a:pt x="9353" y="872"/>
                    <a:pt x="7778" y="844"/>
                    <a:pt x="6333" y="844"/>
                  </a:cubicBezTo>
                  <a:cubicBezTo>
                    <a:pt x="4303" y="844"/>
                    <a:pt x="2532" y="899"/>
                    <a:pt x="1439" y="1150"/>
                  </a:cubicBezTo>
                  <a:cubicBezTo>
                    <a:pt x="858" y="1276"/>
                    <a:pt x="374" y="3012"/>
                    <a:pt x="223" y="5501"/>
                  </a:cubicBezTo>
                  <a:cubicBezTo>
                    <a:pt x="17" y="9294"/>
                    <a:pt x="-77" y="13652"/>
                    <a:pt x="74" y="17075"/>
                  </a:cubicBezTo>
                  <a:cubicBezTo>
                    <a:pt x="202" y="19704"/>
                    <a:pt x="730" y="21551"/>
                    <a:pt x="1334" y="21551"/>
                  </a:cubicBezTo>
                  <a:cubicBezTo>
                    <a:pt x="1345" y="21551"/>
                    <a:pt x="1355" y="21551"/>
                    <a:pt x="1364" y="21551"/>
                  </a:cubicBezTo>
                  <a:cubicBezTo>
                    <a:pt x="1586" y="21544"/>
                    <a:pt x="1816" y="21544"/>
                    <a:pt x="2058" y="21544"/>
                  </a:cubicBezTo>
                  <a:cubicBezTo>
                    <a:pt x="3578" y="21544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08"/>
                  </a:cubicBezTo>
                  <a:cubicBezTo>
                    <a:pt x="21523" y="18713"/>
                    <a:pt x="21011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" name="Google Shape;549;p4"/>
            <p:cNvSpPr/>
            <p:nvPr/>
          </p:nvSpPr>
          <p:spPr>
            <a:xfrm>
              <a:off x="22584655" y="4634488"/>
              <a:ext cx="982117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1" y="0"/>
                  </a:moveTo>
                  <a:cubicBezTo>
                    <a:pt x="16858" y="0"/>
                    <a:pt x="16422" y="178"/>
                    <a:pt x="16094" y="504"/>
                  </a:cubicBezTo>
                  <a:cubicBezTo>
                    <a:pt x="11992" y="4766"/>
                    <a:pt x="3466" y="13243"/>
                    <a:pt x="320" y="17441"/>
                  </a:cubicBezTo>
                  <a:cubicBezTo>
                    <a:pt x="-895" y="19076"/>
                    <a:pt x="1608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04"/>
                    <a:pt x="18978" y="838"/>
                    <a:pt x="18161" y="268"/>
                  </a:cubicBezTo>
                  <a:cubicBezTo>
                    <a:pt x="17895" y="85"/>
                    <a:pt x="17594" y="0"/>
                    <a:pt x="172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" name="Google Shape;550;p4"/>
            <p:cNvSpPr/>
            <p:nvPr/>
          </p:nvSpPr>
          <p:spPr>
            <a:xfrm>
              <a:off x="22666627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" name="Google Shape;551;p4"/>
            <p:cNvSpPr/>
            <p:nvPr/>
          </p:nvSpPr>
          <p:spPr>
            <a:xfrm>
              <a:off x="23251670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5" y="0"/>
                  </a:moveTo>
                  <a:cubicBezTo>
                    <a:pt x="2665" y="0"/>
                    <a:pt x="-1620" y="5733"/>
                    <a:pt x="601" y="16505"/>
                  </a:cubicBezTo>
                  <a:cubicBezTo>
                    <a:pt x="1310" y="20041"/>
                    <a:pt x="4171" y="21600"/>
                    <a:pt x="7360" y="21600"/>
                  </a:cubicBezTo>
                  <a:cubicBezTo>
                    <a:pt x="13132" y="21600"/>
                    <a:pt x="19980" y="16498"/>
                    <a:pt x="17145" y="8724"/>
                  </a:cubicBezTo>
                  <a:cubicBezTo>
                    <a:pt x="14980" y="2828"/>
                    <a:pt x="11139" y="0"/>
                    <a:pt x="764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" name="Google Shape;552;p4"/>
            <p:cNvSpPr/>
            <p:nvPr/>
          </p:nvSpPr>
          <p:spPr>
            <a:xfrm>
              <a:off x="22533254" y="6435487"/>
              <a:ext cx="1084827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4"/>
                    <a:pt x="14166" y="866"/>
                    <a:pt x="10911" y="866"/>
                  </a:cubicBezTo>
                  <a:cubicBezTo>
                    <a:pt x="9360" y="866"/>
                    <a:pt x="7785" y="845"/>
                    <a:pt x="6338" y="845"/>
                  </a:cubicBezTo>
                  <a:cubicBezTo>
                    <a:pt x="4308" y="845"/>
                    <a:pt x="2531" y="894"/>
                    <a:pt x="1434" y="1145"/>
                  </a:cubicBezTo>
                  <a:cubicBezTo>
                    <a:pt x="869" y="1271"/>
                    <a:pt x="375" y="3017"/>
                    <a:pt x="234" y="5510"/>
                  </a:cubicBezTo>
                  <a:cubicBezTo>
                    <a:pt x="8" y="9309"/>
                    <a:pt x="-76" y="13667"/>
                    <a:pt x="79" y="17096"/>
                  </a:cubicBezTo>
                  <a:cubicBezTo>
                    <a:pt x="204" y="19728"/>
                    <a:pt x="739" y="21586"/>
                    <a:pt x="1348" y="21586"/>
                  </a:cubicBezTo>
                  <a:cubicBezTo>
                    <a:pt x="1358" y="21586"/>
                    <a:pt x="1367" y="21579"/>
                    <a:pt x="1378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7" y="21600"/>
                    <a:pt x="7538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" name="Google Shape;553;p4"/>
            <p:cNvSpPr/>
            <p:nvPr/>
          </p:nvSpPr>
          <p:spPr>
            <a:xfrm>
              <a:off x="22974492" y="6144191"/>
              <a:ext cx="202237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" name="Google Shape;554;p4"/>
            <p:cNvSpPr/>
            <p:nvPr/>
          </p:nvSpPr>
          <p:spPr>
            <a:xfrm>
              <a:off x="22974507" y="6777780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" name="Google Shape;555;p4"/>
            <p:cNvSpPr/>
            <p:nvPr/>
          </p:nvSpPr>
          <p:spPr>
            <a:xfrm>
              <a:off x="23888517" y="5397138"/>
              <a:ext cx="1132688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96"/>
                    <a:pt x="577" y="8873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7" y="14079"/>
                    <a:pt x="2093" y="14071"/>
                    <a:pt x="2171" y="14057"/>
                  </a:cubicBezTo>
                  <a:cubicBezTo>
                    <a:pt x="3999" y="13700"/>
                    <a:pt x="5690" y="13577"/>
                    <a:pt x="7116" y="13508"/>
                  </a:cubicBezTo>
                  <a:cubicBezTo>
                    <a:pt x="7133" y="13508"/>
                    <a:pt x="7150" y="13508"/>
                    <a:pt x="7166" y="13508"/>
                  </a:cubicBezTo>
                  <a:cubicBezTo>
                    <a:pt x="7892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100" y="14497"/>
                  </a:cubicBezTo>
                  <a:cubicBezTo>
                    <a:pt x="13993" y="13717"/>
                    <a:pt x="14606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14" y="8352"/>
                    <a:pt x="17006" y="8199"/>
                    <a:pt x="15624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3" y="6994"/>
                  </a:cubicBezTo>
                  <a:cubicBezTo>
                    <a:pt x="13504" y="5361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" name="Google Shape;556;p4"/>
            <p:cNvSpPr/>
            <p:nvPr/>
          </p:nvSpPr>
          <p:spPr>
            <a:xfrm>
              <a:off x="24227609" y="3512959"/>
              <a:ext cx="1080347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20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595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52" y="15826"/>
                  </a:cubicBezTo>
                  <a:cubicBezTo>
                    <a:pt x="10813" y="15411"/>
                    <a:pt x="11225" y="15192"/>
                    <a:pt x="11640" y="15192"/>
                  </a:cubicBezTo>
                  <a:cubicBezTo>
                    <a:pt x="11943" y="15192"/>
                    <a:pt x="12250" y="15307"/>
                    <a:pt x="12501" y="15548"/>
                  </a:cubicBezTo>
                  <a:cubicBezTo>
                    <a:pt x="14011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393" y="17161"/>
                    <a:pt x="21090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501" y="11165"/>
                    <a:pt x="15815" y="10090"/>
                  </a:cubicBezTo>
                  <a:cubicBezTo>
                    <a:pt x="15073" y="9618"/>
                    <a:pt x="14914" y="8494"/>
                    <a:pt x="15481" y="7778"/>
                  </a:cubicBezTo>
                  <a:cubicBezTo>
                    <a:pt x="16527" y="6474"/>
                    <a:pt x="17718" y="5153"/>
                    <a:pt x="18663" y="3884"/>
                  </a:cubicBezTo>
                  <a:cubicBezTo>
                    <a:pt x="19158" y="3232"/>
                    <a:pt x="19041" y="2239"/>
                    <a:pt x="18417" y="1733"/>
                  </a:cubicBezTo>
                  <a:cubicBezTo>
                    <a:pt x="17675" y="1130"/>
                    <a:pt x="16919" y="690"/>
                    <a:pt x="16105" y="184"/>
                  </a:cubicBezTo>
                  <a:cubicBezTo>
                    <a:pt x="15904" y="60"/>
                    <a:pt x="15684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" name="Google Shape;557;p4"/>
            <p:cNvSpPr/>
            <p:nvPr/>
          </p:nvSpPr>
          <p:spPr>
            <a:xfrm>
              <a:off x="21311737" y="3573858"/>
              <a:ext cx="1441817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8"/>
                    <a:pt x="11024" y="415"/>
                  </a:cubicBezTo>
                  <a:cubicBezTo>
                    <a:pt x="9953" y="938"/>
                    <a:pt x="9724" y="10513"/>
                    <a:pt x="8939" y="16586"/>
                  </a:cubicBezTo>
                  <a:cubicBezTo>
                    <a:pt x="8903" y="16843"/>
                    <a:pt x="8725" y="16977"/>
                    <a:pt x="8546" y="16977"/>
                  </a:cubicBezTo>
                  <a:cubicBezTo>
                    <a:pt x="8388" y="16977"/>
                    <a:pt x="8231" y="16872"/>
                    <a:pt x="8174" y="16650"/>
                  </a:cubicBezTo>
                  <a:cubicBezTo>
                    <a:pt x="7138" y="12664"/>
                    <a:pt x="6897" y="11085"/>
                    <a:pt x="5544" y="7647"/>
                  </a:cubicBezTo>
                  <a:cubicBezTo>
                    <a:pt x="5359" y="7163"/>
                    <a:pt x="4944" y="6858"/>
                    <a:pt x="4496" y="6858"/>
                  </a:cubicBezTo>
                  <a:cubicBezTo>
                    <a:pt x="2760" y="6884"/>
                    <a:pt x="916" y="7469"/>
                    <a:pt x="109" y="9329"/>
                  </a:cubicBezTo>
                  <a:cubicBezTo>
                    <a:pt x="-164" y="10245"/>
                    <a:pt x="119" y="10806"/>
                    <a:pt x="502" y="11455"/>
                  </a:cubicBezTo>
                  <a:cubicBezTo>
                    <a:pt x="628" y="11682"/>
                    <a:pt x="833" y="11801"/>
                    <a:pt x="1044" y="11801"/>
                  </a:cubicBezTo>
                  <a:cubicBezTo>
                    <a:pt x="1198" y="11801"/>
                    <a:pt x="1354" y="11736"/>
                    <a:pt x="1484" y="11608"/>
                  </a:cubicBezTo>
                  <a:cubicBezTo>
                    <a:pt x="2296" y="10791"/>
                    <a:pt x="3275" y="10238"/>
                    <a:pt x="3808" y="10238"/>
                  </a:cubicBezTo>
                  <a:cubicBezTo>
                    <a:pt x="3997" y="10238"/>
                    <a:pt x="4131" y="10308"/>
                    <a:pt x="4179" y="10462"/>
                  </a:cubicBezTo>
                  <a:cubicBezTo>
                    <a:pt x="5031" y="13186"/>
                    <a:pt x="6122" y="19246"/>
                    <a:pt x="6843" y="20915"/>
                  </a:cubicBezTo>
                  <a:cubicBezTo>
                    <a:pt x="7035" y="21352"/>
                    <a:pt x="7849" y="21600"/>
                    <a:pt x="8693" y="21600"/>
                  </a:cubicBezTo>
                  <a:cubicBezTo>
                    <a:pt x="9569" y="21600"/>
                    <a:pt x="10478" y="21333"/>
                    <a:pt x="10761" y="20737"/>
                  </a:cubicBezTo>
                  <a:cubicBezTo>
                    <a:pt x="12562" y="16930"/>
                    <a:pt x="12508" y="8909"/>
                    <a:pt x="13424" y="4071"/>
                  </a:cubicBezTo>
                  <a:cubicBezTo>
                    <a:pt x="13544" y="3421"/>
                    <a:pt x="14025" y="2962"/>
                    <a:pt x="14593" y="2937"/>
                  </a:cubicBezTo>
                  <a:lnTo>
                    <a:pt x="17354" y="2847"/>
                  </a:lnTo>
                  <a:cubicBezTo>
                    <a:pt x="17976" y="3064"/>
                    <a:pt x="18271" y="3905"/>
                    <a:pt x="18413" y="4566"/>
                  </a:cubicBezTo>
                  <a:cubicBezTo>
                    <a:pt x="18518" y="5045"/>
                    <a:pt x="18887" y="5369"/>
                    <a:pt x="19305" y="5369"/>
                  </a:cubicBezTo>
                  <a:cubicBezTo>
                    <a:pt x="19321" y="5369"/>
                    <a:pt x="19335" y="5369"/>
                    <a:pt x="19351" y="5369"/>
                  </a:cubicBezTo>
                  <a:cubicBezTo>
                    <a:pt x="19723" y="5344"/>
                    <a:pt x="20149" y="5318"/>
                    <a:pt x="20509" y="5292"/>
                  </a:cubicBezTo>
                  <a:cubicBezTo>
                    <a:pt x="21032" y="5254"/>
                    <a:pt x="21436" y="4720"/>
                    <a:pt x="21371" y="4120"/>
                  </a:cubicBezTo>
                  <a:cubicBezTo>
                    <a:pt x="21262" y="3077"/>
                    <a:pt x="20967" y="2122"/>
                    <a:pt x="20695" y="1409"/>
                  </a:cubicBezTo>
                  <a:cubicBezTo>
                    <a:pt x="20378" y="594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" name="Google Shape;558;p4"/>
            <p:cNvSpPr/>
            <p:nvPr/>
          </p:nvSpPr>
          <p:spPr>
            <a:xfrm>
              <a:off x="23121630" y="2922528"/>
              <a:ext cx="108484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8" y="864"/>
                    <a:pt x="7782" y="843"/>
                    <a:pt x="6337" y="843"/>
                  </a:cubicBezTo>
                  <a:cubicBezTo>
                    <a:pt x="4305" y="843"/>
                    <a:pt x="2528" y="892"/>
                    <a:pt x="1431" y="1143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288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6" y="21579"/>
                    <a:pt x="2368" y="21579"/>
                    <a:pt x="2928" y="21579"/>
                  </a:cubicBezTo>
                  <a:cubicBezTo>
                    <a:pt x="4121" y="21579"/>
                    <a:pt x="5494" y="21600"/>
                    <a:pt x="6940" y="21600"/>
                  </a:cubicBezTo>
                  <a:cubicBezTo>
                    <a:pt x="11498" y="21600"/>
                    <a:pt x="16790" y="21405"/>
                    <a:pt x="19574" y="19795"/>
                  </a:cubicBezTo>
                  <a:cubicBezTo>
                    <a:pt x="21521" y="18694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" name="Google Shape;559;p4"/>
            <p:cNvSpPr/>
            <p:nvPr/>
          </p:nvSpPr>
          <p:spPr>
            <a:xfrm>
              <a:off x="22896176" y="1746123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257" y="773"/>
                    <a:pt x="13963" y="878"/>
                    <a:pt x="10605" y="878"/>
                  </a:cubicBezTo>
                  <a:cubicBezTo>
                    <a:pt x="9354" y="878"/>
                    <a:pt x="8093" y="864"/>
                    <a:pt x="6903" y="864"/>
                  </a:cubicBezTo>
                  <a:cubicBezTo>
                    <a:pt x="4636" y="864"/>
                    <a:pt x="2629" y="913"/>
                    <a:pt x="1431" y="1205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1" y="21586"/>
                    <a:pt x="2359" y="21579"/>
                    <a:pt x="2912" y="21579"/>
                  </a:cubicBezTo>
                  <a:cubicBezTo>
                    <a:pt x="4150" y="21579"/>
                    <a:pt x="5581" y="21600"/>
                    <a:pt x="7087" y="21600"/>
                  </a:cubicBezTo>
                  <a:cubicBezTo>
                    <a:pt x="11606" y="21600"/>
                    <a:pt x="16813" y="21405"/>
                    <a:pt x="19561" y="19858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" name="Google Shape;560;p4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" name="Google Shape;561;p4"/>
            <p:cNvSpPr/>
            <p:nvPr/>
          </p:nvSpPr>
          <p:spPr>
            <a:xfrm>
              <a:off x="20587692" y="1873781"/>
              <a:ext cx="232013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0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318" y="20041"/>
                    <a:pt x="4189" y="21600"/>
                    <a:pt x="7383" y="21600"/>
                  </a:cubicBezTo>
                  <a:cubicBezTo>
                    <a:pt x="13157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" name="Google Shape;562;p4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" name="Google Shape;563;p4"/>
            <p:cNvSpPr/>
            <p:nvPr/>
          </p:nvSpPr>
          <p:spPr>
            <a:xfrm>
              <a:off x="20310537" y="2631232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" name="Google Shape;564;p4"/>
            <p:cNvSpPr/>
            <p:nvPr/>
          </p:nvSpPr>
          <p:spPr>
            <a:xfrm>
              <a:off x="20310537" y="3265068"/>
              <a:ext cx="202533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2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289" y="20037"/>
                    <a:pt x="4159" y="21600"/>
                    <a:pt x="7356" y="21600"/>
                  </a:cubicBezTo>
                  <a:cubicBezTo>
                    <a:pt x="13146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" name="Google Shape;565;p4"/>
            <p:cNvSpPr/>
            <p:nvPr/>
          </p:nvSpPr>
          <p:spPr>
            <a:xfrm>
              <a:off x="21224357" y="1884179"/>
              <a:ext cx="1132690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3999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1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599" y="21093"/>
                    <a:pt x="9112" y="21531"/>
                    <a:pt x="9720" y="21558"/>
                  </a:cubicBezTo>
                  <a:cubicBezTo>
                    <a:pt x="10326" y="21582"/>
                    <a:pt x="10966" y="21600"/>
                    <a:pt x="11621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4" y="13041"/>
                  </a:cubicBezTo>
                  <a:cubicBezTo>
                    <a:pt x="16995" y="13164"/>
                    <a:pt x="18574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303" y="11244"/>
                    <a:pt x="21151" y="10449"/>
                    <a:pt x="21013" y="9572"/>
                  </a:cubicBezTo>
                  <a:cubicBezTo>
                    <a:pt x="20929" y="8995"/>
                    <a:pt x="20458" y="8571"/>
                    <a:pt x="19890" y="8502"/>
                  </a:cubicBezTo>
                  <a:cubicBezTo>
                    <a:pt x="18512" y="8351"/>
                    <a:pt x="17006" y="8199"/>
                    <a:pt x="15622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600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" name="Google Shape;566;p4"/>
            <p:cNvSpPr/>
            <p:nvPr/>
          </p:nvSpPr>
          <p:spPr>
            <a:xfrm>
              <a:off x="20457982" y="13460663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1" y="773"/>
                    <a:pt x="13963" y="871"/>
                    <a:pt x="10603" y="871"/>
                  </a:cubicBezTo>
                  <a:cubicBezTo>
                    <a:pt x="9350" y="871"/>
                    <a:pt x="8088" y="857"/>
                    <a:pt x="6900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8" y="21579"/>
                    <a:pt x="2904" y="21579"/>
                  </a:cubicBezTo>
                  <a:cubicBezTo>
                    <a:pt x="4145" y="21579"/>
                    <a:pt x="5575" y="21600"/>
                    <a:pt x="7082" y="21600"/>
                  </a:cubicBezTo>
                  <a:cubicBezTo>
                    <a:pt x="11605" y="21600"/>
                    <a:pt x="16811" y="21405"/>
                    <a:pt x="19562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" name="Google Shape;567;p4"/>
            <p:cNvSpPr/>
            <p:nvPr/>
          </p:nvSpPr>
          <p:spPr>
            <a:xfrm>
              <a:off x="20232485" y="12284917"/>
              <a:ext cx="81882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7" y="0"/>
                  </a:moveTo>
                  <a:cubicBezTo>
                    <a:pt x="19063" y="0"/>
                    <a:pt x="19015" y="14"/>
                    <a:pt x="18969" y="35"/>
                  </a:cubicBezTo>
                  <a:cubicBezTo>
                    <a:pt x="17377" y="733"/>
                    <a:pt x="14376" y="859"/>
                    <a:pt x="11237" y="859"/>
                  </a:cubicBezTo>
                  <a:cubicBezTo>
                    <a:pt x="9595" y="859"/>
                    <a:pt x="7913" y="824"/>
                    <a:pt x="6378" y="824"/>
                  </a:cubicBezTo>
                  <a:cubicBezTo>
                    <a:pt x="4329" y="824"/>
                    <a:pt x="2538" y="880"/>
                    <a:pt x="1439" y="1152"/>
                  </a:cubicBezTo>
                  <a:cubicBezTo>
                    <a:pt x="858" y="1278"/>
                    <a:pt x="374" y="3023"/>
                    <a:pt x="223" y="5452"/>
                  </a:cubicBezTo>
                  <a:cubicBezTo>
                    <a:pt x="17" y="9313"/>
                    <a:pt x="-77" y="13676"/>
                    <a:pt x="74" y="17034"/>
                  </a:cubicBezTo>
                  <a:cubicBezTo>
                    <a:pt x="204" y="19715"/>
                    <a:pt x="747" y="21586"/>
                    <a:pt x="1364" y="21586"/>
                  </a:cubicBezTo>
                  <a:cubicBezTo>
                    <a:pt x="1783" y="21572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84"/>
                    <a:pt x="19566" y="19841"/>
                  </a:cubicBezTo>
                  <a:cubicBezTo>
                    <a:pt x="21523" y="18682"/>
                    <a:pt x="21016" y="0"/>
                    <a:pt x="1910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" name="Google Shape;568;p4"/>
            <p:cNvSpPr/>
            <p:nvPr/>
          </p:nvSpPr>
          <p:spPr>
            <a:xfrm>
              <a:off x="20232485" y="11918363"/>
              <a:ext cx="818802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7" y="0"/>
                  </a:moveTo>
                  <a:cubicBezTo>
                    <a:pt x="19055" y="0"/>
                    <a:pt x="19011" y="14"/>
                    <a:pt x="18967" y="28"/>
                  </a:cubicBezTo>
                  <a:cubicBezTo>
                    <a:pt x="17271" y="773"/>
                    <a:pt x="13968" y="877"/>
                    <a:pt x="10607" y="877"/>
                  </a:cubicBezTo>
                  <a:cubicBezTo>
                    <a:pt x="9353" y="877"/>
                    <a:pt x="8092" y="863"/>
                    <a:pt x="6901" y="863"/>
                  </a:cubicBezTo>
                  <a:cubicBezTo>
                    <a:pt x="4637" y="863"/>
                    <a:pt x="2632" y="912"/>
                    <a:pt x="1439" y="1211"/>
                  </a:cubicBezTo>
                  <a:cubicBezTo>
                    <a:pt x="858" y="1337"/>
                    <a:pt x="374" y="3070"/>
                    <a:pt x="223" y="5492"/>
                  </a:cubicBezTo>
                  <a:cubicBezTo>
                    <a:pt x="17" y="9342"/>
                    <a:pt x="-77" y="13630"/>
                    <a:pt x="74" y="17048"/>
                  </a:cubicBezTo>
                  <a:cubicBezTo>
                    <a:pt x="204" y="19714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1" y="21565"/>
                    <a:pt x="5792" y="21600"/>
                    <a:pt x="7537" y="21600"/>
                  </a:cubicBezTo>
                  <a:cubicBezTo>
                    <a:pt x="11951" y="21600"/>
                    <a:pt x="16906" y="21377"/>
                    <a:pt x="19565" y="19839"/>
                  </a:cubicBezTo>
                  <a:cubicBezTo>
                    <a:pt x="21523" y="18683"/>
                    <a:pt x="21011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" name="Google Shape;569;p4"/>
            <p:cNvSpPr/>
            <p:nvPr/>
          </p:nvSpPr>
          <p:spPr>
            <a:xfrm>
              <a:off x="22584641" y="11660158"/>
              <a:ext cx="982132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81" y="0"/>
                  </a:moveTo>
                  <a:cubicBezTo>
                    <a:pt x="16849" y="0"/>
                    <a:pt x="16419" y="178"/>
                    <a:pt x="16094" y="510"/>
                  </a:cubicBezTo>
                  <a:cubicBezTo>
                    <a:pt x="11992" y="4773"/>
                    <a:pt x="3466" y="13250"/>
                    <a:pt x="320" y="17449"/>
                  </a:cubicBezTo>
                  <a:cubicBezTo>
                    <a:pt x="-895" y="19073"/>
                    <a:pt x="1604" y="21600"/>
                    <a:pt x="3511" y="21600"/>
                  </a:cubicBezTo>
                  <a:cubicBezTo>
                    <a:pt x="4024" y="21600"/>
                    <a:pt x="4494" y="21417"/>
                    <a:pt x="4838" y="20982"/>
                  </a:cubicBezTo>
                  <a:cubicBezTo>
                    <a:pt x="7661" y="17465"/>
                    <a:pt x="17205" y="8163"/>
                    <a:pt x="20150" y="4789"/>
                  </a:cubicBezTo>
                  <a:cubicBezTo>
                    <a:pt x="20627" y="4234"/>
                    <a:pt x="20705" y="3442"/>
                    <a:pt x="20351" y="2808"/>
                  </a:cubicBezTo>
                  <a:cubicBezTo>
                    <a:pt x="19765" y="1810"/>
                    <a:pt x="18978" y="828"/>
                    <a:pt x="18161" y="274"/>
                  </a:cubicBezTo>
                  <a:cubicBezTo>
                    <a:pt x="17891" y="89"/>
                    <a:pt x="17587" y="0"/>
                    <a:pt x="172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" name="Google Shape;570;p4"/>
            <p:cNvSpPr/>
            <p:nvPr/>
          </p:nvSpPr>
          <p:spPr>
            <a:xfrm>
              <a:off x="22666619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" name="Google Shape;571;p4"/>
            <p:cNvSpPr/>
            <p:nvPr/>
          </p:nvSpPr>
          <p:spPr>
            <a:xfrm>
              <a:off x="23251676" y="12412410"/>
              <a:ext cx="23218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9" y="0"/>
                  </a:moveTo>
                  <a:cubicBezTo>
                    <a:pt x="2670" y="0"/>
                    <a:pt x="-1620" y="5753"/>
                    <a:pt x="601" y="16542"/>
                  </a:cubicBezTo>
                  <a:cubicBezTo>
                    <a:pt x="1303" y="20047"/>
                    <a:pt x="4156" y="21600"/>
                    <a:pt x="7339" y="21600"/>
                  </a:cubicBezTo>
                  <a:cubicBezTo>
                    <a:pt x="13109" y="21600"/>
                    <a:pt x="19980" y="16507"/>
                    <a:pt x="17139" y="8753"/>
                  </a:cubicBezTo>
                  <a:cubicBezTo>
                    <a:pt x="14975" y="2830"/>
                    <a:pt x="11141" y="0"/>
                    <a:pt x="764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" name="Google Shape;572;p4"/>
            <p:cNvSpPr/>
            <p:nvPr/>
          </p:nvSpPr>
          <p:spPr>
            <a:xfrm>
              <a:off x="22533254" y="13460663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268" y="773"/>
                    <a:pt x="13972" y="871"/>
                    <a:pt x="10613" y="871"/>
                  </a:cubicBezTo>
                  <a:cubicBezTo>
                    <a:pt x="9360" y="871"/>
                    <a:pt x="8098" y="857"/>
                    <a:pt x="6908" y="857"/>
                  </a:cubicBezTo>
                  <a:cubicBezTo>
                    <a:pt x="4642" y="857"/>
                    <a:pt x="2632" y="913"/>
                    <a:pt x="1434" y="1205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351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5" y="21586"/>
                    <a:pt x="2363" y="21579"/>
                    <a:pt x="2918" y="21579"/>
                  </a:cubicBezTo>
                  <a:cubicBezTo>
                    <a:pt x="4156" y="21579"/>
                    <a:pt x="5587" y="21600"/>
                    <a:pt x="7092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" name="Google Shape;573;p4"/>
            <p:cNvSpPr/>
            <p:nvPr/>
          </p:nvSpPr>
          <p:spPr>
            <a:xfrm>
              <a:off x="22974484" y="13169532"/>
              <a:ext cx="20222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14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" name="Google Shape;574;p4"/>
            <p:cNvSpPr/>
            <p:nvPr/>
          </p:nvSpPr>
          <p:spPr>
            <a:xfrm>
              <a:off x="23888517" y="12422809"/>
              <a:ext cx="1132688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2" y="8330"/>
                  </a:cubicBezTo>
                  <a:cubicBezTo>
                    <a:pt x="7782" y="8988"/>
                    <a:pt x="577" y="8865"/>
                    <a:pt x="147" y="9607"/>
                  </a:cubicBezTo>
                  <a:cubicBezTo>
                    <a:pt x="-255" y="10306"/>
                    <a:pt x="245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71" y="14051"/>
                  </a:cubicBezTo>
                  <a:cubicBezTo>
                    <a:pt x="3999" y="13708"/>
                    <a:pt x="5690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3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5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100" y="14491"/>
                  </a:cubicBezTo>
                  <a:cubicBezTo>
                    <a:pt x="13994" y="13717"/>
                    <a:pt x="14595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1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3" y="6986"/>
                  </a:cubicBezTo>
                  <a:cubicBezTo>
                    <a:pt x="13504" y="5353"/>
                    <a:pt x="13337" y="3076"/>
                    <a:pt x="13157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" name="Google Shape;575;p4"/>
            <p:cNvSpPr/>
            <p:nvPr/>
          </p:nvSpPr>
          <p:spPr>
            <a:xfrm>
              <a:off x="24227609" y="10538217"/>
              <a:ext cx="1080347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8" y="5256"/>
                    <a:pt x="10435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595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4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52" y="15830"/>
                  </a:cubicBezTo>
                  <a:cubicBezTo>
                    <a:pt x="10814" y="15412"/>
                    <a:pt x="11231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11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393" y="17164"/>
                    <a:pt x="21090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501" y="11156"/>
                    <a:pt x="15815" y="10097"/>
                  </a:cubicBezTo>
                  <a:cubicBezTo>
                    <a:pt x="15073" y="9627"/>
                    <a:pt x="14914" y="8502"/>
                    <a:pt x="15481" y="7787"/>
                  </a:cubicBezTo>
                  <a:cubicBezTo>
                    <a:pt x="16527" y="6484"/>
                    <a:pt x="17718" y="5165"/>
                    <a:pt x="18663" y="3896"/>
                  </a:cubicBezTo>
                  <a:cubicBezTo>
                    <a:pt x="19158" y="3228"/>
                    <a:pt x="19041" y="2236"/>
                    <a:pt x="18417" y="1730"/>
                  </a:cubicBezTo>
                  <a:cubicBezTo>
                    <a:pt x="17675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" name="Google Shape;576;p4"/>
            <p:cNvSpPr/>
            <p:nvPr/>
          </p:nvSpPr>
          <p:spPr>
            <a:xfrm>
              <a:off x="21311737" y="10599777"/>
              <a:ext cx="1441817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4"/>
                    <a:pt x="8939" y="16592"/>
                  </a:cubicBezTo>
                  <a:cubicBezTo>
                    <a:pt x="8903" y="16847"/>
                    <a:pt x="8727" y="16977"/>
                    <a:pt x="8550" y="16977"/>
                  </a:cubicBezTo>
                  <a:cubicBezTo>
                    <a:pt x="8391" y="16977"/>
                    <a:pt x="8232" y="16871"/>
                    <a:pt x="8174" y="16656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59" y="7166"/>
                    <a:pt x="4944" y="6860"/>
                    <a:pt x="4496" y="6860"/>
                  </a:cubicBezTo>
                  <a:cubicBezTo>
                    <a:pt x="2760" y="6873"/>
                    <a:pt x="916" y="7471"/>
                    <a:pt x="109" y="9332"/>
                  </a:cubicBezTo>
                  <a:cubicBezTo>
                    <a:pt x="-164" y="10248"/>
                    <a:pt x="119" y="10796"/>
                    <a:pt x="502" y="11459"/>
                  </a:cubicBezTo>
                  <a:cubicBezTo>
                    <a:pt x="629" y="11682"/>
                    <a:pt x="837" y="11800"/>
                    <a:pt x="1050" y="11800"/>
                  </a:cubicBezTo>
                  <a:cubicBezTo>
                    <a:pt x="1201" y="11800"/>
                    <a:pt x="1356" y="11739"/>
                    <a:pt x="1484" y="11612"/>
                  </a:cubicBezTo>
                  <a:cubicBezTo>
                    <a:pt x="2299" y="10792"/>
                    <a:pt x="3281" y="10230"/>
                    <a:pt x="3812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31" y="13191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76" y="3065"/>
                    <a:pt x="18271" y="3906"/>
                    <a:pt x="18413" y="4567"/>
                  </a:cubicBezTo>
                  <a:cubicBezTo>
                    <a:pt x="18518" y="5046"/>
                    <a:pt x="18886" y="5360"/>
                    <a:pt x="19303" y="5360"/>
                  </a:cubicBezTo>
                  <a:cubicBezTo>
                    <a:pt x="19319" y="5360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701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" name="Google Shape;577;p4"/>
            <p:cNvSpPr/>
            <p:nvPr/>
          </p:nvSpPr>
          <p:spPr>
            <a:xfrm>
              <a:off x="23121630" y="9948363"/>
              <a:ext cx="108484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109" y="0"/>
                  </a:moveTo>
                  <a:cubicBezTo>
                    <a:pt x="19063" y="0"/>
                    <a:pt x="19017" y="14"/>
                    <a:pt x="18969" y="35"/>
                  </a:cubicBezTo>
                  <a:cubicBezTo>
                    <a:pt x="17341" y="719"/>
                    <a:pt x="14229" y="831"/>
                    <a:pt x="11003" y="831"/>
                  </a:cubicBezTo>
                  <a:cubicBezTo>
                    <a:pt x="9570" y="831"/>
                    <a:pt x="8114" y="810"/>
                    <a:pt x="6756" y="810"/>
                  </a:cubicBezTo>
                  <a:cubicBezTo>
                    <a:pt x="4551" y="810"/>
                    <a:pt x="2604" y="866"/>
                    <a:pt x="1431" y="1152"/>
                  </a:cubicBezTo>
                  <a:cubicBezTo>
                    <a:pt x="866" y="1278"/>
                    <a:pt x="372" y="3023"/>
                    <a:pt x="231" y="5452"/>
                  </a:cubicBezTo>
                  <a:cubicBezTo>
                    <a:pt x="19" y="9313"/>
                    <a:pt x="-79" y="13669"/>
                    <a:pt x="76" y="17034"/>
                  </a:cubicBezTo>
                  <a:cubicBezTo>
                    <a:pt x="203" y="19715"/>
                    <a:pt x="754" y="21579"/>
                    <a:pt x="1376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8" y="21565"/>
                    <a:pt x="5797" y="21600"/>
                    <a:pt x="7541" y="21600"/>
                  </a:cubicBezTo>
                  <a:cubicBezTo>
                    <a:pt x="11956" y="21600"/>
                    <a:pt x="16915" y="21384"/>
                    <a:pt x="19577" y="19841"/>
                  </a:cubicBezTo>
                  <a:cubicBezTo>
                    <a:pt x="21521" y="18682"/>
                    <a:pt x="21014" y="0"/>
                    <a:pt x="1910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" name="Google Shape;578;p4"/>
            <p:cNvSpPr/>
            <p:nvPr/>
          </p:nvSpPr>
          <p:spPr>
            <a:xfrm>
              <a:off x="22896176" y="8772041"/>
              <a:ext cx="81926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3"/>
                    <a:pt x="1431" y="1151"/>
                  </a:cubicBezTo>
                  <a:cubicBezTo>
                    <a:pt x="871" y="1332"/>
                    <a:pt x="385" y="3013"/>
                    <a:pt x="234" y="5503"/>
                  </a:cubicBezTo>
                  <a:cubicBezTo>
                    <a:pt x="10" y="9297"/>
                    <a:pt x="-82" y="13656"/>
                    <a:pt x="86" y="17074"/>
                  </a:cubicBezTo>
                  <a:cubicBezTo>
                    <a:pt x="197" y="19710"/>
                    <a:pt x="741" y="21558"/>
                    <a:pt x="1345" y="21558"/>
                  </a:cubicBezTo>
                  <a:cubicBezTo>
                    <a:pt x="1355" y="21558"/>
                    <a:pt x="1366" y="21558"/>
                    <a:pt x="1376" y="21558"/>
                  </a:cubicBezTo>
                  <a:cubicBezTo>
                    <a:pt x="1594" y="21551"/>
                    <a:pt x="1824" y="21551"/>
                    <a:pt x="2065" y="21551"/>
                  </a:cubicBezTo>
                  <a:cubicBezTo>
                    <a:pt x="3580" y="21551"/>
                    <a:pt x="5482" y="21600"/>
                    <a:pt x="7502" y="21600"/>
                  </a:cubicBezTo>
                  <a:cubicBezTo>
                    <a:pt x="11923" y="21600"/>
                    <a:pt x="16896" y="21356"/>
                    <a:pt x="19561" y="19815"/>
                  </a:cubicBezTo>
                  <a:cubicBezTo>
                    <a:pt x="21518" y="18720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" name="Google Shape;579;p4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" name="Google Shape;580;p4"/>
            <p:cNvSpPr/>
            <p:nvPr/>
          </p:nvSpPr>
          <p:spPr>
            <a:xfrm>
              <a:off x="20587701" y="8899452"/>
              <a:ext cx="232017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5" h="21600" fill="norm" stroke="1" extrusionOk="0">
                  <a:moveTo>
                    <a:pt x="7659" y="0"/>
                  </a:moveTo>
                  <a:cubicBezTo>
                    <a:pt x="2686" y="0"/>
                    <a:pt x="-1604" y="5745"/>
                    <a:pt x="588" y="16521"/>
                  </a:cubicBezTo>
                  <a:cubicBezTo>
                    <a:pt x="1311" y="20041"/>
                    <a:pt x="4168" y="21600"/>
                    <a:pt x="7355" y="21600"/>
                  </a:cubicBezTo>
                  <a:cubicBezTo>
                    <a:pt x="13134" y="21600"/>
                    <a:pt x="19996" y="16485"/>
                    <a:pt x="17151" y="8742"/>
                  </a:cubicBezTo>
                  <a:cubicBezTo>
                    <a:pt x="14984" y="2827"/>
                    <a:pt x="11151" y="0"/>
                    <a:pt x="76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" name="Google Shape;581;p4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" name="Google Shape;582;p4"/>
            <p:cNvSpPr/>
            <p:nvPr/>
          </p:nvSpPr>
          <p:spPr>
            <a:xfrm>
              <a:off x="20310554" y="9656903"/>
              <a:ext cx="202517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6" h="21600" fill="norm" stroke="1" extrusionOk="0">
                  <a:moveTo>
                    <a:pt x="7670" y="0"/>
                  </a:moveTo>
                  <a:cubicBezTo>
                    <a:pt x="2692" y="0"/>
                    <a:pt x="-1589" y="5725"/>
                    <a:pt x="577" y="16501"/>
                  </a:cubicBezTo>
                  <a:cubicBezTo>
                    <a:pt x="1289" y="20039"/>
                    <a:pt x="4160" y="21600"/>
                    <a:pt x="7358" y="21600"/>
                  </a:cubicBezTo>
                  <a:cubicBezTo>
                    <a:pt x="13150" y="21600"/>
                    <a:pt x="20011" y="16493"/>
                    <a:pt x="17177" y="8734"/>
                  </a:cubicBezTo>
                  <a:cubicBezTo>
                    <a:pt x="15003" y="2838"/>
                    <a:pt x="11166" y="0"/>
                    <a:pt x="76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" name="Google Shape;583;p4"/>
            <p:cNvSpPr/>
            <p:nvPr/>
          </p:nvSpPr>
          <p:spPr>
            <a:xfrm>
              <a:off x="20310530" y="10290409"/>
              <a:ext cx="202552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290" y="20054"/>
                    <a:pt x="4145" y="21600"/>
                    <a:pt x="7333" y="21600"/>
                  </a:cubicBezTo>
                  <a:cubicBezTo>
                    <a:pt x="13122" y="21600"/>
                    <a:pt x="20007" y="16505"/>
                    <a:pt x="17167" y="8773"/>
                  </a:cubicBezTo>
                  <a:cubicBezTo>
                    <a:pt x="15003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" name="Google Shape;584;p4"/>
            <p:cNvSpPr/>
            <p:nvPr/>
          </p:nvSpPr>
          <p:spPr>
            <a:xfrm>
              <a:off x="21224357" y="8910097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3999" y="13700"/>
                    <a:pt x="5703" y="13564"/>
                    <a:pt x="7116" y="13508"/>
                  </a:cubicBezTo>
                  <a:cubicBezTo>
                    <a:pt x="7139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599" y="21094"/>
                    <a:pt x="9112" y="21519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4" y="13724"/>
                    <a:pt x="14595" y="13038"/>
                    <a:pt x="15373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74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303" y="11245"/>
                    <a:pt x="21151" y="10436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3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8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" name="Google Shape;585;p4"/>
            <p:cNvSpPr/>
            <p:nvPr/>
          </p:nvSpPr>
          <p:spPr>
            <a:xfrm>
              <a:off x="17568357" y="1380229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12"/>
                  </a:cubicBezTo>
                  <a:cubicBezTo>
                    <a:pt x="857" y="1338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64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4" y="21586"/>
                    <a:pt x="2359" y="21579"/>
                    <a:pt x="2918" y="21579"/>
                  </a:cubicBezTo>
                  <a:cubicBezTo>
                    <a:pt x="4116" y="21579"/>
                    <a:pt x="5487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" name="Google Shape;586;p4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" name="Google Shape;587;p4"/>
            <p:cNvSpPr/>
            <p:nvPr/>
          </p:nvSpPr>
          <p:spPr>
            <a:xfrm>
              <a:off x="18647914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1" y="16973"/>
                  </a:cubicBezTo>
                  <a:cubicBezTo>
                    <a:pt x="8383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1" y="6860"/>
                  </a:cubicBezTo>
                  <a:cubicBezTo>
                    <a:pt x="2755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0" y="11794"/>
                    <a:pt x="1041" y="11794"/>
                  </a:cubicBezTo>
                  <a:cubicBezTo>
                    <a:pt x="1194" y="11794"/>
                    <a:pt x="1350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2" y="8899"/>
                    <a:pt x="13419" y="4059"/>
                  </a:cubicBezTo>
                  <a:cubicBezTo>
                    <a:pt x="13550" y="3409"/>
                    <a:pt x="14020" y="2950"/>
                    <a:pt x="14587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9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55" y="3065"/>
                    <a:pt x="20971" y="2110"/>
                    <a:pt x="20687" y="1396"/>
                  </a:cubicBezTo>
                  <a:cubicBezTo>
                    <a:pt x="20372" y="581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" name="Google Shape;588;p4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" name="Google Shape;589;p4"/>
            <p:cNvSpPr/>
            <p:nvPr/>
          </p:nvSpPr>
          <p:spPr>
            <a:xfrm>
              <a:off x="14674812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63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40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" name="Google Shape;590;p4"/>
            <p:cNvSpPr/>
            <p:nvPr/>
          </p:nvSpPr>
          <p:spPr>
            <a:xfrm>
              <a:off x="16235705" y="0"/>
              <a:ext cx="108009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72" y="0"/>
                  </a:moveTo>
                  <a:cubicBezTo>
                    <a:pt x="15117" y="0"/>
                    <a:pt x="14771" y="159"/>
                    <a:pt x="14518" y="462"/>
                  </a:cubicBezTo>
                  <a:cubicBezTo>
                    <a:pt x="13339" y="1815"/>
                    <a:pt x="12045" y="3362"/>
                    <a:pt x="11114" y="4844"/>
                  </a:cubicBezTo>
                  <a:cubicBezTo>
                    <a:pt x="10848" y="5261"/>
                    <a:pt x="10436" y="5485"/>
                    <a:pt x="10017" y="5485"/>
                  </a:cubicBezTo>
                  <a:cubicBezTo>
                    <a:pt x="9747" y="5485"/>
                    <a:pt x="9477" y="5394"/>
                    <a:pt x="9239" y="5202"/>
                  </a:cubicBezTo>
                  <a:cubicBezTo>
                    <a:pt x="7842" y="4079"/>
                    <a:pt x="5834" y="2597"/>
                    <a:pt x="4176" y="1408"/>
                  </a:cubicBezTo>
                  <a:cubicBezTo>
                    <a:pt x="3956" y="1251"/>
                    <a:pt x="3710" y="1176"/>
                    <a:pt x="3464" y="1176"/>
                  </a:cubicBezTo>
                  <a:cubicBezTo>
                    <a:pt x="3092" y="1176"/>
                    <a:pt x="2724" y="1349"/>
                    <a:pt x="2459" y="1684"/>
                  </a:cubicBezTo>
                  <a:cubicBezTo>
                    <a:pt x="1543" y="2841"/>
                    <a:pt x="423" y="4470"/>
                    <a:pt x="59" y="5692"/>
                  </a:cubicBezTo>
                  <a:cubicBezTo>
                    <a:pt x="-115" y="6311"/>
                    <a:pt x="103" y="7010"/>
                    <a:pt x="597" y="7370"/>
                  </a:cubicBezTo>
                  <a:cubicBezTo>
                    <a:pt x="2445" y="8721"/>
                    <a:pt x="6227" y="10481"/>
                    <a:pt x="6795" y="11327"/>
                  </a:cubicBezTo>
                  <a:cubicBezTo>
                    <a:pt x="7230" y="11962"/>
                    <a:pt x="2547" y="18529"/>
                    <a:pt x="2896" y="19456"/>
                  </a:cubicBezTo>
                  <a:cubicBezTo>
                    <a:pt x="3216" y="20320"/>
                    <a:pt x="5006" y="21134"/>
                    <a:pt x="6314" y="21542"/>
                  </a:cubicBezTo>
                  <a:cubicBezTo>
                    <a:pt x="6439" y="21580"/>
                    <a:pt x="6567" y="21600"/>
                    <a:pt x="6690" y="21600"/>
                  </a:cubicBezTo>
                  <a:cubicBezTo>
                    <a:pt x="7186" y="21600"/>
                    <a:pt x="7649" y="21297"/>
                    <a:pt x="7871" y="20776"/>
                  </a:cubicBezTo>
                  <a:cubicBezTo>
                    <a:pt x="8743" y="18837"/>
                    <a:pt x="9718" y="17192"/>
                    <a:pt x="10561" y="15824"/>
                  </a:cubicBezTo>
                  <a:cubicBezTo>
                    <a:pt x="10824" y="15417"/>
                    <a:pt x="11238" y="15202"/>
                    <a:pt x="11655" y="15202"/>
                  </a:cubicBezTo>
                  <a:cubicBezTo>
                    <a:pt x="11957" y="15202"/>
                    <a:pt x="12260" y="15315"/>
                    <a:pt x="12511" y="15547"/>
                  </a:cubicBezTo>
                  <a:cubicBezTo>
                    <a:pt x="14024" y="16964"/>
                    <a:pt x="15609" y="18576"/>
                    <a:pt x="17267" y="19586"/>
                  </a:cubicBezTo>
                  <a:cubicBezTo>
                    <a:pt x="17459" y="19699"/>
                    <a:pt x="17667" y="19754"/>
                    <a:pt x="17874" y="19754"/>
                  </a:cubicBezTo>
                  <a:cubicBezTo>
                    <a:pt x="18260" y="19754"/>
                    <a:pt x="18640" y="19562"/>
                    <a:pt x="18896" y="19212"/>
                  </a:cubicBezTo>
                  <a:cubicBezTo>
                    <a:pt x="19638" y="18251"/>
                    <a:pt x="20409" y="17159"/>
                    <a:pt x="21107" y="16036"/>
                  </a:cubicBezTo>
                  <a:cubicBezTo>
                    <a:pt x="21485" y="15417"/>
                    <a:pt x="21399" y="14570"/>
                    <a:pt x="20888" y="14080"/>
                  </a:cubicBezTo>
                  <a:cubicBezTo>
                    <a:pt x="19594" y="12777"/>
                    <a:pt x="17500" y="11164"/>
                    <a:pt x="15827" y="10089"/>
                  </a:cubicBezTo>
                  <a:cubicBezTo>
                    <a:pt x="15071" y="9618"/>
                    <a:pt x="14911" y="8493"/>
                    <a:pt x="15493" y="7793"/>
                  </a:cubicBezTo>
                  <a:cubicBezTo>
                    <a:pt x="16540" y="6473"/>
                    <a:pt x="17732" y="5169"/>
                    <a:pt x="18677" y="3884"/>
                  </a:cubicBezTo>
                  <a:cubicBezTo>
                    <a:pt x="19173" y="3232"/>
                    <a:pt x="19056" y="2239"/>
                    <a:pt x="18431" y="1733"/>
                  </a:cubicBezTo>
                  <a:cubicBezTo>
                    <a:pt x="17689" y="1130"/>
                    <a:pt x="16933" y="690"/>
                    <a:pt x="16118" y="184"/>
                  </a:cubicBezTo>
                  <a:cubicBezTo>
                    <a:pt x="15912" y="60"/>
                    <a:pt x="15690" y="0"/>
                    <a:pt x="1547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" name="Google Shape;591;p4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" name="Google Shape;592;p4"/>
            <p:cNvSpPr/>
            <p:nvPr/>
          </p:nvSpPr>
          <p:spPr>
            <a:xfrm>
              <a:off x="17568357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106" y="0"/>
                  </a:moveTo>
                  <a:cubicBezTo>
                    <a:pt x="19060" y="0"/>
                    <a:pt x="19014" y="7"/>
                    <a:pt x="18968" y="28"/>
                  </a:cubicBezTo>
                  <a:cubicBezTo>
                    <a:pt x="17384" y="733"/>
                    <a:pt x="14384" y="852"/>
                    <a:pt x="11242" y="852"/>
                  </a:cubicBezTo>
                  <a:cubicBezTo>
                    <a:pt x="9600" y="852"/>
                    <a:pt x="7918" y="817"/>
                    <a:pt x="6381" y="817"/>
                  </a:cubicBezTo>
                  <a:cubicBezTo>
                    <a:pt x="4330" y="817"/>
                    <a:pt x="2537" y="880"/>
                    <a:pt x="1438" y="1152"/>
                  </a:cubicBezTo>
                  <a:cubicBezTo>
                    <a:pt x="857" y="1278"/>
                    <a:pt x="371" y="3016"/>
                    <a:pt x="241" y="5445"/>
                  </a:cubicBezTo>
                  <a:cubicBezTo>
                    <a:pt x="16" y="9306"/>
                    <a:pt x="-78" y="13669"/>
                    <a:pt x="73" y="17034"/>
                  </a:cubicBezTo>
                  <a:cubicBezTo>
                    <a:pt x="203" y="19708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4" y="21377"/>
                    <a:pt x="19565" y="19834"/>
                  </a:cubicBezTo>
                  <a:cubicBezTo>
                    <a:pt x="21522" y="18738"/>
                    <a:pt x="21012" y="0"/>
                    <a:pt x="1910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" name="Google Shape;593;p4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" name="Google Shape;594;p4"/>
            <p:cNvSpPr/>
            <p:nvPr/>
          </p:nvSpPr>
          <p:spPr>
            <a:xfrm>
              <a:off x="18647914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1" y="6860"/>
                  </a:cubicBezTo>
                  <a:cubicBezTo>
                    <a:pt x="2755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28" y="11804"/>
                    <a:pt x="1039" y="11804"/>
                  </a:cubicBezTo>
                  <a:cubicBezTo>
                    <a:pt x="1193" y="11804"/>
                    <a:pt x="1350" y="11739"/>
                    <a:pt x="1478" y="11611"/>
                  </a:cubicBezTo>
                  <a:cubicBezTo>
                    <a:pt x="2292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2" y="8911"/>
                    <a:pt x="13419" y="4059"/>
                  </a:cubicBezTo>
                  <a:cubicBezTo>
                    <a:pt x="13550" y="3422"/>
                    <a:pt x="14020" y="2951"/>
                    <a:pt x="14587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55" y="3078"/>
                    <a:pt x="20971" y="2123"/>
                    <a:pt x="20687" y="1396"/>
                  </a:cubicBezTo>
                  <a:cubicBezTo>
                    <a:pt x="20372" y="594"/>
                    <a:pt x="19695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" name="Google Shape;595;p4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" name="Google Shape;596;p4"/>
            <p:cNvSpPr/>
            <p:nvPr/>
          </p:nvSpPr>
          <p:spPr>
            <a:xfrm>
              <a:off x="14674805" y="8100988"/>
              <a:ext cx="23220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" name="Google Shape;597;p4"/>
            <p:cNvSpPr/>
            <p:nvPr/>
          </p:nvSpPr>
          <p:spPr>
            <a:xfrm>
              <a:off x="16235705" y="7025505"/>
              <a:ext cx="108009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fill="norm" stroke="1" extrusionOk="0">
                  <a:moveTo>
                    <a:pt x="15469" y="0"/>
                  </a:moveTo>
                  <a:cubicBezTo>
                    <a:pt x="15115" y="0"/>
                    <a:pt x="14769" y="153"/>
                    <a:pt x="14518" y="455"/>
                  </a:cubicBezTo>
                  <a:cubicBezTo>
                    <a:pt x="13339" y="1824"/>
                    <a:pt x="12045" y="3353"/>
                    <a:pt x="11114" y="4852"/>
                  </a:cubicBezTo>
                  <a:cubicBezTo>
                    <a:pt x="10851" y="5264"/>
                    <a:pt x="10445" y="5482"/>
                    <a:pt x="10030" y="5482"/>
                  </a:cubicBezTo>
                  <a:cubicBezTo>
                    <a:pt x="9757" y="5482"/>
                    <a:pt x="9480" y="5387"/>
                    <a:pt x="9239" y="5193"/>
                  </a:cubicBezTo>
                  <a:cubicBezTo>
                    <a:pt x="7842" y="4071"/>
                    <a:pt x="5834" y="2605"/>
                    <a:pt x="4176" y="1417"/>
                  </a:cubicBezTo>
                  <a:cubicBezTo>
                    <a:pt x="3958" y="1254"/>
                    <a:pt x="3712" y="1177"/>
                    <a:pt x="3467" y="1177"/>
                  </a:cubicBezTo>
                  <a:cubicBezTo>
                    <a:pt x="3094" y="1177"/>
                    <a:pt x="2724" y="1358"/>
                    <a:pt x="2459" y="1692"/>
                  </a:cubicBezTo>
                  <a:cubicBezTo>
                    <a:pt x="1543" y="2833"/>
                    <a:pt x="423" y="4461"/>
                    <a:pt x="59" y="5682"/>
                  </a:cubicBezTo>
                  <a:cubicBezTo>
                    <a:pt x="-115" y="6318"/>
                    <a:pt x="103" y="7000"/>
                    <a:pt x="597" y="7360"/>
                  </a:cubicBezTo>
                  <a:cubicBezTo>
                    <a:pt x="2445" y="8711"/>
                    <a:pt x="6227" y="10487"/>
                    <a:pt x="6795" y="11332"/>
                  </a:cubicBezTo>
                  <a:cubicBezTo>
                    <a:pt x="7230" y="11967"/>
                    <a:pt x="2547" y="18515"/>
                    <a:pt x="2896" y="19442"/>
                  </a:cubicBezTo>
                  <a:cubicBezTo>
                    <a:pt x="3216" y="20322"/>
                    <a:pt x="5006" y="21136"/>
                    <a:pt x="6314" y="21543"/>
                  </a:cubicBezTo>
                  <a:cubicBezTo>
                    <a:pt x="6436" y="21582"/>
                    <a:pt x="6560" y="21600"/>
                    <a:pt x="6681" y="21600"/>
                  </a:cubicBezTo>
                  <a:cubicBezTo>
                    <a:pt x="7181" y="21600"/>
                    <a:pt x="7649" y="21290"/>
                    <a:pt x="7871" y="20779"/>
                  </a:cubicBezTo>
                  <a:cubicBezTo>
                    <a:pt x="8743" y="18840"/>
                    <a:pt x="9718" y="17179"/>
                    <a:pt x="10561" y="15828"/>
                  </a:cubicBezTo>
                  <a:cubicBezTo>
                    <a:pt x="10825" y="15410"/>
                    <a:pt x="11241" y="15191"/>
                    <a:pt x="11660" y="15191"/>
                  </a:cubicBezTo>
                  <a:cubicBezTo>
                    <a:pt x="11960" y="15191"/>
                    <a:pt x="12262" y="15302"/>
                    <a:pt x="12511" y="15534"/>
                  </a:cubicBezTo>
                  <a:cubicBezTo>
                    <a:pt x="14024" y="16951"/>
                    <a:pt x="15609" y="18579"/>
                    <a:pt x="17267" y="19572"/>
                  </a:cubicBezTo>
                  <a:cubicBezTo>
                    <a:pt x="17464" y="19689"/>
                    <a:pt x="17676" y="19745"/>
                    <a:pt x="17888" y="19745"/>
                  </a:cubicBezTo>
                  <a:cubicBezTo>
                    <a:pt x="18270" y="19745"/>
                    <a:pt x="18643" y="19561"/>
                    <a:pt x="18896" y="19214"/>
                  </a:cubicBezTo>
                  <a:cubicBezTo>
                    <a:pt x="19638" y="18238"/>
                    <a:pt x="20409" y="17162"/>
                    <a:pt x="21107" y="16023"/>
                  </a:cubicBezTo>
                  <a:cubicBezTo>
                    <a:pt x="21485" y="15405"/>
                    <a:pt x="21399" y="14574"/>
                    <a:pt x="20888" y="14068"/>
                  </a:cubicBezTo>
                  <a:cubicBezTo>
                    <a:pt x="19594" y="12765"/>
                    <a:pt x="17500" y="11153"/>
                    <a:pt x="15827" y="10094"/>
                  </a:cubicBezTo>
                  <a:cubicBezTo>
                    <a:pt x="15071" y="9624"/>
                    <a:pt x="14911" y="8499"/>
                    <a:pt x="15493" y="7784"/>
                  </a:cubicBezTo>
                  <a:cubicBezTo>
                    <a:pt x="16540" y="6480"/>
                    <a:pt x="17732" y="5160"/>
                    <a:pt x="18677" y="3892"/>
                  </a:cubicBezTo>
                  <a:cubicBezTo>
                    <a:pt x="19173" y="3240"/>
                    <a:pt x="19056" y="2245"/>
                    <a:pt x="18431" y="1741"/>
                  </a:cubicBezTo>
                  <a:cubicBezTo>
                    <a:pt x="17689" y="1139"/>
                    <a:pt x="16933" y="683"/>
                    <a:pt x="16118" y="179"/>
                  </a:cubicBezTo>
                  <a:cubicBezTo>
                    <a:pt x="15912" y="60"/>
                    <a:pt x="15689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" name="Google Shape;598;p4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" name="Google Shape;599;p4"/>
            <p:cNvSpPr/>
            <p:nvPr/>
          </p:nvSpPr>
          <p:spPr>
            <a:xfrm>
              <a:off x="15129816" y="6435487"/>
              <a:ext cx="108465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9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5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3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" name="Google Shape;600;p4"/>
            <p:cNvSpPr/>
            <p:nvPr/>
          </p:nvSpPr>
          <p:spPr>
            <a:xfrm>
              <a:off x="14904364" y="5259082"/>
              <a:ext cx="81909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1"/>
                    <a:pt x="10906" y="871"/>
                  </a:cubicBezTo>
                  <a:cubicBezTo>
                    <a:pt x="9353" y="871"/>
                    <a:pt x="7779" y="843"/>
                    <a:pt x="6334" y="843"/>
                  </a:cubicBezTo>
                  <a:cubicBezTo>
                    <a:pt x="4303" y="843"/>
                    <a:pt x="2529" y="892"/>
                    <a:pt x="1431" y="1150"/>
                  </a:cubicBezTo>
                  <a:cubicBezTo>
                    <a:pt x="871" y="1331"/>
                    <a:pt x="366" y="3073"/>
                    <a:pt x="236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6" y="21586"/>
                    <a:pt x="2365" y="21579"/>
                    <a:pt x="2925" y="21579"/>
                  </a:cubicBezTo>
                  <a:cubicBezTo>
                    <a:pt x="4117" y="21579"/>
                    <a:pt x="5487" y="21600"/>
                    <a:pt x="6931" y="21600"/>
                  </a:cubicBezTo>
                  <a:cubicBezTo>
                    <a:pt x="11480" y="21600"/>
                    <a:pt x="16764" y="21405"/>
                    <a:pt x="19544" y="19795"/>
                  </a:cubicBezTo>
                  <a:cubicBezTo>
                    <a:pt x="21518" y="18701"/>
                    <a:pt x="21007" y="0"/>
                    <a:pt x="190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" name="Google Shape;601;p4"/>
            <p:cNvSpPr/>
            <p:nvPr/>
          </p:nvSpPr>
          <p:spPr>
            <a:xfrm>
              <a:off x="14904364" y="4893188"/>
              <a:ext cx="81909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7"/>
                    <a:pt x="18945" y="28"/>
                  </a:cubicBezTo>
                  <a:cubicBezTo>
                    <a:pt x="17309" y="753"/>
                    <a:pt x="14157" y="872"/>
                    <a:pt x="10906" y="872"/>
                  </a:cubicBezTo>
                  <a:cubicBezTo>
                    <a:pt x="9353" y="872"/>
                    <a:pt x="7779" y="844"/>
                    <a:pt x="6334" y="844"/>
                  </a:cubicBezTo>
                  <a:cubicBezTo>
                    <a:pt x="4303" y="844"/>
                    <a:pt x="2529" y="899"/>
                    <a:pt x="1431" y="1150"/>
                  </a:cubicBezTo>
                  <a:cubicBezTo>
                    <a:pt x="871" y="1276"/>
                    <a:pt x="366" y="3012"/>
                    <a:pt x="236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6" y="21544"/>
                    <a:pt x="1825" y="21544"/>
                    <a:pt x="2066" y="21544"/>
                  </a:cubicBezTo>
                  <a:cubicBezTo>
                    <a:pt x="3581" y="21544"/>
                    <a:pt x="5481" y="21600"/>
                    <a:pt x="7499" y="21600"/>
                  </a:cubicBezTo>
                  <a:cubicBezTo>
                    <a:pt x="11913" y="21600"/>
                    <a:pt x="16879" y="21356"/>
                    <a:pt x="19544" y="19808"/>
                  </a:cubicBezTo>
                  <a:cubicBezTo>
                    <a:pt x="21518" y="18713"/>
                    <a:pt x="21007" y="0"/>
                    <a:pt x="190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" name="Google Shape;602;p4"/>
            <p:cNvSpPr/>
            <p:nvPr/>
          </p:nvSpPr>
          <p:spPr>
            <a:xfrm>
              <a:off x="17256819" y="4634488"/>
              <a:ext cx="982178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71" y="0"/>
                  </a:moveTo>
                  <a:cubicBezTo>
                    <a:pt x="16840" y="0"/>
                    <a:pt x="16408" y="178"/>
                    <a:pt x="16090" y="504"/>
                  </a:cubicBezTo>
                  <a:cubicBezTo>
                    <a:pt x="11991" y="4766"/>
                    <a:pt x="3467" y="13243"/>
                    <a:pt x="325" y="17441"/>
                  </a:cubicBezTo>
                  <a:cubicBezTo>
                    <a:pt x="-903" y="19076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39" y="20989"/>
                  </a:cubicBezTo>
                  <a:cubicBezTo>
                    <a:pt x="7644" y="17457"/>
                    <a:pt x="17199" y="8157"/>
                    <a:pt x="20142" y="4782"/>
                  </a:cubicBezTo>
                  <a:cubicBezTo>
                    <a:pt x="20621" y="4244"/>
                    <a:pt x="20697" y="3436"/>
                    <a:pt x="20327" y="2802"/>
                  </a:cubicBezTo>
                  <a:cubicBezTo>
                    <a:pt x="19757" y="1804"/>
                    <a:pt x="18971" y="838"/>
                    <a:pt x="18139" y="268"/>
                  </a:cubicBezTo>
                  <a:cubicBezTo>
                    <a:pt x="17874" y="85"/>
                    <a:pt x="17572" y="0"/>
                    <a:pt x="1727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" name="Google Shape;603;p4"/>
            <p:cNvSpPr/>
            <p:nvPr/>
          </p:nvSpPr>
          <p:spPr>
            <a:xfrm>
              <a:off x="17339047" y="4588442"/>
              <a:ext cx="231923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3" h="21600" fill="norm" stroke="1" extrusionOk="0">
                  <a:moveTo>
                    <a:pt x="7662" y="0"/>
                  </a:moveTo>
                  <a:cubicBezTo>
                    <a:pt x="2681" y="0"/>
                    <a:pt x="-1604" y="5758"/>
                    <a:pt x="589" y="16537"/>
                  </a:cubicBezTo>
                  <a:cubicBezTo>
                    <a:pt x="1292" y="20047"/>
                    <a:pt x="4145" y="21600"/>
                    <a:pt x="7333" y="21600"/>
                  </a:cubicBezTo>
                  <a:cubicBezTo>
                    <a:pt x="13113" y="21600"/>
                    <a:pt x="19996" y="16501"/>
                    <a:pt x="17150" y="8758"/>
                  </a:cubicBezTo>
                  <a:cubicBezTo>
                    <a:pt x="14983" y="2837"/>
                    <a:pt x="11154" y="0"/>
                    <a:pt x="76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" name="Google Shape;604;p4"/>
            <p:cNvSpPr/>
            <p:nvPr/>
          </p:nvSpPr>
          <p:spPr>
            <a:xfrm>
              <a:off x="17923535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" name="Google Shape;605;p4"/>
            <p:cNvSpPr/>
            <p:nvPr/>
          </p:nvSpPr>
          <p:spPr>
            <a:xfrm>
              <a:off x="17205619" y="6435487"/>
              <a:ext cx="1084834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2" y="21572"/>
                    <a:pt x="2238" y="21565"/>
                    <a:pt x="2727" y="21565"/>
                  </a:cubicBezTo>
                  <a:cubicBezTo>
                    <a:pt x="4126" y="21565"/>
                    <a:pt x="5786" y="21600"/>
                    <a:pt x="7529" y="21600"/>
                  </a:cubicBezTo>
                  <a:cubicBezTo>
                    <a:pt x="11944" y="21600"/>
                    <a:pt x="16901" y="21384"/>
                    <a:pt x="19563" y="19840"/>
                  </a:cubicBezTo>
                  <a:cubicBezTo>
                    <a:pt x="21524" y="18737"/>
                    <a:pt x="21014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" name="Google Shape;606;p4"/>
            <p:cNvSpPr/>
            <p:nvPr/>
          </p:nvSpPr>
          <p:spPr>
            <a:xfrm>
              <a:off x="17646910" y="6144191"/>
              <a:ext cx="20202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47" y="0"/>
                  </a:moveTo>
                  <a:cubicBezTo>
                    <a:pt x="2671" y="0"/>
                    <a:pt x="-1614" y="5740"/>
                    <a:pt x="598" y="16495"/>
                  </a:cubicBezTo>
                  <a:cubicBezTo>
                    <a:pt x="1311" y="20037"/>
                    <a:pt x="4177" y="21600"/>
                    <a:pt x="7371" y="21600"/>
                  </a:cubicBezTo>
                  <a:cubicBezTo>
                    <a:pt x="13140" y="21600"/>
                    <a:pt x="19986" y="16487"/>
                    <a:pt x="17149" y="8720"/>
                  </a:cubicBezTo>
                  <a:cubicBezTo>
                    <a:pt x="14981" y="2825"/>
                    <a:pt x="11147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" name="Google Shape;607;p4"/>
            <p:cNvSpPr/>
            <p:nvPr/>
          </p:nvSpPr>
          <p:spPr>
            <a:xfrm>
              <a:off x="17646902" y="6777780"/>
              <a:ext cx="20202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1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71" y="21600"/>
                  </a:cubicBezTo>
                  <a:cubicBezTo>
                    <a:pt x="13140" y="21600"/>
                    <a:pt x="19986" y="16493"/>
                    <a:pt x="17149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" name="Google Shape;608;p4"/>
            <p:cNvSpPr/>
            <p:nvPr/>
          </p:nvSpPr>
          <p:spPr>
            <a:xfrm>
              <a:off x="18560305" y="5397138"/>
              <a:ext cx="1133287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27" y="0"/>
                  </a:moveTo>
                  <a:cubicBezTo>
                    <a:pt x="9541" y="0"/>
                    <a:pt x="8536" y="83"/>
                    <a:pt x="7848" y="327"/>
                  </a:cubicBezTo>
                  <a:cubicBezTo>
                    <a:pt x="7308" y="520"/>
                    <a:pt x="6976" y="1041"/>
                    <a:pt x="7016" y="1604"/>
                  </a:cubicBezTo>
                  <a:cubicBezTo>
                    <a:pt x="7182" y="3688"/>
                    <a:pt x="8209" y="7460"/>
                    <a:pt x="7973" y="8338"/>
                  </a:cubicBezTo>
                  <a:cubicBezTo>
                    <a:pt x="7793" y="8996"/>
                    <a:pt x="574" y="8873"/>
                    <a:pt x="145" y="9600"/>
                  </a:cubicBezTo>
                  <a:cubicBezTo>
                    <a:pt x="-257" y="10300"/>
                    <a:pt x="256" y="12069"/>
                    <a:pt x="740" y="13276"/>
                  </a:cubicBezTo>
                  <a:cubicBezTo>
                    <a:pt x="945" y="13765"/>
                    <a:pt x="1423" y="14079"/>
                    <a:pt x="1947" y="14079"/>
                  </a:cubicBezTo>
                  <a:cubicBezTo>
                    <a:pt x="2024" y="14079"/>
                    <a:pt x="2102" y="14071"/>
                    <a:pt x="2181" y="14057"/>
                  </a:cubicBezTo>
                  <a:cubicBezTo>
                    <a:pt x="4011" y="13700"/>
                    <a:pt x="5701" y="13577"/>
                    <a:pt x="7128" y="13508"/>
                  </a:cubicBezTo>
                  <a:cubicBezTo>
                    <a:pt x="7143" y="13508"/>
                    <a:pt x="7160" y="13508"/>
                    <a:pt x="7176" y="13508"/>
                  </a:cubicBezTo>
                  <a:cubicBezTo>
                    <a:pt x="7903" y="13508"/>
                    <a:pt x="8485" y="14102"/>
                    <a:pt x="8457" y="14826"/>
                  </a:cubicBezTo>
                  <a:cubicBezTo>
                    <a:pt x="8389" y="16705"/>
                    <a:pt x="8209" y="18734"/>
                    <a:pt x="8513" y="20504"/>
                  </a:cubicBezTo>
                  <a:cubicBezTo>
                    <a:pt x="8609" y="21094"/>
                    <a:pt x="9110" y="21532"/>
                    <a:pt x="9718" y="21546"/>
                  </a:cubicBezTo>
                  <a:cubicBezTo>
                    <a:pt x="10354" y="21578"/>
                    <a:pt x="11020" y="21600"/>
                    <a:pt x="11698" y="21600"/>
                  </a:cubicBezTo>
                  <a:cubicBezTo>
                    <a:pt x="12189" y="21600"/>
                    <a:pt x="12688" y="21589"/>
                    <a:pt x="13182" y="21560"/>
                  </a:cubicBezTo>
                  <a:cubicBezTo>
                    <a:pt x="13820" y="21532"/>
                    <a:pt x="14332" y="21011"/>
                    <a:pt x="14387" y="20381"/>
                  </a:cubicBezTo>
                  <a:cubicBezTo>
                    <a:pt x="14499" y="18720"/>
                    <a:pt x="14374" y="16320"/>
                    <a:pt x="14110" y="14497"/>
                  </a:cubicBezTo>
                  <a:cubicBezTo>
                    <a:pt x="13991" y="13717"/>
                    <a:pt x="14615" y="13039"/>
                    <a:pt x="15392" y="13039"/>
                  </a:cubicBezTo>
                  <a:cubicBezTo>
                    <a:pt x="15421" y="13039"/>
                    <a:pt x="15452" y="13041"/>
                    <a:pt x="15482" y="13042"/>
                  </a:cubicBezTo>
                  <a:cubicBezTo>
                    <a:pt x="16993" y="13165"/>
                    <a:pt x="18586" y="13371"/>
                    <a:pt x="19998" y="13427"/>
                  </a:cubicBezTo>
                  <a:cubicBezTo>
                    <a:pt x="20015" y="13427"/>
                    <a:pt x="20031" y="13427"/>
                    <a:pt x="20046" y="13427"/>
                  </a:cubicBezTo>
                  <a:cubicBezTo>
                    <a:pt x="20759" y="13427"/>
                    <a:pt x="21343" y="12835"/>
                    <a:pt x="21329" y="12123"/>
                  </a:cubicBezTo>
                  <a:cubicBezTo>
                    <a:pt x="21301" y="11245"/>
                    <a:pt x="21163" y="10450"/>
                    <a:pt x="21011" y="9558"/>
                  </a:cubicBezTo>
                  <a:cubicBezTo>
                    <a:pt x="20927" y="8996"/>
                    <a:pt x="20470" y="8558"/>
                    <a:pt x="19888" y="8502"/>
                  </a:cubicBezTo>
                  <a:cubicBezTo>
                    <a:pt x="18510" y="8352"/>
                    <a:pt x="17013" y="8199"/>
                    <a:pt x="15632" y="8199"/>
                  </a:cubicBezTo>
                  <a:cubicBezTo>
                    <a:pt x="15389" y="8199"/>
                    <a:pt x="15149" y="8204"/>
                    <a:pt x="14913" y="8215"/>
                  </a:cubicBezTo>
                  <a:cubicBezTo>
                    <a:pt x="14888" y="8216"/>
                    <a:pt x="14864" y="8216"/>
                    <a:pt x="14840" y="8216"/>
                  </a:cubicBezTo>
                  <a:cubicBezTo>
                    <a:pt x="14152" y="8216"/>
                    <a:pt x="13596" y="7669"/>
                    <a:pt x="13570" y="6994"/>
                  </a:cubicBezTo>
                  <a:cubicBezTo>
                    <a:pt x="13514" y="5361"/>
                    <a:pt x="13334" y="3070"/>
                    <a:pt x="13168" y="1205"/>
                  </a:cubicBezTo>
                  <a:cubicBezTo>
                    <a:pt x="13113" y="575"/>
                    <a:pt x="12601" y="95"/>
                    <a:pt x="11976" y="54"/>
                  </a:cubicBezTo>
                  <a:cubicBezTo>
                    <a:pt x="11528" y="22"/>
                    <a:pt x="11031" y="0"/>
                    <a:pt x="1052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" name="Google Shape;609;p4"/>
            <p:cNvSpPr/>
            <p:nvPr/>
          </p:nvSpPr>
          <p:spPr>
            <a:xfrm>
              <a:off x="18899630" y="3512959"/>
              <a:ext cx="1080108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7" y="0"/>
                    <a:pt x="14760" y="155"/>
                    <a:pt x="14500" y="446"/>
                  </a:cubicBezTo>
                  <a:cubicBezTo>
                    <a:pt x="13323" y="1815"/>
                    <a:pt x="12044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8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3" y="1176"/>
                    <a:pt x="3457" y="1176"/>
                  </a:cubicBezTo>
                  <a:cubicBezTo>
                    <a:pt x="3081" y="1176"/>
                    <a:pt x="2712" y="1350"/>
                    <a:pt x="2450" y="1684"/>
                  </a:cubicBezTo>
                  <a:cubicBezTo>
                    <a:pt x="1549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4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50" y="15192"/>
                  </a:cubicBezTo>
                  <a:cubicBezTo>
                    <a:pt x="11953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6" y="19752"/>
                    <a:pt x="17868" y="19752"/>
                  </a:cubicBezTo>
                  <a:cubicBezTo>
                    <a:pt x="18251" y="19752"/>
                    <a:pt x="1862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2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13" y="5153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" name="Google Shape;610;p4"/>
            <p:cNvSpPr/>
            <p:nvPr/>
          </p:nvSpPr>
          <p:spPr>
            <a:xfrm>
              <a:off x="15984078" y="3573858"/>
              <a:ext cx="1441092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4" y="16843"/>
                    <a:pt x="8728" y="16977"/>
                    <a:pt x="8549" y="16977"/>
                  </a:cubicBezTo>
                  <a:cubicBezTo>
                    <a:pt x="8390" y="16977"/>
                    <a:pt x="8229" y="16872"/>
                    <a:pt x="8168" y="16650"/>
                  </a:cubicBezTo>
                  <a:cubicBezTo>
                    <a:pt x="7130" y="12664"/>
                    <a:pt x="6901" y="11085"/>
                    <a:pt x="5548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06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38" y="11801"/>
                  </a:cubicBezTo>
                  <a:cubicBezTo>
                    <a:pt x="1193" y="11801"/>
                    <a:pt x="1349" y="11736"/>
                    <a:pt x="1474" y="11608"/>
                  </a:cubicBezTo>
                  <a:cubicBezTo>
                    <a:pt x="2287" y="10791"/>
                    <a:pt x="3266" y="10238"/>
                    <a:pt x="3800" y="10238"/>
                  </a:cubicBezTo>
                  <a:cubicBezTo>
                    <a:pt x="3989" y="10238"/>
                    <a:pt x="4123" y="10308"/>
                    <a:pt x="4172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34" y="21352"/>
                    <a:pt x="7848" y="21600"/>
                    <a:pt x="8693" y="21600"/>
                  </a:cubicBezTo>
                  <a:cubicBezTo>
                    <a:pt x="9571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2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69" y="3905"/>
                    <a:pt x="18411" y="4566"/>
                  </a:cubicBezTo>
                  <a:cubicBezTo>
                    <a:pt x="18517" y="5045"/>
                    <a:pt x="18895" y="5369"/>
                    <a:pt x="19304" y="5369"/>
                  </a:cubicBezTo>
                  <a:cubicBezTo>
                    <a:pt x="19320" y="5369"/>
                    <a:pt x="19334" y="5369"/>
                    <a:pt x="19350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70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" name="Google Shape;611;p4"/>
            <p:cNvSpPr/>
            <p:nvPr/>
          </p:nvSpPr>
          <p:spPr>
            <a:xfrm>
              <a:off x="17793820" y="2922528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5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5" y="1143"/>
                  </a:cubicBezTo>
                  <a:cubicBezTo>
                    <a:pt x="870" y="1331"/>
                    <a:pt x="377" y="3073"/>
                    <a:pt x="234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81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" name="Google Shape;612;p4"/>
            <p:cNvSpPr/>
            <p:nvPr/>
          </p:nvSpPr>
          <p:spPr>
            <a:xfrm>
              <a:off x="17568357" y="1746123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278" y="773"/>
                    <a:pt x="13975" y="878"/>
                    <a:pt x="10612" y="878"/>
                  </a:cubicBezTo>
                  <a:cubicBezTo>
                    <a:pt x="9358" y="878"/>
                    <a:pt x="8096" y="864"/>
                    <a:pt x="6905" y="864"/>
                  </a:cubicBezTo>
                  <a:cubicBezTo>
                    <a:pt x="4638" y="864"/>
                    <a:pt x="2629" y="913"/>
                    <a:pt x="1438" y="1205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2" y="21586"/>
                    <a:pt x="2350" y="21579"/>
                    <a:pt x="2906" y="21579"/>
                  </a:cubicBezTo>
                  <a:cubicBezTo>
                    <a:pt x="4147" y="21579"/>
                    <a:pt x="5579" y="21600"/>
                    <a:pt x="7087" y="21600"/>
                  </a:cubicBezTo>
                  <a:cubicBezTo>
                    <a:pt x="11612" y="21600"/>
                    <a:pt x="16812" y="21405"/>
                    <a:pt x="19564" y="19858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" name="Google Shape;613;p4"/>
            <p:cNvSpPr/>
            <p:nvPr/>
          </p:nvSpPr>
          <p:spPr>
            <a:xfrm>
              <a:off x="19920536" y="1121529"/>
              <a:ext cx="982338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87" y="0"/>
                  </a:moveTo>
                  <a:cubicBezTo>
                    <a:pt x="16851" y="0"/>
                    <a:pt x="16418" y="183"/>
                    <a:pt x="16098" y="520"/>
                  </a:cubicBezTo>
                  <a:cubicBezTo>
                    <a:pt x="11999" y="4766"/>
                    <a:pt x="3463" y="13243"/>
                    <a:pt x="319" y="17457"/>
                  </a:cubicBezTo>
                  <a:cubicBezTo>
                    <a:pt x="-895" y="19080"/>
                    <a:pt x="1615" y="21600"/>
                    <a:pt x="3525" y="21600"/>
                  </a:cubicBezTo>
                  <a:cubicBezTo>
                    <a:pt x="4038" y="21600"/>
                    <a:pt x="4506" y="21419"/>
                    <a:pt x="4850" y="20989"/>
                  </a:cubicBezTo>
                  <a:cubicBezTo>
                    <a:pt x="7653" y="17457"/>
                    <a:pt x="17207" y="8157"/>
                    <a:pt x="20135" y="4798"/>
                  </a:cubicBezTo>
                  <a:cubicBezTo>
                    <a:pt x="20613" y="4244"/>
                    <a:pt x="20705" y="3436"/>
                    <a:pt x="20335" y="2802"/>
                  </a:cubicBezTo>
                  <a:cubicBezTo>
                    <a:pt x="19765" y="1820"/>
                    <a:pt x="18964" y="838"/>
                    <a:pt x="18149" y="268"/>
                  </a:cubicBezTo>
                  <a:cubicBezTo>
                    <a:pt x="17884" y="87"/>
                    <a:pt x="17585" y="0"/>
                    <a:pt x="172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" name="Google Shape;614;p4"/>
            <p:cNvSpPr/>
            <p:nvPr/>
          </p:nvSpPr>
          <p:spPr>
            <a:xfrm>
              <a:off x="19869233" y="2922528"/>
              <a:ext cx="108474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96" y="0"/>
                  </a:moveTo>
                  <a:cubicBezTo>
                    <a:pt x="19053" y="0"/>
                    <a:pt x="19010" y="7"/>
                    <a:pt x="18966" y="28"/>
                  </a:cubicBezTo>
                  <a:cubicBezTo>
                    <a:pt x="17322" y="753"/>
                    <a:pt x="14166" y="864"/>
                    <a:pt x="10909" y="864"/>
                  </a:cubicBezTo>
                  <a:cubicBezTo>
                    <a:pt x="9357" y="864"/>
                    <a:pt x="7782" y="843"/>
                    <a:pt x="6336" y="843"/>
                  </a:cubicBezTo>
                  <a:cubicBezTo>
                    <a:pt x="4304" y="843"/>
                    <a:pt x="2528" y="892"/>
                    <a:pt x="1431" y="1143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288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6" y="21579"/>
                    <a:pt x="2367" y="21579"/>
                    <a:pt x="2927" y="21579"/>
                  </a:cubicBezTo>
                  <a:cubicBezTo>
                    <a:pt x="4122" y="21579"/>
                    <a:pt x="5494" y="21600"/>
                    <a:pt x="6939" y="21600"/>
                  </a:cubicBezTo>
                  <a:cubicBezTo>
                    <a:pt x="11496" y="21600"/>
                    <a:pt x="16785" y="21405"/>
                    <a:pt x="19559" y="19795"/>
                  </a:cubicBezTo>
                  <a:cubicBezTo>
                    <a:pt x="21520" y="18694"/>
                    <a:pt x="21009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" name="Google Shape;615;p4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" name="Google Shape;616;p4"/>
            <p:cNvSpPr/>
            <p:nvPr/>
          </p:nvSpPr>
          <p:spPr>
            <a:xfrm>
              <a:off x="15259378" y="1873781"/>
              <a:ext cx="23265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0" y="0"/>
                  </a:moveTo>
                  <a:cubicBezTo>
                    <a:pt x="2673" y="0"/>
                    <a:pt x="-1601" y="5733"/>
                    <a:pt x="587" y="16505"/>
                  </a:cubicBezTo>
                  <a:cubicBezTo>
                    <a:pt x="1308" y="20041"/>
                    <a:pt x="4178" y="21600"/>
                    <a:pt x="7378" y="21600"/>
                  </a:cubicBezTo>
                  <a:cubicBezTo>
                    <a:pt x="13157" y="21600"/>
                    <a:pt x="19999" y="16498"/>
                    <a:pt x="17166" y="8724"/>
                  </a:cubicBezTo>
                  <a:cubicBezTo>
                    <a:pt x="14978" y="2828"/>
                    <a:pt x="11140" y="0"/>
                    <a:pt x="765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" name="Google Shape;617;p4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" name="Google Shape;618;p4"/>
            <p:cNvSpPr/>
            <p:nvPr/>
          </p:nvSpPr>
          <p:spPr>
            <a:xfrm>
              <a:off x="14982677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" name="Google Shape;619;p4"/>
            <p:cNvSpPr/>
            <p:nvPr/>
          </p:nvSpPr>
          <p:spPr>
            <a:xfrm>
              <a:off x="14982677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81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" name="Google Shape;620;p4"/>
            <p:cNvSpPr/>
            <p:nvPr/>
          </p:nvSpPr>
          <p:spPr>
            <a:xfrm>
              <a:off x="15896736" y="1884179"/>
              <a:ext cx="1132731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4" y="10299"/>
                    <a:pt x="245" y="12082"/>
                    <a:pt x="729" y="13275"/>
                  </a:cubicBezTo>
                  <a:cubicBezTo>
                    <a:pt x="934" y="13775"/>
                    <a:pt x="1409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7" y="13507"/>
                  </a:cubicBezTo>
                  <a:cubicBezTo>
                    <a:pt x="7133" y="13507"/>
                    <a:pt x="7150" y="13507"/>
                    <a:pt x="7166" y="13507"/>
                  </a:cubicBezTo>
                  <a:cubicBezTo>
                    <a:pt x="7891" y="13507"/>
                    <a:pt x="8473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18" y="21600"/>
                  </a:cubicBezTo>
                  <a:cubicBezTo>
                    <a:pt x="12133" y="21600"/>
                    <a:pt x="12653" y="21589"/>
                    <a:pt x="13172" y="21558"/>
                  </a:cubicBezTo>
                  <a:cubicBezTo>
                    <a:pt x="13822" y="21531"/>
                    <a:pt x="14335" y="21023"/>
                    <a:pt x="14377" y="20379"/>
                  </a:cubicBezTo>
                  <a:cubicBezTo>
                    <a:pt x="14501" y="18733"/>
                    <a:pt x="14363" y="16319"/>
                    <a:pt x="14100" y="14496"/>
                  </a:cubicBezTo>
                  <a:cubicBezTo>
                    <a:pt x="13993" y="13716"/>
                    <a:pt x="14607" y="13038"/>
                    <a:pt x="15382" y="13038"/>
                  </a:cubicBezTo>
                  <a:cubicBezTo>
                    <a:pt x="15411" y="13038"/>
                    <a:pt x="15441" y="13040"/>
                    <a:pt x="15472" y="13041"/>
                  </a:cubicBezTo>
                  <a:cubicBezTo>
                    <a:pt x="16982" y="13164"/>
                    <a:pt x="18575" y="13370"/>
                    <a:pt x="20003" y="13426"/>
                  </a:cubicBezTo>
                  <a:cubicBezTo>
                    <a:pt x="20018" y="13426"/>
                    <a:pt x="20035" y="13426"/>
                    <a:pt x="20051" y="13426"/>
                  </a:cubicBezTo>
                  <a:cubicBezTo>
                    <a:pt x="20764" y="13426"/>
                    <a:pt x="21346" y="12834"/>
                    <a:pt x="21320" y="12122"/>
                  </a:cubicBezTo>
                  <a:cubicBezTo>
                    <a:pt x="21292" y="11244"/>
                    <a:pt x="21153" y="10449"/>
                    <a:pt x="21014" y="9572"/>
                  </a:cubicBezTo>
                  <a:cubicBezTo>
                    <a:pt x="20917" y="8995"/>
                    <a:pt x="20461" y="8571"/>
                    <a:pt x="19892" y="8502"/>
                  </a:cubicBezTo>
                  <a:cubicBezTo>
                    <a:pt x="18515" y="8351"/>
                    <a:pt x="17006" y="8199"/>
                    <a:pt x="15624" y="8199"/>
                  </a:cubicBezTo>
                  <a:cubicBezTo>
                    <a:pt x="15379" y="8199"/>
                    <a:pt x="15140" y="8203"/>
                    <a:pt x="14903" y="8214"/>
                  </a:cubicBezTo>
                  <a:cubicBezTo>
                    <a:pt x="14879" y="8216"/>
                    <a:pt x="14852" y="8216"/>
                    <a:pt x="14827" y="8216"/>
                  </a:cubicBezTo>
                  <a:cubicBezTo>
                    <a:pt x="14142" y="8216"/>
                    <a:pt x="13586" y="7681"/>
                    <a:pt x="13560" y="6993"/>
                  </a:cubicBezTo>
                  <a:cubicBezTo>
                    <a:pt x="13504" y="5361"/>
                    <a:pt x="13324" y="3084"/>
                    <a:pt x="13158" y="1205"/>
                  </a:cubicBezTo>
                  <a:cubicBezTo>
                    <a:pt x="13102" y="589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" name="Google Shape;621;p4"/>
            <p:cNvSpPr/>
            <p:nvPr/>
          </p:nvSpPr>
          <p:spPr>
            <a:xfrm>
              <a:off x="15129816" y="13460663"/>
              <a:ext cx="108465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70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30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5" y="21579"/>
                  </a:cubicBezTo>
                  <a:cubicBezTo>
                    <a:pt x="4153" y="21579"/>
                    <a:pt x="5584" y="21600"/>
                    <a:pt x="7090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" name="Google Shape;622;p4"/>
            <p:cNvSpPr/>
            <p:nvPr/>
          </p:nvSpPr>
          <p:spPr>
            <a:xfrm>
              <a:off x="14904364" y="12284917"/>
              <a:ext cx="81911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7" y="733"/>
                    <a:pt x="14370" y="859"/>
                    <a:pt x="11236" y="859"/>
                  </a:cubicBezTo>
                  <a:cubicBezTo>
                    <a:pt x="9595" y="859"/>
                    <a:pt x="7916" y="824"/>
                    <a:pt x="6380" y="824"/>
                  </a:cubicBezTo>
                  <a:cubicBezTo>
                    <a:pt x="4331" y="824"/>
                    <a:pt x="2537" y="880"/>
                    <a:pt x="1431" y="1152"/>
                  </a:cubicBezTo>
                  <a:cubicBezTo>
                    <a:pt x="871" y="1278"/>
                    <a:pt x="366" y="3023"/>
                    <a:pt x="237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3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38" y="21600"/>
                    <a:pt x="16887" y="21384"/>
                    <a:pt x="19546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" name="Google Shape;623;p4"/>
            <p:cNvSpPr/>
            <p:nvPr/>
          </p:nvSpPr>
          <p:spPr>
            <a:xfrm>
              <a:off x="14904364" y="11918363"/>
              <a:ext cx="81909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fill="norm" stroke="1" extrusionOk="0">
                  <a:moveTo>
                    <a:pt x="19077" y="0"/>
                  </a:moveTo>
                  <a:cubicBezTo>
                    <a:pt x="19035" y="0"/>
                    <a:pt x="18991" y="14"/>
                    <a:pt x="18945" y="28"/>
                  </a:cubicBezTo>
                  <a:cubicBezTo>
                    <a:pt x="17258" y="773"/>
                    <a:pt x="13965" y="877"/>
                    <a:pt x="10606" y="877"/>
                  </a:cubicBezTo>
                  <a:cubicBezTo>
                    <a:pt x="9355" y="877"/>
                    <a:pt x="8094" y="863"/>
                    <a:pt x="6904" y="863"/>
                  </a:cubicBezTo>
                  <a:cubicBezTo>
                    <a:pt x="4639" y="863"/>
                    <a:pt x="2629" y="912"/>
                    <a:pt x="1431" y="1211"/>
                  </a:cubicBezTo>
                  <a:cubicBezTo>
                    <a:pt x="871" y="1337"/>
                    <a:pt x="366" y="3070"/>
                    <a:pt x="236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3" y="21565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0" y="21600"/>
                  </a:cubicBezTo>
                  <a:cubicBezTo>
                    <a:pt x="11936" y="21600"/>
                    <a:pt x="16885" y="21377"/>
                    <a:pt x="19544" y="19839"/>
                  </a:cubicBezTo>
                  <a:cubicBezTo>
                    <a:pt x="21518" y="18683"/>
                    <a:pt x="21007" y="0"/>
                    <a:pt x="190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" name="Google Shape;624;p4"/>
            <p:cNvSpPr/>
            <p:nvPr/>
          </p:nvSpPr>
          <p:spPr>
            <a:xfrm>
              <a:off x="17256827" y="11660158"/>
              <a:ext cx="982170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3" y="0"/>
                  </a:moveTo>
                  <a:cubicBezTo>
                    <a:pt x="16833" y="0"/>
                    <a:pt x="16408" y="178"/>
                    <a:pt x="16092" y="510"/>
                  </a:cubicBezTo>
                  <a:cubicBezTo>
                    <a:pt x="11992" y="4773"/>
                    <a:pt x="3468" y="13250"/>
                    <a:pt x="326" y="17449"/>
                  </a:cubicBezTo>
                  <a:cubicBezTo>
                    <a:pt x="-901" y="19073"/>
                    <a:pt x="1602" y="21600"/>
                    <a:pt x="3511" y="21600"/>
                  </a:cubicBezTo>
                  <a:cubicBezTo>
                    <a:pt x="4026" y="21600"/>
                    <a:pt x="4498" y="21417"/>
                    <a:pt x="4840" y="20982"/>
                  </a:cubicBezTo>
                  <a:cubicBezTo>
                    <a:pt x="7645" y="17465"/>
                    <a:pt x="17201" y="8163"/>
                    <a:pt x="20144" y="4789"/>
                  </a:cubicBezTo>
                  <a:cubicBezTo>
                    <a:pt x="20623" y="4234"/>
                    <a:pt x="20699" y="3442"/>
                    <a:pt x="20329" y="2808"/>
                  </a:cubicBezTo>
                  <a:cubicBezTo>
                    <a:pt x="19759" y="1810"/>
                    <a:pt x="18973" y="828"/>
                    <a:pt x="18140" y="274"/>
                  </a:cubicBezTo>
                  <a:cubicBezTo>
                    <a:pt x="17873" y="89"/>
                    <a:pt x="17567" y="0"/>
                    <a:pt x="1726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" name="Google Shape;625;p4"/>
            <p:cNvSpPr/>
            <p:nvPr/>
          </p:nvSpPr>
          <p:spPr>
            <a:xfrm>
              <a:off x="17339045" y="11613947"/>
              <a:ext cx="231914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58" y="0"/>
                  </a:moveTo>
                  <a:cubicBezTo>
                    <a:pt x="2681" y="0"/>
                    <a:pt x="-1605" y="5733"/>
                    <a:pt x="589" y="16498"/>
                  </a:cubicBezTo>
                  <a:cubicBezTo>
                    <a:pt x="1292" y="20034"/>
                    <a:pt x="4158" y="21600"/>
                    <a:pt x="7353" y="21600"/>
                  </a:cubicBezTo>
                  <a:cubicBezTo>
                    <a:pt x="13135" y="21600"/>
                    <a:pt x="19995" y="16498"/>
                    <a:pt x="17155" y="8724"/>
                  </a:cubicBezTo>
                  <a:cubicBezTo>
                    <a:pt x="14986" y="2828"/>
                    <a:pt x="11151" y="0"/>
                    <a:pt x="765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" name="Google Shape;626;p4"/>
            <p:cNvSpPr/>
            <p:nvPr/>
          </p:nvSpPr>
          <p:spPr>
            <a:xfrm>
              <a:off x="17923543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63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" name="Google Shape;627;p4"/>
            <p:cNvSpPr/>
            <p:nvPr/>
          </p:nvSpPr>
          <p:spPr>
            <a:xfrm>
              <a:off x="17205619" y="13460663"/>
              <a:ext cx="1084834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3" y="21586"/>
                    <a:pt x="2349" y="21579"/>
                    <a:pt x="2904" y="21579"/>
                  </a:cubicBezTo>
                  <a:cubicBezTo>
                    <a:pt x="4143" y="21579"/>
                    <a:pt x="5576" y="21600"/>
                    <a:pt x="7082" y="21600"/>
                  </a:cubicBezTo>
                  <a:cubicBezTo>
                    <a:pt x="11606" y="21600"/>
                    <a:pt x="16811" y="21405"/>
                    <a:pt x="19563" y="19858"/>
                  </a:cubicBezTo>
                  <a:cubicBezTo>
                    <a:pt x="21524" y="18701"/>
                    <a:pt x="21014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" name="Google Shape;628;p4"/>
            <p:cNvSpPr/>
            <p:nvPr/>
          </p:nvSpPr>
          <p:spPr>
            <a:xfrm>
              <a:off x="17646902" y="13169532"/>
              <a:ext cx="20204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22" y="21600"/>
                    <a:pt x="19987" y="16505"/>
                    <a:pt x="17143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" name="Google Shape;629;p4"/>
            <p:cNvSpPr/>
            <p:nvPr/>
          </p:nvSpPr>
          <p:spPr>
            <a:xfrm>
              <a:off x="18560305" y="12422809"/>
              <a:ext cx="1133287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600" fill="norm" stroke="1" extrusionOk="0">
                  <a:moveTo>
                    <a:pt x="10585" y="0"/>
                  </a:moveTo>
                  <a:cubicBezTo>
                    <a:pt x="9580" y="0"/>
                    <a:pt x="8550" y="78"/>
                    <a:pt x="7848" y="318"/>
                  </a:cubicBezTo>
                  <a:cubicBezTo>
                    <a:pt x="7308" y="511"/>
                    <a:pt x="6976" y="1046"/>
                    <a:pt x="7016" y="1609"/>
                  </a:cubicBezTo>
                  <a:cubicBezTo>
                    <a:pt x="7182" y="3694"/>
                    <a:pt x="8209" y="7466"/>
                    <a:pt x="7973" y="8330"/>
                  </a:cubicBezTo>
                  <a:cubicBezTo>
                    <a:pt x="7793" y="8988"/>
                    <a:pt x="574" y="8865"/>
                    <a:pt x="145" y="9607"/>
                  </a:cubicBezTo>
                  <a:cubicBezTo>
                    <a:pt x="-257" y="10306"/>
                    <a:pt x="256" y="12076"/>
                    <a:pt x="740" y="13284"/>
                  </a:cubicBezTo>
                  <a:cubicBezTo>
                    <a:pt x="942" y="13766"/>
                    <a:pt x="1411" y="14077"/>
                    <a:pt x="1925" y="14077"/>
                  </a:cubicBezTo>
                  <a:cubicBezTo>
                    <a:pt x="2009" y="14077"/>
                    <a:pt x="2096" y="14069"/>
                    <a:pt x="2181" y="14051"/>
                  </a:cubicBezTo>
                  <a:cubicBezTo>
                    <a:pt x="4011" y="13708"/>
                    <a:pt x="5701" y="13571"/>
                    <a:pt x="7128" y="13516"/>
                  </a:cubicBezTo>
                  <a:cubicBezTo>
                    <a:pt x="7151" y="13514"/>
                    <a:pt x="7174" y="13514"/>
                    <a:pt x="7198" y="13514"/>
                  </a:cubicBezTo>
                  <a:cubicBezTo>
                    <a:pt x="7914" y="13514"/>
                    <a:pt x="8485" y="14116"/>
                    <a:pt x="8457" y="14834"/>
                  </a:cubicBezTo>
                  <a:cubicBezTo>
                    <a:pt x="8389" y="16713"/>
                    <a:pt x="8209" y="18743"/>
                    <a:pt x="8513" y="20499"/>
                  </a:cubicBezTo>
                  <a:cubicBezTo>
                    <a:pt x="8609" y="21089"/>
                    <a:pt x="9110" y="21528"/>
                    <a:pt x="9718" y="21555"/>
                  </a:cubicBezTo>
                  <a:cubicBezTo>
                    <a:pt x="10375" y="21580"/>
                    <a:pt x="11066" y="21600"/>
                    <a:pt x="11770" y="21600"/>
                  </a:cubicBezTo>
                  <a:cubicBezTo>
                    <a:pt x="12237" y="21600"/>
                    <a:pt x="12711" y="21591"/>
                    <a:pt x="13182" y="21569"/>
                  </a:cubicBezTo>
                  <a:cubicBezTo>
                    <a:pt x="13820" y="21528"/>
                    <a:pt x="14332" y="21020"/>
                    <a:pt x="14387" y="20390"/>
                  </a:cubicBezTo>
                  <a:cubicBezTo>
                    <a:pt x="14499" y="18729"/>
                    <a:pt x="14374" y="16315"/>
                    <a:pt x="14110" y="14491"/>
                  </a:cubicBezTo>
                  <a:cubicBezTo>
                    <a:pt x="13991" y="13717"/>
                    <a:pt x="14604" y="13045"/>
                    <a:pt x="15371" y="13045"/>
                  </a:cubicBezTo>
                  <a:cubicBezTo>
                    <a:pt x="15407" y="13045"/>
                    <a:pt x="15444" y="13047"/>
                    <a:pt x="15482" y="13050"/>
                  </a:cubicBezTo>
                  <a:cubicBezTo>
                    <a:pt x="16993" y="13159"/>
                    <a:pt x="18586" y="13365"/>
                    <a:pt x="19998" y="13420"/>
                  </a:cubicBezTo>
                  <a:cubicBezTo>
                    <a:pt x="20015" y="13420"/>
                    <a:pt x="20031" y="13420"/>
                    <a:pt x="20046" y="13420"/>
                  </a:cubicBezTo>
                  <a:cubicBezTo>
                    <a:pt x="20759" y="13420"/>
                    <a:pt x="21343" y="12828"/>
                    <a:pt x="21329" y="12116"/>
                  </a:cubicBezTo>
                  <a:cubicBezTo>
                    <a:pt x="21301" y="11252"/>
                    <a:pt x="21163" y="10443"/>
                    <a:pt x="21011" y="9565"/>
                  </a:cubicBezTo>
                  <a:cubicBezTo>
                    <a:pt x="20927" y="9002"/>
                    <a:pt x="20470" y="8564"/>
                    <a:pt x="19888" y="8495"/>
                  </a:cubicBezTo>
                  <a:cubicBezTo>
                    <a:pt x="18524" y="8346"/>
                    <a:pt x="17044" y="8204"/>
                    <a:pt x="15676" y="8204"/>
                  </a:cubicBezTo>
                  <a:cubicBezTo>
                    <a:pt x="15418" y="8204"/>
                    <a:pt x="15163" y="8210"/>
                    <a:pt x="14913" y="8221"/>
                  </a:cubicBezTo>
                  <a:cubicBezTo>
                    <a:pt x="14896" y="8221"/>
                    <a:pt x="14879" y="8221"/>
                    <a:pt x="14862" y="8221"/>
                  </a:cubicBezTo>
                  <a:cubicBezTo>
                    <a:pt x="14165" y="8221"/>
                    <a:pt x="13598" y="7683"/>
                    <a:pt x="13570" y="6986"/>
                  </a:cubicBezTo>
                  <a:cubicBezTo>
                    <a:pt x="13514" y="5353"/>
                    <a:pt x="13334" y="3076"/>
                    <a:pt x="13168" y="1196"/>
                  </a:cubicBezTo>
                  <a:cubicBezTo>
                    <a:pt x="13113" y="580"/>
                    <a:pt x="12601" y="86"/>
                    <a:pt x="11976" y="45"/>
                  </a:cubicBezTo>
                  <a:cubicBezTo>
                    <a:pt x="11545" y="18"/>
                    <a:pt x="11068" y="0"/>
                    <a:pt x="105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" name="Google Shape;630;p4"/>
            <p:cNvSpPr/>
            <p:nvPr/>
          </p:nvSpPr>
          <p:spPr>
            <a:xfrm>
              <a:off x="18899630" y="10538217"/>
              <a:ext cx="1080108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0"/>
                  </a:cubicBezTo>
                  <a:cubicBezTo>
                    <a:pt x="13323" y="1829"/>
                    <a:pt x="12044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3" y="1183"/>
                    <a:pt x="3455" y="1183"/>
                  </a:cubicBezTo>
                  <a:cubicBezTo>
                    <a:pt x="3081" y="1183"/>
                    <a:pt x="2712" y="1358"/>
                    <a:pt x="2450" y="1681"/>
                  </a:cubicBezTo>
                  <a:cubicBezTo>
                    <a:pt x="1549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21" y="20323"/>
                    <a:pt x="5008" y="21120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7" y="21600"/>
                    <a:pt x="7638" y="21286"/>
                    <a:pt x="7871" y="20762"/>
                  </a:cubicBezTo>
                  <a:cubicBezTo>
                    <a:pt x="8744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8" y="19746"/>
                    <a:pt x="17868" y="19746"/>
                  </a:cubicBezTo>
                  <a:cubicBezTo>
                    <a:pt x="18251" y="19746"/>
                    <a:pt x="1862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2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13" y="5165"/>
                    <a:pt x="18673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" name="Google Shape;631;p4"/>
            <p:cNvSpPr/>
            <p:nvPr/>
          </p:nvSpPr>
          <p:spPr>
            <a:xfrm>
              <a:off x="15984078" y="10599777"/>
              <a:ext cx="144109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16688" y="0"/>
                  </a:moveTo>
                  <a:cubicBezTo>
                    <a:pt x="14385" y="0"/>
                    <a:pt x="11685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1" y="16977"/>
                  </a:cubicBezTo>
                  <a:cubicBezTo>
                    <a:pt x="8392" y="16977"/>
                    <a:pt x="8229" y="16871"/>
                    <a:pt x="8168" y="16656"/>
                  </a:cubicBezTo>
                  <a:cubicBezTo>
                    <a:pt x="7130" y="12655"/>
                    <a:pt x="6901" y="11076"/>
                    <a:pt x="5548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06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4" y="11800"/>
                  </a:cubicBezTo>
                  <a:cubicBezTo>
                    <a:pt x="1197" y="11800"/>
                    <a:pt x="1351" y="11739"/>
                    <a:pt x="1474" y="11612"/>
                  </a:cubicBezTo>
                  <a:cubicBezTo>
                    <a:pt x="2289" y="10792"/>
                    <a:pt x="3272" y="10230"/>
                    <a:pt x="3804" y="10230"/>
                  </a:cubicBezTo>
                  <a:cubicBezTo>
                    <a:pt x="3992" y="10230"/>
                    <a:pt x="4123" y="10300"/>
                    <a:pt x="4172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35" y="21349"/>
                    <a:pt x="7857" y="21600"/>
                    <a:pt x="8709" y="21600"/>
                  </a:cubicBezTo>
                  <a:cubicBezTo>
                    <a:pt x="9582" y="21600"/>
                    <a:pt x="10485" y="21337"/>
                    <a:pt x="10767" y="20743"/>
                  </a:cubicBezTo>
                  <a:cubicBezTo>
                    <a:pt x="12569" y="16923"/>
                    <a:pt x="12514" y="8899"/>
                    <a:pt x="13432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69" y="3906"/>
                    <a:pt x="18411" y="4567"/>
                  </a:cubicBezTo>
                  <a:cubicBezTo>
                    <a:pt x="18515" y="5046"/>
                    <a:pt x="18895" y="5360"/>
                    <a:pt x="19302" y="5360"/>
                  </a:cubicBezTo>
                  <a:cubicBezTo>
                    <a:pt x="19318" y="5360"/>
                    <a:pt x="19334" y="5358"/>
                    <a:pt x="19350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70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8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" name="Google Shape;632;p4"/>
            <p:cNvSpPr/>
            <p:nvPr/>
          </p:nvSpPr>
          <p:spPr>
            <a:xfrm>
              <a:off x="17793820" y="9948363"/>
              <a:ext cx="10848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7" y="14"/>
                    <a:pt x="18960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7" y="831"/>
                    <a:pt x="8111" y="810"/>
                    <a:pt x="6754" y="810"/>
                  </a:cubicBezTo>
                  <a:cubicBezTo>
                    <a:pt x="4548" y="810"/>
                    <a:pt x="2602" y="866"/>
                    <a:pt x="1436" y="1152"/>
                  </a:cubicBezTo>
                  <a:cubicBezTo>
                    <a:pt x="871" y="1278"/>
                    <a:pt x="377" y="3023"/>
                    <a:pt x="234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2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2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" name="Google Shape;633;p4"/>
            <p:cNvSpPr/>
            <p:nvPr/>
          </p:nvSpPr>
          <p:spPr>
            <a:xfrm>
              <a:off x="17568357" y="8772041"/>
              <a:ext cx="818773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2" y="0"/>
                    <a:pt x="19010" y="7"/>
                    <a:pt x="18966" y="28"/>
                  </a:cubicBezTo>
                  <a:cubicBezTo>
                    <a:pt x="17326" y="753"/>
                    <a:pt x="14170" y="872"/>
                    <a:pt x="10912" y="872"/>
                  </a:cubicBezTo>
                  <a:cubicBezTo>
                    <a:pt x="9358" y="872"/>
                    <a:pt x="7781" y="844"/>
                    <a:pt x="6336" y="844"/>
                  </a:cubicBezTo>
                  <a:cubicBezTo>
                    <a:pt x="4304" y="844"/>
                    <a:pt x="2528" y="893"/>
                    <a:pt x="1438" y="1151"/>
                  </a:cubicBezTo>
                  <a:cubicBezTo>
                    <a:pt x="857" y="1332"/>
                    <a:pt x="371" y="3013"/>
                    <a:pt x="241" y="5503"/>
                  </a:cubicBezTo>
                  <a:cubicBezTo>
                    <a:pt x="16" y="9297"/>
                    <a:pt x="-78" y="13656"/>
                    <a:pt x="73" y="17074"/>
                  </a:cubicBezTo>
                  <a:cubicBezTo>
                    <a:pt x="201" y="19710"/>
                    <a:pt x="727" y="21558"/>
                    <a:pt x="1333" y="21558"/>
                  </a:cubicBezTo>
                  <a:cubicBezTo>
                    <a:pt x="1344" y="21558"/>
                    <a:pt x="1352" y="21558"/>
                    <a:pt x="1363" y="21558"/>
                  </a:cubicBezTo>
                  <a:cubicBezTo>
                    <a:pt x="1583" y="21551"/>
                    <a:pt x="1815" y="21551"/>
                    <a:pt x="2057" y="21551"/>
                  </a:cubicBezTo>
                  <a:cubicBezTo>
                    <a:pt x="3577" y="21551"/>
                    <a:pt x="5483" y="21600"/>
                    <a:pt x="7504" y="21600"/>
                  </a:cubicBezTo>
                  <a:cubicBezTo>
                    <a:pt x="11927" y="21600"/>
                    <a:pt x="16896" y="21356"/>
                    <a:pt x="19564" y="19815"/>
                  </a:cubicBezTo>
                  <a:cubicBezTo>
                    <a:pt x="21522" y="18720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" name="Google Shape;634;p4"/>
            <p:cNvSpPr/>
            <p:nvPr/>
          </p:nvSpPr>
          <p:spPr>
            <a:xfrm>
              <a:off x="19920526" y="8147199"/>
              <a:ext cx="982347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1" h="21600" fill="norm" stroke="1" extrusionOk="0">
                  <a:moveTo>
                    <a:pt x="17268" y="0"/>
                  </a:moveTo>
                  <a:cubicBezTo>
                    <a:pt x="16839" y="0"/>
                    <a:pt x="16413" y="178"/>
                    <a:pt x="16097" y="510"/>
                  </a:cubicBezTo>
                  <a:cubicBezTo>
                    <a:pt x="11998" y="4771"/>
                    <a:pt x="3462" y="13246"/>
                    <a:pt x="319" y="17443"/>
                  </a:cubicBezTo>
                  <a:cubicBezTo>
                    <a:pt x="-897" y="19068"/>
                    <a:pt x="1619" y="21600"/>
                    <a:pt x="3530" y="21600"/>
                  </a:cubicBezTo>
                  <a:cubicBezTo>
                    <a:pt x="4039" y="21600"/>
                    <a:pt x="4507" y="21419"/>
                    <a:pt x="4849" y="20991"/>
                  </a:cubicBezTo>
                  <a:cubicBezTo>
                    <a:pt x="7652" y="17459"/>
                    <a:pt x="17205" y="8161"/>
                    <a:pt x="20133" y="4787"/>
                  </a:cubicBezTo>
                  <a:cubicBezTo>
                    <a:pt x="20611" y="4249"/>
                    <a:pt x="20703" y="3441"/>
                    <a:pt x="20333" y="2807"/>
                  </a:cubicBezTo>
                  <a:cubicBezTo>
                    <a:pt x="19763" y="1809"/>
                    <a:pt x="18962" y="827"/>
                    <a:pt x="18147" y="273"/>
                  </a:cubicBezTo>
                  <a:cubicBezTo>
                    <a:pt x="17877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" name="Google Shape;635;p4"/>
            <p:cNvSpPr/>
            <p:nvPr/>
          </p:nvSpPr>
          <p:spPr>
            <a:xfrm>
              <a:off x="19869233" y="9948363"/>
              <a:ext cx="108474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108" y="0"/>
                  </a:moveTo>
                  <a:cubicBezTo>
                    <a:pt x="19062" y="0"/>
                    <a:pt x="19016" y="14"/>
                    <a:pt x="18969" y="35"/>
                  </a:cubicBezTo>
                  <a:cubicBezTo>
                    <a:pt x="17340" y="719"/>
                    <a:pt x="14227" y="831"/>
                    <a:pt x="11003" y="831"/>
                  </a:cubicBezTo>
                  <a:cubicBezTo>
                    <a:pt x="9569" y="831"/>
                    <a:pt x="8114" y="810"/>
                    <a:pt x="6756" y="810"/>
                  </a:cubicBezTo>
                  <a:cubicBezTo>
                    <a:pt x="4551" y="810"/>
                    <a:pt x="2603" y="866"/>
                    <a:pt x="1432" y="1152"/>
                  </a:cubicBezTo>
                  <a:cubicBezTo>
                    <a:pt x="866" y="1278"/>
                    <a:pt x="373" y="3023"/>
                    <a:pt x="232" y="5452"/>
                  </a:cubicBezTo>
                  <a:cubicBezTo>
                    <a:pt x="20" y="9313"/>
                    <a:pt x="-80" y="13669"/>
                    <a:pt x="77" y="17034"/>
                  </a:cubicBezTo>
                  <a:cubicBezTo>
                    <a:pt x="203" y="19715"/>
                    <a:pt x="754" y="21579"/>
                    <a:pt x="1375" y="21579"/>
                  </a:cubicBezTo>
                  <a:cubicBezTo>
                    <a:pt x="1792" y="21572"/>
                    <a:pt x="2250" y="21565"/>
                    <a:pt x="2737" y="21565"/>
                  </a:cubicBezTo>
                  <a:cubicBezTo>
                    <a:pt x="4136" y="21565"/>
                    <a:pt x="5797" y="21600"/>
                    <a:pt x="7539" y="21600"/>
                  </a:cubicBezTo>
                  <a:cubicBezTo>
                    <a:pt x="11954" y="21600"/>
                    <a:pt x="16908" y="21384"/>
                    <a:pt x="19562" y="19841"/>
                  </a:cubicBezTo>
                  <a:cubicBezTo>
                    <a:pt x="21520" y="18682"/>
                    <a:pt x="21014" y="0"/>
                    <a:pt x="1910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4" name="Google Shape;636;p4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5" name="Google Shape;637;p4"/>
            <p:cNvSpPr/>
            <p:nvPr/>
          </p:nvSpPr>
          <p:spPr>
            <a:xfrm>
              <a:off x="15259378" y="8899452"/>
              <a:ext cx="232665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4" y="0"/>
                  </a:moveTo>
                  <a:cubicBezTo>
                    <a:pt x="2673" y="0"/>
                    <a:pt x="-1600" y="5745"/>
                    <a:pt x="587" y="16521"/>
                  </a:cubicBezTo>
                  <a:cubicBezTo>
                    <a:pt x="1308" y="20041"/>
                    <a:pt x="4165" y="21600"/>
                    <a:pt x="7351" y="21600"/>
                  </a:cubicBezTo>
                  <a:cubicBezTo>
                    <a:pt x="13135" y="21600"/>
                    <a:pt x="20000" y="16485"/>
                    <a:pt x="17162" y="8742"/>
                  </a:cubicBezTo>
                  <a:cubicBezTo>
                    <a:pt x="14981" y="2827"/>
                    <a:pt x="11144" y="0"/>
                    <a:pt x="765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6" name="Google Shape;638;p4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7" name="Google Shape;639;p4"/>
            <p:cNvSpPr/>
            <p:nvPr/>
          </p:nvSpPr>
          <p:spPr>
            <a:xfrm>
              <a:off x="14982693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81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14" y="0"/>
                    <a:pt x="762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8" name="Google Shape;640;p4"/>
            <p:cNvSpPr/>
            <p:nvPr/>
          </p:nvSpPr>
          <p:spPr>
            <a:xfrm>
              <a:off x="14982700" y="10290409"/>
              <a:ext cx="202198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0" h="21600" fill="norm" stroke="1" extrusionOk="0">
                  <a:moveTo>
                    <a:pt x="7628" y="0"/>
                  </a:moveTo>
                  <a:cubicBezTo>
                    <a:pt x="2662" y="0"/>
                    <a:pt x="-1607" y="5754"/>
                    <a:pt x="593" y="16546"/>
                  </a:cubicBezTo>
                  <a:cubicBezTo>
                    <a:pt x="1312" y="20054"/>
                    <a:pt x="4165" y="21600"/>
                    <a:pt x="7345" y="21600"/>
                  </a:cubicBezTo>
                  <a:cubicBezTo>
                    <a:pt x="13125" y="21600"/>
                    <a:pt x="19993" y="16505"/>
                    <a:pt x="17111" y="8773"/>
                  </a:cubicBezTo>
                  <a:cubicBezTo>
                    <a:pt x="14947" y="2849"/>
                    <a:pt x="11113" y="0"/>
                    <a:pt x="762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9" name="Google Shape;641;p4"/>
            <p:cNvSpPr/>
            <p:nvPr/>
          </p:nvSpPr>
          <p:spPr>
            <a:xfrm>
              <a:off x="15896736" y="8910097"/>
              <a:ext cx="113273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298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4" y="10300"/>
                    <a:pt x="245" y="12069"/>
                    <a:pt x="729" y="13276"/>
                  </a:cubicBezTo>
                  <a:cubicBezTo>
                    <a:pt x="931" y="13759"/>
                    <a:pt x="1399" y="14069"/>
                    <a:pt x="1914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7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73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10" y="21600"/>
                    <a:pt x="11688" y="21600"/>
                  </a:cubicBezTo>
                  <a:cubicBezTo>
                    <a:pt x="12179" y="21600"/>
                    <a:pt x="12676" y="21589"/>
                    <a:pt x="13172" y="21560"/>
                  </a:cubicBezTo>
                  <a:cubicBezTo>
                    <a:pt x="13822" y="21519"/>
                    <a:pt x="14335" y="21011"/>
                    <a:pt x="14377" y="20381"/>
                  </a:cubicBezTo>
                  <a:cubicBezTo>
                    <a:pt x="14501" y="18720"/>
                    <a:pt x="14363" y="16306"/>
                    <a:pt x="14100" y="14497"/>
                  </a:cubicBezTo>
                  <a:cubicBezTo>
                    <a:pt x="13995" y="13724"/>
                    <a:pt x="14596" y="13038"/>
                    <a:pt x="15363" y="13038"/>
                  </a:cubicBezTo>
                  <a:cubicBezTo>
                    <a:pt x="15399" y="13038"/>
                    <a:pt x="15435" y="13039"/>
                    <a:pt x="15472" y="13042"/>
                  </a:cubicBezTo>
                  <a:cubicBezTo>
                    <a:pt x="16982" y="13152"/>
                    <a:pt x="18575" y="13371"/>
                    <a:pt x="20003" y="13413"/>
                  </a:cubicBezTo>
                  <a:cubicBezTo>
                    <a:pt x="20018" y="13413"/>
                    <a:pt x="20035" y="13413"/>
                    <a:pt x="20051" y="13413"/>
                  </a:cubicBezTo>
                  <a:cubicBezTo>
                    <a:pt x="20764" y="13413"/>
                    <a:pt x="21346" y="12821"/>
                    <a:pt x="21320" y="12109"/>
                  </a:cubicBezTo>
                  <a:cubicBezTo>
                    <a:pt x="21292" y="11245"/>
                    <a:pt x="21153" y="10436"/>
                    <a:pt x="21014" y="9558"/>
                  </a:cubicBezTo>
                  <a:cubicBezTo>
                    <a:pt x="20917" y="8996"/>
                    <a:pt x="20461" y="8558"/>
                    <a:pt x="19892" y="8502"/>
                  </a:cubicBezTo>
                  <a:cubicBezTo>
                    <a:pt x="18527" y="8341"/>
                    <a:pt x="17034" y="8199"/>
                    <a:pt x="15663" y="8199"/>
                  </a:cubicBezTo>
                  <a:cubicBezTo>
                    <a:pt x="15405" y="8199"/>
                    <a:pt x="15152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55" y="8215"/>
                    <a:pt x="13586" y="7677"/>
                    <a:pt x="13560" y="6994"/>
                  </a:cubicBezTo>
                  <a:cubicBezTo>
                    <a:pt x="13504" y="5347"/>
                    <a:pt x="13324" y="3070"/>
                    <a:pt x="13158" y="1205"/>
                  </a:cubicBezTo>
                  <a:cubicBezTo>
                    <a:pt x="13102" y="575"/>
                    <a:pt x="12603" y="95"/>
                    <a:pt x="11966" y="54"/>
                  </a:cubicBezTo>
                  <a:cubicBezTo>
                    <a:pt x="11522" y="22"/>
                    <a:pt x="11027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0" name="Google Shape;642;p4"/>
            <p:cNvSpPr/>
            <p:nvPr/>
          </p:nvSpPr>
          <p:spPr>
            <a:xfrm>
              <a:off x="12240532" y="1380229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12"/>
                  </a:cubicBezTo>
                  <a:cubicBezTo>
                    <a:pt x="864" y="1338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64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42" y="21586"/>
                    <a:pt x="2364" y="21579"/>
                    <a:pt x="2924" y="21579"/>
                  </a:cubicBezTo>
                  <a:cubicBezTo>
                    <a:pt x="4121" y="21579"/>
                    <a:pt x="5495" y="21600"/>
                    <a:pt x="6942" y="21600"/>
                  </a:cubicBezTo>
                  <a:cubicBezTo>
                    <a:pt x="11501" y="21600"/>
                    <a:pt x="16790" y="21405"/>
                    <a:pt x="19572" y="19795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1" name="Google Shape;643;p4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2" name="Google Shape;644;p4"/>
            <p:cNvSpPr/>
            <p:nvPr/>
          </p:nvSpPr>
          <p:spPr>
            <a:xfrm>
              <a:off x="13319920" y="61642"/>
              <a:ext cx="1441682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25"/>
                    <a:pt x="9719" y="10504"/>
                    <a:pt x="8944" y="16592"/>
                  </a:cubicBezTo>
                  <a:cubicBezTo>
                    <a:pt x="8908" y="16841"/>
                    <a:pt x="8729" y="16973"/>
                    <a:pt x="8551" y="16973"/>
                  </a:cubicBezTo>
                  <a:cubicBezTo>
                    <a:pt x="8393" y="16973"/>
                    <a:pt x="8235" y="16870"/>
                    <a:pt x="8179" y="16654"/>
                  </a:cubicBezTo>
                  <a:cubicBezTo>
                    <a:pt x="7142" y="12655"/>
                    <a:pt x="6902" y="11076"/>
                    <a:pt x="5547" y="7637"/>
                  </a:cubicBezTo>
                  <a:cubicBezTo>
                    <a:pt x="5365" y="7176"/>
                    <a:pt x="4963" y="6860"/>
                    <a:pt x="4524" y="6860"/>
                  </a:cubicBezTo>
                  <a:cubicBezTo>
                    <a:pt x="4516" y="6860"/>
                    <a:pt x="4507" y="6860"/>
                    <a:pt x="4499" y="6860"/>
                  </a:cubicBezTo>
                  <a:cubicBezTo>
                    <a:pt x="2762" y="6873"/>
                    <a:pt x="917" y="7471"/>
                    <a:pt x="109" y="9319"/>
                  </a:cubicBezTo>
                  <a:cubicBezTo>
                    <a:pt x="-164" y="10235"/>
                    <a:pt x="120" y="10796"/>
                    <a:pt x="491" y="11459"/>
                  </a:cubicBezTo>
                  <a:cubicBezTo>
                    <a:pt x="624" y="11680"/>
                    <a:pt x="834" y="11794"/>
                    <a:pt x="1047" y="11794"/>
                  </a:cubicBezTo>
                  <a:cubicBezTo>
                    <a:pt x="1201" y="11794"/>
                    <a:pt x="1356" y="11734"/>
                    <a:pt x="1485" y="11612"/>
                  </a:cubicBezTo>
                  <a:cubicBezTo>
                    <a:pt x="2293" y="10792"/>
                    <a:pt x="3280" y="10230"/>
                    <a:pt x="3810" y="10230"/>
                  </a:cubicBezTo>
                  <a:cubicBezTo>
                    <a:pt x="3996" y="10230"/>
                    <a:pt x="4125" y="10300"/>
                    <a:pt x="4171" y="10452"/>
                  </a:cubicBezTo>
                  <a:cubicBezTo>
                    <a:pt x="5023" y="13178"/>
                    <a:pt x="6126" y="19253"/>
                    <a:pt x="6847" y="20909"/>
                  </a:cubicBezTo>
                  <a:cubicBezTo>
                    <a:pt x="7041" y="21349"/>
                    <a:pt x="7864" y="21600"/>
                    <a:pt x="8713" y="21600"/>
                  </a:cubicBezTo>
                  <a:cubicBezTo>
                    <a:pt x="9585" y="21600"/>
                    <a:pt x="10485" y="21337"/>
                    <a:pt x="10768" y="20743"/>
                  </a:cubicBezTo>
                  <a:cubicBezTo>
                    <a:pt x="12570" y="16923"/>
                    <a:pt x="12514" y="8899"/>
                    <a:pt x="13431" y="4059"/>
                  </a:cubicBezTo>
                  <a:cubicBezTo>
                    <a:pt x="13551" y="3409"/>
                    <a:pt x="14032" y="2950"/>
                    <a:pt x="14589" y="2925"/>
                  </a:cubicBezTo>
                  <a:lnTo>
                    <a:pt x="17363" y="2835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8" y="5034"/>
                    <a:pt x="18896" y="5358"/>
                    <a:pt x="19315" y="5358"/>
                  </a:cubicBezTo>
                  <a:cubicBezTo>
                    <a:pt x="19330" y="5358"/>
                    <a:pt x="19346" y="5358"/>
                    <a:pt x="19361" y="5358"/>
                  </a:cubicBezTo>
                  <a:cubicBezTo>
                    <a:pt x="19733" y="5333"/>
                    <a:pt x="20159" y="5307"/>
                    <a:pt x="20519" y="5281"/>
                  </a:cubicBezTo>
                  <a:cubicBezTo>
                    <a:pt x="21032" y="5243"/>
                    <a:pt x="21436" y="4709"/>
                    <a:pt x="21382" y="4109"/>
                  </a:cubicBezTo>
                  <a:cubicBezTo>
                    <a:pt x="21273" y="3065"/>
                    <a:pt x="20978" y="2110"/>
                    <a:pt x="20705" y="1396"/>
                  </a:cubicBezTo>
                  <a:cubicBezTo>
                    <a:pt x="20388" y="581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3" name="Google Shape;645;p4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4" name="Google Shape;646;p4"/>
            <p:cNvSpPr/>
            <p:nvPr/>
          </p:nvSpPr>
          <p:spPr>
            <a:xfrm>
              <a:off x="9346497" y="1075483"/>
              <a:ext cx="232707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6" h="21600" fill="norm" stroke="1" extrusionOk="0">
                  <a:moveTo>
                    <a:pt x="7653" y="0"/>
                  </a:moveTo>
                  <a:cubicBezTo>
                    <a:pt x="2679" y="0"/>
                    <a:pt x="-1601" y="5751"/>
                    <a:pt x="586" y="16515"/>
                  </a:cubicBezTo>
                  <a:cubicBezTo>
                    <a:pt x="1307" y="20042"/>
                    <a:pt x="4164" y="21600"/>
                    <a:pt x="7350" y="21600"/>
                  </a:cubicBezTo>
                  <a:cubicBezTo>
                    <a:pt x="13134" y="21600"/>
                    <a:pt x="19999" y="16487"/>
                    <a:pt x="17167" y="8746"/>
                  </a:cubicBezTo>
                  <a:cubicBezTo>
                    <a:pt x="14980" y="2833"/>
                    <a:pt x="11143" y="0"/>
                    <a:pt x="765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5" name="Google Shape;647;p4"/>
            <p:cNvSpPr/>
            <p:nvPr/>
          </p:nvSpPr>
          <p:spPr>
            <a:xfrm>
              <a:off x="10907826" y="0"/>
              <a:ext cx="1080150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62" y="0"/>
                  </a:moveTo>
                  <a:cubicBezTo>
                    <a:pt x="15109" y="0"/>
                    <a:pt x="14760" y="159"/>
                    <a:pt x="14498" y="462"/>
                  </a:cubicBezTo>
                  <a:cubicBezTo>
                    <a:pt x="13321" y="1815"/>
                    <a:pt x="12042" y="3362"/>
                    <a:pt x="11097" y="4844"/>
                  </a:cubicBezTo>
                  <a:cubicBezTo>
                    <a:pt x="10840" y="5261"/>
                    <a:pt x="10426" y="5485"/>
                    <a:pt x="10007" y="5485"/>
                  </a:cubicBezTo>
                  <a:cubicBezTo>
                    <a:pt x="9740" y="5485"/>
                    <a:pt x="9469" y="5394"/>
                    <a:pt x="9236" y="5202"/>
                  </a:cubicBezTo>
                  <a:cubicBezTo>
                    <a:pt x="7842" y="4079"/>
                    <a:pt x="5834" y="2597"/>
                    <a:pt x="4164" y="1408"/>
                  </a:cubicBezTo>
                  <a:cubicBezTo>
                    <a:pt x="3944" y="1251"/>
                    <a:pt x="3697" y="1176"/>
                    <a:pt x="3452" y="1176"/>
                  </a:cubicBezTo>
                  <a:cubicBezTo>
                    <a:pt x="3079" y="1176"/>
                    <a:pt x="2711" y="1349"/>
                    <a:pt x="2449" y="1684"/>
                  </a:cubicBezTo>
                  <a:cubicBezTo>
                    <a:pt x="1533" y="2841"/>
                    <a:pt x="414" y="4470"/>
                    <a:pt x="65" y="5692"/>
                  </a:cubicBezTo>
                  <a:cubicBezTo>
                    <a:pt x="-124" y="6311"/>
                    <a:pt x="109" y="7010"/>
                    <a:pt x="603" y="7370"/>
                  </a:cubicBezTo>
                  <a:cubicBezTo>
                    <a:pt x="2434" y="8721"/>
                    <a:pt x="6212" y="10481"/>
                    <a:pt x="6794" y="11327"/>
                  </a:cubicBezTo>
                  <a:cubicBezTo>
                    <a:pt x="7231" y="11962"/>
                    <a:pt x="2550" y="18529"/>
                    <a:pt x="2884" y="19456"/>
                  </a:cubicBezTo>
                  <a:cubicBezTo>
                    <a:pt x="3205" y="20320"/>
                    <a:pt x="5007" y="21134"/>
                    <a:pt x="6315" y="21542"/>
                  </a:cubicBezTo>
                  <a:cubicBezTo>
                    <a:pt x="6437" y="21580"/>
                    <a:pt x="6561" y="21600"/>
                    <a:pt x="6683" y="21600"/>
                  </a:cubicBezTo>
                  <a:cubicBezTo>
                    <a:pt x="7172" y="21600"/>
                    <a:pt x="7638" y="21297"/>
                    <a:pt x="7869" y="20776"/>
                  </a:cubicBezTo>
                  <a:cubicBezTo>
                    <a:pt x="8743" y="18837"/>
                    <a:pt x="9701" y="17192"/>
                    <a:pt x="10560" y="15824"/>
                  </a:cubicBezTo>
                  <a:cubicBezTo>
                    <a:pt x="10820" y="15417"/>
                    <a:pt x="11229" y="15202"/>
                    <a:pt x="11646" y="15202"/>
                  </a:cubicBezTo>
                  <a:cubicBezTo>
                    <a:pt x="11946" y="15202"/>
                    <a:pt x="12251" y="15315"/>
                    <a:pt x="12507" y="15547"/>
                  </a:cubicBezTo>
                  <a:cubicBezTo>
                    <a:pt x="14019" y="16964"/>
                    <a:pt x="15588" y="18576"/>
                    <a:pt x="17245" y="19586"/>
                  </a:cubicBezTo>
                  <a:cubicBezTo>
                    <a:pt x="17437" y="19699"/>
                    <a:pt x="17645" y="19754"/>
                    <a:pt x="17851" y="19754"/>
                  </a:cubicBezTo>
                  <a:cubicBezTo>
                    <a:pt x="18239" y="19754"/>
                    <a:pt x="18623" y="19562"/>
                    <a:pt x="18889" y="19212"/>
                  </a:cubicBezTo>
                  <a:cubicBezTo>
                    <a:pt x="19615" y="18251"/>
                    <a:pt x="20399" y="17159"/>
                    <a:pt x="21098" y="16036"/>
                  </a:cubicBezTo>
                  <a:cubicBezTo>
                    <a:pt x="21476" y="15417"/>
                    <a:pt x="21373" y="14570"/>
                    <a:pt x="20880" y="14080"/>
                  </a:cubicBezTo>
                  <a:cubicBezTo>
                    <a:pt x="19571" y="12777"/>
                    <a:pt x="17492" y="11164"/>
                    <a:pt x="15806" y="10089"/>
                  </a:cubicBezTo>
                  <a:cubicBezTo>
                    <a:pt x="15065" y="9618"/>
                    <a:pt x="14905" y="8493"/>
                    <a:pt x="15472" y="7793"/>
                  </a:cubicBezTo>
                  <a:cubicBezTo>
                    <a:pt x="16533" y="6473"/>
                    <a:pt x="17711" y="5169"/>
                    <a:pt x="18656" y="3884"/>
                  </a:cubicBezTo>
                  <a:cubicBezTo>
                    <a:pt x="19149" y="3232"/>
                    <a:pt x="19034" y="2239"/>
                    <a:pt x="18423" y="1733"/>
                  </a:cubicBezTo>
                  <a:cubicBezTo>
                    <a:pt x="17681" y="1130"/>
                    <a:pt x="16925" y="690"/>
                    <a:pt x="16098" y="184"/>
                  </a:cubicBezTo>
                  <a:cubicBezTo>
                    <a:pt x="15897" y="60"/>
                    <a:pt x="15679" y="0"/>
                    <a:pt x="154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6" name="Google Shape;648;p4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7" name="Google Shape;649;p4"/>
            <p:cNvSpPr/>
            <p:nvPr/>
          </p:nvSpPr>
          <p:spPr>
            <a:xfrm>
              <a:off x="12240532" y="8406147"/>
              <a:ext cx="818920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3" h="21600" fill="norm" stroke="1" extrusionOk="0">
                  <a:moveTo>
                    <a:pt x="19096" y="0"/>
                  </a:moveTo>
                  <a:cubicBezTo>
                    <a:pt x="19050" y="0"/>
                    <a:pt x="19004" y="7"/>
                    <a:pt x="18956" y="28"/>
                  </a:cubicBezTo>
                  <a:cubicBezTo>
                    <a:pt x="17372" y="733"/>
                    <a:pt x="14375" y="852"/>
                    <a:pt x="11238" y="852"/>
                  </a:cubicBezTo>
                  <a:cubicBezTo>
                    <a:pt x="9595" y="852"/>
                    <a:pt x="7913" y="817"/>
                    <a:pt x="6376" y="817"/>
                  </a:cubicBezTo>
                  <a:cubicBezTo>
                    <a:pt x="4325" y="817"/>
                    <a:pt x="2530" y="880"/>
                    <a:pt x="1424" y="1152"/>
                  </a:cubicBezTo>
                  <a:cubicBezTo>
                    <a:pt x="864" y="1278"/>
                    <a:pt x="378" y="3016"/>
                    <a:pt x="227" y="5445"/>
                  </a:cubicBezTo>
                  <a:cubicBezTo>
                    <a:pt x="2" y="9306"/>
                    <a:pt x="-71" y="13669"/>
                    <a:pt x="78" y="17034"/>
                  </a:cubicBezTo>
                  <a:cubicBezTo>
                    <a:pt x="189" y="19708"/>
                    <a:pt x="751" y="21579"/>
                    <a:pt x="1368" y="21579"/>
                  </a:cubicBezTo>
                  <a:cubicBezTo>
                    <a:pt x="1787" y="21565"/>
                    <a:pt x="2244" y="21565"/>
                    <a:pt x="2735" y="21565"/>
                  </a:cubicBezTo>
                  <a:cubicBezTo>
                    <a:pt x="4136" y="21565"/>
                    <a:pt x="5797" y="21600"/>
                    <a:pt x="7542" y="21600"/>
                  </a:cubicBezTo>
                  <a:cubicBezTo>
                    <a:pt x="11959" y="21600"/>
                    <a:pt x="16913" y="21377"/>
                    <a:pt x="19574" y="19834"/>
                  </a:cubicBezTo>
                  <a:cubicBezTo>
                    <a:pt x="21529" y="18738"/>
                    <a:pt x="21021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8" name="Google Shape;650;p4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9" name="Google Shape;651;p4"/>
            <p:cNvSpPr/>
            <p:nvPr/>
          </p:nvSpPr>
          <p:spPr>
            <a:xfrm>
              <a:off x="13319920" y="7086817"/>
              <a:ext cx="1441682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600" fill="norm" stroke="1" extrusionOk="0">
                  <a:moveTo>
                    <a:pt x="16700" y="0"/>
                  </a:moveTo>
                  <a:cubicBezTo>
                    <a:pt x="14396" y="0"/>
                    <a:pt x="11693" y="99"/>
                    <a:pt x="11030" y="415"/>
                  </a:cubicBezTo>
                  <a:cubicBezTo>
                    <a:pt x="9958" y="938"/>
                    <a:pt x="9719" y="10503"/>
                    <a:pt x="8944" y="16590"/>
                  </a:cubicBezTo>
                  <a:cubicBezTo>
                    <a:pt x="8908" y="16847"/>
                    <a:pt x="8729" y="16982"/>
                    <a:pt x="8552" y="16982"/>
                  </a:cubicBezTo>
                  <a:cubicBezTo>
                    <a:pt x="8393" y="16982"/>
                    <a:pt x="8235" y="16876"/>
                    <a:pt x="8179" y="16655"/>
                  </a:cubicBezTo>
                  <a:cubicBezTo>
                    <a:pt x="7142" y="12654"/>
                    <a:pt x="6902" y="11088"/>
                    <a:pt x="5547" y="7649"/>
                  </a:cubicBezTo>
                  <a:cubicBezTo>
                    <a:pt x="5362" y="7165"/>
                    <a:pt x="4947" y="6860"/>
                    <a:pt x="4499" y="6860"/>
                  </a:cubicBezTo>
                  <a:cubicBezTo>
                    <a:pt x="2762" y="6885"/>
                    <a:pt x="917" y="7471"/>
                    <a:pt x="109" y="9331"/>
                  </a:cubicBezTo>
                  <a:cubicBezTo>
                    <a:pt x="-164" y="10248"/>
                    <a:pt x="120" y="10809"/>
                    <a:pt x="491" y="11458"/>
                  </a:cubicBezTo>
                  <a:cubicBezTo>
                    <a:pt x="623" y="11685"/>
                    <a:pt x="831" y="11804"/>
                    <a:pt x="1043" y="11804"/>
                  </a:cubicBezTo>
                  <a:cubicBezTo>
                    <a:pt x="1198" y="11804"/>
                    <a:pt x="1355" y="11739"/>
                    <a:pt x="1485" y="11611"/>
                  </a:cubicBezTo>
                  <a:cubicBezTo>
                    <a:pt x="2289" y="10794"/>
                    <a:pt x="3272" y="10240"/>
                    <a:pt x="3803" y="10240"/>
                  </a:cubicBezTo>
                  <a:cubicBezTo>
                    <a:pt x="3993" y="10240"/>
                    <a:pt x="4125" y="10310"/>
                    <a:pt x="4171" y="10465"/>
                  </a:cubicBezTo>
                  <a:cubicBezTo>
                    <a:pt x="5023" y="13190"/>
                    <a:pt x="6126" y="19252"/>
                    <a:pt x="6847" y="20920"/>
                  </a:cubicBezTo>
                  <a:cubicBezTo>
                    <a:pt x="7040" y="21353"/>
                    <a:pt x="7858" y="21600"/>
                    <a:pt x="8705" y="21600"/>
                  </a:cubicBezTo>
                  <a:cubicBezTo>
                    <a:pt x="9579" y="21600"/>
                    <a:pt x="10485" y="21337"/>
                    <a:pt x="10768" y="20742"/>
                  </a:cubicBezTo>
                  <a:cubicBezTo>
                    <a:pt x="12570" y="16922"/>
                    <a:pt x="12514" y="8911"/>
                    <a:pt x="13431" y="4059"/>
                  </a:cubicBezTo>
                  <a:cubicBezTo>
                    <a:pt x="13551" y="3422"/>
                    <a:pt x="14032" y="2951"/>
                    <a:pt x="14589" y="2938"/>
                  </a:cubicBezTo>
                  <a:lnTo>
                    <a:pt x="17363" y="2848"/>
                  </a:lnTo>
                  <a:cubicBezTo>
                    <a:pt x="17975" y="3065"/>
                    <a:pt x="18280" y="3906"/>
                    <a:pt x="18422" y="4567"/>
                  </a:cubicBezTo>
                  <a:cubicBezTo>
                    <a:pt x="18515" y="5038"/>
                    <a:pt x="18884" y="5361"/>
                    <a:pt x="19294" y="5361"/>
                  </a:cubicBezTo>
                  <a:cubicBezTo>
                    <a:pt x="19316" y="5361"/>
                    <a:pt x="19339" y="5359"/>
                    <a:pt x="19361" y="5358"/>
                  </a:cubicBezTo>
                  <a:cubicBezTo>
                    <a:pt x="19733" y="5332"/>
                    <a:pt x="20159" y="5306"/>
                    <a:pt x="20519" y="5294"/>
                  </a:cubicBezTo>
                  <a:cubicBezTo>
                    <a:pt x="21032" y="5255"/>
                    <a:pt x="21436" y="4721"/>
                    <a:pt x="21382" y="4109"/>
                  </a:cubicBezTo>
                  <a:cubicBezTo>
                    <a:pt x="21273" y="3078"/>
                    <a:pt x="20978" y="2123"/>
                    <a:pt x="20705" y="1396"/>
                  </a:cubicBezTo>
                  <a:cubicBezTo>
                    <a:pt x="20388" y="594"/>
                    <a:pt x="19700" y="59"/>
                    <a:pt x="18946" y="34"/>
                  </a:cubicBezTo>
                  <a:cubicBezTo>
                    <a:pt x="18330" y="13"/>
                    <a:pt x="17542" y="0"/>
                    <a:pt x="1670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0" name="Google Shape;652;p4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1" name="Google Shape;653;p4"/>
            <p:cNvSpPr/>
            <p:nvPr/>
          </p:nvSpPr>
          <p:spPr>
            <a:xfrm>
              <a:off x="9346489" y="8100988"/>
              <a:ext cx="23273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2" name="Google Shape;654;p4"/>
            <p:cNvSpPr/>
            <p:nvPr/>
          </p:nvSpPr>
          <p:spPr>
            <a:xfrm>
              <a:off x="10907826" y="7025505"/>
              <a:ext cx="1080150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fill="norm" stroke="1" extrusionOk="0">
                  <a:moveTo>
                    <a:pt x="15459" y="0"/>
                  </a:moveTo>
                  <a:cubicBezTo>
                    <a:pt x="15107" y="0"/>
                    <a:pt x="14758" y="153"/>
                    <a:pt x="14498" y="455"/>
                  </a:cubicBezTo>
                  <a:cubicBezTo>
                    <a:pt x="13321" y="1824"/>
                    <a:pt x="12042" y="3353"/>
                    <a:pt x="11097" y="4852"/>
                  </a:cubicBezTo>
                  <a:cubicBezTo>
                    <a:pt x="10843" y="5264"/>
                    <a:pt x="10436" y="5482"/>
                    <a:pt x="10020" y="5482"/>
                  </a:cubicBezTo>
                  <a:cubicBezTo>
                    <a:pt x="9748" y="5482"/>
                    <a:pt x="9473" y="5387"/>
                    <a:pt x="9236" y="5193"/>
                  </a:cubicBezTo>
                  <a:cubicBezTo>
                    <a:pt x="7842" y="4071"/>
                    <a:pt x="5834" y="2605"/>
                    <a:pt x="4164" y="1417"/>
                  </a:cubicBezTo>
                  <a:cubicBezTo>
                    <a:pt x="3946" y="1254"/>
                    <a:pt x="3700" y="1177"/>
                    <a:pt x="3456" y="1177"/>
                  </a:cubicBezTo>
                  <a:cubicBezTo>
                    <a:pt x="3083" y="1177"/>
                    <a:pt x="2713" y="1358"/>
                    <a:pt x="2449" y="1692"/>
                  </a:cubicBezTo>
                  <a:cubicBezTo>
                    <a:pt x="1533" y="2833"/>
                    <a:pt x="414" y="4461"/>
                    <a:pt x="65" y="5682"/>
                  </a:cubicBezTo>
                  <a:cubicBezTo>
                    <a:pt x="-124" y="6318"/>
                    <a:pt x="109" y="7000"/>
                    <a:pt x="603" y="7360"/>
                  </a:cubicBezTo>
                  <a:cubicBezTo>
                    <a:pt x="2434" y="8711"/>
                    <a:pt x="6212" y="10487"/>
                    <a:pt x="6794" y="11332"/>
                  </a:cubicBezTo>
                  <a:cubicBezTo>
                    <a:pt x="7231" y="11967"/>
                    <a:pt x="2550" y="18515"/>
                    <a:pt x="2884" y="19442"/>
                  </a:cubicBezTo>
                  <a:cubicBezTo>
                    <a:pt x="3205" y="20322"/>
                    <a:pt x="5007" y="21136"/>
                    <a:pt x="6315" y="21543"/>
                  </a:cubicBezTo>
                  <a:cubicBezTo>
                    <a:pt x="6434" y="21582"/>
                    <a:pt x="6555" y="21600"/>
                    <a:pt x="6675" y="21600"/>
                  </a:cubicBezTo>
                  <a:cubicBezTo>
                    <a:pt x="7167" y="21600"/>
                    <a:pt x="7636" y="21290"/>
                    <a:pt x="7869" y="20779"/>
                  </a:cubicBezTo>
                  <a:cubicBezTo>
                    <a:pt x="8743" y="18840"/>
                    <a:pt x="9701" y="17179"/>
                    <a:pt x="10560" y="15828"/>
                  </a:cubicBezTo>
                  <a:cubicBezTo>
                    <a:pt x="10822" y="15410"/>
                    <a:pt x="11232" y="15191"/>
                    <a:pt x="11651" y="15191"/>
                  </a:cubicBezTo>
                  <a:cubicBezTo>
                    <a:pt x="11949" y="15191"/>
                    <a:pt x="12252" y="15302"/>
                    <a:pt x="12507" y="15534"/>
                  </a:cubicBezTo>
                  <a:cubicBezTo>
                    <a:pt x="14019" y="16951"/>
                    <a:pt x="15588" y="18579"/>
                    <a:pt x="17245" y="19572"/>
                  </a:cubicBezTo>
                  <a:cubicBezTo>
                    <a:pt x="17442" y="19689"/>
                    <a:pt x="17655" y="19745"/>
                    <a:pt x="17867" y="19745"/>
                  </a:cubicBezTo>
                  <a:cubicBezTo>
                    <a:pt x="18248" y="19745"/>
                    <a:pt x="18626" y="19561"/>
                    <a:pt x="18889" y="19214"/>
                  </a:cubicBezTo>
                  <a:cubicBezTo>
                    <a:pt x="19615" y="18238"/>
                    <a:pt x="20399" y="17162"/>
                    <a:pt x="21098" y="16023"/>
                  </a:cubicBezTo>
                  <a:cubicBezTo>
                    <a:pt x="21476" y="15405"/>
                    <a:pt x="21373" y="14574"/>
                    <a:pt x="20880" y="14068"/>
                  </a:cubicBezTo>
                  <a:cubicBezTo>
                    <a:pt x="19571" y="12765"/>
                    <a:pt x="17492" y="11153"/>
                    <a:pt x="15806" y="10094"/>
                  </a:cubicBezTo>
                  <a:cubicBezTo>
                    <a:pt x="15065" y="9624"/>
                    <a:pt x="14905" y="8499"/>
                    <a:pt x="15472" y="7784"/>
                  </a:cubicBezTo>
                  <a:cubicBezTo>
                    <a:pt x="16533" y="6480"/>
                    <a:pt x="17711" y="5160"/>
                    <a:pt x="18656" y="3892"/>
                  </a:cubicBezTo>
                  <a:cubicBezTo>
                    <a:pt x="19149" y="3240"/>
                    <a:pt x="19034" y="2245"/>
                    <a:pt x="18423" y="1741"/>
                  </a:cubicBezTo>
                  <a:cubicBezTo>
                    <a:pt x="17681" y="1139"/>
                    <a:pt x="16925" y="683"/>
                    <a:pt x="16098" y="179"/>
                  </a:cubicBezTo>
                  <a:cubicBezTo>
                    <a:pt x="15897" y="60"/>
                    <a:pt x="15677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3" name="Google Shape;655;p4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4" name="Google Shape;656;p4"/>
            <p:cNvSpPr/>
            <p:nvPr/>
          </p:nvSpPr>
          <p:spPr>
            <a:xfrm>
              <a:off x="9802006" y="6435487"/>
              <a:ext cx="108486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8" y="754"/>
                    <a:pt x="14162" y="866"/>
                    <a:pt x="10907" y="866"/>
                  </a:cubicBezTo>
                  <a:cubicBezTo>
                    <a:pt x="9354" y="866"/>
                    <a:pt x="7778" y="845"/>
                    <a:pt x="6333" y="845"/>
                  </a:cubicBezTo>
                  <a:cubicBezTo>
                    <a:pt x="4301" y="845"/>
                    <a:pt x="2527" y="894"/>
                    <a:pt x="1435" y="1145"/>
                  </a:cubicBezTo>
                  <a:cubicBezTo>
                    <a:pt x="856" y="1271"/>
                    <a:pt x="377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1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3" y="21572"/>
                    <a:pt x="2241" y="21565"/>
                    <a:pt x="2730" y="21565"/>
                  </a:cubicBezTo>
                  <a:cubicBezTo>
                    <a:pt x="4132" y="21565"/>
                    <a:pt x="5792" y="21600"/>
                    <a:pt x="7534" y="21600"/>
                  </a:cubicBezTo>
                  <a:cubicBezTo>
                    <a:pt x="11950" y="21600"/>
                    <a:pt x="16900" y="21384"/>
                    <a:pt x="19562" y="19840"/>
                  </a:cubicBezTo>
                  <a:cubicBezTo>
                    <a:pt x="21524" y="18737"/>
                    <a:pt x="21013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5" name="Google Shape;657;p4"/>
            <p:cNvSpPr/>
            <p:nvPr/>
          </p:nvSpPr>
          <p:spPr>
            <a:xfrm>
              <a:off x="9576541" y="5259082"/>
              <a:ext cx="81877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1"/>
                    <a:pt x="10903" y="871"/>
                  </a:cubicBezTo>
                  <a:cubicBezTo>
                    <a:pt x="9352" y="871"/>
                    <a:pt x="7777" y="843"/>
                    <a:pt x="6332" y="843"/>
                  </a:cubicBezTo>
                  <a:cubicBezTo>
                    <a:pt x="4302" y="843"/>
                    <a:pt x="2528" y="892"/>
                    <a:pt x="1438" y="1150"/>
                  </a:cubicBezTo>
                  <a:cubicBezTo>
                    <a:pt x="857" y="1331"/>
                    <a:pt x="371" y="3073"/>
                    <a:pt x="241" y="5498"/>
                  </a:cubicBezTo>
                  <a:cubicBezTo>
                    <a:pt x="16" y="9351"/>
                    <a:pt x="-78" y="13643"/>
                    <a:pt x="73" y="17057"/>
                  </a:cubicBezTo>
                  <a:cubicBezTo>
                    <a:pt x="203" y="19733"/>
                    <a:pt x="746" y="21600"/>
                    <a:pt x="1363" y="21600"/>
                  </a:cubicBezTo>
                  <a:cubicBezTo>
                    <a:pt x="1836" y="21586"/>
                    <a:pt x="2359" y="21579"/>
                    <a:pt x="2918" y="21579"/>
                  </a:cubicBezTo>
                  <a:cubicBezTo>
                    <a:pt x="4116" y="21579"/>
                    <a:pt x="5489" y="21600"/>
                    <a:pt x="6934" y="21600"/>
                  </a:cubicBezTo>
                  <a:cubicBezTo>
                    <a:pt x="11495" y="21600"/>
                    <a:pt x="16783" y="21405"/>
                    <a:pt x="19564" y="19795"/>
                  </a:cubicBezTo>
                  <a:cubicBezTo>
                    <a:pt x="21522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6" name="Google Shape;658;p4"/>
            <p:cNvSpPr/>
            <p:nvPr/>
          </p:nvSpPr>
          <p:spPr>
            <a:xfrm>
              <a:off x="9576541" y="4893188"/>
              <a:ext cx="81877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7"/>
                    <a:pt x="18966" y="28"/>
                  </a:cubicBezTo>
                  <a:cubicBezTo>
                    <a:pt x="17318" y="753"/>
                    <a:pt x="14160" y="872"/>
                    <a:pt x="10903" y="872"/>
                  </a:cubicBezTo>
                  <a:cubicBezTo>
                    <a:pt x="9352" y="872"/>
                    <a:pt x="7777" y="844"/>
                    <a:pt x="6332" y="844"/>
                  </a:cubicBezTo>
                  <a:cubicBezTo>
                    <a:pt x="4302" y="844"/>
                    <a:pt x="2528" y="899"/>
                    <a:pt x="1438" y="1150"/>
                  </a:cubicBezTo>
                  <a:cubicBezTo>
                    <a:pt x="857" y="1276"/>
                    <a:pt x="371" y="3012"/>
                    <a:pt x="241" y="5501"/>
                  </a:cubicBezTo>
                  <a:cubicBezTo>
                    <a:pt x="16" y="9294"/>
                    <a:pt x="-78" y="13652"/>
                    <a:pt x="73" y="17075"/>
                  </a:cubicBezTo>
                  <a:cubicBezTo>
                    <a:pt x="201" y="19704"/>
                    <a:pt x="727" y="21551"/>
                    <a:pt x="1333" y="21551"/>
                  </a:cubicBezTo>
                  <a:cubicBezTo>
                    <a:pt x="1344" y="21551"/>
                    <a:pt x="1352" y="21551"/>
                    <a:pt x="1363" y="21551"/>
                  </a:cubicBezTo>
                  <a:cubicBezTo>
                    <a:pt x="1583" y="21544"/>
                    <a:pt x="1815" y="21544"/>
                    <a:pt x="2057" y="21544"/>
                  </a:cubicBezTo>
                  <a:cubicBezTo>
                    <a:pt x="3577" y="21544"/>
                    <a:pt x="5483" y="21600"/>
                    <a:pt x="7504" y="21600"/>
                  </a:cubicBezTo>
                  <a:cubicBezTo>
                    <a:pt x="11927" y="21600"/>
                    <a:pt x="16898" y="21356"/>
                    <a:pt x="19564" y="19808"/>
                  </a:cubicBezTo>
                  <a:cubicBezTo>
                    <a:pt x="21522" y="18713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7" name="Google Shape;659;p4"/>
            <p:cNvSpPr/>
            <p:nvPr/>
          </p:nvSpPr>
          <p:spPr>
            <a:xfrm>
              <a:off x="11928682" y="4634488"/>
              <a:ext cx="982411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1" y="178"/>
                    <a:pt x="16082" y="504"/>
                  </a:cubicBezTo>
                  <a:cubicBezTo>
                    <a:pt x="11999" y="4766"/>
                    <a:pt x="3464" y="13243"/>
                    <a:pt x="320" y="17441"/>
                  </a:cubicBezTo>
                  <a:cubicBezTo>
                    <a:pt x="-894" y="19076"/>
                    <a:pt x="1607" y="21600"/>
                    <a:pt x="3514" y="21600"/>
                  </a:cubicBezTo>
                  <a:cubicBezTo>
                    <a:pt x="4025" y="21600"/>
                    <a:pt x="4493" y="21419"/>
                    <a:pt x="4835" y="20989"/>
                  </a:cubicBezTo>
                  <a:cubicBezTo>
                    <a:pt x="7654" y="17457"/>
                    <a:pt x="17207" y="8157"/>
                    <a:pt x="20134" y="4782"/>
                  </a:cubicBezTo>
                  <a:cubicBezTo>
                    <a:pt x="20613" y="4244"/>
                    <a:pt x="20706" y="3436"/>
                    <a:pt x="20335" y="2802"/>
                  </a:cubicBezTo>
                  <a:cubicBezTo>
                    <a:pt x="19749" y="1804"/>
                    <a:pt x="18963" y="838"/>
                    <a:pt x="18148" y="268"/>
                  </a:cubicBezTo>
                  <a:cubicBezTo>
                    <a:pt x="17882" y="85"/>
                    <a:pt x="17582" y="0"/>
                    <a:pt x="1727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8" name="Google Shape;660;p4"/>
            <p:cNvSpPr/>
            <p:nvPr/>
          </p:nvSpPr>
          <p:spPr>
            <a:xfrm>
              <a:off x="12010654" y="4588442"/>
              <a:ext cx="232185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48" y="0"/>
                  </a:moveTo>
                  <a:cubicBezTo>
                    <a:pt x="2681" y="0"/>
                    <a:pt x="-1602" y="5758"/>
                    <a:pt x="587" y="16537"/>
                  </a:cubicBezTo>
                  <a:cubicBezTo>
                    <a:pt x="1308" y="20047"/>
                    <a:pt x="4174" y="21600"/>
                    <a:pt x="7363" y="21600"/>
                  </a:cubicBezTo>
                  <a:cubicBezTo>
                    <a:pt x="13146" y="21600"/>
                    <a:pt x="19998" y="16501"/>
                    <a:pt x="17126" y="8758"/>
                  </a:cubicBezTo>
                  <a:cubicBezTo>
                    <a:pt x="14962" y="2837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9" name="Google Shape;661;p4"/>
            <p:cNvSpPr/>
            <p:nvPr/>
          </p:nvSpPr>
          <p:spPr>
            <a:xfrm>
              <a:off x="12595878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9" y="20041"/>
                    <a:pt x="4164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0" name="Google Shape;662;p4"/>
            <p:cNvSpPr/>
            <p:nvPr/>
          </p:nvSpPr>
          <p:spPr>
            <a:xfrm>
              <a:off x="11877454" y="6435487"/>
              <a:ext cx="1084655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5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1" name="Google Shape;663;p4"/>
            <p:cNvSpPr/>
            <p:nvPr/>
          </p:nvSpPr>
          <p:spPr>
            <a:xfrm>
              <a:off x="12318700" y="6144191"/>
              <a:ext cx="202584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0" h="21600" fill="norm" stroke="1" extrusionOk="0">
                  <a:moveTo>
                    <a:pt x="7654" y="0"/>
                  </a:moveTo>
                  <a:cubicBezTo>
                    <a:pt x="2686" y="0"/>
                    <a:pt x="-1592" y="5740"/>
                    <a:pt x="580" y="16495"/>
                  </a:cubicBezTo>
                  <a:cubicBezTo>
                    <a:pt x="1299" y="20037"/>
                    <a:pt x="4160" y="21600"/>
                    <a:pt x="7363" y="21600"/>
                  </a:cubicBezTo>
                  <a:cubicBezTo>
                    <a:pt x="13145" y="21600"/>
                    <a:pt x="20008" y="16487"/>
                    <a:pt x="17168" y="8720"/>
                  </a:cubicBezTo>
                  <a:cubicBezTo>
                    <a:pt x="14975" y="2825"/>
                    <a:pt x="11147" y="0"/>
                    <a:pt x="765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2" name="Google Shape;664;p4"/>
            <p:cNvSpPr/>
            <p:nvPr/>
          </p:nvSpPr>
          <p:spPr>
            <a:xfrm>
              <a:off x="12318716" y="6777780"/>
              <a:ext cx="202568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40" y="0"/>
                  </a:moveTo>
                  <a:cubicBezTo>
                    <a:pt x="2671" y="0"/>
                    <a:pt x="-1587" y="5725"/>
                    <a:pt x="578" y="16501"/>
                  </a:cubicBezTo>
                  <a:cubicBezTo>
                    <a:pt x="1297" y="20039"/>
                    <a:pt x="4160" y="21600"/>
                    <a:pt x="7364" y="21600"/>
                  </a:cubicBezTo>
                  <a:cubicBezTo>
                    <a:pt x="13147" y="21600"/>
                    <a:pt x="20013" y="16493"/>
                    <a:pt x="17172" y="8734"/>
                  </a:cubicBezTo>
                  <a:cubicBezTo>
                    <a:pt x="14978" y="2838"/>
                    <a:pt x="11135" y="0"/>
                    <a:pt x="764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3" name="Google Shape;665;p4"/>
            <p:cNvSpPr/>
            <p:nvPr/>
          </p:nvSpPr>
          <p:spPr>
            <a:xfrm>
              <a:off x="13232531" y="5397138"/>
              <a:ext cx="1132701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6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1" y="8338"/>
                  </a:cubicBezTo>
                  <a:cubicBezTo>
                    <a:pt x="7781" y="8996"/>
                    <a:pt x="577" y="8873"/>
                    <a:pt x="147" y="9600"/>
                  </a:cubicBezTo>
                  <a:cubicBezTo>
                    <a:pt x="-255" y="10300"/>
                    <a:pt x="244" y="12069"/>
                    <a:pt x="730" y="13276"/>
                  </a:cubicBezTo>
                  <a:cubicBezTo>
                    <a:pt x="935" y="13765"/>
                    <a:pt x="1424" y="14079"/>
                    <a:pt x="1939" y="14079"/>
                  </a:cubicBezTo>
                  <a:cubicBezTo>
                    <a:pt x="2016" y="14079"/>
                    <a:pt x="2093" y="14071"/>
                    <a:pt x="2169" y="14057"/>
                  </a:cubicBezTo>
                  <a:cubicBezTo>
                    <a:pt x="3999" y="13700"/>
                    <a:pt x="5689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61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62" y="16320"/>
                    <a:pt x="14098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5" y="13042"/>
                  </a:cubicBezTo>
                  <a:cubicBezTo>
                    <a:pt x="16981" y="13165"/>
                    <a:pt x="18574" y="13371"/>
                    <a:pt x="20002" y="13427"/>
                  </a:cubicBezTo>
                  <a:cubicBezTo>
                    <a:pt x="20017" y="13427"/>
                    <a:pt x="20034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291" y="11245"/>
                    <a:pt x="21151" y="10450"/>
                    <a:pt x="21013" y="9558"/>
                  </a:cubicBezTo>
                  <a:cubicBezTo>
                    <a:pt x="20916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5" y="8216"/>
                    <a:pt x="14830" y="8216"/>
                  </a:cubicBezTo>
                  <a:cubicBezTo>
                    <a:pt x="14154" y="8216"/>
                    <a:pt x="13586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4" name="Google Shape;666;p4"/>
            <p:cNvSpPr/>
            <p:nvPr/>
          </p:nvSpPr>
          <p:spPr>
            <a:xfrm>
              <a:off x="13571644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4" y="0"/>
                    <a:pt x="14765" y="155"/>
                    <a:pt x="14506" y="446"/>
                  </a:cubicBezTo>
                  <a:cubicBezTo>
                    <a:pt x="13328" y="1815"/>
                    <a:pt x="12035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8" y="5387"/>
                    <a:pt x="9243" y="5203"/>
                  </a:cubicBezTo>
                  <a:cubicBezTo>
                    <a:pt x="7849" y="4080"/>
                    <a:pt x="5828" y="2597"/>
                    <a:pt x="4171" y="1408"/>
                  </a:cubicBezTo>
                  <a:cubicBezTo>
                    <a:pt x="3951" y="1251"/>
                    <a:pt x="3705" y="1176"/>
                    <a:pt x="3459" y="1176"/>
                  </a:cubicBezTo>
                  <a:cubicBezTo>
                    <a:pt x="3088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3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19" y="15411"/>
                    <a:pt x="11226" y="15192"/>
                    <a:pt x="11642" y="15192"/>
                  </a:cubicBezTo>
                  <a:cubicBezTo>
                    <a:pt x="11943" y="15192"/>
                    <a:pt x="12248" y="15307"/>
                    <a:pt x="12501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2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8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5" y="10090"/>
                  </a:cubicBezTo>
                  <a:cubicBezTo>
                    <a:pt x="15073" y="9618"/>
                    <a:pt x="14912" y="8494"/>
                    <a:pt x="15479" y="7778"/>
                  </a:cubicBezTo>
                  <a:cubicBezTo>
                    <a:pt x="16541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15" y="1733"/>
                  </a:cubicBezTo>
                  <a:cubicBezTo>
                    <a:pt x="17674" y="1130"/>
                    <a:pt x="16919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5" name="Google Shape;667;p4"/>
            <p:cNvSpPr/>
            <p:nvPr/>
          </p:nvSpPr>
          <p:spPr>
            <a:xfrm>
              <a:off x="10655975" y="3573858"/>
              <a:ext cx="1441605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5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4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3" y="7469"/>
                    <a:pt x="115" y="9329"/>
                  </a:cubicBezTo>
                  <a:cubicBezTo>
                    <a:pt x="-169" y="10245"/>
                    <a:pt x="115" y="10806"/>
                    <a:pt x="498" y="11455"/>
                  </a:cubicBezTo>
                  <a:cubicBezTo>
                    <a:pt x="624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1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39" y="20915"/>
                  </a:cubicBezTo>
                  <a:cubicBezTo>
                    <a:pt x="7031" y="21352"/>
                    <a:pt x="7845" y="21600"/>
                    <a:pt x="8689" y="21600"/>
                  </a:cubicBezTo>
                  <a:cubicBezTo>
                    <a:pt x="9565" y="21600"/>
                    <a:pt x="10474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40" y="3421"/>
                    <a:pt x="14021" y="2962"/>
                    <a:pt x="14588" y="2937"/>
                  </a:cubicBezTo>
                  <a:lnTo>
                    <a:pt x="17350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3" y="5369"/>
                    <a:pt x="19300" y="5369"/>
                  </a:cubicBezTo>
                  <a:cubicBezTo>
                    <a:pt x="19316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6" y="4120"/>
                  </a:cubicBezTo>
                  <a:cubicBezTo>
                    <a:pt x="21256" y="3077"/>
                    <a:pt x="20962" y="2122"/>
                    <a:pt x="20690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6" name="Google Shape;668;p4"/>
            <p:cNvSpPr/>
            <p:nvPr/>
          </p:nvSpPr>
          <p:spPr>
            <a:xfrm>
              <a:off x="12465685" y="2922528"/>
              <a:ext cx="1085369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2" y="0"/>
                    <a:pt x="18997" y="7"/>
                    <a:pt x="18953" y="28"/>
                  </a:cubicBezTo>
                  <a:cubicBezTo>
                    <a:pt x="17310" y="753"/>
                    <a:pt x="14156" y="864"/>
                    <a:pt x="10903" y="864"/>
                  </a:cubicBezTo>
                  <a:cubicBezTo>
                    <a:pt x="9353" y="864"/>
                    <a:pt x="7779" y="843"/>
                    <a:pt x="6335" y="843"/>
                  </a:cubicBezTo>
                  <a:cubicBezTo>
                    <a:pt x="4307" y="843"/>
                    <a:pt x="2534" y="892"/>
                    <a:pt x="1443" y="1143"/>
                  </a:cubicBezTo>
                  <a:cubicBezTo>
                    <a:pt x="864" y="1331"/>
                    <a:pt x="371" y="3073"/>
                    <a:pt x="244" y="5498"/>
                  </a:cubicBezTo>
                  <a:cubicBezTo>
                    <a:pt x="18" y="9288"/>
                    <a:pt x="-80" y="13636"/>
                    <a:pt x="75" y="17057"/>
                  </a:cubicBezTo>
                  <a:cubicBezTo>
                    <a:pt x="202" y="19733"/>
                    <a:pt x="752" y="21593"/>
                    <a:pt x="1372" y="21593"/>
                  </a:cubicBezTo>
                  <a:cubicBezTo>
                    <a:pt x="1843" y="21579"/>
                    <a:pt x="2365" y="21579"/>
                    <a:pt x="2923" y="21579"/>
                  </a:cubicBezTo>
                  <a:cubicBezTo>
                    <a:pt x="4118" y="21579"/>
                    <a:pt x="5489" y="21600"/>
                    <a:pt x="6934" y="21600"/>
                  </a:cubicBezTo>
                  <a:cubicBezTo>
                    <a:pt x="11489" y="21600"/>
                    <a:pt x="16778" y="21405"/>
                    <a:pt x="19560" y="19795"/>
                  </a:cubicBezTo>
                  <a:cubicBezTo>
                    <a:pt x="21520" y="18694"/>
                    <a:pt x="21009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7" name="Google Shape;669;p4"/>
            <p:cNvSpPr/>
            <p:nvPr/>
          </p:nvSpPr>
          <p:spPr>
            <a:xfrm>
              <a:off x="12240532" y="1746123"/>
              <a:ext cx="81890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266" y="773"/>
                    <a:pt x="13969" y="878"/>
                    <a:pt x="10607" y="878"/>
                  </a:cubicBezTo>
                  <a:cubicBezTo>
                    <a:pt x="9353" y="878"/>
                    <a:pt x="8093" y="864"/>
                    <a:pt x="6902" y="864"/>
                  </a:cubicBezTo>
                  <a:cubicBezTo>
                    <a:pt x="4633" y="864"/>
                    <a:pt x="2624" y="913"/>
                    <a:pt x="1424" y="1205"/>
                  </a:cubicBezTo>
                  <a:cubicBezTo>
                    <a:pt x="864" y="1331"/>
                    <a:pt x="378" y="3073"/>
                    <a:pt x="227" y="5498"/>
                  </a:cubicBezTo>
                  <a:cubicBezTo>
                    <a:pt x="2" y="9351"/>
                    <a:pt x="-71" y="13643"/>
                    <a:pt x="78" y="17057"/>
                  </a:cubicBezTo>
                  <a:cubicBezTo>
                    <a:pt x="189" y="19733"/>
                    <a:pt x="751" y="21600"/>
                    <a:pt x="1368" y="21600"/>
                  </a:cubicBezTo>
                  <a:cubicBezTo>
                    <a:pt x="1837" y="21586"/>
                    <a:pt x="2355" y="21579"/>
                    <a:pt x="2913" y="21579"/>
                  </a:cubicBezTo>
                  <a:cubicBezTo>
                    <a:pt x="4155" y="21579"/>
                    <a:pt x="5587" y="21600"/>
                    <a:pt x="7095" y="21600"/>
                  </a:cubicBezTo>
                  <a:cubicBezTo>
                    <a:pt x="11618" y="21600"/>
                    <a:pt x="16821" y="21405"/>
                    <a:pt x="19572" y="19858"/>
                  </a:cubicBezTo>
                  <a:cubicBezTo>
                    <a:pt x="21529" y="18701"/>
                    <a:pt x="21017" y="0"/>
                    <a:pt x="190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8" name="Google Shape;670;p4"/>
            <p:cNvSpPr/>
            <p:nvPr/>
          </p:nvSpPr>
          <p:spPr>
            <a:xfrm>
              <a:off x="14592841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5" y="520"/>
                  </a:cubicBezTo>
                  <a:cubicBezTo>
                    <a:pt x="11994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9" name="Google Shape;671;p4"/>
            <p:cNvSpPr/>
            <p:nvPr/>
          </p:nvSpPr>
          <p:spPr>
            <a:xfrm>
              <a:off x="14541441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4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191" y="19733"/>
                    <a:pt x="756" y="21593"/>
                    <a:pt x="1364" y="21593"/>
                  </a:cubicBezTo>
                  <a:cubicBezTo>
                    <a:pt x="1837" y="21579"/>
                    <a:pt x="2360" y="21579"/>
                    <a:pt x="2920" y="21579"/>
                  </a:cubicBezTo>
                  <a:cubicBezTo>
                    <a:pt x="4116" y="21579"/>
                    <a:pt x="5489" y="21600"/>
                    <a:pt x="6935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0" name="Google Shape;672;p4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1" name="Google Shape;673;p4"/>
            <p:cNvSpPr/>
            <p:nvPr/>
          </p:nvSpPr>
          <p:spPr>
            <a:xfrm>
              <a:off x="9931720" y="1873781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505"/>
                  </a:cubicBezTo>
                  <a:cubicBezTo>
                    <a:pt x="1309" y="20041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2" name="Google Shape;674;p4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3" name="Google Shape;675;p4"/>
            <p:cNvSpPr/>
            <p:nvPr/>
          </p:nvSpPr>
          <p:spPr>
            <a:xfrm>
              <a:off x="9654564" y="2631232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4" name="Google Shape;676;p4"/>
            <p:cNvSpPr/>
            <p:nvPr/>
          </p:nvSpPr>
          <p:spPr>
            <a:xfrm>
              <a:off x="9654564" y="3265068"/>
              <a:ext cx="202550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3" h="21600" fill="norm" stroke="1" extrusionOk="0">
                  <a:moveTo>
                    <a:pt x="7683" y="0"/>
                  </a:moveTo>
                  <a:cubicBezTo>
                    <a:pt x="2706" y="0"/>
                    <a:pt x="-1595" y="5740"/>
                    <a:pt x="577" y="16495"/>
                  </a:cubicBezTo>
                  <a:cubicBezTo>
                    <a:pt x="1318" y="20037"/>
                    <a:pt x="4188" y="21600"/>
                    <a:pt x="7385" y="21600"/>
                  </a:cubicBezTo>
                  <a:cubicBezTo>
                    <a:pt x="13168" y="21600"/>
                    <a:pt x="20005" y="16487"/>
                    <a:pt x="17171" y="8720"/>
                  </a:cubicBezTo>
                  <a:cubicBezTo>
                    <a:pt x="15006" y="2825"/>
                    <a:pt x="11178" y="0"/>
                    <a:pt x="76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5" name="Google Shape;677;p4"/>
            <p:cNvSpPr/>
            <p:nvPr/>
          </p:nvSpPr>
          <p:spPr>
            <a:xfrm>
              <a:off x="10568384" y="1884179"/>
              <a:ext cx="1133394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86" y="3688"/>
                    <a:pt x="8211" y="7459"/>
                    <a:pt x="7961" y="8337"/>
                  </a:cubicBezTo>
                  <a:cubicBezTo>
                    <a:pt x="7795" y="8995"/>
                    <a:pt x="576" y="8872"/>
                    <a:pt x="147" y="9613"/>
                  </a:cubicBezTo>
                  <a:cubicBezTo>
                    <a:pt x="-255" y="10299"/>
                    <a:pt x="244" y="12082"/>
                    <a:pt x="742" y="13275"/>
                  </a:cubicBezTo>
                  <a:cubicBezTo>
                    <a:pt x="935" y="13775"/>
                    <a:pt x="1419" y="14078"/>
                    <a:pt x="1943" y="14078"/>
                  </a:cubicBezTo>
                  <a:cubicBezTo>
                    <a:pt x="2022" y="14078"/>
                    <a:pt x="2103" y="14072"/>
                    <a:pt x="2183" y="14056"/>
                  </a:cubicBezTo>
                  <a:cubicBezTo>
                    <a:pt x="4013" y="13713"/>
                    <a:pt x="5703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905" y="13507"/>
                    <a:pt x="8487" y="14101"/>
                    <a:pt x="8459" y="14825"/>
                  </a:cubicBezTo>
                  <a:cubicBezTo>
                    <a:pt x="8391" y="16703"/>
                    <a:pt x="8211" y="18747"/>
                    <a:pt x="8501" y="20502"/>
                  </a:cubicBezTo>
                  <a:cubicBezTo>
                    <a:pt x="8611" y="21093"/>
                    <a:pt x="9112" y="21531"/>
                    <a:pt x="9720" y="21558"/>
                  </a:cubicBezTo>
                  <a:cubicBezTo>
                    <a:pt x="10326" y="21582"/>
                    <a:pt x="10969" y="21600"/>
                    <a:pt x="11626" y="21600"/>
                  </a:cubicBezTo>
                  <a:cubicBezTo>
                    <a:pt x="12142" y="21600"/>
                    <a:pt x="12666" y="21589"/>
                    <a:pt x="13184" y="21558"/>
                  </a:cubicBezTo>
                  <a:cubicBezTo>
                    <a:pt x="13822" y="21531"/>
                    <a:pt x="14334" y="21023"/>
                    <a:pt x="14390" y="20379"/>
                  </a:cubicBezTo>
                  <a:cubicBezTo>
                    <a:pt x="14501" y="18733"/>
                    <a:pt x="14376" y="16319"/>
                    <a:pt x="14112" y="14496"/>
                  </a:cubicBezTo>
                  <a:cubicBezTo>
                    <a:pt x="13993" y="13716"/>
                    <a:pt x="14617" y="13038"/>
                    <a:pt x="15394" y="13038"/>
                  </a:cubicBezTo>
                  <a:cubicBezTo>
                    <a:pt x="15425" y="13038"/>
                    <a:pt x="15454" y="13040"/>
                    <a:pt x="15484" y="13041"/>
                  </a:cubicBezTo>
                  <a:cubicBezTo>
                    <a:pt x="16995" y="13164"/>
                    <a:pt x="18588" y="13370"/>
                    <a:pt x="20002" y="13426"/>
                  </a:cubicBezTo>
                  <a:cubicBezTo>
                    <a:pt x="20017" y="13426"/>
                    <a:pt x="20033" y="13426"/>
                    <a:pt x="20050" y="13426"/>
                  </a:cubicBezTo>
                  <a:cubicBezTo>
                    <a:pt x="20761" y="13426"/>
                    <a:pt x="21345" y="12834"/>
                    <a:pt x="21331" y="12122"/>
                  </a:cubicBezTo>
                  <a:cubicBezTo>
                    <a:pt x="21303" y="11244"/>
                    <a:pt x="21165" y="10449"/>
                    <a:pt x="21013" y="9572"/>
                  </a:cubicBezTo>
                  <a:cubicBezTo>
                    <a:pt x="20929" y="8995"/>
                    <a:pt x="20472" y="8571"/>
                    <a:pt x="19890" y="8502"/>
                  </a:cubicBezTo>
                  <a:cubicBezTo>
                    <a:pt x="18512" y="8351"/>
                    <a:pt x="17004" y="8199"/>
                    <a:pt x="15631" y="8199"/>
                  </a:cubicBezTo>
                  <a:cubicBezTo>
                    <a:pt x="15387" y="8199"/>
                    <a:pt x="15150" y="8203"/>
                    <a:pt x="14917" y="8214"/>
                  </a:cubicBezTo>
                  <a:cubicBezTo>
                    <a:pt x="14890" y="8216"/>
                    <a:pt x="14866" y="8216"/>
                    <a:pt x="14841" y="8216"/>
                  </a:cubicBezTo>
                  <a:cubicBezTo>
                    <a:pt x="14154" y="8216"/>
                    <a:pt x="13598" y="7681"/>
                    <a:pt x="13572" y="6993"/>
                  </a:cubicBezTo>
                  <a:cubicBezTo>
                    <a:pt x="13518" y="5361"/>
                    <a:pt x="13337" y="3084"/>
                    <a:pt x="13171" y="1205"/>
                  </a:cubicBezTo>
                  <a:cubicBezTo>
                    <a:pt x="13115" y="589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6" name="Google Shape;678;p4"/>
            <p:cNvSpPr/>
            <p:nvPr/>
          </p:nvSpPr>
          <p:spPr>
            <a:xfrm>
              <a:off x="9802006" y="13460663"/>
              <a:ext cx="108486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5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267" y="773"/>
                    <a:pt x="13969" y="871"/>
                    <a:pt x="10608" y="871"/>
                  </a:cubicBezTo>
                  <a:cubicBezTo>
                    <a:pt x="9354" y="871"/>
                    <a:pt x="8093" y="857"/>
                    <a:pt x="6901" y="857"/>
                  </a:cubicBezTo>
                  <a:cubicBezTo>
                    <a:pt x="4635" y="857"/>
                    <a:pt x="2629" y="913"/>
                    <a:pt x="1435" y="1205"/>
                  </a:cubicBezTo>
                  <a:cubicBezTo>
                    <a:pt x="856" y="1331"/>
                    <a:pt x="377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4" y="21586"/>
                    <a:pt x="2352" y="21579"/>
                    <a:pt x="2907" y="21579"/>
                  </a:cubicBezTo>
                  <a:cubicBezTo>
                    <a:pt x="4149" y="21579"/>
                    <a:pt x="5582" y="21600"/>
                    <a:pt x="7088" y="21600"/>
                  </a:cubicBezTo>
                  <a:cubicBezTo>
                    <a:pt x="11611" y="21600"/>
                    <a:pt x="16810" y="21405"/>
                    <a:pt x="19562" y="19858"/>
                  </a:cubicBezTo>
                  <a:cubicBezTo>
                    <a:pt x="21524" y="18701"/>
                    <a:pt x="21013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7" name="Google Shape;679;p4"/>
            <p:cNvSpPr/>
            <p:nvPr/>
          </p:nvSpPr>
          <p:spPr>
            <a:xfrm>
              <a:off x="9576541" y="12284917"/>
              <a:ext cx="818793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106" y="0"/>
                  </a:moveTo>
                  <a:cubicBezTo>
                    <a:pt x="19060" y="0"/>
                    <a:pt x="19014" y="14"/>
                    <a:pt x="18968" y="35"/>
                  </a:cubicBezTo>
                  <a:cubicBezTo>
                    <a:pt x="17376" y="733"/>
                    <a:pt x="14375" y="859"/>
                    <a:pt x="11236" y="859"/>
                  </a:cubicBezTo>
                  <a:cubicBezTo>
                    <a:pt x="9594" y="859"/>
                    <a:pt x="7912" y="824"/>
                    <a:pt x="6377" y="824"/>
                  </a:cubicBezTo>
                  <a:cubicBezTo>
                    <a:pt x="4328" y="824"/>
                    <a:pt x="2537" y="880"/>
                    <a:pt x="1438" y="1152"/>
                  </a:cubicBezTo>
                  <a:cubicBezTo>
                    <a:pt x="857" y="1278"/>
                    <a:pt x="371" y="3023"/>
                    <a:pt x="241" y="5452"/>
                  </a:cubicBezTo>
                  <a:cubicBezTo>
                    <a:pt x="16" y="9313"/>
                    <a:pt x="-78" y="13676"/>
                    <a:pt x="73" y="17034"/>
                  </a:cubicBezTo>
                  <a:cubicBezTo>
                    <a:pt x="203" y="19715"/>
                    <a:pt x="746" y="21586"/>
                    <a:pt x="1363" y="21586"/>
                  </a:cubicBezTo>
                  <a:cubicBezTo>
                    <a:pt x="1782" y="21572"/>
                    <a:pt x="2239" y="21565"/>
                    <a:pt x="2728" y="21565"/>
                  </a:cubicBezTo>
                  <a:cubicBezTo>
                    <a:pt x="4131" y="21565"/>
                    <a:pt x="5792" y="21600"/>
                    <a:pt x="7534" y="21600"/>
                  </a:cubicBezTo>
                  <a:cubicBezTo>
                    <a:pt x="11951" y="21600"/>
                    <a:pt x="16906" y="21384"/>
                    <a:pt x="19565" y="19841"/>
                  </a:cubicBezTo>
                  <a:cubicBezTo>
                    <a:pt x="21522" y="18682"/>
                    <a:pt x="21015" y="0"/>
                    <a:pt x="1910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8" name="Google Shape;680;p4"/>
            <p:cNvSpPr/>
            <p:nvPr/>
          </p:nvSpPr>
          <p:spPr>
            <a:xfrm>
              <a:off x="9576541" y="11918363"/>
              <a:ext cx="81877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96" y="0"/>
                  </a:moveTo>
                  <a:cubicBezTo>
                    <a:pt x="19054" y="0"/>
                    <a:pt x="19010" y="14"/>
                    <a:pt x="18966" y="28"/>
                  </a:cubicBezTo>
                  <a:cubicBezTo>
                    <a:pt x="17267" y="773"/>
                    <a:pt x="13967" y="877"/>
                    <a:pt x="10606" y="877"/>
                  </a:cubicBezTo>
                  <a:cubicBezTo>
                    <a:pt x="9352" y="877"/>
                    <a:pt x="8091" y="863"/>
                    <a:pt x="6900" y="863"/>
                  </a:cubicBezTo>
                  <a:cubicBezTo>
                    <a:pt x="4636" y="863"/>
                    <a:pt x="2631" y="912"/>
                    <a:pt x="1438" y="1211"/>
                  </a:cubicBezTo>
                  <a:cubicBezTo>
                    <a:pt x="857" y="1337"/>
                    <a:pt x="371" y="3070"/>
                    <a:pt x="241" y="5492"/>
                  </a:cubicBezTo>
                  <a:cubicBezTo>
                    <a:pt x="16" y="9342"/>
                    <a:pt x="-78" y="13630"/>
                    <a:pt x="73" y="17048"/>
                  </a:cubicBezTo>
                  <a:cubicBezTo>
                    <a:pt x="203" y="19714"/>
                    <a:pt x="746" y="21579"/>
                    <a:pt x="1363" y="21579"/>
                  </a:cubicBezTo>
                  <a:cubicBezTo>
                    <a:pt x="1782" y="21565"/>
                    <a:pt x="2239" y="21565"/>
                    <a:pt x="2728" y="21565"/>
                  </a:cubicBezTo>
                  <a:cubicBezTo>
                    <a:pt x="4130" y="21565"/>
                    <a:pt x="5791" y="21600"/>
                    <a:pt x="7534" y="21600"/>
                  </a:cubicBezTo>
                  <a:cubicBezTo>
                    <a:pt x="11950" y="21600"/>
                    <a:pt x="16905" y="21377"/>
                    <a:pt x="19564" y="19839"/>
                  </a:cubicBezTo>
                  <a:cubicBezTo>
                    <a:pt x="21522" y="18683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9" name="Google Shape;681;p4"/>
            <p:cNvSpPr/>
            <p:nvPr/>
          </p:nvSpPr>
          <p:spPr>
            <a:xfrm>
              <a:off x="11928668" y="11660158"/>
              <a:ext cx="98242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69" y="0"/>
                  </a:moveTo>
                  <a:cubicBezTo>
                    <a:pt x="16837" y="0"/>
                    <a:pt x="16407" y="178"/>
                    <a:pt x="16082" y="510"/>
                  </a:cubicBezTo>
                  <a:cubicBezTo>
                    <a:pt x="11999" y="4773"/>
                    <a:pt x="3464" y="13250"/>
                    <a:pt x="320" y="17449"/>
                  </a:cubicBezTo>
                  <a:cubicBezTo>
                    <a:pt x="-894" y="19073"/>
                    <a:pt x="1603" y="21600"/>
                    <a:pt x="3509" y="21600"/>
                  </a:cubicBezTo>
                  <a:cubicBezTo>
                    <a:pt x="4022" y="21600"/>
                    <a:pt x="4491" y="21417"/>
                    <a:pt x="4835" y="20982"/>
                  </a:cubicBezTo>
                  <a:cubicBezTo>
                    <a:pt x="7654" y="17465"/>
                    <a:pt x="17207" y="8163"/>
                    <a:pt x="20134" y="4789"/>
                  </a:cubicBezTo>
                  <a:cubicBezTo>
                    <a:pt x="20613" y="4234"/>
                    <a:pt x="20706" y="3442"/>
                    <a:pt x="20335" y="2808"/>
                  </a:cubicBezTo>
                  <a:cubicBezTo>
                    <a:pt x="19749" y="1810"/>
                    <a:pt x="18963" y="828"/>
                    <a:pt x="18148" y="274"/>
                  </a:cubicBezTo>
                  <a:cubicBezTo>
                    <a:pt x="17879" y="89"/>
                    <a:pt x="17573" y="0"/>
                    <a:pt x="172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0" name="Google Shape;682;p4"/>
            <p:cNvSpPr/>
            <p:nvPr/>
          </p:nvSpPr>
          <p:spPr>
            <a:xfrm>
              <a:off x="12010646" y="11613947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09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29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1" name="Google Shape;683;p4"/>
            <p:cNvSpPr/>
            <p:nvPr/>
          </p:nvSpPr>
          <p:spPr>
            <a:xfrm>
              <a:off x="12595885" y="12412410"/>
              <a:ext cx="231999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59" y="0"/>
                  </a:moveTo>
                  <a:cubicBezTo>
                    <a:pt x="2686" y="0"/>
                    <a:pt x="-1604" y="5753"/>
                    <a:pt x="588" y="16542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7"/>
                    <a:pt x="17151" y="8753"/>
                  </a:cubicBezTo>
                  <a:cubicBezTo>
                    <a:pt x="14984" y="2830"/>
                    <a:pt x="11157" y="0"/>
                    <a:pt x="76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2" name="Google Shape;684;p4"/>
            <p:cNvSpPr/>
            <p:nvPr/>
          </p:nvSpPr>
          <p:spPr>
            <a:xfrm>
              <a:off x="11877454" y="13460663"/>
              <a:ext cx="108465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4" y="0"/>
                  </a:moveTo>
                  <a:cubicBezTo>
                    <a:pt x="19041" y="0"/>
                    <a:pt x="18997" y="7"/>
                    <a:pt x="18952" y="28"/>
                  </a:cubicBezTo>
                  <a:cubicBezTo>
                    <a:pt x="17265" y="773"/>
                    <a:pt x="13969" y="871"/>
                    <a:pt x="10610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4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8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3" name="Google Shape;685;p4"/>
            <p:cNvSpPr/>
            <p:nvPr/>
          </p:nvSpPr>
          <p:spPr>
            <a:xfrm>
              <a:off x="12318693" y="13169532"/>
              <a:ext cx="202573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4" name="Google Shape;686;p4"/>
            <p:cNvSpPr/>
            <p:nvPr/>
          </p:nvSpPr>
          <p:spPr>
            <a:xfrm>
              <a:off x="13232531" y="12422809"/>
              <a:ext cx="1132701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72" y="3694"/>
                    <a:pt x="8197" y="7466"/>
                    <a:pt x="7961" y="8330"/>
                  </a:cubicBezTo>
                  <a:cubicBezTo>
                    <a:pt x="7781" y="8988"/>
                    <a:pt x="577" y="8865"/>
                    <a:pt x="147" y="9607"/>
                  </a:cubicBezTo>
                  <a:cubicBezTo>
                    <a:pt x="-255" y="10306"/>
                    <a:pt x="244" y="12076"/>
                    <a:pt x="730" y="13284"/>
                  </a:cubicBezTo>
                  <a:cubicBezTo>
                    <a:pt x="932" y="13766"/>
                    <a:pt x="1410" y="14077"/>
                    <a:pt x="1918" y="14077"/>
                  </a:cubicBezTo>
                  <a:cubicBezTo>
                    <a:pt x="2002" y="14077"/>
                    <a:pt x="2085" y="14069"/>
                    <a:pt x="2169" y="14051"/>
                  </a:cubicBezTo>
                  <a:cubicBezTo>
                    <a:pt x="3999" y="13708"/>
                    <a:pt x="5689" y="13571"/>
                    <a:pt x="7116" y="13516"/>
                  </a:cubicBezTo>
                  <a:cubicBezTo>
                    <a:pt x="7141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61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08" y="21555"/>
                  </a:cubicBezTo>
                  <a:cubicBezTo>
                    <a:pt x="10363" y="21580"/>
                    <a:pt x="11056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62" y="16315"/>
                    <a:pt x="14098" y="14491"/>
                  </a:cubicBezTo>
                  <a:cubicBezTo>
                    <a:pt x="13993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5" y="13050"/>
                  </a:cubicBezTo>
                  <a:cubicBezTo>
                    <a:pt x="16981" y="13159"/>
                    <a:pt x="18574" y="13365"/>
                    <a:pt x="20002" y="13420"/>
                  </a:cubicBezTo>
                  <a:cubicBezTo>
                    <a:pt x="20017" y="13420"/>
                    <a:pt x="20034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291" y="11252"/>
                    <a:pt x="21151" y="10443"/>
                    <a:pt x="21013" y="9565"/>
                  </a:cubicBezTo>
                  <a:cubicBezTo>
                    <a:pt x="20916" y="9002"/>
                    <a:pt x="20458" y="8564"/>
                    <a:pt x="19890" y="8495"/>
                  </a:cubicBezTo>
                  <a:cubicBezTo>
                    <a:pt x="18528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7" y="8221"/>
                    <a:pt x="13586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01" y="580"/>
                    <a:pt x="12603" y="86"/>
                    <a:pt x="11966" y="45"/>
                  </a:cubicBezTo>
                  <a:cubicBezTo>
                    <a:pt x="11539" y="18"/>
                    <a:pt x="11064" y="0"/>
                    <a:pt x="105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5" name="Google Shape;687;p4"/>
            <p:cNvSpPr/>
            <p:nvPr/>
          </p:nvSpPr>
          <p:spPr>
            <a:xfrm>
              <a:off x="13571644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7" y="0"/>
                    <a:pt x="14767" y="159"/>
                    <a:pt x="14506" y="460"/>
                  </a:cubicBezTo>
                  <a:cubicBezTo>
                    <a:pt x="13328" y="1829"/>
                    <a:pt x="12035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28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3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4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1" y="15412"/>
                    <a:pt x="11233" y="15193"/>
                    <a:pt x="11650" y="15193"/>
                  </a:cubicBezTo>
                  <a:cubicBezTo>
                    <a:pt x="11950" y="15193"/>
                    <a:pt x="12251" y="15304"/>
                    <a:pt x="12501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7" y="19746"/>
                    <a:pt x="18633" y="19562"/>
                    <a:pt x="18896" y="19215"/>
                  </a:cubicBezTo>
                  <a:cubicBezTo>
                    <a:pt x="19622" y="18238"/>
                    <a:pt x="20408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5" y="10097"/>
                  </a:cubicBezTo>
                  <a:cubicBezTo>
                    <a:pt x="15073" y="9627"/>
                    <a:pt x="14912" y="8502"/>
                    <a:pt x="15479" y="7787"/>
                  </a:cubicBezTo>
                  <a:cubicBezTo>
                    <a:pt x="16541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15" y="1730"/>
                  </a:cubicBezTo>
                  <a:cubicBezTo>
                    <a:pt x="17674" y="1128"/>
                    <a:pt x="16919" y="688"/>
                    <a:pt x="16105" y="184"/>
                  </a:cubicBezTo>
                  <a:cubicBezTo>
                    <a:pt x="15906" y="60"/>
                    <a:pt x="15687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6" name="Google Shape;688;p4"/>
            <p:cNvSpPr/>
            <p:nvPr/>
          </p:nvSpPr>
          <p:spPr>
            <a:xfrm>
              <a:off x="10655975" y="10599777"/>
              <a:ext cx="144160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5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4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3" y="7471"/>
                    <a:pt x="115" y="9332"/>
                  </a:cubicBezTo>
                  <a:cubicBezTo>
                    <a:pt x="-169" y="10248"/>
                    <a:pt x="115" y="10796"/>
                    <a:pt x="498" y="11459"/>
                  </a:cubicBezTo>
                  <a:cubicBezTo>
                    <a:pt x="625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39" y="20909"/>
                  </a:cubicBezTo>
                  <a:cubicBezTo>
                    <a:pt x="7032" y="21349"/>
                    <a:pt x="7854" y="21600"/>
                    <a:pt x="8705" y="21600"/>
                  </a:cubicBezTo>
                  <a:cubicBezTo>
                    <a:pt x="9576" y="21600"/>
                    <a:pt x="10475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40" y="3422"/>
                    <a:pt x="14021" y="2951"/>
                    <a:pt x="14588" y="2938"/>
                  </a:cubicBezTo>
                  <a:lnTo>
                    <a:pt x="17350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4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6" y="4109"/>
                  </a:cubicBezTo>
                  <a:cubicBezTo>
                    <a:pt x="21256" y="3065"/>
                    <a:pt x="20962" y="2110"/>
                    <a:pt x="20690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6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7" name="Google Shape;689;p4"/>
            <p:cNvSpPr/>
            <p:nvPr/>
          </p:nvSpPr>
          <p:spPr>
            <a:xfrm>
              <a:off x="12465685" y="9948363"/>
              <a:ext cx="1085362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8" y="719"/>
                    <a:pt x="14217" y="831"/>
                    <a:pt x="10996" y="831"/>
                  </a:cubicBezTo>
                  <a:cubicBezTo>
                    <a:pt x="9564" y="831"/>
                    <a:pt x="8111" y="810"/>
                    <a:pt x="6755" y="810"/>
                  </a:cubicBezTo>
                  <a:cubicBezTo>
                    <a:pt x="4553" y="810"/>
                    <a:pt x="2609" y="866"/>
                    <a:pt x="1443" y="1152"/>
                  </a:cubicBezTo>
                  <a:cubicBezTo>
                    <a:pt x="864" y="1278"/>
                    <a:pt x="371" y="3023"/>
                    <a:pt x="244" y="5452"/>
                  </a:cubicBezTo>
                  <a:cubicBezTo>
                    <a:pt x="18" y="9313"/>
                    <a:pt x="-80" y="13669"/>
                    <a:pt x="75" y="17034"/>
                  </a:cubicBezTo>
                  <a:cubicBezTo>
                    <a:pt x="202" y="19715"/>
                    <a:pt x="752" y="21579"/>
                    <a:pt x="1372" y="21579"/>
                  </a:cubicBezTo>
                  <a:cubicBezTo>
                    <a:pt x="1790" y="21572"/>
                    <a:pt x="2247" y="21565"/>
                    <a:pt x="2734" y="21565"/>
                  </a:cubicBezTo>
                  <a:cubicBezTo>
                    <a:pt x="4134" y="21565"/>
                    <a:pt x="5792" y="21600"/>
                    <a:pt x="7535" y="21600"/>
                  </a:cubicBezTo>
                  <a:cubicBezTo>
                    <a:pt x="11947" y="21600"/>
                    <a:pt x="16903" y="21384"/>
                    <a:pt x="19563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8" name="Google Shape;690;p4"/>
            <p:cNvSpPr/>
            <p:nvPr/>
          </p:nvSpPr>
          <p:spPr>
            <a:xfrm>
              <a:off x="12240532" y="8772041"/>
              <a:ext cx="818900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600" fill="norm" stroke="1" extrusionOk="0">
                  <a:moveTo>
                    <a:pt x="19086" y="0"/>
                  </a:moveTo>
                  <a:cubicBezTo>
                    <a:pt x="19042" y="0"/>
                    <a:pt x="18998" y="7"/>
                    <a:pt x="18954" y="28"/>
                  </a:cubicBezTo>
                  <a:cubicBezTo>
                    <a:pt x="17316" y="753"/>
                    <a:pt x="14162" y="872"/>
                    <a:pt x="10905" y="872"/>
                  </a:cubicBezTo>
                  <a:cubicBezTo>
                    <a:pt x="9353" y="872"/>
                    <a:pt x="7778" y="844"/>
                    <a:pt x="6331" y="844"/>
                  </a:cubicBezTo>
                  <a:cubicBezTo>
                    <a:pt x="4299" y="844"/>
                    <a:pt x="2523" y="893"/>
                    <a:pt x="1424" y="1151"/>
                  </a:cubicBezTo>
                  <a:cubicBezTo>
                    <a:pt x="864" y="1332"/>
                    <a:pt x="378" y="3013"/>
                    <a:pt x="227" y="5503"/>
                  </a:cubicBezTo>
                  <a:cubicBezTo>
                    <a:pt x="2" y="9297"/>
                    <a:pt x="-71" y="13656"/>
                    <a:pt x="78" y="17074"/>
                  </a:cubicBezTo>
                  <a:cubicBezTo>
                    <a:pt x="189" y="19710"/>
                    <a:pt x="732" y="21558"/>
                    <a:pt x="1338" y="21558"/>
                  </a:cubicBezTo>
                  <a:cubicBezTo>
                    <a:pt x="1349" y="21558"/>
                    <a:pt x="1359" y="21558"/>
                    <a:pt x="1368" y="21558"/>
                  </a:cubicBezTo>
                  <a:cubicBezTo>
                    <a:pt x="1590" y="21551"/>
                    <a:pt x="1821" y="21551"/>
                    <a:pt x="2062" y="21551"/>
                  </a:cubicBezTo>
                  <a:cubicBezTo>
                    <a:pt x="3582" y="21551"/>
                    <a:pt x="5488" y="21600"/>
                    <a:pt x="7510" y="21600"/>
                  </a:cubicBezTo>
                  <a:cubicBezTo>
                    <a:pt x="11933" y="21600"/>
                    <a:pt x="16905" y="21356"/>
                    <a:pt x="19572" y="19815"/>
                  </a:cubicBezTo>
                  <a:cubicBezTo>
                    <a:pt x="21529" y="18720"/>
                    <a:pt x="21017" y="0"/>
                    <a:pt x="190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9" name="Google Shape;691;p4"/>
            <p:cNvSpPr/>
            <p:nvPr/>
          </p:nvSpPr>
          <p:spPr>
            <a:xfrm>
              <a:off x="14592825" y="8147199"/>
              <a:ext cx="982133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50" y="0"/>
                    <a:pt x="16418" y="178"/>
                    <a:pt x="16095" y="510"/>
                  </a:cubicBezTo>
                  <a:cubicBezTo>
                    <a:pt x="11993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8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2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0" name="Google Shape;692;p4"/>
            <p:cNvSpPr/>
            <p:nvPr/>
          </p:nvSpPr>
          <p:spPr>
            <a:xfrm>
              <a:off x="14541441" y="9948363"/>
              <a:ext cx="108482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192" y="19715"/>
                    <a:pt x="757" y="21579"/>
                    <a:pt x="1364" y="21579"/>
                  </a:cubicBezTo>
                  <a:cubicBezTo>
                    <a:pt x="1782" y="21572"/>
                    <a:pt x="2241" y="21565"/>
                    <a:pt x="2730" y="21565"/>
                  </a:cubicBezTo>
                  <a:cubicBezTo>
                    <a:pt x="4131" y="21565"/>
                    <a:pt x="5792" y="21600"/>
                    <a:pt x="7536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1" name="Google Shape;693;p4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2" name="Google Shape;694;p4"/>
            <p:cNvSpPr/>
            <p:nvPr/>
          </p:nvSpPr>
          <p:spPr>
            <a:xfrm>
              <a:off x="9931727" y="8899452"/>
              <a:ext cx="232180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45"/>
                    <a:pt x="587" y="16521"/>
                  </a:cubicBezTo>
                  <a:cubicBezTo>
                    <a:pt x="1308" y="20041"/>
                    <a:pt x="4168" y="21600"/>
                    <a:pt x="7357" y="21600"/>
                  </a:cubicBezTo>
                  <a:cubicBezTo>
                    <a:pt x="13140" y="21600"/>
                    <a:pt x="19998" y="16485"/>
                    <a:pt x="17126" y="8742"/>
                  </a:cubicBezTo>
                  <a:cubicBezTo>
                    <a:pt x="14962" y="2827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3" name="Google Shape;695;p4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4" name="Google Shape;696;p4"/>
            <p:cNvSpPr/>
            <p:nvPr/>
          </p:nvSpPr>
          <p:spPr>
            <a:xfrm>
              <a:off x="9654550" y="9656903"/>
              <a:ext cx="202565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5" h="21600" fill="norm" stroke="1" extrusionOk="0">
                  <a:moveTo>
                    <a:pt x="7670" y="0"/>
                  </a:moveTo>
                  <a:cubicBezTo>
                    <a:pt x="2694" y="0"/>
                    <a:pt x="-1593" y="5725"/>
                    <a:pt x="579" y="16501"/>
                  </a:cubicBezTo>
                  <a:cubicBezTo>
                    <a:pt x="1320" y="20039"/>
                    <a:pt x="4190" y="21600"/>
                    <a:pt x="7387" y="21600"/>
                  </a:cubicBezTo>
                  <a:cubicBezTo>
                    <a:pt x="13170" y="21600"/>
                    <a:pt x="20007" y="16493"/>
                    <a:pt x="17173" y="8734"/>
                  </a:cubicBezTo>
                  <a:cubicBezTo>
                    <a:pt x="15001" y="2838"/>
                    <a:pt x="11165" y="0"/>
                    <a:pt x="76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5" name="Google Shape;697;p4"/>
            <p:cNvSpPr/>
            <p:nvPr/>
          </p:nvSpPr>
          <p:spPr>
            <a:xfrm>
              <a:off x="9654557" y="10290409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75" y="0"/>
                  </a:moveTo>
                  <a:cubicBezTo>
                    <a:pt x="2699" y="0"/>
                    <a:pt x="-1593" y="5754"/>
                    <a:pt x="579" y="16546"/>
                  </a:cubicBezTo>
                  <a:cubicBezTo>
                    <a:pt x="1312" y="20054"/>
                    <a:pt x="4174" y="21600"/>
                    <a:pt x="7362" y="21600"/>
                  </a:cubicBezTo>
                  <a:cubicBezTo>
                    <a:pt x="13151" y="21600"/>
                    <a:pt x="20007" y="16505"/>
                    <a:pt x="17167" y="8773"/>
                  </a:cubicBezTo>
                  <a:cubicBezTo>
                    <a:pt x="14996" y="2849"/>
                    <a:pt x="11168" y="0"/>
                    <a:pt x="76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6" name="Google Shape;698;p4"/>
            <p:cNvSpPr/>
            <p:nvPr/>
          </p:nvSpPr>
          <p:spPr>
            <a:xfrm>
              <a:off x="10568384" y="8910097"/>
              <a:ext cx="1133394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600" fill="norm" stroke="1" extrusionOk="0">
                  <a:moveTo>
                    <a:pt x="10529" y="0"/>
                  </a:moveTo>
                  <a:cubicBezTo>
                    <a:pt x="9543" y="0"/>
                    <a:pt x="8538" y="83"/>
                    <a:pt x="7850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95" y="8982"/>
                    <a:pt x="576" y="8859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3" y="13759"/>
                    <a:pt x="1410" y="14069"/>
                    <a:pt x="1927" y="14069"/>
                  </a:cubicBezTo>
                  <a:cubicBezTo>
                    <a:pt x="2011" y="14069"/>
                    <a:pt x="2098" y="14062"/>
                    <a:pt x="2183" y="14043"/>
                  </a:cubicBezTo>
                  <a:cubicBezTo>
                    <a:pt x="4013" y="13700"/>
                    <a:pt x="5703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16" y="13507"/>
                    <a:pt x="8487" y="14108"/>
                    <a:pt x="8459" y="14826"/>
                  </a:cubicBezTo>
                  <a:cubicBezTo>
                    <a:pt x="8391" y="16705"/>
                    <a:pt x="8211" y="18734"/>
                    <a:pt x="8501" y="20504"/>
                  </a:cubicBezTo>
                  <a:cubicBezTo>
                    <a:pt x="8611" y="21094"/>
                    <a:pt x="9112" y="21519"/>
                    <a:pt x="9720" y="21546"/>
                  </a:cubicBezTo>
                  <a:cubicBezTo>
                    <a:pt x="10348" y="21578"/>
                    <a:pt x="11016" y="21600"/>
                    <a:pt x="11696" y="21600"/>
                  </a:cubicBezTo>
                  <a:cubicBezTo>
                    <a:pt x="12190" y="21600"/>
                    <a:pt x="12690" y="21589"/>
                    <a:pt x="13184" y="21560"/>
                  </a:cubicBezTo>
                  <a:cubicBezTo>
                    <a:pt x="13822" y="21519"/>
                    <a:pt x="14334" y="21011"/>
                    <a:pt x="14390" y="20381"/>
                  </a:cubicBezTo>
                  <a:cubicBezTo>
                    <a:pt x="14501" y="18720"/>
                    <a:pt x="14376" y="16306"/>
                    <a:pt x="14112" y="14497"/>
                  </a:cubicBezTo>
                  <a:cubicBezTo>
                    <a:pt x="13993" y="13724"/>
                    <a:pt x="14608" y="13038"/>
                    <a:pt x="15375" y="13038"/>
                  </a:cubicBezTo>
                  <a:cubicBezTo>
                    <a:pt x="15411" y="13038"/>
                    <a:pt x="15448" y="13039"/>
                    <a:pt x="15484" y="13042"/>
                  </a:cubicBezTo>
                  <a:cubicBezTo>
                    <a:pt x="16995" y="13152"/>
                    <a:pt x="18588" y="13371"/>
                    <a:pt x="20002" y="13413"/>
                  </a:cubicBezTo>
                  <a:cubicBezTo>
                    <a:pt x="20017" y="13413"/>
                    <a:pt x="20033" y="13413"/>
                    <a:pt x="20050" y="13413"/>
                  </a:cubicBezTo>
                  <a:cubicBezTo>
                    <a:pt x="20761" y="13413"/>
                    <a:pt x="21345" y="12821"/>
                    <a:pt x="21331" y="12109"/>
                  </a:cubicBezTo>
                  <a:cubicBezTo>
                    <a:pt x="21303" y="11245"/>
                    <a:pt x="21165" y="10436"/>
                    <a:pt x="21013" y="9558"/>
                  </a:cubicBezTo>
                  <a:cubicBezTo>
                    <a:pt x="20929" y="8996"/>
                    <a:pt x="20472" y="8558"/>
                    <a:pt x="19890" y="8502"/>
                  </a:cubicBezTo>
                  <a:cubicBezTo>
                    <a:pt x="18525" y="8341"/>
                    <a:pt x="17032" y="8199"/>
                    <a:pt x="15669" y="8199"/>
                  </a:cubicBezTo>
                  <a:cubicBezTo>
                    <a:pt x="15412" y="8199"/>
                    <a:pt x="15162" y="8204"/>
                    <a:pt x="14917" y="8215"/>
                  </a:cubicBezTo>
                  <a:cubicBezTo>
                    <a:pt x="14898" y="8215"/>
                    <a:pt x="14881" y="8215"/>
                    <a:pt x="14864" y="8215"/>
                  </a:cubicBezTo>
                  <a:cubicBezTo>
                    <a:pt x="14167" y="8215"/>
                    <a:pt x="13600" y="7677"/>
                    <a:pt x="13572" y="6994"/>
                  </a:cubicBezTo>
                  <a:cubicBezTo>
                    <a:pt x="13518" y="5347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78" y="54"/>
                  </a:cubicBezTo>
                  <a:cubicBezTo>
                    <a:pt x="11530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7" name="Google Shape;699;p4"/>
            <p:cNvSpPr/>
            <p:nvPr/>
          </p:nvSpPr>
          <p:spPr>
            <a:xfrm>
              <a:off x="6912357" y="1380229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12"/>
                  </a:cubicBezTo>
                  <a:cubicBezTo>
                    <a:pt x="858" y="1338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64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2" y="21586"/>
                    <a:pt x="2374" y="21579"/>
                    <a:pt x="2932" y="21579"/>
                  </a:cubicBezTo>
                  <a:cubicBezTo>
                    <a:pt x="4125" y="21579"/>
                    <a:pt x="5497" y="21600"/>
                    <a:pt x="6941" y="21600"/>
                  </a:cubicBezTo>
                  <a:cubicBezTo>
                    <a:pt x="11494" y="21600"/>
                    <a:pt x="16784" y="21405"/>
                    <a:pt x="19565" y="19795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8" name="Google Shape;700;p4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9" name="Google Shape;701;p4"/>
            <p:cNvSpPr/>
            <p:nvPr/>
          </p:nvSpPr>
          <p:spPr>
            <a:xfrm>
              <a:off x="7991941" y="61642"/>
              <a:ext cx="1441415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25"/>
                    <a:pt x="9719" y="10504"/>
                    <a:pt x="8932" y="16592"/>
                  </a:cubicBezTo>
                  <a:cubicBezTo>
                    <a:pt x="8898" y="16841"/>
                    <a:pt x="8718" y="16973"/>
                    <a:pt x="8540" y="16973"/>
                  </a:cubicBezTo>
                  <a:cubicBezTo>
                    <a:pt x="8382" y="16973"/>
                    <a:pt x="8225" y="16870"/>
                    <a:pt x="8169" y="16654"/>
                  </a:cubicBezTo>
                  <a:cubicBezTo>
                    <a:pt x="7132" y="12655"/>
                    <a:pt x="6892" y="11076"/>
                    <a:pt x="5550" y="7637"/>
                  </a:cubicBezTo>
                  <a:cubicBezTo>
                    <a:pt x="5356" y="7176"/>
                    <a:pt x="4965" y="6860"/>
                    <a:pt x="4517" y="6860"/>
                  </a:cubicBezTo>
                  <a:cubicBezTo>
                    <a:pt x="4508" y="6860"/>
                    <a:pt x="4500" y="6860"/>
                    <a:pt x="4490" y="6860"/>
                  </a:cubicBezTo>
                  <a:cubicBezTo>
                    <a:pt x="2766" y="6873"/>
                    <a:pt x="910" y="7471"/>
                    <a:pt x="114" y="9319"/>
                  </a:cubicBezTo>
                  <a:cubicBezTo>
                    <a:pt x="-170" y="10235"/>
                    <a:pt x="125" y="10796"/>
                    <a:pt x="496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4" y="11734"/>
                    <a:pt x="1478" y="11612"/>
                  </a:cubicBezTo>
                  <a:cubicBezTo>
                    <a:pt x="2294" y="10792"/>
                    <a:pt x="3276" y="10230"/>
                    <a:pt x="3807" y="10230"/>
                  </a:cubicBezTo>
                  <a:cubicBezTo>
                    <a:pt x="3995" y="10230"/>
                    <a:pt x="4126" y="10300"/>
                    <a:pt x="4174" y="10452"/>
                  </a:cubicBezTo>
                  <a:cubicBezTo>
                    <a:pt x="5026" y="13178"/>
                    <a:pt x="6117" y="19253"/>
                    <a:pt x="6848" y="20909"/>
                  </a:cubicBezTo>
                  <a:cubicBezTo>
                    <a:pt x="7037" y="21349"/>
                    <a:pt x="7858" y="21600"/>
                    <a:pt x="8709" y="21600"/>
                  </a:cubicBezTo>
                  <a:cubicBezTo>
                    <a:pt x="9580" y="21600"/>
                    <a:pt x="10479" y="21337"/>
                    <a:pt x="10755" y="20743"/>
                  </a:cubicBezTo>
                  <a:cubicBezTo>
                    <a:pt x="12567" y="16923"/>
                    <a:pt x="12501" y="8899"/>
                    <a:pt x="13430" y="4059"/>
                  </a:cubicBezTo>
                  <a:cubicBezTo>
                    <a:pt x="13550" y="3409"/>
                    <a:pt x="14018" y="2950"/>
                    <a:pt x="14586" y="2925"/>
                  </a:cubicBezTo>
                  <a:lnTo>
                    <a:pt x="17358" y="2835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2" y="5034"/>
                    <a:pt x="18880" y="5358"/>
                    <a:pt x="19298" y="5358"/>
                  </a:cubicBezTo>
                  <a:cubicBezTo>
                    <a:pt x="19313" y="5358"/>
                    <a:pt x="19329" y="5358"/>
                    <a:pt x="19345" y="5358"/>
                  </a:cubicBezTo>
                  <a:cubicBezTo>
                    <a:pt x="19727" y="5333"/>
                    <a:pt x="20142" y="5307"/>
                    <a:pt x="20503" y="5281"/>
                  </a:cubicBezTo>
                  <a:cubicBezTo>
                    <a:pt x="21026" y="5243"/>
                    <a:pt x="21430" y="4709"/>
                    <a:pt x="21364" y="4109"/>
                  </a:cubicBezTo>
                  <a:cubicBezTo>
                    <a:pt x="21266" y="3065"/>
                    <a:pt x="20971" y="2110"/>
                    <a:pt x="20687" y="1396"/>
                  </a:cubicBezTo>
                  <a:cubicBezTo>
                    <a:pt x="20372" y="581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0" name="Google Shape;702;p4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1" name="Google Shape;703;p4"/>
            <p:cNvSpPr/>
            <p:nvPr/>
          </p:nvSpPr>
          <p:spPr>
            <a:xfrm>
              <a:off x="4018839" y="1075483"/>
              <a:ext cx="232180" cy="251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1"/>
                    <a:pt x="587" y="16515"/>
                  </a:cubicBezTo>
                  <a:cubicBezTo>
                    <a:pt x="1308" y="20042"/>
                    <a:pt x="4174" y="21600"/>
                    <a:pt x="7357" y="21600"/>
                  </a:cubicBezTo>
                  <a:cubicBezTo>
                    <a:pt x="13140" y="21600"/>
                    <a:pt x="19998" y="16487"/>
                    <a:pt x="17126" y="8746"/>
                  </a:cubicBezTo>
                  <a:cubicBezTo>
                    <a:pt x="14962" y="2833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2" name="Google Shape;704;p4"/>
            <p:cNvSpPr/>
            <p:nvPr/>
          </p:nvSpPr>
          <p:spPr>
            <a:xfrm>
              <a:off x="5579821" y="0"/>
              <a:ext cx="1080031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70" y="0"/>
                  </a:moveTo>
                  <a:cubicBezTo>
                    <a:pt x="15115" y="0"/>
                    <a:pt x="14767" y="159"/>
                    <a:pt x="14516" y="462"/>
                  </a:cubicBezTo>
                  <a:cubicBezTo>
                    <a:pt x="13337" y="1815"/>
                    <a:pt x="12043" y="3362"/>
                    <a:pt x="11112" y="4844"/>
                  </a:cubicBezTo>
                  <a:cubicBezTo>
                    <a:pt x="10856" y="5261"/>
                    <a:pt x="10442" y="5485"/>
                    <a:pt x="10018" y="5485"/>
                  </a:cubicBezTo>
                  <a:cubicBezTo>
                    <a:pt x="9749" y="5485"/>
                    <a:pt x="9475" y="5394"/>
                    <a:pt x="9235" y="5202"/>
                  </a:cubicBezTo>
                  <a:cubicBezTo>
                    <a:pt x="7854" y="4079"/>
                    <a:pt x="5832" y="2597"/>
                    <a:pt x="4174" y="1408"/>
                  </a:cubicBezTo>
                  <a:cubicBezTo>
                    <a:pt x="3954" y="1251"/>
                    <a:pt x="3708" y="1176"/>
                    <a:pt x="3462" y="1176"/>
                  </a:cubicBezTo>
                  <a:cubicBezTo>
                    <a:pt x="3090" y="1176"/>
                    <a:pt x="2722" y="1349"/>
                    <a:pt x="2457" y="1684"/>
                  </a:cubicBezTo>
                  <a:cubicBezTo>
                    <a:pt x="1541" y="2841"/>
                    <a:pt x="421" y="4470"/>
                    <a:pt x="57" y="5692"/>
                  </a:cubicBezTo>
                  <a:cubicBezTo>
                    <a:pt x="-117" y="6311"/>
                    <a:pt x="116" y="7010"/>
                    <a:pt x="596" y="7370"/>
                  </a:cubicBezTo>
                  <a:cubicBezTo>
                    <a:pt x="2443" y="8721"/>
                    <a:pt x="6225" y="10481"/>
                    <a:pt x="6807" y="11327"/>
                  </a:cubicBezTo>
                  <a:cubicBezTo>
                    <a:pt x="7228" y="11962"/>
                    <a:pt x="2546" y="18529"/>
                    <a:pt x="2894" y="19456"/>
                  </a:cubicBezTo>
                  <a:cubicBezTo>
                    <a:pt x="3214" y="20320"/>
                    <a:pt x="5003" y="21134"/>
                    <a:pt x="6312" y="21542"/>
                  </a:cubicBezTo>
                  <a:cubicBezTo>
                    <a:pt x="6437" y="21580"/>
                    <a:pt x="6563" y="21600"/>
                    <a:pt x="6688" y="21600"/>
                  </a:cubicBezTo>
                  <a:cubicBezTo>
                    <a:pt x="7186" y="21600"/>
                    <a:pt x="7650" y="21297"/>
                    <a:pt x="7884" y="20776"/>
                  </a:cubicBezTo>
                  <a:cubicBezTo>
                    <a:pt x="8741" y="18837"/>
                    <a:pt x="9716" y="17192"/>
                    <a:pt x="10559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5" y="15202"/>
                    <a:pt x="12258" y="15315"/>
                    <a:pt x="12509" y="15547"/>
                  </a:cubicBezTo>
                  <a:cubicBezTo>
                    <a:pt x="14021" y="16964"/>
                    <a:pt x="15607" y="18576"/>
                    <a:pt x="17265" y="19586"/>
                  </a:cubicBezTo>
                  <a:cubicBezTo>
                    <a:pt x="17457" y="19699"/>
                    <a:pt x="17665" y="19754"/>
                    <a:pt x="17872" y="19754"/>
                  </a:cubicBezTo>
                  <a:cubicBezTo>
                    <a:pt x="18260" y="19754"/>
                    <a:pt x="18643" y="19562"/>
                    <a:pt x="18909" y="19212"/>
                  </a:cubicBezTo>
                  <a:cubicBezTo>
                    <a:pt x="19636" y="18251"/>
                    <a:pt x="20407" y="17159"/>
                    <a:pt x="21105" y="16036"/>
                  </a:cubicBezTo>
                  <a:cubicBezTo>
                    <a:pt x="21483" y="15417"/>
                    <a:pt x="21395" y="14570"/>
                    <a:pt x="20901" y="14080"/>
                  </a:cubicBezTo>
                  <a:cubicBezTo>
                    <a:pt x="19592" y="12777"/>
                    <a:pt x="17498" y="11164"/>
                    <a:pt x="15825" y="10089"/>
                  </a:cubicBezTo>
                  <a:cubicBezTo>
                    <a:pt x="15084" y="9618"/>
                    <a:pt x="14909" y="8493"/>
                    <a:pt x="15491" y="7793"/>
                  </a:cubicBezTo>
                  <a:cubicBezTo>
                    <a:pt x="16538" y="6473"/>
                    <a:pt x="17730" y="5169"/>
                    <a:pt x="18675" y="3884"/>
                  </a:cubicBezTo>
                  <a:cubicBezTo>
                    <a:pt x="19171" y="3232"/>
                    <a:pt x="19054" y="2239"/>
                    <a:pt x="18429" y="1733"/>
                  </a:cubicBezTo>
                  <a:cubicBezTo>
                    <a:pt x="17687" y="1130"/>
                    <a:pt x="16931" y="690"/>
                    <a:pt x="16116" y="184"/>
                  </a:cubicBezTo>
                  <a:cubicBezTo>
                    <a:pt x="15910" y="60"/>
                    <a:pt x="15688" y="0"/>
                    <a:pt x="154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3" name="Google Shape;705;p4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4" name="Google Shape;706;p4"/>
            <p:cNvSpPr/>
            <p:nvPr/>
          </p:nvSpPr>
          <p:spPr>
            <a:xfrm>
              <a:off x="6912357" y="8406147"/>
              <a:ext cx="81899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5" h="21600" fill="norm" stroke="1" extrusionOk="0">
                  <a:moveTo>
                    <a:pt x="19109" y="0"/>
                  </a:moveTo>
                  <a:cubicBezTo>
                    <a:pt x="19063" y="0"/>
                    <a:pt x="19017" y="7"/>
                    <a:pt x="18971" y="28"/>
                  </a:cubicBezTo>
                  <a:cubicBezTo>
                    <a:pt x="17387" y="733"/>
                    <a:pt x="14386" y="852"/>
                    <a:pt x="11244" y="852"/>
                  </a:cubicBezTo>
                  <a:cubicBezTo>
                    <a:pt x="9600" y="852"/>
                    <a:pt x="7920" y="817"/>
                    <a:pt x="6383" y="817"/>
                  </a:cubicBezTo>
                  <a:cubicBezTo>
                    <a:pt x="4332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42" y="5445"/>
                  </a:cubicBezTo>
                  <a:cubicBezTo>
                    <a:pt x="17" y="9306"/>
                    <a:pt x="-77" y="13669"/>
                    <a:pt x="72" y="17034"/>
                  </a:cubicBezTo>
                  <a:cubicBezTo>
                    <a:pt x="204" y="19708"/>
                    <a:pt x="747" y="21579"/>
                    <a:pt x="1383" y="21579"/>
                  </a:cubicBezTo>
                  <a:cubicBezTo>
                    <a:pt x="1800" y="21565"/>
                    <a:pt x="2255" y="21565"/>
                    <a:pt x="2744" y="21565"/>
                  </a:cubicBezTo>
                  <a:cubicBezTo>
                    <a:pt x="4141" y="21565"/>
                    <a:pt x="5800" y="21600"/>
                    <a:pt x="7542" y="21600"/>
                  </a:cubicBezTo>
                  <a:cubicBezTo>
                    <a:pt x="11953" y="21600"/>
                    <a:pt x="16907" y="21377"/>
                    <a:pt x="19568" y="19834"/>
                  </a:cubicBezTo>
                  <a:cubicBezTo>
                    <a:pt x="21523" y="18738"/>
                    <a:pt x="21034" y="0"/>
                    <a:pt x="1910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5" name="Google Shape;707;p4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6" name="Google Shape;708;p4"/>
            <p:cNvSpPr/>
            <p:nvPr/>
          </p:nvSpPr>
          <p:spPr>
            <a:xfrm>
              <a:off x="7991941" y="7086817"/>
              <a:ext cx="1441415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600" fill="norm" stroke="1" extrusionOk="0">
                  <a:moveTo>
                    <a:pt x="16685" y="0"/>
                  </a:moveTo>
                  <a:cubicBezTo>
                    <a:pt x="14383" y="0"/>
                    <a:pt x="11684" y="99"/>
                    <a:pt x="11028" y="415"/>
                  </a:cubicBezTo>
                  <a:cubicBezTo>
                    <a:pt x="9959" y="938"/>
                    <a:pt x="9719" y="10503"/>
                    <a:pt x="8932" y="16590"/>
                  </a:cubicBezTo>
                  <a:cubicBezTo>
                    <a:pt x="8898" y="16847"/>
                    <a:pt x="8720" y="16982"/>
                    <a:pt x="8541" y="16982"/>
                  </a:cubicBezTo>
                  <a:cubicBezTo>
                    <a:pt x="8383" y="16982"/>
                    <a:pt x="8225" y="16876"/>
                    <a:pt x="8169" y="16655"/>
                  </a:cubicBezTo>
                  <a:cubicBezTo>
                    <a:pt x="7132" y="12654"/>
                    <a:pt x="6892" y="11088"/>
                    <a:pt x="5550" y="7649"/>
                  </a:cubicBezTo>
                  <a:cubicBezTo>
                    <a:pt x="5353" y="7165"/>
                    <a:pt x="4949" y="6860"/>
                    <a:pt x="4490" y="6860"/>
                  </a:cubicBezTo>
                  <a:cubicBezTo>
                    <a:pt x="2766" y="6885"/>
                    <a:pt x="910" y="7471"/>
                    <a:pt x="114" y="9331"/>
                  </a:cubicBezTo>
                  <a:cubicBezTo>
                    <a:pt x="-170" y="10248"/>
                    <a:pt x="125" y="10809"/>
                    <a:pt x="496" y="11458"/>
                  </a:cubicBezTo>
                  <a:cubicBezTo>
                    <a:pt x="622" y="11685"/>
                    <a:pt x="831" y="11804"/>
                    <a:pt x="1042" y="11804"/>
                  </a:cubicBezTo>
                  <a:cubicBezTo>
                    <a:pt x="1198" y="11804"/>
                    <a:pt x="1353" y="11739"/>
                    <a:pt x="1478" y="11611"/>
                  </a:cubicBezTo>
                  <a:cubicBezTo>
                    <a:pt x="2290" y="10794"/>
                    <a:pt x="3269" y="10240"/>
                    <a:pt x="3803" y="10240"/>
                  </a:cubicBezTo>
                  <a:cubicBezTo>
                    <a:pt x="3992" y="10240"/>
                    <a:pt x="4126" y="10310"/>
                    <a:pt x="4174" y="10465"/>
                  </a:cubicBezTo>
                  <a:cubicBezTo>
                    <a:pt x="5026" y="13190"/>
                    <a:pt x="6117" y="19252"/>
                    <a:pt x="6848" y="20920"/>
                  </a:cubicBezTo>
                  <a:cubicBezTo>
                    <a:pt x="7036" y="21353"/>
                    <a:pt x="7853" y="21600"/>
                    <a:pt x="8700" y="21600"/>
                  </a:cubicBezTo>
                  <a:cubicBezTo>
                    <a:pt x="9574" y="21600"/>
                    <a:pt x="10479" y="21337"/>
                    <a:pt x="10755" y="20742"/>
                  </a:cubicBezTo>
                  <a:cubicBezTo>
                    <a:pt x="12567" y="16922"/>
                    <a:pt x="12501" y="8911"/>
                    <a:pt x="13430" y="4059"/>
                  </a:cubicBezTo>
                  <a:cubicBezTo>
                    <a:pt x="13550" y="3422"/>
                    <a:pt x="14018" y="2951"/>
                    <a:pt x="14586" y="2938"/>
                  </a:cubicBezTo>
                  <a:lnTo>
                    <a:pt x="17358" y="2848"/>
                  </a:lnTo>
                  <a:cubicBezTo>
                    <a:pt x="17970" y="3065"/>
                    <a:pt x="18265" y="3906"/>
                    <a:pt x="18407" y="4567"/>
                  </a:cubicBezTo>
                  <a:cubicBezTo>
                    <a:pt x="18510" y="5038"/>
                    <a:pt x="18868" y="5361"/>
                    <a:pt x="19277" y="5361"/>
                  </a:cubicBezTo>
                  <a:cubicBezTo>
                    <a:pt x="19300" y="5361"/>
                    <a:pt x="19322" y="5359"/>
                    <a:pt x="19345" y="5358"/>
                  </a:cubicBezTo>
                  <a:cubicBezTo>
                    <a:pt x="19727" y="5332"/>
                    <a:pt x="20142" y="5306"/>
                    <a:pt x="20503" y="5294"/>
                  </a:cubicBezTo>
                  <a:cubicBezTo>
                    <a:pt x="21026" y="5255"/>
                    <a:pt x="21430" y="4721"/>
                    <a:pt x="21364" y="4109"/>
                  </a:cubicBezTo>
                  <a:cubicBezTo>
                    <a:pt x="21266" y="3078"/>
                    <a:pt x="20971" y="2123"/>
                    <a:pt x="20687" y="1396"/>
                  </a:cubicBezTo>
                  <a:cubicBezTo>
                    <a:pt x="20372" y="594"/>
                    <a:pt x="19694" y="59"/>
                    <a:pt x="18930" y="34"/>
                  </a:cubicBezTo>
                  <a:cubicBezTo>
                    <a:pt x="18314" y="13"/>
                    <a:pt x="17526" y="0"/>
                    <a:pt x="166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7" name="Google Shape;709;p4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8" name="Google Shape;710;p4"/>
            <p:cNvSpPr/>
            <p:nvPr/>
          </p:nvSpPr>
          <p:spPr>
            <a:xfrm>
              <a:off x="4018832" y="8100988"/>
              <a:ext cx="232205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3" y="0"/>
                  </a:moveTo>
                  <a:cubicBezTo>
                    <a:pt x="2676" y="0"/>
                    <a:pt x="-1601" y="5733"/>
                    <a:pt x="588" y="16498"/>
                  </a:cubicBezTo>
                  <a:cubicBezTo>
                    <a:pt x="1316" y="20034"/>
                    <a:pt x="4188" y="21600"/>
                    <a:pt x="7383" y="21600"/>
                  </a:cubicBezTo>
                  <a:cubicBezTo>
                    <a:pt x="13160" y="21600"/>
                    <a:pt x="19999" y="16498"/>
                    <a:pt x="17127" y="8724"/>
                  </a:cubicBezTo>
                  <a:cubicBezTo>
                    <a:pt x="14963" y="2828"/>
                    <a:pt x="11135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9" name="Google Shape;711;p4"/>
            <p:cNvSpPr/>
            <p:nvPr/>
          </p:nvSpPr>
          <p:spPr>
            <a:xfrm>
              <a:off x="5579821" y="7025505"/>
              <a:ext cx="1080031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5467" y="0"/>
                  </a:moveTo>
                  <a:cubicBezTo>
                    <a:pt x="15113" y="0"/>
                    <a:pt x="14767" y="153"/>
                    <a:pt x="14516" y="455"/>
                  </a:cubicBezTo>
                  <a:cubicBezTo>
                    <a:pt x="13337" y="1824"/>
                    <a:pt x="12043" y="3353"/>
                    <a:pt x="11112" y="4852"/>
                  </a:cubicBezTo>
                  <a:cubicBezTo>
                    <a:pt x="10857" y="5264"/>
                    <a:pt x="10450" y="5482"/>
                    <a:pt x="10032" y="5482"/>
                  </a:cubicBezTo>
                  <a:cubicBezTo>
                    <a:pt x="9757" y="5482"/>
                    <a:pt x="9478" y="5387"/>
                    <a:pt x="9235" y="5193"/>
                  </a:cubicBezTo>
                  <a:cubicBezTo>
                    <a:pt x="7854" y="4071"/>
                    <a:pt x="5832" y="2605"/>
                    <a:pt x="4174" y="1417"/>
                  </a:cubicBezTo>
                  <a:cubicBezTo>
                    <a:pt x="3956" y="1254"/>
                    <a:pt x="3710" y="1177"/>
                    <a:pt x="3465" y="1177"/>
                  </a:cubicBezTo>
                  <a:cubicBezTo>
                    <a:pt x="3092" y="1177"/>
                    <a:pt x="2722" y="1358"/>
                    <a:pt x="2457" y="1692"/>
                  </a:cubicBezTo>
                  <a:cubicBezTo>
                    <a:pt x="1541" y="2833"/>
                    <a:pt x="421" y="4461"/>
                    <a:pt x="57" y="5682"/>
                  </a:cubicBezTo>
                  <a:cubicBezTo>
                    <a:pt x="-117" y="6318"/>
                    <a:pt x="116" y="7000"/>
                    <a:pt x="596" y="7360"/>
                  </a:cubicBezTo>
                  <a:cubicBezTo>
                    <a:pt x="2443" y="8711"/>
                    <a:pt x="6225" y="10487"/>
                    <a:pt x="6807" y="11332"/>
                  </a:cubicBezTo>
                  <a:cubicBezTo>
                    <a:pt x="7228" y="11967"/>
                    <a:pt x="2546" y="18515"/>
                    <a:pt x="2894" y="19442"/>
                  </a:cubicBezTo>
                  <a:cubicBezTo>
                    <a:pt x="3214" y="20322"/>
                    <a:pt x="5003" y="21136"/>
                    <a:pt x="6312" y="21543"/>
                  </a:cubicBezTo>
                  <a:cubicBezTo>
                    <a:pt x="6434" y="21582"/>
                    <a:pt x="6558" y="21600"/>
                    <a:pt x="6679" y="21600"/>
                  </a:cubicBezTo>
                  <a:cubicBezTo>
                    <a:pt x="7179" y="21600"/>
                    <a:pt x="7649" y="21290"/>
                    <a:pt x="7884" y="20779"/>
                  </a:cubicBezTo>
                  <a:cubicBezTo>
                    <a:pt x="8741" y="18840"/>
                    <a:pt x="9716" y="17179"/>
                    <a:pt x="10559" y="15828"/>
                  </a:cubicBezTo>
                  <a:cubicBezTo>
                    <a:pt x="10822" y="15410"/>
                    <a:pt x="11239" y="15191"/>
                    <a:pt x="11658" y="15191"/>
                  </a:cubicBezTo>
                  <a:cubicBezTo>
                    <a:pt x="11958" y="15191"/>
                    <a:pt x="12260" y="15302"/>
                    <a:pt x="12509" y="15534"/>
                  </a:cubicBezTo>
                  <a:cubicBezTo>
                    <a:pt x="14021" y="16951"/>
                    <a:pt x="15607" y="18579"/>
                    <a:pt x="17265" y="19572"/>
                  </a:cubicBezTo>
                  <a:cubicBezTo>
                    <a:pt x="17461" y="19689"/>
                    <a:pt x="17674" y="19745"/>
                    <a:pt x="17886" y="19745"/>
                  </a:cubicBezTo>
                  <a:cubicBezTo>
                    <a:pt x="18269" y="19745"/>
                    <a:pt x="18646" y="19561"/>
                    <a:pt x="18909" y="19214"/>
                  </a:cubicBezTo>
                  <a:cubicBezTo>
                    <a:pt x="19636" y="18238"/>
                    <a:pt x="20407" y="17162"/>
                    <a:pt x="21105" y="16023"/>
                  </a:cubicBezTo>
                  <a:cubicBezTo>
                    <a:pt x="21483" y="15405"/>
                    <a:pt x="21395" y="14574"/>
                    <a:pt x="20901" y="14068"/>
                  </a:cubicBezTo>
                  <a:cubicBezTo>
                    <a:pt x="19592" y="12765"/>
                    <a:pt x="17498" y="11153"/>
                    <a:pt x="15825" y="10094"/>
                  </a:cubicBezTo>
                  <a:cubicBezTo>
                    <a:pt x="15084" y="9624"/>
                    <a:pt x="14909" y="8499"/>
                    <a:pt x="15491" y="7784"/>
                  </a:cubicBezTo>
                  <a:cubicBezTo>
                    <a:pt x="16538" y="6480"/>
                    <a:pt x="17730" y="5160"/>
                    <a:pt x="18675" y="3892"/>
                  </a:cubicBezTo>
                  <a:cubicBezTo>
                    <a:pt x="19171" y="3240"/>
                    <a:pt x="19054" y="2245"/>
                    <a:pt x="18429" y="1741"/>
                  </a:cubicBezTo>
                  <a:cubicBezTo>
                    <a:pt x="17687" y="1139"/>
                    <a:pt x="16931" y="683"/>
                    <a:pt x="16116" y="179"/>
                  </a:cubicBezTo>
                  <a:cubicBezTo>
                    <a:pt x="15910" y="60"/>
                    <a:pt x="15687" y="0"/>
                    <a:pt x="1546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0" name="Google Shape;712;p4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1" name="Google Shape;713;p4"/>
            <p:cNvSpPr/>
            <p:nvPr/>
          </p:nvSpPr>
          <p:spPr>
            <a:xfrm>
              <a:off x="4473842" y="6435487"/>
              <a:ext cx="1084710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322" y="754"/>
                    <a:pt x="14166" y="866"/>
                    <a:pt x="10909" y="866"/>
                  </a:cubicBezTo>
                  <a:cubicBezTo>
                    <a:pt x="9358" y="866"/>
                    <a:pt x="7782" y="845"/>
                    <a:pt x="6337" y="845"/>
                  </a:cubicBezTo>
                  <a:cubicBezTo>
                    <a:pt x="4305" y="845"/>
                    <a:pt x="2528" y="894"/>
                    <a:pt x="1431" y="1145"/>
                  </a:cubicBezTo>
                  <a:cubicBezTo>
                    <a:pt x="866" y="1271"/>
                    <a:pt x="372" y="3017"/>
                    <a:pt x="231" y="5510"/>
                  </a:cubicBezTo>
                  <a:cubicBezTo>
                    <a:pt x="19" y="9309"/>
                    <a:pt x="-79" y="13667"/>
                    <a:pt x="76" y="17096"/>
                  </a:cubicBezTo>
                  <a:cubicBezTo>
                    <a:pt x="201" y="19728"/>
                    <a:pt x="736" y="21586"/>
                    <a:pt x="1344" y="21586"/>
                  </a:cubicBezTo>
                  <a:cubicBezTo>
                    <a:pt x="1355" y="21586"/>
                    <a:pt x="1364" y="21579"/>
                    <a:pt x="1375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4" y="21600"/>
                    <a:pt x="7535" y="21600"/>
                  </a:cubicBezTo>
                  <a:cubicBezTo>
                    <a:pt x="11946" y="21600"/>
                    <a:pt x="16898" y="21384"/>
                    <a:pt x="19560" y="19840"/>
                  </a:cubicBezTo>
                  <a:cubicBezTo>
                    <a:pt x="21521" y="18737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2" name="Google Shape;714;p4"/>
            <p:cNvSpPr/>
            <p:nvPr/>
          </p:nvSpPr>
          <p:spPr>
            <a:xfrm>
              <a:off x="4248388" y="5259082"/>
              <a:ext cx="819263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1"/>
                    <a:pt x="10902" y="871"/>
                  </a:cubicBezTo>
                  <a:cubicBezTo>
                    <a:pt x="9352" y="871"/>
                    <a:pt x="7779" y="843"/>
                    <a:pt x="6333" y="843"/>
                  </a:cubicBezTo>
                  <a:cubicBezTo>
                    <a:pt x="4303" y="843"/>
                    <a:pt x="2528" y="892"/>
                    <a:pt x="1431" y="1150"/>
                  </a:cubicBezTo>
                  <a:cubicBezTo>
                    <a:pt x="871" y="1331"/>
                    <a:pt x="385" y="3073"/>
                    <a:pt x="234" y="5498"/>
                  </a:cubicBezTo>
                  <a:cubicBezTo>
                    <a:pt x="10" y="9351"/>
                    <a:pt x="-82" y="13643"/>
                    <a:pt x="86" y="17057"/>
                  </a:cubicBezTo>
                  <a:cubicBezTo>
                    <a:pt x="199" y="19733"/>
                    <a:pt x="758" y="21600"/>
                    <a:pt x="1376" y="21600"/>
                  </a:cubicBezTo>
                  <a:cubicBezTo>
                    <a:pt x="1845" y="21586"/>
                    <a:pt x="2365" y="21579"/>
                    <a:pt x="2924" y="21579"/>
                  </a:cubicBezTo>
                  <a:cubicBezTo>
                    <a:pt x="4116" y="21579"/>
                    <a:pt x="5487" y="21600"/>
                    <a:pt x="6930" y="21600"/>
                  </a:cubicBezTo>
                  <a:cubicBezTo>
                    <a:pt x="11481" y="21600"/>
                    <a:pt x="16769" y="21405"/>
                    <a:pt x="19561" y="19795"/>
                  </a:cubicBezTo>
                  <a:cubicBezTo>
                    <a:pt x="21518" y="18701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3" name="Google Shape;715;p4"/>
            <p:cNvSpPr/>
            <p:nvPr/>
          </p:nvSpPr>
          <p:spPr>
            <a:xfrm>
              <a:off x="4248388" y="4893188"/>
              <a:ext cx="819263" cy="255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7"/>
                    <a:pt x="18943" y="28"/>
                  </a:cubicBezTo>
                  <a:cubicBezTo>
                    <a:pt x="17307" y="753"/>
                    <a:pt x="14156" y="872"/>
                    <a:pt x="10902" y="872"/>
                  </a:cubicBezTo>
                  <a:cubicBezTo>
                    <a:pt x="9352" y="872"/>
                    <a:pt x="7779" y="844"/>
                    <a:pt x="6333" y="844"/>
                  </a:cubicBezTo>
                  <a:cubicBezTo>
                    <a:pt x="4303" y="844"/>
                    <a:pt x="2528" y="899"/>
                    <a:pt x="1431" y="1150"/>
                  </a:cubicBezTo>
                  <a:cubicBezTo>
                    <a:pt x="871" y="1276"/>
                    <a:pt x="385" y="3012"/>
                    <a:pt x="234" y="5501"/>
                  </a:cubicBezTo>
                  <a:cubicBezTo>
                    <a:pt x="10" y="9294"/>
                    <a:pt x="-82" y="13652"/>
                    <a:pt x="86" y="17075"/>
                  </a:cubicBezTo>
                  <a:cubicBezTo>
                    <a:pt x="197" y="19704"/>
                    <a:pt x="741" y="21551"/>
                    <a:pt x="1345" y="21551"/>
                  </a:cubicBezTo>
                  <a:cubicBezTo>
                    <a:pt x="1355" y="21551"/>
                    <a:pt x="1366" y="21551"/>
                    <a:pt x="1376" y="21551"/>
                  </a:cubicBezTo>
                  <a:cubicBezTo>
                    <a:pt x="1594" y="21544"/>
                    <a:pt x="1824" y="21544"/>
                    <a:pt x="2065" y="21544"/>
                  </a:cubicBezTo>
                  <a:cubicBezTo>
                    <a:pt x="3580" y="21544"/>
                    <a:pt x="5480" y="21600"/>
                    <a:pt x="7498" y="21600"/>
                  </a:cubicBezTo>
                  <a:cubicBezTo>
                    <a:pt x="11914" y="21600"/>
                    <a:pt x="16884" y="21356"/>
                    <a:pt x="19561" y="19808"/>
                  </a:cubicBezTo>
                  <a:cubicBezTo>
                    <a:pt x="21518" y="18713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4" name="Google Shape;716;p4"/>
            <p:cNvSpPr/>
            <p:nvPr/>
          </p:nvSpPr>
          <p:spPr>
            <a:xfrm>
              <a:off x="6601033" y="4634488"/>
              <a:ext cx="981965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8" h="21600" fill="norm" stroke="1" extrusionOk="0">
                  <a:moveTo>
                    <a:pt x="17278" y="0"/>
                  </a:moveTo>
                  <a:cubicBezTo>
                    <a:pt x="16844" y="0"/>
                    <a:pt x="16413" y="178"/>
                    <a:pt x="16095" y="504"/>
                  </a:cubicBezTo>
                  <a:cubicBezTo>
                    <a:pt x="11994" y="4766"/>
                    <a:pt x="3466" y="13243"/>
                    <a:pt x="320" y="17441"/>
                  </a:cubicBezTo>
                  <a:cubicBezTo>
                    <a:pt x="-895" y="19076"/>
                    <a:pt x="1609" y="21600"/>
                    <a:pt x="3516" y="21600"/>
                  </a:cubicBezTo>
                  <a:cubicBezTo>
                    <a:pt x="4028" y="21600"/>
                    <a:pt x="4496" y="21419"/>
                    <a:pt x="4838" y="20989"/>
                  </a:cubicBezTo>
                  <a:cubicBezTo>
                    <a:pt x="7645" y="17457"/>
                    <a:pt x="17205" y="8157"/>
                    <a:pt x="20150" y="4782"/>
                  </a:cubicBezTo>
                  <a:cubicBezTo>
                    <a:pt x="20627" y="4244"/>
                    <a:pt x="20705" y="3436"/>
                    <a:pt x="20335" y="2802"/>
                  </a:cubicBezTo>
                  <a:cubicBezTo>
                    <a:pt x="19765" y="1804"/>
                    <a:pt x="18978" y="838"/>
                    <a:pt x="18145" y="268"/>
                  </a:cubicBezTo>
                  <a:cubicBezTo>
                    <a:pt x="17881" y="85"/>
                    <a:pt x="17578" y="0"/>
                    <a:pt x="1727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5" name="Google Shape;717;p4"/>
            <p:cNvSpPr/>
            <p:nvPr/>
          </p:nvSpPr>
          <p:spPr>
            <a:xfrm>
              <a:off x="6682998" y="4588442"/>
              <a:ext cx="231999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4" h="21600" fill="norm" stroke="1" extrusionOk="0">
                  <a:moveTo>
                    <a:pt x="7666" y="0"/>
                  </a:moveTo>
                  <a:cubicBezTo>
                    <a:pt x="2686" y="0"/>
                    <a:pt x="-1604" y="5758"/>
                    <a:pt x="588" y="16537"/>
                  </a:cubicBezTo>
                  <a:cubicBezTo>
                    <a:pt x="1292" y="20047"/>
                    <a:pt x="4149" y="21600"/>
                    <a:pt x="7336" y="21600"/>
                  </a:cubicBezTo>
                  <a:cubicBezTo>
                    <a:pt x="13115" y="21600"/>
                    <a:pt x="19996" y="16501"/>
                    <a:pt x="17151" y="8758"/>
                  </a:cubicBezTo>
                  <a:cubicBezTo>
                    <a:pt x="14984" y="2837"/>
                    <a:pt x="11157" y="0"/>
                    <a:pt x="766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6" name="Google Shape;718;p4"/>
            <p:cNvSpPr/>
            <p:nvPr/>
          </p:nvSpPr>
          <p:spPr>
            <a:xfrm>
              <a:off x="7267562" y="5386740"/>
              <a:ext cx="232177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6" h="21600" fill="norm" stroke="1" extrusionOk="0">
                  <a:moveTo>
                    <a:pt x="7644" y="0"/>
                  </a:moveTo>
                  <a:cubicBezTo>
                    <a:pt x="2676" y="0"/>
                    <a:pt x="-1602" y="5733"/>
                    <a:pt x="588" y="16505"/>
                  </a:cubicBezTo>
                  <a:cubicBezTo>
                    <a:pt x="1309" y="20041"/>
                    <a:pt x="4182" y="21600"/>
                    <a:pt x="7385" y="21600"/>
                  </a:cubicBezTo>
                  <a:cubicBezTo>
                    <a:pt x="13163" y="21600"/>
                    <a:pt x="19998" y="16498"/>
                    <a:pt x="17131" y="8724"/>
                  </a:cubicBezTo>
                  <a:cubicBezTo>
                    <a:pt x="14960" y="2828"/>
                    <a:pt x="11131" y="0"/>
                    <a:pt x="764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7" name="Google Shape;719;p4"/>
            <p:cNvSpPr/>
            <p:nvPr/>
          </p:nvSpPr>
          <p:spPr>
            <a:xfrm>
              <a:off x="6549645" y="6435487"/>
              <a:ext cx="1084808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313" y="754"/>
                    <a:pt x="14157" y="866"/>
                    <a:pt x="10901" y="866"/>
                  </a:cubicBezTo>
                  <a:cubicBezTo>
                    <a:pt x="9349" y="866"/>
                    <a:pt x="7776" y="845"/>
                    <a:pt x="6331" y="845"/>
                  </a:cubicBezTo>
                  <a:cubicBezTo>
                    <a:pt x="4300" y="845"/>
                    <a:pt x="2527" y="894"/>
                    <a:pt x="1435" y="1145"/>
                  </a:cubicBezTo>
                  <a:cubicBezTo>
                    <a:pt x="856" y="1271"/>
                    <a:pt x="375" y="3017"/>
                    <a:pt x="234" y="5510"/>
                  </a:cubicBezTo>
                  <a:cubicBezTo>
                    <a:pt x="9" y="9309"/>
                    <a:pt x="-76" y="13667"/>
                    <a:pt x="79" y="17096"/>
                  </a:cubicBezTo>
                  <a:cubicBezTo>
                    <a:pt x="190" y="19728"/>
                    <a:pt x="725" y="21586"/>
                    <a:pt x="1334" y="21586"/>
                  </a:cubicBezTo>
                  <a:cubicBezTo>
                    <a:pt x="1344" y="21586"/>
                    <a:pt x="1355" y="21579"/>
                    <a:pt x="1364" y="21579"/>
                  </a:cubicBezTo>
                  <a:cubicBezTo>
                    <a:pt x="1784" y="21572"/>
                    <a:pt x="2241" y="21565"/>
                    <a:pt x="2730" y="21565"/>
                  </a:cubicBezTo>
                  <a:cubicBezTo>
                    <a:pt x="4132" y="21565"/>
                    <a:pt x="5791" y="21600"/>
                    <a:pt x="7535" y="21600"/>
                  </a:cubicBezTo>
                  <a:cubicBezTo>
                    <a:pt x="11949" y="21600"/>
                    <a:pt x="16901" y="21384"/>
                    <a:pt x="19563" y="19840"/>
                  </a:cubicBezTo>
                  <a:cubicBezTo>
                    <a:pt x="21524" y="18737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8" name="Google Shape;720;p4"/>
            <p:cNvSpPr/>
            <p:nvPr/>
          </p:nvSpPr>
          <p:spPr>
            <a:xfrm>
              <a:off x="6990907" y="6144191"/>
              <a:ext cx="202002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3" h="21600" fill="norm" stroke="1" extrusionOk="0">
                  <a:moveTo>
                    <a:pt x="7646" y="0"/>
                  </a:moveTo>
                  <a:cubicBezTo>
                    <a:pt x="2672" y="0"/>
                    <a:pt x="-1619" y="5740"/>
                    <a:pt x="599" y="16495"/>
                  </a:cubicBezTo>
                  <a:cubicBezTo>
                    <a:pt x="1312" y="20037"/>
                    <a:pt x="4177" y="21600"/>
                    <a:pt x="7363" y="21600"/>
                  </a:cubicBezTo>
                  <a:cubicBezTo>
                    <a:pt x="13137" y="21600"/>
                    <a:pt x="19981" y="16487"/>
                    <a:pt x="17137" y="8720"/>
                  </a:cubicBezTo>
                  <a:cubicBezTo>
                    <a:pt x="14970" y="2825"/>
                    <a:pt x="11145" y="0"/>
                    <a:pt x="764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9" name="Google Shape;721;p4"/>
            <p:cNvSpPr/>
            <p:nvPr/>
          </p:nvSpPr>
          <p:spPr>
            <a:xfrm>
              <a:off x="6990929" y="6777780"/>
              <a:ext cx="20198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7" h="21600" fill="norm" stroke="1" extrusionOk="0">
                  <a:moveTo>
                    <a:pt x="7633" y="0"/>
                  </a:moveTo>
                  <a:cubicBezTo>
                    <a:pt x="2664" y="0"/>
                    <a:pt x="-1614" y="5725"/>
                    <a:pt x="598" y="16501"/>
                  </a:cubicBezTo>
                  <a:cubicBezTo>
                    <a:pt x="1311" y="20039"/>
                    <a:pt x="4177" y="21600"/>
                    <a:pt x="7364" y="21600"/>
                  </a:cubicBezTo>
                  <a:cubicBezTo>
                    <a:pt x="13140" y="21600"/>
                    <a:pt x="19986" y="16493"/>
                    <a:pt x="17141" y="8734"/>
                  </a:cubicBezTo>
                  <a:cubicBezTo>
                    <a:pt x="14973" y="2838"/>
                    <a:pt x="11132" y="0"/>
                    <a:pt x="763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0" name="Google Shape;722;p4"/>
            <p:cNvSpPr/>
            <p:nvPr/>
          </p:nvSpPr>
          <p:spPr>
            <a:xfrm>
              <a:off x="7904605" y="5397138"/>
              <a:ext cx="1133012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29" y="0"/>
                  </a:moveTo>
                  <a:cubicBezTo>
                    <a:pt x="9543" y="0"/>
                    <a:pt x="8532" y="83"/>
                    <a:pt x="7844" y="327"/>
                  </a:cubicBezTo>
                  <a:cubicBezTo>
                    <a:pt x="7304" y="520"/>
                    <a:pt x="6971" y="1041"/>
                    <a:pt x="7012" y="1604"/>
                  </a:cubicBezTo>
                  <a:cubicBezTo>
                    <a:pt x="7178" y="3688"/>
                    <a:pt x="8204" y="7460"/>
                    <a:pt x="7968" y="8338"/>
                  </a:cubicBezTo>
                  <a:cubicBezTo>
                    <a:pt x="7788" y="8996"/>
                    <a:pt x="569" y="8873"/>
                    <a:pt x="153" y="9600"/>
                  </a:cubicBezTo>
                  <a:cubicBezTo>
                    <a:pt x="-262" y="10300"/>
                    <a:pt x="251" y="12069"/>
                    <a:pt x="735" y="13276"/>
                  </a:cubicBezTo>
                  <a:cubicBezTo>
                    <a:pt x="940" y="13765"/>
                    <a:pt x="1419" y="14079"/>
                    <a:pt x="1942" y="14079"/>
                  </a:cubicBezTo>
                  <a:cubicBezTo>
                    <a:pt x="2020" y="14079"/>
                    <a:pt x="2097" y="14071"/>
                    <a:pt x="2176" y="14057"/>
                  </a:cubicBezTo>
                  <a:cubicBezTo>
                    <a:pt x="4005" y="13700"/>
                    <a:pt x="5696" y="13577"/>
                    <a:pt x="7123" y="13508"/>
                  </a:cubicBezTo>
                  <a:cubicBezTo>
                    <a:pt x="7139" y="13508"/>
                    <a:pt x="7156" y="13508"/>
                    <a:pt x="7171" y="13508"/>
                  </a:cubicBezTo>
                  <a:cubicBezTo>
                    <a:pt x="7897" y="13508"/>
                    <a:pt x="8481" y="14102"/>
                    <a:pt x="8453" y="14826"/>
                  </a:cubicBezTo>
                  <a:cubicBezTo>
                    <a:pt x="8383" y="16705"/>
                    <a:pt x="8204" y="18734"/>
                    <a:pt x="8509" y="20504"/>
                  </a:cubicBezTo>
                  <a:cubicBezTo>
                    <a:pt x="8605" y="21094"/>
                    <a:pt x="9118" y="21532"/>
                    <a:pt x="9714" y="21546"/>
                  </a:cubicBezTo>
                  <a:cubicBezTo>
                    <a:pt x="10349" y="21578"/>
                    <a:pt x="11016" y="21600"/>
                    <a:pt x="11694" y="21600"/>
                  </a:cubicBezTo>
                  <a:cubicBezTo>
                    <a:pt x="12185" y="21600"/>
                    <a:pt x="12684" y="21589"/>
                    <a:pt x="13178" y="21560"/>
                  </a:cubicBezTo>
                  <a:cubicBezTo>
                    <a:pt x="13828" y="21532"/>
                    <a:pt x="14329" y="21011"/>
                    <a:pt x="14383" y="20381"/>
                  </a:cubicBezTo>
                  <a:cubicBezTo>
                    <a:pt x="14495" y="18720"/>
                    <a:pt x="14369" y="16320"/>
                    <a:pt x="14106" y="14497"/>
                  </a:cubicBezTo>
                  <a:cubicBezTo>
                    <a:pt x="13999" y="13717"/>
                    <a:pt x="14613" y="13039"/>
                    <a:pt x="15388" y="13039"/>
                  </a:cubicBezTo>
                  <a:cubicBezTo>
                    <a:pt x="15417" y="13039"/>
                    <a:pt x="15448" y="13041"/>
                    <a:pt x="15478" y="13042"/>
                  </a:cubicBezTo>
                  <a:cubicBezTo>
                    <a:pt x="16988" y="13165"/>
                    <a:pt x="18581" y="13371"/>
                    <a:pt x="20008" y="13427"/>
                  </a:cubicBezTo>
                  <a:cubicBezTo>
                    <a:pt x="20026" y="13427"/>
                    <a:pt x="20041" y="13427"/>
                    <a:pt x="20057" y="13427"/>
                  </a:cubicBezTo>
                  <a:cubicBezTo>
                    <a:pt x="20770" y="13427"/>
                    <a:pt x="21338" y="12835"/>
                    <a:pt x="21326" y="12123"/>
                  </a:cubicBezTo>
                  <a:cubicBezTo>
                    <a:pt x="21298" y="11245"/>
                    <a:pt x="21159" y="10450"/>
                    <a:pt x="21020" y="9558"/>
                  </a:cubicBezTo>
                  <a:cubicBezTo>
                    <a:pt x="20923" y="8996"/>
                    <a:pt x="20467" y="8558"/>
                    <a:pt x="19898" y="8502"/>
                  </a:cubicBezTo>
                  <a:cubicBezTo>
                    <a:pt x="18521" y="8352"/>
                    <a:pt x="17012" y="8199"/>
                    <a:pt x="15630" y="8199"/>
                  </a:cubicBezTo>
                  <a:cubicBezTo>
                    <a:pt x="15385" y="8199"/>
                    <a:pt x="15145" y="8204"/>
                    <a:pt x="14909" y="8215"/>
                  </a:cubicBezTo>
                  <a:cubicBezTo>
                    <a:pt x="14885" y="8216"/>
                    <a:pt x="14860" y="8216"/>
                    <a:pt x="14836" y="8216"/>
                  </a:cubicBezTo>
                  <a:cubicBezTo>
                    <a:pt x="14148" y="8216"/>
                    <a:pt x="13592" y="7669"/>
                    <a:pt x="13566" y="6994"/>
                  </a:cubicBezTo>
                  <a:cubicBezTo>
                    <a:pt x="13510" y="5361"/>
                    <a:pt x="13330" y="3070"/>
                    <a:pt x="13164" y="1205"/>
                  </a:cubicBezTo>
                  <a:cubicBezTo>
                    <a:pt x="13109" y="575"/>
                    <a:pt x="12595" y="95"/>
                    <a:pt x="11972" y="54"/>
                  </a:cubicBezTo>
                  <a:cubicBezTo>
                    <a:pt x="11528" y="22"/>
                    <a:pt x="11033" y="0"/>
                    <a:pt x="105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1" name="Google Shape;723;p4"/>
            <p:cNvSpPr/>
            <p:nvPr/>
          </p:nvSpPr>
          <p:spPr>
            <a:xfrm>
              <a:off x="8243658" y="3512959"/>
              <a:ext cx="1080102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59" y="0"/>
                  </a:moveTo>
                  <a:cubicBezTo>
                    <a:pt x="15109" y="0"/>
                    <a:pt x="14765" y="155"/>
                    <a:pt x="14514" y="446"/>
                  </a:cubicBezTo>
                  <a:cubicBezTo>
                    <a:pt x="13323" y="1815"/>
                    <a:pt x="12042" y="3346"/>
                    <a:pt x="11114" y="4845"/>
                  </a:cubicBezTo>
                  <a:cubicBezTo>
                    <a:pt x="10848" y="5261"/>
                    <a:pt x="10437" y="5479"/>
                    <a:pt x="10019" y="5479"/>
                  </a:cubicBezTo>
                  <a:cubicBezTo>
                    <a:pt x="9750" y="5479"/>
                    <a:pt x="9476" y="5387"/>
                    <a:pt x="9238" y="5203"/>
                  </a:cubicBezTo>
                  <a:cubicBezTo>
                    <a:pt x="7842" y="4080"/>
                    <a:pt x="5836" y="2597"/>
                    <a:pt x="4179" y="1408"/>
                  </a:cubicBezTo>
                  <a:cubicBezTo>
                    <a:pt x="3954" y="1251"/>
                    <a:pt x="3706" y="1176"/>
                    <a:pt x="3460" y="1176"/>
                  </a:cubicBezTo>
                  <a:cubicBezTo>
                    <a:pt x="3087" y="1176"/>
                    <a:pt x="2720" y="1350"/>
                    <a:pt x="2450" y="1684"/>
                  </a:cubicBezTo>
                  <a:cubicBezTo>
                    <a:pt x="1547" y="2842"/>
                    <a:pt x="415" y="4470"/>
                    <a:pt x="66" y="5692"/>
                  </a:cubicBezTo>
                  <a:cubicBezTo>
                    <a:pt x="-123" y="6311"/>
                    <a:pt x="108" y="6994"/>
                    <a:pt x="604" y="7370"/>
                  </a:cubicBezTo>
                  <a:cubicBezTo>
                    <a:pt x="2435" y="8722"/>
                    <a:pt x="6229" y="10482"/>
                    <a:pt x="6796" y="11328"/>
                  </a:cubicBezTo>
                  <a:cubicBezTo>
                    <a:pt x="7232" y="11963"/>
                    <a:pt x="2551" y="18530"/>
                    <a:pt x="2885" y="19441"/>
                  </a:cubicBezTo>
                  <a:cubicBezTo>
                    <a:pt x="3219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8"/>
                  </a:cubicBezTo>
                  <a:cubicBezTo>
                    <a:pt x="8743" y="18839"/>
                    <a:pt x="9703" y="17177"/>
                    <a:pt x="10561" y="15826"/>
                  </a:cubicBezTo>
                  <a:cubicBezTo>
                    <a:pt x="10822" y="15411"/>
                    <a:pt x="11233" y="15192"/>
                    <a:pt x="11648" y="15192"/>
                  </a:cubicBezTo>
                  <a:cubicBezTo>
                    <a:pt x="11951" y="15192"/>
                    <a:pt x="12258" y="15307"/>
                    <a:pt x="12509" y="15548"/>
                  </a:cubicBezTo>
                  <a:cubicBezTo>
                    <a:pt x="14021" y="16965"/>
                    <a:pt x="15604" y="18578"/>
                    <a:pt x="17247" y="19571"/>
                  </a:cubicBezTo>
                  <a:cubicBezTo>
                    <a:pt x="17444" y="19693"/>
                    <a:pt x="17658" y="19752"/>
                    <a:pt x="17871" y="19752"/>
                  </a:cubicBezTo>
                  <a:cubicBezTo>
                    <a:pt x="18257" y="19752"/>
                    <a:pt x="18637" y="19560"/>
                    <a:pt x="18889" y="19213"/>
                  </a:cubicBezTo>
                  <a:cubicBezTo>
                    <a:pt x="19616" y="18236"/>
                    <a:pt x="20402" y="17161"/>
                    <a:pt x="21099" y="16021"/>
                  </a:cubicBezTo>
                  <a:cubicBezTo>
                    <a:pt x="21477" y="15402"/>
                    <a:pt x="21376" y="14571"/>
                    <a:pt x="20881" y="14082"/>
                  </a:cubicBezTo>
                  <a:cubicBezTo>
                    <a:pt x="19588" y="12778"/>
                    <a:pt x="17495" y="11165"/>
                    <a:pt x="15823" y="10090"/>
                  </a:cubicBezTo>
                  <a:cubicBezTo>
                    <a:pt x="15067" y="9618"/>
                    <a:pt x="14907" y="8494"/>
                    <a:pt x="15489" y="7778"/>
                  </a:cubicBezTo>
                  <a:cubicBezTo>
                    <a:pt x="16535" y="6474"/>
                    <a:pt x="17728" y="5153"/>
                    <a:pt x="18671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098" y="184"/>
                  </a:cubicBezTo>
                  <a:cubicBezTo>
                    <a:pt x="15898" y="60"/>
                    <a:pt x="15678" y="0"/>
                    <a:pt x="1545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2" name="Google Shape;724;p4"/>
            <p:cNvSpPr/>
            <p:nvPr/>
          </p:nvSpPr>
          <p:spPr>
            <a:xfrm>
              <a:off x="5328105" y="3573858"/>
              <a:ext cx="1441696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8"/>
                    <a:pt x="11029" y="415"/>
                  </a:cubicBezTo>
                  <a:cubicBezTo>
                    <a:pt x="9959" y="938"/>
                    <a:pt x="9718" y="10513"/>
                    <a:pt x="8932" y="16586"/>
                  </a:cubicBezTo>
                  <a:cubicBezTo>
                    <a:pt x="8903" y="16843"/>
                    <a:pt x="8726" y="16977"/>
                    <a:pt x="8550" y="16977"/>
                  </a:cubicBezTo>
                  <a:cubicBezTo>
                    <a:pt x="8393" y="16977"/>
                    <a:pt x="8236" y="16872"/>
                    <a:pt x="8178" y="16650"/>
                  </a:cubicBezTo>
                  <a:cubicBezTo>
                    <a:pt x="7141" y="12664"/>
                    <a:pt x="6901" y="11085"/>
                    <a:pt x="5546" y="7647"/>
                  </a:cubicBezTo>
                  <a:cubicBezTo>
                    <a:pt x="5361" y="7163"/>
                    <a:pt x="4947" y="6858"/>
                    <a:pt x="4487" y="6858"/>
                  </a:cubicBezTo>
                  <a:cubicBezTo>
                    <a:pt x="2763" y="6884"/>
                    <a:pt x="917" y="7469"/>
                    <a:pt x="109" y="9329"/>
                  </a:cubicBezTo>
                  <a:cubicBezTo>
                    <a:pt x="-164" y="10245"/>
                    <a:pt x="120" y="10806"/>
                    <a:pt x="491" y="11455"/>
                  </a:cubicBezTo>
                  <a:cubicBezTo>
                    <a:pt x="617" y="11682"/>
                    <a:pt x="826" y="11801"/>
                    <a:pt x="1040" y="11801"/>
                  </a:cubicBezTo>
                  <a:cubicBezTo>
                    <a:pt x="1197" y="11801"/>
                    <a:pt x="1355" y="11736"/>
                    <a:pt x="1485" y="11608"/>
                  </a:cubicBezTo>
                  <a:cubicBezTo>
                    <a:pt x="2289" y="10791"/>
                    <a:pt x="3273" y="10238"/>
                    <a:pt x="3803" y="10238"/>
                  </a:cubicBezTo>
                  <a:cubicBezTo>
                    <a:pt x="3993" y="10238"/>
                    <a:pt x="4125" y="10308"/>
                    <a:pt x="4170" y="10462"/>
                  </a:cubicBezTo>
                  <a:cubicBezTo>
                    <a:pt x="5022" y="13186"/>
                    <a:pt x="6125" y="19246"/>
                    <a:pt x="6846" y="20915"/>
                  </a:cubicBezTo>
                  <a:cubicBezTo>
                    <a:pt x="7040" y="21352"/>
                    <a:pt x="7852" y="21600"/>
                    <a:pt x="8697" y="21600"/>
                  </a:cubicBezTo>
                  <a:cubicBezTo>
                    <a:pt x="9574" y="21600"/>
                    <a:pt x="10483" y="21333"/>
                    <a:pt x="10767" y="20737"/>
                  </a:cubicBezTo>
                  <a:cubicBezTo>
                    <a:pt x="12569" y="16930"/>
                    <a:pt x="12514" y="8909"/>
                    <a:pt x="13431" y="4071"/>
                  </a:cubicBezTo>
                  <a:cubicBezTo>
                    <a:pt x="13552" y="3421"/>
                    <a:pt x="14032" y="2962"/>
                    <a:pt x="14589" y="2937"/>
                  </a:cubicBezTo>
                  <a:lnTo>
                    <a:pt x="17362" y="2847"/>
                  </a:lnTo>
                  <a:cubicBezTo>
                    <a:pt x="17974" y="3064"/>
                    <a:pt x="18279" y="3905"/>
                    <a:pt x="18421" y="4566"/>
                  </a:cubicBezTo>
                  <a:cubicBezTo>
                    <a:pt x="18517" y="5045"/>
                    <a:pt x="18895" y="5369"/>
                    <a:pt x="19313" y="5369"/>
                  </a:cubicBezTo>
                  <a:cubicBezTo>
                    <a:pt x="19329" y="5369"/>
                    <a:pt x="19345" y="5369"/>
                    <a:pt x="19361" y="5369"/>
                  </a:cubicBezTo>
                  <a:cubicBezTo>
                    <a:pt x="19732" y="5344"/>
                    <a:pt x="20147" y="5318"/>
                    <a:pt x="20507" y="5292"/>
                  </a:cubicBezTo>
                  <a:cubicBezTo>
                    <a:pt x="21032" y="5254"/>
                    <a:pt x="21436" y="4720"/>
                    <a:pt x="21381" y="4120"/>
                  </a:cubicBezTo>
                  <a:cubicBezTo>
                    <a:pt x="21272" y="3077"/>
                    <a:pt x="20977" y="2122"/>
                    <a:pt x="20693" y="1409"/>
                  </a:cubicBezTo>
                  <a:cubicBezTo>
                    <a:pt x="20387" y="594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3" name="Google Shape;725;p4"/>
            <p:cNvSpPr/>
            <p:nvPr/>
          </p:nvSpPr>
          <p:spPr>
            <a:xfrm>
              <a:off x="7137828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9" y="753"/>
                    <a:pt x="14166" y="864"/>
                    <a:pt x="10911" y="864"/>
                  </a:cubicBezTo>
                  <a:cubicBezTo>
                    <a:pt x="9360" y="864"/>
                    <a:pt x="7785" y="843"/>
                    <a:pt x="6340" y="843"/>
                  </a:cubicBezTo>
                  <a:cubicBezTo>
                    <a:pt x="4308" y="843"/>
                    <a:pt x="2532" y="892"/>
                    <a:pt x="1434" y="1143"/>
                  </a:cubicBezTo>
                  <a:cubicBezTo>
                    <a:pt x="870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50" y="21579"/>
                    <a:pt x="2371" y="21579"/>
                    <a:pt x="2931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4" name="Google Shape;726;p4"/>
            <p:cNvSpPr/>
            <p:nvPr/>
          </p:nvSpPr>
          <p:spPr>
            <a:xfrm>
              <a:off x="6912357" y="1746123"/>
              <a:ext cx="81901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277" y="773"/>
                    <a:pt x="13976" y="878"/>
                    <a:pt x="10613" y="878"/>
                  </a:cubicBezTo>
                  <a:cubicBezTo>
                    <a:pt x="9359" y="878"/>
                    <a:pt x="8097" y="864"/>
                    <a:pt x="6906" y="864"/>
                  </a:cubicBezTo>
                  <a:cubicBezTo>
                    <a:pt x="4639" y="864"/>
                    <a:pt x="2630" y="913"/>
                    <a:pt x="1439" y="1205"/>
                  </a:cubicBezTo>
                  <a:cubicBezTo>
                    <a:pt x="858" y="1331"/>
                    <a:pt x="372" y="3073"/>
                    <a:pt x="242" y="5498"/>
                  </a:cubicBezTo>
                  <a:cubicBezTo>
                    <a:pt x="17" y="9351"/>
                    <a:pt x="-77" y="13643"/>
                    <a:pt x="72" y="17057"/>
                  </a:cubicBezTo>
                  <a:cubicBezTo>
                    <a:pt x="204" y="19733"/>
                    <a:pt x="747" y="21600"/>
                    <a:pt x="1382" y="21600"/>
                  </a:cubicBezTo>
                  <a:cubicBezTo>
                    <a:pt x="1850" y="21586"/>
                    <a:pt x="2366" y="21579"/>
                    <a:pt x="2919" y="21579"/>
                  </a:cubicBezTo>
                  <a:cubicBezTo>
                    <a:pt x="4159" y="21579"/>
                    <a:pt x="5589" y="21600"/>
                    <a:pt x="7094" y="21600"/>
                  </a:cubicBezTo>
                  <a:cubicBezTo>
                    <a:pt x="11613" y="21600"/>
                    <a:pt x="16813" y="21405"/>
                    <a:pt x="19565" y="19858"/>
                  </a:cubicBezTo>
                  <a:cubicBezTo>
                    <a:pt x="21523" y="18701"/>
                    <a:pt x="21028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5" name="Google Shape;727;p4"/>
            <p:cNvSpPr/>
            <p:nvPr/>
          </p:nvSpPr>
          <p:spPr>
            <a:xfrm>
              <a:off x="9265003" y="1121529"/>
              <a:ext cx="981896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5" h="21600" fill="norm" stroke="1" extrusionOk="0">
                  <a:moveTo>
                    <a:pt x="17277" y="0"/>
                  </a:moveTo>
                  <a:cubicBezTo>
                    <a:pt x="16843" y="0"/>
                    <a:pt x="16409" y="183"/>
                    <a:pt x="16090" y="520"/>
                  </a:cubicBezTo>
                  <a:cubicBezTo>
                    <a:pt x="11991" y="4766"/>
                    <a:pt x="3454" y="13243"/>
                    <a:pt x="325" y="17457"/>
                  </a:cubicBezTo>
                  <a:cubicBezTo>
                    <a:pt x="-903" y="19080"/>
                    <a:pt x="1607" y="21600"/>
                    <a:pt x="3516" y="21600"/>
                  </a:cubicBezTo>
                  <a:cubicBezTo>
                    <a:pt x="4029" y="21600"/>
                    <a:pt x="4497" y="21419"/>
                    <a:pt x="4841" y="20989"/>
                  </a:cubicBezTo>
                  <a:cubicBezTo>
                    <a:pt x="7644" y="17457"/>
                    <a:pt x="17199" y="8157"/>
                    <a:pt x="20127" y="4798"/>
                  </a:cubicBezTo>
                  <a:cubicBezTo>
                    <a:pt x="20605" y="4244"/>
                    <a:pt x="20697" y="3436"/>
                    <a:pt x="20327" y="2802"/>
                  </a:cubicBezTo>
                  <a:cubicBezTo>
                    <a:pt x="19757" y="1820"/>
                    <a:pt x="18956" y="838"/>
                    <a:pt x="18139" y="268"/>
                  </a:cubicBezTo>
                  <a:cubicBezTo>
                    <a:pt x="17876" y="87"/>
                    <a:pt x="17576" y="0"/>
                    <a:pt x="1727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6" name="Google Shape;728;p4"/>
            <p:cNvSpPr/>
            <p:nvPr/>
          </p:nvSpPr>
          <p:spPr>
            <a:xfrm>
              <a:off x="9213263" y="2922528"/>
              <a:ext cx="1085415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5" y="0"/>
                  </a:moveTo>
                  <a:cubicBezTo>
                    <a:pt x="19040" y="0"/>
                    <a:pt x="18998" y="7"/>
                    <a:pt x="18953" y="28"/>
                  </a:cubicBezTo>
                  <a:cubicBezTo>
                    <a:pt x="17310" y="753"/>
                    <a:pt x="14157" y="864"/>
                    <a:pt x="10903" y="864"/>
                  </a:cubicBezTo>
                  <a:cubicBezTo>
                    <a:pt x="9354" y="864"/>
                    <a:pt x="7780" y="843"/>
                    <a:pt x="6336" y="843"/>
                  </a:cubicBezTo>
                  <a:cubicBezTo>
                    <a:pt x="4309" y="843"/>
                    <a:pt x="2536" y="892"/>
                    <a:pt x="1445" y="1143"/>
                  </a:cubicBezTo>
                  <a:cubicBezTo>
                    <a:pt x="866" y="1331"/>
                    <a:pt x="372" y="3073"/>
                    <a:pt x="246" y="5498"/>
                  </a:cubicBezTo>
                  <a:cubicBezTo>
                    <a:pt x="20" y="9288"/>
                    <a:pt x="-80" y="13636"/>
                    <a:pt x="75" y="17057"/>
                  </a:cubicBezTo>
                  <a:cubicBezTo>
                    <a:pt x="203" y="19733"/>
                    <a:pt x="753" y="21593"/>
                    <a:pt x="1373" y="21593"/>
                  </a:cubicBezTo>
                  <a:cubicBezTo>
                    <a:pt x="1845" y="21579"/>
                    <a:pt x="2365" y="21579"/>
                    <a:pt x="2925" y="21579"/>
                  </a:cubicBezTo>
                  <a:cubicBezTo>
                    <a:pt x="4119" y="21579"/>
                    <a:pt x="5490" y="21600"/>
                    <a:pt x="6935" y="21600"/>
                  </a:cubicBezTo>
                  <a:cubicBezTo>
                    <a:pt x="11489" y="21600"/>
                    <a:pt x="16779" y="21405"/>
                    <a:pt x="19559" y="19795"/>
                  </a:cubicBezTo>
                  <a:cubicBezTo>
                    <a:pt x="21520" y="18694"/>
                    <a:pt x="21009" y="0"/>
                    <a:pt x="1908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7" name="Google Shape;729;p4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8" name="Google Shape;730;p4"/>
            <p:cNvSpPr/>
            <p:nvPr/>
          </p:nvSpPr>
          <p:spPr>
            <a:xfrm>
              <a:off x="4603359" y="1873781"/>
              <a:ext cx="232700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1" h="21600" fill="norm" stroke="1" extrusionOk="0">
                  <a:moveTo>
                    <a:pt x="7647" y="0"/>
                  </a:moveTo>
                  <a:cubicBezTo>
                    <a:pt x="2677" y="0"/>
                    <a:pt x="-1597" y="5733"/>
                    <a:pt x="584" y="16505"/>
                  </a:cubicBezTo>
                  <a:cubicBezTo>
                    <a:pt x="1312" y="20041"/>
                    <a:pt x="4182" y="21600"/>
                    <a:pt x="7382" y="21600"/>
                  </a:cubicBezTo>
                  <a:cubicBezTo>
                    <a:pt x="13161" y="21600"/>
                    <a:pt x="20003" y="16498"/>
                    <a:pt x="17170" y="8724"/>
                  </a:cubicBezTo>
                  <a:cubicBezTo>
                    <a:pt x="14982" y="2828"/>
                    <a:pt x="11144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9" name="Google Shape;731;p4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0" name="Google Shape;732;p4"/>
            <p:cNvSpPr/>
            <p:nvPr/>
          </p:nvSpPr>
          <p:spPr>
            <a:xfrm>
              <a:off x="4326704" y="2631232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1" name="Google Shape;733;p4"/>
            <p:cNvSpPr/>
            <p:nvPr/>
          </p:nvSpPr>
          <p:spPr>
            <a:xfrm>
              <a:off x="4326704" y="3265068"/>
              <a:ext cx="202238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8" h="21600" fill="norm" stroke="1" extrusionOk="0">
                  <a:moveTo>
                    <a:pt x="7636" y="0"/>
                  </a:moveTo>
                  <a:cubicBezTo>
                    <a:pt x="2671" y="0"/>
                    <a:pt x="-1611" y="5740"/>
                    <a:pt x="595" y="16495"/>
                  </a:cubicBezTo>
                  <a:cubicBezTo>
                    <a:pt x="1314" y="20037"/>
                    <a:pt x="4174" y="21600"/>
                    <a:pt x="7367" y="21600"/>
                  </a:cubicBezTo>
                  <a:cubicBezTo>
                    <a:pt x="13145" y="21600"/>
                    <a:pt x="19989" y="16487"/>
                    <a:pt x="17108" y="8720"/>
                  </a:cubicBezTo>
                  <a:cubicBezTo>
                    <a:pt x="14945" y="2825"/>
                    <a:pt x="11120" y="0"/>
                    <a:pt x="763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2" name="Google Shape;734;p4"/>
            <p:cNvSpPr/>
            <p:nvPr/>
          </p:nvSpPr>
          <p:spPr>
            <a:xfrm>
              <a:off x="5240728" y="1884179"/>
              <a:ext cx="1132689" cy="115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20"/>
                    <a:pt x="6978" y="1055"/>
                    <a:pt x="7020" y="1603"/>
                  </a:cubicBezTo>
                  <a:cubicBezTo>
                    <a:pt x="7172" y="3688"/>
                    <a:pt x="8197" y="7459"/>
                    <a:pt x="7962" y="8337"/>
                  </a:cubicBezTo>
                  <a:cubicBezTo>
                    <a:pt x="7782" y="8995"/>
                    <a:pt x="577" y="8872"/>
                    <a:pt x="147" y="9613"/>
                  </a:cubicBezTo>
                  <a:cubicBezTo>
                    <a:pt x="-255" y="10299"/>
                    <a:pt x="245" y="12082"/>
                    <a:pt x="730" y="13275"/>
                  </a:cubicBezTo>
                  <a:cubicBezTo>
                    <a:pt x="933" y="13775"/>
                    <a:pt x="1410" y="14078"/>
                    <a:pt x="1930" y="14078"/>
                  </a:cubicBezTo>
                  <a:cubicBezTo>
                    <a:pt x="2009" y="14078"/>
                    <a:pt x="2090" y="14072"/>
                    <a:pt x="2171" y="14056"/>
                  </a:cubicBezTo>
                  <a:cubicBezTo>
                    <a:pt x="3999" y="13713"/>
                    <a:pt x="5690" y="13576"/>
                    <a:pt x="7116" y="13507"/>
                  </a:cubicBezTo>
                  <a:cubicBezTo>
                    <a:pt x="7133" y="13507"/>
                    <a:pt x="7148" y="13507"/>
                    <a:pt x="7166" y="13507"/>
                  </a:cubicBezTo>
                  <a:cubicBezTo>
                    <a:pt x="7892" y="13507"/>
                    <a:pt x="8487" y="14101"/>
                    <a:pt x="8447" y="14825"/>
                  </a:cubicBezTo>
                  <a:cubicBezTo>
                    <a:pt x="8377" y="16703"/>
                    <a:pt x="8211" y="18747"/>
                    <a:pt x="8503" y="20502"/>
                  </a:cubicBezTo>
                  <a:cubicBezTo>
                    <a:pt x="8599" y="21093"/>
                    <a:pt x="9112" y="21531"/>
                    <a:pt x="9708" y="21558"/>
                  </a:cubicBezTo>
                  <a:cubicBezTo>
                    <a:pt x="10320" y="21582"/>
                    <a:pt x="10963" y="21600"/>
                    <a:pt x="11620" y="21600"/>
                  </a:cubicBezTo>
                  <a:cubicBezTo>
                    <a:pt x="12135" y="21600"/>
                    <a:pt x="12660" y="21589"/>
                    <a:pt x="13185" y="21558"/>
                  </a:cubicBezTo>
                  <a:cubicBezTo>
                    <a:pt x="13822" y="21531"/>
                    <a:pt x="14334" y="21023"/>
                    <a:pt x="14376" y="20379"/>
                  </a:cubicBezTo>
                  <a:cubicBezTo>
                    <a:pt x="14501" y="18733"/>
                    <a:pt x="14362" y="16319"/>
                    <a:pt x="14100" y="14496"/>
                  </a:cubicBezTo>
                  <a:cubicBezTo>
                    <a:pt x="13993" y="13716"/>
                    <a:pt x="14605" y="13038"/>
                    <a:pt x="15394" y="13038"/>
                  </a:cubicBezTo>
                  <a:cubicBezTo>
                    <a:pt x="15423" y="13038"/>
                    <a:pt x="15454" y="13040"/>
                    <a:pt x="15485" y="13041"/>
                  </a:cubicBezTo>
                  <a:cubicBezTo>
                    <a:pt x="16981" y="13164"/>
                    <a:pt x="18574" y="13370"/>
                    <a:pt x="20002" y="13426"/>
                  </a:cubicBezTo>
                  <a:cubicBezTo>
                    <a:pt x="20017" y="13426"/>
                    <a:pt x="20034" y="13426"/>
                    <a:pt x="20050" y="13426"/>
                  </a:cubicBezTo>
                  <a:cubicBezTo>
                    <a:pt x="20763" y="13426"/>
                    <a:pt x="21345" y="12834"/>
                    <a:pt x="21317" y="12122"/>
                  </a:cubicBezTo>
                  <a:cubicBezTo>
                    <a:pt x="21291" y="11244"/>
                    <a:pt x="21151" y="10449"/>
                    <a:pt x="21013" y="9572"/>
                  </a:cubicBezTo>
                  <a:cubicBezTo>
                    <a:pt x="20916" y="8995"/>
                    <a:pt x="20458" y="8571"/>
                    <a:pt x="19891" y="8502"/>
                  </a:cubicBezTo>
                  <a:cubicBezTo>
                    <a:pt x="18514" y="8351"/>
                    <a:pt x="17006" y="8199"/>
                    <a:pt x="15624" y="8199"/>
                  </a:cubicBezTo>
                  <a:cubicBezTo>
                    <a:pt x="15378" y="8199"/>
                    <a:pt x="15137" y="8203"/>
                    <a:pt x="14903" y="8214"/>
                  </a:cubicBezTo>
                  <a:cubicBezTo>
                    <a:pt x="14878" y="8216"/>
                    <a:pt x="14853" y="8216"/>
                    <a:pt x="14828" y="8216"/>
                  </a:cubicBezTo>
                  <a:cubicBezTo>
                    <a:pt x="14154" y="8216"/>
                    <a:pt x="13586" y="7681"/>
                    <a:pt x="13573" y="6993"/>
                  </a:cubicBezTo>
                  <a:cubicBezTo>
                    <a:pt x="13504" y="5361"/>
                    <a:pt x="13337" y="3084"/>
                    <a:pt x="13157" y="1205"/>
                  </a:cubicBezTo>
                  <a:cubicBezTo>
                    <a:pt x="13101" y="589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3" name="Google Shape;735;p4"/>
            <p:cNvSpPr/>
            <p:nvPr/>
          </p:nvSpPr>
          <p:spPr>
            <a:xfrm>
              <a:off x="4473842" y="13460663"/>
              <a:ext cx="1084710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4" h="21600" fill="norm" stroke="1" extrusionOk="0">
                  <a:moveTo>
                    <a:pt x="19096" y="0"/>
                  </a:moveTo>
                  <a:cubicBezTo>
                    <a:pt x="19054" y="0"/>
                    <a:pt x="19011" y="7"/>
                    <a:pt x="18967" y="28"/>
                  </a:cubicBezTo>
                  <a:cubicBezTo>
                    <a:pt x="17272" y="773"/>
                    <a:pt x="13973" y="871"/>
                    <a:pt x="10612" y="871"/>
                  </a:cubicBezTo>
                  <a:cubicBezTo>
                    <a:pt x="9358" y="871"/>
                    <a:pt x="8097" y="857"/>
                    <a:pt x="6905" y="857"/>
                  </a:cubicBezTo>
                  <a:cubicBezTo>
                    <a:pt x="4639" y="857"/>
                    <a:pt x="2629" y="913"/>
                    <a:pt x="1431" y="1205"/>
                  </a:cubicBezTo>
                  <a:cubicBezTo>
                    <a:pt x="866" y="1331"/>
                    <a:pt x="372" y="3073"/>
                    <a:pt x="231" y="5498"/>
                  </a:cubicBezTo>
                  <a:cubicBezTo>
                    <a:pt x="19" y="9351"/>
                    <a:pt x="-79" y="13636"/>
                    <a:pt x="76" y="17057"/>
                  </a:cubicBezTo>
                  <a:cubicBezTo>
                    <a:pt x="203" y="19733"/>
                    <a:pt x="753" y="21593"/>
                    <a:pt x="1375" y="21593"/>
                  </a:cubicBezTo>
                  <a:cubicBezTo>
                    <a:pt x="1842" y="21586"/>
                    <a:pt x="2360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9" y="21600"/>
                    <a:pt x="16808" y="21405"/>
                    <a:pt x="19560" y="19858"/>
                  </a:cubicBezTo>
                  <a:cubicBezTo>
                    <a:pt x="21521" y="18701"/>
                    <a:pt x="21010" y="0"/>
                    <a:pt x="1909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4" name="Google Shape;736;p4"/>
            <p:cNvSpPr/>
            <p:nvPr/>
          </p:nvSpPr>
          <p:spPr>
            <a:xfrm>
              <a:off x="4248388" y="12284917"/>
              <a:ext cx="819249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600" fill="norm" stroke="1" extrusionOk="0">
                  <a:moveTo>
                    <a:pt x="19087" y="0"/>
                  </a:moveTo>
                  <a:cubicBezTo>
                    <a:pt x="19041" y="0"/>
                    <a:pt x="18995" y="14"/>
                    <a:pt x="18947" y="35"/>
                  </a:cubicBezTo>
                  <a:cubicBezTo>
                    <a:pt x="17365" y="733"/>
                    <a:pt x="14370" y="859"/>
                    <a:pt x="11236" y="859"/>
                  </a:cubicBezTo>
                  <a:cubicBezTo>
                    <a:pt x="9595" y="859"/>
                    <a:pt x="7914" y="824"/>
                    <a:pt x="6378" y="824"/>
                  </a:cubicBezTo>
                  <a:cubicBezTo>
                    <a:pt x="4329" y="824"/>
                    <a:pt x="2537" y="880"/>
                    <a:pt x="1431" y="1152"/>
                  </a:cubicBezTo>
                  <a:cubicBezTo>
                    <a:pt x="871" y="1278"/>
                    <a:pt x="385" y="3023"/>
                    <a:pt x="234" y="5452"/>
                  </a:cubicBezTo>
                  <a:cubicBezTo>
                    <a:pt x="10" y="9313"/>
                    <a:pt x="-82" y="13676"/>
                    <a:pt x="86" y="17034"/>
                  </a:cubicBezTo>
                  <a:cubicBezTo>
                    <a:pt x="199" y="19715"/>
                    <a:pt x="758" y="21586"/>
                    <a:pt x="1376" y="21586"/>
                  </a:cubicBezTo>
                  <a:cubicBezTo>
                    <a:pt x="1791" y="21572"/>
                    <a:pt x="2248" y="21565"/>
                    <a:pt x="2736" y="21565"/>
                  </a:cubicBezTo>
                  <a:cubicBezTo>
                    <a:pt x="4132" y="21565"/>
                    <a:pt x="5789" y="21600"/>
                    <a:pt x="7531" y="21600"/>
                  </a:cubicBezTo>
                  <a:cubicBezTo>
                    <a:pt x="11940" y="21600"/>
                    <a:pt x="16893" y="21384"/>
                    <a:pt x="19565" y="19841"/>
                  </a:cubicBezTo>
                  <a:cubicBezTo>
                    <a:pt x="21518" y="18682"/>
                    <a:pt x="21011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5" name="Google Shape;737;p4"/>
            <p:cNvSpPr/>
            <p:nvPr/>
          </p:nvSpPr>
          <p:spPr>
            <a:xfrm>
              <a:off x="4248388" y="11918363"/>
              <a:ext cx="819263" cy="256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0" h="21600" fill="norm" stroke="1" extrusionOk="0">
                  <a:moveTo>
                    <a:pt x="19075" y="0"/>
                  </a:moveTo>
                  <a:cubicBezTo>
                    <a:pt x="19031" y="0"/>
                    <a:pt x="18989" y="14"/>
                    <a:pt x="18943" y="28"/>
                  </a:cubicBezTo>
                  <a:cubicBezTo>
                    <a:pt x="17257" y="773"/>
                    <a:pt x="13963" y="877"/>
                    <a:pt x="10605" y="877"/>
                  </a:cubicBezTo>
                  <a:cubicBezTo>
                    <a:pt x="9354" y="877"/>
                    <a:pt x="8093" y="863"/>
                    <a:pt x="6903" y="863"/>
                  </a:cubicBezTo>
                  <a:cubicBezTo>
                    <a:pt x="4636" y="863"/>
                    <a:pt x="2629" y="912"/>
                    <a:pt x="1431" y="1211"/>
                  </a:cubicBezTo>
                  <a:cubicBezTo>
                    <a:pt x="871" y="1337"/>
                    <a:pt x="385" y="3070"/>
                    <a:pt x="234" y="5492"/>
                  </a:cubicBezTo>
                  <a:cubicBezTo>
                    <a:pt x="10" y="9342"/>
                    <a:pt x="-82" y="13630"/>
                    <a:pt x="86" y="17048"/>
                  </a:cubicBezTo>
                  <a:cubicBezTo>
                    <a:pt x="199" y="19714"/>
                    <a:pt x="758" y="21579"/>
                    <a:pt x="1376" y="21579"/>
                  </a:cubicBezTo>
                  <a:cubicBezTo>
                    <a:pt x="1791" y="21565"/>
                    <a:pt x="2248" y="21565"/>
                    <a:pt x="2736" y="21565"/>
                  </a:cubicBezTo>
                  <a:cubicBezTo>
                    <a:pt x="4131" y="21565"/>
                    <a:pt x="5788" y="21600"/>
                    <a:pt x="7529" y="21600"/>
                  </a:cubicBezTo>
                  <a:cubicBezTo>
                    <a:pt x="11937" y="21600"/>
                    <a:pt x="16890" y="21377"/>
                    <a:pt x="19561" y="19839"/>
                  </a:cubicBezTo>
                  <a:cubicBezTo>
                    <a:pt x="21518" y="18683"/>
                    <a:pt x="21005" y="0"/>
                    <a:pt x="1907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6" name="Google Shape;738;p4"/>
            <p:cNvSpPr/>
            <p:nvPr/>
          </p:nvSpPr>
          <p:spPr>
            <a:xfrm>
              <a:off x="6601042" y="11660158"/>
              <a:ext cx="981956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68" y="0"/>
                  </a:moveTo>
                  <a:cubicBezTo>
                    <a:pt x="16837" y="0"/>
                    <a:pt x="16411" y="178"/>
                    <a:pt x="16096" y="510"/>
                  </a:cubicBezTo>
                  <a:cubicBezTo>
                    <a:pt x="11994" y="4773"/>
                    <a:pt x="3465" y="13250"/>
                    <a:pt x="319" y="17449"/>
                  </a:cubicBezTo>
                  <a:cubicBezTo>
                    <a:pt x="-894" y="19073"/>
                    <a:pt x="1604" y="21600"/>
                    <a:pt x="3510" y="21600"/>
                  </a:cubicBezTo>
                  <a:cubicBezTo>
                    <a:pt x="4024" y="21600"/>
                    <a:pt x="4496" y="21417"/>
                    <a:pt x="4838" y="20982"/>
                  </a:cubicBezTo>
                  <a:cubicBezTo>
                    <a:pt x="7645" y="17465"/>
                    <a:pt x="17206" y="8163"/>
                    <a:pt x="20151" y="4789"/>
                  </a:cubicBezTo>
                  <a:cubicBezTo>
                    <a:pt x="20628" y="4234"/>
                    <a:pt x="20706" y="3442"/>
                    <a:pt x="20336" y="2808"/>
                  </a:cubicBezTo>
                  <a:cubicBezTo>
                    <a:pt x="19766" y="1810"/>
                    <a:pt x="18979" y="828"/>
                    <a:pt x="18146" y="274"/>
                  </a:cubicBezTo>
                  <a:cubicBezTo>
                    <a:pt x="17878" y="89"/>
                    <a:pt x="17572" y="0"/>
                    <a:pt x="1726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7" name="Google Shape;739;p4"/>
            <p:cNvSpPr/>
            <p:nvPr/>
          </p:nvSpPr>
          <p:spPr>
            <a:xfrm>
              <a:off x="6683027" y="11613947"/>
              <a:ext cx="231959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1" h="21600" fill="norm" stroke="1" extrusionOk="0">
                  <a:moveTo>
                    <a:pt x="7662" y="0"/>
                  </a:moveTo>
                  <a:cubicBezTo>
                    <a:pt x="2685" y="0"/>
                    <a:pt x="-1601" y="5733"/>
                    <a:pt x="586" y="16498"/>
                  </a:cubicBezTo>
                  <a:cubicBezTo>
                    <a:pt x="1296" y="20034"/>
                    <a:pt x="4162" y="21600"/>
                    <a:pt x="7357" y="21600"/>
                  </a:cubicBezTo>
                  <a:cubicBezTo>
                    <a:pt x="13139" y="21600"/>
                    <a:pt x="19999" y="16498"/>
                    <a:pt x="17159" y="8724"/>
                  </a:cubicBezTo>
                  <a:cubicBezTo>
                    <a:pt x="14990" y="2828"/>
                    <a:pt x="11155" y="0"/>
                    <a:pt x="766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8" name="Google Shape;740;p4"/>
            <p:cNvSpPr/>
            <p:nvPr/>
          </p:nvSpPr>
          <p:spPr>
            <a:xfrm>
              <a:off x="7267569" y="12412410"/>
              <a:ext cx="232180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1" h="21600" fill="norm" stroke="1" extrusionOk="0">
                  <a:moveTo>
                    <a:pt x="7648" y="0"/>
                  </a:moveTo>
                  <a:cubicBezTo>
                    <a:pt x="2681" y="0"/>
                    <a:pt x="-1602" y="5753"/>
                    <a:pt x="587" y="16542"/>
                  </a:cubicBezTo>
                  <a:cubicBezTo>
                    <a:pt x="1308" y="20047"/>
                    <a:pt x="4168" y="21600"/>
                    <a:pt x="7357" y="21600"/>
                  </a:cubicBezTo>
                  <a:cubicBezTo>
                    <a:pt x="13140" y="21600"/>
                    <a:pt x="19998" y="16507"/>
                    <a:pt x="17126" y="8753"/>
                  </a:cubicBezTo>
                  <a:cubicBezTo>
                    <a:pt x="14962" y="2830"/>
                    <a:pt x="11134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9" name="Google Shape;741;p4"/>
            <p:cNvSpPr/>
            <p:nvPr/>
          </p:nvSpPr>
          <p:spPr>
            <a:xfrm>
              <a:off x="6549645" y="13460663"/>
              <a:ext cx="1084808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4" y="0"/>
                    <a:pt x="19001" y="7"/>
                    <a:pt x="18957" y="28"/>
                  </a:cubicBezTo>
                  <a:cubicBezTo>
                    <a:pt x="17262" y="773"/>
                    <a:pt x="13962" y="871"/>
                    <a:pt x="10602" y="871"/>
                  </a:cubicBezTo>
                  <a:cubicBezTo>
                    <a:pt x="9350" y="871"/>
                    <a:pt x="8089" y="857"/>
                    <a:pt x="6899" y="857"/>
                  </a:cubicBezTo>
                  <a:cubicBezTo>
                    <a:pt x="4634" y="857"/>
                    <a:pt x="2629" y="913"/>
                    <a:pt x="1435" y="1205"/>
                  </a:cubicBezTo>
                  <a:cubicBezTo>
                    <a:pt x="856" y="1331"/>
                    <a:pt x="375" y="3073"/>
                    <a:pt x="234" y="5498"/>
                  </a:cubicBezTo>
                  <a:cubicBezTo>
                    <a:pt x="9" y="9351"/>
                    <a:pt x="-76" y="13636"/>
                    <a:pt x="79" y="17057"/>
                  </a:cubicBezTo>
                  <a:cubicBezTo>
                    <a:pt x="193" y="19733"/>
                    <a:pt x="742" y="21593"/>
                    <a:pt x="1364" y="21593"/>
                  </a:cubicBezTo>
                  <a:cubicBezTo>
                    <a:pt x="1833" y="21586"/>
                    <a:pt x="2352" y="21579"/>
                    <a:pt x="2907" y="21579"/>
                  </a:cubicBezTo>
                  <a:cubicBezTo>
                    <a:pt x="4150" y="21579"/>
                    <a:pt x="5582" y="21600"/>
                    <a:pt x="7089" y="21600"/>
                  </a:cubicBezTo>
                  <a:cubicBezTo>
                    <a:pt x="11612" y="21600"/>
                    <a:pt x="16811" y="21405"/>
                    <a:pt x="19563" y="19858"/>
                  </a:cubicBezTo>
                  <a:cubicBezTo>
                    <a:pt x="21524" y="18701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0" name="Google Shape;742;p4"/>
            <p:cNvSpPr/>
            <p:nvPr/>
          </p:nvSpPr>
          <p:spPr>
            <a:xfrm>
              <a:off x="6990930" y="13169532"/>
              <a:ext cx="201990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02" h="21600" fill="norm" stroke="1" extrusionOk="0">
                  <a:moveTo>
                    <a:pt x="7638" y="0"/>
                  </a:moveTo>
                  <a:cubicBezTo>
                    <a:pt x="2663" y="0"/>
                    <a:pt x="-1613" y="5754"/>
                    <a:pt x="598" y="16546"/>
                  </a:cubicBezTo>
                  <a:cubicBezTo>
                    <a:pt x="1311" y="20054"/>
                    <a:pt x="4162" y="21600"/>
                    <a:pt x="7340" y="21600"/>
                  </a:cubicBezTo>
                  <a:cubicBezTo>
                    <a:pt x="13114" y="21600"/>
                    <a:pt x="19987" y="16505"/>
                    <a:pt x="17136" y="8773"/>
                  </a:cubicBezTo>
                  <a:cubicBezTo>
                    <a:pt x="14969" y="2849"/>
                    <a:pt x="11136" y="0"/>
                    <a:pt x="763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1" name="Google Shape;743;p4"/>
            <p:cNvSpPr/>
            <p:nvPr/>
          </p:nvSpPr>
          <p:spPr>
            <a:xfrm>
              <a:off x="7904605" y="12422809"/>
              <a:ext cx="1133012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600" fill="norm" stroke="1" extrusionOk="0">
                  <a:moveTo>
                    <a:pt x="10587" y="0"/>
                  </a:moveTo>
                  <a:cubicBezTo>
                    <a:pt x="9582" y="0"/>
                    <a:pt x="8546" y="78"/>
                    <a:pt x="7844" y="318"/>
                  </a:cubicBezTo>
                  <a:cubicBezTo>
                    <a:pt x="7304" y="511"/>
                    <a:pt x="6971" y="1046"/>
                    <a:pt x="7012" y="1609"/>
                  </a:cubicBezTo>
                  <a:cubicBezTo>
                    <a:pt x="7178" y="3694"/>
                    <a:pt x="8204" y="7466"/>
                    <a:pt x="7968" y="8330"/>
                  </a:cubicBezTo>
                  <a:cubicBezTo>
                    <a:pt x="7788" y="8988"/>
                    <a:pt x="569" y="8865"/>
                    <a:pt x="153" y="9607"/>
                  </a:cubicBezTo>
                  <a:cubicBezTo>
                    <a:pt x="-262" y="10306"/>
                    <a:pt x="251" y="12076"/>
                    <a:pt x="735" y="13284"/>
                  </a:cubicBezTo>
                  <a:cubicBezTo>
                    <a:pt x="937" y="13766"/>
                    <a:pt x="1406" y="14077"/>
                    <a:pt x="1920" y="14077"/>
                  </a:cubicBezTo>
                  <a:cubicBezTo>
                    <a:pt x="2004" y="14077"/>
                    <a:pt x="2090" y="14069"/>
                    <a:pt x="2176" y="14051"/>
                  </a:cubicBezTo>
                  <a:cubicBezTo>
                    <a:pt x="4005" y="13708"/>
                    <a:pt x="5696" y="13571"/>
                    <a:pt x="7123" y="13516"/>
                  </a:cubicBezTo>
                  <a:cubicBezTo>
                    <a:pt x="7147" y="13514"/>
                    <a:pt x="7170" y="13514"/>
                    <a:pt x="7193" y="13514"/>
                  </a:cubicBezTo>
                  <a:cubicBezTo>
                    <a:pt x="7909" y="13514"/>
                    <a:pt x="8479" y="14116"/>
                    <a:pt x="8453" y="14834"/>
                  </a:cubicBezTo>
                  <a:cubicBezTo>
                    <a:pt x="8383" y="16713"/>
                    <a:pt x="8204" y="18743"/>
                    <a:pt x="8509" y="20499"/>
                  </a:cubicBezTo>
                  <a:cubicBezTo>
                    <a:pt x="8605" y="21089"/>
                    <a:pt x="9118" y="21528"/>
                    <a:pt x="9714" y="21555"/>
                  </a:cubicBezTo>
                  <a:cubicBezTo>
                    <a:pt x="10371" y="21580"/>
                    <a:pt x="11062" y="21600"/>
                    <a:pt x="11766" y="21600"/>
                  </a:cubicBezTo>
                  <a:cubicBezTo>
                    <a:pt x="12233" y="21600"/>
                    <a:pt x="12707" y="21591"/>
                    <a:pt x="13178" y="21569"/>
                  </a:cubicBezTo>
                  <a:cubicBezTo>
                    <a:pt x="13828" y="21528"/>
                    <a:pt x="14329" y="21020"/>
                    <a:pt x="14383" y="20390"/>
                  </a:cubicBezTo>
                  <a:cubicBezTo>
                    <a:pt x="14495" y="18729"/>
                    <a:pt x="14369" y="16315"/>
                    <a:pt x="14106" y="14491"/>
                  </a:cubicBezTo>
                  <a:cubicBezTo>
                    <a:pt x="14001" y="13717"/>
                    <a:pt x="14602" y="13045"/>
                    <a:pt x="15368" y="13045"/>
                  </a:cubicBezTo>
                  <a:cubicBezTo>
                    <a:pt x="15403" y="13045"/>
                    <a:pt x="15441" y="13047"/>
                    <a:pt x="15478" y="13050"/>
                  </a:cubicBezTo>
                  <a:cubicBezTo>
                    <a:pt x="16988" y="13159"/>
                    <a:pt x="18581" y="13365"/>
                    <a:pt x="20008" y="13420"/>
                  </a:cubicBezTo>
                  <a:cubicBezTo>
                    <a:pt x="20026" y="13420"/>
                    <a:pt x="20041" y="13420"/>
                    <a:pt x="20057" y="13420"/>
                  </a:cubicBezTo>
                  <a:cubicBezTo>
                    <a:pt x="20770" y="13420"/>
                    <a:pt x="21338" y="12828"/>
                    <a:pt x="21326" y="12116"/>
                  </a:cubicBezTo>
                  <a:cubicBezTo>
                    <a:pt x="21298" y="11252"/>
                    <a:pt x="21159" y="10443"/>
                    <a:pt x="21020" y="9565"/>
                  </a:cubicBezTo>
                  <a:cubicBezTo>
                    <a:pt x="20923" y="9002"/>
                    <a:pt x="20467" y="8564"/>
                    <a:pt x="19898" y="8495"/>
                  </a:cubicBezTo>
                  <a:cubicBezTo>
                    <a:pt x="18535" y="8346"/>
                    <a:pt x="17043" y="8204"/>
                    <a:pt x="15672" y="8204"/>
                  </a:cubicBezTo>
                  <a:cubicBezTo>
                    <a:pt x="15414" y="8204"/>
                    <a:pt x="15159" y="8210"/>
                    <a:pt x="14909" y="8221"/>
                  </a:cubicBezTo>
                  <a:cubicBezTo>
                    <a:pt x="14892" y="8221"/>
                    <a:pt x="14875" y="8221"/>
                    <a:pt x="14858" y="8221"/>
                  </a:cubicBezTo>
                  <a:cubicBezTo>
                    <a:pt x="14161" y="8221"/>
                    <a:pt x="13592" y="7683"/>
                    <a:pt x="13566" y="6986"/>
                  </a:cubicBezTo>
                  <a:cubicBezTo>
                    <a:pt x="13510" y="5353"/>
                    <a:pt x="13330" y="3076"/>
                    <a:pt x="13164" y="1196"/>
                  </a:cubicBezTo>
                  <a:cubicBezTo>
                    <a:pt x="13109" y="580"/>
                    <a:pt x="12595" y="86"/>
                    <a:pt x="11972" y="45"/>
                  </a:cubicBezTo>
                  <a:cubicBezTo>
                    <a:pt x="11545" y="18"/>
                    <a:pt x="11070" y="0"/>
                    <a:pt x="105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2" name="Google Shape;744;p4"/>
            <p:cNvSpPr/>
            <p:nvPr/>
          </p:nvSpPr>
          <p:spPr>
            <a:xfrm>
              <a:off x="8243658" y="10538217"/>
              <a:ext cx="1080102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2" y="0"/>
                    <a:pt x="14767" y="159"/>
                    <a:pt x="14514" y="460"/>
                  </a:cubicBezTo>
                  <a:cubicBezTo>
                    <a:pt x="13323" y="1829"/>
                    <a:pt x="12042" y="3358"/>
                    <a:pt x="11114" y="4840"/>
                  </a:cubicBezTo>
                  <a:cubicBezTo>
                    <a:pt x="10846" y="5256"/>
                    <a:pt x="10436" y="5480"/>
                    <a:pt x="10015" y="5480"/>
                  </a:cubicBezTo>
                  <a:cubicBezTo>
                    <a:pt x="9748" y="5480"/>
                    <a:pt x="9476" y="5389"/>
                    <a:pt x="9238" y="5197"/>
                  </a:cubicBezTo>
                  <a:cubicBezTo>
                    <a:pt x="7842" y="4075"/>
                    <a:pt x="5836" y="2610"/>
                    <a:pt x="4179" y="1422"/>
                  </a:cubicBezTo>
                  <a:cubicBezTo>
                    <a:pt x="3954" y="1259"/>
                    <a:pt x="3705" y="1183"/>
                    <a:pt x="3459" y="1183"/>
                  </a:cubicBezTo>
                  <a:cubicBezTo>
                    <a:pt x="3087" y="1183"/>
                    <a:pt x="2720" y="1358"/>
                    <a:pt x="2450" y="1681"/>
                  </a:cubicBezTo>
                  <a:cubicBezTo>
                    <a:pt x="1547" y="2838"/>
                    <a:pt x="415" y="4466"/>
                    <a:pt x="66" y="5687"/>
                  </a:cubicBezTo>
                  <a:cubicBezTo>
                    <a:pt x="-123" y="6322"/>
                    <a:pt x="108" y="7004"/>
                    <a:pt x="604" y="7364"/>
                  </a:cubicBezTo>
                  <a:cubicBezTo>
                    <a:pt x="2435" y="8714"/>
                    <a:pt x="6229" y="10473"/>
                    <a:pt x="6796" y="11335"/>
                  </a:cubicBezTo>
                  <a:cubicBezTo>
                    <a:pt x="7232" y="11970"/>
                    <a:pt x="2551" y="18516"/>
                    <a:pt x="2885" y="19443"/>
                  </a:cubicBezTo>
                  <a:cubicBezTo>
                    <a:pt x="3219" y="20323"/>
                    <a:pt x="5008" y="21120"/>
                    <a:pt x="6317" y="21543"/>
                  </a:cubicBezTo>
                  <a:cubicBezTo>
                    <a:pt x="6436" y="21582"/>
                    <a:pt x="6554" y="21600"/>
                    <a:pt x="6675" y="21600"/>
                  </a:cubicBezTo>
                  <a:cubicBezTo>
                    <a:pt x="7167" y="21600"/>
                    <a:pt x="7636" y="21286"/>
                    <a:pt x="7871" y="20762"/>
                  </a:cubicBezTo>
                  <a:cubicBezTo>
                    <a:pt x="8743" y="18841"/>
                    <a:pt x="9703" y="17180"/>
                    <a:pt x="10561" y="15830"/>
                  </a:cubicBezTo>
                  <a:cubicBezTo>
                    <a:pt x="10824" y="15412"/>
                    <a:pt x="11239" y="15193"/>
                    <a:pt x="11658" y="15193"/>
                  </a:cubicBezTo>
                  <a:cubicBezTo>
                    <a:pt x="11958" y="15193"/>
                    <a:pt x="12259" y="15304"/>
                    <a:pt x="12509" y="15536"/>
                  </a:cubicBezTo>
                  <a:cubicBezTo>
                    <a:pt x="14021" y="16952"/>
                    <a:pt x="15604" y="18580"/>
                    <a:pt x="17247" y="19572"/>
                  </a:cubicBezTo>
                  <a:cubicBezTo>
                    <a:pt x="17444" y="19689"/>
                    <a:pt x="17659" y="19746"/>
                    <a:pt x="17871" y="19746"/>
                  </a:cubicBezTo>
                  <a:cubicBezTo>
                    <a:pt x="18257" y="19746"/>
                    <a:pt x="18637" y="19562"/>
                    <a:pt x="18889" y="19215"/>
                  </a:cubicBezTo>
                  <a:cubicBezTo>
                    <a:pt x="19616" y="18238"/>
                    <a:pt x="20402" y="17164"/>
                    <a:pt x="21099" y="16025"/>
                  </a:cubicBezTo>
                  <a:cubicBezTo>
                    <a:pt x="21477" y="15406"/>
                    <a:pt x="21376" y="14576"/>
                    <a:pt x="20881" y="14070"/>
                  </a:cubicBezTo>
                  <a:cubicBezTo>
                    <a:pt x="19588" y="12767"/>
                    <a:pt x="17495" y="11156"/>
                    <a:pt x="15823" y="10097"/>
                  </a:cubicBezTo>
                  <a:cubicBezTo>
                    <a:pt x="15067" y="9627"/>
                    <a:pt x="14907" y="8502"/>
                    <a:pt x="15489" y="7787"/>
                  </a:cubicBezTo>
                  <a:cubicBezTo>
                    <a:pt x="16535" y="6484"/>
                    <a:pt x="17728" y="5165"/>
                    <a:pt x="18671" y="3896"/>
                  </a:cubicBezTo>
                  <a:cubicBezTo>
                    <a:pt x="19152" y="3228"/>
                    <a:pt x="19036" y="2236"/>
                    <a:pt x="18425" y="1730"/>
                  </a:cubicBezTo>
                  <a:cubicBezTo>
                    <a:pt x="17684" y="1128"/>
                    <a:pt x="16928" y="688"/>
                    <a:pt x="16098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3" name="Google Shape;745;p4"/>
            <p:cNvSpPr/>
            <p:nvPr/>
          </p:nvSpPr>
          <p:spPr>
            <a:xfrm>
              <a:off x="5328105" y="10599777"/>
              <a:ext cx="1441696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6690" y="0"/>
                  </a:moveTo>
                  <a:cubicBezTo>
                    <a:pt x="14389" y="0"/>
                    <a:pt x="11692" y="99"/>
                    <a:pt x="11029" y="415"/>
                  </a:cubicBezTo>
                  <a:cubicBezTo>
                    <a:pt x="9959" y="938"/>
                    <a:pt x="9718" y="10504"/>
                    <a:pt x="8932" y="16592"/>
                  </a:cubicBezTo>
                  <a:cubicBezTo>
                    <a:pt x="8904" y="16847"/>
                    <a:pt x="8729" y="16977"/>
                    <a:pt x="8553" y="16977"/>
                  </a:cubicBezTo>
                  <a:cubicBezTo>
                    <a:pt x="8395" y="16977"/>
                    <a:pt x="8236" y="16871"/>
                    <a:pt x="8178" y="16656"/>
                  </a:cubicBezTo>
                  <a:cubicBezTo>
                    <a:pt x="7141" y="12655"/>
                    <a:pt x="6901" y="11076"/>
                    <a:pt x="5546" y="7637"/>
                  </a:cubicBezTo>
                  <a:cubicBezTo>
                    <a:pt x="5361" y="7166"/>
                    <a:pt x="4947" y="6860"/>
                    <a:pt x="4487" y="6860"/>
                  </a:cubicBezTo>
                  <a:cubicBezTo>
                    <a:pt x="2763" y="6873"/>
                    <a:pt x="917" y="7471"/>
                    <a:pt x="109" y="9332"/>
                  </a:cubicBezTo>
                  <a:cubicBezTo>
                    <a:pt x="-164" y="10248"/>
                    <a:pt x="120" y="10796"/>
                    <a:pt x="491" y="11459"/>
                  </a:cubicBezTo>
                  <a:cubicBezTo>
                    <a:pt x="618" y="11682"/>
                    <a:pt x="831" y="11800"/>
                    <a:pt x="1047" y="11800"/>
                  </a:cubicBezTo>
                  <a:cubicBezTo>
                    <a:pt x="1201" y="11800"/>
                    <a:pt x="1358" y="11739"/>
                    <a:pt x="1485" y="11612"/>
                  </a:cubicBezTo>
                  <a:cubicBezTo>
                    <a:pt x="2293" y="10792"/>
                    <a:pt x="3279" y="10230"/>
                    <a:pt x="3809" y="10230"/>
                  </a:cubicBezTo>
                  <a:cubicBezTo>
                    <a:pt x="3995" y="10230"/>
                    <a:pt x="4125" y="10300"/>
                    <a:pt x="4170" y="10452"/>
                  </a:cubicBezTo>
                  <a:cubicBezTo>
                    <a:pt x="5022" y="13191"/>
                    <a:pt x="6125" y="19253"/>
                    <a:pt x="6846" y="20909"/>
                  </a:cubicBezTo>
                  <a:cubicBezTo>
                    <a:pt x="7041" y="21349"/>
                    <a:pt x="7863" y="21600"/>
                    <a:pt x="8713" y="21600"/>
                  </a:cubicBezTo>
                  <a:cubicBezTo>
                    <a:pt x="9585" y="21600"/>
                    <a:pt x="10484" y="21337"/>
                    <a:pt x="10767" y="20743"/>
                  </a:cubicBezTo>
                  <a:cubicBezTo>
                    <a:pt x="12569" y="16923"/>
                    <a:pt x="12514" y="8899"/>
                    <a:pt x="13431" y="4059"/>
                  </a:cubicBezTo>
                  <a:cubicBezTo>
                    <a:pt x="13552" y="3422"/>
                    <a:pt x="14032" y="2951"/>
                    <a:pt x="14589" y="2938"/>
                  </a:cubicBezTo>
                  <a:lnTo>
                    <a:pt x="17362" y="2848"/>
                  </a:lnTo>
                  <a:cubicBezTo>
                    <a:pt x="17974" y="3065"/>
                    <a:pt x="18279" y="3906"/>
                    <a:pt x="18421" y="4567"/>
                  </a:cubicBezTo>
                  <a:cubicBezTo>
                    <a:pt x="18517" y="5046"/>
                    <a:pt x="18894" y="5360"/>
                    <a:pt x="19312" y="5360"/>
                  </a:cubicBezTo>
                  <a:cubicBezTo>
                    <a:pt x="19328" y="5360"/>
                    <a:pt x="19344" y="5358"/>
                    <a:pt x="19361" y="5358"/>
                  </a:cubicBezTo>
                  <a:cubicBezTo>
                    <a:pt x="19732" y="5333"/>
                    <a:pt x="20147" y="5307"/>
                    <a:pt x="20507" y="5281"/>
                  </a:cubicBezTo>
                  <a:cubicBezTo>
                    <a:pt x="21032" y="5255"/>
                    <a:pt x="21436" y="4721"/>
                    <a:pt x="21381" y="4109"/>
                  </a:cubicBezTo>
                  <a:cubicBezTo>
                    <a:pt x="21272" y="3065"/>
                    <a:pt x="20977" y="2110"/>
                    <a:pt x="20693" y="1396"/>
                  </a:cubicBezTo>
                  <a:cubicBezTo>
                    <a:pt x="20387" y="581"/>
                    <a:pt x="19699" y="59"/>
                    <a:pt x="18935" y="34"/>
                  </a:cubicBezTo>
                  <a:cubicBezTo>
                    <a:pt x="18318" y="13"/>
                    <a:pt x="17530" y="0"/>
                    <a:pt x="166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4" name="Google Shape;746;p4"/>
            <p:cNvSpPr/>
            <p:nvPr/>
          </p:nvSpPr>
          <p:spPr>
            <a:xfrm>
              <a:off x="7137828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7" y="831"/>
                    <a:pt x="11004" y="831"/>
                  </a:cubicBezTo>
                  <a:cubicBezTo>
                    <a:pt x="9572" y="831"/>
                    <a:pt x="8117" y="810"/>
                    <a:pt x="6759" y="810"/>
                  </a:cubicBezTo>
                  <a:cubicBezTo>
                    <a:pt x="4554" y="810"/>
                    <a:pt x="2607" y="866"/>
                    <a:pt x="1434" y="1152"/>
                  </a:cubicBezTo>
                  <a:cubicBezTo>
                    <a:pt x="871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7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41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5" name="Google Shape;747;p4"/>
            <p:cNvSpPr/>
            <p:nvPr/>
          </p:nvSpPr>
          <p:spPr>
            <a:xfrm>
              <a:off x="6912357" y="8772041"/>
              <a:ext cx="819012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2" h="21600" fill="norm" stroke="1" extrusionOk="0">
                  <a:moveTo>
                    <a:pt x="19097" y="0"/>
                  </a:moveTo>
                  <a:cubicBezTo>
                    <a:pt x="19055" y="0"/>
                    <a:pt x="19011" y="7"/>
                    <a:pt x="18967" y="28"/>
                  </a:cubicBezTo>
                  <a:cubicBezTo>
                    <a:pt x="17327" y="753"/>
                    <a:pt x="14171" y="872"/>
                    <a:pt x="10913" y="872"/>
                  </a:cubicBezTo>
                  <a:cubicBezTo>
                    <a:pt x="9359" y="872"/>
                    <a:pt x="7782" y="844"/>
                    <a:pt x="6337" y="844"/>
                  </a:cubicBezTo>
                  <a:cubicBezTo>
                    <a:pt x="4303" y="844"/>
                    <a:pt x="2529" y="893"/>
                    <a:pt x="1439" y="1151"/>
                  </a:cubicBezTo>
                  <a:cubicBezTo>
                    <a:pt x="858" y="1332"/>
                    <a:pt x="372" y="3013"/>
                    <a:pt x="242" y="5503"/>
                  </a:cubicBezTo>
                  <a:cubicBezTo>
                    <a:pt x="17" y="9297"/>
                    <a:pt x="-77" y="13656"/>
                    <a:pt x="72" y="17074"/>
                  </a:cubicBezTo>
                  <a:cubicBezTo>
                    <a:pt x="202" y="19710"/>
                    <a:pt x="728" y="21558"/>
                    <a:pt x="1351" y="21558"/>
                  </a:cubicBezTo>
                  <a:cubicBezTo>
                    <a:pt x="1361" y="21558"/>
                    <a:pt x="1372" y="21558"/>
                    <a:pt x="1382" y="21558"/>
                  </a:cubicBezTo>
                  <a:cubicBezTo>
                    <a:pt x="1603" y="21551"/>
                    <a:pt x="1833" y="21551"/>
                    <a:pt x="2072" y="21551"/>
                  </a:cubicBezTo>
                  <a:cubicBezTo>
                    <a:pt x="3588" y="21551"/>
                    <a:pt x="5490" y="21600"/>
                    <a:pt x="7510" y="21600"/>
                  </a:cubicBezTo>
                  <a:cubicBezTo>
                    <a:pt x="11928" y="21600"/>
                    <a:pt x="16897" y="21356"/>
                    <a:pt x="19565" y="19815"/>
                  </a:cubicBezTo>
                  <a:cubicBezTo>
                    <a:pt x="21523" y="18720"/>
                    <a:pt x="21028" y="0"/>
                    <a:pt x="190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6" name="Google Shape;748;p4"/>
            <p:cNvSpPr/>
            <p:nvPr/>
          </p:nvSpPr>
          <p:spPr>
            <a:xfrm>
              <a:off x="9265018" y="8147199"/>
              <a:ext cx="98188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1600" fill="norm" stroke="1" extrusionOk="0">
                  <a:moveTo>
                    <a:pt x="17261" y="0"/>
                  </a:moveTo>
                  <a:cubicBezTo>
                    <a:pt x="16833" y="0"/>
                    <a:pt x="16406" y="178"/>
                    <a:pt x="16090" y="510"/>
                  </a:cubicBezTo>
                  <a:cubicBezTo>
                    <a:pt x="11991" y="4771"/>
                    <a:pt x="3454" y="13246"/>
                    <a:pt x="325" y="17443"/>
                  </a:cubicBezTo>
                  <a:cubicBezTo>
                    <a:pt x="-903" y="19068"/>
                    <a:pt x="1610" y="21600"/>
                    <a:pt x="3521" y="21600"/>
                  </a:cubicBezTo>
                  <a:cubicBezTo>
                    <a:pt x="4031" y="21600"/>
                    <a:pt x="4499" y="21419"/>
                    <a:pt x="4841" y="20991"/>
                  </a:cubicBezTo>
                  <a:cubicBezTo>
                    <a:pt x="7644" y="17459"/>
                    <a:pt x="17199" y="8161"/>
                    <a:pt x="20127" y="4787"/>
                  </a:cubicBezTo>
                  <a:cubicBezTo>
                    <a:pt x="20605" y="4249"/>
                    <a:pt x="20697" y="3441"/>
                    <a:pt x="20327" y="2807"/>
                  </a:cubicBezTo>
                  <a:cubicBezTo>
                    <a:pt x="19757" y="1809"/>
                    <a:pt x="18956" y="827"/>
                    <a:pt x="18139" y="273"/>
                  </a:cubicBezTo>
                  <a:cubicBezTo>
                    <a:pt x="17871" y="89"/>
                    <a:pt x="17565" y="0"/>
                    <a:pt x="172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7" name="Google Shape;749;p4"/>
            <p:cNvSpPr/>
            <p:nvPr/>
          </p:nvSpPr>
          <p:spPr>
            <a:xfrm>
              <a:off x="9213263" y="9948363"/>
              <a:ext cx="1085408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95" y="0"/>
                  </a:moveTo>
                  <a:cubicBezTo>
                    <a:pt x="19049" y="0"/>
                    <a:pt x="19003" y="14"/>
                    <a:pt x="18956" y="35"/>
                  </a:cubicBezTo>
                  <a:cubicBezTo>
                    <a:pt x="17327" y="719"/>
                    <a:pt x="14217" y="831"/>
                    <a:pt x="10997" y="831"/>
                  </a:cubicBezTo>
                  <a:cubicBezTo>
                    <a:pt x="9565" y="831"/>
                    <a:pt x="8112" y="810"/>
                    <a:pt x="6756" y="810"/>
                  </a:cubicBezTo>
                  <a:cubicBezTo>
                    <a:pt x="4553" y="810"/>
                    <a:pt x="2611" y="866"/>
                    <a:pt x="1445" y="1152"/>
                  </a:cubicBezTo>
                  <a:cubicBezTo>
                    <a:pt x="866" y="1278"/>
                    <a:pt x="372" y="3023"/>
                    <a:pt x="246" y="5452"/>
                  </a:cubicBezTo>
                  <a:cubicBezTo>
                    <a:pt x="20" y="9313"/>
                    <a:pt x="-80" y="13669"/>
                    <a:pt x="75" y="17034"/>
                  </a:cubicBezTo>
                  <a:cubicBezTo>
                    <a:pt x="203" y="19715"/>
                    <a:pt x="754" y="21579"/>
                    <a:pt x="1374" y="21579"/>
                  </a:cubicBezTo>
                  <a:cubicBezTo>
                    <a:pt x="1791" y="21572"/>
                    <a:pt x="2248" y="21565"/>
                    <a:pt x="2735" y="21565"/>
                  </a:cubicBezTo>
                  <a:cubicBezTo>
                    <a:pt x="4134" y="21565"/>
                    <a:pt x="5793" y="21600"/>
                    <a:pt x="7534" y="21600"/>
                  </a:cubicBezTo>
                  <a:cubicBezTo>
                    <a:pt x="11947" y="21600"/>
                    <a:pt x="16901" y="21384"/>
                    <a:pt x="19562" y="19841"/>
                  </a:cubicBezTo>
                  <a:cubicBezTo>
                    <a:pt x="21520" y="18682"/>
                    <a:pt x="21014" y="0"/>
                    <a:pt x="19095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8" name="Google Shape;750;p4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9" name="Google Shape;751;p4"/>
            <p:cNvSpPr/>
            <p:nvPr/>
          </p:nvSpPr>
          <p:spPr>
            <a:xfrm>
              <a:off x="4603329" y="8899452"/>
              <a:ext cx="232741" cy="251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3" h="21600" fill="norm" stroke="1" extrusionOk="0">
                  <a:moveTo>
                    <a:pt x="7652" y="0"/>
                  </a:moveTo>
                  <a:cubicBezTo>
                    <a:pt x="2678" y="0"/>
                    <a:pt x="-1600" y="5745"/>
                    <a:pt x="587" y="16521"/>
                  </a:cubicBezTo>
                  <a:cubicBezTo>
                    <a:pt x="1313" y="20041"/>
                    <a:pt x="4170" y="21600"/>
                    <a:pt x="7355" y="21600"/>
                  </a:cubicBezTo>
                  <a:cubicBezTo>
                    <a:pt x="13137" y="21600"/>
                    <a:pt x="20000" y="16485"/>
                    <a:pt x="17163" y="8742"/>
                  </a:cubicBezTo>
                  <a:cubicBezTo>
                    <a:pt x="14976" y="2827"/>
                    <a:pt x="11146" y="0"/>
                    <a:pt x="765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0" name="Google Shape;752;p4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1" name="Google Shape;753;p4"/>
            <p:cNvSpPr/>
            <p:nvPr/>
          </p:nvSpPr>
          <p:spPr>
            <a:xfrm>
              <a:off x="4326720" y="9656903"/>
              <a:ext cx="202222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92" h="21600" fill="norm" stroke="1" extrusionOk="0">
                  <a:moveTo>
                    <a:pt x="7622" y="0"/>
                  </a:moveTo>
                  <a:cubicBezTo>
                    <a:pt x="2656" y="0"/>
                    <a:pt x="-1606" y="5725"/>
                    <a:pt x="594" y="16501"/>
                  </a:cubicBezTo>
                  <a:cubicBezTo>
                    <a:pt x="1313" y="20039"/>
                    <a:pt x="4173" y="21600"/>
                    <a:pt x="7368" y="21600"/>
                  </a:cubicBezTo>
                  <a:cubicBezTo>
                    <a:pt x="13147" y="21600"/>
                    <a:pt x="19994" y="16493"/>
                    <a:pt x="17112" y="8734"/>
                  </a:cubicBezTo>
                  <a:cubicBezTo>
                    <a:pt x="14948" y="2838"/>
                    <a:pt x="11107" y="0"/>
                    <a:pt x="7622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2" name="Google Shape;754;p4"/>
            <p:cNvSpPr/>
            <p:nvPr/>
          </p:nvSpPr>
          <p:spPr>
            <a:xfrm>
              <a:off x="4326697" y="10290409"/>
              <a:ext cx="202227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787" h="21600" fill="norm" stroke="1" extrusionOk="0">
                  <a:moveTo>
                    <a:pt x="7629" y="0"/>
                  </a:moveTo>
                  <a:cubicBezTo>
                    <a:pt x="2664" y="0"/>
                    <a:pt x="-1611" y="5754"/>
                    <a:pt x="595" y="16546"/>
                  </a:cubicBezTo>
                  <a:cubicBezTo>
                    <a:pt x="1307" y="20054"/>
                    <a:pt x="4166" y="21600"/>
                    <a:pt x="7345" y="21600"/>
                  </a:cubicBezTo>
                  <a:cubicBezTo>
                    <a:pt x="13123" y="21600"/>
                    <a:pt x="19989" y="16505"/>
                    <a:pt x="17108" y="8773"/>
                  </a:cubicBezTo>
                  <a:cubicBezTo>
                    <a:pt x="14945" y="2849"/>
                    <a:pt x="11112" y="0"/>
                    <a:pt x="762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3" name="Google Shape;755;p4"/>
            <p:cNvSpPr/>
            <p:nvPr/>
          </p:nvSpPr>
          <p:spPr>
            <a:xfrm>
              <a:off x="5240728" y="8910097"/>
              <a:ext cx="1132689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7" y="0"/>
                    <a:pt x="8526" y="83"/>
                    <a:pt x="7836" y="327"/>
                  </a:cubicBezTo>
                  <a:cubicBezTo>
                    <a:pt x="7310" y="506"/>
                    <a:pt x="6978" y="1041"/>
                    <a:pt x="7020" y="1604"/>
                  </a:cubicBezTo>
                  <a:cubicBezTo>
                    <a:pt x="7172" y="3688"/>
                    <a:pt x="8197" y="7460"/>
                    <a:pt x="7962" y="8338"/>
                  </a:cubicBezTo>
                  <a:cubicBezTo>
                    <a:pt x="7782" y="8982"/>
                    <a:pt x="577" y="8859"/>
                    <a:pt x="147" y="9600"/>
                  </a:cubicBezTo>
                  <a:cubicBezTo>
                    <a:pt x="-255" y="10300"/>
                    <a:pt x="245" y="12069"/>
                    <a:pt x="730" y="13276"/>
                  </a:cubicBezTo>
                  <a:cubicBezTo>
                    <a:pt x="932" y="13759"/>
                    <a:pt x="1399" y="14069"/>
                    <a:pt x="1913" y="14069"/>
                  </a:cubicBezTo>
                  <a:cubicBezTo>
                    <a:pt x="1998" y="14069"/>
                    <a:pt x="2084" y="14062"/>
                    <a:pt x="2171" y="14043"/>
                  </a:cubicBezTo>
                  <a:cubicBezTo>
                    <a:pt x="3999" y="13700"/>
                    <a:pt x="5690" y="13564"/>
                    <a:pt x="7116" y="13508"/>
                  </a:cubicBezTo>
                  <a:cubicBezTo>
                    <a:pt x="7141" y="13507"/>
                    <a:pt x="7164" y="13507"/>
                    <a:pt x="7187" y="13507"/>
                  </a:cubicBezTo>
                  <a:cubicBezTo>
                    <a:pt x="7903" y="13507"/>
                    <a:pt x="8487" y="14108"/>
                    <a:pt x="8447" y="14826"/>
                  </a:cubicBezTo>
                  <a:cubicBezTo>
                    <a:pt x="8377" y="16705"/>
                    <a:pt x="8211" y="18734"/>
                    <a:pt x="8503" y="20504"/>
                  </a:cubicBezTo>
                  <a:cubicBezTo>
                    <a:pt x="8599" y="21094"/>
                    <a:pt x="9112" y="21519"/>
                    <a:pt x="9708" y="21546"/>
                  </a:cubicBezTo>
                  <a:cubicBezTo>
                    <a:pt x="10342" y="21578"/>
                    <a:pt x="11009" y="21600"/>
                    <a:pt x="11690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19"/>
                    <a:pt x="14334" y="21011"/>
                    <a:pt x="14376" y="20381"/>
                  </a:cubicBezTo>
                  <a:cubicBezTo>
                    <a:pt x="14501" y="18720"/>
                    <a:pt x="14362" y="16306"/>
                    <a:pt x="14100" y="14497"/>
                  </a:cubicBezTo>
                  <a:cubicBezTo>
                    <a:pt x="13993" y="13724"/>
                    <a:pt x="14595" y="13038"/>
                    <a:pt x="15375" y="13038"/>
                  </a:cubicBezTo>
                  <a:cubicBezTo>
                    <a:pt x="15411" y="13038"/>
                    <a:pt x="15448" y="13039"/>
                    <a:pt x="15485" y="13042"/>
                  </a:cubicBezTo>
                  <a:cubicBezTo>
                    <a:pt x="16981" y="13152"/>
                    <a:pt x="18574" y="13371"/>
                    <a:pt x="20002" y="13413"/>
                  </a:cubicBezTo>
                  <a:cubicBezTo>
                    <a:pt x="20017" y="13413"/>
                    <a:pt x="20034" y="13413"/>
                    <a:pt x="20050" y="13413"/>
                  </a:cubicBezTo>
                  <a:cubicBezTo>
                    <a:pt x="20763" y="13413"/>
                    <a:pt x="21345" y="12821"/>
                    <a:pt x="21317" y="12109"/>
                  </a:cubicBezTo>
                  <a:cubicBezTo>
                    <a:pt x="21291" y="11245"/>
                    <a:pt x="21151" y="10436"/>
                    <a:pt x="21013" y="9558"/>
                  </a:cubicBezTo>
                  <a:cubicBezTo>
                    <a:pt x="20916" y="8996"/>
                    <a:pt x="20458" y="8558"/>
                    <a:pt x="19891" y="8502"/>
                  </a:cubicBezTo>
                  <a:cubicBezTo>
                    <a:pt x="18526" y="8341"/>
                    <a:pt x="17034" y="8199"/>
                    <a:pt x="15661" y="8199"/>
                  </a:cubicBezTo>
                  <a:cubicBezTo>
                    <a:pt x="15405" y="8199"/>
                    <a:pt x="15150" y="8204"/>
                    <a:pt x="14903" y="8215"/>
                  </a:cubicBezTo>
                  <a:cubicBezTo>
                    <a:pt x="14886" y="8215"/>
                    <a:pt x="14869" y="8215"/>
                    <a:pt x="14852" y="8215"/>
                  </a:cubicBezTo>
                  <a:cubicBezTo>
                    <a:pt x="14167" y="8215"/>
                    <a:pt x="13586" y="7677"/>
                    <a:pt x="13573" y="6994"/>
                  </a:cubicBezTo>
                  <a:cubicBezTo>
                    <a:pt x="13504" y="5347"/>
                    <a:pt x="13337" y="3070"/>
                    <a:pt x="13157" y="1205"/>
                  </a:cubicBezTo>
                  <a:cubicBezTo>
                    <a:pt x="13101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4" name="Google Shape;756;p4"/>
            <p:cNvSpPr/>
            <p:nvPr/>
          </p:nvSpPr>
          <p:spPr>
            <a:xfrm>
              <a:off x="1584698" y="1380229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12"/>
                  </a:cubicBezTo>
                  <a:cubicBezTo>
                    <a:pt x="858" y="1338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64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7" y="21586"/>
                    <a:pt x="2360" y="21579"/>
                    <a:pt x="2919" y="21579"/>
                  </a:cubicBezTo>
                  <a:cubicBezTo>
                    <a:pt x="4117" y="21579"/>
                    <a:pt x="5490" y="21600"/>
                    <a:pt x="6935" y="21600"/>
                  </a:cubicBezTo>
                  <a:cubicBezTo>
                    <a:pt x="11496" y="21600"/>
                    <a:pt x="16784" y="21405"/>
                    <a:pt x="19565" y="19795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5" name="Google Shape;757;p4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6" name="Google Shape;758;p4"/>
            <p:cNvSpPr/>
            <p:nvPr/>
          </p:nvSpPr>
          <p:spPr>
            <a:xfrm>
              <a:off x="2663933" y="61642"/>
              <a:ext cx="1441833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25"/>
                    <a:pt x="9724" y="10504"/>
                    <a:pt x="8939" y="16592"/>
                  </a:cubicBezTo>
                  <a:cubicBezTo>
                    <a:pt x="8903" y="16841"/>
                    <a:pt x="8725" y="16973"/>
                    <a:pt x="8546" y="16973"/>
                  </a:cubicBezTo>
                  <a:cubicBezTo>
                    <a:pt x="8388" y="16973"/>
                    <a:pt x="8231" y="16870"/>
                    <a:pt x="8174" y="16654"/>
                  </a:cubicBezTo>
                  <a:cubicBezTo>
                    <a:pt x="7138" y="12655"/>
                    <a:pt x="6897" y="11076"/>
                    <a:pt x="5544" y="7637"/>
                  </a:cubicBezTo>
                  <a:cubicBezTo>
                    <a:pt x="5361" y="7176"/>
                    <a:pt x="4960" y="6860"/>
                    <a:pt x="4522" y="6860"/>
                  </a:cubicBezTo>
                  <a:cubicBezTo>
                    <a:pt x="4514" y="6860"/>
                    <a:pt x="4505" y="6860"/>
                    <a:pt x="4496" y="6860"/>
                  </a:cubicBezTo>
                  <a:cubicBezTo>
                    <a:pt x="2760" y="6873"/>
                    <a:pt x="916" y="7471"/>
                    <a:pt x="109" y="9319"/>
                  </a:cubicBezTo>
                  <a:cubicBezTo>
                    <a:pt x="-164" y="10235"/>
                    <a:pt x="119" y="10796"/>
                    <a:pt x="491" y="11459"/>
                  </a:cubicBezTo>
                  <a:cubicBezTo>
                    <a:pt x="623" y="11680"/>
                    <a:pt x="833" y="11794"/>
                    <a:pt x="1046" y="11794"/>
                  </a:cubicBezTo>
                  <a:cubicBezTo>
                    <a:pt x="1200" y="11794"/>
                    <a:pt x="1356" y="11734"/>
                    <a:pt x="1484" y="11612"/>
                  </a:cubicBezTo>
                  <a:cubicBezTo>
                    <a:pt x="2290" y="10792"/>
                    <a:pt x="3278" y="10230"/>
                    <a:pt x="3811" y="10230"/>
                  </a:cubicBezTo>
                  <a:cubicBezTo>
                    <a:pt x="4000" y="10230"/>
                    <a:pt x="4132" y="10300"/>
                    <a:pt x="4179" y="10452"/>
                  </a:cubicBezTo>
                  <a:cubicBezTo>
                    <a:pt x="5020" y="13178"/>
                    <a:pt x="6122" y="19253"/>
                    <a:pt x="6843" y="20909"/>
                  </a:cubicBezTo>
                  <a:cubicBezTo>
                    <a:pt x="7036" y="21349"/>
                    <a:pt x="7859" y="21600"/>
                    <a:pt x="8709" y="21600"/>
                  </a:cubicBezTo>
                  <a:cubicBezTo>
                    <a:pt x="9580" y="21600"/>
                    <a:pt x="10479" y="21337"/>
                    <a:pt x="10761" y="20743"/>
                  </a:cubicBezTo>
                  <a:cubicBezTo>
                    <a:pt x="12562" y="16923"/>
                    <a:pt x="12508" y="8899"/>
                    <a:pt x="13424" y="4059"/>
                  </a:cubicBezTo>
                  <a:cubicBezTo>
                    <a:pt x="13544" y="3409"/>
                    <a:pt x="14025" y="2950"/>
                    <a:pt x="14593" y="2925"/>
                  </a:cubicBezTo>
                  <a:lnTo>
                    <a:pt x="17354" y="2835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8" y="5034"/>
                    <a:pt x="18887" y="5358"/>
                    <a:pt x="19305" y="5358"/>
                  </a:cubicBezTo>
                  <a:cubicBezTo>
                    <a:pt x="19321" y="5358"/>
                    <a:pt x="19335" y="5358"/>
                    <a:pt x="19351" y="5358"/>
                  </a:cubicBezTo>
                  <a:cubicBezTo>
                    <a:pt x="19723" y="5333"/>
                    <a:pt x="20149" y="5307"/>
                    <a:pt x="20509" y="5281"/>
                  </a:cubicBezTo>
                  <a:cubicBezTo>
                    <a:pt x="21032" y="5243"/>
                    <a:pt x="21436" y="4709"/>
                    <a:pt x="21371" y="4109"/>
                  </a:cubicBezTo>
                  <a:cubicBezTo>
                    <a:pt x="21262" y="3065"/>
                    <a:pt x="20967" y="2110"/>
                    <a:pt x="20695" y="1396"/>
                  </a:cubicBezTo>
                  <a:cubicBezTo>
                    <a:pt x="20378" y="581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7" name="Google Shape;759;p4"/>
            <p:cNvSpPr/>
            <p:nvPr/>
          </p:nvSpPr>
          <p:spPr>
            <a:xfrm>
              <a:off x="251843" y="0"/>
              <a:ext cx="1080108" cy="976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4" y="0"/>
                  </a:moveTo>
                  <a:cubicBezTo>
                    <a:pt x="15111" y="0"/>
                    <a:pt x="14760" y="159"/>
                    <a:pt x="14500" y="462"/>
                  </a:cubicBezTo>
                  <a:cubicBezTo>
                    <a:pt x="13323" y="1815"/>
                    <a:pt x="12044" y="3362"/>
                    <a:pt x="11114" y="4844"/>
                  </a:cubicBezTo>
                  <a:cubicBezTo>
                    <a:pt x="10846" y="5261"/>
                    <a:pt x="10436" y="5485"/>
                    <a:pt x="10015" y="5485"/>
                  </a:cubicBezTo>
                  <a:cubicBezTo>
                    <a:pt x="9748" y="5485"/>
                    <a:pt x="9476" y="5394"/>
                    <a:pt x="9238" y="5202"/>
                  </a:cubicBezTo>
                  <a:cubicBezTo>
                    <a:pt x="7842" y="4079"/>
                    <a:pt x="5836" y="2597"/>
                    <a:pt x="4164" y="1408"/>
                  </a:cubicBezTo>
                  <a:cubicBezTo>
                    <a:pt x="3946" y="1251"/>
                    <a:pt x="3698" y="1176"/>
                    <a:pt x="3454" y="1176"/>
                  </a:cubicBezTo>
                  <a:cubicBezTo>
                    <a:pt x="3081" y="1176"/>
                    <a:pt x="2712" y="1349"/>
                    <a:pt x="2450" y="1684"/>
                  </a:cubicBezTo>
                  <a:cubicBezTo>
                    <a:pt x="1549" y="2841"/>
                    <a:pt x="415" y="4470"/>
                    <a:pt x="66" y="5692"/>
                  </a:cubicBezTo>
                  <a:cubicBezTo>
                    <a:pt x="-123" y="6311"/>
                    <a:pt x="108" y="7010"/>
                    <a:pt x="604" y="7370"/>
                  </a:cubicBezTo>
                  <a:cubicBezTo>
                    <a:pt x="2435" y="8721"/>
                    <a:pt x="6229" y="10481"/>
                    <a:pt x="6796" y="11327"/>
                  </a:cubicBezTo>
                  <a:cubicBezTo>
                    <a:pt x="7232" y="11962"/>
                    <a:pt x="2551" y="18529"/>
                    <a:pt x="2885" y="19456"/>
                  </a:cubicBezTo>
                  <a:cubicBezTo>
                    <a:pt x="3221" y="20320"/>
                    <a:pt x="5008" y="21134"/>
                    <a:pt x="6317" y="21542"/>
                  </a:cubicBezTo>
                  <a:cubicBezTo>
                    <a:pt x="6439" y="21580"/>
                    <a:pt x="6563" y="21600"/>
                    <a:pt x="6685" y="21600"/>
                  </a:cubicBezTo>
                  <a:cubicBezTo>
                    <a:pt x="7174" y="21600"/>
                    <a:pt x="7640" y="21297"/>
                    <a:pt x="7871" y="20776"/>
                  </a:cubicBezTo>
                  <a:cubicBezTo>
                    <a:pt x="8744" y="18837"/>
                    <a:pt x="9703" y="17192"/>
                    <a:pt x="10561" y="15824"/>
                  </a:cubicBezTo>
                  <a:cubicBezTo>
                    <a:pt x="10822" y="15417"/>
                    <a:pt x="11236" y="15202"/>
                    <a:pt x="11653" y="15202"/>
                  </a:cubicBezTo>
                  <a:cubicBezTo>
                    <a:pt x="11954" y="15202"/>
                    <a:pt x="12259" y="15315"/>
                    <a:pt x="12509" y="15547"/>
                  </a:cubicBezTo>
                  <a:cubicBezTo>
                    <a:pt x="14021" y="16964"/>
                    <a:pt x="15604" y="18576"/>
                    <a:pt x="17247" y="19586"/>
                  </a:cubicBezTo>
                  <a:cubicBezTo>
                    <a:pt x="17439" y="19699"/>
                    <a:pt x="17648" y="19754"/>
                    <a:pt x="17853" y="19754"/>
                  </a:cubicBezTo>
                  <a:cubicBezTo>
                    <a:pt x="18241" y="19754"/>
                    <a:pt x="18624" y="19562"/>
                    <a:pt x="18889" y="19212"/>
                  </a:cubicBezTo>
                  <a:cubicBezTo>
                    <a:pt x="19616" y="18251"/>
                    <a:pt x="20402" y="17159"/>
                    <a:pt x="21099" y="16036"/>
                  </a:cubicBezTo>
                  <a:cubicBezTo>
                    <a:pt x="21477" y="15417"/>
                    <a:pt x="21376" y="14570"/>
                    <a:pt x="20882" y="14080"/>
                  </a:cubicBezTo>
                  <a:cubicBezTo>
                    <a:pt x="19588" y="12777"/>
                    <a:pt x="17495" y="11164"/>
                    <a:pt x="15808" y="10089"/>
                  </a:cubicBezTo>
                  <a:cubicBezTo>
                    <a:pt x="15067" y="9618"/>
                    <a:pt x="14907" y="8493"/>
                    <a:pt x="15489" y="7793"/>
                  </a:cubicBezTo>
                  <a:cubicBezTo>
                    <a:pt x="16535" y="6473"/>
                    <a:pt x="17713" y="5169"/>
                    <a:pt x="18673" y="3884"/>
                  </a:cubicBezTo>
                  <a:cubicBezTo>
                    <a:pt x="19152" y="3232"/>
                    <a:pt x="19036" y="2239"/>
                    <a:pt x="18425" y="1733"/>
                  </a:cubicBezTo>
                  <a:cubicBezTo>
                    <a:pt x="17684" y="1130"/>
                    <a:pt x="16928" y="690"/>
                    <a:pt x="16100" y="184"/>
                  </a:cubicBezTo>
                  <a:cubicBezTo>
                    <a:pt x="15899" y="60"/>
                    <a:pt x="15681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8" name="Google Shape;760;p4"/>
            <p:cNvSpPr/>
            <p:nvPr/>
          </p:nvSpPr>
          <p:spPr>
            <a:xfrm>
              <a:off x="1584698" y="8406147"/>
              <a:ext cx="818766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600" fill="norm" stroke="1" extrusionOk="0">
                  <a:moveTo>
                    <a:pt x="19090" y="0"/>
                  </a:moveTo>
                  <a:cubicBezTo>
                    <a:pt x="19044" y="0"/>
                    <a:pt x="18998" y="7"/>
                    <a:pt x="18950" y="28"/>
                  </a:cubicBezTo>
                  <a:cubicBezTo>
                    <a:pt x="17367" y="733"/>
                    <a:pt x="14370" y="852"/>
                    <a:pt x="11233" y="852"/>
                  </a:cubicBezTo>
                  <a:cubicBezTo>
                    <a:pt x="9593" y="852"/>
                    <a:pt x="7913" y="817"/>
                    <a:pt x="6378" y="817"/>
                  </a:cubicBezTo>
                  <a:cubicBezTo>
                    <a:pt x="4329" y="817"/>
                    <a:pt x="2538" y="880"/>
                    <a:pt x="1439" y="1152"/>
                  </a:cubicBezTo>
                  <a:cubicBezTo>
                    <a:pt x="858" y="1278"/>
                    <a:pt x="372" y="3016"/>
                    <a:pt x="223" y="5445"/>
                  </a:cubicBezTo>
                  <a:cubicBezTo>
                    <a:pt x="17" y="9306"/>
                    <a:pt x="-77" y="13669"/>
                    <a:pt x="74" y="17034"/>
                  </a:cubicBezTo>
                  <a:cubicBezTo>
                    <a:pt x="185" y="19708"/>
                    <a:pt x="747" y="21579"/>
                    <a:pt x="1364" y="21579"/>
                  </a:cubicBezTo>
                  <a:cubicBezTo>
                    <a:pt x="1783" y="21565"/>
                    <a:pt x="2240" y="21565"/>
                    <a:pt x="2729" y="21565"/>
                  </a:cubicBezTo>
                  <a:cubicBezTo>
                    <a:pt x="4132" y="21565"/>
                    <a:pt x="5793" y="21600"/>
                    <a:pt x="7538" y="21600"/>
                  </a:cubicBezTo>
                  <a:cubicBezTo>
                    <a:pt x="11952" y="21600"/>
                    <a:pt x="16907" y="21377"/>
                    <a:pt x="19566" y="19834"/>
                  </a:cubicBezTo>
                  <a:cubicBezTo>
                    <a:pt x="21523" y="18738"/>
                    <a:pt x="21016" y="0"/>
                    <a:pt x="1909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9" name="Google Shape;761;p4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0" name="Google Shape;762;p4"/>
            <p:cNvSpPr/>
            <p:nvPr/>
          </p:nvSpPr>
          <p:spPr>
            <a:xfrm>
              <a:off x="2663933" y="7086817"/>
              <a:ext cx="1441833" cy="1248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16691" y="0"/>
                  </a:moveTo>
                  <a:cubicBezTo>
                    <a:pt x="14389" y="0"/>
                    <a:pt x="11687" y="99"/>
                    <a:pt x="11024" y="415"/>
                  </a:cubicBezTo>
                  <a:cubicBezTo>
                    <a:pt x="9953" y="938"/>
                    <a:pt x="9724" y="10503"/>
                    <a:pt x="8939" y="16590"/>
                  </a:cubicBezTo>
                  <a:cubicBezTo>
                    <a:pt x="8903" y="16847"/>
                    <a:pt x="8725" y="16982"/>
                    <a:pt x="8546" y="16982"/>
                  </a:cubicBezTo>
                  <a:cubicBezTo>
                    <a:pt x="8388" y="16982"/>
                    <a:pt x="8231" y="16876"/>
                    <a:pt x="8174" y="16655"/>
                  </a:cubicBezTo>
                  <a:cubicBezTo>
                    <a:pt x="7138" y="12654"/>
                    <a:pt x="6897" y="11088"/>
                    <a:pt x="5544" y="7649"/>
                  </a:cubicBezTo>
                  <a:cubicBezTo>
                    <a:pt x="5359" y="7165"/>
                    <a:pt x="4944" y="6860"/>
                    <a:pt x="4496" y="6860"/>
                  </a:cubicBezTo>
                  <a:cubicBezTo>
                    <a:pt x="2760" y="6885"/>
                    <a:pt x="916" y="7471"/>
                    <a:pt x="109" y="9331"/>
                  </a:cubicBezTo>
                  <a:cubicBezTo>
                    <a:pt x="-164" y="10248"/>
                    <a:pt x="119" y="10809"/>
                    <a:pt x="491" y="11458"/>
                  </a:cubicBezTo>
                  <a:cubicBezTo>
                    <a:pt x="623" y="11685"/>
                    <a:pt x="831" y="11804"/>
                    <a:pt x="1042" y="11804"/>
                  </a:cubicBezTo>
                  <a:cubicBezTo>
                    <a:pt x="1198" y="11804"/>
                    <a:pt x="1354" y="11739"/>
                    <a:pt x="1484" y="11611"/>
                  </a:cubicBezTo>
                  <a:cubicBezTo>
                    <a:pt x="2288" y="10794"/>
                    <a:pt x="3270" y="10240"/>
                    <a:pt x="3806" y="10240"/>
                  </a:cubicBezTo>
                  <a:cubicBezTo>
                    <a:pt x="3997" y="10240"/>
                    <a:pt x="4131" y="10310"/>
                    <a:pt x="4179" y="10465"/>
                  </a:cubicBezTo>
                  <a:cubicBezTo>
                    <a:pt x="5020" y="13190"/>
                    <a:pt x="6122" y="19252"/>
                    <a:pt x="6843" y="20920"/>
                  </a:cubicBezTo>
                  <a:cubicBezTo>
                    <a:pt x="7036" y="21353"/>
                    <a:pt x="7854" y="21600"/>
                    <a:pt x="8700" y="21600"/>
                  </a:cubicBezTo>
                  <a:cubicBezTo>
                    <a:pt x="9574" y="21600"/>
                    <a:pt x="10478" y="21337"/>
                    <a:pt x="10761" y="20742"/>
                  </a:cubicBezTo>
                  <a:cubicBezTo>
                    <a:pt x="12562" y="16922"/>
                    <a:pt x="12508" y="8911"/>
                    <a:pt x="13424" y="4059"/>
                  </a:cubicBezTo>
                  <a:cubicBezTo>
                    <a:pt x="13544" y="3422"/>
                    <a:pt x="14025" y="2951"/>
                    <a:pt x="14593" y="2938"/>
                  </a:cubicBezTo>
                  <a:lnTo>
                    <a:pt x="17354" y="2848"/>
                  </a:lnTo>
                  <a:cubicBezTo>
                    <a:pt x="17965" y="3065"/>
                    <a:pt x="18271" y="3906"/>
                    <a:pt x="18413" y="4567"/>
                  </a:cubicBezTo>
                  <a:cubicBezTo>
                    <a:pt x="18517" y="5038"/>
                    <a:pt x="18874" y="5361"/>
                    <a:pt x="19283" y="5361"/>
                  </a:cubicBezTo>
                  <a:cubicBezTo>
                    <a:pt x="19306" y="5361"/>
                    <a:pt x="19329" y="5359"/>
                    <a:pt x="19351" y="5358"/>
                  </a:cubicBezTo>
                  <a:cubicBezTo>
                    <a:pt x="19723" y="5332"/>
                    <a:pt x="20149" y="5306"/>
                    <a:pt x="20509" y="5294"/>
                  </a:cubicBezTo>
                  <a:cubicBezTo>
                    <a:pt x="21032" y="5255"/>
                    <a:pt x="21436" y="4721"/>
                    <a:pt x="21371" y="4109"/>
                  </a:cubicBezTo>
                  <a:cubicBezTo>
                    <a:pt x="21262" y="3078"/>
                    <a:pt x="20967" y="2123"/>
                    <a:pt x="20695" y="1396"/>
                  </a:cubicBezTo>
                  <a:cubicBezTo>
                    <a:pt x="20378" y="594"/>
                    <a:pt x="19690" y="59"/>
                    <a:pt x="18936" y="34"/>
                  </a:cubicBezTo>
                  <a:cubicBezTo>
                    <a:pt x="18321" y="13"/>
                    <a:pt x="17532" y="0"/>
                    <a:pt x="1669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1" name="Google Shape;763;p4"/>
            <p:cNvSpPr/>
            <p:nvPr/>
          </p:nvSpPr>
          <p:spPr>
            <a:xfrm>
              <a:off x="251843" y="7025505"/>
              <a:ext cx="1080108" cy="976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600" fill="norm" stroke="1" extrusionOk="0">
                  <a:moveTo>
                    <a:pt x="15461" y="0"/>
                  </a:moveTo>
                  <a:cubicBezTo>
                    <a:pt x="15109" y="0"/>
                    <a:pt x="14760" y="153"/>
                    <a:pt x="14500" y="455"/>
                  </a:cubicBezTo>
                  <a:cubicBezTo>
                    <a:pt x="13323" y="1824"/>
                    <a:pt x="12044" y="3353"/>
                    <a:pt x="11114" y="4852"/>
                  </a:cubicBezTo>
                  <a:cubicBezTo>
                    <a:pt x="10850" y="5264"/>
                    <a:pt x="10444" y="5482"/>
                    <a:pt x="10030" y="5482"/>
                  </a:cubicBezTo>
                  <a:cubicBezTo>
                    <a:pt x="9756" y="5482"/>
                    <a:pt x="9479" y="5387"/>
                    <a:pt x="9238" y="5193"/>
                  </a:cubicBezTo>
                  <a:cubicBezTo>
                    <a:pt x="7842" y="4071"/>
                    <a:pt x="5836" y="2605"/>
                    <a:pt x="4164" y="1417"/>
                  </a:cubicBezTo>
                  <a:cubicBezTo>
                    <a:pt x="3946" y="1254"/>
                    <a:pt x="3701" y="1177"/>
                    <a:pt x="3457" y="1177"/>
                  </a:cubicBezTo>
                  <a:cubicBezTo>
                    <a:pt x="3084" y="1177"/>
                    <a:pt x="2714" y="1358"/>
                    <a:pt x="2450" y="1692"/>
                  </a:cubicBezTo>
                  <a:cubicBezTo>
                    <a:pt x="1549" y="2833"/>
                    <a:pt x="415" y="4461"/>
                    <a:pt x="66" y="5682"/>
                  </a:cubicBezTo>
                  <a:cubicBezTo>
                    <a:pt x="-123" y="6318"/>
                    <a:pt x="108" y="7000"/>
                    <a:pt x="604" y="7360"/>
                  </a:cubicBezTo>
                  <a:cubicBezTo>
                    <a:pt x="2435" y="8711"/>
                    <a:pt x="6229" y="10487"/>
                    <a:pt x="6796" y="11332"/>
                  </a:cubicBezTo>
                  <a:cubicBezTo>
                    <a:pt x="7232" y="11967"/>
                    <a:pt x="2551" y="18515"/>
                    <a:pt x="2885" y="19442"/>
                  </a:cubicBezTo>
                  <a:cubicBezTo>
                    <a:pt x="3221" y="20322"/>
                    <a:pt x="5008" y="21136"/>
                    <a:pt x="6317" y="21543"/>
                  </a:cubicBezTo>
                  <a:cubicBezTo>
                    <a:pt x="6436" y="21582"/>
                    <a:pt x="6556" y="21600"/>
                    <a:pt x="6675" y="21600"/>
                  </a:cubicBezTo>
                  <a:cubicBezTo>
                    <a:pt x="7169" y="21600"/>
                    <a:pt x="7638" y="21290"/>
                    <a:pt x="7871" y="20779"/>
                  </a:cubicBezTo>
                  <a:cubicBezTo>
                    <a:pt x="8744" y="18840"/>
                    <a:pt x="9703" y="17179"/>
                    <a:pt x="10561" y="15828"/>
                  </a:cubicBezTo>
                  <a:cubicBezTo>
                    <a:pt x="10824" y="15410"/>
                    <a:pt x="11239" y="15191"/>
                    <a:pt x="11658" y="15191"/>
                  </a:cubicBezTo>
                  <a:cubicBezTo>
                    <a:pt x="11958" y="15191"/>
                    <a:pt x="12259" y="15302"/>
                    <a:pt x="12509" y="15534"/>
                  </a:cubicBezTo>
                  <a:cubicBezTo>
                    <a:pt x="14021" y="16951"/>
                    <a:pt x="15604" y="18579"/>
                    <a:pt x="17247" y="19572"/>
                  </a:cubicBezTo>
                  <a:cubicBezTo>
                    <a:pt x="17444" y="19689"/>
                    <a:pt x="17658" y="19745"/>
                    <a:pt x="17868" y="19745"/>
                  </a:cubicBezTo>
                  <a:cubicBezTo>
                    <a:pt x="18251" y="19745"/>
                    <a:pt x="18627" y="19561"/>
                    <a:pt x="18889" y="19214"/>
                  </a:cubicBezTo>
                  <a:cubicBezTo>
                    <a:pt x="19616" y="18238"/>
                    <a:pt x="20402" y="17162"/>
                    <a:pt x="21099" y="16023"/>
                  </a:cubicBezTo>
                  <a:cubicBezTo>
                    <a:pt x="21477" y="15405"/>
                    <a:pt x="21376" y="14574"/>
                    <a:pt x="20882" y="14068"/>
                  </a:cubicBezTo>
                  <a:cubicBezTo>
                    <a:pt x="19588" y="12765"/>
                    <a:pt x="17495" y="11153"/>
                    <a:pt x="15808" y="10094"/>
                  </a:cubicBezTo>
                  <a:cubicBezTo>
                    <a:pt x="15067" y="9624"/>
                    <a:pt x="14907" y="8499"/>
                    <a:pt x="15489" y="7784"/>
                  </a:cubicBezTo>
                  <a:cubicBezTo>
                    <a:pt x="16535" y="6480"/>
                    <a:pt x="17713" y="5160"/>
                    <a:pt x="18673" y="3892"/>
                  </a:cubicBezTo>
                  <a:cubicBezTo>
                    <a:pt x="19152" y="3240"/>
                    <a:pt x="19036" y="2245"/>
                    <a:pt x="18425" y="1741"/>
                  </a:cubicBezTo>
                  <a:cubicBezTo>
                    <a:pt x="17684" y="1139"/>
                    <a:pt x="16928" y="683"/>
                    <a:pt x="16100" y="179"/>
                  </a:cubicBezTo>
                  <a:cubicBezTo>
                    <a:pt x="15899" y="60"/>
                    <a:pt x="15679" y="0"/>
                    <a:pt x="154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2" name="Google Shape;764;p4"/>
            <p:cNvSpPr/>
            <p:nvPr/>
          </p:nvSpPr>
          <p:spPr>
            <a:xfrm>
              <a:off x="1272682" y="4634488"/>
              <a:ext cx="982404" cy="100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600" fill="norm" stroke="1" extrusionOk="0">
                  <a:moveTo>
                    <a:pt x="17279" y="0"/>
                  </a:moveTo>
                  <a:cubicBezTo>
                    <a:pt x="16844" y="0"/>
                    <a:pt x="16410" y="178"/>
                    <a:pt x="16082" y="504"/>
                  </a:cubicBezTo>
                  <a:cubicBezTo>
                    <a:pt x="11999" y="4766"/>
                    <a:pt x="3463" y="13243"/>
                    <a:pt x="320" y="17441"/>
                  </a:cubicBezTo>
                  <a:cubicBezTo>
                    <a:pt x="-896" y="19076"/>
                    <a:pt x="1607" y="21600"/>
                    <a:pt x="3520" y="21600"/>
                  </a:cubicBezTo>
                  <a:cubicBezTo>
                    <a:pt x="4033" y="21600"/>
                    <a:pt x="4505" y="21419"/>
                    <a:pt x="4850" y="20989"/>
                  </a:cubicBezTo>
                  <a:cubicBezTo>
                    <a:pt x="7653" y="17457"/>
                    <a:pt x="17206" y="8157"/>
                    <a:pt x="20134" y="4782"/>
                  </a:cubicBezTo>
                  <a:cubicBezTo>
                    <a:pt x="20612" y="4244"/>
                    <a:pt x="20704" y="3436"/>
                    <a:pt x="20334" y="2802"/>
                  </a:cubicBezTo>
                  <a:cubicBezTo>
                    <a:pt x="19764" y="1804"/>
                    <a:pt x="18963" y="838"/>
                    <a:pt x="18148" y="268"/>
                  </a:cubicBezTo>
                  <a:cubicBezTo>
                    <a:pt x="17882" y="85"/>
                    <a:pt x="17580" y="0"/>
                    <a:pt x="1727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3" name="Google Shape;765;p4"/>
            <p:cNvSpPr/>
            <p:nvPr/>
          </p:nvSpPr>
          <p:spPr>
            <a:xfrm>
              <a:off x="1354682" y="4588442"/>
              <a:ext cx="232712" cy="25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7" h="21600" fill="norm" stroke="1" extrusionOk="0">
                  <a:moveTo>
                    <a:pt x="7653" y="0"/>
                  </a:moveTo>
                  <a:cubicBezTo>
                    <a:pt x="2679" y="0"/>
                    <a:pt x="-1601" y="5758"/>
                    <a:pt x="586" y="16537"/>
                  </a:cubicBezTo>
                  <a:cubicBezTo>
                    <a:pt x="1307" y="20047"/>
                    <a:pt x="4170" y="21600"/>
                    <a:pt x="7356" y="21600"/>
                  </a:cubicBezTo>
                  <a:cubicBezTo>
                    <a:pt x="13140" y="21600"/>
                    <a:pt x="19999" y="16501"/>
                    <a:pt x="17167" y="8758"/>
                  </a:cubicBezTo>
                  <a:cubicBezTo>
                    <a:pt x="14980" y="2837"/>
                    <a:pt x="11143" y="0"/>
                    <a:pt x="765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4" name="Google Shape;766;p4"/>
            <p:cNvSpPr/>
            <p:nvPr/>
          </p:nvSpPr>
          <p:spPr>
            <a:xfrm>
              <a:off x="1939905" y="5386740"/>
              <a:ext cx="231991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8" h="21600" fill="norm" stroke="1" extrusionOk="0">
                  <a:moveTo>
                    <a:pt x="7656" y="0"/>
                  </a:moveTo>
                  <a:cubicBezTo>
                    <a:pt x="2681" y="0"/>
                    <a:pt x="-1604" y="5733"/>
                    <a:pt x="589" y="16505"/>
                  </a:cubicBezTo>
                  <a:cubicBezTo>
                    <a:pt x="1292" y="20041"/>
                    <a:pt x="4157" y="21600"/>
                    <a:pt x="7358" y="21600"/>
                  </a:cubicBezTo>
                  <a:cubicBezTo>
                    <a:pt x="13132" y="21600"/>
                    <a:pt x="19996" y="16498"/>
                    <a:pt x="17157" y="8724"/>
                  </a:cubicBezTo>
                  <a:cubicBezTo>
                    <a:pt x="14989" y="2828"/>
                    <a:pt x="11154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5" name="Google Shape;767;p4"/>
            <p:cNvSpPr/>
            <p:nvPr/>
          </p:nvSpPr>
          <p:spPr>
            <a:xfrm>
              <a:off x="1221445" y="6435487"/>
              <a:ext cx="1084691" cy="255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314" y="754"/>
                    <a:pt x="14163" y="866"/>
                    <a:pt x="10908" y="866"/>
                  </a:cubicBezTo>
                  <a:cubicBezTo>
                    <a:pt x="9357" y="866"/>
                    <a:pt x="7782" y="845"/>
                    <a:pt x="6336" y="845"/>
                  </a:cubicBezTo>
                  <a:cubicBezTo>
                    <a:pt x="4304" y="845"/>
                    <a:pt x="2528" y="894"/>
                    <a:pt x="1431" y="1145"/>
                  </a:cubicBezTo>
                  <a:cubicBezTo>
                    <a:pt x="866" y="1271"/>
                    <a:pt x="373" y="3017"/>
                    <a:pt x="232" y="5510"/>
                  </a:cubicBezTo>
                  <a:cubicBezTo>
                    <a:pt x="20" y="9309"/>
                    <a:pt x="-80" y="13667"/>
                    <a:pt x="77" y="17096"/>
                  </a:cubicBezTo>
                  <a:cubicBezTo>
                    <a:pt x="202" y="19728"/>
                    <a:pt x="737" y="21586"/>
                    <a:pt x="1344" y="21586"/>
                  </a:cubicBezTo>
                  <a:cubicBezTo>
                    <a:pt x="1355" y="21586"/>
                    <a:pt x="1365" y="21579"/>
                    <a:pt x="1374" y="21579"/>
                  </a:cubicBezTo>
                  <a:cubicBezTo>
                    <a:pt x="1792" y="21572"/>
                    <a:pt x="2249" y="21565"/>
                    <a:pt x="2737" y="21565"/>
                  </a:cubicBezTo>
                  <a:cubicBezTo>
                    <a:pt x="4136" y="21565"/>
                    <a:pt x="5793" y="21600"/>
                    <a:pt x="7535" y="21600"/>
                  </a:cubicBezTo>
                  <a:cubicBezTo>
                    <a:pt x="11946" y="21600"/>
                    <a:pt x="16897" y="21384"/>
                    <a:pt x="19559" y="19840"/>
                  </a:cubicBezTo>
                  <a:cubicBezTo>
                    <a:pt x="21520" y="18737"/>
                    <a:pt x="21009" y="0"/>
                    <a:pt x="190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6" name="Google Shape;768;p4"/>
            <p:cNvSpPr/>
            <p:nvPr/>
          </p:nvSpPr>
          <p:spPr>
            <a:xfrm>
              <a:off x="1662727" y="6144191"/>
              <a:ext cx="202556" cy="21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4" h="21600" fill="norm" stroke="1" extrusionOk="0">
                  <a:moveTo>
                    <a:pt x="7656" y="0"/>
                  </a:moveTo>
                  <a:cubicBezTo>
                    <a:pt x="2686" y="0"/>
                    <a:pt x="-1593" y="5740"/>
                    <a:pt x="579" y="16495"/>
                  </a:cubicBezTo>
                  <a:cubicBezTo>
                    <a:pt x="1291" y="20037"/>
                    <a:pt x="4161" y="21600"/>
                    <a:pt x="7358" y="21600"/>
                  </a:cubicBezTo>
                  <a:cubicBezTo>
                    <a:pt x="13148" y="21600"/>
                    <a:pt x="20007" y="16487"/>
                    <a:pt x="17173" y="8720"/>
                  </a:cubicBezTo>
                  <a:cubicBezTo>
                    <a:pt x="14979" y="2825"/>
                    <a:pt x="11150" y="0"/>
                    <a:pt x="765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7" name="Google Shape;769;p4"/>
            <p:cNvSpPr/>
            <p:nvPr/>
          </p:nvSpPr>
          <p:spPr>
            <a:xfrm>
              <a:off x="1662743" y="6777780"/>
              <a:ext cx="202540" cy="21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38" h="21600" fill="norm" stroke="1" extrusionOk="0">
                  <a:moveTo>
                    <a:pt x="7643" y="0"/>
                  </a:moveTo>
                  <a:cubicBezTo>
                    <a:pt x="2672" y="0"/>
                    <a:pt x="-1587" y="5725"/>
                    <a:pt x="579" y="16501"/>
                  </a:cubicBezTo>
                  <a:cubicBezTo>
                    <a:pt x="1291" y="20039"/>
                    <a:pt x="4162" y="21600"/>
                    <a:pt x="7360" y="21600"/>
                  </a:cubicBezTo>
                  <a:cubicBezTo>
                    <a:pt x="13152" y="21600"/>
                    <a:pt x="20013" y="16493"/>
                    <a:pt x="17179" y="8734"/>
                  </a:cubicBezTo>
                  <a:cubicBezTo>
                    <a:pt x="14984" y="2838"/>
                    <a:pt x="11139" y="0"/>
                    <a:pt x="764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8" name="Google Shape;770;p4"/>
            <p:cNvSpPr/>
            <p:nvPr/>
          </p:nvSpPr>
          <p:spPr>
            <a:xfrm>
              <a:off x="2576569" y="5397138"/>
              <a:ext cx="1132690" cy="11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23" y="0"/>
                  </a:moveTo>
                  <a:cubicBezTo>
                    <a:pt x="9536" y="0"/>
                    <a:pt x="8524" y="83"/>
                    <a:pt x="7836" y="327"/>
                  </a:cubicBezTo>
                  <a:cubicBezTo>
                    <a:pt x="7310" y="520"/>
                    <a:pt x="6978" y="1041"/>
                    <a:pt x="7020" y="1604"/>
                  </a:cubicBezTo>
                  <a:cubicBezTo>
                    <a:pt x="7186" y="3688"/>
                    <a:pt x="8211" y="7460"/>
                    <a:pt x="7961" y="8338"/>
                  </a:cubicBezTo>
                  <a:cubicBezTo>
                    <a:pt x="7781" y="8996"/>
                    <a:pt x="576" y="8873"/>
                    <a:pt x="147" y="9600"/>
                  </a:cubicBezTo>
                  <a:cubicBezTo>
                    <a:pt x="-255" y="10300"/>
                    <a:pt x="244" y="12069"/>
                    <a:pt x="742" y="13276"/>
                  </a:cubicBezTo>
                  <a:cubicBezTo>
                    <a:pt x="936" y="13765"/>
                    <a:pt x="1424" y="14079"/>
                    <a:pt x="1949" y="14079"/>
                  </a:cubicBezTo>
                  <a:cubicBezTo>
                    <a:pt x="2026" y="14079"/>
                    <a:pt x="2106" y="14071"/>
                    <a:pt x="2183" y="14057"/>
                  </a:cubicBezTo>
                  <a:cubicBezTo>
                    <a:pt x="3999" y="13700"/>
                    <a:pt x="5703" y="13577"/>
                    <a:pt x="7116" y="13508"/>
                  </a:cubicBezTo>
                  <a:cubicBezTo>
                    <a:pt x="7133" y="13508"/>
                    <a:pt x="7148" y="13508"/>
                    <a:pt x="7166" y="13508"/>
                  </a:cubicBezTo>
                  <a:cubicBezTo>
                    <a:pt x="7891" y="13508"/>
                    <a:pt x="8487" y="14102"/>
                    <a:pt x="8459" y="14826"/>
                  </a:cubicBezTo>
                  <a:cubicBezTo>
                    <a:pt x="8377" y="16705"/>
                    <a:pt x="8211" y="18734"/>
                    <a:pt x="8501" y="20504"/>
                  </a:cubicBezTo>
                  <a:cubicBezTo>
                    <a:pt x="8599" y="21094"/>
                    <a:pt x="9112" y="21532"/>
                    <a:pt x="9720" y="21546"/>
                  </a:cubicBezTo>
                  <a:cubicBezTo>
                    <a:pt x="10348" y="21578"/>
                    <a:pt x="11011" y="21600"/>
                    <a:pt x="11691" y="21600"/>
                  </a:cubicBezTo>
                  <a:cubicBezTo>
                    <a:pt x="12183" y="21600"/>
                    <a:pt x="12684" y="21589"/>
                    <a:pt x="13185" y="21560"/>
                  </a:cubicBezTo>
                  <a:cubicBezTo>
                    <a:pt x="13822" y="21532"/>
                    <a:pt x="14334" y="21011"/>
                    <a:pt x="14376" y="20381"/>
                  </a:cubicBezTo>
                  <a:cubicBezTo>
                    <a:pt x="14501" y="18720"/>
                    <a:pt x="14376" y="16320"/>
                    <a:pt x="14112" y="14497"/>
                  </a:cubicBezTo>
                  <a:cubicBezTo>
                    <a:pt x="13993" y="13717"/>
                    <a:pt x="14605" y="13039"/>
                    <a:pt x="15394" y="13039"/>
                  </a:cubicBezTo>
                  <a:cubicBezTo>
                    <a:pt x="15423" y="13039"/>
                    <a:pt x="15454" y="13041"/>
                    <a:pt x="15484" y="13042"/>
                  </a:cubicBezTo>
                  <a:cubicBezTo>
                    <a:pt x="16995" y="13165"/>
                    <a:pt x="18574" y="13371"/>
                    <a:pt x="20002" y="13427"/>
                  </a:cubicBezTo>
                  <a:cubicBezTo>
                    <a:pt x="20017" y="13427"/>
                    <a:pt x="20033" y="13427"/>
                    <a:pt x="20050" y="13427"/>
                  </a:cubicBezTo>
                  <a:cubicBezTo>
                    <a:pt x="20763" y="13427"/>
                    <a:pt x="21345" y="12835"/>
                    <a:pt x="21317" y="12123"/>
                  </a:cubicBezTo>
                  <a:cubicBezTo>
                    <a:pt x="21303" y="11245"/>
                    <a:pt x="21151" y="10450"/>
                    <a:pt x="21013" y="9558"/>
                  </a:cubicBezTo>
                  <a:cubicBezTo>
                    <a:pt x="20929" y="8996"/>
                    <a:pt x="20458" y="8558"/>
                    <a:pt x="19890" y="8502"/>
                  </a:cubicBezTo>
                  <a:cubicBezTo>
                    <a:pt x="18512" y="8352"/>
                    <a:pt x="17006" y="8199"/>
                    <a:pt x="15622" y="8199"/>
                  </a:cubicBezTo>
                  <a:cubicBezTo>
                    <a:pt x="15378" y="8199"/>
                    <a:pt x="15137" y="8204"/>
                    <a:pt x="14903" y="8215"/>
                  </a:cubicBezTo>
                  <a:cubicBezTo>
                    <a:pt x="14878" y="8216"/>
                    <a:pt x="14853" y="8216"/>
                    <a:pt x="14830" y="8216"/>
                  </a:cubicBezTo>
                  <a:cubicBezTo>
                    <a:pt x="14156" y="8216"/>
                    <a:pt x="13600" y="7669"/>
                    <a:pt x="13572" y="6994"/>
                  </a:cubicBezTo>
                  <a:cubicBezTo>
                    <a:pt x="13518" y="5361"/>
                    <a:pt x="13337" y="3070"/>
                    <a:pt x="13171" y="1205"/>
                  </a:cubicBezTo>
                  <a:cubicBezTo>
                    <a:pt x="13115" y="575"/>
                    <a:pt x="12603" y="95"/>
                    <a:pt x="11966" y="54"/>
                  </a:cubicBezTo>
                  <a:cubicBezTo>
                    <a:pt x="11522" y="22"/>
                    <a:pt x="11025" y="0"/>
                    <a:pt x="1052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9" name="Google Shape;771;p4"/>
            <p:cNvSpPr/>
            <p:nvPr/>
          </p:nvSpPr>
          <p:spPr>
            <a:xfrm>
              <a:off x="2915671" y="3512959"/>
              <a:ext cx="1080490" cy="976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4" y="0"/>
                  </a:moveTo>
                  <a:cubicBezTo>
                    <a:pt x="15112" y="0"/>
                    <a:pt x="14765" y="155"/>
                    <a:pt x="14506" y="446"/>
                  </a:cubicBezTo>
                  <a:cubicBezTo>
                    <a:pt x="13328" y="1815"/>
                    <a:pt x="12049" y="3346"/>
                    <a:pt x="11104" y="4845"/>
                  </a:cubicBezTo>
                  <a:cubicBezTo>
                    <a:pt x="10848" y="5261"/>
                    <a:pt x="10436" y="5479"/>
                    <a:pt x="10017" y="5479"/>
                  </a:cubicBezTo>
                  <a:cubicBezTo>
                    <a:pt x="9749" y="5479"/>
                    <a:pt x="9476" y="5387"/>
                    <a:pt x="9243" y="5203"/>
                  </a:cubicBezTo>
                  <a:cubicBezTo>
                    <a:pt x="7849" y="4080"/>
                    <a:pt x="5843" y="2597"/>
                    <a:pt x="4171" y="1408"/>
                  </a:cubicBezTo>
                  <a:cubicBezTo>
                    <a:pt x="3951" y="1251"/>
                    <a:pt x="3704" y="1176"/>
                    <a:pt x="3459" y="1176"/>
                  </a:cubicBezTo>
                  <a:cubicBezTo>
                    <a:pt x="3086" y="1176"/>
                    <a:pt x="2718" y="1350"/>
                    <a:pt x="2456" y="1684"/>
                  </a:cubicBezTo>
                  <a:cubicBezTo>
                    <a:pt x="1540" y="2842"/>
                    <a:pt x="421" y="4470"/>
                    <a:pt x="57" y="5692"/>
                  </a:cubicBezTo>
                  <a:cubicBezTo>
                    <a:pt x="-117" y="6311"/>
                    <a:pt x="116" y="6994"/>
                    <a:pt x="610" y="7370"/>
                  </a:cubicBezTo>
                  <a:cubicBezTo>
                    <a:pt x="2441" y="8722"/>
                    <a:pt x="6221" y="10482"/>
                    <a:pt x="6801" y="11328"/>
                  </a:cubicBezTo>
                  <a:cubicBezTo>
                    <a:pt x="7223" y="11963"/>
                    <a:pt x="2544" y="18530"/>
                    <a:pt x="2892" y="19441"/>
                  </a:cubicBezTo>
                  <a:cubicBezTo>
                    <a:pt x="3212" y="20322"/>
                    <a:pt x="4999" y="21136"/>
                    <a:pt x="6307" y="21543"/>
                  </a:cubicBezTo>
                  <a:cubicBezTo>
                    <a:pt x="6430" y="21582"/>
                    <a:pt x="6553" y="21600"/>
                    <a:pt x="6674" y="21600"/>
                  </a:cubicBezTo>
                  <a:cubicBezTo>
                    <a:pt x="7174" y="21600"/>
                    <a:pt x="7643" y="21290"/>
                    <a:pt x="7878" y="20778"/>
                  </a:cubicBezTo>
                  <a:cubicBezTo>
                    <a:pt x="8750" y="18839"/>
                    <a:pt x="9709" y="17177"/>
                    <a:pt x="10567" y="15826"/>
                  </a:cubicBezTo>
                  <a:cubicBezTo>
                    <a:pt x="10827" y="15411"/>
                    <a:pt x="11235" y="15192"/>
                    <a:pt x="11645" y="15192"/>
                  </a:cubicBezTo>
                  <a:cubicBezTo>
                    <a:pt x="11945" y="15192"/>
                    <a:pt x="12248" y="15307"/>
                    <a:pt x="12499" y="15548"/>
                  </a:cubicBezTo>
                  <a:cubicBezTo>
                    <a:pt x="14026" y="16965"/>
                    <a:pt x="15596" y="18578"/>
                    <a:pt x="17253" y="19571"/>
                  </a:cubicBezTo>
                  <a:cubicBezTo>
                    <a:pt x="17449" y="19693"/>
                    <a:pt x="17661" y="19752"/>
                    <a:pt x="17872" y="19752"/>
                  </a:cubicBezTo>
                  <a:cubicBezTo>
                    <a:pt x="18255" y="19752"/>
                    <a:pt x="18633" y="19560"/>
                    <a:pt x="18896" y="19213"/>
                  </a:cubicBezTo>
                  <a:cubicBezTo>
                    <a:pt x="19622" y="18236"/>
                    <a:pt x="20406" y="17161"/>
                    <a:pt x="21105" y="16021"/>
                  </a:cubicBezTo>
                  <a:cubicBezTo>
                    <a:pt x="21483" y="15402"/>
                    <a:pt x="21380" y="14571"/>
                    <a:pt x="20887" y="14082"/>
                  </a:cubicBezTo>
                  <a:cubicBezTo>
                    <a:pt x="19578" y="12778"/>
                    <a:pt x="17499" y="11165"/>
                    <a:pt x="15813" y="10090"/>
                  </a:cubicBezTo>
                  <a:cubicBezTo>
                    <a:pt x="15072" y="9618"/>
                    <a:pt x="14912" y="8494"/>
                    <a:pt x="15479" y="7778"/>
                  </a:cubicBezTo>
                  <a:cubicBezTo>
                    <a:pt x="16540" y="6474"/>
                    <a:pt x="17718" y="5153"/>
                    <a:pt x="18663" y="3884"/>
                  </a:cubicBezTo>
                  <a:cubicBezTo>
                    <a:pt x="19156" y="3232"/>
                    <a:pt x="19041" y="2239"/>
                    <a:pt x="18430" y="1733"/>
                  </a:cubicBezTo>
                  <a:cubicBezTo>
                    <a:pt x="17688" y="1130"/>
                    <a:pt x="16932" y="690"/>
                    <a:pt x="16105" y="184"/>
                  </a:cubicBezTo>
                  <a:cubicBezTo>
                    <a:pt x="15904" y="60"/>
                    <a:pt x="15683" y="0"/>
                    <a:pt x="15464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0" name="Google Shape;772;p4"/>
            <p:cNvSpPr/>
            <p:nvPr/>
          </p:nvSpPr>
          <p:spPr>
            <a:xfrm>
              <a:off x="0" y="3573858"/>
              <a:ext cx="1441541" cy="1248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8"/>
                    <a:pt x="11029" y="415"/>
                  </a:cubicBezTo>
                  <a:cubicBezTo>
                    <a:pt x="9949" y="938"/>
                    <a:pt x="9720" y="10513"/>
                    <a:pt x="8933" y="16586"/>
                  </a:cubicBezTo>
                  <a:cubicBezTo>
                    <a:pt x="8899" y="16843"/>
                    <a:pt x="8721" y="16977"/>
                    <a:pt x="8542" y="16977"/>
                  </a:cubicBezTo>
                  <a:cubicBezTo>
                    <a:pt x="8384" y="16977"/>
                    <a:pt x="8226" y="16872"/>
                    <a:pt x="8170" y="16650"/>
                  </a:cubicBezTo>
                  <a:cubicBezTo>
                    <a:pt x="7133" y="12664"/>
                    <a:pt x="6893" y="11085"/>
                    <a:pt x="5540" y="7647"/>
                  </a:cubicBezTo>
                  <a:cubicBezTo>
                    <a:pt x="5354" y="7163"/>
                    <a:pt x="4939" y="6858"/>
                    <a:pt x="4492" y="6858"/>
                  </a:cubicBezTo>
                  <a:cubicBezTo>
                    <a:pt x="2756" y="6884"/>
                    <a:pt x="911" y="7469"/>
                    <a:pt x="115" y="9329"/>
                  </a:cubicBezTo>
                  <a:cubicBezTo>
                    <a:pt x="-169" y="10245"/>
                    <a:pt x="115" y="10806"/>
                    <a:pt x="497" y="11455"/>
                  </a:cubicBezTo>
                  <a:cubicBezTo>
                    <a:pt x="623" y="11682"/>
                    <a:pt x="829" y="11801"/>
                    <a:pt x="1040" y="11801"/>
                  </a:cubicBezTo>
                  <a:cubicBezTo>
                    <a:pt x="1194" y="11801"/>
                    <a:pt x="1351" y="11736"/>
                    <a:pt x="1479" y="11608"/>
                  </a:cubicBezTo>
                  <a:cubicBezTo>
                    <a:pt x="2293" y="10791"/>
                    <a:pt x="3270" y="10238"/>
                    <a:pt x="3804" y="10238"/>
                  </a:cubicBezTo>
                  <a:cubicBezTo>
                    <a:pt x="3993" y="10238"/>
                    <a:pt x="4127" y="10308"/>
                    <a:pt x="4175" y="10462"/>
                  </a:cubicBezTo>
                  <a:cubicBezTo>
                    <a:pt x="5027" y="13186"/>
                    <a:pt x="6118" y="19246"/>
                    <a:pt x="6849" y="20915"/>
                  </a:cubicBezTo>
                  <a:cubicBezTo>
                    <a:pt x="7037" y="21352"/>
                    <a:pt x="7849" y="21600"/>
                    <a:pt x="8694" y="21600"/>
                  </a:cubicBezTo>
                  <a:cubicBezTo>
                    <a:pt x="9570" y="21600"/>
                    <a:pt x="10479" y="21333"/>
                    <a:pt x="10756" y="20737"/>
                  </a:cubicBezTo>
                  <a:cubicBezTo>
                    <a:pt x="12557" y="16930"/>
                    <a:pt x="12503" y="8909"/>
                    <a:pt x="13420" y="4071"/>
                  </a:cubicBezTo>
                  <a:cubicBezTo>
                    <a:pt x="13551" y="3421"/>
                    <a:pt x="14021" y="2962"/>
                    <a:pt x="14588" y="2937"/>
                  </a:cubicBezTo>
                  <a:lnTo>
                    <a:pt x="17359" y="2847"/>
                  </a:lnTo>
                  <a:cubicBezTo>
                    <a:pt x="17971" y="3064"/>
                    <a:pt x="18266" y="3905"/>
                    <a:pt x="18408" y="4566"/>
                  </a:cubicBezTo>
                  <a:cubicBezTo>
                    <a:pt x="18513" y="5045"/>
                    <a:pt x="18881" y="5369"/>
                    <a:pt x="19300" y="5369"/>
                  </a:cubicBezTo>
                  <a:cubicBezTo>
                    <a:pt x="19314" y="5369"/>
                    <a:pt x="19330" y="5369"/>
                    <a:pt x="19346" y="5369"/>
                  </a:cubicBezTo>
                  <a:cubicBezTo>
                    <a:pt x="19728" y="5344"/>
                    <a:pt x="20143" y="5318"/>
                    <a:pt x="20504" y="5292"/>
                  </a:cubicBezTo>
                  <a:cubicBezTo>
                    <a:pt x="21027" y="5254"/>
                    <a:pt x="21431" y="4720"/>
                    <a:pt x="21365" y="4120"/>
                  </a:cubicBezTo>
                  <a:cubicBezTo>
                    <a:pt x="21256" y="3077"/>
                    <a:pt x="20972" y="2122"/>
                    <a:pt x="20688" y="1409"/>
                  </a:cubicBezTo>
                  <a:cubicBezTo>
                    <a:pt x="20373" y="594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1" name="Google Shape;773;p4"/>
            <p:cNvSpPr/>
            <p:nvPr/>
          </p:nvSpPr>
          <p:spPr>
            <a:xfrm>
              <a:off x="1810195" y="2922528"/>
              <a:ext cx="1084872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7" y="0"/>
                  </a:moveTo>
                  <a:cubicBezTo>
                    <a:pt x="19043" y="0"/>
                    <a:pt x="19000" y="7"/>
                    <a:pt x="18956" y="28"/>
                  </a:cubicBezTo>
                  <a:cubicBezTo>
                    <a:pt x="17311" y="753"/>
                    <a:pt x="14156" y="864"/>
                    <a:pt x="10900" y="864"/>
                  </a:cubicBezTo>
                  <a:cubicBezTo>
                    <a:pt x="9350" y="864"/>
                    <a:pt x="7775" y="843"/>
                    <a:pt x="6330" y="843"/>
                  </a:cubicBezTo>
                  <a:cubicBezTo>
                    <a:pt x="4301" y="843"/>
                    <a:pt x="2527" y="892"/>
                    <a:pt x="1435" y="1143"/>
                  </a:cubicBezTo>
                  <a:cubicBezTo>
                    <a:pt x="856" y="1331"/>
                    <a:pt x="377" y="3073"/>
                    <a:pt x="236" y="5498"/>
                  </a:cubicBezTo>
                  <a:cubicBezTo>
                    <a:pt x="9" y="9288"/>
                    <a:pt x="-76" y="13636"/>
                    <a:pt x="79" y="17057"/>
                  </a:cubicBezTo>
                  <a:cubicBezTo>
                    <a:pt x="193" y="19733"/>
                    <a:pt x="744" y="21593"/>
                    <a:pt x="1364" y="21593"/>
                  </a:cubicBezTo>
                  <a:cubicBezTo>
                    <a:pt x="1836" y="21579"/>
                    <a:pt x="2356" y="21579"/>
                    <a:pt x="2917" y="21579"/>
                  </a:cubicBezTo>
                  <a:cubicBezTo>
                    <a:pt x="4111" y="21579"/>
                    <a:pt x="5483" y="21600"/>
                    <a:pt x="6930" y="21600"/>
                  </a:cubicBezTo>
                  <a:cubicBezTo>
                    <a:pt x="11488" y="21600"/>
                    <a:pt x="16780" y="21405"/>
                    <a:pt x="19562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2" name="Google Shape;774;p4"/>
            <p:cNvSpPr/>
            <p:nvPr/>
          </p:nvSpPr>
          <p:spPr>
            <a:xfrm>
              <a:off x="1584698" y="1746123"/>
              <a:ext cx="818746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260" y="773"/>
                    <a:pt x="13964" y="878"/>
                    <a:pt x="10605" y="878"/>
                  </a:cubicBezTo>
                  <a:cubicBezTo>
                    <a:pt x="9353" y="878"/>
                    <a:pt x="8090" y="864"/>
                    <a:pt x="6901" y="864"/>
                  </a:cubicBezTo>
                  <a:cubicBezTo>
                    <a:pt x="4637" y="864"/>
                    <a:pt x="2632" y="913"/>
                    <a:pt x="1439" y="1205"/>
                  </a:cubicBezTo>
                  <a:cubicBezTo>
                    <a:pt x="858" y="1331"/>
                    <a:pt x="372" y="3073"/>
                    <a:pt x="223" y="5498"/>
                  </a:cubicBezTo>
                  <a:cubicBezTo>
                    <a:pt x="17" y="9351"/>
                    <a:pt x="-77" y="13643"/>
                    <a:pt x="74" y="17057"/>
                  </a:cubicBezTo>
                  <a:cubicBezTo>
                    <a:pt x="185" y="19733"/>
                    <a:pt x="747" y="21600"/>
                    <a:pt x="1364" y="21600"/>
                  </a:cubicBezTo>
                  <a:cubicBezTo>
                    <a:pt x="1833" y="21586"/>
                    <a:pt x="2351" y="21579"/>
                    <a:pt x="2907" y="21579"/>
                  </a:cubicBezTo>
                  <a:cubicBezTo>
                    <a:pt x="4148" y="21579"/>
                    <a:pt x="5582" y="21600"/>
                    <a:pt x="7090" y="21600"/>
                  </a:cubicBezTo>
                  <a:cubicBezTo>
                    <a:pt x="11613" y="21600"/>
                    <a:pt x="16815" y="21405"/>
                    <a:pt x="19565" y="19858"/>
                  </a:cubicBezTo>
                  <a:cubicBezTo>
                    <a:pt x="21523" y="18701"/>
                    <a:pt x="21011" y="0"/>
                    <a:pt x="190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3" name="Google Shape;775;p4"/>
            <p:cNvSpPr/>
            <p:nvPr/>
          </p:nvSpPr>
          <p:spPr>
            <a:xfrm>
              <a:off x="3936868" y="1121529"/>
              <a:ext cx="982117" cy="1003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1" h="21600" fill="norm" stroke="1" extrusionOk="0">
                  <a:moveTo>
                    <a:pt x="17297" y="0"/>
                  </a:moveTo>
                  <a:cubicBezTo>
                    <a:pt x="16861" y="0"/>
                    <a:pt x="16424" y="183"/>
                    <a:pt x="16094" y="520"/>
                  </a:cubicBezTo>
                  <a:cubicBezTo>
                    <a:pt x="11992" y="4766"/>
                    <a:pt x="3466" y="13243"/>
                    <a:pt x="320" y="17457"/>
                  </a:cubicBezTo>
                  <a:cubicBezTo>
                    <a:pt x="-895" y="19080"/>
                    <a:pt x="1608" y="21600"/>
                    <a:pt x="3514" y="21600"/>
                  </a:cubicBezTo>
                  <a:cubicBezTo>
                    <a:pt x="4026" y="21600"/>
                    <a:pt x="4496" y="21419"/>
                    <a:pt x="4838" y="20989"/>
                  </a:cubicBezTo>
                  <a:cubicBezTo>
                    <a:pt x="7661" y="17457"/>
                    <a:pt x="17205" y="8157"/>
                    <a:pt x="20150" y="4798"/>
                  </a:cubicBezTo>
                  <a:cubicBezTo>
                    <a:pt x="20627" y="4244"/>
                    <a:pt x="20705" y="3436"/>
                    <a:pt x="20351" y="2802"/>
                  </a:cubicBezTo>
                  <a:cubicBezTo>
                    <a:pt x="19765" y="1820"/>
                    <a:pt x="18978" y="838"/>
                    <a:pt x="18161" y="268"/>
                  </a:cubicBezTo>
                  <a:cubicBezTo>
                    <a:pt x="17896" y="87"/>
                    <a:pt x="17597" y="0"/>
                    <a:pt x="1729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4" name="Google Shape;776;p4"/>
            <p:cNvSpPr/>
            <p:nvPr/>
          </p:nvSpPr>
          <p:spPr>
            <a:xfrm>
              <a:off x="3885467" y="2922528"/>
              <a:ext cx="1084827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fill="norm" stroke="1" extrusionOk="0">
                  <a:moveTo>
                    <a:pt x="19087" y="0"/>
                  </a:moveTo>
                  <a:cubicBezTo>
                    <a:pt x="19044" y="0"/>
                    <a:pt x="19000" y="7"/>
                    <a:pt x="18955" y="28"/>
                  </a:cubicBezTo>
                  <a:cubicBezTo>
                    <a:pt x="17317" y="753"/>
                    <a:pt x="14163" y="864"/>
                    <a:pt x="10906" y="864"/>
                  </a:cubicBezTo>
                  <a:cubicBezTo>
                    <a:pt x="9353" y="864"/>
                    <a:pt x="7779" y="843"/>
                    <a:pt x="6332" y="843"/>
                  </a:cubicBezTo>
                  <a:cubicBezTo>
                    <a:pt x="4302" y="843"/>
                    <a:pt x="2527" y="892"/>
                    <a:pt x="1434" y="1143"/>
                  </a:cubicBezTo>
                  <a:cubicBezTo>
                    <a:pt x="869" y="1331"/>
                    <a:pt x="375" y="3073"/>
                    <a:pt x="234" y="5498"/>
                  </a:cubicBezTo>
                  <a:cubicBezTo>
                    <a:pt x="8" y="9288"/>
                    <a:pt x="-76" y="13636"/>
                    <a:pt x="79" y="17057"/>
                  </a:cubicBezTo>
                  <a:cubicBezTo>
                    <a:pt x="206" y="19733"/>
                    <a:pt x="756" y="21593"/>
                    <a:pt x="1378" y="21593"/>
                  </a:cubicBezTo>
                  <a:cubicBezTo>
                    <a:pt x="1849" y="21579"/>
                    <a:pt x="2371" y="21579"/>
                    <a:pt x="2929" y="21579"/>
                  </a:cubicBezTo>
                  <a:cubicBezTo>
                    <a:pt x="4124" y="21579"/>
                    <a:pt x="5495" y="21600"/>
                    <a:pt x="6940" y="21600"/>
                  </a:cubicBezTo>
                  <a:cubicBezTo>
                    <a:pt x="11493" y="21600"/>
                    <a:pt x="16779" y="21405"/>
                    <a:pt x="19563" y="19795"/>
                  </a:cubicBezTo>
                  <a:cubicBezTo>
                    <a:pt x="21524" y="18694"/>
                    <a:pt x="21013" y="0"/>
                    <a:pt x="1908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5" name="Google Shape;777;p4"/>
            <p:cNvSpPr/>
            <p:nvPr/>
          </p:nvSpPr>
          <p:spPr>
            <a:xfrm>
              <a:off x="1272697" y="11660158"/>
              <a:ext cx="982389" cy="100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3" h="21600" fill="norm" stroke="1" extrusionOk="0">
                  <a:moveTo>
                    <a:pt x="17270" y="0"/>
                  </a:moveTo>
                  <a:cubicBezTo>
                    <a:pt x="16839" y="0"/>
                    <a:pt x="16408" y="178"/>
                    <a:pt x="16084" y="510"/>
                  </a:cubicBezTo>
                  <a:cubicBezTo>
                    <a:pt x="12000" y="4773"/>
                    <a:pt x="3464" y="13250"/>
                    <a:pt x="320" y="17449"/>
                  </a:cubicBezTo>
                  <a:cubicBezTo>
                    <a:pt x="-894" y="19073"/>
                    <a:pt x="1604" y="21600"/>
                    <a:pt x="3516" y="21600"/>
                  </a:cubicBezTo>
                  <a:cubicBezTo>
                    <a:pt x="4031" y="21600"/>
                    <a:pt x="4504" y="21417"/>
                    <a:pt x="4851" y="20982"/>
                  </a:cubicBezTo>
                  <a:cubicBezTo>
                    <a:pt x="7654" y="17465"/>
                    <a:pt x="17208" y="8163"/>
                    <a:pt x="20136" y="4789"/>
                  </a:cubicBezTo>
                  <a:cubicBezTo>
                    <a:pt x="20614" y="4234"/>
                    <a:pt x="20706" y="3442"/>
                    <a:pt x="20336" y="2808"/>
                  </a:cubicBezTo>
                  <a:cubicBezTo>
                    <a:pt x="19766" y="1810"/>
                    <a:pt x="18965" y="828"/>
                    <a:pt x="18150" y="274"/>
                  </a:cubicBezTo>
                  <a:cubicBezTo>
                    <a:pt x="17880" y="89"/>
                    <a:pt x="17574" y="0"/>
                    <a:pt x="1727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6" name="Google Shape;778;p4"/>
            <p:cNvSpPr/>
            <p:nvPr/>
          </p:nvSpPr>
          <p:spPr>
            <a:xfrm>
              <a:off x="1354674" y="11613947"/>
              <a:ext cx="232732" cy="251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8" h="21600" fill="norm" stroke="1" extrusionOk="0">
                  <a:moveTo>
                    <a:pt x="7648" y="0"/>
                  </a:moveTo>
                  <a:cubicBezTo>
                    <a:pt x="2673" y="0"/>
                    <a:pt x="-1600" y="5733"/>
                    <a:pt x="587" y="16498"/>
                  </a:cubicBezTo>
                  <a:cubicBezTo>
                    <a:pt x="1308" y="20034"/>
                    <a:pt x="4178" y="21600"/>
                    <a:pt x="7376" y="21600"/>
                  </a:cubicBezTo>
                  <a:cubicBezTo>
                    <a:pt x="13154" y="21600"/>
                    <a:pt x="20000" y="16498"/>
                    <a:pt x="17168" y="8724"/>
                  </a:cubicBezTo>
                  <a:cubicBezTo>
                    <a:pt x="14981" y="2828"/>
                    <a:pt x="11137" y="0"/>
                    <a:pt x="764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7" name="Google Shape;779;p4"/>
            <p:cNvSpPr/>
            <p:nvPr/>
          </p:nvSpPr>
          <p:spPr>
            <a:xfrm>
              <a:off x="1939913" y="12412410"/>
              <a:ext cx="231971" cy="25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17" h="21600" fill="norm" stroke="1" extrusionOk="0">
                  <a:moveTo>
                    <a:pt x="7661" y="0"/>
                  </a:moveTo>
                  <a:cubicBezTo>
                    <a:pt x="2686" y="0"/>
                    <a:pt x="-1605" y="5753"/>
                    <a:pt x="588" y="16542"/>
                  </a:cubicBezTo>
                  <a:cubicBezTo>
                    <a:pt x="1291" y="20047"/>
                    <a:pt x="4150" y="21600"/>
                    <a:pt x="7338" y="21600"/>
                  </a:cubicBezTo>
                  <a:cubicBezTo>
                    <a:pt x="13118" y="21600"/>
                    <a:pt x="19995" y="16507"/>
                    <a:pt x="17156" y="8753"/>
                  </a:cubicBezTo>
                  <a:cubicBezTo>
                    <a:pt x="14988" y="2830"/>
                    <a:pt x="11153" y="0"/>
                    <a:pt x="766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8" name="Google Shape;780;p4"/>
            <p:cNvSpPr/>
            <p:nvPr/>
          </p:nvSpPr>
          <p:spPr>
            <a:xfrm>
              <a:off x="1221445" y="13460663"/>
              <a:ext cx="1084691" cy="25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2" h="21600" fill="norm" stroke="1" extrusionOk="0">
                  <a:moveTo>
                    <a:pt x="19083" y="0"/>
                  </a:moveTo>
                  <a:cubicBezTo>
                    <a:pt x="19040" y="0"/>
                    <a:pt x="18996" y="7"/>
                    <a:pt x="18952" y="28"/>
                  </a:cubicBezTo>
                  <a:cubicBezTo>
                    <a:pt x="17265" y="773"/>
                    <a:pt x="13968" y="871"/>
                    <a:pt x="10608" y="871"/>
                  </a:cubicBezTo>
                  <a:cubicBezTo>
                    <a:pt x="9357" y="871"/>
                    <a:pt x="8095" y="857"/>
                    <a:pt x="6905" y="857"/>
                  </a:cubicBezTo>
                  <a:cubicBezTo>
                    <a:pt x="4638" y="857"/>
                    <a:pt x="2629" y="913"/>
                    <a:pt x="1431" y="1205"/>
                  </a:cubicBezTo>
                  <a:cubicBezTo>
                    <a:pt x="866" y="1331"/>
                    <a:pt x="373" y="3073"/>
                    <a:pt x="232" y="5498"/>
                  </a:cubicBezTo>
                  <a:cubicBezTo>
                    <a:pt x="20" y="9351"/>
                    <a:pt x="-80" y="13636"/>
                    <a:pt x="77" y="17057"/>
                  </a:cubicBezTo>
                  <a:cubicBezTo>
                    <a:pt x="203" y="19733"/>
                    <a:pt x="754" y="21593"/>
                    <a:pt x="1374" y="21593"/>
                  </a:cubicBezTo>
                  <a:cubicBezTo>
                    <a:pt x="1843" y="21586"/>
                    <a:pt x="2359" y="21579"/>
                    <a:pt x="2914" y="21579"/>
                  </a:cubicBezTo>
                  <a:cubicBezTo>
                    <a:pt x="4153" y="21579"/>
                    <a:pt x="5584" y="21600"/>
                    <a:pt x="7089" y="21600"/>
                  </a:cubicBezTo>
                  <a:cubicBezTo>
                    <a:pt x="11607" y="21600"/>
                    <a:pt x="16807" y="21405"/>
                    <a:pt x="19559" y="19858"/>
                  </a:cubicBezTo>
                  <a:cubicBezTo>
                    <a:pt x="21520" y="18701"/>
                    <a:pt x="21009" y="0"/>
                    <a:pt x="19083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9" name="Google Shape;781;p4"/>
            <p:cNvSpPr/>
            <p:nvPr/>
          </p:nvSpPr>
          <p:spPr>
            <a:xfrm>
              <a:off x="1662720" y="13169532"/>
              <a:ext cx="202574" cy="21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829" h="21600" fill="norm" stroke="1" extrusionOk="0">
                  <a:moveTo>
                    <a:pt x="7647" y="0"/>
                  </a:moveTo>
                  <a:cubicBezTo>
                    <a:pt x="2680" y="0"/>
                    <a:pt x="-1591" y="5754"/>
                    <a:pt x="581" y="16546"/>
                  </a:cubicBezTo>
                  <a:cubicBezTo>
                    <a:pt x="1292" y="20054"/>
                    <a:pt x="4147" y="21600"/>
                    <a:pt x="7335" y="21600"/>
                  </a:cubicBezTo>
                  <a:cubicBezTo>
                    <a:pt x="13124" y="21600"/>
                    <a:pt x="20009" y="16505"/>
                    <a:pt x="17169" y="8773"/>
                  </a:cubicBezTo>
                  <a:cubicBezTo>
                    <a:pt x="14976" y="2849"/>
                    <a:pt x="11141" y="0"/>
                    <a:pt x="7647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0" name="Google Shape;782;p4"/>
            <p:cNvSpPr/>
            <p:nvPr/>
          </p:nvSpPr>
          <p:spPr>
            <a:xfrm>
              <a:off x="2576569" y="12422809"/>
              <a:ext cx="1132690" cy="115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fill="norm" stroke="1" extrusionOk="0">
                  <a:moveTo>
                    <a:pt x="10581" y="0"/>
                  </a:moveTo>
                  <a:cubicBezTo>
                    <a:pt x="9576" y="0"/>
                    <a:pt x="8538" y="78"/>
                    <a:pt x="7836" y="318"/>
                  </a:cubicBezTo>
                  <a:cubicBezTo>
                    <a:pt x="7310" y="511"/>
                    <a:pt x="6978" y="1046"/>
                    <a:pt x="7020" y="1609"/>
                  </a:cubicBezTo>
                  <a:cubicBezTo>
                    <a:pt x="7186" y="3694"/>
                    <a:pt x="8211" y="7466"/>
                    <a:pt x="7961" y="8330"/>
                  </a:cubicBezTo>
                  <a:cubicBezTo>
                    <a:pt x="7781" y="8988"/>
                    <a:pt x="576" y="8865"/>
                    <a:pt x="147" y="9607"/>
                  </a:cubicBezTo>
                  <a:cubicBezTo>
                    <a:pt x="-255" y="10306"/>
                    <a:pt x="244" y="12076"/>
                    <a:pt x="742" y="13284"/>
                  </a:cubicBezTo>
                  <a:cubicBezTo>
                    <a:pt x="933" y="13766"/>
                    <a:pt x="1410" y="14077"/>
                    <a:pt x="1927" y="14077"/>
                  </a:cubicBezTo>
                  <a:cubicBezTo>
                    <a:pt x="2011" y="14077"/>
                    <a:pt x="2098" y="14069"/>
                    <a:pt x="2183" y="14051"/>
                  </a:cubicBezTo>
                  <a:cubicBezTo>
                    <a:pt x="3999" y="13708"/>
                    <a:pt x="5703" y="13571"/>
                    <a:pt x="7116" y="13516"/>
                  </a:cubicBezTo>
                  <a:cubicBezTo>
                    <a:pt x="7139" y="13514"/>
                    <a:pt x="7164" y="13514"/>
                    <a:pt x="7187" y="13514"/>
                  </a:cubicBezTo>
                  <a:cubicBezTo>
                    <a:pt x="7903" y="13514"/>
                    <a:pt x="8487" y="14116"/>
                    <a:pt x="8459" y="14834"/>
                  </a:cubicBezTo>
                  <a:cubicBezTo>
                    <a:pt x="8377" y="16713"/>
                    <a:pt x="8211" y="18743"/>
                    <a:pt x="8501" y="20499"/>
                  </a:cubicBezTo>
                  <a:cubicBezTo>
                    <a:pt x="8599" y="21089"/>
                    <a:pt x="9112" y="21528"/>
                    <a:pt x="9720" y="21555"/>
                  </a:cubicBezTo>
                  <a:cubicBezTo>
                    <a:pt x="10370" y="21580"/>
                    <a:pt x="11058" y="21600"/>
                    <a:pt x="11761" y="21600"/>
                  </a:cubicBezTo>
                  <a:cubicBezTo>
                    <a:pt x="12232" y="21600"/>
                    <a:pt x="12708" y="21591"/>
                    <a:pt x="13185" y="21569"/>
                  </a:cubicBezTo>
                  <a:cubicBezTo>
                    <a:pt x="13822" y="21528"/>
                    <a:pt x="14334" y="21020"/>
                    <a:pt x="14376" y="20390"/>
                  </a:cubicBezTo>
                  <a:cubicBezTo>
                    <a:pt x="14501" y="18729"/>
                    <a:pt x="14376" y="16315"/>
                    <a:pt x="14112" y="14491"/>
                  </a:cubicBezTo>
                  <a:cubicBezTo>
                    <a:pt x="13994" y="13717"/>
                    <a:pt x="14594" y="13045"/>
                    <a:pt x="15372" y="13045"/>
                  </a:cubicBezTo>
                  <a:cubicBezTo>
                    <a:pt x="15409" y="13045"/>
                    <a:pt x="15446" y="13047"/>
                    <a:pt x="15484" y="13050"/>
                  </a:cubicBezTo>
                  <a:cubicBezTo>
                    <a:pt x="16995" y="13159"/>
                    <a:pt x="18574" y="13365"/>
                    <a:pt x="20002" y="13420"/>
                  </a:cubicBezTo>
                  <a:cubicBezTo>
                    <a:pt x="20017" y="13420"/>
                    <a:pt x="20033" y="13420"/>
                    <a:pt x="20050" y="13420"/>
                  </a:cubicBezTo>
                  <a:cubicBezTo>
                    <a:pt x="20763" y="13420"/>
                    <a:pt x="21345" y="12828"/>
                    <a:pt x="21317" y="12116"/>
                  </a:cubicBezTo>
                  <a:cubicBezTo>
                    <a:pt x="21303" y="11252"/>
                    <a:pt x="21151" y="10443"/>
                    <a:pt x="21013" y="9565"/>
                  </a:cubicBezTo>
                  <a:cubicBezTo>
                    <a:pt x="20929" y="9002"/>
                    <a:pt x="20458" y="8564"/>
                    <a:pt x="19890" y="8495"/>
                  </a:cubicBezTo>
                  <a:cubicBezTo>
                    <a:pt x="18526" y="8346"/>
                    <a:pt x="17037" y="8204"/>
                    <a:pt x="15665" y="8204"/>
                  </a:cubicBezTo>
                  <a:cubicBezTo>
                    <a:pt x="15406" y="8204"/>
                    <a:pt x="15151" y="8210"/>
                    <a:pt x="14903" y="8221"/>
                  </a:cubicBezTo>
                  <a:cubicBezTo>
                    <a:pt x="14886" y="8221"/>
                    <a:pt x="14869" y="8221"/>
                    <a:pt x="14852" y="8221"/>
                  </a:cubicBezTo>
                  <a:cubicBezTo>
                    <a:pt x="14168" y="8221"/>
                    <a:pt x="13600" y="7683"/>
                    <a:pt x="13572" y="6986"/>
                  </a:cubicBezTo>
                  <a:cubicBezTo>
                    <a:pt x="13518" y="5353"/>
                    <a:pt x="13337" y="3076"/>
                    <a:pt x="13171" y="1196"/>
                  </a:cubicBezTo>
                  <a:cubicBezTo>
                    <a:pt x="13115" y="580"/>
                    <a:pt x="12603" y="86"/>
                    <a:pt x="11966" y="45"/>
                  </a:cubicBezTo>
                  <a:cubicBezTo>
                    <a:pt x="11537" y="18"/>
                    <a:pt x="11062" y="0"/>
                    <a:pt x="10581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1" name="Google Shape;783;p4"/>
            <p:cNvSpPr/>
            <p:nvPr/>
          </p:nvSpPr>
          <p:spPr>
            <a:xfrm>
              <a:off x="2915671" y="10538217"/>
              <a:ext cx="1080490" cy="976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600" fill="norm" stroke="1" extrusionOk="0">
                  <a:moveTo>
                    <a:pt x="15469" y="0"/>
                  </a:moveTo>
                  <a:cubicBezTo>
                    <a:pt x="15116" y="0"/>
                    <a:pt x="14767" y="159"/>
                    <a:pt x="14506" y="460"/>
                  </a:cubicBezTo>
                  <a:cubicBezTo>
                    <a:pt x="13328" y="1829"/>
                    <a:pt x="12049" y="3358"/>
                    <a:pt x="11104" y="4840"/>
                  </a:cubicBezTo>
                  <a:cubicBezTo>
                    <a:pt x="10847" y="5256"/>
                    <a:pt x="10433" y="5480"/>
                    <a:pt x="10014" y="5480"/>
                  </a:cubicBezTo>
                  <a:cubicBezTo>
                    <a:pt x="9747" y="5480"/>
                    <a:pt x="9476" y="5389"/>
                    <a:pt x="9243" y="5197"/>
                  </a:cubicBezTo>
                  <a:cubicBezTo>
                    <a:pt x="7849" y="4075"/>
                    <a:pt x="5843" y="2610"/>
                    <a:pt x="4171" y="1422"/>
                  </a:cubicBezTo>
                  <a:cubicBezTo>
                    <a:pt x="3951" y="1259"/>
                    <a:pt x="3704" y="1183"/>
                    <a:pt x="3458" y="1183"/>
                  </a:cubicBezTo>
                  <a:cubicBezTo>
                    <a:pt x="3086" y="1183"/>
                    <a:pt x="2718" y="1358"/>
                    <a:pt x="2456" y="1681"/>
                  </a:cubicBezTo>
                  <a:cubicBezTo>
                    <a:pt x="1540" y="2838"/>
                    <a:pt x="421" y="4466"/>
                    <a:pt x="57" y="5687"/>
                  </a:cubicBezTo>
                  <a:cubicBezTo>
                    <a:pt x="-117" y="6322"/>
                    <a:pt x="116" y="7004"/>
                    <a:pt x="610" y="7364"/>
                  </a:cubicBezTo>
                  <a:cubicBezTo>
                    <a:pt x="2441" y="8714"/>
                    <a:pt x="6221" y="10473"/>
                    <a:pt x="6801" y="11335"/>
                  </a:cubicBezTo>
                  <a:cubicBezTo>
                    <a:pt x="7223" y="11970"/>
                    <a:pt x="2544" y="18516"/>
                    <a:pt x="2892" y="19443"/>
                  </a:cubicBezTo>
                  <a:cubicBezTo>
                    <a:pt x="3212" y="20323"/>
                    <a:pt x="4999" y="21120"/>
                    <a:pt x="6307" y="21543"/>
                  </a:cubicBezTo>
                  <a:cubicBezTo>
                    <a:pt x="6430" y="21582"/>
                    <a:pt x="6552" y="21600"/>
                    <a:pt x="6672" y="21600"/>
                  </a:cubicBezTo>
                  <a:cubicBezTo>
                    <a:pt x="7173" y="21600"/>
                    <a:pt x="7643" y="21286"/>
                    <a:pt x="7878" y="20762"/>
                  </a:cubicBezTo>
                  <a:cubicBezTo>
                    <a:pt x="8750" y="18841"/>
                    <a:pt x="9709" y="17180"/>
                    <a:pt x="10567" y="15830"/>
                  </a:cubicBezTo>
                  <a:cubicBezTo>
                    <a:pt x="10829" y="15412"/>
                    <a:pt x="11239" y="15193"/>
                    <a:pt x="11655" y="15193"/>
                  </a:cubicBezTo>
                  <a:cubicBezTo>
                    <a:pt x="11951" y="15193"/>
                    <a:pt x="12251" y="15304"/>
                    <a:pt x="12499" y="15536"/>
                  </a:cubicBezTo>
                  <a:cubicBezTo>
                    <a:pt x="14026" y="16952"/>
                    <a:pt x="15596" y="18580"/>
                    <a:pt x="17253" y="19572"/>
                  </a:cubicBezTo>
                  <a:cubicBezTo>
                    <a:pt x="17449" y="19689"/>
                    <a:pt x="17662" y="19746"/>
                    <a:pt x="17874" y="19746"/>
                  </a:cubicBezTo>
                  <a:cubicBezTo>
                    <a:pt x="18255" y="19746"/>
                    <a:pt x="18633" y="19562"/>
                    <a:pt x="18896" y="19215"/>
                  </a:cubicBezTo>
                  <a:cubicBezTo>
                    <a:pt x="19622" y="18238"/>
                    <a:pt x="20406" y="17164"/>
                    <a:pt x="21105" y="16025"/>
                  </a:cubicBezTo>
                  <a:cubicBezTo>
                    <a:pt x="21483" y="15406"/>
                    <a:pt x="21380" y="14576"/>
                    <a:pt x="20887" y="14070"/>
                  </a:cubicBezTo>
                  <a:cubicBezTo>
                    <a:pt x="19578" y="12767"/>
                    <a:pt x="17499" y="11156"/>
                    <a:pt x="15813" y="10097"/>
                  </a:cubicBezTo>
                  <a:cubicBezTo>
                    <a:pt x="15072" y="9627"/>
                    <a:pt x="14912" y="8502"/>
                    <a:pt x="15479" y="7787"/>
                  </a:cubicBezTo>
                  <a:cubicBezTo>
                    <a:pt x="16540" y="6484"/>
                    <a:pt x="17718" y="5165"/>
                    <a:pt x="18663" y="3896"/>
                  </a:cubicBezTo>
                  <a:cubicBezTo>
                    <a:pt x="19156" y="3228"/>
                    <a:pt x="19041" y="2236"/>
                    <a:pt x="18430" y="1730"/>
                  </a:cubicBezTo>
                  <a:cubicBezTo>
                    <a:pt x="17688" y="1128"/>
                    <a:pt x="16932" y="688"/>
                    <a:pt x="16105" y="184"/>
                  </a:cubicBezTo>
                  <a:cubicBezTo>
                    <a:pt x="15904" y="60"/>
                    <a:pt x="15686" y="0"/>
                    <a:pt x="1546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2" name="Google Shape;784;p4"/>
            <p:cNvSpPr/>
            <p:nvPr/>
          </p:nvSpPr>
          <p:spPr>
            <a:xfrm>
              <a:off x="0" y="10599777"/>
              <a:ext cx="1441541" cy="1248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600" fill="norm" stroke="1" extrusionOk="0">
                  <a:moveTo>
                    <a:pt x="16686" y="0"/>
                  </a:moveTo>
                  <a:cubicBezTo>
                    <a:pt x="14384" y="0"/>
                    <a:pt x="11685" y="99"/>
                    <a:pt x="11029" y="415"/>
                  </a:cubicBezTo>
                  <a:cubicBezTo>
                    <a:pt x="9949" y="938"/>
                    <a:pt x="9720" y="10504"/>
                    <a:pt x="8933" y="16592"/>
                  </a:cubicBezTo>
                  <a:cubicBezTo>
                    <a:pt x="8899" y="16847"/>
                    <a:pt x="8723" y="16977"/>
                    <a:pt x="8546" y="16977"/>
                  </a:cubicBezTo>
                  <a:cubicBezTo>
                    <a:pt x="8387" y="16977"/>
                    <a:pt x="8226" y="16871"/>
                    <a:pt x="8170" y="16656"/>
                  </a:cubicBezTo>
                  <a:cubicBezTo>
                    <a:pt x="7133" y="12655"/>
                    <a:pt x="6893" y="11076"/>
                    <a:pt x="5540" y="7637"/>
                  </a:cubicBezTo>
                  <a:cubicBezTo>
                    <a:pt x="5354" y="7166"/>
                    <a:pt x="4939" y="6860"/>
                    <a:pt x="4492" y="6860"/>
                  </a:cubicBezTo>
                  <a:cubicBezTo>
                    <a:pt x="2756" y="6873"/>
                    <a:pt x="911" y="7471"/>
                    <a:pt x="115" y="9332"/>
                  </a:cubicBezTo>
                  <a:cubicBezTo>
                    <a:pt x="-169" y="10248"/>
                    <a:pt x="115" y="10796"/>
                    <a:pt x="497" y="11459"/>
                  </a:cubicBezTo>
                  <a:cubicBezTo>
                    <a:pt x="624" y="11682"/>
                    <a:pt x="833" y="11800"/>
                    <a:pt x="1046" y="11800"/>
                  </a:cubicBezTo>
                  <a:cubicBezTo>
                    <a:pt x="1198" y="11800"/>
                    <a:pt x="1352" y="11739"/>
                    <a:pt x="1479" y="11612"/>
                  </a:cubicBezTo>
                  <a:cubicBezTo>
                    <a:pt x="2295" y="10792"/>
                    <a:pt x="3277" y="10230"/>
                    <a:pt x="3808" y="10230"/>
                  </a:cubicBezTo>
                  <a:cubicBezTo>
                    <a:pt x="3996" y="10230"/>
                    <a:pt x="4127" y="10300"/>
                    <a:pt x="4175" y="10452"/>
                  </a:cubicBezTo>
                  <a:cubicBezTo>
                    <a:pt x="5027" y="13191"/>
                    <a:pt x="6118" y="19253"/>
                    <a:pt x="6849" y="20909"/>
                  </a:cubicBezTo>
                  <a:cubicBezTo>
                    <a:pt x="7038" y="21349"/>
                    <a:pt x="7860" y="21600"/>
                    <a:pt x="8710" y="21600"/>
                  </a:cubicBezTo>
                  <a:cubicBezTo>
                    <a:pt x="9581" y="21600"/>
                    <a:pt x="10480" y="21337"/>
                    <a:pt x="10756" y="20743"/>
                  </a:cubicBezTo>
                  <a:cubicBezTo>
                    <a:pt x="12557" y="16923"/>
                    <a:pt x="12503" y="8899"/>
                    <a:pt x="13420" y="4059"/>
                  </a:cubicBezTo>
                  <a:cubicBezTo>
                    <a:pt x="13551" y="3422"/>
                    <a:pt x="14021" y="2951"/>
                    <a:pt x="14588" y="2938"/>
                  </a:cubicBezTo>
                  <a:lnTo>
                    <a:pt x="17359" y="2848"/>
                  </a:lnTo>
                  <a:cubicBezTo>
                    <a:pt x="17971" y="3065"/>
                    <a:pt x="18266" y="3906"/>
                    <a:pt x="18408" y="4567"/>
                  </a:cubicBezTo>
                  <a:cubicBezTo>
                    <a:pt x="18513" y="5046"/>
                    <a:pt x="18881" y="5360"/>
                    <a:pt x="19297" y="5360"/>
                  </a:cubicBezTo>
                  <a:cubicBezTo>
                    <a:pt x="19313" y="5360"/>
                    <a:pt x="19330" y="5358"/>
                    <a:pt x="19346" y="5358"/>
                  </a:cubicBezTo>
                  <a:cubicBezTo>
                    <a:pt x="19728" y="5333"/>
                    <a:pt x="20143" y="5307"/>
                    <a:pt x="20504" y="5281"/>
                  </a:cubicBezTo>
                  <a:cubicBezTo>
                    <a:pt x="21027" y="5255"/>
                    <a:pt x="21431" y="4721"/>
                    <a:pt x="21365" y="4109"/>
                  </a:cubicBezTo>
                  <a:cubicBezTo>
                    <a:pt x="21256" y="3065"/>
                    <a:pt x="20972" y="2110"/>
                    <a:pt x="20688" y="1396"/>
                  </a:cubicBezTo>
                  <a:cubicBezTo>
                    <a:pt x="20373" y="581"/>
                    <a:pt x="19696" y="59"/>
                    <a:pt x="18931" y="34"/>
                  </a:cubicBezTo>
                  <a:cubicBezTo>
                    <a:pt x="18315" y="13"/>
                    <a:pt x="17527" y="0"/>
                    <a:pt x="16686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3" name="Google Shape;785;p4"/>
            <p:cNvSpPr/>
            <p:nvPr/>
          </p:nvSpPr>
          <p:spPr>
            <a:xfrm>
              <a:off x="1810195" y="9948363"/>
              <a:ext cx="1084864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8" h="21600" fill="norm" stroke="1" extrusionOk="0">
                  <a:moveTo>
                    <a:pt x="19098" y="0"/>
                  </a:moveTo>
                  <a:cubicBezTo>
                    <a:pt x="19052" y="0"/>
                    <a:pt x="19006" y="14"/>
                    <a:pt x="18958" y="35"/>
                  </a:cubicBezTo>
                  <a:cubicBezTo>
                    <a:pt x="17330" y="719"/>
                    <a:pt x="14216" y="831"/>
                    <a:pt x="10994" y="831"/>
                  </a:cubicBezTo>
                  <a:cubicBezTo>
                    <a:pt x="9561" y="831"/>
                    <a:pt x="8107" y="810"/>
                    <a:pt x="6750" y="810"/>
                  </a:cubicBezTo>
                  <a:cubicBezTo>
                    <a:pt x="4546" y="810"/>
                    <a:pt x="2602" y="866"/>
                    <a:pt x="1436" y="1152"/>
                  </a:cubicBezTo>
                  <a:cubicBezTo>
                    <a:pt x="856" y="1278"/>
                    <a:pt x="377" y="3023"/>
                    <a:pt x="236" y="5452"/>
                  </a:cubicBezTo>
                  <a:cubicBezTo>
                    <a:pt x="9" y="9313"/>
                    <a:pt x="-76" y="13669"/>
                    <a:pt x="79" y="17034"/>
                  </a:cubicBezTo>
                  <a:cubicBezTo>
                    <a:pt x="193" y="19715"/>
                    <a:pt x="744" y="21579"/>
                    <a:pt x="1364" y="21579"/>
                  </a:cubicBezTo>
                  <a:cubicBezTo>
                    <a:pt x="1782" y="21572"/>
                    <a:pt x="2240" y="21565"/>
                    <a:pt x="2727" y="21565"/>
                  </a:cubicBezTo>
                  <a:cubicBezTo>
                    <a:pt x="4126" y="21565"/>
                    <a:pt x="5787" y="21600"/>
                    <a:pt x="7531" y="21600"/>
                  </a:cubicBezTo>
                  <a:cubicBezTo>
                    <a:pt x="11945" y="21600"/>
                    <a:pt x="16902" y="21384"/>
                    <a:pt x="19565" y="19841"/>
                  </a:cubicBezTo>
                  <a:cubicBezTo>
                    <a:pt x="21524" y="18682"/>
                    <a:pt x="21018" y="0"/>
                    <a:pt x="19098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4" name="Google Shape;786;p4"/>
            <p:cNvSpPr/>
            <p:nvPr/>
          </p:nvSpPr>
          <p:spPr>
            <a:xfrm>
              <a:off x="1584698" y="8772041"/>
              <a:ext cx="818746" cy="25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fill="norm" stroke="1" extrusionOk="0">
                  <a:moveTo>
                    <a:pt x="19080" y="0"/>
                  </a:moveTo>
                  <a:cubicBezTo>
                    <a:pt x="19036" y="0"/>
                    <a:pt x="18992" y="7"/>
                    <a:pt x="18948" y="28"/>
                  </a:cubicBezTo>
                  <a:cubicBezTo>
                    <a:pt x="17310" y="753"/>
                    <a:pt x="14157" y="872"/>
                    <a:pt x="10902" y="872"/>
                  </a:cubicBezTo>
                  <a:cubicBezTo>
                    <a:pt x="9351" y="872"/>
                    <a:pt x="7778" y="844"/>
                    <a:pt x="6333" y="844"/>
                  </a:cubicBezTo>
                  <a:cubicBezTo>
                    <a:pt x="4303" y="844"/>
                    <a:pt x="2532" y="893"/>
                    <a:pt x="1439" y="1151"/>
                  </a:cubicBezTo>
                  <a:cubicBezTo>
                    <a:pt x="858" y="1332"/>
                    <a:pt x="372" y="3013"/>
                    <a:pt x="223" y="5503"/>
                  </a:cubicBezTo>
                  <a:cubicBezTo>
                    <a:pt x="17" y="9297"/>
                    <a:pt x="-77" y="13656"/>
                    <a:pt x="74" y="17074"/>
                  </a:cubicBezTo>
                  <a:cubicBezTo>
                    <a:pt x="183" y="19710"/>
                    <a:pt x="728" y="21558"/>
                    <a:pt x="1334" y="21558"/>
                  </a:cubicBezTo>
                  <a:cubicBezTo>
                    <a:pt x="1345" y="21558"/>
                    <a:pt x="1355" y="21558"/>
                    <a:pt x="1364" y="21558"/>
                  </a:cubicBezTo>
                  <a:cubicBezTo>
                    <a:pt x="1586" y="21551"/>
                    <a:pt x="1816" y="21551"/>
                    <a:pt x="2058" y="21551"/>
                  </a:cubicBezTo>
                  <a:cubicBezTo>
                    <a:pt x="3578" y="21551"/>
                    <a:pt x="5484" y="21600"/>
                    <a:pt x="7505" y="21600"/>
                  </a:cubicBezTo>
                  <a:cubicBezTo>
                    <a:pt x="11928" y="21600"/>
                    <a:pt x="16899" y="21356"/>
                    <a:pt x="19565" y="19815"/>
                  </a:cubicBezTo>
                  <a:cubicBezTo>
                    <a:pt x="21523" y="18720"/>
                    <a:pt x="21011" y="0"/>
                    <a:pt x="190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5" name="Google Shape;787;p4"/>
            <p:cNvSpPr/>
            <p:nvPr/>
          </p:nvSpPr>
          <p:spPr>
            <a:xfrm>
              <a:off x="3936853" y="8147199"/>
              <a:ext cx="982132" cy="1003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fill="norm" stroke="1" extrusionOk="0">
                  <a:moveTo>
                    <a:pt x="17280" y="0"/>
                  </a:moveTo>
                  <a:cubicBezTo>
                    <a:pt x="16848" y="0"/>
                    <a:pt x="16418" y="178"/>
                    <a:pt x="16093" y="510"/>
                  </a:cubicBezTo>
                  <a:cubicBezTo>
                    <a:pt x="11992" y="4771"/>
                    <a:pt x="3466" y="13246"/>
                    <a:pt x="321" y="17443"/>
                  </a:cubicBezTo>
                  <a:cubicBezTo>
                    <a:pt x="-896" y="19068"/>
                    <a:pt x="1612" y="21600"/>
                    <a:pt x="3520" y="21600"/>
                  </a:cubicBezTo>
                  <a:cubicBezTo>
                    <a:pt x="4030" y="21600"/>
                    <a:pt x="4496" y="21419"/>
                    <a:pt x="4838" y="20991"/>
                  </a:cubicBezTo>
                  <a:cubicBezTo>
                    <a:pt x="7661" y="17459"/>
                    <a:pt x="17204" y="8161"/>
                    <a:pt x="20149" y="4787"/>
                  </a:cubicBezTo>
                  <a:cubicBezTo>
                    <a:pt x="20626" y="4249"/>
                    <a:pt x="20704" y="3441"/>
                    <a:pt x="20350" y="2807"/>
                  </a:cubicBezTo>
                  <a:cubicBezTo>
                    <a:pt x="19764" y="1809"/>
                    <a:pt x="18977" y="827"/>
                    <a:pt x="18160" y="273"/>
                  </a:cubicBezTo>
                  <a:cubicBezTo>
                    <a:pt x="17890" y="89"/>
                    <a:pt x="17586" y="0"/>
                    <a:pt x="17280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6" name="Google Shape;788;p4"/>
            <p:cNvSpPr/>
            <p:nvPr/>
          </p:nvSpPr>
          <p:spPr>
            <a:xfrm>
              <a:off x="3885467" y="9948363"/>
              <a:ext cx="1084827" cy="25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9" h="21600" fill="norm" stroke="1" extrusionOk="0">
                  <a:moveTo>
                    <a:pt x="19099" y="0"/>
                  </a:moveTo>
                  <a:cubicBezTo>
                    <a:pt x="19053" y="0"/>
                    <a:pt x="19006" y="14"/>
                    <a:pt x="18958" y="35"/>
                  </a:cubicBezTo>
                  <a:cubicBezTo>
                    <a:pt x="17336" y="719"/>
                    <a:pt x="14224" y="831"/>
                    <a:pt x="10999" y="831"/>
                  </a:cubicBezTo>
                  <a:cubicBezTo>
                    <a:pt x="9565" y="831"/>
                    <a:pt x="8111" y="810"/>
                    <a:pt x="6753" y="810"/>
                  </a:cubicBezTo>
                  <a:cubicBezTo>
                    <a:pt x="4548" y="810"/>
                    <a:pt x="2602" y="866"/>
                    <a:pt x="1434" y="1152"/>
                  </a:cubicBezTo>
                  <a:cubicBezTo>
                    <a:pt x="869" y="1278"/>
                    <a:pt x="375" y="3023"/>
                    <a:pt x="234" y="5452"/>
                  </a:cubicBezTo>
                  <a:cubicBezTo>
                    <a:pt x="8" y="9313"/>
                    <a:pt x="-76" y="13669"/>
                    <a:pt x="79" y="17034"/>
                  </a:cubicBezTo>
                  <a:cubicBezTo>
                    <a:pt x="206" y="19715"/>
                    <a:pt x="757" y="21579"/>
                    <a:pt x="1379" y="21579"/>
                  </a:cubicBezTo>
                  <a:cubicBezTo>
                    <a:pt x="1795" y="21572"/>
                    <a:pt x="2252" y="21565"/>
                    <a:pt x="2740" y="21565"/>
                  </a:cubicBezTo>
                  <a:cubicBezTo>
                    <a:pt x="4139" y="21565"/>
                    <a:pt x="5798" y="21600"/>
                    <a:pt x="7539" y="21600"/>
                  </a:cubicBezTo>
                  <a:cubicBezTo>
                    <a:pt x="11951" y="21600"/>
                    <a:pt x="16904" y="21384"/>
                    <a:pt x="19566" y="19841"/>
                  </a:cubicBezTo>
                  <a:cubicBezTo>
                    <a:pt x="21524" y="18682"/>
                    <a:pt x="21017" y="0"/>
                    <a:pt x="19099" y="0"/>
                  </a:cubicBezTo>
                  <a:close/>
                </a:path>
              </a:pathLst>
            </a:custGeom>
            <a:solidFill>
              <a:srgbClr val="E9FCE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258" name="Google Shape;789;p4"/>
          <p:cNvSpPr/>
          <p:nvPr/>
        </p:nvSpPr>
        <p:spPr>
          <a:xfrm>
            <a:off x="1190399" y="744599"/>
            <a:ext cx="22003202" cy="12244001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 w="12700">
            <a:miter lim="400000"/>
          </a:ln>
        </p:spPr>
        <p:txBody>
          <a:bodyPr lIns="121919" tIns="121919" rIns="121919" bIns="121919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259" name="نص العنوان"/>
          <p:cNvSpPr txBox="1"/>
          <p:nvPr>
            <p:ph type="title"/>
          </p:nvPr>
        </p:nvSpPr>
        <p:spPr>
          <a:xfrm>
            <a:off x="1919999" y="1439999"/>
            <a:ext cx="20544003" cy="1431201"/>
          </a:xfrm>
          <a:prstGeom prst="rect">
            <a:avLst/>
          </a:prstGeom>
          <a:ln w="254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243799" tIns="243799" rIns="243799" bIns="243799">
            <a:normAutofit fontScale="100000" lnSpcReduction="0"/>
          </a:bodyPr>
          <a:lstStyle/>
          <a:p>
            <a:pPr/>
            <a:r>
              <a:t>نص العنوان</a:t>
            </a:r>
          </a:p>
        </p:txBody>
      </p:sp>
      <p:sp>
        <p:nvSpPr>
          <p:cNvPr id="260" name="مستوى النص الأول…"/>
          <p:cNvSpPr txBox="1"/>
          <p:nvPr>
            <p:ph type="body" idx="1"/>
          </p:nvPr>
        </p:nvSpPr>
        <p:spPr>
          <a:xfrm>
            <a:off x="1937799" y="3214066"/>
            <a:ext cx="20544003" cy="9377601"/>
          </a:xfrm>
          <a:prstGeom prst="rect">
            <a:avLst/>
          </a:prstGeom>
          <a:ln w="254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243799" tIns="243799" rIns="243799" bIns="243799">
            <a:normAutofit fontScale="100000" lnSpcReduction="0"/>
          </a:bodyPr>
          <a:lstStyle/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pic>
        <p:nvPicPr>
          <p:cNvPr id="261" name="IMG_4033.png" descr="IMG_4033.png"/>
          <p:cNvPicPr>
            <a:picLocks noChangeAspect="1"/>
          </p:cNvPicPr>
          <p:nvPr/>
        </p:nvPicPr>
        <p:blipFill>
          <a:blip r:embed="rId2">
            <a:alphaModFix amt="31735"/>
            <a:extLst/>
          </a:blip>
          <a:stretch>
            <a:fillRect/>
          </a:stretch>
        </p:blipFill>
        <p:spPr>
          <a:xfrm>
            <a:off x="267929" y="216038"/>
            <a:ext cx="1645982" cy="1483787"/>
          </a:xfrm>
          <a:prstGeom prst="rect">
            <a:avLst/>
          </a:prstGeom>
          <a:ln w="12700">
            <a:miter lim="400000"/>
          </a:ln>
        </p:spPr>
      </p:pic>
      <p:pic>
        <p:nvPicPr>
          <p:cNvPr id="262" name="phonto 2.png" descr="phonto 2.png"/>
          <p:cNvPicPr>
            <a:picLocks noChangeAspect="1"/>
          </p:cNvPicPr>
          <p:nvPr/>
        </p:nvPicPr>
        <p:blipFill>
          <a:blip r:embed="rId3">
            <a:alphaModFix amt="59817"/>
            <a:extLst/>
          </a:blip>
          <a:srcRect l="36431" t="40593" r="29419" b="39038"/>
          <a:stretch>
            <a:fillRect/>
          </a:stretch>
        </p:blipFill>
        <p:spPr>
          <a:xfrm>
            <a:off x="267929" y="12667924"/>
            <a:ext cx="2436722" cy="641261"/>
          </a:xfrm>
          <a:prstGeom prst="rect">
            <a:avLst/>
          </a:prstGeom>
          <a:ln w="12700">
            <a:miter lim="400000"/>
          </a:ln>
        </p:spPr>
      </p:pic>
      <p:sp>
        <p:nvSpPr>
          <p:cNvPr id="263" name="رقم الشريحة"/>
          <p:cNvSpPr txBox="1"/>
          <p:nvPr>
            <p:ph type="sldNum" sz="quarter" idx="2"/>
          </p:nvPr>
        </p:nvSpPr>
        <p:spPr>
          <a:xfrm>
            <a:off x="22593222" y="12457023"/>
            <a:ext cx="981165" cy="1006044"/>
          </a:xfrm>
          <a:prstGeom prst="rect">
            <a:avLst/>
          </a:prstGeom>
          <a:ln w="25400">
            <a:miter lim="400000"/>
          </a:ln>
        </p:spPr>
        <p:txBody>
          <a:bodyPr wrap="none" lIns="243799" tIns="243799" rIns="243799" bIns="243799" anchor="ctr">
            <a:spAutoFit/>
          </a:bodyPr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pPr/>
            <a:fld id="{86CB4B4D-7CA3-9044-876B-883B54F8677D}" type="slidenum"/>
          </a:p>
        </p:txBody>
      </p:sp>
    </p:spTree>
  </p:cSld>
  <p:clrMap bg1="dk1" tx1="lt1" bg2="dk2" tx2="lt2" accent1="accent1" accent2="accent2" accent3="accent3" accent4="accent4" accent5="accent5" accent6="accent6" hlink="hlink" folHlink="folHlink"/>
  <p:sldLayoutIdLst>
    <p:sldLayoutId id="2147483649" r:id="rId4"/>
    <p:sldLayoutId id="2147483650" r:id="rId5"/>
    <p:sldLayoutId id="2147483651" r:id="rId6"/>
    <p:sldLayoutId id="2147483652" r:id="rId7"/>
    <p:sldLayoutId id="2147483653" r:id="rId8"/>
    <p:sldLayoutId id="2147483654" r:id="rId9"/>
    <p:sldLayoutId id="2147483655" r:id="rId10"/>
    <p:sldLayoutId id="2147483656" r:id="rId11"/>
    <p:sldLayoutId id="2147483657" r:id="rId12"/>
    <p:sldLayoutId id="2147483658" r:id="rId13"/>
    <p:sldLayoutId id="2147483659" r:id="rId14"/>
    <p:sldLayoutId id="2147483660" r:id="rId15"/>
    <p:sldLayoutId id="2147483661" r:id="rId16"/>
    <p:sldLayoutId id="2147483662" r:id="rId17"/>
    <p:sldLayoutId id="2147483663" r:id="rId18"/>
    <p:sldLayoutId id="2147483664" r:id="rId19"/>
    <p:sldLayoutId id="2147483665" r:id="rId20"/>
    <p:sldLayoutId id="2147483666" r:id="rId21"/>
    <p:sldLayoutId id="2147483667" r:id="rId22"/>
    <p:sldLayoutId id="2147483668" r:id="rId23"/>
    <p:sldLayoutId id="2147483669" r:id="rId24"/>
    <p:sldLayoutId id="2147483670" r:id="rId25"/>
    <p:sldLayoutId id="2147483671" r:id="rId26"/>
    <p:sldLayoutId id="2147483672" r:id="rId27"/>
    <p:sldLayoutId id="2147483673" r:id="rId28"/>
    <p:sldLayoutId id="2147483674" r:id="rId29"/>
    <p:sldLayoutId id="2147483675" r:id="rId30"/>
    <p:sldLayoutId id="2147483676" r:id="rId31"/>
    <p:sldLayoutId id="2147483677" r:id="rId32"/>
    <p:sldLayoutId id="2147483678" r:id="rId33"/>
    <p:sldLayoutId id="2147483679" r:id="rId34"/>
    <p:sldLayoutId id="2147483680" r:id="rId35"/>
    <p:sldLayoutId id="2147483681" r:id="rId36"/>
    <p:sldLayoutId id="2147483682" r:id="rId37"/>
    <p:sldLayoutId id="2147483683" r:id="rId38"/>
    <p:sldLayoutId id="2147483684" r:id="rId39"/>
    <p:sldLayoutId id="2147483685" r:id="rId40"/>
    <p:sldLayoutId id="2147483686" r:id="rId41"/>
    <p:sldLayoutId id="2147483687" r:id="rId42"/>
    <p:sldLayoutId id="2147483688" r:id="rId43"/>
    <p:sldLayoutId id="2147483689" r:id="rId44"/>
    <p:sldLayoutId id="2147483690" r:id="rId45"/>
    <p:sldLayoutId id="2147483691" r:id="rId46"/>
    <p:sldLayoutId id="2147483692" r:id="rId47"/>
    <p:sldLayoutId id="2147483693" r:id="rId48"/>
    <p:sldLayoutId id="2147483694" r:id="rId49"/>
    <p:sldLayoutId id="2147483695" r:id="rId50"/>
    <p:sldLayoutId id="2147483696" r:id="rId51"/>
    <p:sldLayoutId id="2147483697" r:id="rId52"/>
    <p:sldLayoutId id="2147483698" r:id="rId53"/>
    <p:sldLayoutId id="2147483699" r:id="rId54"/>
    <p:sldLayoutId id="2147483700" r:id="rId55"/>
  </p:sldLayoutIdLst>
  <p:transition xmlns:p14="http://schemas.microsoft.com/office/powerpoint/2010/main" spd="med" advClick="1"/>
  <p:txStyles>
    <p:titleStyle>
      <a:lvl1pPr marL="0" marR="0" indent="0" algn="ctr" defTabSz="2438400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8000" u="none">
          <a:solidFill>
            <a:schemeClr val="accent3"/>
          </a:solidFill>
          <a:uFillTx/>
          <a:latin typeface="+mj-lt"/>
          <a:ea typeface="+mj-ea"/>
          <a:cs typeface="+mj-cs"/>
          <a:sym typeface="Helvetica"/>
        </a:defRPr>
      </a:lvl1pPr>
      <a:lvl2pPr marL="0" marR="0" indent="0" algn="ctr" defTabSz="2438400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8000" u="none">
          <a:solidFill>
            <a:schemeClr val="accent3"/>
          </a:solidFill>
          <a:uFillTx/>
          <a:latin typeface="+mj-lt"/>
          <a:ea typeface="+mj-ea"/>
          <a:cs typeface="+mj-cs"/>
          <a:sym typeface="Helvetica"/>
        </a:defRPr>
      </a:lvl2pPr>
      <a:lvl3pPr marL="0" marR="0" indent="0" algn="ctr" defTabSz="2438400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8000" u="none">
          <a:solidFill>
            <a:schemeClr val="accent3"/>
          </a:solidFill>
          <a:uFillTx/>
          <a:latin typeface="+mj-lt"/>
          <a:ea typeface="+mj-ea"/>
          <a:cs typeface="+mj-cs"/>
          <a:sym typeface="Helvetica"/>
        </a:defRPr>
      </a:lvl3pPr>
      <a:lvl4pPr marL="0" marR="0" indent="0" algn="ctr" defTabSz="2438400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8000" u="none">
          <a:solidFill>
            <a:schemeClr val="accent3"/>
          </a:solidFill>
          <a:uFillTx/>
          <a:latin typeface="+mj-lt"/>
          <a:ea typeface="+mj-ea"/>
          <a:cs typeface="+mj-cs"/>
          <a:sym typeface="Helvetica"/>
        </a:defRPr>
      </a:lvl4pPr>
      <a:lvl5pPr marL="0" marR="0" indent="0" algn="ctr" defTabSz="2438400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8000" u="none">
          <a:solidFill>
            <a:schemeClr val="accent3"/>
          </a:solidFill>
          <a:uFillTx/>
          <a:latin typeface="+mj-lt"/>
          <a:ea typeface="+mj-ea"/>
          <a:cs typeface="+mj-cs"/>
          <a:sym typeface="Helvetica"/>
        </a:defRPr>
      </a:lvl5pPr>
      <a:lvl6pPr marL="0" marR="0" indent="0" algn="ctr" defTabSz="2438400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8000" u="none">
          <a:solidFill>
            <a:schemeClr val="accent3"/>
          </a:solidFill>
          <a:uFillTx/>
          <a:latin typeface="+mj-lt"/>
          <a:ea typeface="+mj-ea"/>
          <a:cs typeface="+mj-cs"/>
          <a:sym typeface="Helvetica"/>
        </a:defRPr>
      </a:lvl6pPr>
      <a:lvl7pPr marL="0" marR="0" indent="0" algn="ctr" defTabSz="2438400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8000" u="none">
          <a:solidFill>
            <a:schemeClr val="accent3"/>
          </a:solidFill>
          <a:uFillTx/>
          <a:latin typeface="+mj-lt"/>
          <a:ea typeface="+mj-ea"/>
          <a:cs typeface="+mj-cs"/>
          <a:sym typeface="Helvetica"/>
        </a:defRPr>
      </a:lvl7pPr>
      <a:lvl8pPr marL="0" marR="0" indent="0" algn="ctr" defTabSz="2438400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8000" u="none">
          <a:solidFill>
            <a:schemeClr val="accent3"/>
          </a:solidFill>
          <a:uFillTx/>
          <a:latin typeface="+mj-lt"/>
          <a:ea typeface="+mj-ea"/>
          <a:cs typeface="+mj-cs"/>
          <a:sym typeface="Helvetica"/>
        </a:defRPr>
      </a:lvl8pPr>
      <a:lvl9pPr marL="0" marR="0" indent="0" algn="ctr" defTabSz="2438400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8000" u="none">
          <a:solidFill>
            <a:schemeClr val="accent3"/>
          </a:solidFill>
          <a:uFillTx/>
          <a:latin typeface="+mj-lt"/>
          <a:ea typeface="+mj-ea"/>
          <a:cs typeface="+mj-cs"/>
          <a:sym typeface="Helvetica"/>
        </a:defRPr>
      </a:lvl9pPr>
    </p:titleStyle>
    <p:bodyStyle>
      <a:lvl1pPr marL="1007533" marR="0" indent="-880533" algn="l" defTabSz="2438400" rtl="1" latinLnBrk="0">
        <a:lnSpc>
          <a:spcPct val="100000"/>
        </a:lnSpc>
        <a:spcBef>
          <a:spcPts val="0"/>
        </a:spcBef>
        <a:spcAft>
          <a:spcPts val="0"/>
        </a:spcAft>
        <a:buClr>
          <a:schemeClr val="accent5"/>
        </a:buClr>
        <a:buSzPts val="3200"/>
        <a:buFont typeface="Helvetica"/>
        <a:buChar char="●"/>
        <a:tabLst/>
        <a:defRPr b="0" baseline="0" cap="none" i="0" spc="0" strike="noStrike" sz="3200" u="none">
          <a:solidFill>
            <a:schemeClr val="accent5"/>
          </a:solidFill>
          <a:uFillTx/>
          <a:latin typeface="+mj-lt"/>
          <a:ea typeface="+mj-ea"/>
          <a:cs typeface="+mj-cs"/>
          <a:sym typeface="Helvetica"/>
        </a:defRPr>
      </a:lvl1pPr>
      <a:lvl2pPr marL="1464733" marR="0" indent="-880533" algn="l" defTabSz="2438400" rtl="1" latinLnBrk="0">
        <a:lnSpc>
          <a:spcPct val="100000"/>
        </a:lnSpc>
        <a:spcBef>
          <a:spcPts val="0"/>
        </a:spcBef>
        <a:spcAft>
          <a:spcPts val="0"/>
        </a:spcAft>
        <a:buClr>
          <a:schemeClr val="accent5"/>
        </a:buClr>
        <a:buSzPts val="3200"/>
        <a:buFont typeface="Helvetica"/>
        <a:buChar char="○"/>
        <a:tabLst/>
        <a:defRPr b="0" baseline="0" cap="none" i="0" spc="0" strike="noStrike" sz="3200" u="none">
          <a:solidFill>
            <a:schemeClr val="accent5"/>
          </a:solidFill>
          <a:uFillTx/>
          <a:latin typeface="+mj-lt"/>
          <a:ea typeface="+mj-ea"/>
          <a:cs typeface="+mj-cs"/>
          <a:sym typeface="Helvetica"/>
        </a:defRPr>
      </a:lvl2pPr>
      <a:lvl3pPr marL="1921933" marR="0" indent="-880533" algn="l" defTabSz="2438400" rtl="1" latinLnBrk="0">
        <a:lnSpc>
          <a:spcPct val="100000"/>
        </a:lnSpc>
        <a:spcBef>
          <a:spcPts val="0"/>
        </a:spcBef>
        <a:spcAft>
          <a:spcPts val="0"/>
        </a:spcAft>
        <a:buClr>
          <a:schemeClr val="accent5"/>
        </a:buClr>
        <a:buSzPts val="3200"/>
        <a:buFont typeface="Helvetica"/>
        <a:buChar char="■"/>
        <a:tabLst/>
        <a:defRPr b="0" baseline="0" cap="none" i="0" spc="0" strike="noStrike" sz="3200" u="none">
          <a:solidFill>
            <a:schemeClr val="accent5"/>
          </a:solidFill>
          <a:uFillTx/>
          <a:latin typeface="+mj-lt"/>
          <a:ea typeface="+mj-ea"/>
          <a:cs typeface="+mj-cs"/>
          <a:sym typeface="Helvetica"/>
        </a:defRPr>
      </a:lvl3pPr>
      <a:lvl4pPr marL="2379133" marR="0" indent="-880533" algn="l" defTabSz="2438400" rtl="1" latinLnBrk="0">
        <a:lnSpc>
          <a:spcPct val="100000"/>
        </a:lnSpc>
        <a:spcBef>
          <a:spcPts val="0"/>
        </a:spcBef>
        <a:spcAft>
          <a:spcPts val="0"/>
        </a:spcAft>
        <a:buClr>
          <a:schemeClr val="accent5"/>
        </a:buClr>
        <a:buSzPts val="3200"/>
        <a:buFont typeface="Helvetica"/>
        <a:buChar char="●"/>
        <a:tabLst/>
        <a:defRPr b="0" baseline="0" cap="none" i="0" spc="0" strike="noStrike" sz="3200" u="none">
          <a:solidFill>
            <a:schemeClr val="accent5"/>
          </a:solidFill>
          <a:uFillTx/>
          <a:latin typeface="+mj-lt"/>
          <a:ea typeface="+mj-ea"/>
          <a:cs typeface="+mj-cs"/>
          <a:sym typeface="Helvetica"/>
        </a:defRPr>
      </a:lvl4pPr>
      <a:lvl5pPr marL="2836333" marR="0" indent="-880533" algn="l" defTabSz="2438400" rtl="1" latinLnBrk="0">
        <a:lnSpc>
          <a:spcPct val="100000"/>
        </a:lnSpc>
        <a:spcBef>
          <a:spcPts val="0"/>
        </a:spcBef>
        <a:spcAft>
          <a:spcPts val="0"/>
        </a:spcAft>
        <a:buClr>
          <a:schemeClr val="accent5"/>
        </a:buClr>
        <a:buSzPts val="3200"/>
        <a:buFont typeface="Helvetica"/>
        <a:buChar char="○"/>
        <a:tabLst/>
        <a:defRPr b="0" baseline="0" cap="none" i="0" spc="0" strike="noStrike" sz="3200" u="none">
          <a:solidFill>
            <a:schemeClr val="accent5"/>
          </a:solidFill>
          <a:uFillTx/>
          <a:latin typeface="+mj-lt"/>
          <a:ea typeface="+mj-ea"/>
          <a:cs typeface="+mj-cs"/>
          <a:sym typeface="Helvetica"/>
        </a:defRPr>
      </a:lvl5pPr>
      <a:lvl6pPr marL="3293533" marR="0" indent="-880533" algn="l" defTabSz="2438400" rtl="1" latinLnBrk="0">
        <a:lnSpc>
          <a:spcPct val="100000"/>
        </a:lnSpc>
        <a:spcBef>
          <a:spcPts val="0"/>
        </a:spcBef>
        <a:spcAft>
          <a:spcPts val="0"/>
        </a:spcAft>
        <a:buClr>
          <a:schemeClr val="accent5"/>
        </a:buClr>
        <a:buSzPts val="3200"/>
        <a:buFont typeface="Helvetica"/>
        <a:buChar char="■"/>
        <a:tabLst/>
        <a:defRPr b="0" baseline="0" cap="none" i="0" spc="0" strike="noStrike" sz="3200" u="none">
          <a:solidFill>
            <a:schemeClr val="accent5"/>
          </a:solidFill>
          <a:uFillTx/>
          <a:latin typeface="+mj-lt"/>
          <a:ea typeface="+mj-ea"/>
          <a:cs typeface="+mj-cs"/>
          <a:sym typeface="Helvetica"/>
        </a:defRPr>
      </a:lvl6pPr>
      <a:lvl7pPr marL="3750733" marR="0" indent="-880533" algn="l" defTabSz="2438400" rtl="1" latinLnBrk="0">
        <a:lnSpc>
          <a:spcPct val="100000"/>
        </a:lnSpc>
        <a:spcBef>
          <a:spcPts val="0"/>
        </a:spcBef>
        <a:spcAft>
          <a:spcPts val="0"/>
        </a:spcAft>
        <a:buClr>
          <a:schemeClr val="accent5"/>
        </a:buClr>
        <a:buSzPts val="3200"/>
        <a:buFont typeface="Helvetica"/>
        <a:buChar char="●"/>
        <a:tabLst/>
        <a:defRPr b="0" baseline="0" cap="none" i="0" spc="0" strike="noStrike" sz="3200" u="none">
          <a:solidFill>
            <a:schemeClr val="accent5"/>
          </a:solidFill>
          <a:uFillTx/>
          <a:latin typeface="+mj-lt"/>
          <a:ea typeface="+mj-ea"/>
          <a:cs typeface="+mj-cs"/>
          <a:sym typeface="Helvetica"/>
        </a:defRPr>
      </a:lvl7pPr>
      <a:lvl8pPr marL="4207933" marR="0" indent="-880533" algn="l" defTabSz="2438400" rtl="1" latinLnBrk="0">
        <a:lnSpc>
          <a:spcPct val="100000"/>
        </a:lnSpc>
        <a:spcBef>
          <a:spcPts val="0"/>
        </a:spcBef>
        <a:spcAft>
          <a:spcPts val="0"/>
        </a:spcAft>
        <a:buClr>
          <a:schemeClr val="accent5"/>
        </a:buClr>
        <a:buSzPts val="3200"/>
        <a:buFont typeface="Helvetica"/>
        <a:buChar char="○"/>
        <a:tabLst/>
        <a:defRPr b="0" baseline="0" cap="none" i="0" spc="0" strike="noStrike" sz="3200" u="none">
          <a:solidFill>
            <a:schemeClr val="accent5"/>
          </a:solidFill>
          <a:uFillTx/>
          <a:latin typeface="+mj-lt"/>
          <a:ea typeface="+mj-ea"/>
          <a:cs typeface="+mj-cs"/>
          <a:sym typeface="Helvetica"/>
        </a:defRPr>
      </a:lvl8pPr>
      <a:lvl9pPr marL="4665133" marR="0" indent="-880533" algn="l" defTabSz="2438400" rtl="1" latinLnBrk="0">
        <a:lnSpc>
          <a:spcPct val="100000"/>
        </a:lnSpc>
        <a:spcBef>
          <a:spcPts val="0"/>
        </a:spcBef>
        <a:spcAft>
          <a:spcPts val="0"/>
        </a:spcAft>
        <a:buClr>
          <a:schemeClr val="accent5"/>
        </a:buClr>
        <a:buSzPts val="3200"/>
        <a:buFont typeface="Helvetica"/>
        <a:buChar char="■"/>
        <a:tabLst/>
        <a:defRPr b="0" baseline="0" cap="none" i="0" spc="0" strike="noStrike" sz="3200" u="none">
          <a:solidFill>
            <a:schemeClr val="accent5"/>
          </a:solidFill>
          <a:uFillTx/>
          <a:latin typeface="+mj-lt"/>
          <a:ea typeface="+mj-ea"/>
          <a:cs typeface="+mj-cs"/>
          <a:sym typeface="Helvetica"/>
        </a:defRPr>
      </a:lvl9pPr>
    </p:bodyStyle>
    <p:otherStyle>
      <a:lvl1pPr marL="0" marR="0" indent="0" algn="l" defTabSz="2438400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3600" u="none">
          <a:solidFill>
            <a:schemeClr val="tx1"/>
          </a:solidFill>
          <a:uFillTx/>
          <a:latin typeface="+mn-lt"/>
          <a:ea typeface="+mn-ea"/>
          <a:cs typeface="+mn-cs"/>
          <a:sym typeface="Arial"/>
        </a:defRPr>
      </a:lvl1pPr>
      <a:lvl2pPr marL="0" marR="0" indent="0" algn="l" defTabSz="2438400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3600" u="none">
          <a:solidFill>
            <a:schemeClr val="tx1"/>
          </a:solidFill>
          <a:uFillTx/>
          <a:latin typeface="+mn-lt"/>
          <a:ea typeface="+mn-ea"/>
          <a:cs typeface="+mn-cs"/>
          <a:sym typeface="Arial"/>
        </a:defRPr>
      </a:lvl2pPr>
      <a:lvl3pPr marL="0" marR="0" indent="0" algn="l" defTabSz="2438400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3600" u="none">
          <a:solidFill>
            <a:schemeClr val="tx1"/>
          </a:solidFill>
          <a:uFillTx/>
          <a:latin typeface="+mn-lt"/>
          <a:ea typeface="+mn-ea"/>
          <a:cs typeface="+mn-cs"/>
          <a:sym typeface="Arial"/>
        </a:defRPr>
      </a:lvl3pPr>
      <a:lvl4pPr marL="0" marR="0" indent="0" algn="l" defTabSz="2438400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3600" u="none">
          <a:solidFill>
            <a:schemeClr val="tx1"/>
          </a:solidFill>
          <a:uFillTx/>
          <a:latin typeface="+mn-lt"/>
          <a:ea typeface="+mn-ea"/>
          <a:cs typeface="+mn-cs"/>
          <a:sym typeface="Arial"/>
        </a:defRPr>
      </a:lvl4pPr>
      <a:lvl5pPr marL="0" marR="0" indent="0" algn="l" defTabSz="2438400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3600" u="none">
          <a:solidFill>
            <a:schemeClr val="tx1"/>
          </a:solidFill>
          <a:uFillTx/>
          <a:latin typeface="+mn-lt"/>
          <a:ea typeface="+mn-ea"/>
          <a:cs typeface="+mn-cs"/>
          <a:sym typeface="Arial"/>
        </a:defRPr>
      </a:lvl5pPr>
      <a:lvl6pPr marL="0" marR="0" indent="0" algn="l" defTabSz="2438400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3600" u="none">
          <a:solidFill>
            <a:schemeClr val="tx1"/>
          </a:solidFill>
          <a:uFillTx/>
          <a:latin typeface="+mn-lt"/>
          <a:ea typeface="+mn-ea"/>
          <a:cs typeface="+mn-cs"/>
          <a:sym typeface="Arial"/>
        </a:defRPr>
      </a:lvl6pPr>
      <a:lvl7pPr marL="0" marR="0" indent="0" algn="l" defTabSz="2438400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3600" u="none">
          <a:solidFill>
            <a:schemeClr val="tx1"/>
          </a:solidFill>
          <a:uFillTx/>
          <a:latin typeface="+mn-lt"/>
          <a:ea typeface="+mn-ea"/>
          <a:cs typeface="+mn-cs"/>
          <a:sym typeface="Arial"/>
        </a:defRPr>
      </a:lvl7pPr>
      <a:lvl8pPr marL="0" marR="0" indent="0" algn="l" defTabSz="2438400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3600" u="none">
          <a:solidFill>
            <a:schemeClr val="tx1"/>
          </a:solidFill>
          <a:uFillTx/>
          <a:latin typeface="+mn-lt"/>
          <a:ea typeface="+mn-ea"/>
          <a:cs typeface="+mn-cs"/>
          <a:sym typeface="Arial"/>
        </a:defRPr>
      </a:lvl8pPr>
      <a:lvl9pPr marL="0" marR="0" indent="0" algn="l" defTabSz="2438400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3600" u="none">
          <a:solidFill>
            <a:schemeClr val="tx1"/>
          </a:solidFill>
          <a:uFillTx/>
          <a:latin typeface="+mn-lt"/>
          <a:ea typeface="+mn-ea"/>
          <a:cs typeface="+mn-cs"/>
          <a:sym typeface="Arial"/>
        </a:defRPr>
      </a:lvl9pPr>
    </p:otherStyle>
  </p:txStyles>
</p:sldMaster>
</file>

<file path=ppt/slides/_rels/slide1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.xml"/></Relationships>

</file>

<file path=ppt/slides/_rels/slide10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0.xml"/><Relationship Id="rId2" Type="http://schemas.openxmlformats.org/officeDocument/2006/relationships/slide" Target="slide1.xml"/><Relationship Id="rId3" Type="http://schemas.openxmlformats.org/officeDocument/2006/relationships/image" Target="../media/image7.png"/></Relationships>

</file>

<file path=ppt/slides/_rels/slide11.xml.rels><?xml version="1.0" encoding="UTF-8"?>
<Relationships xmlns="http://schemas.openxmlformats.org/package/2006/relationships"><Relationship Id="rId1" Type="http://schemas.openxmlformats.org/officeDocument/2006/relationships/slideLayout" Target="../slideLayouts/slideLayout43.xml"/><Relationship Id="rId2" Type="http://schemas.openxmlformats.org/officeDocument/2006/relationships/image" Target="../media/image1.jpeg"/></Relationships>

</file>

<file path=ppt/slides/_rels/slide2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image" Target="../media/image3.png"/></Relationships>

</file>

<file path=ppt/slides/_rels/slide3.xml.rels><?xml version="1.0" encoding="UTF-8"?>
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image" Target="../media/image3.png"/></Relationships>

</file>

<file path=ppt/slides/_rels/slide4.xml.rels><?xml version="1.0" encoding="UTF-8"?>
<Relationships xmlns="http://schemas.openxmlformats.org/package/2006/relationships"><Relationship Id="rId1" Type="http://schemas.openxmlformats.org/officeDocument/2006/relationships/slideLayout" Target="../slideLayouts/slideLayout41.xml"/><Relationship Id="rId2" Type="http://schemas.openxmlformats.org/officeDocument/2006/relationships/image" Target="../media/image4.png"/><Relationship Id="rId3" Type="http://schemas.openxmlformats.org/officeDocument/2006/relationships/image" Target="../media/image1.png"/></Relationships>

</file>

<file path=ppt/slides/_rels/slide5.xml.rels><?xml version="1.0" encoding="UTF-8"?>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.png"/><Relationship Id="rId3" Type="http://schemas.openxmlformats.org/officeDocument/2006/relationships/image" Target="../media/image6.png"/><Relationship Id="rId4" Type="http://schemas.openxmlformats.org/officeDocument/2006/relationships/slide" Target="slide6.xml"/><Relationship Id="rId5" Type="http://schemas.openxmlformats.org/officeDocument/2006/relationships/slide" Target="slide7.xml"/></Relationships>

</file>

<file path=ppt/slides/_rels/slide6.xml.rels><?xml version="1.0" encoding="UTF-8"?>
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image" Target="../media/image5.png"/><Relationship Id="rId3" Type="http://schemas.openxmlformats.org/officeDocument/2006/relationships/slide" Target="slide5.xml"/></Relationships>

</file>

<file path=ppt/slides/_rels/slide7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0.xml"/><Relationship Id="rId2" Type="http://schemas.openxmlformats.org/officeDocument/2006/relationships/image" Target="../media/image5.png"/><Relationship Id="rId3" Type="http://schemas.openxmlformats.org/officeDocument/2006/relationships/slide" Target="slide5.xml"/></Relationships>

</file>

<file path=ppt/slides/_rels/slide8.xml.rels><?xml version="1.0" encoding="UTF-8"?>
<Relationships xmlns="http://schemas.openxmlformats.org/package/2006/relationships"><Relationship Id="rId1" Type="http://schemas.openxmlformats.org/officeDocument/2006/relationships/slideLayout" Target="../slideLayouts/slideLayout27.xml"/><Relationship Id="rId2" Type="http://schemas.openxmlformats.org/officeDocument/2006/relationships/image" Target="../media/image7.png"/><Relationship Id="rId3" Type="http://schemas.openxmlformats.org/officeDocument/2006/relationships/image" Target="../media/image5.png"/><Relationship Id="rId4" Type="http://schemas.openxmlformats.org/officeDocument/2006/relationships/image" Target="../media/image6.png"/><Relationship Id="rId5" Type="http://schemas.openxmlformats.org/officeDocument/2006/relationships/slide" Target="slide9.xml"/><Relationship Id="rId6" Type="http://schemas.openxmlformats.org/officeDocument/2006/relationships/slide" Target="slide10.xml"/></Relationships>

</file>

<file path=ppt/slides/_rels/slide9.xml.rels><?xml version="1.0" encoding="UTF-8"?>
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image" Target="../media/image7.png"/></Relationships>
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31" name="Google Shape;9375;p55"/>
          <p:cNvGrpSpPr/>
          <p:nvPr/>
        </p:nvGrpSpPr>
        <p:grpSpPr>
          <a:xfrm>
            <a:off x="-2264902" y="1440065"/>
            <a:ext cx="13491061" cy="12702331"/>
            <a:chOff x="0" y="0"/>
            <a:chExt cx="13491060" cy="12702329"/>
          </a:xfrm>
        </p:grpSpPr>
        <p:sp>
          <p:nvSpPr>
            <p:cNvPr id="9578" name="Google Shape;9376;p55"/>
            <p:cNvSpPr/>
            <p:nvPr/>
          </p:nvSpPr>
          <p:spPr>
            <a:xfrm>
              <a:off x="8595676" y="5067646"/>
              <a:ext cx="1413696" cy="11439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6" h="21600" fill="norm" stroke="1" extrusionOk="0">
                  <a:moveTo>
                    <a:pt x="10773" y="0"/>
                  </a:moveTo>
                  <a:cubicBezTo>
                    <a:pt x="10721" y="0"/>
                    <a:pt x="10643" y="0"/>
                    <a:pt x="10565" y="32"/>
                  </a:cubicBezTo>
                  <a:cubicBezTo>
                    <a:pt x="10123" y="64"/>
                    <a:pt x="9707" y="192"/>
                    <a:pt x="9240" y="482"/>
                  </a:cubicBezTo>
                  <a:cubicBezTo>
                    <a:pt x="8876" y="707"/>
                    <a:pt x="8486" y="1029"/>
                    <a:pt x="8096" y="1447"/>
                  </a:cubicBezTo>
                  <a:cubicBezTo>
                    <a:pt x="7680" y="1897"/>
                    <a:pt x="7342" y="2379"/>
                    <a:pt x="7083" y="2764"/>
                  </a:cubicBezTo>
                  <a:cubicBezTo>
                    <a:pt x="5653" y="4885"/>
                    <a:pt x="4587" y="7296"/>
                    <a:pt x="3729" y="9353"/>
                  </a:cubicBezTo>
                  <a:cubicBezTo>
                    <a:pt x="3444" y="10028"/>
                    <a:pt x="3183" y="10704"/>
                    <a:pt x="2897" y="11410"/>
                  </a:cubicBezTo>
                  <a:cubicBezTo>
                    <a:pt x="2716" y="11893"/>
                    <a:pt x="2508" y="12407"/>
                    <a:pt x="2300" y="12921"/>
                  </a:cubicBezTo>
                  <a:lnTo>
                    <a:pt x="2274" y="13017"/>
                  </a:lnTo>
                  <a:cubicBezTo>
                    <a:pt x="1780" y="14208"/>
                    <a:pt x="1261" y="15429"/>
                    <a:pt x="818" y="16682"/>
                  </a:cubicBezTo>
                  <a:cubicBezTo>
                    <a:pt x="507" y="17550"/>
                    <a:pt x="246" y="18386"/>
                    <a:pt x="12" y="19221"/>
                  </a:cubicBezTo>
                  <a:cubicBezTo>
                    <a:pt x="-14" y="19253"/>
                    <a:pt x="12" y="19318"/>
                    <a:pt x="12" y="19383"/>
                  </a:cubicBezTo>
                  <a:cubicBezTo>
                    <a:pt x="39" y="19415"/>
                    <a:pt x="91" y="19479"/>
                    <a:pt x="143" y="19479"/>
                  </a:cubicBezTo>
                  <a:lnTo>
                    <a:pt x="194" y="19479"/>
                  </a:lnTo>
                  <a:cubicBezTo>
                    <a:pt x="272" y="19479"/>
                    <a:pt x="324" y="19415"/>
                    <a:pt x="350" y="19318"/>
                  </a:cubicBezTo>
                  <a:cubicBezTo>
                    <a:pt x="376" y="19286"/>
                    <a:pt x="376" y="19221"/>
                    <a:pt x="402" y="19189"/>
                  </a:cubicBezTo>
                  <a:cubicBezTo>
                    <a:pt x="662" y="19447"/>
                    <a:pt x="974" y="19639"/>
                    <a:pt x="1286" y="19865"/>
                  </a:cubicBezTo>
                  <a:cubicBezTo>
                    <a:pt x="1649" y="20057"/>
                    <a:pt x="2065" y="20250"/>
                    <a:pt x="2560" y="20443"/>
                  </a:cubicBezTo>
                  <a:cubicBezTo>
                    <a:pt x="3470" y="20764"/>
                    <a:pt x="4431" y="20925"/>
                    <a:pt x="5263" y="21086"/>
                  </a:cubicBezTo>
                  <a:cubicBezTo>
                    <a:pt x="5756" y="21150"/>
                    <a:pt x="6251" y="21214"/>
                    <a:pt x="6719" y="21311"/>
                  </a:cubicBezTo>
                  <a:cubicBezTo>
                    <a:pt x="7290" y="21376"/>
                    <a:pt x="7888" y="21440"/>
                    <a:pt x="8486" y="21504"/>
                  </a:cubicBezTo>
                  <a:cubicBezTo>
                    <a:pt x="9369" y="21568"/>
                    <a:pt x="10279" y="21600"/>
                    <a:pt x="11188" y="21600"/>
                  </a:cubicBezTo>
                  <a:lnTo>
                    <a:pt x="11994" y="21600"/>
                  </a:lnTo>
                  <a:cubicBezTo>
                    <a:pt x="12905" y="21568"/>
                    <a:pt x="13814" y="21504"/>
                    <a:pt x="14776" y="21408"/>
                  </a:cubicBezTo>
                  <a:cubicBezTo>
                    <a:pt x="15711" y="21311"/>
                    <a:pt x="16491" y="21150"/>
                    <a:pt x="17167" y="20990"/>
                  </a:cubicBezTo>
                  <a:cubicBezTo>
                    <a:pt x="17973" y="20797"/>
                    <a:pt x="18675" y="20507"/>
                    <a:pt x="19350" y="20153"/>
                  </a:cubicBezTo>
                  <a:cubicBezTo>
                    <a:pt x="19974" y="19833"/>
                    <a:pt x="20598" y="19415"/>
                    <a:pt x="21144" y="18900"/>
                  </a:cubicBezTo>
                  <a:cubicBezTo>
                    <a:pt x="21170" y="19029"/>
                    <a:pt x="21196" y="19157"/>
                    <a:pt x="21222" y="19286"/>
                  </a:cubicBezTo>
                  <a:cubicBezTo>
                    <a:pt x="21248" y="19383"/>
                    <a:pt x="21326" y="19447"/>
                    <a:pt x="21403" y="19447"/>
                  </a:cubicBezTo>
                  <a:lnTo>
                    <a:pt x="21455" y="19447"/>
                  </a:lnTo>
                  <a:cubicBezTo>
                    <a:pt x="21533" y="19415"/>
                    <a:pt x="21586" y="19286"/>
                    <a:pt x="21586" y="19157"/>
                  </a:cubicBezTo>
                  <a:cubicBezTo>
                    <a:pt x="21533" y="18964"/>
                    <a:pt x="21481" y="18772"/>
                    <a:pt x="21429" y="18578"/>
                  </a:cubicBezTo>
                  <a:cubicBezTo>
                    <a:pt x="21455" y="18514"/>
                    <a:pt x="21455" y="18418"/>
                    <a:pt x="21429" y="18354"/>
                  </a:cubicBezTo>
                  <a:cubicBezTo>
                    <a:pt x="21403" y="18354"/>
                    <a:pt x="21378" y="18322"/>
                    <a:pt x="21352" y="18290"/>
                  </a:cubicBezTo>
                  <a:cubicBezTo>
                    <a:pt x="21248" y="17936"/>
                    <a:pt x="21144" y="17550"/>
                    <a:pt x="21014" y="17164"/>
                  </a:cubicBezTo>
                  <a:cubicBezTo>
                    <a:pt x="20806" y="16521"/>
                    <a:pt x="20598" y="15879"/>
                    <a:pt x="20364" y="15268"/>
                  </a:cubicBezTo>
                  <a:cubicBezTo>
                    <a:pt x="19948" y="14078"/>
                    <a:pt x="19481" y="12857"/>
                    <a:pt x="18908" y="11507"/>
                  </a:cubicBezTo>
                  <a:cubicBezTo>
                    <a:pt x="18415" y="10350"/>
                    <a:pt x="17895" y="9161"/>
                    <a:pt x="17271" y="7875"/>
                  </a:cubicBezTo>
                  <a:cubicBezTo>
                    <a:pt x="16985" y="7264"/>
                    <a:pt x="16699" y="6686"/>
                    <a:pt x="16413" y="6075"/>
                  </a:cubicBezTo>
                  <a:cubicBezTo>
                    <a:pt x="16153" y="5561"/>
                    <a:pt x="15919" y="5111"/>
                    <a:pt x="15711" y="4725"/>
                  </a:cubicBezTo>
                  <a:cubicBezTo>
                    <a:pt x="15140" y="3664"/>
                    <a:pt x="14594" y="2828"/>
                    <a:pt x="14022" y="2121"/>
                  </a:cubicBezTo>
                  <a:cubicBezTo>
                    <a:pt x="13711" y="1703"/>
                    <a:pt x="13372" y="1350"/>
                    <a:pt x="13008" y="1029"/>
                  </a:cubicBezTo>
                  <a:cubicBezTo>
                    <a:pt x="12670" y="707"/>
                    <a:pt x="12306" y="482"/>
                    <a:pt x="11916" y="289"/>
                  </a:cubicBezTo>
                  <a:cubicBezTo>
                    <a:pt x="11552" y="96"/>
                    <a:pt x="11162" y="0"/>
                    <a:pt x="10773" y="0"/>
                  </a:cubicBezTo>
                  <a:close/>
                </a:path>
              </a:pathLst>
            </a:custGeom>
            <a:solidFill>
              <a:srgbClr val="C83F3D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79" name="Google Shape;9377;p55"/>
            <p:cNvSpPr/>
            <p:nvPr/>
          </p:nvSpPr>
          <p:spPr>
            <a:xfrm>
              <a:off x="8618573" y="5072740"/>
              <a:ext cx="1365262" cy="9922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154" y="0"/>
                  </a:moveTo>
                  <a:cubicBezTo>
                    <a:pt x="9830" y="74"/>
                    <a:pt x="9535" y="222"/>
                    <a:pt x="9211" y="445"/>
                  </a:cubicBezTo>
                  <a:cubicBezTo>
                    <a:pt x="8834" y="704"/>
                    <a:pt x="8430" y="1075"/>
                    <a:pt x="7999" y="1557"/>
                  </a:cubicBezTo>
                  <a:cubicBezTo>
                    <a:pt x="7595" y="2039"/>
                    <a:pt x="7272" y="2556"/>
                    <a:pt x="6976" y="3075"/>
                  </a:cubicBezTo>
                  <a:cubicBezTo>
                    <a:pt x="5494" y="5521"/>
                    <a:pt x="4391" y="8301"/>
                    <a:pt x="3501" y="10672"/>
                  </a:cubicBezTo>
                  <a:cubicBezTo>
                    <a:pt x="3205" y="11450"/>
                    <a:pt x="2936" y="12229"/>
                    <a:pt x="2639" y="13007"/>
                  </a:cubicBezTo>
                  <a:lnTo>
                    <a:pt x="2478" y="13489"/>
                  </a:lnTo>
                  <a:cubicBezTo>
                    <a:pt x="2317" y="13934"/>
                    <a:pt x="2155" y="14377"/>
                    <a:pt x="2020" y="14785"/>
                  </a:cubicBezTo>
                  <a:lnTo>
                    <a:pt x="1966" y="14859"/>
                  </a:lnTo>
                  <a:cubicBezTo>
                    <a:pt x="1536" y="16082"/>
                    <a:pt x="970" y="17602"/>
                    <a:pt x="485" y="19120"/>
                  </a:cubicBezTo>
                  <a:cubicBezTo>
                    <a:pt x="297" y="19639"/>
                    <a:pt x="162" y="20158"/>
                    <a:pt x="0" y="20677"/>
                  </a:cubicBezTo>
                  <a:cubicBezTo>
                    <a:pt x="1428" y="21012"/>
                    <a:pt x="2855" y="21233"/>
                    <a:pt x="4282" y="21381"/>
                  </a:cubicBezTo>
                  <a:cubicBezTo>
                    <a:pt x="5748" y="21538"/>
                    <a:pt x="7213" y="21600"/>
                    <a:pt x="8677" y="21600"/>
                  </a:cubicBezTo>
                  <a:cubicBezTo>
                    <a:pt x="9636" y="21600"/>
                    <a:pt x="10595" y="21573"/>
                    <a:pt x="11554" y="21531"/>
                  </a:cubicBezTo>
                  <a:cubicBezTo>
                    <a:pt x="12147" y="21531"/>
                    <a:pt x="12766" y="21492"/>
                    <a:pt x="13358" y="21455"/>
                  </a:cubicBezTo>
                  <a:cubicBezTo>
                    <a:pt x="13924" y="21418"/>
                    <a:pt x="14463" y="21381"/>
                    <a:pt x="15001" y="21344"/>
                  </a:cubicBezTo>
                  <a:cubicBezTo>
                    <a:pt x="15998" y="21270"/>
                    <a:pt x="16994" y="21233"/>
                    <a:pt x="17964" y="21122"/>
                  </a:cubicBezTo>
                  <a:lnTo>
                    <a:pt x="17937" y="21122"/>
                  </a:lnTo>
                  <a:cubicBezTo>
                    <a:pt x="18691" y="21049"/>
                    <a:pt x="19445" y="20938"/>
                    <a:pt x="20199" y="20751"/>
                  </a:cubicBezTo>
                  <a:cubicBezTo>
                    <a:pt x="20657" y="20640"/>
                    <a:pt x="21142" y="20493"/>
                    <a:pt x="21600" y="20306"/>
                  </a:cubicBezTo>
                  <a:cubicBezTo>
                    <a:pt x="21546" y="20121"/>
                    <a:pt x="21491" y="19900"/>
                    <a:pt x="21438" y="19713"/>
                  </a:cubicBezTo>
                  <a:cubicBezTo>
                    <a:pt x="21303" y="19752"/>
                    <a:pt x="21169" y="19789"/>
                    <a:pt x="21034" y="19826"/>
                  </a:cubicBezTo>
                  <a:cubicBezTo>
                    <a:pt x="20522" y="20011"/>
                    <a:pt x="19984" y="20121"/>
                    <a:pt x="19445" y="20195"/>
                  </a:cubicBezTo>
                  <a:cubicBezTo>
                    <a:pt x="18879" y="20269"/>
                    <a:pt x="18314" y="20306"/>
                    <a:pt x="17749" y="20306"/>
                  </a:cubicBezTo>
                  <a:cubicBezTo>
                    <a:pt x="17209" y="20306"/>
                    <a:pt x="16698" y="20306"/>
                    <a:pt x="16159" y="20269"/>
                  </a:cubicBezTo>
                  <a:cubicBezTo>
                    <a:pt x="15621" y="20195"/>
                    <a:pt x="15055" y="20158"/>
                    <a:pt x="14516" y="20011"/>
                  </a:cubicBezTo>
                  <a:cubicBezTo>
                    <a:pt x="14248" y="19974"/>
                    <a:pt x="13951" y="19900"/>
                    <a:pt x="13681" y="19789"/>
                  </a:cubicBezTo>
                  <a:cubicBezTo>
                    <a:pt x="13547" y="19752"/>
                    <a:pt x="13413" y="19676"/>
                    <a:pt x="13304" y="19639"/>
                  </a:cubicBezTo>
                  <a:cubicBezTo>
                    <a:pt x="13170" y="19602"/>
                    <a:pt x="13036" y="19529"/>
                    <a:pt x="12927" y="19455"/>
                  </a:cubicBezTo>
                  <a:cubicBezTo>
                    <a:pt x="12712" y="19344"/>
                    <a:pt x="12496" y="19233"/>
                    <a:pt x="12281" y="19010"/>
                  </a:cubicBezTo>
                  <a:cubicBezTo>
                    <a:pt x="12147" y="18862"/>
                    <a:pt x="11985" y="18714"/>
                    <a:pt x="11850" y="18528"/>
                  </a:cubicBezTo>
                  <a:cubicBezTo>
                    <a:pt x="11716" y="18343"/>
                    <a:pt x="11581" y="18158"/>
                    <a:pt x="11446" y="17973"/>
                  </a:cubicBezTo>
                  <a:cubicBezTo>
                    <a:pt x="11312" y="17750"/>
                    <a:pt x="11150" y="17565"/>
                    <a:pt x="10989" y="17380"/>
                  </a:cubicBezTo>
                  <a:cubicBezTo>
                    <a:pt x="10827" y="17231"/>
                    <a:pt x="10665" y="17083"/>
                    <a:pt x="10477" y="16972"/>
                  </a:cubicBezTo>
                  <a:lnTo>
                    <a:pt x="10504" y="16972"/>
                  </a:lnTo>
                  <a:cubicBezTo>
                    <a:pt x="10369" y="16898"/>
                    <a:pt x="10234" y="16861"/>
                    <a:pt x="10100" y="16824"/>
                  </a:cubicBezTo>
                  <a:lnTo>
                    <a:pt x="9776" y="16824"/>
                  </a:lnTo>
                  <a:cubicBezTo>
                    <a:pt x="9642" y="16861"/>
                    <a:pt x="9507" y="16935"/>
                    <a:pt x="9399" y="16972"/>
                  </a:cubicBezTo>
                  <a:cubicBezTo>
                    <a:pt x="9211" y="17083"/>
                    <a:pt x="8995" y="17268"/>
                    <a:pt x="8807" y="17454"/>
                  </a:cubicBezTo>
                  <a:cubicBezTo>
                    <a:pt x="8807" y="17454"/>
                    <a:pt x="8807" y="17454"/>
                    <a:pt x="8807" y="17491"/>
                  </a:cubicBezTo>
                  <a:cubicBezTo>
                    <a:pt x="8403" y="17898"/>
                    <a:pt x="8080" y="18417"/>
                    <a:pt x="7729" y="18862"/>
                  </a:cubicBezTo>
                  <a:cubicBezTo>
                    <a:pt x="7541" y="19120"/>
                    <a:pt x="7352" y="19344"/>
                    <a:pt x="7164" y="19566"/>
                  </a:cubicBezTo>
                  <a:cubicBezTo>
                    <a:pt x="7003" y="19752"/>
                    <a:pt x="6814" y="19937"/>
                    <a:pt x="6626" y="20048"/>
                  </a:cubicBezTo>
                  <a:cubicBezTo>
                    <a:pt x="6437" y="20195"/>
                    <a:pt x="6222" y="20269"/>
                    <a:pt x="6006" y="20306"/>
                  </a:cubicBezTo>
                  <a:cubicBezTo>
                    <a:pt x="5952" y="20317"/>
                    <a:pt x="5898" y="20321"/>
                    <a:pt x="5845" y="20321"/>
                  </a:cubicBezTo>
                  <a:cubicBezTo>
                    <a:pt x="5683" y="20321"/>
                    <a:pt x="5521" y="20280"/>
                    <a:pt x="5360" y="20195"/>
                  </a:cubicBezTo>
                  <a:cubicBezTo>
                    <a:pt x="5253" y="20121"/>
                    <a:pt x="5117" y="20048"/>
                    <a:pt x="5010" y="19937"/>
                  </a:cubicBezTo>
                  <a:cubicBezTo>
                    <a:pt x="4902" y="19826"/>
                    <a:pt x="4767" y="19713"/>
                    <a:pt x="4659" y="19602"/>
                  </a:cubicBezTo>
                  <a:cubicBezTo>
                    <a:pt x="4525" y="19418"/>
                    <a:pt x="4363" y="19196"/>
                    <a:pt x="4255" y="18973"/>
                  </a:cubicBezTo>
                  <a:cubicBezTo>
                    <a:pt x="4175" y="18751"/>
                    <a:pt x="4067" y="18528"/>
                    <a:pt x="4014" y="18306"/>
                  </a:cubicBezTo>
                  <a:cubicBezTo>
                    <a:pt x="3905" y="17824"/>
                    <a:pt x="3851" y="17268"/>
                    <a:pt x="3878" y="16749"/>
                  </a:cubicBezTo>
                  <a:cubicBezTo>
                    <a:pt x="3905" y="16194"/>
                    <a:pt x="3987" y="15639"/>
                    <a:pt x="4094" y="15083"/>
                  </a:cubicBezTo>
                  <a:cubicBezTo>
                    <a:pt x="4228" y="14527"/>
                    <a:pt x="4363" y="13934"/>
                    <a:pt x="4525" y="13415"/>
                  </a:cubicBezTo>
                  <a:cubicBezTo>
                    <a:pt x="4686" y="12896"/>
                    <a:pt x="4822" y="12377"/>
                    <a:pt x="4983" y="11895"/>
                  </a:cubicBezTo>
                  <a:cubicBezTo>
                    <a:pt x="5306" y="10746"/>
                    <a:pt x="5629" y="9597"/>
                    <a:pt x="6006" y="8448"/>
                  </a:cubicBezTo>
                  <a:cubicBezTo>
                    <a:pt x="6410" y="7263"/>
                    <a:pt x="6841" y="6077"/>
                    <a:pt x="7325" y="4928"/>
                  </a:cubicBezTo>
                  <a:cubicBezTo>
                    <a:pt x="7811" y="3818"/>
                    <a:pt x="8349" y="2706"/>
                    <a:pt x="8942" y="1705"/>
                  </a:cubicBezTo>
                  <a:cubicBezTo>
                    <a:pt x="9238" y="1223"/>
                    <a:pt x="9562" y="741"/>
                    <a:pt x="9884" y="297"/>
                  </a:cubicBezTo>
                  <a:cubicBezTo>
                    <a:pt x="9966" y="185"/>
                    <a:pt x="10046" y="74"/>
                    <a:pt x="10154" y="0"/>
                  </a:cubicBezTo>
                  <a:close/>
                </a:path>
              </a:pathLst>
            </a:custGeom>
            <a:solidFill>
              <a:srgbClr val="AB343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80" name="Google Shape;9378;p55"/>
            <p:cNvSpPr/>
            <p:nvPr/>
          </p:nvSpPr>
          <p:spPr>
            <a:xfrm>
              <a:off x="8576056" y="6025997"/>
              <a:ext cx="1443505" cy="42642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549" y="0"/>
                  </a:moveTo>
                  <a:cubicBezTo>
                    <a:pt x="21498" y="0"/>
                    <a:pt x="21448" y="9"/>
                    <a:pt x="21396" y="17"/>
                  </a:cubicBezTo>
                  <a:cubicBezTo>
                    <a:pt x="21345" y="17"/>
                    <a:pt x="21319" y="17"/>
                    <a:pt x="21269" y="26"/>
                  </a:cubicBezTo>
                  <a:lnTo>
                    <a:pt x="21243" y="26"/>
                  </a:lnTo>
                  <a:lnTo>
                    <a:pt x="21142" y="34"/>
                  </a:lnTo>
                  <a:lnTo>
                    <a:pt x="20937" y="52"/>
                  </a:lnTo>
                  <a:lnTo>
                    <a:pt x="20785" y="61"/>
                  </a:lnTo>
                  <a:lnTo>
                    <a:pt x="20683" y="61"/>
                  </a:lnTo>
                  <a:lnTo>
                    <a:pt x="20632" y="69"/>
                  </a:lnTo>
                  <a:lnTo>
                    <a:pt x="20530" y="69"/>
                  </a:lnTo>
                  <a:cubicBezTo>
                    <a:pt x="20301" y="86"/>
                    <a:pt x="20046" y="104"/>
                    <a:pt x="19817" y="112"/>
                  </a:cubicBezTo>
                  <a:lnTo>
                    <a:pt x="19766" y="112"/>
                  </a:lnTo>
                  <a:lnTo>
                    <a:pt x="19740" y="121"/>
                  </a:lnTo>
                  <a:lnTo>
                    <a:pt x="19638" y="121"/>
                  </a:lnTo>
                  <a:cubicBezTo>
                    <a:pt x="19613" y="121"/>
                    <a:pt x="19562" y="121"/>
                    <a:pt x="19537" y="129"/>
                  </a:cubicBezTo>
                  <a:cubicBezTo>
                    <a:pt x="19358" y="138"/>
                    <a:pt x="19180" y="147"/>
                    <a:pt x="18977" y="155"/>
                  </a:cubicBezTo>
                  <a:cubicBezTo>
                    <a:pt x="17372" y="224"/>
                    <a:pt x="15665" y="276"/>
                    <a:pt x="13755" y="310"/>
                  </a:cubicBezTo>
                  <a:cubicBezTo>
                    <a:pt x="12455" y="328"/>
                    <a:pt x="11156" y="336"/>
                    <a:pt x="9832" y="336"/>
                  </a:cubicBezTo>
                  <a:cubicBezTo>
                    <a:pt x="8329" y="336"/>
                    <a:pt x="6827" y="328"/>
                    <a:pt x="5324" y="302"/>
                  </a:cubicBezTo>
                  <a:cubicBezTo>
                    <a:pt x="5018" y="293"/>
                    <a:pt x="4737" y="285"/>
                    <a:pt x="4458" y="276"/>
                  </a:cubicBezTo>
                  <a:lnTo>
                    <a:pt x="4126" y="276"/>
                  </a:lnTo>
                  <a:cubicBezTo>
                    <a:pt x="3795" y="267"/>
                    <a:pt x="3464" y="259"/>
                    <a:pt x="3107" y="242"/>
                  </a:cubicBezTo>
                  <a:lnTo>
                    <a:pt x="2954" y="242"/>
                  </a:lnTo>
                  <a:lnTo>
                    <a:pt x="2802" y="233"/>
                  </a:lnTo>
                  <a:lnTo>
                    <a:pt x="2777" y="233"/>
                  </a:lnTo>
                  <a:lnTo>
                    <a:pt x="2344" y="224"/>
                  </a:lnTo>
                  <a:lnTo>
                    <a:pt x="1987" y="207"/>
                  </a:lnTo>
                  <a:lnTo>
                    <a:pt x="1936" y="207"/>
                  </a:lnTo>
                  <a:lnTo>
                    <a:pt x="1783" y="199"/>
                  </a:lnTo>
                  <a:cubicBezTo>
                    <a:pt x="1426" y="190"/>
                    <a:pt x="1095" y="172"/>
                    <a:pt x="764" y="164"/>
                  </a:cubicBezTo>
                  <a:lnTo>
                    <a:pt x="712" y="155"/>
                  </a:lnTo>
                  <a:lnTo>
                    <a:pt x="585" y="155"/>
                  </a:lnTo>
                  <a:lnTo>
                    <a:pt x="433" y="147"/>
                  </a:lnTo>
                  <a:lnTo>
                    <a:pt x="382" y="147"/>
                  </a:lnTo>
                  <a:cubicBezTo>
                    <a:pt x="331" y="138"/>
                    <a:pt x="305" y="138"/>
                    <a:pt x="305" y="138"/>
                  </a:cubicBezTo>
                  <a:cubicBezTo>
                    <a:pt x="279" y="138"/>
                    <a:pt x="254" y="147"/>
                    <a:pt x="229" y="147"/>
                  </a:cubicBezTo>
                  <a:cubicBezTo>
                    <a:pt x="127" y="147"/>
                    <a:pt x="25" y="172"/>
                    <a:pt x="25" y="207"/>
                  </a:cubicBezTo>
                  <a:lnTo>
                    <a:pt x="25" y="6812"/>
                  </a:lnTo>
                  <a:lnTo>
                    <a:pt x="0" y="10623"/>
                  </a:lnTo>
                  <a:lnTo>
                    <a:pt x="0" y="21203"/>
                  </a:lnTo>
                  <a:cubicBezTo>
                    <a:pt x="0" y="21238"/>
                    <a:pt x="51" y="21255"/>
                    <a:pt x="127" y="21264"/>
                  </a:cubicBezTo>
                  <a:cubicBezTo>
                    <a:pt x="1248" y="21410"/>
                    <a:pt x="2394" y="21453"/>
                    <a:pt x="3286" y="21488"/>
                  </a:cubicBezTo>
                  <a:cubicBezTo>
                    <a:pt x="3693" y="21496"/>
                    <a:pt x="4101" y="21505"/>
                    <a:pt x="4508" y="21514"/>
                  </a:cubicBezTo>
                  <a:lnTo>
                    <a:pt x="4891" y="21522"/>
                  </a:lnTo>
                  <a:lnTo>
                    <a:pt x="5145" y="21531"/>
                  </a:lnTo>
                  <a:lnTo>
                    <a:pt x="5170" y="21531"/>
                  </a:lnTo>
                  <a:cubicBezTo>
                    <a:pt x="5655" y="21539"/>
                    <a:pt x="6113" y="21557"/>
                    <a:pt x="6597" y="21565"/>
                  </a:cubicBezTo>
                  <a:cubicBezTo>
                    <a:pt x="7845" y="21591"/>
                    <a:pt x="8966" y="21600"/>
                    <a:pt x="10062" y="21600"/>
                  </a:cubicBezTo>
                  <a:lnTo>
                    <a:pt x="10239" y="21600"/>
                  </a:lnTo>
                  <a:cubicBezTo>
                    <a:pt x="11258" y="21600"/>
                    <a:pt x="12328" y="21591"/>
                    <a:pt x="13424" y="21565"/>
                  </a:cubicBezTo>
                  <a:cubicBezTo>
                    <a:pt x="14646" y="21531"/>
                    <a:pt x="16072" y="21496"/>
                    <a:pt x="17525" y="21393"/>
                  </a:cubicBezTo>
                  <a:cubicBezTo>
                    <a:pt x="18263" y="21350"/>
                    <a:pt x="18950" y="21281"/>
                    <a:pt x="19562" y="21212"/>
                  </a:cubicBezTo>
                  <a:cubicBezTo>
                    <a:pt x="19894" y="21177"/>
                    <a:pt x="20200" y="21134"/>
                    <a:pt x="20504" y="21083"/>
                  </a:cubicBezTo>
                  <a:cubicBezTo>
                    <a:pt x="20810" y="21039"/>
                    <a:pt x="21015" y="20996"/>
                    <a:pt x="21218" y="20962"/>
                  </a:cubicBezTo>
                  <a:lnTo>
                    <a:pt x="21549" y="20884"/>
                  </a:lnTo>
                  <a:lnTo>
                    <a:pt x="21575" y="17995"/>
                  </a:lnTo>
                  <a:lnTo>
                    <a:pt x="21575" y="11641"/>
                  </a:lnTo>
                  <a:lnTo>
                    <a:pt x="21600" y="7579"/>
                  </a:lnTo>
                  <a:lnTo>
                    <a:pt x="21600" y="7510"/>
                  </a:lnTo>
                  <a:cubicBezTo>
                    <a:pt x="21600" y="5019"/>
                    <a:pt x="21600" y="2527"/>
                    <a:pt x="21600" y="43"/>
                  </a:cubicBezTo>
                  <a:cubicBezTo>
                    <a:pt x="21600" y="26"/>
                    <a:pt x="21575" y="9"/>
                    <a:pt x="21549" y="0"/>
                  </a:cubicBezTo>
                  <a:close/>
                </a:path>
              </a:pathLst>
            </a:custGeom>
            <a:solidFill>
              <a:srgbClr val="AB343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81" name="Google Shape;9379;p55"/>
            <p:cNvSpPr/>
            <p:nvPr/>
          </p:nvSpPr>
          <p:spPr>
            <a:xfrm>
              <a:off x="8804131" y="6231999"/>
              <a:ext cx="1215430" cy="40582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419" y="0"/>
                  </a:moveTo>
                  <a:lnTo>
                    <a:pt x="21297" y="9"/>
                  </a:lnTo>
                  <a:cubicBezTo>
                    <a:pt x="20602" y="27"/>
                    <a:pt x="19875" y="45"/>
                    <a:pt x="19150" y="54"/>
                  </a:cubicBezTo>
                  <a:cubicBezTo>
                    <a:pt x="18847" y="63"/>
                    <a:pt x="18575" y="63"/>
                    <a:pt x="18272" y="72"/>
                  </a:cubicBezTo>
                  <a:cubicBezTo>
                    <a:pt x="17425" y="90"/>
                    <a:pt x="16609" y="100"/>
                    <a:pt x="15762" y="118"/>
                  </a:cubicBezTo>
                  <a:cubicBezTo>
                    <a:pt x="14793" y="127"/>
                    <a:pt x="13856" y="145"/>
                    <a:pt x="12888" y="154"/>
                  </a:cubicBezTo>
                  <a:lnTo>
                    <a:pt x="12737" y="154"/>
                  </a:lnTo>
                  <a:cubicBezTo>
                    <a:pt x="11466" y="163"/>
                    <a:pt x="10225" y="172"/>
                    <a:pt x="8985" y="172"/>
                  </a:cubicBezTo>
                  <a:cubicBezTo>
                    <a:pt x="8138" y="181"/>
                    <a:pt x="7291" y="181"/>
                    <a:pt x="6413" y="181"/>
                  </a:cubicBezTo>
                  <a:lnTo>
                    <a:pt x="5234" y="181"/>
                  </a:lnTo>
                  <a:cubicBezTo>
                    <a:pt x="5143" y="181"/>
                    <a:pt x="5022" y="181"/>
                    <a:pt x="4901" y="172"/>
                  </a:cubicBezTo>
                  <a:lnTo>
                    <a:pt x="3055" y="172"/>
                  </a:lnTo>
                  <a:cubicBezTo>
                    <a:pt x="2904" y="163"/>
                    <a:pt x="2753" y="163"/>
                    <a:pt x="2571" y="163"/>
                  </a:cubicBezTo>
                  <a:cubicBezTo>
                    <a:pt x="1996" y="163"/>
                    <a:pt x="1452" y="154"/>
                    <a:pt x="878" y="154"/>
                  </a:cubicBezTo>
                  <a:cubicBezTo>
                    <a:pt x="787" y="154"/>
                    <a:pt x="696" y="154"/>
                    <a:pt x="575" y="145"/>
                  </a:cubicBezTo>
                  <a:lnTo>
                    <a:pt x="30" y="145"/>
                  </a:lnTo>
                  <a:cubicBezTo>
                    <a:pt x="30" y="589"/>
                    <a:pt x="30" y="1033"/>
                    <a:pt x="30" y="1477"/>
                  </a:cubicBezTo>
                  <a:cubicBezTo>
                    <a:pt x="30" y="1477"/>
                    <a:pt x="30" y="1486"/>
                    <a:pt x="30" y="1486"/>
                  </a:cubicBezTo>
                  <a:cubicBezTo>
                    <a:pt x="30" y="2999"/>
                    <a:pt x="30" y="4503"/>
                    <a:pt x="30" y="6016"/>
                  </a:cubicBezTo>
                  <a:cubicBezTo>
                    <a:pt x="30" y="8952"/>
                    <a:pt x="30" y="11887"/>
                    <a:pt x="30" y="14814"/>
                  </a:cubicBezTo>
                  <a:cubicBezTo>
                    <a:pt x="0" y="17042"/>
                    <a:pt x="0" y="19262"/>
                    <a:pt x="0" y="21482"/>
                  </a:cubicBezTo>
                  <a:cubicBezTo>
                    <a:pt x="424" y="21491"/>
                    <a:pt x="878" y="21500"/>
                    <a:pt x="1301" y="21509"/>
                  </a:cubicBezTo>
                  <a:lnTo>
                    <a:pt x="1755" y="21518"/>
                  </a:lnTo>
                  <a:lnTo>
                    <a:pt x="2057" y="21527"/>
                  </a:lnTo>
                  <a:cubicBezTo>
                    <a:pt x="2633" y="21536"/>
                    <a:pt x="3207" y="21545"/>
                    <a:pt x="3782" y="21554"/>
                  </a:cubicBezTo>
                  <a:cubicBezTo>
                    <a:pt x="5234" y="21582"/>
                    <a:pt x="6595" y="21600"/>
                    <a:pt x="7896" y="21600"/>
                  </a:cubicBezTo>
                  <a:lnTo>
                    <a:pt x="8108" y="21600"/>
                  </a:lnTo>
                  <a:cubicBezTo>
                    <a:pt x="9317" y="21600"/>
                    <a:pt x="10618" y="21582"/>
                    <a:pt x="11889" y="21554"/>
                  </a:cubicBezTo>
                  <a:cubicBezTo>
                    <a:pt x="13341" y="21527"/>
                    <a:pt x="15065" y="21482"/>
                    <a:pt x="16760" y="21382"/>
                  </a:cubicBezTo>
                  <a:cubicBezTo>
                    <a:pt x="17637" y="21328"/>
                    <a:pt x="18423" y="21265"/>
                    <a:pt x="19180" y="21192"/>
                  </a:cubicBezTo>
                  <a:cubicBezTo>
                    <a:pt x="19573" y="21147"/>
                    <a:pt x="19937" y="21101"/>
                    <a:pt x="20299" y="21056"/>
                  </a:cubicBezTo>
                  <a:cubicBezTo>
                    <a:pt x="20632" y="21011"/>
                    <a:pt x="20905" y="20966"/>
                    <a:pt x="21116" y="20929"/>
                  </a:cubicBezTo>
                  <a:cubicBezTo>
                    <a:pt x="21267" y="20902"/>
                    <a:pt x="21419" y="20875"/>
                    <a:pt x="21540" y="20839"/>
                  </a:cubicBezTo>
                  <a:cubicBezTo>
                    <a:pt x="21540" y="19833"/>
                    <a:pt x="21540" y="18827"/>
                    <a:pt x="21540" y="17812"/>
                  </a:cubicBezTo>
                  <a:lnTo>
                    <a:pt x="21570" y="15394"/>
                  </a:lnTo>
                  <a:lnTo>
                    <a:pt x="21570" y="6813"/>
                  </a:lnTo>
                  <a:cubicBezTo>
                    <a:pt x="21570" y="4539"/>
                    <a:pt x="21570" y="2274"/>
                    <a:pt x="21600" y="0"/>
                  </a:cubicBezTo>
                  <a:close/>
                </a:path>
              </a:pathLst>
            </a:custGeom>
            <a:solidFill>
              <a:srgbClr val="C83F3D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82" name="Google Shape;9380;p55"/>
            <p:cNvSpPr/>
            <p:nvPr/>
          </p:nvSpPr>
          <p:spPr>
            <a:xfrm>
              <a:off x="8577753" y="6557132"/>
              <a:ext cx="1441808" cy="2574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0136"/>
                  </a:lnTo>
                  <a:cubicBezTo>
                    <a:pt x="740" y="20278"/>
                    <a:pt x="1505" y="20563"/>
                    <a:pt x="2244" y="20705"/>
                  </a:cubicBezTo>
                  <a:cubicBezTo>
                    <a:pt x="5517" y="21298"/>
                    <a:pt x="8772" y="21600"/>
                    <a:pt x="12038" y="21600"/>
                  </a:cubicBezTo>
                  <a:cubicBezTo>
                    <a:pt x="12692" y="21600"/>
                    <a:pt x="13346" y="21583"/>
                    <a:pt x="14000" y="21560"/>
                  </a:cubicBezTo>
                  <a:cubicBezTo>
                    <a:pt x="16525" y="21418"/>
                    <a:pt x="19076" y="20990"/>
                    <a:pt x="21600" y="20421"/>
                  </a:cubicBezTo>
                  <a:cubicBezTo>
                    <a:pt x="21600" y="13709"/>
                    <a:pt x="21600" y="6997"/>
                    <a:pt x="21600" y="285"/>
                  </a:cubicBezTo>
                  <a:cubicBezTo>
                    <a:pt x="18158" y="1140"/>
                    <a:pt x="14689" y="1424"/>
                    <a:pt x="11220" y="1424"/>
                  </a:cubicBezTo>
                  <a:lnTo>
                    <a:pt x="11068" y="1424"/>
                  </a:lnTo>
                  <a:cubicBezTo>
                    <a:pt x="9869" y="1424"/>
                    <a:pt x="8645" y="1424"/>
                    <a:pt x="7446" y="1282"/>
                  </a:cubicBezTo>
                  <a:lnTo>
                    <a:pt x="7013" y="1282"/>
                  </a:lnTo>
                  <a:cubicBezTo>
                    <a:pt x="6962" y="1140"/>
                    <a:pt x="6886" y="1140"/>
                    <a:pt x="6809" y="1140"/>
                  </a:cubicBezTo>
                  <a:lnTo>
                    <a:pt x="5916" y="1140"/>
                  </a:lnTo>
                  <a:cubicBezTo>
                    <a:pt x="4717" y="997"/>
                    <a:pt x="3519" y="712"/>
                    <a:pt x="2346" y="570"/>
                  </a:cubicBezTo>
                  <a:lnTo>
                    <a:pt x="2295" y="570"/>
                  </a:lnTo>
                  <a:lnTo>
                    <a:pt x="2193" y="427"/>
                  </a:lnTo>
                  <a:cubicBezTo>
                    <a:pt x="1453" y="285"/>
                    <a:pt x="714" y="142"/>
                    <a:pt x="0" y="0"/>
                  </a:cubicBezTo>
                  <a:close/>
                </a:path>
              </a:pathLst>
            </a:custGeom>
            <a:solidFill>
              <a:srgbClr val="FFF2D5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83" name="Google Shape;9381;p55"/>
            <p:cNvSpPr/>
            <p:nvPr/>
          </p:nvSpPr>
          <p:spPr>
            <a:xfrm>
              <a:off x="8576056" y="8073853"/>
              <a:ext cx="1443505" cy="336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17705" y="863"/>
                    <a:pt x="13792" y="1220"/>
                    <a:pt x="9892" y="1220"/>
                  </a:cubicBezTo>
                  <a:cubicBezTo>
                    <a:pt x="9354" y="1220"/>
                    <a:pt x="8816" y="1216"/>
                    <a:pt x="8278" y="1199"/>
                  </a:cubicBezTo>
                  <a:lnTo>
                    <a:pt x="8253" y="1199"/>
                  </a:lnTo>
                  <a:cubicBezTo>
                    <a:pt x="5501" y="1199"/>
                    <a:pt x="2751" y="872"/>
                    <a:pt x="0" y="436"/>
                  </a:cubicBezTo>
                  <a:lnTo>
                    <a:pt x="0" y="20754"/>
                  </a:lnTo>
                  <a:cubicBezTo>
                    <a:pt x="2893" y="21334"/>
                    <a:pt x="5787" y="21600"/>
                    <a:pt x="8680" y="21600"/>
                  </a:cubicBezTo>
                  <a:cubicBezTo>
                    <a:pt x="9608" y="21600"/>
                    <a:pt x="10535" y="21569"/>
                    <a:pt x="11462" y="21517"/>
                  </a:cubicBezTo>
                  <a:cubicBezTo>
                    <a:pt x="14850" y="21299"/>
                    <a:pt x="18213" y="20754"/>
                    <a:pt x="21575" y="19769"/>
                  </a:cubicBezTo>
                  <a:lnTo>
                    <a:pt x="21600" y="16056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F2D5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84" name="Google Shape;9382;p55"/>
            <p:cNvSpPr/>
            <p:nvPr/>
          </p:nvSpPr>
          <p:spPr>
            <a:xfrm>
              <a:off x="9576327" y="10383812"/>
              <a:ext cx="2189729" cy="23167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0" h="21600" fill="norm" stroke="1" extrusionOk="0">
                  <a:moveTo>
                    <a:pt x="16773" y="0"/>
                  </a:moveTo>
                  <a:cubicBezTo>
                    <a:pt x="16756" y="0"/>
                    <a:pt x="16723" y="0"/>
                    <a:pt x="16706" y="32"/>
                  </a:cubicBezTo>
                  <a:lnTo>
                    <a:pt x="15414" y="1191"/>
                  </a:lnTo>
                  <a:lnTo>
                    <a:pt x="14776" y="1778"/>
                  </a:lnTo>
                  <a:cubicBezTo>
                    <a:pt x="14759" y="1778"/>
                    <a:pt x="14743" y="1793"/>
                    <a:pt x="14743" y="1809"/>
                  </a:cubicBezTo>
                  <a:cubicBezTo>
                    <a:pt x="13198" y="3206"/>
                    <a:pt x="11654" y="4618"/>
                    <a:pt x="10110" y="6015"/>
                  </a:cubicBezTo>
                  <a:cubicBezTo>
                    <a:pt x="7660" y="8269"/>
                    <a:pt x="5511" y="10253"/>
                    <a:pt x="3565" y="12062"/>
                  </a:cubicBezTo>
                  <a:cubicBezTo>
                    <a:pt x="2356" y="13204"/>
                    <a:pt x="1165" y="14316"/>
                    <a:pt x="40" y="15395"/>
                  </a:cubicBezTo>
                  <a:cubicBezTo>
                    <a:pt x="7" y="15426"/>
                    <a:pt x="-10" y="15458"/>
                    <a:pt x="7" y="15506"/>
                  </a:cubicBezTo>
                  <a:cubicBezTo>
                    <a:pt x="7" y="15506"/>
                    <a:pt x="7" y="15521"/>
                    <a:pt x="7" y="15521"/>
                  </a:cubicBezTo>
                  <a:cubicBezTo>
                    <a:pt x="326" y="16442"/>
                    <a:pt x="930" y="17315"/>
                    <a:pt x="1886" y="18236"/>
                  </a:cubicBezTo>
                  <a:cubicBezTo>
                    <a:pt x="2289" y="18617"/>
                    <a:pt x="2759" y="18997"/>
                    <a:pt x="3263" y="19363"/>
                  </a:cubicBezTo>
                  <a:cubicBezTo>
                    <a:pt x="3716" y="19680"/>
                    <a:pt x="4202" y="19981"/>
                    <a:pt x="4706" y="20267"/>
                  </a:cubicBezTo>
                  <a:cubicBezTo>
                    <a:pt x="4974" y="20426"/>
                    <a:pt x="5276" y="20584"/>
                    <a:pt x="5663" y="20775"/>
                  </a:cubicBezTo>
                  <a:cubicBezTo>
                    <a:pt x="6065" y="20965"/>
                    <a:pt x="6435" y="21124"/>
                    <a:pt x="6787" y="21251"/>
                  </a:cubicBezTo>
                  <a:cubicBezTo>
                    <a:pt x="7240" y="21410"/>
                    <a:pt x="7626" y="21521"/>
                    <a:pt x="7996" y="21568"/>
                  </a:cubicBezTo>
                  <a:cubicBezTo>
                    <a:pt x="8147" y="21600"/>
                    <a:pt x="8298" y="21600"/>
                    <a:pt x="8432" y="21600"/>
                  </a:cubicBezTo>
                  <a:cubicBezTo>
                    <a:pt x="8667" y="21600"/>
                    <a:pt x="8885" y="21568"/>
                    <a:pt x="9087" y="21505"/>
                  </a:cubicBezTo>
                  <a:cubicBezTo>
                    <a:pt x="9154" y="21505"/>
                    <a:pt x="9187" y="21473"/>
                    <a:pt x="9204" y="21442"/>
                  </a:cubicBezTo>
                  <a:cubicBezTo>
                    <a:pt x="9841" y="20553"/>
                    <a:pt x="10513" y="19664"/>
                    <a:pt x="11167" y="18807"/>
                  </a:cubicBezTo>
                  <a:cubicBezTo>
                    <a:pt x="11386" y="18505"/>
                    <a:pt x="11604" y="18220"/>
                    <a:pt x="11822" y="17934"/>
                  </a:cubicBezTo>
                  <a:cubicBezTo>
                    <a:pt x="12578" y="16918"/>
                    <a:pt x="13400" y="15791"/>
                    <a:pt x="14407" y="14395"/>
                  </a:cubicBezTo>
                  <a:cubicBezTo>
                    <a:pt x="15363" y="13078"/>
                    <a:pt x="16320" y="11728"/>
                    <a:pt x="17260" y="10427"/>
                  </a:cubicBezTo>
                  <a:cubicBezTo>
                    <a:pt x="17999" y="9380"/>
                    <a:pt x="18754" y="8332"/>
                    <a:pt x="19509" y="7285"/>
                  </a:cubicBezTo>
                  <a:cubicBezTo>
                    <a:pt x="20247" y="6269"/>
                    <a:pt x="20919" y="5333"/>
                    <a:pt x="21573" y="4444"/>
                  </a:cubicBezTo>
                  <a:cubicBezTo>
                    <a:pt x="21590" y="4428"/>
                    <a:pt x="21590" y="4396"/>
                    <a:pt x="21590" y="4364"/>
                  </a:cubicBezTo>
                  <a:cubicBezTo>
                    <a:pt x="21573" y="4333"/>
                    <a:pt x="21557" y="4301"/>
                    <a:pt x="21523" y="4285"/>
                  </a:cubicBezTo>
                  <a:cubicBezTo>
                    <a:pt x="21506" y="4285"/>
                    <a:pt x="21490" y="4269"/>
                    <a:pt x="21473" y="4269"/>
                  </a:cubicBezTo>
                  <a:cubicBezTo>
                    <a:pt x="21423" y="4269"/>
                    <a:pt x="21389" y="4301"/>
                    <a:pt x="21372" y="4333"/>
                  </a:cubicBezTo>
                  <a:cubicBezTo>
                    <a:pt x="20986" y="4841"/>
                    <a:pt x="20617" y="5364"/>
                    <a:pt x="20231" y="5872"/>
                  </a:cubicBezTo>
                  <a:cubicBezTo>
                    <a:pt x="20063" y="5412"/>
                    <a:pt x="19710" y="5047"/>
                    <a:pt x="19341" y="4666"/>
                  </a:cubicBezTo>
                  <a:cubicBezTo>
                    <a:pt x="18905" y="4238"/>
                    <a:pt x="18469" y="3825"/>
                    <a:pt x="18015" y="3460"/>
                  </a:cubicBezTo>
                  <a:cubicBezTo>
                    <a:pt x="17042" y="2698"/>
                    <a:pt x="16052" y="2142"/>
                    <a:pt x="15061" y="1809"/>
                  </a:cubicBezTo>
                  <a:lnTo>
                    <a:pt x="15951" y="1000"/>
                  </a:lnTo>
                  <a:lnTo>
                    <a:pt x="16857" y="191"/>
                  </a:lnTo>
                  <a:cubicBezTo>
                    <a:pt x="16908" y="143"/>
                    <a:pt x="16908" y="79"/>
                    <a:pt x="16857" y="32"/>
                  </a:cubicBezTo>
                  <a:cubicBezTo>
                    <a:pt x="16841" y="16"/>
                    <a:pt x="16807" y="0"/>
                    <a:pt x="16773" y="0"/>
                  </a:cubicBezTo>
                  <a:close/>
                </a:path>
              </a:pathLst>
            </a:custGeom>
            <a:solidFill>
              <a:srgbClr val="00929A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85" name="Google Shape;9383;p55"/>
            <p:cNvSpPr/>
            <p:nvPr/>
          </p:nvSpPr>
          <p:spPr>
            <a:xfrm>
              <a:off x="10242540" y="10382115"/>
              <a:ext cx="1523515" cy="23202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673" y="0"/>
                  </a:moveTo>
                  <a:cubicBezTo>
                    <a:pt x="14625" y="0"/>
                    <a:pt x="14601" y="16"/>
                    <a:pt x="14553" y="32"/>
                  </a:cubicBezTo>
                  <a:lnTo>
                    <a:pt x="12695" y="1205"/>
                  </a:lnTo>
                  <a:lnTo>
                    <a:pt x="11802" y="1775"/>
                  </a:lnTo>
                  <a:cubicBezTo>
                    <a:pt x="11778" y="1791"/>
                    <a:pt x="11754" y="1806"/>
                    <a:pt x="11754" y="1806"/>
                  </a:cubicBezTo>
                  <a:cubicBezTo>
                    <a:pt x="11488" y="1965"/>
                    <a:pt x="11246" y="2139"/>
                    <a:pt x="10982" y="2298"/>
                  </a:cubicBezTo>
                  <a:cubicBezTo>
                    <a:pt x="11006" y="2361"/>
                    <a:pt x="11030" y="2408"/>
                    <a:pt x="11054" y="2472"/>
                  </a:cubicBezTo>
                  <a:cubicBezTo>
                    <a:pt x="11054" y="2472"/>
                    <a:pt x="11054" y="2472"/>
                    <a:pt x="11054" y="2456"/>
                  </a:cubicBezTo>
                  <a:cubicBezTo>
                    <a:pt x="11150" y="2678"/>
                    <a:pt x="11271" y="2884"/>
                    <a:pt x="11440" y="3074"/>
                  </a:cubicBezTo>
                  <a:cubicBezTo>
                    <a:pt x="11584" y="3280"/>
                    <a:pt x="11730" y="3471"/>
                    <a:pt x="11922" y="3660"/>
                  </a:cubicBezTo>
                  <a:cubicBezTo>
                    <a:pt x="12164" y="3898"/>
                    <a:pt x="12430" y="4120"/>
                    <a:pt x="12719" y="4342"/>
                  </a:cubicBezTo>
                  <a:cubicBezTo>
                    <a:pt x="12984" y="4548"/>
                    <a:pt x="13298" y="4738"/>
                    <a:pt x="13612" y="4928"/>
                  </a:cubicBezTo>
                  <a:lnTo>
                    <a:pt x="13588" y="4928"/>
                  </a:lnTo>
                  <a:cubicBezTo>
                    <a:pt x="14409" y="5404"/>
                    <a:pt x="15325" y="5800"/>
                    <a:pt x="16291" y="6133"/>
                  </a:cubicBezTo>
                  <a:lnTo>
                    <a:pt x="16267" y="6133"/>
                  </a:lnTo>
                  <a:cubicBezTo>
                    <a:pt x="16677" y="6276"/>
                    <a:pt x="17112" y="6386"/>
                    <a:pt x="17570" y="6513"/>
                  </a:cubicBezTo>
                  <a:cubicBezTo>
                    <a:pt x="17594" y="6513"/>
                    <a:pt x="17618" y="6545"/>
                    <a:pt x="17618" y="6577"/>
                  </a:cubicBezTo>
                  <a:cubicBezTo>
                    <a:pt x="17594" y="6592"/>
                    <a:pt x="17570" y="6608"/>
                    <a:pt x="17546" y="6608"/>
                  </a:cubicBezTo>
                  <a:cubicBezTo>
                    <a:pt x="17546" y="6608"/>
                    <a:pt x="17546" y="6624"/>
                    <a:pt x="17546" y="6624"/>
                  </a:cubicBezTo>
                  <a:cubicBezTo>
                    <a:pt x="16580" y="7416"/>
                    <a:pt x="15639" y="8209"/>
                    <a:pt x="14698" y="9001"/>
                  </a:cubicBezTo>
                  <a:cubicBezTo>
                    <a:pt x="12044" y="11220"/>
                    <a:pt x="9389" y="13470"/>
                    <a:pt x="6710" y="15689"/>
                  </a:cubicBezTo>
                  <a:cubicBezTo>
                    <a:pt x="4489" y="17527"/>
                    <a:pt x="2269" y="19350"/>
                    <a:pt x="0" y="21156"/>
                  </a:cubicBezTo>
                  <a:cubicBezTo>
                    <a:pt x="96" y="21188"/>
                    <a:pt x="194" y="21204"/>
                    <a:pt x="290" y="21235"/>
                  </a:cubicBezTo>
                  <a:cubicBezTo>
                    <a:pt x="942" y="21410"/>
                    <a:pt x="1496" y="21505"/>
                    <a:pt x="2052" y="21552"/>
                  </a:cubicBezTo>
                  <a:cubicBezTo>
                    <a:pt x="2269" y="21584"/>
                    <a:pt x="2486" y="21600"/>
                    <a:pt x="2679" y="21600"/>
                  </a:cubicBezTo>
                  <a:cubicBezTo>
                    <a:pt x="3017" y="21600"/>
                    <a:pt x="3331" y="21552"/>
                    <a:pt x="3621" y="21489"/>
                  </a:cubicBezTo>
                  <a:cubicBezTo>
                    <a:pt x="3717" y="21489"/>
                    <a:pt x="3765" y="21473"/>
                    <a:pt x="3789" y="21441"/>
                  </a:cubicBezTo>
                  <a:cubicBezTo>
                    <a:pt x="4682" y="20569"/>
                    <a:pt x="5624" y="19714"/>
                    <a:pt x="6516" y="18890"/>
                  </a:cubicBezTo>
                  <a:lnTo>
                    <a:pt x="6613" y="18794"/>
                  </a:lnTo>
                  <a:cubicBezTo>
                    <a:pt x="6927" y="18494"/>
                    <a:pt x="7240" y="18208"/>
                    <a:pt x="7554" y="17923"/>
                  </a:cubicBezTo>
                  <a:cubicBezTo>
                    <a:pt x="8689" y="16877"/>
                    <a:pt x="9871" y="15768"/>
                    <a:pt x="11295" y="14389"/>
                  </a:cubicBezTo>
                  <a:cubicBezTo>
                    <a:pt x="12550" y="13185"/>
                    <a:pt x="13805" y="11949"/>
                    <a:pt x="15036" y="10760"/>
                  </a:cubicBezTo>
                  <a:lnTo>
                    <a:pt x="15205" y="10602"/>
                  </a:lnTo>
                  <a:lnTo>
                    <a:pt x="15374" y="10427"/>
                  </a:lnTo>
                  <a:lnTo>
                    <a:pt x="15760" y="10063"/>
                  </a:lnTo>
                  <a:lnTo>
                    <a:pt x="16242" y="9588"/>
                  </a:lnTo>
                  <a:cubicBezTo>
                    <a:pt x="17039" y="8827"/>
                    <a:pt x="17812" y="8050"/>
                    <a:pt x="18608" y="7290"/>
                  </a:cubicBezTo>
                  <a:cubicBezTo>
                    <a:pt x="19693" y="6244"/>
                    <a:pt x="20659" y="5325"/>
                    <a:pt x="21576" y="4453"/>
                  </a:cubicBezTo>
                  <a:cubicBezTo>
                    <a:pt x="21600" y="4437"/>
                    <a:pt x="21600" y="4405"/>
                    <a:pt x="21600" y="4374"/>
                  </a:cubicBezTo>
                  <a:cubicBezTo>
                    <a:pt x="21576" y="4342"/>
                    <a:pt x="21552" y="4310"/>
                    <a:pt x="21528" y="4295"/>
                  </a:cubicBezTo>
                  <a:cubicBezTo>
                    <a:pt x="21480" y="4279"/>
                    <a:pt x="21456" y="4279"/>
                    <a:pt x="21431" y="4279"/>
                  </a:cubicBezTo>
                  <a:cubicBezTo>
                    <a:pt x="21359" y="4279"/>
                    <a:pt x="21311" y="4295"/>
                    <a:pt x="21263" y="4342"/>
                  </a:cubicBezTo>
                  <a:cubicBezTo>
                    <a:pt x="20731" y="4849"/>
                    <a:pt x="20177" y="5356"/>
                    <a:pt x="19645" y="5879"/>
                  </a:cubicBezTo>
                  <a:cubicBezTo>
                    <a:pt x="19404" y="5419"/>
                    <a:pt x="18897" y="5039"/>
                    <a:pt x="18366" y="4659"/>
                  </a:cubicBezTo>
                  <a:cubicBezTo>
                    <a:pt x="17763" y="4247"/>
                    <a:pt x="17112" y="3835"/>
                    <a:pt x="16460" y="3471"/>
                  </a:cubicBezTo>
                  <a:cubicBezTo>
                    <a:pt x="15060" y="2694"/>
                    <a:pt x="13636" y="2139"/>
                    <a:pt x="12212" y="1822"/>
                  </a:cubicBezTo>
                  <a:lnTo>
                    <a:pt x="13515" y="1030"/>
                  </a:lnTo>
                  <a:lnTo>
                    <a:pt x="14795" y="206"/>
                  </a:lnTo>
                  <a:cubicBezTo>
                    <a:pt x="14867" y="159"/>
                    <a:pt x="14867" y="95"/>
                    <a:pt x="14819" y="47"/>
                  </a:cubicBezTo>
                  <a:cubicBezTo>
                    <a:pt x="14771" y="16"/>
                    <a:pt x="14723" y="0"/>
                    <a:pt x="14673" y="0"/>
                  </a:cubicBezTo>
                  <a:close/>
                </a:path>
              </a:pathLst>
            </a:custGeom>
            <a:solidFill>
              <a:srgbClr val="007277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86" name="Google Shape;9386;p55"/>
            <p:cNvSpPr/>
            <p:nvPr/>
          </p:nvSpPr>
          <p:spPr>
            <a:xfrm>
              <a:off x="11059466" y="10155738"/>
              <a:ext cx="945558" cy="8970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1" h="21600" fill="norm" stroke="1" extrusionOk="0">
                  <a:moveTo>
                    <a:pt x="7140" y="0"/>
                  </a:moveTo>
                  <a:cubicBezTo>
                    <a:pt x="6946" y="0"/>
                    <a:pt x="6751" y="0"/>
                    <a:pt x="6558" y="41"/>
                  </a:cubicBezTo>
                  <a:cubicBezTo>
                    <a:pt x="5899" y="123"/>
                    <a:pt x="5240" y="368"/>
                    <a:pt x="4619" y="778"/>
                  </a:cubicBezTo>
                  <a:cubicBezTo>
                    <a:pt x="4347" y="983"/>
                    <a:pt x="4076" y="1228"/>
                    <a:pt x="3844" y="1434"/>
                  </a:cubicBezTo>
                  <a:cubicBezTo>
                    <a:pt x="3610" y="1680"/>
                    <a:pt x="3417" y="1926"/>
                    <a:pt x="3224" y="2172"/>
                  </a:cubicBezTo>
                  <a:cubicBezTo>
                    <a:pt x="2913" y="2664"/>
                    <a:pt x="2680" y="3196"/>
                    <a:pt x="2563" y="3770"/>
                  </a:cubicBezTo>
                  <a:cubicBezTo>
                    <a:pt x="2486" y="4057"/>
                    <a:pt x="2447" y="4384"/>
                    <a:pt x="2447" y="4672"/>
                  </a:cubicBezTo>
                  <a:cubicBezTo>
                    <a:pt x="2215" y="4754"/>
                    <a:pt x="1942" y="4877"/>
                    <a:pt x="1710" y="5040"/>
                  </a:cubicBezTo>
                  <a:cubicBezTo>
                    <a:pt x="1245" y="5328"/>
                    <a:pt x="858" y="5696"/>
                    <a:pt x="585" y="6147"/>
                  </a:cubicBezTo>
                  <a:cubicBezTo>
                    <a:pt x="315" y="6599"/>
                    <a:pt x="121" y="7089"/>
                    <a:pt x="42" y="7663"/>
                  </a:cubicBezTo>
                  <a:cubicBezTo>
                    <a:pt x="-35" y="8196"/>
                    <a:pt x="4" y="8771"/>
                    <a:pt x="81" y="9385"/>
                  </a:cubicBezTo>
                  <a:cubicBezTo>
                    <a:pt x="315" y="10574"/>
                    <a:pt x="780" y="11845"/>
                    <a:pt x="1594" y="13238"/>
                  </a:cubicBezTo>
                  <a:cubicBezTo>
                    <a:pt x="2331" y="14509"/>
                    <a:pt x="3301" y="15780"/>
                    <a:pt x="4464" y="17010"/>
                  </a:cubicBezTo>
                  <a:cubicBezTo>
                    <a:pt x="5588" y="18197"/>
                    <a:pt x="6829" y="19181"/>
                    <a:pt x="8108" y="20001"/>
                  </a:cubicBezTo>
                  <a:cubicBezTo>
                    <a:pt x="9467" y="20820"/>
                    <a:pt x="10785" y="21353"/>
                    <a:pt x="12065" y="21518"/>
                  </a:cubicBezTo>
                  <a:cubicBezTo>
                    <a:pt x="12374" y="21559"/>
                    <a:pt x="12685" y="21600"/>
                    <a:pt x="12995" y="21600"/>
                  </a:cubicBezTo>
                  <a:cubicBezTo>
                    <a:pt x="13887" y="21600"/>
                    <a:pt x="14740" y="21394"/>
                    <a:pt x="15476" y="20985"/>
                  </a:cubicBezTo>
                  <a:cubicBezTo>
                    <a:pt x="15749" y="20862"/>
                    <a:pt x="16020" y="20697"/>
                    <a:pt x="16292" y="20493"/>
                  </a:cubicBezTo>
                  <a:cubicBezTo>
                    <a:pt x="16485" y="20329"/>
                    <a:pt x="16756" y="20082"/>
                    <a:pt x="17028" y="19796"/>
                  </a:cubicBezTo>
                  <a:cubicBezTo>
                    <a:pt x="17338" y="19427"/>
                    <a:pt x="17649" y="18977"/>
                    <a:pt x="17920" y="18485"/>
                  </a:cubicBezTo>
                  <a:cubicBezTo>
                    <a:pt x="18076" y="18197"/>
                    <a:pt x="18231" y="17829"/>
                    <a:pt x="18308" y="17500"/>
                  </a:cubicBezTo>
                  <a:lnTo>
                    <a:pt x="18347" y="17337"/>
                  </a:lnTo>
                  <a:lnTo>
                    <a:pt x="18424" y="17255"/>
                  </a:lnTo>
                  <a:lnTo>
                    <a:pt x="18579" y="17214"/>
                  </a:lnTo>
                  <a:cubicBezTo>
                    <a:pt x="19006" y="17050"/>
                    <a:pt x="19433" y="16844"/>
                    <a:pt x="19820" y="16558"/>
                  </a:cubicBezTo>
                  <a:cubicBezTo>
                    <a:pt x="20208" y="16272"/>
                    <a:pt x="20558" y="15943"/>
                    <a:pt x="20790" y="15533"/>
                  </a:cubicBezTo>
                  <a:cubicBezTo>
                    <a:pt x="21061" y="15124"/>
                    <a:pt x="21294" y="14632"/>
                    <a:pt x="21410" y="14099"/>
                  </a:cubicBezTo>
                  <a:cubicBezTo>
                    <a:pt x="21526" y="13606"/>
                    <a:pt x="21565" y="13075"/>
                    <a:pt x="21526" y="12460"/>
                  </a:cubicBezTo>
                  <a:cubicBezTo>
                    <a:pt x="21488" y="11886"/>
                    <a:pt x="21372" y="11312"/>
                    <a:pt x="21178" y="10779"/>
                  </a:cubicBezTo>
                  <a:cubicBezTo>
                    <a:pt x="20983" y="10246"/>
                    <a:pt x="20712" y="9755"/>
                    <a:pt x="20363" y="9345"/>
                  </a:cubicBezTo>
                  <a:cubicBezTo>
                    <a:pt x="20015" y="8893"/>
                    <a:pt x="19588" y="8525"/>
                    <a:pt x="19122" y="8278"/>
                  </a:cubicBezTo>
                  <a:cubicBezTo>
                    <a:pt x="19083" y="8237"/>
                    <a:pt x="19044" y="8237"/>
                    <a:pt x="18967" y="8237"/>
                  </a:cubicBezTo>
                  <a:lnTo>
                    <a:pt x="18928" y="8237"/>
                  </a:lnTo>
                  <a:cubicBezTo>
                    <a:pt x="18696" y="7992"/>
                    <a:pt x="18424" y="7745"/>
                    <a:pt x="17997" y="7377"/>
                  </a:cubicBezTo>
                  <a:cubicBezTo>
                    <a:pt x="17533" y="6926"/>
                    <a:pt x="17067" y="6558"/>
                    <a:pt x="16447" y="6066"/>
                  </a:cubicBezTo>
                  <a:cubicBezTo>
                    <a:pt x="16020" y="5696"/>
                    <a:pt x="15671" y="5410"/>
                    <a:pt x="15283" y="5081"/>
                  </a:cubicBezTo>
                  <a:cubicBezTo>
                    <a:pt x="15012" y="4836"/>
                    <a:pt x="14740" y="4590"/>
                    <a:pt x="14469" y="4344"/>
                  </a:cubicBezTo>
                  <a:cubicBezTo>
                    <a:pt x="12995" y="3073"/>
                    <a:pt x="11444" y="1720"/>
                    <a:pt x="9699" y="778"/>
                  </a:cubicBezTo>
                  <a:cubicBezTo>
                    <a:pt x="9349" y="572"/>
                    <a:pt x="8962" y="368"/>
                    <a:pt x="8535" y="245"/>
                  </a:cubicBezTo>
                  <a:cubicBezTo>
                    <a:pt x="8070" y="82"/>
                    <a:pt x="7605" y="0"/>
                    <a:pt x="7140" y="0"/>
                  </a:cubicBezTo>
                  <a:close/>
                </a:path>
              </a:pathLst>
            </a:custGeom>
            <a:solidFill>
              <a:srgbClr val="80916C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87" name="Google Shape;9387;p55"/>
            <p:cNvSpPr/>
            <p:nvPr/>
          </p:nvSpPr>
          <p:spPr>
            <a:xfrm>
              <a:off x="11110694" y="10242539"/>
              <a:ext cx="894305" cy="8085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4" h="21600" fill="norm" stroke="1" extrusionOk="0">
                  <a:moveTo>
                    <a:pt x="11129" y="0"/>
                  </a:moveTo>
                  <a:cubicBezTo>
                    <a:pt x="10883" y="45"/>
                    <a:pt x="10678" y="91"/>
                    <a:pt x="10431" y="136"/>
                  </a:cubicBezTo>
                  <a:cubicBezTo>
                    <a:pt x="10103" y="227"/>
                    <a:pt x="9773" y="318"/>
                    <a:pt x="9446" y="454"/>
                  </a:cubicBezTo>
                  <a:cubicBezTo>
                    <a:pt x="9198" y="591"/>
                    <a:pt x="8912" y="728"/>
                    <a:pt x="8664" y="864"/>
                  </a:cubicBezTo>
                  <a:cubicBezTo>
                    <a:pt x="8418" y="1000"/>
                    <a:pt x="8173" y="1181"/>
                    <a:pt x="7966" y="1364"/>
                  </a:cubicBezTo>
                  <a:cubicBezTo>
                    <a:pt x="7680" y="1591"/>
                    <a:pt x="7434" y="1818"/>
                    <a:pt x="7186" y="2047"/>
                  </a:cubicBezTo>
                  <a:cubicBezTo>
                    <a:pt x="6982" y="2273"/>
                    <a:pt x="6777" y="2500"/>
                    <a:pt x="6570" y="2774"/>
                  </a:cubicBezTo>
                  <a:cubicBezTo>
                    <a:pt x="6406" y="2956"/>
                    <a:pt x="6284" y="3182"/>
                    <a:pt x="6161" y="3409"/>
                  </a:cubicBezTo>
                  <a:cubicBezTo>
                    <a:pt x="6036" y="3592"/>
                    <a:pt x="5954" y="3774"/>
                    <a:pt x="5872" y="4001"/>
                  </a:cubicBezTo>
                  <a:cubicBezTo>
                    <a:pt x="5790" y="4137"/>
                    <a:pt x="5749" y="4275"/>
                    <a:pt x="5708" y="4411"/>
                  </a:cubicBezTo>
                  <a:cubicBezTo>
                    <a:pt x="5708" y="4501"/>
                    <a:pt x="5667" y="4547"/>
                    <a:pt x="5667" y="4592"/>
                  </a:cubicBezTo>
                  <a:cubicBezTo>
                    <a:pt x="5708" y="4547"/>
                    <a:pt x="5708" y="4501"/>
                    <a:pt x="5749" y="4456"/>
                  </a:cubicBezTo>
                  <a:cubicBezTo>
                    <a:pt x="5790" y="4411"/>
                    <a:pt x="5831" y="4411"/>
                    <a:pt x="5872" y="4411"/>
                  </a:cubicBezTo>
                  <a:cubicBezTo>
                    <a:pt x="5913" y="4411"/>
                    <a:pt x="5954" y="4411"/>
                    <a:pt x="5954" y="4456"/>
                  </a:cubicBezTo>
                  <a:cubicBezTo>
                    <a:pt x="5995" y="4501"/>
                    <a:pt x="6036" y="4592"/>
                    <a:pt x="5995" y="4638"/>
                  </a:cubicBezTo>
                  <a:cubicBezTo>
                    <a:pt x="5995" y="4683"/>
                    <a:pt x="6036" y="4683"/>
                    <a:pt x="6036" y="4728"/>
                  </a:cubicBezTo>
                  <a:cubicBezTo>
                    <a:pt x="6079" y="4638"/>
                    <a:pt x="6161" y="4592"/>
                    <a:pt x="6243" y="4501"/>
                  </a:cubicBezTo>
                  <a:cubicBezTo>
                    <a:pt x="6284" y="4501"/>
                    <a:pt x="6325" y="4456"/>
                    <a:pt x="6365" y="4456"/>
                  </a:cubicBezTo>
                  <a:cubicBezTo>
                    <a:pt x="6406" y="4456"/>
                    <a:pt x="6406" y="4501"/>
                    <a:pt x="6447" y="4501"/>
                  </a:cubicBezTo>
                  <a:cubicBezTo>
                    <a:pt x="6488" y="4592"/>
                    <a:pt x="6488" y="4683"/>
                    <a:pt x="6447" y="4728"/>
                  </a:cubicBezTo>
                  <a:cubicBezTo>
                    <a:pt x="6365" y="4774"/>
                    <a:pt x="6325" y="4819"/>
                    <a:pt x="6243" y="4911"/>
                  </a:cubicBezTo>
                  <a:cubicBezTo>
                    <a:pt x="6202" y="4957"/>
                    <a:pt x="6161" y="5002"/>
                    <a:pt x="6120" y="5093"/>
                  </a:cubicBezTo>
                  <a:cubicBezTo>
                    <a:pt x="6036" y="5138"/>
                    <a:pt x="5995" y="5229"/>
                    <a:pt x="5954" y="5365"/>
                  </a:cubicBezTo>
                  <a:cubicBezTo>
                    <a:pt x="5913" y="5365"/>
                    <a:pt x="5913" y="5410"/>
                    <a:pt x="5913" y="5456"/>
                  </a:cubicBezTo>
                  <a:cubicBezTo>
                    <a:pt x="5954" y="5456"/>
                    <a:pt x="5954" y="5501"/>
                    <a:pt x="5995" y="5547"/>
                  </a:cubicBezTo>
                  <a:cubicBezTo>
                    <a:pt x="6036" y="5820"/>
                    <a:pt x="6079" y="6138"/>
                    <a:pt x="6161" y="6412"/>
                  </a:cubicBezTo>
                  <a:cubicBezTo>
                    <a:pt x="6202" y="6639"/>
                    <a:pt x="6284" y="6911"/>
                    <a:pt x="6365" y="7140"/>
                  </a:cubicBezTo>
                  <a:cubicBezTo>
                    <a:pt x="6406" y="7276"/>
                    <a:pt x="6447" y="7412"/>
                    <a:pt x="6529" y="7548"/>
                  </a:cubicBezTo>
                  <a:cubicBezTo>
                    <a:pt x="6570" y="7684"/>
                    <a:pt x="6611" y="7776"/>
                    <a:pt x="6693" y="7867"/>
                  </a:cubicBezTo>
                  <a:cubicBezTo>
                    <a:pt x="6859" y="8230"/>
                    <a:pt x="7022" y="8549"/>
                    <a:pt x="7227" y="8821"/>
                  </a:cubicBezTo>
                  <a:cubicBezTo>
                    <a:pt x="7393" y="9048"/>
                    <a:pt x="7557" y="9277"/>
                    <a:pt x="7720" y="9504"/>
                  </a:cubicBezTo>
                  <a:cubicBezTo>
                    <a:pt x="7802" y="9640"/>
                    <a:pt x="7884" y="9730"/>
                    <a:pt x="7966" y="9821"/>
                  </a:cubicBezTo>
                  <a:cubicBezTo>
                    <a:pt x="8091" y="9912"/>
                    <a:pt x="8214" y="10050"/>
                    <a:pt x="8296" y="10140"/>
                  </a:cubicBezTo>
                  <a:cubicBezTo>
                    <a:pt x="8623" y="10458"/>
                    <a:pt x="8953" y="10732"/>
                    <a:pt x="9239" y="11004"/>
                  </a:cubicBezTo>
                  <a:cubicBezTo>
                    <a:pt x="10185" y="11822"/>
                    <a:pt x="11169" y="12505"/>
                    <a:pt x="12197" y="13187"/>
                  </a:cubicBezTo>
                  <a:lnTo>
                    <a:pt x="12156" y="13187"/>
                  </a:lnTo>
                  <a:cubicBezTo>
                    <a:pt x="13222" y="13869"/>
                    <a:pt x="14291" y="14551"/>
                    <a:pt x="15400" y="15143"/>
                  </a:cubicBezTo>
                  <a:cubicBezTo>
                    <a:pt x="15482" y="15188"/>
                    <a:pt x="15523" y="15279"/>
                    <a:pt x="15482" y="15369"/>
                  </a:cubicBezTo>
                  <a:cubicBezTo>
                    <a:pt x="15482" y="15415"/>
                    <a:pt x="15359" y="15460"/>
                    <a:pt x="15318" y="15460"/>
                  </a:cubicBezTo>
                  <a:cubicBezTo>
                    <a:pt x="15318" y="15460"/>
                    <a:pt x="15318" y="15415"/>
                    <a:pt x="15277" y="15415"/>
                  </a:cubicBezTo>
                  <a:cubicBezTo>
                    <a:pt x="15277" y="15429"/>
                    <a:pt x="15272" y="15435"/>
                    <a:pt x="15264" y="15435"/>
                  </a:cubicBezTo>
                  <a:cubicBezTo>
                    <a:pt x="15249" y="15435"/>
                    <a:pt x="15221" y="15415"/>
                    <a:pt x="15194" y="15415"/>
                  </a:cubicBezTo>
                  <a:cubicBezTo>
                    <a:pt x="14866" y="15324"/>
                    <a:pt x="14537" y="15188"/>
                    <a:pt x="14209" y="15005"/>
                  </a:cubicBezTo>
                  <a:cubicBezTo>
                    <a:pt x="13922" y="14914"/>
                    <a:pt x="13675" y="14778"/>
                    <a:pt x="13429" y="14642"/>
                  </a:cubicBezTo>
                  <a:cubicBezTo>
                    <a:pt x="12895" y="14370"/>
                    <a:pt x="12361" y="14096"/>
                    <a:pt x="11867" y="13778"/>
                  </a:cubicBezTo>
                  <a:cubicBezTo>
                    <a:pt x="10883" y="13141"/>
                    <a:pt x="9896" y="12505"/>
                    <a:pt x="8994" y="11777"/>
                  </a:cubicBezTo>
                  <a:cubicBezTo>
                    <a:pt x="8912" y="11732"/>
                    <a:pt x="8871" y="11641"/>
                    <a:pt x="8789" y="11596"/>
                  </a:cubicBezTo>
                  <a:cubicBezTo>
                    <a:pt x="8789" y="11596"/>
                    <a:pt x="8748" y="11596"/>
                    <a:pt x="8707" y="11550"/>
                  </a:cubicBezTo>
                  <a:cubicBezTo>
                    <a:pt x="8707" y="11550"/>
                    <a:pt x="8707" y="11550"/>
                    <a:pt x="8664" y="11505"/>
                  </a:cubicBezTo>
                  <a:cubicBezTo>
                    <a:pt x="7022" y="10140"/>
                    <a:pt x="5504" y="8595"/>
                    <a:pt x="4190" y="6866"/>
                  </a:cubicBezTo>
                  <a:lnTo>
                    <a:pt x="3778" y="6866"/>
                  </a:lnTo>
                  <a:cubicBezTo>
                    <a:pt x="3655" y="6911"/>
                    <a:pt x="3533" y="6911"/>
                    <a:pt x="3408" y="6956"/>
                  </a:cubicBezTo>
                  <a:cubicBezTo>
                    <a:pt x="3285" y="7002"/>
                    <a:pt x="3162" y="7002"/>
                    <a:pt x="3039" y="7094"/>
                  </a:cubicBezTo>
                  <a:cubicBezTo>
                    <a:pt x="2876" y="7140"/>
                    <a:pt x="2751" y="7230"/>
                    <a:pt x="2587" y="7321"/>
                  </a:cubicBezTo>
                  <a:cubicBezTo>
                    <a:pt x="2436" y="7404"/>
                    <a:pt x="2320" y="7488"/>
                    <a:pt x="2176" y="7606"/>
                  </a:cubicBezTo>
                  <a:cubicBezTo>
                    <a:pt x="2176" y="7602"/>
                    <a:pt x="2178" y="7599"/>
                    <a:pt x="2178" y="7593"/>
                  </a:cubicBezTo>
                  <a:cubicBezTo>
                    <a:pt x="1930" y="7776"/>
                    <a:pt x="1725" y="8003"/>
                    <a:pt x="1521" y="8230"/>
                  </a:cubicBezTo>
                  <a:cubicBezTo>
                    <a:pt x="1355" y="8411"/>
                    <a:pt x="1191" y="8595"/>
                    <a:pt x="1027" y="8776"/>
                  </a:cubicBezTo>
                  <a:lnTo>
                    <a:pt x="1068" y="8776"/>
                  </a:lnTo>
                  <a:cubicBezTo>
                    <a:pt x="904" y="8958"/>
                    <a:pt x="739" y="9184"/>
                    <a:pt x="616" y="9413"/>
                  </a:cubicBezTo>
                  <a:cubicBezTo>
                    <a:pt x="534" y="9594"/>
                    <a:pt x="452" y="9821"/>
                    <a:pt x="329" y="10004"/>
                  </a:cubicBezTo>
                  <a:cubicBezTo>
                    <a:pt x="329" y="10050"/>
                    <a:pt x="329" y="10050"/>
                    <a:pt x="329" y="10050"/>
                  </a:cubicBezTo>
                  <a:cubicBezTo>
                    <a:pt x="247" y="10231"/>
                    <a:pt x="164" y="10413"/>
                    <a:pt x="123" y="10639"/>
                  </a:cubicBezTo>
                  <a:cubicBezTo>
                    <a:pt x="82" y="10823"/>
                    <a:pt x="41" y="11049"/>
                    <a:pt x="0" y="11231"/>
                  </a:cubicBezTo>
                  <a:cubicBezTo>
                    <a:pt x="0" y="11276"/>
                    <a:pt x="0" y="11367"/>
                    <a:pt x="0" y="11460"/>
                  </a:cubicBezTo>
                  <a:cubicBezTo>
                    <a:pt x="123" y="11732"/>
                    <a:pt x="288" y="12049"/>
                    <a:pt x="452" y="12369"/>
                  </a:cubicBezTo>
                  <a:cubicBezTo>
                    <a:pt x="1232" y="13778"/>
                    <a:pt x="2259" y="15188"/>
                    <a:pt x="3492" y="16552"/>
                  </a:cubicBezTo>
                  <a:cubicBezTo>
                    <a:pt x="4681" y="17824"/>
                    <a:pt x="5995" y="18962"/>
                    <a:pt x="7350" y="19871"/>
                  </a:cubicBezTo>
                  <a:cubicBezTo>
                    <a:pt x="8789" y="20780"/>
                    <a:pt x="10185" y="21326"/>
                    <a:pt x="11540" y="21555"/>
                  </a:cubicBezTo>
                  <a:cubicBezTo>
                    <a:pt x="11867" y="21600"/>
                    <a:pt x="12197" y="21600"/>
                    <a:pt x="12484" y="21600"/>
                  </a:cubicBezTo>
                  <a:cubicBezTo>
                    <a:pt x="13470" y="21600"/>
                    <a:pt x="14373" y="21371"/>
                    <a:pt x="15153" y="20963"/>
                  </a:cubicBezTo>
                  <a:cubicBezTo>
                    <a:pt x="15441" y="20780"/>
                    <a:pt x="15728" y="20598"/>
                    <a:pt x="15975" y="20417"/>
                  </a:cubicBezTo>
                  <a:cubicBezTo>
                    <a:pt x="16221" y="20190"/>
                    <a:pt x="16508" y="19962"/>
                    <a:pt x="16755" y="19644"/>
                  </a:cubicBezTo>
                  <a:cubicBezTo>
                    <a:pt x="17124" y="19234"/>
                    <a:pt x="17453" y="18735"/>
                    <a:pt x="17699" y="18189"/>
                  </a:cubicBezTo>
                  <a:cubicBezTo>
                    <a:pt x="17905" y="17824"/>
                    <a:pt x="18028" y="17461"/>
                    <a:pt x="18151" y="17051"/>
                  </a:cubicBezTo>
                  <a:lnTo>
                    <a:pt x="18192" y="16915"/>
                  </a:lnTo>
                  <a:lnTo>
                    <a:pt x="18274" y="16825"/>
                  </a:lnTo>
                  <a:lnTo>
                    <a:pt x="18438" y="16779"/>
                  </a:lnTo>
                  <a:cubicBezTo>
                    <a:pt x="18890" y="16598"/>
                    <a:pt x="19342" y="16324"/>
                    <a:pt x="19752" y="16052"/>
                  </a:cubicBezTo>
                  <a:cubicBezTo>
                    <a:pt x="20163" y="15734"/>
                    <a:pt x="20492" y="15324"/>
                    <a:pt x="20779" y="14914"/>
                  </a:cubicBezTo>
                  <a:cubicBezTo>
                    <a:pt x="21066" y="14460"/>
                    <a:pt x="21272" y="13914"/>
                    <a:pt x="21395" y="13323"/>
                  </a:cubicBezTo>
                  <a:cubicBezTo>
                    <a:pt x="21559" y="12777"/>
                    <a:pt x="21600" y="12187"/>
                    <a:pt x="21559" y="11505"/>
                  </a:cubicBezTo>
                  <a:cubicBezTo>
                    <a:pt x="21518" y="10868"/>
                    <a:pt x="21395" y="10231"/>
                    <a:pt x="21149" y="9640"/>
                  </a:cubicBezTo>
                  <a:cubicBezTo>
                    <a:pt x="20943" y="9048"/>
                    <a:pt x="20656" y="8504"/>
                    <a:pt x="20327" y="8049"/>
                  </a:cubicBezTo>
                  <a:cubicBezTo>
                    <a:pt x="19958" y="7548"/>
                    <a:pt x="19506" y="7140"/>
                    <a:pt x="18972" y="6866"/>
                  </a:cubicBezTo>
                  <a:cubicBezTo>
                    <a:pt x="18931" y="6866"/>
                    <a:pt x="18890" y="6820"/>
                    <a:pt x="18849" y="6820"/>
                  </a:cubicBezTo>
                  <a:lnTo>
                    <a:pt x="18808" y="6820"/>
                  </a:lnTo>
                  <a:cubicBezTo>
                    <a:pt x="18521" y="6548"/>
                    <a:pt x="18233" y="6229"/>
                    <a:pt x="17822" y="5866"/>
                  </a:cubicBezTo>
                  <a:cubicBezTo>
                    <a:pt x="17289" y="5365"/>
                    <a:pt x="16755" y="4911"/>
                    <a:pt x="16180" y="4411"/>
                  </a:cubicBezTo>
                  <a:cubicBezTo>
                    <a:pt x="15728" y="4046"/>
                    <a:pt x="15318" y="3683"/>
                    <a:pt x="14948" y="3318"/>
                  </a:cubicBezTo>
                  <a:cubicBezTo>
                    <a:pt x="14661" y="3092"/>
                    <a:pt x="14373" y="2820"/>
                    <a:pt x="14045" y="2546"/>
                  </a:cubicBezTo>
                  <a:cubicBezTo>
                    <a:pt x="13100" y="1682"/>
                    <a:pt x="12156" y="773"/>
                    <a:pt x="11129" y="0"/>
                  </a:cubicBezTo>
                  <a:close/>
                </a:path>
              </a:pathLst>
            </a:custGeom>
            <a:solidFill>
              <a:srgbClr val="647254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88" name="Google Shape;9393;p55"/>
            <p:cNvSpPr/>
            <p:nvPr/>
          </p:nvSpPr>
          <p:spPr>
            <a:xfrm>
              <a:off x="11108263" y="10617050"/>
              <a:ext cx="33867" cy="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0" fill="norm" stroke="1" extrusionOk="0">
                  <a:moveTo>
                    <a:pt x="0" y="0"/>
                  </a:moveTo>
                  <a:lnTo>
                    <a:pt x="21600" y="0"/>
                  </a:lnTo>
                  <a:cubicBezTo>
                    <a:pt x="21600" y="0"/>
                    <a:pt x="21600" y="0"/>
                    <a:pt x="21600" y="0"/>
                  </a:cubicBezTo>
                  <a:cubicBezTo>
                    <a:pt x="21600" y="0"/>
                    <a:pt x="0" y="0"/>
                    <a:pt x="0" y="0"/>
                  </a:cubicBezTo>
                  <a:close/>
                </a:path>
              </a:pathLst>
            </a:custGeom>
            <a:noFill/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9591" name="Google Shape;9394;p55"/>
            <p:cNvGrpSpPr/>
            <p:nvPr/>
          </p:nvGrpSpPr>
          <p:grpSpPr>
            <a:xfrm>
              <a:off x="11124346" y="10600965"/>
              <a:ext cx="1" cy="33867"/>
              <a:chOff x="0" y="0"/>
              <a:chExt cx="0" cy="33866"/>
            </a:xfrm>
          </p:grpSpPr>
          <p:sp>
            <p:nvSpPr>
              <p:cNvPr id="9589" name="خط"/>
              <p:cNvSpPr/>
              <p:nvPr/>
            </p:nvSpPr>
            <p:spPr>
              <a:xfrm flipV="1">
                <a:off x="-1" y="-1"/>
                <a:ext cx="2" cy="33868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t">
                <a:noAutofit/>
              </a:bodyPr>
              <a:lstStyle/>
              <a:p>
                <a:pPr/>
              </a:p>
            </p:txBody>
          </p:sp>
          <p:sp>
            <p:nvSpPr>
              <p:cNvPr id="9590" name="خط"/>
              <p:cNvSpPr/>
              <p:nvPr/>
            </p:nvSpPr>
            <p:spPr>
              <a:xfrm flipH="1">
                <a:off x="-1" y="0"/>
                <a:ext cx="2" cy="33867"/>
              </a:xfrm>
              <a:prstGeom prst="line">
                <a:avLst/>
              </a:pr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t">
                <a:noAutofit/>
              </a:bodyPr>
              <a:lstStyle/>
              <a:p>
                <a:pPr/>
              </a:p>
            </p:txBody>
          </p:sp>
        </p:grpSp>
        <p:sp>
          <p:nvSpPr>
            <p:cNvPr id="9592" name="Google Shape;9395;p55"/>
            <p:cNvSpPr/>
            <p:nvPr/>
          </p:nvSpPr>
          <p:spPr>
            <a:xfrm>
              <a:off x="11372200" y="8215127"/>
              <a:ext cx="2118861" cy="24853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4" h="21600" fill="norm" stroke="1" extrusionOk="0">
                  <a:moveTo>
                    <a:pt x="18977" y="0"/>
                  </a:moveTo>
                  <a:cubicBezTo>
                    <a:pt x="18821" y="0"/>
                    <a:pt x="18683" y="15"/>
                    <a:pt x="18561" y="59"/>
                  </a:cubicBezTo>
                  <a:cubicBezTo>
                    <a:pt x="18250" y="103"/>
                    <a:pt x="17973" y="251"/>
                    <a:pt x="17713" y="444"/>
                  </a:cubicBezTo>
                  <a:cubicBezTo>
                    <a:pt x="17575" y="562"/>
                    <a:pt x="17471" y="695"/>
                    <a:pt x="17384" y="844"/>
                  </a:cubicBezTo>
                  <a:cubicBezTo>
                    <a:pt x="17281" y="991"/>
                    <a:pt x="17228" y="1154"/>
                    <a:pt x="17211" y="1317"/>
                  </a:cubicBezTo>
                  <a:cubicBezTo>
                    <a:pt x="17211" y="1391"/>
                    <a:pt x="17228" y="1479"/>
                    <a:pt x="17228" y="1539"/>
                  </a:cubicBezTo>
                  <a:cubicBezTo>
                    <a:pt x="17246" y="1627"/>
                    <a:pt x="17281" y="1701"/>
                    <a:pt x="17315" y="1776"/>
                  </a:cubicBezTo>
                  <a:cubicBezTo>
                    <a:pt x="17367" y="1894"/>
                    <a:pt x="17471" y="2012"/>
                    <a:pt x="17627" y="2116"/>
                  </a:cubicBezTo>
                  <a:cubicBezTo>
                    <a:pt x="17471" y="2249"/>
                    <a:pt x="17315" y="2367"/>
                    <a:pt x="17159" y="2486"/>
                  </a:cubicBezTo>
                  <a:cubicBezTo>
                    <a:pt x="16831" y="2692"/>
                    <a:pt x="16450" y="2870"/>
                    <a:pt x="16034" y="3033"/>
                  </a:cubicBezTo>
                  <a:cubicBezTo>
                    <a:pt x="15377" y="3255"/>
                    <a:pt x="14632" y="3417"/>
                    <a:pt x="13663" y="3536"/>
                  </a:cubicBezTo>
                  <a:cubicBezTo>
                    <a:pt x="13074" y="3595"/>
                    <a:pt x="12486" y="3639"/>
                    <a:pt x="11898" y="3684"/>
                  </a:cubicBezTo>
                  <a:cubicBezTo>
                    <a:pt x="11378" y="3714"/>
                    <a:pt x="10859" y="3758"/>
                    <a:pt x="10340" y="3817"/>
                  </a:cubicBezTo>
                  <a:cubicBezTo>
                    <a:pt x="10063" y="3846"/>
                    <a:pt x="9803" y="3876"/>
                    <a:pt x="9561" y="3906"/>
                  </a:cubicBezTo>
                  <a:cubicBezTo>
                    <a:pt x="9302" y="3950"/>
                    <a:pt x="9042" y="3995"/>
                    <a:pt x="8748" y="4068"/>
                  </a:cubicBezTo>
                  <a:cubicBezTo>
                    <a:pt x="8229" y="4187"/>
                    <a:pt x="7692" y="4335"/>
                    <a:pt x="7173" y="4527"/>
                  </a:cubicBezTo>
                  <a:cubicBezTo>
                    <a:pt x="6203" y="4897"/>
                    <a:pt x="5303" y="5385"/>
                    <a:pt x="4473" y="6006"/>
                  </a:cubicBezTo>
                  <a:cubicBezTo>
                    <a:pt x="3711" y="6584"/>
                    <a:pt x="3019" y="7279"/>
                    <a:pt x="2465" y="8063"/>
                  </a:cubicBezTo>
                  <a:cubicBezTo>
                    <a:pt x="1911" y="8817"/>
                    <a:pt x="1478" y="9646"/>
                    <a:pt x="1184" y="10549"/>
                  </a:cubicBezTo>
                  <a:cubicBezTo>
                    <a:pt x="907" y="11421"/>
                    <a:pt x="752" y="12353"/>
                    <a:pt x="752" y="13300"/>
                  </a:cubicBezTo>
                  <a:cubicBezTo>
                    <a:pt x="752" y="13818"/>
                    <a:pt x="786" y="14321"/>
                    <a:pt x="890" y="14780"/>
                  </a:cubicBezTo>
                  <a:cubicBezTo>
                    <a:pt x="976" y="15283"/>
                    <a:pt x="1115" y="15771"/>
                    <a:pt x="1253" y="16259"/>
                  </a:cubicBezTo>
                  <a:lnTo>
                    <a:pt x="1340" y="16540"/>
                  </a:lnTo>
                  <a:cubicBezTo>
                    <a:pt x="1236" y="16732"/>
                    <a:pt x="1098" y="16925"/>
                    <a:pt x="924" y="17117"/>
                  </a:cubicBezTo>
                  <a:lnTo>
                    <a:pt x="942" y="17103"/>
                  </a:lnTo>
                  <a:cubicBezTo>
                    <a:pt x="665" y="17398"/>
                    <a:pt x="353" y="17679"/>
                    <a:pt x="59" y="17931"/>
                  </a:cubicBezTo>
                  <a:cubicBezTo>
                    <a:pt x="59" y="17945"/>
                    <a:pt x="59" y="17945"/>
                    <a:pt x="42" y="17960"/>
                  </a:cubicBezTo>
                  <a:cubicBezTo>
                    <a:pt x="7" y="17975"/>
                    <a:pt x="-10" y="18005"/>
                    <a:pt x="7" y="18049"/>
                  </a:cubicBezTo>
                  <a:cubicBezTo>
                    <a:pt x="76" y="18389"/>
                    <a:pt x="232" y="18745"/>
                    <a:pt x="475" y="19129"/>
                  </a:cubicBezTo>
                  <a:cubicBezTo>
                    <a:pt x="716" y="19484"/>
                    <a:pt x="1029" y="19824"/>
                    <a:pt x="1426" y="20180"/>
                  </a:cubicBezTo>
                  <a:cubicBezTo>
                    <a:pt x="1790" y="20505"/>
                    <a:pt x="2205" y="20786"/>
                    <a:pt x="2673" y="21037"/>
                  </a:cubicBezTo>
                  <a:cubicBezTo>
                    <a:pt x="3122" y="21274"/>
                    <a:pt x="3590" y="21452"/>
                    <a:pt x="4058" y="21540"/>
                  </a:cubicBezTo>
                  <a:cubicBezTo>
                    <a:pt x="4265" y="21570"/>
                    <a:pt x="4473" y="21600"/>
                    <a:pt x="4698" y="21600"/>
                  </a:cubicBezTo>
                  <a:cubicBezTo>
                    <a:pt x="4906" y="21600"/>
                    <a:pt x="5113" y="21570"/>
                    <a:pt x="5321" y="21526"/>
                  </a:cubicBezTo>
                  <a:cubicBezTo>
                    <a:pt x="5338" y="21526"/>
                    <a:pt x="5355" y="21511"/>
                    <a:pt x="5372" y="21496"/>
                  </a:cubicBezTo>
                  <a:cubicBezTo>
                    <a:pt x="5407" y="21481"/>
                    <a:pt x="5425" y="21467"/>
                    <a:pt x="5425" y="21437"/>
                  </a:cubicBezTo>
                  <a:cubicBezTo>
                    <a:pt x="5442" y="21378"/>
                    <a:pt x="5459" y="21334"/>
                    <a:pt x="5477" y="21274"/>
                  </a:cubicBezTo>
                  <a:cubicBezTo>
                    <a:pt x="5546" y="21141"/>
                    <a:pt x="5632" y="21008"/>
                    <a:pt x="5771" y="20845"/>
                  </a:cubicBezTo>
                  <a:lnTo>
                    <a:pt x="5771" y="20860"/>
                  </a:lnTo>
                  <a:cubicBezTo>
                    <a:pt x="6013" y="20594"/>
                    <a:pt x="6273" y="20372"/>
                    <a:pt x="6584" y="20165"/>
                  </a:cubicBezTo>
                  <a:cubicBezTo>
                    <a:pt x="6619" y="20135"/>
                    <a:pt x="6653" y="20120"/>
                    <a:pt x="6688" y="20091"/>
                  </a:cubicBezTo>
                  <a:lnTo>
                    <a:pt x="6999" y="20105"/>
                  </a:lnTo>
                  <a:lnTo>
                    <a:pt x="7744" y="20105"/>
                  </a:lnTo>
                  <a:cubicBezTo>
                    <a:pt x="8142" y="20105"/>
                    <a:pt x="8471" y="20105"/>
                    <a:pt x="8782" y="20076"/>
                  </a:cubicBezTo>
                  <a:cubicBezTo>
                    <a:pt x="9336" y="20046"/>
                    <a:pt x="9907" y="19973"/>
                    <a:pt x="10496" y="19854"/>
                  </a:cubicBezTo>
                  <a:cubicBezTo>
                    <a:pt x="11586" y="19632"/>
                    <a:pt x="12608" y="19307"/>
                    <a:pt x="13542" y="18863"/>
                  </a:cubicBezTo>
                  <a:cubicBezTo>
                    <a:pt x="14494" y="18404"/>
                    <a:pt x="15342" y="17872"/>
                    <a:pt x="16086" y="17235"/>
                  </a:cubicBezTo>
                  <a:cubicBezTo>
                    <a:pt x="16848" y="16599"/>
                    <a:pt x="17471" y="15874"/>
                    <a:pt x="17955" y="15090"/>
                  </a:cubicBezTo>
                  <a:cubicBezTo>
                    <a:pt x="18475" y="14277"/>
                    <a:pt x="18838" y="13404"/>
                    <a:pt x="19029" y="12516"/>
                  </a:cubicBezTo>
                  <a:cubicBezTo>
                    <a:pt x="19132" y="12028"/>
                    <a:pt x="19184" y="11554"/>
                    <a:pt x="19202" y="11096"/>
                  </a:cubicBezTo>
                  <a:cubicBezTo>
                    <a:pt x="19219" y="10844"/>
                    <a:pt x="19202" y="10608"/>
                    <a:pt x="19202" y="10386"/>
                  </a:cubicBezTo>
                  <a:cubicBezTo>
                    <a:pt x="19184" y="10178"/>
                    <a:pt x="19167" y="9971"/>
                    <a:pt x="19132" y="9720"/>
                  </a:cubicBezTo>
                  <a:cubicBezTo>
                    <a:pt x="19080" y="9276"/>
                    <a:pt x="18994" y="8832"/>
                    <a:pt x="18925" y="8403"/>
                  </a:cubicBezTo>
                  <a:cubicBezTo>
                    <a:pt x="18838" y="7900"/>
                    <a:pt x="18752" y="7382"/>
                    <a:pt x="18700" y="6879"/>
                  </a:cubicBezTo>
                  <a:lnTo>
                    <a:pt x="18700" y="6909"/>
                  </a:lnTo>
                  <a:cubicBezTo>
                    <a:pt x="18596" y="6066"/>
                    <a:pt x="18613" y="5400"/>
                    <a:pt x="18734" y="4808"/>
                  </a:cubicBezTo>
                  <a:cubicBezTo>
                    <a:pt x="18804" y="4409"/>
                    <a:pt x="18925" y="4054"/>
                    <a:pt x="19098" y="3743"/>
                  </a:cubicBezTo>
                  <a:cubicBezTo>
                    <a:pt x="19184" y="3580"/>
                    <a:pt x="19288" y="3417"/>
                    <a:pt x="19409" y="3270"/>
                  </a:cubicBezTo>
                  <a:cubicBezTo>
                    <a:pt x="19565" y="3373"/>
                    <a:pt x="19721" y="3433"/>
                    <a:pt x="19877" y="3447"/>
                  </a:cubicBezTo>
                  <a:cubicBezTo>
                    <a:pt x="19928" y="3462"/>
                    <a:pt x="19998" y="3462"/>
                    <a:pt x="20085" y="3462"/>
                  </a:cubicBezTo>
                  <a:lnTo>
                    <a:pt x="20154" y="3462"/>
                  </a:lnTo>
                  <a:cubicBezTo>
                    <a:pt x="20223" y="3462"/>
                    <a:pt x="20327" y="3447"/>
                    <a:pt x="20413" y="3417"/>
                  </a:cubicBezTo>
                  <a:cubicBezTo>
                    <a:pt x="20604" y="3373"/>
                    <a:pt x="20759" y="3284"/>
                    <a:pt x="20915" y="3180"/>
                  </a:cubicBezTo>
                  <a:cubicBezTo>
                    <a:pt x="21071" y="3077"/>
                    <a:pt x="21192" y="2944"/>
                    <a:pt x="21279" y="2811"/>
                  </a:cubicBezTo>
                  <a:cubicBezTo>
                    <a:pt x="21504" y="2500"/>
                    <a:pt x="21590" y="2145"/>
                    <a:pt x="21521" y="1835"/>
                  </a:cubicBezTo>
                  <a:lnTo>
                    <a:pt x="21521" y="1805"/>
                  </a:lnTo>
                  <a:cubicBezTo>
                    <a:pt x="21504" y="1701"/>
                    <a:pt x="21469" y="1598"/>
                    <a:pt x="21417" y="1494"/>
                  </a:cubicBezTo>
                  <a:cubicBezTo>
                    <a:pt x="21365" y="1346"/>
                    <a:pt x="21279" y="1213"/>
                    <a:pt x="21158" y="1050"/>
                  </a:cubicBezTo>
                  <a:cubicBezTo>
                    <a:pt x="21053" y="932"/>
                    <a:pt x="20933" y="799"/>
                    <a:pt x="20794" y="695"/>
                  </a:cubicBezTo>
                  <a:cubicBezTo>
                    <a:pt x="20274" y="1243"/>
                    <a:pt x="19773" y="1790"/>
                    <a:pt x="19254" y="2338"/>
                  </a:cubicBezTo>
                  <a:cubicBezTo>
                    <a:pt x="17488" y="4231"/>
                    <a:pt x="15723" y="6140"/>
                    <a:pt x="13958" y="8033"/>
                  </a:cubicBezTo>
                  <a:cubicBezTo>
                    <a:pt x="12919" y="9143"/>
                    <a:pt x="11880" y="10253"/>
                    <a:pt x="10842" y="11377"/>
                  </a:cubicBezTo>
                  <a:cubicBezTo>
                    <a:pt x="10842" y="11377"/>
                    <a:pt x="10825" y="11391"/>
                    <a:pt x="10825" y="11406"/>
                  </a:cubicBezTo>
                  <a:cubicBezTo>
                    <a:pt x="10807" y="11406"/>
                    <a:pt x="10790" y="11421"/>
                    <a:pt x="10773" y="11421"/>
                  </a:cubicBezTo>
                  <a:cubicBezTo>
                    <a:pt x="10755" y="11406"/>
                    <a:pt x="10721" y="11406"/>
                    <a:pt x="10704" y="11406"/>
                  </a:cubicBezTo>
                  <a:cubicBezTo>
                    <a:pt x="10686" y="11406"/>
                    <a:pt x="10669" y="11391"/>
                    <a:pt x="10652" y="11391"/>
                  </a:cubicBezTo>
                  <a:cubicBezTo>
                    <a:pt x="10599" y="11377"/>
                    <a:pt x="10565" y="11347"/>
                    <a:pt x="10530" y="11318"/>
                  </a:cubicBezTo>
                  <a:cubicBezTo>
                    <a:pt x="10496" y="11303"/>
                    <a:pt x="10479" y="11273"/>
                    <a:pt x="10444" y="11259"/>
                  </a:cubicBezTo>
                  <a:cubicBezTo>
                    <a:pt x="10444" y="11244"/>
                    <a:pt x="10427" y="11229"/>
                    <a:pt x="10427" y="11214"/>
                  </a:cubicBezTo>
                  <a:cubicBezTo>
                    <a:pt x="10409" y="11200"/>
                    <a:pt x="10392" y="11170"/>
                    <a:pt x="10375" y="11140"/>
                  </a:cubicBezTo>
                  <a:cubicBezTo>
                    <a:pt x="10375" y="11125"/>
                    <a:pt x="10357" y="11110"/>
                    <a:pt x="10357" y="11096"/>
                  </a:cubicBezTo>
                  <a:cubicBezTo>
                    <a:pt x="10357" y="11096"/>
                    <a:pt x="10357" y="11081"/>
                    <a:pt x="10357" y="11066"/>
                  </a:cubicBezTo>
                  <a:cubicBezTo>
                    <a:pt x="10357" y="11051"/>
                    <a:pt x="10375" y="11051"/>
                    <a:pt x="10375" y="11037"/>
                  </a:cubicBezTo>
                  <a:cubicBezTo>
                    <a:pt x="10444" y="10963"/>
                    <a:pt x="10513" y="10903"/>
                    <a:pt x="10565" y="10830"/>
                  </a:cubicBezTo>
                  <a:cubicBezTo>
                    <a:pt x="12106" y="9187"/>
                    <a:pt x="13646" y="7530"/>
                    <a:pt x="15186" y="5873"/>
                  </a:cubicBezTo>
                  <a:cubicBezTo>
                    <a:pt x="16900" y="4054"/>
                    <a:pt x="18596" y="2219"/>
                    <a:pt x="20310" y="385"/>
                  </a:cubicBezTo>
                  <a:cubicBezTo>
                    <a:pt x="20223" y="340"/>
                    <a:pt x="20119" y="281"/>
                    <a:pt x="20015" y="237"/>
                  </a:cubicBezTo>
                  <a:cubicBezTo>
                    <a:pt x="19825" y="163"/>
                    <a:pt x="19634" y="89"/>
                    <a:pt x="19444" y="59"/>
                  </a:cubicBezTo>
                  <a:cubicBezTo>
                    <a:pt x="19271" y="15"/>
                    <a:pt x="19115" y="0"/>
                    <a:pt x="18977" y="0"/>
                  </a:cubicBezTo>
                  <a:close/>
                </a:path>
              </a:pathLst>
            </a:custGeom>
            <a:solidFill>
              <a:srgbClr val="847C8A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93" name="Google Shape;9396;p55"/>
            <p:cNvSpPr/>
            <p:nvPr/>
          </p:nvSpPr>
          <p:spPr>
            <a:xfrm>
              <a:off x="11371167" y="8215127"/>
              <a:ext cx="1889536" cy="22112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47" y="0"/>
                  </a:moveTo>
                  <a:cubicBezTo>
                    <a:pt x="21171" y="0"/>
                    <a:pt x="21016" y="17"/>
                    <a:pt x="20879" y="50"/>
                  </a:cubicBezTo>
                  <a:cubicBezTo>
                    <a:pt x="20529" y="116"/>
                    <a:pt x="20199" y="266"/>
                    <a:pt x="19926" y="499"/>
                  </a:cubicBezTo>
                  <a:cubicBezTo>
                    <a:pt x="19771" y="632"/>
                    <a:pt x="19634" y="782"/>
                    <a:pt x="19537" y="948"/>
                  </a:cubicBezTo>
                  <a:cubicBezTo>
                    <a:pt x="19440" y="1114"/>
                    <a:pt x="19381" y="1280"/>
                    <a:pt x="19362" y="1480"/>
                  </a:cubicBezTo>
                  <a:cubicBezTo>
                    <a:pt x="19362" y="1580"/>
                    <a:pt x="19362" y="1663"/>
                    <a:pt x="19381" y="1730"/>
                  </a:cubicBezTo>
                  <a:cubicBezTo>
                    <a:pt x="19400" y="1829"/>
                    <a:pt x="19440" y="1912"/>
                    <a:pt x="19459" y="1996"/>
                  </a:cubicBezTo>
                  <a:cubicBezTo>
                    <a:pt x="19537" y="2128"/>
                    <a:pt x="19654" y="2262"/>
                    <a:pt x="19810" y="2394"/>
                  </a:cubicBezTo>
                  <a:cubicBezTo>
                    <a:pt x="19654" y="2528"/>
                    <a:pt x="19479" y="2660"/>
                    <a:pt x="19284" y="2777"/>
                  </a:cubicBezTo>
                  <a:cubicBezTo>
                    <a:pt x="18934" y="3026"/>
                    <a:pt x="18506" y="3226"/>
                    <a:pt x="18019" y="3409"/>
                  </a:cubicBezTo>
                  <a:cubicBezTo>
                    <a:pt x="17299" y="3658"/>
                    <a:pt x="16443" y="3841"/>
                    <a:pt x="15372" y="3957"/>
                  </a:cubicBezTo>
                  <a:cubicBezTo>
                    <a:pt x="14750" y="4040"/>
                    <a:pt x="14108" y="4090"/>
                    <a:pt x="13465" y="4124"/>
                  </a:cubicBezTo>
                  <a:lnTo>
                    <a:pt x="13427" y="4124"/>
                  </a:lnTo>
                  <a:lnTo>
                    <a:pt x="13388" y="4141"/>
                  </a:lnTo>
                  <a:lnTo>
                    <a:pt x="13330" y="4141"/>
                  </a:lnTo>
                  <a:cubicBezTo>
                    <a:pt x="12785" y="4174"/>
                    <a:pt x="12201" y="4224"/>
                    <a:pt x="11636" y="4273"/>
                  </a:cubicBezTo>
                  <a:cubicBezTo>
                    <a:pt x="11305" y="4306"/>
                    <a:pt x="11014" y="4356"/>
                    <a:pt x="10761" y="4390"/>
                  </a:cubicBezTo>
                  <a:cubicBezTo>
                    <a:pt x="10489" y="4440"/>
                    <a:pt x="10177" y="4490"/>
                    <a:pt x="9847" y="4556"/>
                  </a:cubicBezTo>
                  <a:cubicBezTo>
                    <a:pt x="9263" y="4689"/>
                    <a:pt x="8659" y="4872"/>
                    <a:pt x="8076" y="5088"/>
                  </a:cubicBezTo>
                  <a:cubicBezTo>
                    <a:pt x="6985" y="5504"/>
                    <a:pt x="5974" y="6053"/>
                    <a:pt x="5040" y="6751"/>
                  </a:cubicBezTo>
                  <a:cubicBezTo>
                    <a:pt x="4164" y="7399"/>
                    <a:pt x="3405" y="8181"/>
                    <a:pt x="2763" y="9062"/>
                  </a:cubicBezTo>
                  <a:cubicBezTo>
                    <a:pt x="2160" y="9910"/>
                    <a:pt x="1673" y="10841"/>
                    <a:pt x="1342" y="11856"/>
                  </a:cubicBezTo>
                  <a:cubicBezTo>
                    <a:pt x="1012" y="12836"/>
                    <a:pt x="856" y="13884"/>
                    <a:pt x="856" y="14948"/>
                  </a:cubicBezTo>
                  <a:cubicBezTo>
                    <a:pt x="856" y="15531"/>
                    <a:pt x="895" y="16079"/>
                    <a:pt x="992" y="16612"/>
                  </a:cubicBezTo>
                  <a:cubicBezTo>
                    <a:pt x="1109" y="17160"/>
                    <a:pt x="1265" y="17709"/>
                    <a:pt x="1420" y="18241"/>
                  </a:cubicBezTo>
                  <a:lnTo>
                    <a:pt x="1420" y="18274"/>
                  </a:lnTo>
                  <a:lnTo>
                    <a:pt x="1518" y="18590"/>
                  </a:lnTo>
                  <a:cubicBezTo>
                    <a:pt x="1381" y="18806"/>
                    <a:pt x="1226" y="19022"/>
                    <a:pt x="1050" y="19239"/>
                  </a:cubicBezTo>
                  <a:lnTo>
                    <a:pt x="1070" y="19222"/>
                  </a:lnTo>
                  <a:cubicBezTo>
                    <a:pt x="759" y="19555"/>
                    <a:pt x="408" y="19870"/>
                    <a:pt x="78" y="20153"/>
                  </a:cubicBezTo>
                  <a:cubicBezTo>
                    <a:pt x="78" y="20153"/>
                    <a:pt x="58" y="20170"/>
                    <a:pt x="58" y="20170"/>
                  </a:cubicBezTo>
                  <a:cubicBezTo>
                    <a:pt x="19" y="20203"/>
                    <a:pt x="0" y="20236"/>
                    <a:pt x="0" y="20286"/>
                  </a:cubicBezTo>
                  <a:cubicBezTo>
                    <a:pt x="78" y="20669"/>
                    <a:pt x="253" y="21068"/>
                    <a:pt x="545" y="21500"/>
                  </a:cubicBezTo>
                  <a:cubicBezTo>
                    <a:pt x="564" y="21533"/>
                    <a:pt x="603" y="21566"/>
                    <a:pt x="623" y="21600"/>
                  </a:cubicBezTo>
                  <a:cubicBezTo>
                    <a:pt x="1168" y="21134"/>
                    <a:pt x="1654" y="20635"/>
                    <a:pt x="2062" y="20070"/>
                  </a:cubicBezTo>
                  <a:cubicBezTo>
                    <a:pt x="2218" y="19837"/>
                    <a:pt x="2374" y="19604"/>
                    <a:pt x="2491" y="19355"/>
                  </a:cubicBezTo>
                  <a:cubicBezTo>
                    <a:pt x="2607" y="19139"/>
                    <a:pt x="2705" y="18922"/>
                    <a:pt x="2783" y="18690"/>
                  </a:cubicBezTo>
                  <a:cubicBezTo>
                    <a:pt x="2783" y="18690"/>
                    <a:pt x="2783" y="18690"/>
                    <a:pt x="2783" y="18707"/>
                  </a:cubicBezTo>
                  <a:cubicBezTo>
                    <a:pt x="2880" y="18424"/>
                    <a:pt x="2957" y="18124"/>
                    <a:pt x="2997" y="17842"/>
                  </a:cubicBezTo>
                  <a:cubicBezTo>
                    <a:pt x="3036" y="17559"/>
                    <a:pt x="3075" y="17260"/>
                    <a:pt x="3075" y="16977"/>
                  </a:cubicBezTo>
                  <a:cubicBezTo>
                    <a:pt x="3075" y="16734"/>
                    <a:pt x="3075" y="16507"/>
                    <a:pt x="3075" y="16278"/>
                  </a:cubicBezTo>
                  <a:cubicBezTo>
                    <a:pt x="3055" y="16146"/>
                    <a:pt x="3055" y="16012"/>
                    <a:pt x="3036" y="15880"/>
                  </a:cubicBezTo>
                  <a:cubicBezTo>
                    <a:pt x="3036" y="15746"/>
                    <a:pt x="3016" y="15630"/>
                    <a:pt x="3016" y="15498"/>
                  </a:cubicBezTo>
                  <a:cubicBezTo>
                    <a:pt x="2997" y="14965"/>
                    <a:pt x="3016" y="14433"/>
                    <a:pt x="3113" y="13918"/>
                  </a:cubicBezTo>
                  <a:cubicBezTo>
                    <a:pt x="3152" y="13635"/>
                    <a:pt x="3230" y="13369"/>
                    <a:pt x="3328" y="13103"/>
                  </a:cubicBezTo>
                  <a:cubicBezTo>
                    <a:pt x="3405" y="12854"/>
                    <a:pt x="3502" y="12604"/>
                    <a:pt x="3620" y="12371"/>
                  </a:cubicBezTo>
                  <a:cubicBezTo>
                    <a:pt x="3833" y="11939"/>
                    <a:pt x="4086" y="11540"/>
                    <a:pt x="4378" y="11141"/>
                  </a:cubicBezTo>
                  <a:cubicBezTo>
                    <a:pt x="4787" y="10625"/>
                    <a:pt x="5273" y="10126"/>
                    <a:pt x="5799" y="9678"/>
                  </a:cubicBezTo>
                  <a:cubicBezTo>
                    <a:pt x="6305" y="9245"/>
                    <a:pt x="6869" y="8829"/>
                    <a:pt x="7472" y="8480"/>
                  </a:cubicBezTo>
                  <a:cubicBezTo>
                    <a:pt x="7764" y="8297"/>
                    <a:pt x="8056" y="8131"/>
                    <a:pt x="8348" y="7981"/>
                  </a:cubicBezTo>
                  <a:cubicBezTo>
                    <a:pt x="8582" y="7865"/>
                    <a:pt x="8815" y="7748"/>
                    <a:pt x="9048" y="7649"/>
                  </a:cubicBezTo>
                  <a:cubicBezTo>
                    <a:pt x="9555" y="7433"/>
                    <a:pt x="10060" y="7250"/>
                    <a:pt x="10586" y="7084"/>
                  </a:cubicBezTo>
                  <a:cubicBezTo>
                    <a:pt x="11676" y="6717"/>
                    <a:pt x="12804" y="6435"/>
                    <a:pt x="13913" y="6119"/>
                  </a:cubicBezTo>
                  <a:cubicBezTo>
                    <a:pt x="15003" y="5803"/>
                    <a:pt x="16093" y="5471"/>
                    <a:pt x="17105" y="5022"/>
                  </a:cubicBezTo>
                  <a:cubicBezTo>
                    <a:pt x="17124" y="5005"/>
                    <a:pt x="17124" y="5005"/>
                    <a:pt x="17124" y="5005"/>
                  </a:cubicBezTo>
                  <a:cubicBezTo>
                    <a:pt x="17474" y="4855"/>
                    <a:pt x="17824" y="4673"/>
                    <a:pt x="18155" y="4473"/>
                  </a:cubicBezTo>
                  <a:cubicBezTo>
                    <a:pt x="18466" y="4290"/>
                    <a:pt x="18758" y="4090"/>
                    <a:pt x="19050" y="3875"/>
                  </a:cubicBezTo>
                  <a:lnTo>
                    <a:pt x="19031" y="3875"/>
                  </a:lnTo>
                  <a:cubicBezTo>
                    <a:pt x="19265" y="3691"/>
                    <a:pt x="19459" y="3508"/>
                    <a:pt x="19654" y="3309"/>
                  </a:cubicBezTo>
                  <a:cubicBezTo>
                    <a:pt x="19848" y="3126"/>
                    <a:pt x="20004" y="2926"/>
                    <a:pt x="20160" y="2710"/>
                  </a:cubicBezTo>
                  <a:cubicBezTo>
                    <a:pt x="20315" y="2494"/>
                    <a:pt x="20452" y="2262"/>
                    <a:pt x="20588" y="2029"/>
                  </a:cubicBezTo>
                  <a:cubicBezTo>
                    <a:pt x="20432" y="1929"/>
                    <a:pt x="20296" y="1813"/>
                    <a:pt x="20218" y="1679"/>
                  </a:cubicBezTo>
                  <a:cubicBezTo>
                    <a:pt x="20140" y="1547"/>
                    <a:pt x="20102" y="1413"/>
                    <a:pt x="20102" y="1280"/>
                  </a:cubicBezTo>
                  <a:cubicBezTo>
                    <a:pt x="20121" y="998"/>
                    <a:pt x="20334" y="732"/>
                    <a:pt x="20568" y="532"/>
                  </a:cubicBezTo>
                  <a:cubicBezTo>
                    <a:pt x="20724" y="416"/>
                    <a:pt x="20879" y="316"/>
                    <a:pt x="21055" y="233"/>
                  </a:cubicBezTo>
                  <a:cubicBezTo>
                    <a:pt x="21210" y="150"/>
                    <a:pt x="21405" y="66"/>
                    <a:pt x="21600" y="17"/>
                  </a:cubicBezTo>
                  <a:cubicBezTo>
                    <a:pt x="21502" y="0"/>
                    <a:pt x="21425" y="0"/>
                    <a:pt x="21347" y="0"/>
                  </a:cubicBezTo>
                  <a:close/>
                </a:path>
              </a:pathLst>
            </a:custGeom>
            <a:solidFill>
              <a:srgbClr val="B2A7B9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94" name="Google Shape;9397;p55"/>
            <p:cNvSpPr/>
            <p:nvPr/>
          </p:nvSpPr>
          <p:spPr>
            <a:xfrm>
              <a:off x="11554361" y="9282421"/>
              <a:ext cx="393565" cy="11054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5" h="21600" fill="norm" stroke="1" extrusionOk="0">
                  <a:moveTo>
                    <a:pt x="21174" y="0"/>
                  </a:moveTo>
                  <a:cubicBezTo>
                    <a:pt x="21082" y="0"/>
                    <a:pt x="20989" y="0"/>
                    <a:pt x="20897" y="33"/>
                  </a:cubicBezTo>
                  <a:cubicBezTo>
                    <a:pt x="18577" y="799"/>
                    <a:pt x="16539" y="1664"/>
                    <a:pt x="15055" y="2661"/>
                  </a:cubicBezTo>
                  <a:cubicBezTo>
                    <a:pt x="13572" y="3559"/>
                    <a:pt x="12551" y="4524"/>
                    <a:pt x="11904" y="5555"/>
                  </a:cubicBezTo>
                  <a:cubicBezTo>
                    <a:pt x="11160" y="6586"/>
                    <a:pt x="10698" y="7618"/>
                    <a:pt x="10420" y="8682"/>
                  </a:cubicBezTo>
                  <a:cubicBezTo>
                    <a:pt x="10235" y="9214"/>
                    <a:pt x="10047" y="9746"/>
                    <a:pt x="9954" y="10312"/>
                  </a:cubicBezTo>
                  <a:cubicBezTo>
                    <a:pt x="9769" y="10844"/>
                    <a:pt x="9677" y="11376"/>
                    <a:pt x="9492" y="11908"/>
                  </a:cubicBezTo>
                  <a:cubicBezTo>
                    <a:pt x="9214" y="12606"/>
                    <a:pt x="9029" y="13304"/>
                    <a:pt x="8656" y="13970"/>
                  </a:cubicBezTo>
                  <a:cubicBezTo>
                    <a:pt x="8008" y="15333"/>
                    <a:pt x="6895" y="16664"/>
                    <a:pt x="5319" y="17895"/>
                  </a:cubicBezTo>
                  <a:cubicBezTo>
                    <a:pt x="5319" y="17862"/>
                    <a:pt x="5412" y="17828"/>
                    <a:pt x="5412" y="17795"/>
                  </a:cubicBezTo>
                  <a:cubicBezTo>
                    <a:pt x="4021" y="18893"/>
                    <a:pt x="2167" y="19924"/>
                    <a:pt x="221" y="20889"/>
                  </a:cubicBezTo>
                  <a:cubicBezTo>
                    <a:pt x="36" y="20988"/>
                    <a:pt x="-56" y="21121"/>
                    <a:pt x="36" y="21254"/>
                  </a:cubicBezTo>
                  <a:cubicBezTo>
                    <a:pt x="36" y="21354"/>
                    <a:pt x="314" y="21454"/>
                    <a:pt x="591" y="21520"/>
                  </a:cubicBezTo>
                  <a:cubicBezTo>
                    <a:pt x="795" y="21569"/>
                    <a:pt x="1050" y="21600"/>
                    <a:pt x="1279" y="21600"/>
                  </a:cubicBezTo>
                  <a:cubicBezTo>
                    <a:pt x="1365" y="21600"/>
                    <a:pt x="1442" y="21596"/>
                    <a:pt x="1520" y="21587"/>
                  </a:cubicBezTo>
                  <a:cubicBezTo>
                    <a:pt x="1890" y="21554"/>
                    <a:pt x="2167" y="21487"/>
                    <a:pt x="2352" y="21388"/>
                  </a:cubicBezTo>
                  <a:cubicBezTo>
                    <a:pt x="3466" y="20822"/>
                    <a:pt x="4579" y="20257"/>
                    <a:pt x="5596" y="19624"/>
                  </a:cubicBezTo>
                  <a:cubicBezTo>
                    <a:pt x="6525" y="19059"/>
                    <a:pt x="7361" y="18493"/>
                    <a:pt x="8101" y="17895"/>
                  </a:cubicBezTo>
                  <a:cubicBezTo>
                    <a:pt x="8752" y="17363"/>
                    <a:pt x="9214" y="16830"/>
                    <a:pt x="9677" y="16331"/>
                  </a:cubicBezTo>
                  <a:cubicBezTo>
                    <a:pt x="10047" y="15766"/>
                    <a:pt x="10328" y="15234"/>
                    <a:pt x="10605" y="14669"/>
                  </a:cubicBezTo>
                  <a:cubicBezTo>
                    <a:pt x="11068" y="13604"/>
                    <a:pt x="11345" y="12507"/>
                    <a:pt x="11438" y="11442"/>
                  </a:cubicBezTo>
                  <a:cubicBezTo>
                    <a:pt x="11623" y="10345"/>
                    <a:pt x="11719" y="9280"/>
                    <a:pt x="11996" y="8183"/>
                  </a:cubicBezTo>
                  <a:cubicBezTo>
                    <a:pt x="12089" y="7551"/>
                    <a:pt x="12366" y="6885"/>
                    <a:pt x="12644" y="6220"/>
                  </a:cubicBezTo>
                  <a:cubicBezTo>
                    <a:pt x="13202" y="5156"/>
                    <a:pt x="14034" y="4125"/>
                    <a:pt x="15240" y="3127"/>
                  </a:cubicBezTo>
                  <a:cubicBezTo>
                    <a:pt x="16261" y="2395"/>
                    <a:pt x="17556" y="1697"/>
                    <a:pt x="19040" y="1064"/>
                  </a:cubicBezTo>
                  <a:cubicBezTo>
                    <a:pt x="19783" y="766"/>
                    <a:pt x="20527" y="466"/>
                    <a:pt x="21359" y="200"/>
                  </a:cubicBezTo>
                  <a:cubicBezTo>
                    <a:pt x="21544" y="134"/>
                    <a:pt x="21359" y="0"/>
                    <a:pt x="21174" y="0"/>
                  </a:cubicBezTo>
                  <a:close/>
                </a:path>
              </a:pathLst>
            </a:custGeom>
            <a:solidFill>
              <a:srgbClr val="B2A7B9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95" name="Google Shape;9398;p55"/>
            <p:cNvSpPr/>
            <p:nvPr/>
          </p:nvSpPr>
          <p:spPr>
            <a:xfrm>
              <a:off x="11968741" y="9232344"/>
              <a:ext cx="33868" cy="338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25" h="21600" fill="norm" stroke="1" extrusionOk="0">
                  <a:moveTo>
                    <a:pt x="9690" y="0"/>
                  </a:moveTo>
                  <a:cubicBezTo>
                    <a:pt x="4250" y="0"/>
                    <a:pt x="210" y="4309"/>
                    <a:pt x="210" y="10053"/>
                  </a:cubicBezTo>
                  <a:cubicBezTo>
                    <a:pt x="-1137" y="15798"/>
                    <a:pt x="4250" y="21600"/>
                    <a:pt x="9690" y="21600"/>
                  </a:cubicBezTo>
                  <a:cubicBezTo>
                    <a:pt x="15076" y="21600"/>
                    <a:pt x="19116" y="17234"/>
                    <a:pt x="19116" y="11489"/>
                  </a:cubicBezTo>
                  <a:cubicBezTo>
                    <a:pt x="20463" y="5745"/>
                    <a:pt x="15076" y="0"/>
                    <a:pt x="9690" y="0"/>
                  </a:cubicBezTo>
                  <a:close/>
                </a:path>
              </a:pathLst>
            </a:custGeom>
            <a:solidFill>
              <a:srgbClr val="B2A7B9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96" name="Google Shape;9399;p55"/>
            <p:cNvSpPr/>
            <p:nvPr/>
          </p:nvSpPr>
          <p:spPr>
            <a:xfrm>
              <a:off x="11325186" y="10228887"/>
              <a:ext cx="614541" cy="5294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213" y="0"/>
                  </a:moveTo>
                  <a:cubicBezTo>
                    <a:pt x="1974" y="69"/>
                    <a:pt x="1795" y="139"/>
                    <a:pt x="1676" y="208"/>
                  </a:cubicBezTo>
                  <a:cubicBezTo>
                    <a:pt x="1497" y="280"/>
                    <a:pt x="1318" y="418"/>
                    <a:pt x="1196" y="488"/>
                  </a:cubicBezTo>
                  <a:cubicBezTo>
                    <a:pt x="838" y="834"/>
                    <a:pt x="599" y="1250"/>
                    <a:pt x="420" y="1530"/>
                  </a:cubicBezTo>
                  <a:cubicBezTo>
                    <a:pt x="239" y="1945"/>
                    <a:pt x="179" y="2361"/>
                    <a:pt x="119" y="2779"/>
                  </a:cubicBezTo>
                  <a:cubicBezTo>
                    <a:pt x="0" y="3264"/>
                    <a:pt x="0" y="3752"/>
                    <a:pt x="0" y="4237"/>
                  </a:cubicBezTo>
                  <a:cubicBezTo>
                    <a:pt x="0" y="5071"/>
                    <a:pt x="119" y="5974"/>
                    <a:pt x="420" y="7155"/>
                  </a:cubicBezTo>
                  <a:cubicBezTo>
                    <a:pt x="659" y="8266"/>
                    <a:pt x="1077" y="9377"/>
                    <a:pt x="1616" y="10558"/>
                  </a:cubicBezTo>
                  <a:cubicBezTo>
                    <a:pt x="2633" y="12572"/>
                    <a:pt x="4008" y="14445"/>
                    <a:pt x="5744" y="16183"/>
                  </a:cubicBezTo>
                  <a:cubicBezTo>
                    <a:pt x="7062" y="17432"/>
                    <a:pt x="8556" y="18544"/>
                    <a:pt x="10172" y="19447"/>
                  </a:cubicBezTo>
                  <a:cubicBezTo>
                    <a:pt x="11129" y="20001"/>
                    <a:pt x="12206" y="20420"/>
                    <a:pt x="13283" y="20835"/>
                  </a:cubicBezTo>
                  <a:cubicBezTo>
                    <a:pt x="14660" y="21323"/>
                    <a:pt x="15856" y="21600"/>
                    <a:pt x="16933" y="21600"/>
                  </a:cubicBezTo>
                  <a:lnTo>
                    <a:pt x="17231" y="21600"/>
                  </a:lnTo>
                  <a:cubicBezTo>
                    <a:pt x="17711" y="21600"/>
                    <a:pt x="18189" y="21531"/>
                    <a:pt x="18609" y="21461"/>
                  </a:cubicBezTo>
                  <a:cubicBezTo>
                    <a:pt x="19146" y="21323"/>
                    <a:pt x="19685" y="21112"/>
                    <a:pt x="20163" y="20766"/>
                  </a:cubicBezTo>
                  <a:cubicBezTo>
                    <a:pt x="20523" y="20489"/>
                    <a:pt x="20941" y="20001"/>
                    <a:pt x="21180" y="19516"/>
                  </a:cubicBezTo>
                  <a:cubicBezTo>
                    <a:pt x="21302" y="19308"/>
                    <a:pt x="21361" y="19170"/>
                    <a:pt x="21421" y="18959"/>
                  </a:cubicBezTo>
                  <a:cubicBezTo>
                    <a:pt x="21540" y="18751"/>
                    <a:pt x="21540" y="18544"/>
                    <a:pt x="21600" y="18336"/>
                  </a:cubicBezTo>
                  <a:cubicBezTo>
                    <a:pt x="21600" y="18059"/>
                    <a:pt x="21600" y="17779"/>
                    <a:pt x="21600" y="17640"/>
                  </a:cubicBezTo>
                  <a:cubicBezTo>
                    <a:pt x="21600" y="17432"/>
                    <a:pt x="21600" y="17294"/>
                    <a:pt x="21600" y="17155"/>
                  </a:cubicBezTo>
                  <a:cubicBezTo>
                    <a:pt x="21600" y="17086"/>
                    <a:pt x="21600" y="16947"/>
                    <a:pt x="21600" y="16878"/>
                  </a:cubicBezTo>
                  <a:cubicBezTo>
                    <a:pt x="21600" y="16668"/>
                    <a:pt x="21421" y="16460"/>
                    <a:pt x="21180" y="16460"/>
                  </a:cubicBezTo>
                  <a:lnTo>
                    <a:pt x="20822" y="16460"/>
                  </a:lnTo>
                  <a:cubicBezTo>
                    <a:pt x="20404" y="16460"/>
                    <a:pt x="19984" y="16391"/>
                    <a:pt x="19685" y="16252"/>
                  </a:cubicBezTo>
                  <a:cubicBezTo>
                    <a:pt x="19206" y="16113"/>
                    <a:pt x="18728" y="15975"/>
                    <a:pt x="18248" y="15767"/>
                  </a:cubicBezTo>
                  <a:lnTo>
                    <a:pt x="18010" y="15695"/>
                  </a:lnTo>
                  <a:cubicBezTo>
                    <a:pt x="17410" y="15487"/>
                    <a:pt x="16873" y="15210"/>
                    <a:pt x="16274" y="14933"/>
                  </a:cubicBezTo>
                  <a:cubicBezTo>
                    <a:pt x="15138" y="14445"/>
                    <a:pt x="14061" y="13822"/>
                    <a:pt x="12984" y="13126"/>
                  </a:cubicBezTo>
                  <a:cubicBezTo>
                    <a:pt x="10891" y="11738"/>
                    <a:pt x="9036" y="10070"/>
                    <a:pt x="7420" y="8197"/>
                  </a:cubicBezTo>
                  <a:cubicBezTo>
                    <a:pt x="5982" y="6598"/>
                    <a:pt x="4846" y="4794"/>
                    <a:pt x="3889" y="2918"/>
                  </a:cubicBezTo>
                  <a:cubicBezTo>
                    <a:pt x="3531" y="2084"/>
                    <a:pt x="3170" y="1250"/>
                    <a:pt x="2812" y="418"/>
                  </a:cubicBezTo>
                  <a:cubicBezTo>
                    <a:pt x="2812" y="208"/>
                    <a:pt x="2693" y="139"/>
                    <a:pt x="2573" y="69"/>
                  </a:cubicBezTo>
                  <a:cubicBezTo>
                    <a:pt x="2514" y="69"/>
                    <a:pt x="2394" y="0"/>
                    <a:pt x="2275" y="0"/>
                  </a:cubicBezTo>
                  <a:close/>
                </a:path>
              </a:pathLst>
            </a:custGeom>
            <a:solidFill>
              <a:srgbClr val="647254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97" name="Google Shape;9400;p55"/>
            <p:cNvSpPr/>
            <p:nvPr/>
          </p:nvSpPr>
          <p:spPr>
            <a:xfrm>
              <a:off x="0" y="0"/>
              <a:ext cx="4831083" cy="7934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385" y="0"/>
                  </a:moveTo>
                  <a:cubicBezTo>
                    <a:pt x="14377" y="0"/>
                    <a:pt x="14377" y="0"/>
                    <a:pt x="14377" y="5"/>
                  </a:cubicBezTo>
                  <a:lnTo>
                    <a:pt x="10930" y="4708"/>
                  </a:lnTo>
                  <a:lnTo>
                    <a:pt x="0" y="19635"/>
                  </a:lnTo>
                  <a:lnTo>
                    <a:pt x="426" y="19756"/>
                  </a:lnTo>
                  <a:lnTo>
                    <a:pt x="289" y="19714"/>
                  </a:lnTo>
                  <a:cubicBezTo>
                    <a:pt x="2276" y="20261"/>
                    <a:pt x="4270" y="20798"/>
                    <a:pt x="6264" y="21340"/>
                  </a:cubicBezTo>
                  <a:lnTo>
                    <a:pt x="7170" y="21586"/>
                  </a:lnTo>
                  <a:lnTo>
                    <a:pt x="7215" y="21600"/>
                  </a:lnTo>
                  <a:lnTo>
                    <a:pt x="7482" y="21234"/>
                  </a:lnTo>
                  <a:lnTo>
                    <a:pt x="10511" y="17105"/>
                  </a:lnTo>
                  <a:lnTo>
                    <a:pt x="21600" y="1965"/>
                  </a:lnTo>
                  <a:lnTo>
                    <a:pt x="21455" y="1923"/>
                  </a:lnTo>
                  <a:cubicBezTo>
                    <a:pt x="19149" y="1293"/>
                    <a:pt x="16843" y="667"/>
                    <a:pt x="14537" y="42"/>
                  </a:cubicBezTo>
                  <a:lnTo>
                    <a:pt x="14423" y="9"/>
                  </a:lnTo>
                  <a:lnTo>
                    <a:pt x="14385" y="0"/>
                  </a:lnTo>
                  <a:close/>
                </a:path>
              </a:pathLst>
            </a:custGeom>
            <a:solidFill>
              <a:srgbClr val="88644F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98" name="Google Shape;9401;p55"/>
            <p:cNvSpPr/>
            <p:nvPr/>
          </p:nvSpPr>
          <p:spPr>
            <a:xfrm>
              <a:off x="0" y="0"/>
              <a:ext cx="4710186" cy="78933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754" y="0"/>
                  </a:moveTo>
                  <a:cubicBezTo>
                    <a:pt x="14754" y="0"/>
                    <a:pt x="14746" y="0"/>
                    <a:pt x="14746" y="5"/>
                  </a:cubicBezTo>
                  <a:lnTo>
                    <a:pt x="11218" y="4733"/>
                  </a:lnTo>
                  <a:lnTo>
                    <a:pt x="0" y="19737"/>
                  </a:lnTo>
                  <a:cubicBezTo>
                    <a:pt x="2139" y="20310"/>
                    <a:pt x="4286" y="20883"/>
                    <a:pt x="6425" y="21451"/>
                  </a:cubicBezTo>
                  <a:lnTo>
                    <a:pt x="6979" y="21600"/>
                  </a:lnTo>
                  <a:cubicBezTo>
                    <a:pt x="8369" y="19723"/>
                    <a:pt x="9758" y="17850"/>
                    <a:pt x="11140" y="15973"/>
                  </a:cubicBezTo>
                  <a:cubicBezTo>
                    <a:pt x="12919" y="13565"/>
                    <a:pt x="14707" y="11156"/>
                    <a:pt x="16487" y="8748"/>
                  </a:cubicBezTo>
                  <a:cubicBezTo>
                    <a:pt x="18189" y="6442"/>
                    <a:pt x="19898" y="4132"/>
                    <a:pt x="21600" y="1826"/>
                  </a:cubicBezTo>
                  <a:cubicBezTo>
                    <a:pt x="19328" y="1220"/>
                    <a:pt x="17057" y="615"/>
                    <a:pt x="14785" y="9"/>
                  </a:cubicBezTo>
                  <a:lnTo>
                    <a:pt x="14754" y="0"/>
                  </a:lnTo>
                  <a:close/>
                </a:path>
              </a:pathLst>
            </a:custGeom>
            <a:solidFill>
              <a:srgbClr val="88644F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99" name="Google Shape;9402;p55"/>
            <p:cNvSpPr/>
            <p:nvPr/>
          </p:nvSpPr>
          <p:spPr>
            <a:xfrm>
              <a:off x="0" y="1697"/>
              <a:ext cx="4710186" cy="7891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754" y="0"/>
                  </a:moveTo>
                  <a:cubicBezTo>
                    <a:pt x="14489" y="349"/>
                    <a:pt x="14231" y="699"/>
                    <a:pt x="13966" y="1048"/>
                  </a:cubicBezTo>
                  <a:cubicBezTo>
                    <a:pt x="14059" y="1076"/>
                    <a:pt x="14153" y="1100"/>
                    <a:pt x="14247" y="1127"/>
                  </a:cubicBezTo>
                  <a:cubicBezTo>
                    <a:pt x="15386" y="1444"/>
                    <a:pt x="16526" y="1761"/>
                    <a:pt x="17666" y="2083"/>
                  </a:cubicBezTo>
                  <a:cubicBezTo>
                    <a:pt x="17689" y="2087"/>
                    <a:pt x="17705" y="2106"/>
                    <a:pt x="17713" y="2120"/>
                  </a:cubicBezTo>
                  <a:cubicBezTo>
                    <a:pt x="17720" y="2139"/>
                    <a:pt x="17713" y="2157"/>
                    <a:pt x="17697" y="2171"/>
                  </a:cubicBezTo>
                  <a:cubicBezTo>
                    <a:pt x="17681" y="2185"/>
                    <a:pt x="17658" y="2195"/>
                    <a:pt x="17634" y="2199"/>
                  </a:cubicBezTo>
                  <a:cubicBezTo>
                    <a:pt x="17626" y="2200"/>
                    <a:pt x="17618" y="2201"/>
                    <a:pt x="17611" y="2201"/>
                  </a:cubicBezTo>
                  <a:cubicBezTo>
                    <a:pt x="17590" y="2201"/>
                    <a:pt x="17571" y="2197"/>
                    <a:pt x="17549" y="2190"/>
                  </a:cubicBezTo>
                  <a:cubicBezTo>
                    <a:pt x="17275" y="2115"/>
                    <a:pt x="16994" y="2036"/>
                    <a:pt x="16721" y="1957"/>
                  </a:cubicBezTo>
                  <a:cubicBezTo>
                    <a:pt x="15776" y="1696"/>
                    <a:pt x="14824" y="1430"/>
                    <a:pt x="13880" y="1165"/>
                  </a:cubicBezTo>
                  <a:cubicBezTo>
                    <a:pt x="13801" y="1267"/>
                    <a:pt x="13724" y="1375"/>
                    <a:pt x="13645" y="1477"/>
                  </a:cubicBezTo>
                  <a:lnTo>
                    <a:pt x="15886" y="2106"/>
                  </a:lnTo>
                  <a:cubicBezTo>
                    <a:pt x="15909" y="2111"/>
                    <a:pt x="15925" y="2129"/>
                    <a:pt x="15933" y="2143"/>
                  </a:cubicBezTo>
                  <a:cubicBezTo>
                    <a:pt x="15941" y="2162"/>
                    <a:pt x="15941" y="2180"/>
                    <a:pt x="15925" y="2195"/>
                  </a:cubicBezTo>
                  <a:cubicBezTo>
                    <a:pt x="15909" y="2209"/>
                    <a:pt x="15886" y="2218"/>
                    <a:pt x="15855" y="2222"/>
                  </a:cubicBezTo>
                  <a:cubicBezTo>
                    <a:pt x="15846" y="2224"/>
                    <a:pt x="15838" y="2224"/>
                    <a:pt x="15831" y="2224"/>
                  </a:cubicBezTo>
                  <a:cubicBezTo>
                    <a:pt x="15811" y="2224"/>
                    <a:pt x="15794" y="2220"/>
                    <a:pt x="15776" y="2213"/>
                  </a:cubicBezTo>
                  <a:cubicBezTo>
                    <a:pt x="15035" y="2008"/>
                    <a:pt x="14293" y="1803"/>
                    <a:pt x="13559" y="1593"/>
                  </a:cubicBezTo>
                  <a:cubicBezTo>
                    <a:pt x="13489" y="1691"/>
                    <a:pt x="13419" y="1784"/>
                    <a:pt x="13349" y="1878"/>
                  </a:cubicBezTo>
                  <a:lnTo>
                    <a:pt x="13357" y="1878"/>
                  </a:lnTo>
                  <a:cubicBezTo>
                    <a:pt x="13372" y="1878"/>
                    <a:pt x="13388" y="1882"/>
                    <a:pt x="13411" y="1887"/>
                  </a:cubicBezTo>
                  <a:cubicBezTo>
                    <a:pt x="14145" y="2092"/>
                    <a:pt x="14879" y="2297"/>
                    <a:pt x="15613" y="2502"/>
                  </a:cubicBezTo>
                  <a:cubicBezTo>
                    <a:pt x="15636" y="2507"/>
                    <a:pt x="15652" y="2525"/>
                    <a:pt x="15659" y="2539"/>
                  </a:cubicBezTo>
                  <a:cubicBezTo>
                    <a:pt x="15667" y="2558"/>
                    <a:pt x="15667" y="2577"/>
                    <a:pt x="15652" y="2591"/>
                  </a:cubicBezTo>
                  <a:cubicBezTo>
                    <a:pt x="15636" y="2604"/>
                    <a:pt x="15613" y="2614"/>
                    <a:pt x="15582" y="2618"/>
                  </a:cubicBezTo>
                  <a:cubicBezTo>
                    <a:pt x="15573" y="2620"/>
                    <a:pt x="15565" y="2620"/>
                    <a:pt x="15558" y="2620"/>
                  </a:cubicBezTo>
                  <a:cubicBezTo>
                    <a:pt x="15538" y="2620"/>
                    <a:pt x="15520" y="2616"/>
                    <a:pt x="15503" y="2609"/>
                  </a:cubicBezTo>
                  <a:cubicBezTo>
                    <a:pt x="14770" y="2404"/>
                    <a:pt x="14036" y="2199"/>
                    <a:pt x="13302" y="1994"/>
                  </a:cubicBezTo>
                  <a:cubicBezTo>
                    <a:pt x="13286" y="1994"/>
                    <a:pt x="13279" y="1985"/>
                    <a:pt x="13271" y="1980"/>
                  </a:cubicBezTo>
                  <a:cubicBezTo>
                    <a:pt x="13201" y="2073"/>
                    <a:pt x="13130" y="2162"/>
                    <a:pt x="13068" y="2255"/>
                  </a:cubicBezTo>
                  <a:cubicBezTo>
                    <a:pt x="13801" y="2460"/>
                    <a:pt x="14535" y="2665"/>
                    <a:pt x="15269" y="2870"/>
                  </a:cubicBezTo>
                  <a:cubicBezTo>
                    <a:pt x="15292" y="2875"/>
                    <a:pt x="15308" y="2893"/>
                    <a:pt x="15316" y="2907"/>
                  </a:cubicBezTo>
                  <a:cubicBezTo>
                    <a:pt x="15324" y="2926"/>
                    <a:pt x="15316" y="2940"/>
                    <a:pt x="15300" y="2959"/>
                  </a:cubicBezTo>
                  <a:cubicBezTo>
                    <a:pt x="15285" y="2973"/>
                    <a:pt x="15261" y="2982"/>
                    <a:pt x="15238" y="2986"/>
                  </a:cubicBezTo>
                  <a:cubicBezTo>
                    <a:pt x="15230" y="2988"/>
                    <a:pt x="15222" y="2988"/>
                    <a:pt x="15214" y="2988"/>
                  </a:cubicBezTo>
                  <a:cubicBezTo>
                    <a:pt x="15194" y="2988"/>
                    <a:pt x="15175" y="2984"/>
                    <a:pt x="15152" y="2977"/>
                  </a:cubicBezTo>
                  <a:cubicBezTo>
                    <a:pt x="14426" y="2777"/>
                    <a:pt x="13700" y="2572"/>
                    <a:pt x="12982" y="2372"/>
                  </a:cubicBezTo>
                  <a:cubicBezTo>
                    <a:pt x="12896" y="2474"/>
                    <a:pt x="12818" y="2581"/>
                    <a:pt x="12740" y="2684"/>
                  </a:cubicBezTo>
                  <a:cubicBezTo>
                    <a:pt x="13458" y="2884"/>
                    <a:pt x="14176" y="3084"/>
                    <a:pt x="14894" y="3285"/>
                  </a:cubicBezTo>
                  <a:cubicBezTo>
                    <a:pt x="14918" y="3294"/>
                    <a:pt x="14934" y="3313"/>
                    <a:pt x="14941" y="3327"/>
                  </a:cubicBezTo>
                  <a:cubicBezTo>
                    <a:pt x="14949" y="3341"/>
                    <a:pt x="14941" y="3359"/>
                    <a:pt x="14934" y="3373"/>
                  </a:cubicBezTo>
                  <a:cubicBezTo>
                    <a:pt x="14918" y="3387"/>
                    <a:pt x="14894" y="3401"/>
                    <a:pt x="14863" y="3401"/>
                  </a:cubicBezTo>
                  <a:cubicBezTo>
                    <a:pt x="14854" y="3403"/>
                    <a:pt x="14846" y="3403"/>
                    <a:pt x="14838" y="3403"/>
                  </a:cubicBezTo>
                  <a:cubicBezTo>
                    <a:pt x="14818" y="3403"/>
                    <a:pt x="14802" y="3400"/>
                    <a:pt x="14785" y="3397"/>
                  </a:cubicBezTo>
                  <a:cubicBezTo>
                    <a:pt x="14075" y="3196"/>
                    <a:pt x="13364" y="3000"/>
                    <a:pt x="12654" y="2800"/>
                  </a:cubicBezTo>
                  <a:cubicBezTo>
                    <a:pt x="12592" y="2889"/>
                    <a:pt x="12521" y="2977"/>
                    <a:pt x="12459" y="3066"/>
                  </a:cubicBezTo>
                  <a:cubicBezTo>
                    <a:pt x="12545" y="3094"/>
                    <a:pt x="12631" y="3117"/>
                    <a:pt x="12717" y="3140"/>
                  </a:cubicBezTo>
                  <a:cubicBezTo>
                    <a:pt x="13841" y="3453"/>
                    <a:pt x="14965" y="3769"/>
                    <a:pt x="16089" y="4081"/>
                  </a:cubicBezTo>
                  <a:cubicBezTo>
                    <a:pt x="16112" y="4091"/>
                    <a:pt x="16128" y="4109"/>
                    <a:pt x="16136" y="4123"/>
                  </a:cubicBezTo>
                  <a:cubicBezTo>
                    <a:pt x="16143" y="4137"/>
                    <a:pt x="16136" y="4156"/>
                    <a:pt x="16120" y="4170"/>
                  </a:cubicBezTo>
                  <a:cubicBezTo>
                    <a:pt x="16112" y="4184"/>
                    <a:pt x="16081" y="4193"/>
                    <a:pt x="16058" y="4198"/>
                  </a:cubicBezTo>
                  <a:cubicBezTo>
                    <a:pt x="16048" y="4199"/>
                    <a:pt x="16040" y="4200"/>
                    <a:pt x="16032" y="4200"/>
                  </a:cubicBezTo>
                  <a:cubicBezTo>
                    <a:pt x="16012" y="4200"/>
                    <a:pt x="15994" y="4197"/>
                    <a:pt x="15972" y="4193"/>
                  </a:cubicBezTo>
                  <a:cubicBezTo>
                    <a:pt x="15667" y="4105"/>
                    <a:pt x="15363" y="4021"/>
                    <a:pt x="15059" y="3937"/>
                  </a:cubicBezTo>
                  <a:cubicBezTo>
                    <a:pt x="14161" y="3685"/>
                    <a:pt x="13263" y="3434"/>
                    <a:pt x="12373" y="3182"/>
                  </a:cubicBezTo>
                  <a:cubicBezTo>
                    <a:pt x="12310" y="3266"/>
                    <a:pt x="12248" y="3345"/>
                    <a:pt x="12186" y="3424"/>
                  </a:cubicBezTo>
                  <a:cubicBezTo>
                    <a:pt x="12943" y="3634"/>
                    <a:pt x="13700" y="3849"/>
                    <a:pt x="14457" y="4058"/>
                  </a:cubicBezTo>
                  <a:cubicBezTo>
                    <a:pt x="14481" y="4068"/>
                    <a:pt x="14496" y="4081"/>
                    <a:pt x="14504" y="4100"/>
                  </a:cubicBezTo>
                  <a:cubicBezTo>
                    <a:pt x="14512" y="4114"/>
                    <a:pt x="14504" y="4133"/>
                    <a:pt x="14489" y="4147"/>
                  </a:cubicBezTo>
                  <a:cubicBezTo>
                    <a:pt x="14481" y="4161"/>
                    <a:pt x="14450" y="4170"/>
                    <a:pt x="14426" y="4175"/>
                  </a:cubicBezTo>
                  <a:cubicBezTo>
                    <a:pt x="14417" y="4176"/>
                    <a:pt x="14409" y="4177"/>
                    <a:pt x="14400" y="4177"/>
                  </a:cubicBezTo>
                  <a:cubicBezTo>
                    <a:pt x="14380" y="4177"/>
                    <a:pt x="14362" y="4173"/>
                    <a:pt x="14340" y="4170"/>
                  </a:cubicBezTo>
                  <a:cubicBezTo>
                    <a:pt x="13599" y="3960"/>
                    <a:pt x="12849" y="3751"/>
                    <a:pt x="12100" y="3541"/>
                  </a:cubicBezTo>
                  <a:cubicBezTo>
                    <a:pt x="12037" y="3630"/>
                    <a:pt x="11975" y="3718"/>
                    <a:pt x="11905" y="3807"/>
                  </a:cubicBezTo>
                  <a:cubicBezTo>
                    <a:pt x="12638" y="4007"/>
                    <a:pt x="13364" y="4212"/>
                    <a:pt x="14098" y="4417"/>
                  </a:cubicBezTo>
                  <a:cubicBezTo>
                    <a:pt x="14122" y="4422"/>
                    <a:pt x="14137" y="4440"/>
                    <a:pt x="14145" y="4454"/>
                  </a:cubicBezTo>
                  <a:cubicBezTo>
                    <a:pt x="14153" y="4473"/>
                    <a:pt x="14145" y="4492"/>
                    <a:pt x="14129" y="4505"/>
                  </a:cubicBezTo>
                  <a:cubicBezTo>
                    <a:pt x="14122" y="4519"/>
                    <a:pt x="14091" y="4529"/>
                    <a:pt x="14067" y="4533"/>
                  </a:cubicBezTo>
                  <a:cubicBezTo>
                    <a:pt x="14059" y="4535"/>
                    <a:pt x="14051" y="4535"/>
                    <a:pt x="14043" y="4535"/>
                  </a:cubicBezTo>
                  <a:cubicBezTo>
                    <a:pt x="14023" y="4535"/>
                    <a:pt x="14006" y="4531"/>
                    <a:pt x="13989" y="4524"/>
                  </a:cubicBezTo>
                  <a:cubicBezTo>
                    <a:pt x="13263" y="4324"/>
                    <a:pt x="12545" y="4123"/>
                    <a:pt x="11819" y="3923"/>
                  </a:cubicBezTo>
                  <a:lnTo>
                    <a:pt x="11631" y="4175"/>
                  </a:lnTo>
                  <a:cubicBezTo>
                    <a:pt x="12373" y="4380"/>
                    <a:pt x="13115" y="4589"/>
                    <a:pt x="13864" y="4794"/>
                  </a:cubicBezTo>
                  <a:cubicBezTo>
                    <a:pt x="13887" y="4804"/>
                    <a:pt x="13903" y="4822"/>
                    <a:pt x="13911" y="4836"/>
                  </a:cubicBezTo>
                  <a:cubicBezTo>
                    <a:pt x="13919" y="4850"/>
                    <a:pt x="13911" y="4869"/>
                    <a:pt x="13895" y="4883"/>
                  </a:cubicBezTo>
                  <a:cubicBezTo>
                    <a:pt x="13880" y="4897"/>
                    <a:pt x="13856" y="4911"/>
                    <a:pt x="13833" y="4911"/>
                  </a:cubicBezTo>
                  <a:cubicBezTo>
                    <a:pt x="13824" y="4912"/>
                    <a:pt x="13815" y="4913"/>
                    <a:pt x="13807" y="4913"/>
                  </a:cubicBezTo>
                  <a:cubicBezTo>
                    <a:pt x="13787" y="4913"/>
                    <a:pt x="13769" y="4909"/>
                    <a:pt x="13747" y="4906"/>
                  </a:cubicBezTo>
                  <a:cubicBezTo>
                    <a:pt x="13013" y="4701"/>
                    <a:pt x="12279" y="4496"/>
                    <a:pt x="11545" y="4291"/>
                  </a:cubicBezTo>
                  <a:cubicBezTo>
                    <a:pt x="11483" y="4375"/>
                    <a:pt x="11421" y="4454"/>
                    <a:pt x="11358" y="4538"/>
                  </a:cubicBezTo>
                  <a:cubicBezTo>
                    <a:pt x="12084" y="4743"/>
                    <a:pt x="12810" y="4943"/>
                    <a:pt x="13536" y="5148"/>
                  </a:cubicBezTo>
                  <a:cubicBezTo>
                    <a:pt x="13559" y="5153"/>
                    <a:pt x="13575" y="5172"/>
                    <a:pt x="13583" y="5186"/>
                  </a:cubicBezTo>
                  <a:cubicBezTo>
                    <a:pt x="13591" y="5204"/>
                    <a:pt x="13583" y="5223"/>
                    <a:pt x="13568" y="5237"/>
                  </a:cubicBezTo>
                  <a:cubicBezTo>
                    <a:pt x="13552" y="5251"/>
                    <a:pt x="13528" y="5260"/>
                    <a:pt x="13505" y="5265"/>
                  </a:cubicBezTo>
                  <a:cubicBezTo>
                    <a:pt x="13497" y="5266"/>
                    <a:pt x="13489" y="5267"/>
                    <a:pt x="13481" y="5267"/>
                  </a:cubicBezTo>
                  <a:cubicBezTo>
                    <a:pt x="13461" y="5267"/>
                    <a:pt x="13442" y="5262"/>
                    <a:pt x="13419" y="5256"/>
                  </a:cubicBezTo>
                  <a:cubicBezTo>
                    <a:pt x="12701" y="5055"/>
                    <a:pt x="11983" y="4855"/>
                    <a:pt x="11272" y="4655"/>
                  </a:cubicBezTo>
                  <a:cubicBezTo>
                    <a:pt x="11202" y="4752"/>
                    <a:pt x="11124" y="4846"/>
                    <a:pt x="11054" y="4943"/>
                  </a:cubicBezTo>
                  <a:cubicBezTo>
                    <a:pt x="11101" y="4953"/>
                    <a:pt x="11140" y="4967"/>
                    <a:pt x="11186" y="4976"/>
                  </a:cubicBezTo>
                  <a:cubicBezTo>
                    <a:pt x="12326" y="5297"/>
                    <a:pt x="13466" y="5614"/>
                    <a:pt x="14613" y="5936"/>
                  </a:cubicBezTo>
                  <a:cubicBezTo>
                    <a:pt x="14637" y="5940"/>
                    <a:pt x="14652" y="5959"/>
                    <a:pt x="14660" y="5973"/>
                  </a:cubicBezTo>
                  <a:cubicBezTo>
                    <a:pt x="14668" y="5992"/>
                    <a:pt x="14660" y="6010"/>
                    <a:pt x="14645" y="6024"/>
                  </a:cubicBezTo>
                  <a:cubicBezTo>
                    <a:pt x="14629" y="6038"/>
                    <a:pt x="14606" y="6048"/>
                    <a:pt x="14582" y="6052"/>
                  </a:cubicBezTo>
                  <a:cubicBezTo>
                    <a:pt x="14574" y="6053"/>
                    <a:pt x="14566" y="6054"/>
                    <a:pt x="14559" y="6054"/>
                  </a:cubicBezTo>
                  <a:cubicBezTo>
                    <a:pt x="14538" y="6054"/>
                    <a:pt x="14519" y="6050"/>
                    <a:pt x="14496" y="6043"/>
                  </a:cubicBezTo>
                  <a:cubicBezTo>
                    <a:pt x="14278" y="5982"/>
                    <a:pt x="14051" y="5922"/>
                    <a:pt x="13833" y="5857"/>
                  </a:cubicBezTo>
                  <a:cubicBezTo>
                    <a:pt x="12880" y="5591"/>
                    <a:pt x="11920" y="5326"/>
                    <a:pt x="10968" y="5060"/>
                  </a:cubicBezTo>
                  <a:cubicBezTo>
                    <a:pt x="10890" y="5162"/>
                    <a:pt x="10812" y="5270"/>
                    <a:pt x="10734" y="5372"/>
                  </a:cubicBezTo>
                  <a:cubicBezTo>
                    <a:pt x="11460" y="5577"/>
                    <a:pt x="12186" y="5777"/>
                    <a:pt x="12904" y="5982"/>
                  </a:cubicBezTo>
                  <a:cubicBezTo>
                    <a:pt x="12927" y="5987"/>
                    <a:pt x="12951" y="6006"/>
                    <a:pt x="12959" y="6020"/>
                  </a:cubicBezTo>
                  <a:cubicBezTo>
                    <a:pt x="12959" y="6038"/>
                    <a:pt x="12959" y="6052"/>
                    <a:pt x="12943" y="6071"/>
                  </a:cubicBezTo>
                  <a:cubicBezTo>
                    <a:pt x="12927" y="6085"/>
                    <a:pt x="12904" y="6094"/>
                    <a:pt x="12873" y="6099"/>
                  </a:cubicBezTo>
                  <a:cubicBezTo>
                    <a:pt x="12864" y="6100"/>
                    <a:pt x="12856" y="6101"/>
                    <a:pt x="12849" y="6101"/>
                  </a:cubicBezTo>
                  <a:cubicBezTo>
                    <a:pt x="12829" y="6101"/>
                    <a:pt x="12812" y="6096"/>
                    <a:pt x="12794" y="6090"/>
                  </a:cubicBezTo>
                  <a:cubicBezTo>
                    <a:pt x="12077" y="5889"/>
                    <a:pt x="11366" y="5689"/>
                    <a:pt x="10648" y="5489"/>
                  </a:cubicBezTo>
                  <a:cubicBezTo>
                    <a:pt x="10586" y="5572"/>
                    <a:pt x="10523" y="5652"/>
                    <a:pt x="10468" y="5731"/>
                  </a:cubicBezTo>
                  <a:cubicBezTo>
                    <a:pt x="11163" y="5927"/>
                    <a:pt x="11866" y="6122"/>
                    <a:pt x="12568" y="6318"/>
                  </a:cubicBezTo>
                  <a:cubicBezTo>
                    <a:pt x="12592" y="6327"/>
                    <a:pt x="12607" y="6346"/>
                    <a:pt x="12615" y="6360"/>
                  </a:cubicBezTo>
                  <a:cubicBezTo>
                    <a:pt x="12623" y="6374"/>
                    <a:pt x="12615" y="6392"/>
                    <a:pt x="12600" y="6406"/>
                  </a:cubicBezTo>
                  <a:cubicBezTo>
                    <a:pt x="12584" y="6420"/>
                    <a:pt x="12560" y="6434"/>
                    <a:pt x="12537" y="6439"/>
                  </a:cubicBezTo>
                  <a:cubicBezTo>
                    <a:pt x="12506" y="6439"/>
                    <a:pt x="12482" y="6439"/>
                    <a:pt x="12451" y="6430"/>
                  </a:cubicBezTo>
                  <a:cubicBezTo>
                    <a:pt x="11764" y="6234"/>
                    <a:pt x="11069" y="6043"/>
                    <a:pt x="10375" y="5847"/>
                  </a:cubicBezTo>
                  <a:cubicBezTo>
                    <a:pt x="10312" y="5940"/>
                    <a:pt x="10242" y="6034"/>
                    <a:pt x="10172" y="6122"/>
                  </a:cubicBezTo>
                  <a:cubicBezTo>
                    <a:pt x="10866" y="6318"/>
                    <a:pt x="11553" y="6509"/>
                    <a:pt x="12240" y="6705"/>
                  </a:cubicBezTo>
                  <a:cubicBezTo>
                    <a:pt x="12272" y="6709"/>
                    <a:pt x="12287" y="6728"/>
                    <a:pt x="12295" y="6742"/>
                  </a:cubicBezTo>
                  <a:cubicBezTo>
                    <a:pt x="12303" y="6760"/>
                    <a:pt x="12295" y="6779"/>
                    <a:pt x="12279" y="6793"/>
                  </a:cubicBezTo>
                  <a:cubicBezTo>
                    <a:pt x="12264" y="6807"/>
                    <a:pt x="12240" y="6816"/>
                    <a:pt x="12209" y="6821"/>
                  </a:cubicBezTo>
                  <a:cubicBezTo>
                    <a:pt x="12203" y="6822"/>
                    <a:pt x="12196" y="6823"/>
                    <a:pt x="12189" y="6823"/>
                  </a:cubicBezTo>
                  <a:cubicBezTo>
                    <a:pt x="12169" y="6823"/>
                    <a:pt x="12148" y="6819"/>
                    <a:pt x="12131" y="6812"/>
                  </a:cubicBezTo>
                  <a:cubicBezTo>
                    <a:pt x="11452" y="6621"/>
                    <a:pt x="10765" y="6430"/>
                    <a:pt x="10086" y="6243"/>
                  </a:cubicBezTo>
                  <a:cubicBezTo>
                    <a:pt x="10016" y="6332"/>
                    <a:pt x="9953" y="6420"/>
                    <a:pt x="9883" y="6509"/>
                  </a:cubicBezTo>
                  <a:cubicBezTo>
                    <a:pt x="10570" y="6700"/>
                    <a:pt x="11257" y="6896"/>
                    <a:pt x="11944" y="7087"/>
                  </a:cubicBezTo>
                  <a:cubicBezTo>
                    <a:pt x="11967" y="7091"/>
                    <a:pt x="11983" y="7110"/>
                    <a:pt x="11991" y="7124"/>
                  </a:cubicBezTo>
                  <a:cubicBezTo>
                    <a:pt x="11998" y="7142"/>
                    <a:pt x="11991" y="7161"/>
                    <a:pt x="11975" y="7175"/>
                  </a:cubicBezTo>
                  <a:cubicBezTo>
                    <a:pt x="11959" y="7189"/>
                    <a:pt x="11936" y="7198"/>
                    <a:pt x="11912" y="7203"/>
                  </a:cubicBezTo>
                  <a:cubicBezTo>
                    <a:pt x="11904" y="7204"/>
                    <a:pt x="11896" y="7205"/>
                    <a:pt x="11889" y="7205"/>
                  </a:cubicBezTo>
                  <a:cubicBezTo>
                    <a:pt x="11868" y="7205"/>
                    <a:pt x="11849" y="7201"/>
                    <a:pt x="11827" y="7194"/>
                  </a:cubicBezTo>
                  <a:cubicBezTo>
                    <a:pt x="11155" y="7007"/>
                    <a:pt x="10476" y="6816"/>
                    <a:pt x="9797" y="6625"/>
                  </a:cubicBezTo>
                  <a:cubicBezTo>
                    <a:pt x="9727" y="6719"/>
                    <a:pt x="9664" y="6807"/>
                    <a:pt x="9594" y="6896"/>
                  </a:cubicBezTo>
                  <a:cubicBezTo>
                    <a:pt x="10726" y="7208"/>
                    <a:pt x="11850" y="7525"/>
                    <a:pt x="12974" y="7841"/>
                  </a:cubicBezTo>
                  <a:cubicBezTo>
                    <a:pt x="12998" y="7846"/>
                    <a:pt x="13013" y="7865"/>
                    <a:pt x="13021" y="7879"/>
                  </a:cubicBezTo>
                  <a:cubicBezTo>
                    <a:pt x="13029" y="7897"/>
                    <a:pt x="13021" y="7911"/>
                    <a:pt x="13013" y="7930"/>
                  </a:cubicBezTo>
                  <a:cubicBezTo>
                    <a:pt x="12998" y="7944"/>
                    <a:pt x="12974" y="7953"/>
                    <a:pt x="12943" y="7958"/>
                  </a:cubicBezTo>
                  <a:cubicBezTo>
                    <a:pt x="12935" y="7959"/>
                    <a:pt x="12927" y="7960"/>
                    <a:pt x="12919" y="7960"/>
                  </a:cubicBezTo>
                  <a:cubicBezTo>
                    <a:pt x="12899" y="7960"/>
                    <a:pt x="12882" y="7955"/>
                    <a:pt x="12865" y="7949"/>
                  </a:cubicBezTo>
                  <a:cubicBezTo>
                    <a:pt x="12763" y="7921"/>
                    <a:pt x="12670" y="7893"/>
                    <a:pt x="12568" y="7869"/>
                  </a:cubicBezTo>
                  <a:cubicBezTo>
                    <a:pt x="11553" y="7580"/>
                    <a:pt x="10531" y="7296"/>
                    <a:pt x="9508" y="7012"/>
                  </a:cubicBezTo>
                  <a:cubicBezTo>
                    <a:pt x="9446" y="7101"/>
                    <a:pt x="9376" y="7189"/>
                    <a:pt x="9313" y="7278"/>
                  </a:cubicBezTo>
                  <a:cubicBezTo>
                    <a:pt x="9984" y="7464"/>
                    <a:pt x="10656" y="7650"/>
                    <a:pt x="11327" y="7837"/>
                  </a:cubicBezTo>
                  <a:cubicBezTo>
                    <a:pt x="11351" y="7846"/>
                    <a:pt x="11366" y="7865"/>
                    <a:pt x="11374" y="7879"/>
                  </a:cubicBezTo>
                  <a:cubicBezTo>
                    <a:pt x="11382" y="7897"/>
                    <a:pt x="11374" y="7911"/>
                    <a:pt x="11358" y="7925"/>
                  </a:cubicBezTo>
                  <a:cubicBezTo>
                    <a:pt x="11343" y="7944"/>
                    <a:pt x="11319" y="7953"/>
                    <a:pt x="11296" y="7958"/>
                  </a:cubicBezTo>
                  <a:cubicBezTo>
                    <a:pt x="11287" y="7959"/>
                    <a:pt x="11280" y="7960"/>
                    <a:pt x="11272" y="7960"/>
                  </a:cubicBezTo>
                  <a:cubicBezTo>
                    <a:pt x="11251" y="7960"/>
                    <a:pt x="11233" y="7955"/>
                    <a:pt x="11210" y="7949"/>
                  </a:cubicBezTo>
                  <a:cubicBezTo>
                    <a:pt x="10546" y="7762"/>
                    <a:pt x="9883" y="7580"/>
                    <a:pt x="9227" y="7394"/>
                  </a:cubicBezTo>
                  <a:cubicBezTo>
                    <a:pt x="9165" y="7478"/>
                    <a:pt x="9095" y="7562"/>
                    <a:pt x="9032" y="7646"/>
                  </a:cubicBezTo>
                  <a:cubicBezTo>
                    <a:pt x="9688" y="7828"/>
                    <a:pt x="10344" y="8014"/>
                    <a:pt x="10999" y="8195"/>
                  </a:cubicBezTo>
                  <a:cubicBezTo>
                    <a:pt x="11023" y="8200"/>
                    <a:pt x="11046" y="8219"/>
                    <a:pt x="11046" y="8237"/>
                  </a:cubicBezTo>
                  <a:cubicBezTo>
                    <a:pt x="11054" y="8251"/>
                    <a:pt x="11054" y="8270"/>
                    <a:pt x="11038" y="8284"/>
                  </a:cubicBezTo>
                  <a:cubicBezTo>
                    <a:pt x="11023" y="8298"/>
                    <a:pt x="10999" y="8307"/>
                    <a:pt x="10968" y="8312"/>
                  </a:cubicBezTo>
                  <a:cubicBezTo>
                    <a:pt x="10959" y="8313"/>
                    <a:pt x="10950" y="8314"/>
                    <a:pt x="10942" y="8314"/>
                  </a:cubicBezTo>
                  <a:cubicBezTo>
                    <a:pt x="10923" y="8314"/>
                    <a:pt x="10906" y="8311"/>
                    <a:pt x="10890" y="8307"/>
                  </a:cubicBezTo>
                  <a:cubicBezTo>
                    <a:pt x="10242" y="8126"/>
                    <a:pt x="9594" y="7944"/>
                    <a:pt x="8946" y="7762"/>
                  </a:cubicBezTo>
                  <a:cubicBezTo>
                    <a:pt x="8891" y="7841"/>
                    <a:pt x="8829" y="7925"/>
                    <a:pt x="8767" y="8005"/>
                  </a:cubicBezTo>
                  <a:cubicBezTo>
                    <a:pt x="9422" y="8186"/>
                    <a:pt x="10086" y="8368"/>
                    <a:pt x="10742" y="8554"/>
                  </a:cubicBezTo>
                  <a:cubicBezTo>
                    <a:pt x="10765" y="8559"/>
                    <a:pt x="10781" y="8578"/>
                    <a:pt x="10788" y="8592"/>
                  </a:cubicBezTo>
                  <a:cubicBezTo>
                    <a:pt x="10796" y="8610"/>
                    <a:pt x="10788" y="8629"/>
                    <a:pt x="10773" y="8643"/>
                  </a:cubicBezTo>
                  <a:cubicBezTo>
                    <a:pt x="10757" y="8657"/>
                    <a:pt x="10734" y="8666"/>
                    <a:pt x="10710" y="8671"/>
                  </a:cubicBezTo>
                  <a:cubicBezTo>
                    <a:pt x="10702" y="8672"/>
                    <a:pt x="10694" y="8673"/>
                    <a:pt x="10686" y="8673"/>
                  </a:cubicBezTo>
                  <a:cubicBezTo>
                    <a:pt x="10666" y="8673"/>
                    <a:pt x="10647" y="8668"/>
                    <a:pt x="10624" y="8661"/>
                  </a:cubicBezTo>
                  <a:cubicBezTo>
                    <a:pt x="9977" y="8484"/>
                    <a:pt x="9328" y="8303"/>
                    <a:pt x="8681" y="8121"/>
                  </a:cubicBezTo>
                  <a:cubicBezTo>
                    <a:pt x="8618" y="8200"/>
                    <a:pt x="8564" y="8284"/>
                    <a:pt x="8501" y="8363"/>
                  </a:cubicBezTo>
                  <a:cubicBezTo>
                    <a:pt x="9165" y="8550"/>
                    <a:pt x="9836" y="8736"/>
                    <a:pt x="10507" y="8922"/>
                  </a:cubicBezTo>
                  <a:cubicBezTo>
                    <a:pt x="10531" y="8932"/>
                    <a:pt x="10546" y="8950"/>
                    <a:pt x="10554" y="8964"/>
                  </a:cubicBezTo>
                  <a:cubicBezTo>
                    <a:pt x="10562" y="8978"/>
                    <a:pt x="10554" y="8997"/>
                    <a:pt x="10539" y="9011"/>
                  </a:cubicBezTo>
                  <a:cubicBezTo>
                    <a:pt x="10523" y="9025"/>
                    <a:pt x="10500" y="9034"/>
                    <a:pt x="10476" y="9039"/>
                  </a:cubicBezTo>
                  <a:cubicBezTo>
                    <a:pt x="10467" y="9040"/>
                    <a:pt x="10458" y="9041"/>
                    <a:pt x="10450" y="9041"/>
                  </a:cubicBezTo>
                  <a:cubicBezTo>
                    <a:pt x="10430" y="9041"/>
                    <a:pt x="10412" y="9037"/>
                    <a:pt x="10390" y="9034"/>
                  </a:cubicBezTo>
                  <a:cubicBezTo>
                    <a:pt x="9735" y="8848"/>
                    <a:pt x="9071" y="8666"/>
                    <a:pt x="8415" y="8480"/>
                  </a:cubicBezTo>
                  <a:cubicBezTo>
                    <a:pt x="8345" y="8573"/>
                    <a:pt x="8275" y="8661"/>
                    <a:pt x="8204" y="8755"/>
                  </a:cubicBezTo>
                  <a:cubicBezTo>
                    <a:pt x="8267" y="8773"/>
                    <a:pt x="8329" y="8792"/>
                    <a:pt x="8392" y="8806"/>
                  </a:cubicBezTo>
                  <a:cubicBezTo>
                    <a:pt x="8392" y="8811"/>
                    <a:pt x="8392" y="8811"/>
                    <a:pt x="8400" y="8811"/>
                  </a:cubicBezTo>
                  <a:cubicBezTo>
                    <a:pt x="9048" y="8992"/>
                    <a:pt x="9695" y="9174"/>
                    <a:pt x="10344" y="9356"/>
                  </a:cubicBezTo>
                  <a:cubicBezTo>
                    <a:pt x="10437" y="9379"/>
                    <a:pt x="10523" y="9402"/>
                    <a:pt x="10617" y="9430"/>
                  </a:cubicBezTo>
                  <a:cubicBezTo>
                    <a:pt x="10898" y="9509"/>
                    <a:pt x="11179" y="9589"/>
                    <a:pt x="11460" y="9663"/>
                  </a:cubicBezTo>
                  <a:cubicBezTo>
                    <a:pt x="11483" y="9672"/>
                    <a:pt x="11507" y="9691"/>
                    <a:pt x="11507" y="9705"/>
                  </a:cubicBezTo>
                  <a:cubicBezTo>
                    <a:pt x="11514" y="9724"/>
                    <a:pt x="11514" y="9738"/>
                    <a:pt x="11499" y="9752"/>
                  </a:cubicBezTo>
                  <a:cubicBezTo>
                    <a:pt x="11483" y="9770"/>
                    <a:pt x="11460" y="9780"/>
                    <a:pt x="11428" y="9784"/>
                  </a:cubicBezTo>
                  <a:cubicBezTo>
                    <a:pt x="11420" y="9786"/>
                    <a:pt x="11412" y="9786"/>
                    <a:pt x="11405" y="9786"/>
                  </a:cubicBezTo>
                  <a:cubicBezTo>
                    <a:pt x="11385" y="9786"/>
                    <a:pt x="11368" y="9782"/>
                    <a:pt x="11351" y="9775"/>
                  </a:cubicBezTo>
                  <a:cubicBezTo>
                    <a:pt x="11272" y="9752"/>
                    <a:pt x="11194" y="9733"/>
                    <a:pt x="11124" y="9710"/>
                  </a:cubicBezTo>
                  <a:lnTo>
                    <a:pt x="10507" y="9537"/>
                  </a:lnTo>
                  <a:lnTo>
                    <a:pt x="10500" y="9537"/>
                  </a:lnTo>
                  <a:cubicBezTo>
                    <a:pt x="9836" y="9351"/>
                    <a:pt x="9172" y="9165"/>
                    <a:pt x="8501" y="8978"/>
                  </a:cubicBezTo>
                  <a:cubicBezTo>
                    <a:pt x="8431" y="8960"/>
                    <a:pt x="8361" y="8941"/>
                    <a:pt x="8283" y="8918"/>
                  </a:cubicBezTo>
                  <a:cubicBezTo>
                    <a:pt x="8228" y="8904"/>
                    <a:pt x="8173" y="8890"/>
                    <a:pt x="8119" y="8871"/>
                  </a:cubicBezTo>
                  <a:cubicBezTo>
                    <a:pt x="8048" y="8964"/>
                    <a:pt x="7978" y="9062"/>
                    <a:pt x="7908" y="9155"/>
                  </a:cubicBezTo>
                  <a:cubicBezTo>
                    <a:pt x="8564" y="9337"/>
                    <a:pt x="9211" y="9519"/>
                    <a:pt x="9867" y="9700"/>
                  </a:cubicBezTo>
                  <a:cubicBezTo>
                    <a:pt x="9891" y="9710"/>
                    <a:pt x="9906" y="9728"/>
                    <a:pt x="9914" y="9742"/>
                  </a:cubicBezTo>
                  <a:cubicBezTo>
                    <a:pt x="9922" y="9756"/>
                    <a:pt x="9914" y="9775"/>
                    <a:pt x="9898" y="9789"/>
                  </a:cubicBezTo>
                  <a:cubicBezTo>
                    <a:pt x="9883" y="9803"/>
                    <a:pt x="9860" y="9817"/>
                    <a:pt x="9836" y="9817"/>
                  </a:cubicBezTo>
                  <a:cubicBezTo>
                    <a:pt x="9827" y="9818"/>
                    <a:pt x="9818" y="9819"/>
                    <a:pt x="9810" y="9819"/>
                  </a:cubicBezTo>
                  <a:cubicBezTo>
                    <a:pt x="9790" y="9819"/>
                    <a:pt x="9772" y="9816"/>
                    <a:pt x="9750" y="9812"/>
                  </a:cubicBezTo>
                  <a:cubicBezTo>
                    <a:pt x="9110" y="9631"/>
                    <a:pt x="8462" y="9449"/>
                    <a:pt x="7822" y="9272"/>
                  </a:cubicBezTo>
                  <a:cubicBezTo>
                    <a:pt x="7752" y="9360"/>
                    <a:pt x="7689" y="9449"/>
                    <a:pt x="7619" y="9542"/>
                  </a:cubicBezTo>
                  <a:cubicBezTo>
                    <a:pt x="8236" y="9714"/>
                    <a:pt x="8860" y="9887"/>
                    <a:pt x="9477" y="10059"/>
                  </a:cubicBezTo>
                  <a:cubicBezTo>
                    <a:pt x="9500" y="10069"/>
                    <a:pt x="9516" y="10083"/>
                    <a:pt x="9524" y="10101"/>
                  </a:cubicBezTo>
                  <a:cubicBezTo>
                    <a:pt x="9532" y="10115"/>
                    <a:pt x="9524" y="10134"/>
                    <a:pt x="9508" y="10148"/>
                  </a:cubicBezTo>
                  <a:cubicBezTo>
                    <a:pt x="9493" y="10162"/>
                    <a:pt x="9469" y="10171"/>
                    <a:pt x="9446" y="10176"/>
                  </a:cubicBezTo>
                  <a:cubicBezTo>
                    <a:pt x="9437" y="10177"/>
                    <a:pt x="9428" y="10178"/>
                    <a:pt x="9420" y="10178"/>
                  </a:cubicBezTo>
                  <a:cubicBezTo>
                    <a:pt x="9400" y="10178"/>
                    <a:pt x="9382" y="10174"/>
                    <a:pt x="9360" y="10171"/>
                  </a:cubicBezTo>
                  <a:cubicBezTo>
                    <a:pt x="8751" y="9999"/>
                    <a:pt x="8142" y="9826"/>
                    <a:pt x="7533" y="9658"/>
                  </a:cubicBezTo>
                  <a:cubicBezTo>
                    <a:pt x="7455" y="9756"/>
                    <a:pt x="7385" y="9854"/>
                    <a:pt x="7315" y="9952"/>
                  </a:cubicBezTo>
                  <a:cubicBezTo>
                    <a:pt x="7955" y="10134"/>
                    <a:pt x="8603" y="10311"/>
                    <a:pt x="9243" y="10492"/>
                  </a:cubicBezTo>
                  <a:cubicBezTo>
                    <a:pt x="9266" y="10497"/>
                    <a:pt x="9282" y="10516"/>
                    <a:pt x="9290" y="10534"/>
                  </a:cubicBezTo>
                  <a:cubicBezTo>
                    <a:pt x="9297" y="10548"/>
                    <a:pt x="9290" y="10567"/>
                    <a:pt x="9274" y="10581"/>
                  </a:cubicBezTo>
                  <a:cubicBezTo>
                    <a:pt x="9266" y="10595"/>
                    <a:pt x="9235" y="10604"/>
                    <a:pt x="9211" y="10609"/>
                  </a:cubicBezTo>
                  <a:cubicBezTo>
                    <a:pt x="9202" y="10610"/>
                    <a:pt x="9194" y="10611"/>
                    <a:pt x="9186" y="10611"/>
                  </a:cubicBezTo>
                  <a:cubicBezTo>
                    <a:pt x="9166" y="10611"/>
                    <a:pt x="9148" y="10608"/>
                    <a:pt x="9126" y="10604"/>
                  </a:cubicBezTo>
                  <a:cubicBezTo>
                    <a:pt x="8493" y="10423"/>
                    <a:pt x="7861" y="10246"/>
                    <a:pt x="7221" y="10069"/>
                  </a:cubicBezTo>
                  <a:cubicBezTo>
                    <a:pt x="7151" y="10166"/>
                    <a:pt x="7080" y="10264"/>
                    <a:pt x="7002" y="10362"/>
                  </a:cubicBezTo>
                  <a:cubicBezTo>
                    <a:pt x="7642" y="10539"/>
                    <a:pt x="8275" y="10721"/>
                    <a:pt x="8915" y="10898"/>
                  </a:cubicBezTo>
                  <a:cubicBezTo>
                    <a:pt x="8938" y="10903"/>
                    <a:pt x="8954" y="10921"/>
                    <a:pt x="8962" y="10935"/>
                  </a:cubicBezTo>
                  <a:cubicBezTo>
                    <a:pt x="8970" y="10954"/>
                    <a:pt x="8962" y="10972"/>
                    <a:pt x="8946" y="10986"/>
                  </a:cubicBezTo>
                  <a:cubicBezTo>
                    <a:pt x="8938" y="11000"/>
                    <a:pt x="8907" y="11010"/>
                    <a:pt x="8884" y="11014"/>
                  </a:cubicBezTo>
                  <a:cubicBezTo>
                    <a:pt x="8875" y="11016"/>
                    <a:pt x="8867" y="11016"/>
                    <a:pt x="8860" y="11016"/>
                  </a:cubicBezTo>
                  <a:cubicBezTo>
                    <a:pt x="8839" y="11016"/>
                    <a:pt x="8821" y="11012"/>
                    <a:pt x="8798" y="11005"/>
                  </a:cubicBezTo>
                  <a:cubicBezTo>
                    <a:pt x="8173" y="10833"/>
                    <a:pt x="7549" y="10656"/>
                    <a:pt x="6916" y="10478"/>
                  </a:cubicBezTo>
                  <a:cubicBezTo>
                    <a:pt x="6862" y="10558"/>
                    <a:pt x="6799" y="10637"/>
                    <a:pt x="6745" y="10711"/>
                  </a:cubicBezTo>
                  <a:cubicBezTo>
                    <a:pt x="7869" y="11028"/>
                    <a:pt x="8993" y="11341"/>
                    <a:pt x="10117" y="11657"/>
                  </a:cubicBezTo>
                  <a:cubicBezTo>
                    <a:pt x="10140" y="11662"/>
                    <a:pt x="10164" y="11681"/>
                    <a:pt x="10172" y="11695"/>
                  </a:cubicBezTo>
                  <a:cubicBezTo>
                    <a:pt x="10172" y="11713"/>
                    <a:pt x="10172" y="11727"/>
                    <a:pt x="10156" y="11746"/>
                  </a:cubicBezTo>
                  <a:cubicBezTo>
                    <a:pt x="10140" y="11760"/>
                    <a:pt x="10117" y="11769"/>
                    <a:pt x="10086" y="11774"/>
                  </a:cubicBezTo>
                  <a:cubicBezTo>
                    <a:pt x="10078" y="11775"/>
                    <a:pt x="10070" y="11776"/>
                    <a:pt x="10062" y="11776"/>
                  </a:cubicBezTo>
                  <a:cubicBezTo>
                    <a:pt x="10042" y="11776"/>
                    <a:pt x="10025" y="11771"/>
                    <a:pt x="10008" y="11765"/>
                  </a:cubicBezTo>
                  <a:cubicBezTo>
                    <a:pt x="9906" y="11736"/>
                    <a:pt x="9805" y="11709"/>
                    <a:pt x="9711" y="11681"/>
                  </a:cubicBezTo>
                  <a:cubicBezTo>
                    <a:pt x="8688" y="11396"/>
                    <a:pt x="7674" y="11112"/>
                    <a:pt x="6659" y="10828"/>
                  </a:cubicBezTo>
                  <a:cubicBezTo>
                    <a:pt x="6588" y="10916"/>
                    <a:pt x="6526" y="11005"/>
                    <a:pt x="6456" y="11094"/>
                  </a:cubicBezTo>
                  <a:cubicBezTo>
                    <a:pt x="7127" y="11280"/>
                    <a:pt x="7791" y="11466"/>
                    <a:pt x="8454" y="11653"/>
                  </a:cubicBezTo>
                  <a:cubicBezTo>
                    <a:pt x="8478" y="11662"/>
                    <a:pt x="8501" y="11681"/>
                    <a:pt x="8501" y="11695"/>
                  </a:cubicBezTo>
                  <a:cubicBezTo>
                    <a:pt x="8509" y="11709"/>
                    <a:pt x="8509" y="11727"/>
                    <a:pt x="8493" y="11741"/>
                  </a:cubicBezTo>
                  <a:cubicBezTo>
                    <a:pt x="8478" y="11755"/>
                    <a:pt x="8454" y="11769"/>
                    <a:pt x="8423" y="11769"/>
                  </a:cubicBezTo>
                  <a:cubicBezTo>
                    <a:pt x="8414" y="11770"/>
                    <a:pt x="8406" y="11771"/>
                    <a:pt x="8397" y="11771"/>
                  </a:cubicBezTo>
                  <a:cubicBezTo>
                    <a:pt x="8378" y="11771"/>
                    <a:pt x="8362" y="11768"/>
                    <a:pt x="8345" y="11765"/>
                  </a:cubicBezTo>
                  <a:lnTo>
                    <a:pt x="6370" y="11210"/>
                  </a:lnTo>
                  <a:cubicBezTo>
                    <a:pt x="6292" y="11317"/>
                    <a:pt x="6214" y="11420"/>
                    <a:pt x="6136" y="11522"/>
                  </a:cubicBezTo>
                  <a:cubicBezTo>
                    <a:pt x="6823" y="11713"/>
                    <a:pt x="7502" y="11904"/>
                    <a:pt x="8189" y="12095"/>
                  </a:cubicBezTo>
                  <a:cubicBezTo>
                    <a:pt x="8212" y="12100"/>
                    <a:pt x="8228" y="12119"/>
                    <a:pt x="8236" y="12133"/>
                  </a:cubicBezTo>
                  <a:cubicBezTo>
                    <a:pt x="8244" y="12151"/>
                    <a:pt x="8236" y="12170"/>
                    <a:pt x="8220" y="12184"/>
                  </a:cubicBezTo>
                  <a:cubicBezTo>
                    <a:pt x="8204" y="12198"/>
                    <a:pt x="8181" y="12207"/>
                    <a:pt x="8158" y="12212"/>
                  </a:cubicBezTo>
                  <a:cubicBezTo>
                    <a:pt x="8149" y="12213"/>
                    <a:pt x="8141" y="12213"/>
                    <a:pt x="8134" y="12213"/>
                  </a:cubicBezTo>
                  <a:cubicBezTo>
                    <a:pt x="8113" y="12213"/>
                    <a:pt x="8095" y="12209"/>
                    <a:pt x="8072" y="12202"/>
                  </a:cubicBezTo>
                  <a:cubicBezTo>
                    <a:pt x="7400" y="12016"/>
                    <a:pt x="6729" y="11825"/>
                    <a:pt x="6050" y="11639"/>
                  </a:cubicBezTo>
                  <a:cubicBezTo>
                    <a:pt x="5988" y="11727"/>
                    <a:pt x="5925" y="11811"/>
                    <a:pt x="5855" y="11900"/>
                  </a:cubicBezTo>
                  <a:cubicBezTo>
                    <a:pt x="6511" y="12081"/>
                    <a:pt x="7174" y="12268"/>
                    <a:pt x="7830" y="12449"/>
                  </a:cubicBezTo>
                  <a:cubicBezTo>
                    <a:pt x="7853" y="12459"/>
                    <a:pt x="7869" y="12477"/>
                    <a:pt x="7877" y="12491"/>
                  </a:cubicBezTo>
                  <a:cubicBezTo>
                    <a:pt x="7885" y="12505"/>
                    <a:pt x="7877" y="12524"/>
                    <a:pt x="7861" y="12538"/>
                  </a:cubicBezTo>
                  <a:cubicBezTo>
                    <a:pt x="7845" y="12552"/>
                    <a:pt x="7822" y="12566"/>
                    <a:pt x="7799" y="12566"/>
                  </a:cubicBezTo>
                  <a:cubicBezTo>
                    <a:pt x="7790" y="12567"/>
                    <a:pt x="7781" y="12568"/>
                    <a:pt x="7773" y="12568"/>
                  </a:cubicBezTo>
                  <a:cubicBezTo>
                    <a:pt x="7753" y="12568"/>
                    <a:pt x="7735" y="12564"/>
                    <a:pt x="7713" y="12561"/>
                  </a:cubicBezTo>
                  <a:cubicBezTo>
                    <a:pt x="7065" y="12380"/>
                    <a:pt x="6417" y="12198"/>
                    <a:pt x="5769" y="12016"/>
                  </a:cubicBezTo>
                  <a:cubicBezTo>
                    <a:pt x="5683" y="12128"/>
                    <a:pt x="5605" y="12240"/>
                    <a:pt x="5519" y="12351"/>
                  </a:cubicBezTo>
                  <a:cubicBezTo>
                    <a:pt x="6183" y="12533"/>
                    <a:pt x="6838" y="12720"/>
                    <a:pt x="7502" y="12901"/>
                  </a:cubicBezTo>
                  <a:cubicBezTo>
                    <a:pt x="7525" y="12911"/>
                    <a:pt x="7541" y="12929"/>
                    <a:pt x="7549" y="12943"/>
                  </a:cubicBezTo>
                  <a:cubicBezTo>
                    <a:pt x="7557" y="12957"/>
                    <a:pt x="7549" y="12976"/>
                    <a:pt x="7533" y="12990"/>
                  </a:cubicBezTo>
                  <a:cubicBezTo>
                    <a:pt x="7525" y="13004"/>
                    <a:pt x="7494" y="13018"/>
                    <a:pt x="7471" y="13018"/>
                  </a:cubicBezTo>
                  <a:cubicBezTo>
                    <a:pt x="7462" y="13019"/>
                    <a:pt x="7453" y="13020"/>
                    <a:pt x="7445" y="13020"/>
                  </a:cubicBezTo>
                  <a:cubicBezTo>
                    <a:pt x="7425" y="13020"/>
                    <a:pt x="7407" y="13016"/>
                    <a:pt x="7385" y="13013"/>
                  </a:cubicBezTo>
                  <a:cubicBezTo>
                    <a:pt x="6737" y="12831"/>
                    <a:pt x="6089" y="12650"/>
                    <a:pt x="5433" y="12468"/>
                  </a:cubicBezTo>
                  <a:lnTo>
                    <a:pt x="5199" y="12780"/>
                  </a:lnTo>
                  <a:cubicBezTo>
                    <a:pt x="6315" y="13092"/>
                    <a:pt x="7432" y="13405"/>
                    <a:pt x="8540" y="13717"/>
                  </a:cubicBezTo>
                  <a:cubicBezTo>
                    <a:pt x="8571" y="13721"/>
                    <a:pt x="8587" y="13740"/>
                    <a:pt x="8595" y="13754"/>
                  </a:cubicBezTo>
                  <a:cubicBezTo>
                    <a:pt x="8595" y="13773"/>
                    <a:pt x="8595" y="13791"/>
                    <a:pt x="8579" y="13805"/>
                  </a:cubicBezTo>
                  <a:cubicBezTo>
                    <a:pt x="8564" y="13819"/>
                    <a:pt x="8540" y="13828"/>
                    <a:pt x="8509" y="13833"/>
                  </a:cubicBezTo>
                  <a:cubicBezTo>
                    <a:pt x="8503" y="13834"/>
                    <a:pt x="8496" y="13835"/>
                    <a:pt x="8489" y="13835"/>
                  </a:cubicBezTo>
                  <a:cubicBezTo>
                    <a:pt x="8469" y="13835"/>
                    <a:pt x="8448" y="13831"/>
                    <a:pt x="8431" y="13824"/>
                  </a:cubicBezTo>
                  <a:cubicBezTo>
                    <a:pt x="8306" y="13791"/>
                    <a:pt x="8189" y="13759"/>
                    <a:pt x="8064" y="13721"/>
                  </a:cubicBezTo>
                  <a:cubicBezTo>
                    <a:pt x="7080" y="13446"/>
                    <a:pt x="6097" y="13172"/>
                    <a:pt x="5113" y="12897"/>
                  </a:cubicBezTo>
                  <a:cubicBezTo>
                    <a:pt x="3412" y="15180"/>
                    <a:pt x="1702" y="17458"/>
                    <a:pt x="0" y="19741"/>
                  </a:cubicBezTo>
                  <a:cubicBezTo>
                    <a:pt x="2326" y="20361"/>
                    <a:pt x="4653" y="20980"/>
                    <a:pt x="6979" y="21600"/>
                  </a:cubicBezTo>
                  <a:cubicBezTo>
                    <a:pt x="8369" y="19722"/>
                    <a:pt x="9758" y="17849"/>
                    <a:pt x="11140" y="15972"/>
                  </a:cubicBezTo>
                  <a:cubicBezTo>
                    <a:pt x="12919" y="13563"/>
                    <a:pt x="14707" y="11154"/>
                    <a:pt x="16487" y="8745"/>
                  </a:cubicBezTo>
                  <a:cubicBezTo>
                    <a:pt x="18189" y="6439"/>
                    <a:pt x="19898" y="4128"/>
                    <a:pt x="21600" y="1822"/>
                  </a:cubicBezTo>
                  <a:cubicBezTo>
                    <a:pt x="19321" y="1216"/>
                    <a:pt x="17033" y="606"/>
                    <a:pt x="14754" y="0"/>
                  </a:cubicBezTo>
                  <a:close/>
                </a:path>
              </a:pathLst>
            </a:custGeom>
            <a:solidFill>
              <a:srgbClr val="D99878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00" name="Google Shape;9403;p55"/>
            <p:cNvSpPr/>
            <p:nvPr/>
          </p:nvSpPr>
          <p:spPr>
            <a:xfrm>
              <a:off x="2855328" y="4134765"/>
              <a:ext cx="1063318" cy="10503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8" h="21600" fill="norm" stroke="1" extrusionOk="0">
                  <a:moveTo>
                    <a:pt x="21345" y="0"/>
                  </a:moveTo>
                  <a:cubicBezTo>
                    <a:pt x="21276" y="0"/>
                    <a:pt x="21207" y="36"/>
                    <a:pt x="21173" y="71"/>
                  </a:cubicBezTo>
                  <a:cubicBezTo>
                    <a:pt x="20792" y="420"/>
                    <a:pt x="20413" y="736"/>
                    <a:pt x="19998" y="1015"/>
                  </a:cubicBezTo>
                  <a:cubicBezTo>
                    <a:pt x="19238" y="1506"/>
                    <a:pt x="18443" y="1891"/>
                    <a:pt x="17475" y="2206"/>
                  </a:cubicBezTo>
                  <a:cubicBezTo>
                    <a:pt x="15955" y="2731"/>
                    <a:pt x="14365" y="2977"/>
                    <a:pt x="12810" y="3186"/>
                  </a:cubicBezTo>
                  <a:cubicBezTo>
                    <a:pt x="12291" y="3291"/>
                    <a:pt x="11773" y="3362"/>
                    <a:pt x="11220" y="3432"/>
                  </a:cubicBezTo>
                  <a:cubicBezTo>
                    <a:pt x="9976" y="3676"/>
                    <a:pt x="8973" y="3886"/>
                    <a:pt x="8074" y="4202"/>
                  </a:cubicBezTo>
                  <a:cubicBezTo>
                    <a:pt x="7521" y="4376"/>
                    <a:pt x="7039" y="4552"/>
                    <a:pt x="6589" y="4762"/>
                  </a:cubicBezTo>
                  <a:cubicBezTo>
                    <a:pt x="6140" y="5006"/>
                    <a:pt x="5656" y="5252"/>
                    <a:pt x="5172" y="5603"/>
                  </a:cubicBezTo>
                  <a:cubicBezTo>
                    <a:pt x="4238" y="6198"/>
                    <a:pt x="3444" y="6967"/>
                    <a:pt x="2787" y="7878"/>
                  </a:cubicBezTo>
                  <a:cubicBezTo>
                    <a:pt x="2200" y="8682"/>
                    <a:pt x="1681" y="9628"/>
                    <a:pt x="1266" y="10783"/>
                  </a:cubicBezTo>
                  <a:cubicBezTo>
                    <a:pt x="851" y="11799"/>
                    <a:pt x="575" y="12884"/>
                    <a:pt x="367" y="14109"/>
                  </a:cubicBezTo>
                  <a:cubicBezTo>
                    <a:pt x="160" y="15264"/>
                    <a:pt x="91" y="16419"/>
                    <a:pt x="91" y="17574"/>
                  </a:cubicBezTo>
                  <a:cubicBezTo>
                    <a:pt x="126" y="18375"/>
                    <a:pt x="193" y="19139"/>
                    <a:pt x="330" y="19869"/>
                  </a:cubicBezTo>
                  <a:cubicBezTo>
                    <a:pt x="322" y="19850"/>
                    <a:pt x="293" y="19850"/>
                    <a:pt x="264" y="19850"/>
                  </a:cubicBezTo>
                  <a:cubicBezTo>
                    <a:pt x="160" y="19850"/>
                    <a:pt x="91" y="19920"/>
                    <a:pt x="57" y="19989"/>
                  </a:cubicBezTo>
                  <a:cubicBezTo>
                    <a:pt x="-12" y="20024"/>
                    <a:pt x="-12" y="20096"/>
                    <a:pt x="22" y="20165"/>
                  </a:cubicBezTo>
                  <a:cubicBezTo>
                    <a:pt x="22" y="20165"/>
                    <a:pt x="22" y="20200"/>
                    <a:pt x="22" y="20200"/>
                  </a:cubicBezTo>
                  <a:cubicBezTo>
                    <a:pt x="22" y="20270"/>
                    <a:pt x="57" y="20305"/>
                    <a:pt x="91" y="20340"/>
                  </a:cubicBezTo>
                  <a:lnTo>
                    <a:pt x="160" y="20480"/>
                  </a:lnTo>
                  <a:cubicBezTo>
                    <a:pt x="229" y="20550"/>
                    <a:pt x="298" y="20619"/>
                    <a:pt x="402" y="20726"/>
                  </a:cubicBezTo>
                  <a:cubicBezTo>
                    <a:pt x="438" y="20761"/>
                    <a:pt x="472" y="20795"/>
                    <a:pt x="541" y="20830"/>
                  </a:cubicBezTo>
                  <a:lnTo>
                    <a:pt x="575" y="20970"/>
                  </a:lnTo>
                  <a:lnTo>
                    <a:pt x="575" y="21075"/>
                  </a:lnTo>
                  <a:cubicBezTo>
                    <a:pt x="610" y="21145"/>
                    <a:pt x="644" y="21180"/>
                    <a:pt x="713" y="21216"/>
                  </a:cubicBezTo>
                  <a:cubicBezTo>
                    <a:pt x="748" y="21251"/>
                    <a:pt x="782" y="21286"/>
                    <a:pt x="851" y="21286"/>
                  </a:cubicBezTo>
                  <a:cubicBezTo>
                    <a:pt x="920" y="21251"/>
                    <a:pt x="991" y="21216"/>
                    <a:pt x="1025" y="21180"/>
                  </a:cubicBezTo>
                  <a:cubicBezTo>
                    <a:pt x="1335" y="21356"/>
                    <a:pt x="1716" y="21460"/>
                    <a:pt x="2165" y="21530"/>
                  </a:cubicBezTo>
                  <a:cubicBezTo>
                    <a:pt x="2372" y="21565"/>
                    <a:pt x="2614" y="21600"/>
                    <a:pt x="2856" y="21600"/>
                  </a:cubicBezTo>
                  <a:cubicBezTo>
                    <a:pt x="3063" y="21600"/>
                    <a:pt x="3271" y="21600"/>
                    <a:pt x="3547" y="21565"/>
                  </a:cubicBezTo>
                  <a:cubicBezTo>
                    <a:pt x="3997" y="21495"/>
                    <a:pt x="4481" y="21425"/>
                    <a:pt x="5034" y="21286"/>
                  </a:cubicBezTo>
                  <a:cubicBezTo>
                    <a:pt x="5862" y="21075"/>
                    <a:pt x="6727" y="20761"/>
                    <a:pt x="7764" y="20270"/>
                  </a:cubicBezTo>
                  <a:cubicBezTo>
                    <a:pt x="8145" y="20096"/>
                    <a:pt x="8524" y="19920"/>
                    <a:pt x="8904" y="19745"/>
                  </a:cubicBezTo>
                  <a:cubicBezTo>
                    <a:pt x="9457" y="19464"/>
                    <a:pt x="10045" y="19150"/>
                    <a:pt x="10632" y="18765"/>
                  </a:cubicBezTo>
                  <a:cubicBezTo>
                    <a:pt x="11773" y="18065"/>
                    <a:pt x="12913" y="17224"/>
                    <a:pt x="13950" y="16280"/>
                  </a:cubicBezTo>
                  <a:cubicBezTo>
                    <a:pt x="14987" y="15369"/>
                    <a:pt x="15955" y="14353"/>
                    <a:pt x="16784" y="13303"/>
                  </a:cubicBezTo>
                  <a:cubicBezTo>
                    <a:pt x="17130" y="12849"/>
                    <a:pt x="17475" y="12324"/>
                    <a:pt x="17821" y="11799"/>
                  </a:cubicBezTo>
                  <a:cubicBezTo>
                    <a:pt x="18063" y="11413"/>
                    <a:pt x="18339" y="10958"/>
                    <a:pt x="18616" y="10398"/>
                  </a:cubicBezTo>
                  <a:cubicBezTo>
                    <a:pt x="19133" y="9382"/>
                    <a:pt x="19617" y="8262"/>
                    <a:pt x="20067" y="7037"/>
                  </a:cubicBezTo>
                  <a:cubicBezTo>
                    <a:pt x="20517" y="5847"/>
                    <a:pt x="20863" y="4657"/>
                    <a:pt x="21138" y="3502"/>
                  </a:cubicBezTo>
                  <a:cubicBezTo>
                    <a:pt x="21416" y="2277"/>
                    <a:pt x="21554" y="1261"/>
                    <a:pt x="21588" y="281"/>
                  </a:cubicBezTo>
                  <a:cubicBezTo>
                    <a:pt x="21588" y="211"/>
                    <a:pt x="21554" y="106"/>
                    <a:pt x="21485" y="71"/>
                  </a:cubicBezTo>
                  <a:cubicBezTo>
                    <a:pt x="21450" y="36"/>
                    <a:pt x="21381" y="0"/>
                    <a:pt x="21345" y="0"/>
                  </a:cubicBezTo>
                  <a:close/>
                </a:path>
              </a:pathLst>
            </a:custGeom>
            <a:solidFill>
              <a:srgbClr val="87C89B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01" name="Google Shape;9404;p55"/>
            <p:cNvSpPr/>
            <p:nvPr/>
          </p:nvSpPr>
          <p:spPr>
            <a:xfrm>
              <a:off x="2855740" y="4136531"/>
              <a:ext cx="1049254" cy="10043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0" h="21600" fill="norm" stroke="1" extrusionOk="0">
                  <a:moveTo>
                    <a:pt x="21580" y="0"/>
                  </a:moveTo>
                  <a:cubicBezTo>
                    <a:pt x="21510" y="0"/>
                    <a:pt x="21475" y="37"/>
                    <a:pt x="21440" y="37"/>
                  </a:cubicBezTo>
                  <a:cubicBezTo>
                    <a:pt x="21091" y="402"/>
                    <a:pt x="20671" y="732"/>
                    <a:pt x="20250" y="1024"/>
                  </a:cubicBezTo>
                  <a:cubicBezTo>
                    <a:pt x="19515" y="1537"/>
                    <a:pt x="18674" y="1940"/>
                    <a:pt x="17694" y="2305"/>
                  </a:cubicBezTo>
                  <a:lnTo>
                    <a:pt x="17694" y="2269"/>
                  </a:lnTo>
                  <a:cubicBezTo>
                    <a:pt x="16155" y="2818"/>
                    <a:pt x="14544" y="3075"/>
                    <a:pt x="12968" y="3330"/>
                  </a:cubicBezTo>
                  <a:cubicBezTo>
                    <a:pt x="12443" y="3404"/>
                    <a:pt x="11918" y="3478"/>
                    <a:pt x="11358" y="3588"/>
                  </a:cubicBezTo>
                  <a:cubicBezTo>
                    <a:pt x="10098" y="3807"/>
                    <a:pt x="9082" y="4064"/>
                    <a:pt x="8206" y="4356"/>
                  </a:cubicBezTo>
                  <a:cubicBezTo>
                    <a:pt x="7646" y="4539"/>
                    <a:pt x="7122" y="4759"/>
                    <a:pt x="6667" y="4978"/>
                  </a:cubicBezTo>
                  <a:cubicBezTo>
                    <a:pt x="6211" y="5197"/>
                    <a:pt x="5721" y="5491"/>
                    <a:pt x="5231" y="5821"/>
                  </a:cubicBezTo>
                  <a:cubicBezTo>
                    <a:pt x="4320" y="6443"/>
                    <a:pt x="3481" y="7285"/>
                    <a:pt x="2816" y="8237"/>
                  </a:cubicBezTo>
                  <a:cubicBezTo>
                    <a:pt x="2221" y="9079"/>
                    <a:pt x="1695" y="10031"/>
                    <a:pt x="1275" y="11239"/>
                  </a:cubicBezTo>
                  <a:cubicBezTo>
                    <a:pt x="889" y="12301"/>
                    <a:pt x="575" y="13436"/>
                    <a:pt x="364" y="14717"/>
                  </a:cubicBezTo>
                  <a:cubicBezTo>
                    <a:pt x="155" y="15888"/>
                    <a:pt x="85" y="17133"/>
                    <a:pt x="120" y="18341"/>
                  </a:cubicBezTo>
                  <a:cubicBezTo>
                    <a:pt x="120" y="19182"/>
                    <a:pt x="190" y="19989"/>
                    <a:pt x="329" y="20757"/>
                  </a:cubicBezTo>
                  <a:cubicBezTo>
                    <a:pt x="294" y="20721"/>
                    <a:pt x="294" y="20721"/>
                    <a:pt x="259" y="20721"/>
                  </a:cubicBezTo>
                  <a:cubicBezTo>
                    <a:pt x="155" y="20757"/>
                    <a:pt x="85" y="20794"/>
                    <a:pt x="50" y="20867"/>
                  </a:cubicBezTo>
                  <a:cubicBezTo>
                    <a:pt x="15" y="20903"/>
                    <a:pt x="-20" y="20978"/>
                    <a:pt x="15" y="21051"/>
                  </a:cubicBezTo>
                  <a:cubicBezTo>
                    <a:pt x="15" y="21051"/>
                    <a:pt x="15" y="21087"/>
                    <a:pt x="15" y="21124"/>
                  </a:cubicBezTo>
                  <a:cubicBezTo>
                    <a:pt x="15" y="21160"/>
                    <a:pt x="50" y="21197"/>
                    <a:pt x="85" y="21233"/>
                  </a:cubicBezTo>
                  <a:cubicBezTo>
                    <a:pt x="120" y="21270"/>
                    <a:pt x="155" y="21306"/>
                    <a:pt x="190" y="21379"/>
                  </a:cubicBezTo>
                  <a:cubicBezTo>
                    <a:pt x="224" y="21452"/>
                    <a:pt x="294" y="21526"/>
                    <a:pt x="364" y="21600"/>
                  </a:cubicBezTo>
                  <a:cubicBezTo>
                    <a:pt x="645" y="20903"/>
                    <a:pt x="959" y="20208"/>
                    <a:pt x="1310" y="19549"/>
                  </a:cubicBezTo>
                  <a:cubicBezTo>
                    <a:pt x="1765" y="18708"/>
                    <a:pt x="2256" y="17901"/>
                    <a:pt x="2816" y="17170"/>
                  </a:cubicBezTo>
                  <a:cubicBezTo>
                    <a:pt x="2816" y="17133"/>
                    <a:pt x="2816" y="17133"/>
                    <a:pt x="2816" y="17133"/>
                  </a:cubicBezTo>
                  <a:cubicBezTo>
                    <a:pt x="2640" y="16839"/>
                    <a:pt x="2535" y="16511"/>
                    <a:pt x="2465" y="16217"/>
                  </a:cubicBezTo>
                  <a:cubicBezTo>
                    <a:pt x="2360" y="15925"/>
                    <a:pt x="2325" y="15631"/>
                    <a:pt x="2290" y="15339"/>
                  </a:cubicBezTo>
                  <a:cubicBezTo>
                    <a:pt x="2186" y="14680"/>
                    <a:pt x="2151" y="14058"/>
                    <a:pt x="2045" y="13399"/>
                  </a:cubicBezTo>
                  <a:cubicBezTo>
                    <a:pt x="2045" y="13325"/>
                    <a:pt x="2080" y="13288"/>
                    <a:pt x="2151" y="13252"/>
                  </a:cubicBezTo>
                  <a:cubicBezTo>
                    <a:pt x="2221" y="13252"/>
                    <a:pt x="2256" y="13325"/>
                    <a:pt x="2290" y="13361"/>
                  </a:cubicBezTo>
                  <a:cubicBezTo>
                    <a:pt x="2360" y="13838"/>
                    <a:pt x="2395" y="14314"/>
                    <a:pt x="2465" y="14790"/>
                  </a:cubicBezTo>
                  <a:cubicBezTo>
                    <a:pt x="2465" y="15009"/>
                    <a:pt x="2500" y="15230"/>
                    <a:pt x="2535" y="15485"/>
                  </a:cubicBezTo>
                  <a:cubicBezTo>
                    <a:pt x="2570" y="15668"/>
                    <a:pt x="2605" y="15852"/>
                    <a:pt x="2676" y="16071"/>
                  </a:cubicBezTo>
                  <a:cubicBezTo>
                    <a:pt x="2641" y="16035"/>
                    <a:pt x="2640" y="16035"/>
                    <a:pt x="2640" y="16035"/>
                  </a:cubicBezTo>
                  <a:cubicBezTo>
                    <a:pt x="2711" y="16181"/>
                    <a:pt x="2746" y="16365"/>
                    <a:pt x="2816" y="16547"/>
                  </a:cubicBezTo>
                  <a:cubicBezTo>
                    <a:pt x="2851" y="16657"/>
                    <a:pt x="2920" y="16803"/>
                    <a:pt x="2990" y="16950"/>
                  </a:cubicBezTo>
                  <a:cubicBezTo>
                    <a:pt x="2990" y="16914"/>
                    <a:pt x="3025" y="16914"/>
                    <a:pt x="3025" y="16876"/>
                  </a:cubicBezTo>
                  <a:cubicBezTo>
                    <a:pt x="3620" y="16071"/>
                    <a:pt x="4285" y="15339"/>
                    <a:pt x="5021" y="14607"/>
                  </a:cubicBezTo>
                  <a:cubicBezTo>
                    <a:pt x="4986" y="14607"/>
                    <a:pt x="4986" y="14571"/>
                    <a:pt x="4952" y="14533"/>
                  </a:cubicBezTo>
                  <a:cubicBezTo>
                    <a:pt x="4741" y="14095"/>
                    <a:pt x="4566" y="13582"/>
                    <a:pt x="4461" y="13069"/>
                  </a:cubicBezTo>
                  <a:cubicBezTo>
                    <a:pt x="4356" y="12557"/>
                    <a:pt x="4320" y="12044"/>
                    <a:pt x="4285" y="11531"/>
                  </a:cubicBezTo>
                  <a:cubicBezTo>
                    <a:pt x="4250" y="10544"/>
                    <a:pt x="4320" y="9518"/>
                    <a:pt x="4426" y="8529"/>
                  </a:cubicBezTo>
                  <a:cubicBezTo>
                    <a:pt x="4426" y="8456"/>
                    <a:pt x="4461" y="8420"/>
                    <a:pt x="4531" y="8420"/>
                  </a:cubicBezTo>
                  <a:cubicBezTo>
                    <a:pt x="4601" y="8420"/>
                    <a:pt x="4671" y="8493"/>
                    <a:pt x="4636" y="8566"/>
                  </a:cubicBezTo>
                  <a:cubicBezTo>
                    <a:pt x="4566" y="9336"/>
                    <a:pt x="4531" y="10104"/>
                    <a:pt x="4496" y="10836"/>
                  </a:cubicBezTo>
                  <a:cubicBezTo>
                    <a:pt x="4496" y="11275"/>
                    <a:pt x="4531" y="11679"/>
                    <a:pt x="4566" y="12117"/>
                  </a:cubicBezTo>
                  <a:cubicBezTo>
                    <a:pt x="4601" y="12484"/>
                    <a:pt x="4671" y="12887"/>
                    <a:pt x="4775" y="13252"/>
                  </a:cubicBezTo>
                  <a:cubicBezTo>
                    <a:pt x="4775" y="13252"/>
                    <a:pt x="4775" y="13288"/>
                    <a:pt x="4775" y="13288"/>
                  </a:cubicBezTo>
                  <a:cubicBezTo>
                    <a:pt x="4810" y="13509"/>
                    <a:pt x="4880" y="13692"/>
                    <a:pt x="4952" y="13911"/>
                  </a:cubicBezTo>
                  <a:cubicBezTo>
                    <a:pt x="5021" y="14095"/>
                    <a:pt x="5091" y="14277"/>
                    <a:pt x="5161" y="14423"/>
                  </a:cubicBezTo>
                  <a:cubicBezTo>
                    <a:pt x="5861" y="13728"/>
                    <a:pt x="6597" y="13106"/>
                    <a:pt x="7332" y="12447"/>
                  </a:cubicBezTo>
                  <a:cubicBezTo>
                    <a:pt x="7717" y="12117"/>
                    <a:pt x="8136" y="11788"/>
                    <a:pt x="8557" y="11458"/>
                  </a:cubicBezTo>
                  <a:cubicBezTo>
                    <a:pt x="8557" y="11458"/>
                    <a:pt x="8557" y="11422"/>
                    <a:pt x="8557" y="11422"/>
                  </a:cubicBezTo>
                  <a:cubicBezTo>
                    <a:pt x="8347" y="10982"/>
                    <a:pt x="8243" y="10544"/>
                    <a:pt x="8136" y="10104"/>
                  </a:cubicBezTo>
                  <a:cubicBezTo>
                    <a:pt x="8067" y="9628"/>
                    <a:pt x="7997" y="9152"/>
                    <a:pt x="7997" y="8639"/>
                  </a:cubicBezTo>
                  <a:cubicBezTo>
                    <a:pt x="7962" y="8201"/>
                    <a:pt x="7997" y="7724"/>
                    <a:pt x="8032" y="7248"/>
                  </a:cubicBezTo>
                  <a:cubicBezTo>
                    <a:pt x="8067" y="7029"/>
                    <a:pt x="8067" y="6809"/>
                    <a:pt x="8136" y="6589"/>
                  </a:cubicBezTo>
                  <a:cubicBezTo>
                    <a:pt x="8171" y="6369"/>
                    <a:pt x="8206" y="6186"/>
                    <a:pt x="8243" y="6004"/>
                  </a:cubicBezTo>
                  <a:cubicBezTo>
                    <a:pt x="8277" y="5967"/>
                    <a:pt x="8277" y="5931"/>
                    <a:pt x="8312" y="5931"/>
                  </a:cubicBezTo>
                  <a:cubicBezTo>
                    <a:pt x="8347" y="5931"/>
                    <a:pt x="8347" y="5894"/>
                    <a:pt x="8347" y="5894"/>
                  </a:cubicBezTo>
                  <a:cubicBezTo>
                    <a:pt x="8382" y="5894"/>
                    <a:pt x="8382" y="5931"/>
                    <a:pt x="8417" y="5931"/>
                  </a:cubicBezTo>
                  <a:cubicBezTo>
                    <a:pt x="8452" y="5931"/>
                    <a:pt x="8452" y="5967"/>
                    <a:pt x="8487" y="6004"/>
                  </a:cubicBezTo>
                  <a:cubicBezTo>
                    <a:pt x="8487" y="6040"/>
                    <a:pt x="8487" y="6040"/>
                    <a:pt x="8487" y="6077"/>
                  </a:cubicBezTo>
                  <a:cubicBezTo>
                    <a:pt x="8487" y="6113"/>
                    <a:pt x="8452" y="6150"/>
                    <a:pt x="8452" y="6150"/>
                  </a:cubicBezTo>
                  <a:cubicBezTo>
                    <a:pt x="8452" y="6150"/>
                    <a:pt x="8452" y="6150"/>
                    <a:pt x="8452" y="6113"/>
                  </a:cubicBezTo>
                  <a:cubicBezTo>
                    <a:pt x="8312" y="6809"/>
                    <a:pt x="8243" y="7540"/>
                    <a:pt x="8206" y="8237"/>
                  </a:cubicBezTo>
                  <a:cubicBezTo>
                    <a:pt x="8206" y="8969"/>
                    <a:pt x="8277" y="9737"/>
                    <a:pt x="8452" y="10433"/>
                  </a:cubicBezTo>
                  <a:cubicBezTo>
                    <a:pt x="8452" y="10433"/>
                    <a:pt x="8452" y="10433"/>
                    <a:pt x="8452" y="10396"/>
                  </a:cubicBezTo>
                  <a:cubicBezTo>
                    <a:pt x="8522" y="10726"/>
                    <a:pt x="8627" y="11018"/>
                    <a:pt x="8766" y="11312"/>
                  </a:cubicBezTo>
                  <a:cubicBezTo>
                    <a:pt x="9887" y="10396"/>
                    <a:pt x="11078" y="9518"/>
                    <a:pt x="12268" y="8675"/>
                  </a:cubicBezTo>
                  <a:cubicBezTo>
                    <a:pt x="12023" y="8017"/>
                    <a:pt x="11918" y="7285"/>
                    <a:pt x="11953" y="6589"/>
                  </a:cubicBezTo>
                  <a:cubicBezTo>
                    <a:pt x="11988" y="6223"/>
                    <a:pt x="12023" y="5821"/>
                    <a:pt x="12057" y="5418"/>
                  </a:cubicBezTo>
                  <a:cubicBezTo>
                    <a:pt x="12127" y="5124"/>
                    <a:pt x="12199" y="4796"/>
                    <a:pt x="12303" y="4465"/>
                  </a:cubicBezTo>
                  <a:cubicBezTo>
                    <a:pt x="12303" y="4429"/>
                    <a:pt x="12338" y="4429"/>
                    <a:pt x="12338" y="4392"/>
                  </a:cubicBezTo>
                  <a:lnTo>
                    <a:pt x="12443" y="4392"/>
                  </a:lnTo>
                  <a:cubicBezTo>
                    <a:pt x="12478" y="4429"/>
                    <a:pt x="12513" y="4429"/>
                    <a:pt x="12513" y="4465"/>
                  </a:cubicBezTo>
                  <a:cubicBezTo>
                    <a:pt x="12513" y="4502"/>
                    <a:pt x="12513" y="4539"/>
                    <a:pt x="12513" y="4575"/>
                  </a:cubicBezTo>
                  <a:cubicBezTo>
                    <a:pt x="12513" y="4612"/>
                    <a:pt x="12478" y="4650"/>
                    <a:pt x="12478" y="4686"/>
                  </a:cubicBezTo>
                  <a:lnTo>
                    <a:pt x="12478" y="4723"/>
                  </a:lnTo>
                  <a:cubicBezTo>
                    <a:pt x="12303" y="5378"/>
                    <a:pt x="12199" y="6072"/>
                    <a:pt x="12199" y="6801"/>
                  </a:cubicBezTo>
                  <a:cubicBezTo>
                    <a:pt x="12199" y="6792"/>
                    <a:pt x="12199" y="6782"/>
                    <a:pt x="12199" y="6772"/>
                  </a:cubicBezTo>
                  <a:cubicBezTo>
                    <a:pt x="12199" y="6772"/>
                    <a:pt x="12199" y="6809"/>
                    <a:pt x="12199" y="6809"/>
                  </a:cubicBezTo>
                  <a:cubicBezTo>
                    <a:pt x="12199" y="6807"/>
                    <a:pt x="12199" y="6804"/>
                    <a:pt x="12199" y="6801"/>
                  </a:cubicBezTo>
                  <a:cubicBezTo>
                    <a:pt x="12199" y="7012"/>
                    <a:pt x="12200" y="7222"/>
                    <a:pt x="12233" y="7431"/>
                  </a:cubicBezTo>
                  <a:cubicBezTo>
                    <a:pt x="12233" y="7651"/>
                    <a:pt x="12268" y="7870"/>
                    <a:pt x="12338" y="8053"/>
                  </a:cubicBezTo>
                  <a:cubicBezTo>
                    <a:pt x="12373" y="8201"/>
                    <a:pt x="12408" y="8383"/>
                    <a:pt x="12478" y="8529"/>
                  </a:cubicBezTo>
                  <a:cubicBezTo>
                    <a:pt x="13563" y="7688"/>
                    <a:pt x="14684" y="6882"/>
                    <a:pt x="15769" y="6004"/>
                  </a:cubicBezTo>
                  <a:cubicBezTo>
                    <a:pt x="15699" y="5821"/>
                    <a:pt x="15664" y="5600"/>
                    <a:pt x="15664" y="5418"/>
                  </a:cubicBezTo>
                  <a:cubicBezTo>
                    <a:pt x="15664" y="5161"/>
                    <a:pt x="15629" y="4942"/>
                    <a:pt x="15664" y="4723"/>
                  </a:cubicBezTo>
                  <a:cubicBezTo>
                    <a:pt x="15664" y="4246"/>
                    <a:pt x="15769" y="3770"/>
                    <a:pt x="15944" y="3330"/>
                  </a:cubicBezTo>
                  <a:cubicBezTo>
                    <a:pt x="15944" y="3294"/>
                    <a:pt x="16013" y="3257"/>
                    <a:pt x="16050" y="3257"/>
                  </a:cubicBezTo>
                  <a:lnTo>
                    <a:pt x="16085" y="3257"/>
                  </a:lnTo>
                  <a:cubicBezTo>
                    <a:pt x="16155" y="3294"/>
                    <a:pt x="16189" y="3367"/>
                    <a:pt x="16155" y="3440"/>
                  </a:cubicBezTo>
                  <a:cubicBezTo>
                    <a:pt x="16120" y="3551"/>
                    <a:pt x="16050" y="3697"/>
                    <a:pt x="16013" y="3843"/>
                  </a:cubicBezTo>
                  <a:cubicBezTo>
                    <a:pt x="16013" y="3843"/>
                    <a:pt x="16013" y="3807"/>
                    <a:pt x="16013" y="3807"/>
                  </a:cubicBezTo>
                  <a:cubicBezTo>
                    <a:pt x="15979" y="3989"/>
                    <a:pt x="15944" y="4173"/>
                    <a:pt x="15909" y="4356"/>
                  </a:cubicBezTo>
                  <a:cubicBezTo>
                    <a:pt x="15909" y="4539"/>
                    <a:pt x="15909" y="4723"/>
                    <a:pt x="15874" y="4905"/>
                  </a:cubicBezTo>
                  <a:cubicBezTo>
                    <a:pt x="15874" y="5088"/>
                    <a:pt x="15909" y="5272"/>
                    <a:pt x="15909" y="5454"/>
                  </a:cubicBezTo>
                  <a:cubicBezTo>
                    <a:pt x="15944" y="5564"/>
                    <a:pt x="15944" y="5710"/>
                    <a:pt x="15979" y="5821"/>
                  </a:cubicBezTo>
                  <a:cubicBezTo>
                    <a:pt x="16364" y="5491"/>
                    <a:pt x="16785" y="5161"/>
                    <a:pt x="17170" y="4832"/>
                  </a:cubicBezTo>
                  <a:cubicBezTo>
                    <a:pt x="17205" y="4796"/>
                    <a:pt x="17205" y="4796"/>
                    <a:pt x="17205" y="4796"/>
                  </a:cubicBezTo>
                  <a:cubicBezTo>
                    <a:pt x="17659" y="4392"/>
                    <a:pt x="18079" y="4026"/>
                    <a:pt x="18500" y="3588"/>
                  </a:cubicBezTo>
                  <a:cubicBezTo>
                    <a:pt x="18465" y="3330"/>
                    <a:pt x="18500" y="3075"/>
                    <a:pt x="18570" y="2818"/>
                  </a:cubicBezTo>
                  <a:cubicBezTo>
                    <a:pt x="18605" y="2708"/>
                    <a:pt x="18640" y="2562"/>
                    <a:pt x="18674" y="2453"/>
                  </a:cubicBezTo>
                  <a:cubicBezTo>
                    <a:pt x="18744" y="2343"/>
                    <a:pt x="18779" y="2269"/>
                    <a:pt x="18814" y="2195"/>
                  </a:cubicBezTo>
                  <a:cubicBezTo>
                    <a:pt x="18850" y="2159"/>
                    <a:pt x="18885" y="2122"/>
                    <a:pt x="18920" y="2122"/>
                  </a:cubicBezTo>
                  <a:cubicBezTo>
                    <a:pt x="18955" y="2122"/>
                    <a:pt x="18990" y="2159"/>
                    <a:pt x="18990" y="2159"/>
                  </a:cubicBezTo>
                  <a:cubicBezTo>
                    <a:pt x="19025" y="2195"/>
                    <a:pt x="19025" y="2195"/>
                    <a:pt x="19025" y="2232"/>
                  </a:cubicBezTo>
                  <a:cubicBezTo>
                    <a:pt x="19060" y="2269"/>
                    <a:pt x="19025" y="2305"/>
                    <a:pt x="19025" y="2343"/>
                  </a:cubicBezTo>
                  <a:cubicBezTo>
                    <a:pt x="19025" y="2343"/>
                    <a:pt x="18990" y="2380"/>
                    <a:pt x="18990" y="2380"/>
                  </a:cubicBezTo>
                  <a:cubicBezTo>
                    <a:pt x="18955" y="2489"/>
                    <a:pt x="18885" y="2599"/>
                    <a:pt x="18850" y="2672"/>
                  </a:cubicBezTo>
                  <a:cubicBezTo>
                    <a:pt x="18814" y="2745"/>
                    <a:pt x="18814" y="2854"/>
                    <a:pt x="18779" y="2929"/>
                  </a:cubicBezTo>
                  <a:cubicBezTo>
                    <a:pt x="18779" y="3002"/>
                    <a:pt x="18744" y="3075"/>
                    <a:pt x="18744" y="3148"/>
                  </a:cubicBezTo>
                  <a:cubicBezTo>
                    <a:pt x="18744" y="3221"/>
                    <a:pt x="18709" y="3294"/>
                    <a:pt x="18709" y="3367"/>
                  </a:cubicBezTo>
                  <a:cubicBezTo>
                    <a:pt x="19025" y="3075"/>
                    <a:pt x="19339" y="2745"/>
                    <a:pt x="19655" y="2416"/>
                  </a:cubicBezTo>
                  <a:cubicBezTo>
                    <a:pt x="20320" y="1646"/>
                    <a:pt x="20985" y="841"/>
                    <a:pt x="21580" y="0"/>
                  </a:cubicBezTo>
                  <a:close/>
                </a:path>
              </a:pathLst>
            </a:custGeom>
            <a:solidFill>
              <a:srgbClr val="738260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02" name="Google Shape;9405;p55"/>
            <p:cNvSpPr/>
            <p:nvPr/>
          </p:nvSpPr>
          <p:spPr>
            <a:xfrm>
              <a:off x="3087915" y="4736617"/>
              <a:ext cx="3388" cy="33868"/>
            </a:xfrm>
            <a:prstGeom prst="ellipse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03" name="Google Shape;9407;p55"/>
            <p:cNvSpPr/>
            <p:nvPr/>
          </p:nvSpPr>
          <p:spPr>
            <a:xfrm>
              <a:off x="2881982" y="4139927"/>
              <a:ext cx="1036664" cy="10451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529" y="0"/>
                  </a:moveTo>
                  <a:cubicBezTo>
                    <a:pt x="20997" y="773"/>
                    <a:pt x="20394" y="1512"/>
                    <a:pt x="19721" y="2181"/>
                  </a:cubicBezTo>
                  <a:cubicBezTo>
                    <a:pt x="19862" y="2216"/>
                    <a:pt x="19968" y="2216"/>
                    <a:pt x="20074" y="2216"/>
                  </a:cubicBezTo>
                  <a:cubicBezTo>
                    <a:pt x="20145" y="2216"/>
                    <a:pt x="20253" y="2216"/>
                    <a:pt x="20324" y="2181"/>
                  </a:cubicBezTo>
                  <a:lnTo>
                    <a:pt x="20288" y="2181"/>
                  </a:lnTo>
                  <a:cubicBezTo>
                    <a:pt x="20430" y="2181"/>
                    <a:pt x="20571" y="2145"/>
                    <a:pt x="20713" y="2110"/>
                  </a:cubicBezTo>
                  <a:lnTo>
                    <a:pt x="20748" y="2110"/>
                  </a:lnTo>
                  <a:cubicBezTo>
                    <a:pt x="20820" y="2110"/>
                    <a:pt x="20856" y="2145"/>
                    <a:pt x="20891" y="2216"/>
                  </a:cubicBezTo>
                  <a:cubicBezTo>
                    <a:pt x="20891" y="2287"/>
                    <a:pt x="20856" y="2357"/>
                    <a:pt x="20783" y="2357"/>
                  </a:cubicBezTo>
                  <a:cubicBezTo>
                    <a:pt x="20677" y="2392"/>
                    <a:pt x="20571" y="2392"/>
                    <a:pt x="20430" y="2427"/>
                  </a:cubicBezTo>
                  <a:cubicBezTo>
                    <a:pt x="20359" y="2427"/>
                    <a:pt x="20253" y="2462"/>
                    <a:pt x="20145" y="2462"/>
                  </a:cubicBezTo>
                  <a:lnTo>
                    <a:pt x="19791" y="2462"/>
                  </a:lnTo>
                  <a:cubicBezTo>
                    <a:pt x="19721" y="2427"/>
                    <a:pt x="19648" y="2427"/>
                    <a:pt x="19578" y="2427"/>
                  </a:cubicBezTo>
                  <a:cubicBezTo>
                    <a:pt x="19578" y="2392"/>
                    <a:pt x="19578" y="2392"/>
                    <a:pt x="19542" y="2392"/>
                  </a:cubicBezTo>
                  <a:cubicBezTo>
                    <a:pt x="19472" y="2462"/>
                    <a:pt x="19436" y="2532"/>
                    <a:pt x="19365" y="2602"/>
                  </a:cubicBezTo>
                  <a:cubicBezTo>
                    <a:pt x="18656" y="3307"/>
                    <a:pt x="17911" y="3975"/>
                    <a:pt x="17166" y="4608"/>
                  </a:cubicBezTo>
                  <a:cubicBezTo>
                    <a:pt x="17237" y="4643"/>
                    <a:pt x="17308" y="4643"/>
                    <a:pt x="17378" y="4679"/>
                  </a:cubicBezTo>
                  <a:cubicBezTo>
                    <a:pt x="17521" y="4714"/>
                    <a:pt x="17628" y="4714"/>
                    <a:pt x="17734" y="4749"/>
                  </a:cubicBezTo>
                  <a:cubicBezTo>
                    <a:pt x="17911" y="4784"/>
                    <a:pt x="18124" y="4784"/>
                    <a:pt x="18301" y="4784"/>
                  </a:cubicBezTo>
                  <a:cubicBezTo>
                    <a:pt x="18478" y="4784"/>
                    <a:pt x="18621" y="4784"/>
                    <a:pt x="18798" y="4749"/>
                  </a:cubicBezTo>
                  <a:lnTo>
                    <a:pt x="18833" y="4749"/>
                  </a:lnTo>
                  <a:cubicBezTo>
                    <a:pt x="19010" y="4749"/>
                    <a:pt x="19189" y="4714"/>
                    <a:pt x="19401" y="4643"/>
                  </a:cubicBezTo>
                  <a:cubicBezTo>
                    <a:pt x="19436" y="4643"/>
                    <a:pt x="19507" y="4679"/>
                    <a:pt x="19542" y="4749"/>
                  </a:cubicBezTo>
                  <a:cubicBezTo>
                    <a:pt x="19542" y="4819"/>
                    <a:pt x="19507" y="4854"/>
                    <a:pt x="19436" y="4889"/>
                  </a:cubicBezTo>
                  <a:cubicBezTo>
                    <a:pt x="19046" y="4996"/>
                    <a:pt x="18621" y="5031"/>
                    <a:pt x="18195" y="5031"/>
                  </a:cubicBezTo>
                  <a:cubicBezTo>
                    <a:pt x="17983" y="5031"/>
                    <a:pt x="17769" y="4996"/>
                    <a:pt x="17592" y="4961"/>
                  </a:cubicBezTo>
                  <a:cubicBezTo>
                    <a:pt x="17378" y="4924"/>
                    <a:pt x="17202" y="4889"/>
                    <a:pt x="16989" y="4819"/>
                  </a:cubicBezTo>
                  <a:cubicBezTo>
                    <a:pt x="16989" y="4819"/>
                    <a:pt x="16954" y="4784"/>
                    <a:pt x="16954" y="4784"/>
                  </a:cubicBezTo>
                  <a:cubicBezTo>
                    <a:pt x="16776" y="4924"/>
                    <a:pt x="16599" y="5066"/>
                    <a:pt x="16422" y="5206"/>
                  </a:cubicBezTo>
                  <a:cubicBezTo>
                    <a:pt x="16173" y="5417"/>
                    <a:pt x="15925" y="5629"/>
                    <a:pt x="15676" y="5804"/>
                  </a:cubicBezTo>
                  <a:cubicBezTo>
                    <a:pt x="15641" y="5839"/>
                    <a:pt x="15641" y="5874"/>
                    <a:pt x="15605" y="5874"/>
                  </a:cubicBezTo>
                  <a:cubicBezTo>
                    <a:pt x="14967" y="6367"/>
                    <a:pt x="14329" y="6825"/>
                    <a:pt x="13691" y="7282"/>
                  </a:cubicBezTo>
                  <a:cubicBezTo>
                    <a:pt x="13797" y="7353"/>
                    <a:pt x="13903" y="7423"/>
                    <a:pt x="14010" y="7493"/>
                  </a:cubicBezTo>
                  <a:cubicBezTo>
                    <a:pt x="14116" y="7563"/>
                    <a:pt x="14187" y="7598"/>
                    <a:pt x="14293" y="7633"/>
                  </a:cubicBezTo>
                  <a:cubicBezTo>
                    <a:pt x="14541" y="7739"/>
                    <a:pt x="14755" y="7845"/>
                    <a:pt x="15002" y="7915"/>
                  </a:cubicBezTo>
                  <a:cubicBezTo>
                    <a:pt x="15216" y="7951"/>
                    <a:pt x="15428" y="7986"/>
                    <a:pt x="15641" y="8021"/>
                  </a:cubicBezTo>
                  <a:cubicBezTo>
                    <a:pt x="15641" y="8021"/>
                    <a:pt x="15676" y="8056"/>
                    <a:pt x="15676" y="8056"/>
                  </a:cubicBezTo>
                  <a:cubicBezTo>
                    <a:pt x="16137" y="8091"/>
                    <a:pt x="16599" y="8126"/>
                    <a:pt x="17060" y="8126"/>
                  </a:cubicBezTo>
                  <a:cubicBezTo>
                    <a:pt x="17131" y="8126"/>
                    <a:pt x="17166" y="8196"/>
                    <a:pt x="17166" y="8266"/>
                  </a:cubicBezTo>
                  <a:cubicBezTo>
                    <a:pt x="17166" y="8338"/>
                    <a:pt x="17131" y="8373"/>
                    <a:pt x="17060" y="8373"/>
                  </a:cubicBezTo>
                  <a:cubicBezTo>
                    <a:pt x="16740" y="8373"/>
                    <a:pt x="16422" y="8373"/>
                    <a:pt x="16102" y="8338"/>
                  </a:cubicBezTo>
                  <a:cubicBezTo>
                    <a:pt x="15784" y="8301"/>
                    <a:pt x="15464" y="8266"/>
                    <a:pt x="15145" y="8196"/>
                  </a:cubicBezTo>
                  <a:cubicBezTo>
                    <a:pt x="15002" y="8161"/>
                    <a:pt x="14826" y="8091"/>
                    <a:pt x="14649" y="8056"/>
                  </a:cubicBezTo>
                  <a:cubicBezTo>
                    <a:pt x="14506" y="7986"/>
                    <a:pt x="14364" y="7951"/>
                    <a:pt x="14223" y="7880"/>
                  </a:cubicBezTo>
                  <a:cubicBezTo>
                    <a:pt x="13974" y="7775"/>
                    <a:pt x="13726" y="7633"/>
                    <a:pt x="13514" y="7458"/>
                  </a:cubicBezTo>
                  <a:cubicBezTo>
                    <a:pt x="13514" y="7458"/>
                    <a:pt x="13478" y="7423"/>
                    <a:pt x="13478" y="7423"/>
                  </a:cubicBezTo>
                  <a:cubicBezTo>
                    <a:pt x="12379" y="8231"/>
                    <a:pt x="11244" y="8971"/>
                    <a:pt x="10144" y="9780"/>
                  </a:cubicBezTo>
                  <a:cubicBezTo>
                    <a:pt x="10179" y="9815"/>
                    <a:pt x="10215" y="9850"/>
                    <a:pt x="10250" y="9885"/>
                  </a:cubicBezTo>
                  <a:cubicBezTo>
                    <a:pt x="10427" y="10027"/>
                    <a:pt x="10641" y="10167"/>
                    <a:pt x="10853" y="10272"/>
                  </a:cubicBezTo>
                  <a:cubicBezTo>
                    <a:pt x="11030" y="10377"/>
                    <a:pt x="11208" y="10483"/>
                    <a:pt x="11385" y="10554"/>
                  </a:cubicBezTo>
                  <a:cubicBezTo>
                    <a:pt x="12023" y="10835"/>
                    <a:pt x="12732" y="11046"/>
                    <a:pt x="13406" y="11152"/>
                  </a:cubicBezTo>
                  <a:lnTo>
                    <a:pt x="13371" y="11152"/>
                  </a:lnTo>
                  <a:cubicBezTo>
                    <a:pt x="13683" y="11203"/>
                    <a:pt x="13995" y="11237"/>
                    <a:pt x="14306" y="11237"/>
                  </a:cubicBezTo>
                  <a:cubicBezTo>
                    <a:pt x="14419" y="11237"/>
                    <a:pt x="14534" y="11231"/>
                    <a:pt x="14649" y="11223"/>
                  </a:cubicBezTo>
                  <a:cubicBezTo>
                    <a:pt x="14719" y="11223"/>
                    <a:pt x="14755" y="11293"/>
                    <a:pt x="14755" y="11363"/>
                  </a:cubicBezTo>
                  <a:cubicBezTo>
                    <a:pt x="14755" y="11433"/>
                    <a:pt x="14719" y="11468"/>
                    <a:pt x="14649" y="11468"/>
                  </a:cubicBezTo>
                  <a:cubicBezTo>
                    <a:pt x="14534" y="11478"/>
                    <a:pt x="14419" y="11482"/>
                    <a:pt x="14306" y="11482"/>
                  </a:cubicBezTo>
                  <a:cubicBezTo>
                    <a:pt x="13995" y="11482"/>
                    <a:pt x="13683" y="11450"/>
                    <a:pt x="13371" y="11398"/>
                  </a:cubicBezTo>
                  <a:cubicBezTo>
                    <a:pt x="12946" y="11328"/>
                    <a:pt x="12520" y="11223"/>
                    <a:pt x="12094" y="11081"/>
                  </a:cubicBezTo>
                  <a:cubicBezTo>
                    <a:pt x="11668" y="10940"/>
                    <a:pt x="11279" y="10800"/>
                    <a:pt x="10888" y="10589"/>
                  </a:cubicBezTo>
                  <a:cubicBezTo>
                    <a:pt x="10712" y="10483"/>
                    <a:pt x="10533" y="10377"/>
                    <a:pt x="10356" y="10237"/>
                  </a:cubicBezTo>
                  <a:cubicBezTo>
                    <a:pt x="10215" y="10132"/>
                    <a:pt x="10073" y="10027"/>
                    <a:pt x="9930" y="9920"/>
                  </a:cubicBezTo>
                  <a:cubicBezTo>
                    <a:pt x="8866" y="10660"/>
                    <a:pt x="7803" y="11433"/>
                    <a:pt x="6810" y="12278"/>
                  </a:cubicBezTo>
                  <a:cubicBezTo>
                    <a:pt x="6881" y="12348"/>
                    <a:pt x="6987" y="12454"/>
                    <a:pt x="7093" y="12524"/>
                  </a:cubicBezTo>
                  <a:cubicBezTo>
                    <a:pt x="7307" y="12699"/>
                    <a:pt x="7519" y="12876"/>
                    <a:pt x="7767" y="12981"/>
                  </a:cubicBezTo>
                  <a:cubicBezTo>
                    <a:pt x="7980" y="13157"/>
                    <a:pt x="8228" y="13262"/>
                    <a:pt x="8512" y="13369"/>
                  </a:cubicBezTo>
                  <a:cubicBezTo>
                    <a:pt x="9363" y="13755"/>
                    <a:pt x="10250" y="14002"/>
                    <a:pt x="11136" y="14142"/>
                  </a:cubicBezTo>
                  <a:cubicBezTo>
                    <a:pt x="11491" y="14177"/>
                    <a:pt x="11847" y="14247"/>
                    <a:pt x="12236" y="14247"/>
                  </a:cubicBezTo>
                  <a:cubicBezTo>
                    <a:pt x="12306" y="14247"/>
                    <a:pt x="12343" y="14318"/>
                    <a:pt x="12343" y="14388"/>
                  </a:cubicBezTo>
                  <a:cubicBezTo>
                    <a:pt x="12343" y="14458"/>
                    <a:pt x="12271" y="14495"/>
                    <a:pt x="12236" y="14495"/>
                  </a:cubicBezTo>
                  <a:cubicBezTo>
                    <a:pt x="11739" y="14458"/>
                    <a:pt x="11244" y="14388"/>
                    <a:pt x="10747" y="14318"/>
                  </a:cubicBezTo>
                  <a:cubicBezTo>
                    <a:pt x="10215" y="14212"/>
                    <a:pt x="9718" y="14072"/>
                    <a:pt x="9221" y="13932"/>
                  </a:cubicBezTo>
                  <a:cubicBezTo>
                    <a:pt x="8263" y="13579"/>
                    <a:pt x="7342" y="13122"/>
                    <a:pt x="6596" y="12418"/>
                  </a:cubicBezTo>
                  <a:lnTo>
                    <a:pt x="6455" y="12559"/>
                  </a:lnTo>
                  <a:cubicBezTo>
                    <a:pt x="5604" y="13262"/>
                    <a:pt x="4788" y="14002"/>
                    <a:pt x="4043" y="14810"/>
                  </a:cubicBezTo>
                  <a:cubicBezTo>
                    <a:pt x="3937" y="14881"/>
                    <a:pt x="3866" y="14951"/>
                    <a:pt x="3794" y="15057"/>
                  </a:cubicBezTo>
                  <a:lnTo>
                    <a:pt x="3829" y="15057"/>
                  </a:lnTo>
                  <a:cubicBezTo>
                    <a:pt x="3937" y="15198"/>
                    <a:pt x="4079" y="15338"/>
                    <a:pt x="4255" y="15479"/>
                  </a:cubicBezTo>
                  <a:cubicBezTo>
                    <a:pt x="4255" y="15479"/>
                    <a:pt x="4255" y="15443"/>
                    <a:pt x="4255" y="15443"/>
                  </a:cubicBezTo>
                  <a:cubicBezTo>
                    <a:pt x="4469" y="15620"/>
                    <a:pt x="4681" y="15796"/>
                    <a:pt x="4929" y="15936"/>
                  </a:cubicBezTo>
                  <a:cubicBezTo>
                    <a:pt x="5178" y="16076"/>
                    <a:pt x="5426" y="16183"/>
                    <a:pt x="5675" y="16324"/>
                  </a:cubicBezTo>
                  <a:lnTo>
                    <a:pt x="5640" y="16324"/>
                  </a:lnTo>
                  <a:cubicBezTo>
                    <a:pt x="6455" y="16674"/>
                    <a:pt x="7342" y="16921"/>
                    <a:pt x="8193" y="17062"/>
                  </a:cubicBezTo>
                  <a:lnTo>
                    <a:pt x="8157" y="17062"/>
                  </a:lnTo>
                  <a:cubicBezTo>
                    <a:pt x="8477" y="17097"/>
                    <a:pt x="8795" y="17132"/>
                    <a:pt x="9080" y="17132"/>
                  </a:cubicBezTo>
                  <a:cubicBezTo>
                    <a:pt x="9151" y="17132"/>
                    <a:pt x="9221" y="17202"/>
                    <a:pt x="9221" y="17272"/>
                  </a:cubicBezTo>
                  <a:cubicBezTo>
                    <a:pt x="9221" y="17344"/>
                    <a:pt x="9151" y="17379"/>
                    <a:pt x="9080" y="17379"/>
                  </a:cubicBezTo>
                  <a:cubicBezTo>
                    <a:pt x="8618" y="17379"/>
                    <a:pt x="8122" y="17309"/>
                    <a:pt x="7660" y="17202"/>
                  </a:cubicBezTo>
                  <a:cubicBezTo>
                    <a:pt x="7128" y="17097"/>
                    <a:pt x="6632" y="16957"/>
                    <a:pt x="6136" y="16746"/>
                  </a:cubicBezTo>
                  <a:cubicBezTo>
                    <a:pt x="5214" y="16429"/>
                    <a:pt x="4326" y="15936"/>
                    <a:pt x="3653" y="15233"/>
                  </a:cubicBezTo>
                  <a:lnTo>
                    <a:pt x="3617" y="15233"/>
                  </a:lnTo>
                  <a:cubicBezTo>
                    <a:pt x="3014" y="15901"/>
                    <a:pt x="2447" y="16604"/>
                    <a:pt x="1915" y="17344"/>
                  </a:cubicBezTo>
                  <a:cubicBezTo>
                    <a:pt x="1879" y="17414"/>
                    <a:pt x="1809" y="17519"/>
                    <a:pt x="1773" y="17590"/>
                  </a:cubicBezTo>
                  <a:cubicBezTo>
                    <a:pt x="1773" y="17590"/>
                    <a:pt x="1809" y="17590"/>
                    <a:pt x="1809" y="17625"/>
                  </a:cubicBezTo>
                  <a:cubicBezTo>
                    <a:pt x="1879" y="17730"/>
                    <a:pt x="1950" y="17800"/>
                    <a:pt x="2056" y="17907"/>
                  </a:cubicBezTo>
                  <a:cubicBezTo>
                    <a:pt x="2127" y="17977"/>
                    <a:pt x="2199" y="18047"/>
                    <a:pt x="2305" y="18117"/>
                  </a:cubicBezTo>
                  <a:cubicBezTo>
                    <a:pt x="2447" y="18258"/>
                    <a:pt x="2624" y="18363"/>
                    <a:pt x="2767" y="18470"/>
                  </a:cubicBezTo>
                  <a:cubicBezTo>
                    <a:pt x="2944" y="18540"/>
                    <a:pt x="3085" y="18610"/>
                    <a:pt x="3262" y="18680"/>
                  </a:cubicBezTo>
                  <a:lnTo>
                    <a:pt x="3227" y="18680"/>
                  </a:lnTo>
                  <a:cubicBezTo>
                    <a:pt x="3617" y="18856"/>
                    <a:pt x="4008" y="18962"/>
                    <a:pt x="4397" y="19103"/>
                  </a:cubicBezTo>
                  <a:cubicBezTo>
                    <a:pt x="4469" y="19103"/>
                    <a:pt x="4505" y="19173"/>
                    <a:pt x="4505" y="19243"/>
                  </a:cubicBezTo>
                  <a:cubicBezTo>
                    <a:pt x="4478" y="19295"/>
                    <a:pt x="4434" y="19327"/>
                    <a:pt x="4383" y="19327"/>
                  </a:cubicBezTo>
                  <a:cubicBezTo>
                    <a:pt x="4364" y="19327"/>
                    <a:pt x="4346" y="19323"/>
                    <a:pt x="4326" y="19313"/>
                  </a:cubicBezTo>
                  <a:cubicBezTo>
                    <a:pt x="4079" y="19243"/>
                    <a:pt x="3829" y="19173"/>
                    <a:pt x="3582" y="19068"/>
                  </a:cubicBezTo>
                  <a:cubicBezTo>
                    <a:pt x="3334" y="18998"/>
                    <a:pt x="3085" y="18891"/>
                    <a:pt x="2837" y="18751"/>
                  </a:cubicBezTo>
                  <a:cubicBezTo>
                    <a:pt x="2731" y="18680"/>
                    <a:pt x="2588" y="18610"/>
                    <a:pt x="2447" y="18540"/>
                  </a:cubicBezTo>
                  <a:cubicBezTo>
                    <a:pt x="2376" y="18470"/>
                    <a:pt x="2270" y="18400"/>
                    <a:pt x="2164" y="18328"/>
                  </a:cubicBezTo>
                  <a:cubicBezTo>
                    <a:pt x="1950" y="18153"/>
                    <a:pt x="1773" y="17977"/>
                    <a:pt x="1632" y="17800"/>
                  </a:cubicBezTo>
                  <a:cubicBezTo>
                    <a:pt x="1312" y="18293"/>
                    <a:pt x="992" y="18786"/>
                    <a:pt x="709" y="19313"/>
                  </a:cubicBezTo>
                  <a:cubicBezTo>
                    <a:pt x="461" y="19841"/>
                    <a:pt x="212" y="20334"/>
                    <a:pt x="0" y="20862"/>
                  </a:cubicBezTo>
                  <a:lnTo>
                    <a:pt x="35" y="20932"/>
                  </a:lnTo>
                  <a:lnTo>
                    <a:pt x="71" y="21072"/>
                  </a:lnTo>
                  <a:cubicBezTo>
                    <a:pt x="71" y="21142"/>
                    <a:pt x="106" y="21177"/>
                    <a:pt x="177" y="21214"/>
                  </a:cubicBezTo>
                  <a:cubicBezTo>
                    <a:pt x="212" y="21249"/>
                    <a:pt x="248" y="21249"/>
                    <a:pt x="283" y="21249"/>
                  </a:cubicBezTo>
                  <a:cubicBezTo>
                    <a:pt x="389" y="21249"/>
                    <a:pt x="461" y="21214"/>
                    <a:pt x="497" y="21177"/>
                  </a:cubicBezTo>
                  <a:cubicBezTo>
                    <a:pt x="815" y="21354"/>
                    <a:pt x="1206" y="21460"/>
                    <a:pt x="1667" y="21530"/>
                  </a:cubicBezTo>
                  <a:cubicBezTo>
                    <a:pt x="1879" y="21565"/>
                    <a:pt x="2092" y="21600"/>
                    <a:pt x="2341" y="21600"/>
                  </a:cubicBezTo>
                  <a:cubicBezTo>
                    <a:pt x="2588" y="21600"/>
                    <a:pt x="2802" y="21565"/>
                    <a:pt x="3085" y="21530"/>
                  </a:cubicBezTo>
                  <a:cubicBezTo>
                    <a:pt x="3546" y="21495"/>
                    <a:pt x="4043" y="21425"/>
                    <a:pt x="4611" y="21249"/>
                  </a:cubicBezTo>
                  <a:cubicBezTo>
                    <a:pt x="5426" y="21037"/>
                    <a:pt x="6313" y="20721"/>
                    <a:pt x="7413" y="20264"/>
                  </a:cubicBezTo>
                  <a:cubicBezTo>
                    <a:pt x="7803" y="20088"/>
                    <a:pt x="8157" y="19911"/>
                    <a:pt x="8548" y="19736"/>
                  </a:cubicBezTo>
                  <a:cubicBezTo>
                    <a:pt x="9151" y="19454"/>
                    <a:pt x="9718" y="19138"/>
                    <a:pt x="10356" y="18751"/>
                  </a:cubicBezTo>
                  <a:cubicBezTo>
                    <a:pt x="11527" y="18047"/>
                    <a:pt x="12662" y="17202"/>
                    <a:pt x="13761" y="16253"/>
                  </a:cubicBezTo>
                  <a:cubicBezTo>
                    <a:pt x="14826" y="15338"/>
                    <a:pt x="15784" y="14318"/>
                    <a:pt x="16634" y="13262"/>
                  </a:cubicBezTo>
                  <a:cubicBezTo>
                    <a:pt x="17025" y="12769"/>
                    <a:pt x="17378" y="12278"/>
                    <a:pt x="17698" y="11750"/>
                  </a:cubicBezTo>
                  <a:cubicBezTo>
                    <a:pt x="17983" y="11363"/>
                    <a:pt x="18230" y="10905"/>
                    <a:pt x="18550" y="10307"/>
                  </a:cubicBezTo>
                  <a:cubicBezTo>
                    <a:pt x="19081" y="9287"/>
                    <a:pt x="19578" y="8196"/>
                    <a:pt x="20039" y="6930"/>
                  </a:cubicBezTo>
                  <a:cubicBezTo>
                    <a:pt x="20465" y="5769"/>
                    <a:pt x="20820" y="4573"/>
                    <a:pt x="21103" y="3412"/>
                  </a:cubicBezTo>
                  <a:cubicBezTo>
                    <a:pt x="21388" y="2181"/>
                    <a:pt x="21565" y="1161"/>
                    <a:pt x="21600" y="175"/>
                  </a:cubicBezTo>
                  <a:cubicBezTo>
                    <a:pt x="21600" y="105"/>
                    <a:pt x="21565" y="70"/>
                    <a:pt x="21529" y="0"/>
                  </a:cubicBezTo>
                  <a:close/>
                </a:path>
              </a:pathLst>
            </a:custGeom>
            <a:solidFill>
              <a:srgbClr val="738260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9606" name="Google Shape;9408;p55"/>
            <p:cNvGrpSpPr/>
            <p:nvPr/>
          </p:nvGrpSpPr>
          <p:grpSpPr>
            <a:xfrm>
              <a:off x="3616549" y="4511938"/>
              <a:ext cx="33868" cy="33867"/>
              <a:chOff x="0" y="0"/>
              <a:chExt cx="33866" cy="33866"/>
            </a:xfrm>
          </p:grpSpPr>
          <p:sp>
            <p:nvSpPr>
              <p:cNvPr id="9604" name="خط"/>
              <p:cNvSpPr/>
              <p:nvPr/>
            </p:nvSpPr>
            <p:spPr>
              <a:xfrm>
                <a:off x="0" y="0"/>
                <a:ext cx="33867" cy="338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21600"/>
                    </a:moveTo>
                    <a:cubicBezTo>
                      <a:pt x="0" y="21600"/>
                      <a:pt x="0" y="21600"/>
                      <a:pt x="0" y="0"/>
                    </a:cubicBezTo>
                  </a:path>
                </a:pathLst>
              </a:cu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9605" name="خط"/>
              <p:cNvSpPr/>
              <p:nvPr/>
            </p:nvSpPr>
            <p:spPr>
              <a:xfrm>
                <a:off x="0" y="0"/>
                <a:ext cx="33867" cy="338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0" y="21600"/>
                      <a:pt x="0" y="21600"/>
                      <a:pt x="21600" y="21600"/>
                    </a:cubicBezTo>
                  </a:path>
                </a:pathLst>
              </a:custGeom>
              <a:noFill/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sp>
          <p:nvSpPr>
            <p:cNvPr id="9607" name="Google Shape;9410;p55"/>
            <p:cNvSpPr/>
            <p:nvPr/>
          </p:nvSpPr>
          <p:spPr>
            <a:xfrm>
              <a:off x="3768079" y="4369700"/>
              <a:ext cx="33867" cy="3388"/>
            </a:xfrm>
            <a:prstGeom prst="ellipse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08" name="Google Shape;9411;p55"/>
            <p:cNvSpPr/>
            <p:nvPr/>
          </p:nvSpPr>
          <p:spPr>
            <a:xfrm>
              <a:off x="2617521" y="4322021"/>
              <a:ext cx="407433" cy="8188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2" h="21600" fill="norm" stroke="1" extrusionOk="0">
                  <a:moveTo>
                    <a:pt x="14342" y="0"/>
                  </a:moveTo>
                  <a:cubicBezTo>
                    <a:pt x="13893" y="0"/>
                    <a:pt x="13351" y="45"/>
                    <a:pt x="12812" y="91"/>
                  </a:cubicBezTo>
                  <a:cubicBezTo>
                    <a:pt x="12001" y="136"/>
                    <a:pt x="11282" y="226"/>
                    <a:pt x="10381" y="405"/>
                  </a:cubicBezTo>
                  <a:cubicBezTo>
                    <a:pt x="9390" y="584"/>
                    <a:pt x="8492" y="810"/>
                    <a:pt x="7501" y="1034"/>
                  </a:cubicBezTo>
                  <a:cubicBezTo>
                    <a:pt x="6603" y="1303"/>
                    <a:pt x="5792" y="1618"/>
                    <a:pt x="4890" y="1976"/>
                  </a:cubicBezTo>
                  <a:cubicBezTo>
                    <a:pt x="4262" y="2292"/>
                    <a:pt x="3540" y="2695"/>
                    <a:pt x="2912" y="3144"/>
                  </a:cubicBezTo>
                  <a:cubicBezTo>
                    <a:pt x="1831" y="3908"/>
                    <a:pt x="1023" y="4895"/>
                    <a:pt x="481" y="5973"/>
                  </a:cubicBezTo>
                  <a:cubicBezTo>
                    <a:pt x="32" y="6961"/>
                    <a:pt x="-58" y="8084"/>
                    <a:pt x="32" y="9250"/>
                  </a:cubicBezTo>
                  <a:cubicBezTo>
                    <a:pt x="122" y="10374"/>
                    <a:pt x="570" y="11542"/>
                    <a:pt x="1202" y="12708"/>
                  </a:cubicBezTo>
                  <a:cubicBezTo>
                    <a:pt x="1651" y="13561"/>
                    <a:pt x="2283" y="14460"/>
                    <a:pt x="3091" y="15403"/>
                  </a:cubicBezTo>
                  <a:cubicBezTo>
                    <a:pt x="3903" y="16256"/>
                    <a:pt x="4711" y="17064"/>
                    <a:pt x="5702" y="17827"/>
                  </a:cubicBezTo>
                  <a:cubicBezTo>
                    <a:pt x="6693" y="18590"/>
                    <a:pt x="7770" y="19264"/>
                    <a:pt x="8941" y="19893"/>
                  </a:cubicBezTo>
                  <a:cubicBezTo>
                    <a:pt x="9483" y="20163"/>
                    <a:pt x="10112" y="20432"/>
                    <a:pt x="10650" y="20701"/>
                  </a:cubicBezTo>
                  <a:cubicBezTo>
                    <a:pt x="10834" y="20837"/>
                    <a:pt x="11103" y="20971"/>
                    <a:pt x="11372" y="21106"/>
                  </a:cubicBezTo>
                  <a:cubicBezTo>
                    <a:pt x="11552" y="21195"/>
                    <a:pt x="11821" y="21285"/>
                    <a:pt x="12090" y="21419"/>
                  </a:cubicBezTo>
                  <a:cubicBezTo>
                    <a:pt x="12274" y="21464"/>
                    <a:pt x="12453" y="21509"/>
                    <a:pt x="12812" y="21555"/>
                  </a:cubicBezTo>
                  <a:cubicBezTo>
                    <a:pt x="12902" y="21600"/>
                    <a:pt x="13082" y="21600"/>
                    <a:pt x="13171" y="21600"/>
                  </a:cubicBezTo>
                  <a:cubicBezTo>
                    <a:pt x="13261" y="21600"/>
                    <a:pt x="13441" y="21600"/>
                    <a:pt x="13620" y="21555"/>
                  </a:cubicBezTo>
                  <a:cubicBezTo>
                    <a:pt x="13803" y="21555"/>
                    <a:pt x="13983" y="21509"/>
                    <a:pt x="14162" y="21419"/>
                  </a:cubicBezTo>
                  <a:cubicBezTo>
                    <a:pt x="14432" y="21374"/>
                    <a:pt x="14611" y="21285"/>
                    <a:pt x="14701" y="21195"/>
                  </a:cubicBezTo>
                  <a:cubicBezTo>
                    <a:pt x="15060" y="20971"/>
                    <a:pt x="15333" y="20745"/>
                    <a:pt x="15513" y="20477"/>
                  </a:cubicBezTo>
                  <a:cubicBezTo>
                    <a:pt x="15962" y="20072"/>
                    <a:pt x="16231" y="19669"/>
                    <a:pt x="16410" y="19400"/>
                  </a:cubicBezTo>
                  <a:cubicBezTo>
                    <a:pt x="16594" y="19129"/>
                    <a:pt x="16773" y="18816"/>
                    <a:pt x="16953" y="18545"/>
                  </a:cubicBezTo>
                  <a:cubicBezTo>
                    <a:pt x="17940" y="17153"/>
                    <a:pt x="18752" y="15627"/>
                    <a:pt x="19474" y="13921"/>
                  </a:cubicBezTo>
                  <a:cubicBezTo>
                    <a:pt x="20461" y="11855"/>
                    <a:pt x="21003" y="10013"/>
                    <a:pt x="21362" y="8263"/>
                  </a:cubicBezTo>
                  <a:cubicBezTo>
                    <a:pt x="21542" y="7276"/>
                    <a:pt x="21542" y="6421"/>
                    <a:pt x="21542" y="5568"/>
                  </a:cubicBezTo>
                  <a:cubicBezTo>
                    <a:pt x="21452" y="4716"/>
                    <a:pt x="21273" y="3908"/>
                    <a:pt x="21003" y="3189"/>
                  </a:cubicBezTo>
                  <a:cubicBezTo>
                    <a:pt x="20641" y="2471"/>
                    <a:pt x="20102" y="1887"/>
                    <a:pt x="19474" y="1392"/>
                  </a:cubicBezTo>
                  <a:cubicBezTo>
                    <a:pt x="19111" y="1123"/>
                    <a:pt x="18752" y="899"/>
                    <a:pt x="18303" y="718"/>
                  </a:cubicBezTo>
                  <a:cubicBezTo>
                    <a:pt x="17850" y="494"/>
                    <a:pt x="17312" y="360"/>
                    <a:pt x="16773" y="226"/>
                  </a:cubicBezTo>
                  <a:cubicBezTo>
                    <a:pt x="16051" y="91"/>
                    <a:pt x="15243" y="0"/>
                    <a:pt x="14342" y="0"/>
                  </a:cubicBezTo>
                  <a:close/>
                </a:path>
              </a:pathLst>
            </a:custGeom>
            <a:solidFill>
              <a:srgbClr val="A37960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09" name="Google Shape;9412;p55"/>
            <p:cNvSpPr/>
            <p:nvPr/>
          </p:nvSpPr>
          <p:spPr>
            <a:xfrm>
              <a:off x="2617688" y="4322021"/>
              <a:ext cx="407266" cy="8171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3" h="21600" fill="norm" stroke="1" extrusionOk="0">
                  <a:moveTo>
                    <a:pt x="15145" y="901"/>
                  </a:moveTo>
                  <a:cubicBezTo>
                    <a:pt x="15234" y="901"/>
                    <a:pt x="15414" y="946"/>
                    <a:pt x="15504" y="946"/>
                  </a:cubicBezTo>
                  <a:cubicBezTo>
                    <a:pt x="15773" y="946"/>
                    <a:pt x="16042" y="946"/>
                    <a:pt x="16222" y="991"/>
                  </a:cubicBezTo>
                  <a:cubicBezTo>
                    <a:pt x="16491" y="991"/>
                    <a:pt x="16674" y="1036"/>
                    <a:pt x="16854" y="1081"/>
                  </a:cubicBezTo>
                  <a:cubicBezTo>
                    <a:pt x="17123" y="1126"/>
                    <a:pt x="17303" y="1171"/>
                    <a:pt x="17482" y="1215"/>
                  </a:cubicBezTo>
                  <a:cubicBezTo>
                    <a:pt x="17662" y="1305"/>
                    <a:pt x="17841" y="1350"/>
                    <a:pt x="17931" y="1440"/>
                  </a:cubicBezTo>
                  <a:cubicBezTo>
                    <a:pt x="18204" y="1621"/>
                    <a:pt x="18384" y="1801"/>
                    <a:pt x="18384" y="2025"/>
                  </a:cubicBezTo>
                  <a:cubicBezTo>
                    <a:pt x="18473" y="2160"/>
                    <a:pt x="18384" y="2296"/>
                    <a:pt x="18294" y="2431"/>
                  </a:cubicBezTo>
                  <a:cubicBezTo>
                    <a:pt x="18294" y="2476"/>
                    <a:pt x="18204" y="2521"/>
                    <a:pt x="18204" y="2521"/>
                  </a:cubicBezTo>
                  <a:cubicBezTo>
                    <a:pt x="18204" y="2566"/>
                    <a:pt x="18204" y="2566"/>
                    <a:pt x="18114" y="2610"/>
                  </a:cubicBezTo>
                  <a:cubicBezTo>
                    <a:pt x="18114" y="2610"/>
                    <a:pt x="18114" y="2610"/>
                    <a:pt x="18114" y="2655"/>
                  </a:cubicBezTo>
                  <a:cubicBezTo>
                    <a:pt x="18025" y="2655"/>
                    <a:pt x="18025" y="2700"/>
                    <a:pt x="18025" y="2745"/>
                  </a:cubicBezTo>
                  <a:cubicBezTo>
                    <a:pt x="17752" y="2880"/>
                    <a:pt x="17482" y="3016"/>
                    <a:pt x="17213" y="3106"/>
                  </a:cubicBezTo>
                  <a:cubicBezTo>
                    <a:pt x="17123" y="3151"/>
                    <a:pt x="17033" y="3241"/>
                    <a:pt x="16854" y="3286"/>
                  </a:cubicBezTo>
                  <a:cubicBezTo>
                    <a:pt x="16312" y="3510"/>
                    <a:pt x="15683" y="3736"/>
                    <a:pt x="15051" y="3916"/>
                  </a:cubicBezTo>
                  <a:cubicBezTo>
                    <a:pt x="13705" y="4320"/>
                    <a:pt x="12171" y="4681"/>
                    <a:pt x="10641" y="4905"/>
                  </a:cubicBezTo>
                  <a:cubicBezTo>
                    <a:pt x="9923" y="4995"/>
                    <a:pt x="9112" y="5084"/>
                    <a:pt x="8393" y="5131"/>
                  </a:cubicBezTo>
                  <a:cubicBezTo>
                    <a:pt x="8034" y="5131"/>
                    <a:pt x="7761" y="5176"/>
                    <a:pt x="7492" y="5176"/>
                  </a:cubicBezTo>
                  <a:cubicBezTo>
                    <a:pt x="7133" y="5176"/>
                    <a:pt x="6774" y="5131"/>
                    <a:pt x="6501" y="5131"/>
                  </a:cubicBezTo>
                  <a:cubicBezTo>
                    <a:pt x="6142" y="5084"/>
                    <a:pt x="5693" y="5040"/>
                    <a:pt x="5334" y="4950"/>
                  </a:cubicBezTo>
                  <a:cubicBezTo>
                    <a:pt x="5061" y="4860"/>
                    <a:pt x="4792" y="4815"/>
                    <a:pt x="4522" y="4681"/>
                  </a:cubicBezTo>
                  <a:cubicBezTo>
                    <a:pt x="4253" y="4636"/>
                    <a:pt x="4073" y="4546"/>
                    <a:pt x="3984" y="4411"/>
                  </a:cubicBezTo>
                  <a:cubicBezTo>
                    <a:pt x="3894" y="4365"/>
                    <a:pt x="3894" y="4320"/>
                    <a:pt x="3804" y="4230"/>
                  </a:cubicBezTo>
                  <a:cubicBezTo>
                    <a:pt x="3804" y="4185"/>
                    <a:pt x="3714" y="4140"/>
                    <a:pt x="3714" y="4095"/>
                  </a:cubicBezTo>
                  <a:cubicBezTo>
                    <a:pt x="3714" y="4050"/>
                    <a:pt x="3714" y="4005"/>
                    <a:pt x="3714" y="3916"/>
                  </a:cubicBezTo>
                  <a:cubicBezTo>
                    <a:pt x="3714" y="3871"/>
                    <a:pt x="3804" y="3826"/>
                    <a:pt x="3804" y="3781"/>
                  </a:cubicBezTo>
                  <a:cubicBezTo>
                    <a:pt x="3804" y="3691"/>
                    <a:pt x="3894" y="3600"/>
                    <a:pt x="3984" y="3510"/>
                  </a:cubicBezTo>
                  <a:cubicBezTo>
                    <a:pt x="4253" y="3286"/>
                    <a:pt x="4522" y="3106"/>
                    <a:pt x="4881" y="2925"/>
                  </a:cubicBezTo>
                  <a:cubicBezTo>
                    <a:pt x="5334" y="2700"/>
                    <a:pt x="5873" y="2521"/>
                    <a:pt x="6321" y="2341"/>
                  </a:cubicBezTo>
                  <a:cubicBezTo>
                    <a:pt x="6774" y="2160"/>
                    <a:pt x="7223" y="2025"/>
                    <a:pt x="7761" y="1891"/>
                  </a:cubicBezTo>
                  <a:cubicBezTo>
                    <a:pt x="8573" y="1711"/>
                    <a:pt x="9381" y="1531"/>
                    <a:pt x="10282" y="1395"/>
                  </a:cubicBezTo>
                  <a:cubicBezTo>
                    <a:pt x="10914" y="1305"/>
                    <a:pt x="11453" y="1215"/>
                    <a:pt x="12081" y="1126"/>
                  </a:cubicBezTo>
                  <a:cubicBezTo>
                    <a:pt x="12624" y="1081"/>
                    <a:pt x="13252" y="991"/>
                    <a:pt x="13794" y="991"/>
                  </a:cubicBezTo>
                  <a:cubicBezTo>
                    <a:pt x="14243" y="946"/>
                    <a:pt x="14692" y="901"/>
                    <a:pt x="15145" y="901"/>
                  </a:cubicBezTo>
                  <a:close/>
                  <a:moveTo>
                    <a:pt x="14333" y="0"/>
                  </a:moveTo>
                  <a:cubicBezTo>
                    <a:pt x="13794" y="0"/>
                    <a:pt x="13342" y="45"/>
                    <a:pt x="12803" y="92"/>
                  </a:cubicBezTo>
                  <a:cubicBezTo>
                    <a:pt x="11992" y="136"/>
                    <a:pt x="11273" y="271"/>
                    <a:pt x="10372" y="406"/>
                  </a:cubicBezTo>
                  <a:cubicBezTo>
                    <a:pt x="9381" y="585"/>
                    <a:pt x="8393" y="812"/>
                    <a:pt x="7492" y="1036"/>
                  </a:cubicBezTo>
                  <a:cubicBezTo>
                    <a:pt x="6684" y="1305"/>
                    <a:pt x="5783" y="1621"/>
                    <a:pt x="4971" y="1980"/>
                  </a:cubicBezTo>
                  <a:cubicBezTo>
                    <a:pt x="4253" y="2296"/>
                    <a:pt x="3531" y="2700"/>
                    <a:pt x="2903" y="3151"/>
                  </a:cubicBezTo>
                  <a:cubicBezTo>
                    <a:pt x="1822" y="3961"/>
                    <a:pt x="1014" y="4905"/>
                    <a:pt x="561" y="5986"/>
                  </a:cubicBezTo>
                  <a:cubicBezTo>
                    <a:pt x="113" y="6975"/>
                    <a:pt x="-67" y="8101"/>
                    <a:pt x="23" y="9269"/>
                  </a:cubicBezTo>
                  <a:cubicBezTo>
                    <a:pt x="202" y="10395"/>
                    <a:pt x="561" y="11566"/>
                    <a:pt x="1193" y="12735"/>
                  </a:cubicBezTo>
                  <a:cubicBezTo>
                    <a:pt x="1642" y="13634"/>
                    <a:pt x="2274" y="14490"/>
                    <a:pt x="3082" y="15435"/>
                  </a:cubicBezTo>
                  <a:cubicBezTo>
                    <a:pt x="3894" y="16244"/>
                    <a:pt x="4702" y="17099"/>
                    <a:pt x="5783" y="17864"/>
                  </a:cubicBezTo>
                  <a:cubicBezTo>
                    <a:pt x="6684" y="18629"/>
                    <a:pt x="7761" y="19304"/>
                    <a:pt x="8932" y="19934"/>
                  </a:cubicBezTo>
                  <a:cubicBezTo>
                    <a:pt x="9474" y="20205"/>
                    <a:pt x="10103" y="20474"/>
                    <a:pt x="10641" y="20744"/>
                  </a:cubicBezTo>
                  <a:cubicBezTo>
                    <a:pt x="10914" y="20880"/>
                    <a:pt x="11094" y="21015"/>
                    <a:pt x="11363" y="21149"/>
                  </a:cubicBezTo>
                  <a:cubicBezTo>
                    <a:pt x="11543" y="21239"/>
                    <a:pt x="11812" y="21329"/>
                    <a:pt x="12081" y="21419"/>
                  </a:cubicBezTo>
                  <a:cubicBezTo>
                    <a:pt x="12265" y="21508"/>
                    <a:pt x="12444" y="21553"/>
                    <a:pt x="12803" y="21600"/>
                  </a:cubicBezTo>
                  <a:lnTo>
                    <a:pt x="13611" y="21600"/>
                  </a:lnTo>
                  <a:cubicBezTo>
                    <a:pt x="13794" y="21600"/>
                    <a:pt x="13974" y="21553"/>
                    <a:pt x="14153" y="21464"/>
                  </a:cubicBezTo>
                  <a:cubicBezTo>
                    <a:pt x="14333" y="21419"/>
                    <a:pt x="14513" y="21329"/>
                    <a:pt x="14692" y="21239"/>
                  </a:cubicBezTo>
                  <a:cubicBezTo>
                    <a:pt x="15051" y="21015"/>
                    <a:pt x="15324" y="20744"/>
                    <a:pt x="15504" y="20519"/>
                  </a:cubicBezTo>
                  <a:cubicBezTo>
                    <a:pt x="15863" y="20113"/>
                    <a:pt x="16132" y="19709"/>
                    <a:pt x="16401" y="19394"/>
                  </a:cubicBezTo>
                  <a:cubicBezTo>
                    <a:pt x="16585" y="19124"/>
                    <a:pt x="16764" y="18855"/>
                    <a:pt x="16944" y="18584"/>
                  </a:cubicBezTo>
                  <a:cubicBezTo>
                    <a:pt x="17841" y="17189"/>
                    <a:pt x="18653" y="15659"/>
                    <a:pt x="19465" y="13950"/>
                  </a:cubicBezTo>
                  <a:cubicBezTo>
                    <a:pt x="20362" y="11880"/>
                    <a:pt x="20994" y="10034"/>
                    <a:pt x="21353" y="8280"/>
                  </a:cubicBezTo>
                  <a:cubicBezTo>
                    <a:pt x="21443" y="7336"/>
                    <a:pt x="21533" y="6435"/>
                    <a:pt x="21533" y="5580"/>
                  </a:cubicBezTo>
                  <a:cubicBezTo>
                    <a:pt x="21443" y="4725"/>
                    <a:pt x="21264" y="3916"/>
                    <a:pt x="20905" y="3241"/>
                  </a:cubicBezTo>
                  <a:cubicBezTo>
                    <a:pt x="20632" y="2476"/>
                    <a:pt x="20093" y="1891"/>
                    <a:pt x="19465" y="1395"/>
                  </a:cubicBezTo>
                  <a:cubicBezTo>
                    <a:pt x="19102" y="1126"/>
                    <a:pt x="18743" y="901"/>
                    <a:pt x="18294" y="720"/>
                  </a:cubicBezTo>
                  <a:cubicBezTo>
                    <a:pt x="17841" y="540"/>
                    <a:pt x="17303" y="361"/>
                    <a:pt x="16674" y="226"/>
                  </a:cubicBezTo>
                  <a:cubicBezTo>
                    <a:pt x="15953" y="92"/>
                    <a:pt x="15145" y="0"/>
                    <a:pt x="14333" y="0"/>
                  </a:cubicBezTo>
                  <a:close/>
                </a:path>
              </a:pathLst>
            </a:custGeom>
            <a:solidFill>
              <a:srgbClr val="88644F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10" name="Google Shape;9413;p55"/>
            <p:cNvSpPr/>
            <p:nvPr/>
          </p:nvSpPr>
          <p:spPr>
            <a:xfrm>
              <a:off x="1529368" y="4873599"/>
              <a:ext cx="2506165" cy="22401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6" h="21600" fill="norm" stroke="1" extrusionOk="0">
                  <a:moveTo>
                    <a:pt x="6857" y="0"/>
                  </a:moveTo>
                  <a:cubicBezTo>
                    <a:pt x="6345" y="0"/>
                    <a:pt x="5847" y="65"/>
                    <a:pt x="5335" y="196"/>
                  </a:cubicBezTo>
                  <a:cubicBezTo>
                    <a:pt x="4793" y="344"/>
                    <a:pt x="4252" y="574"/>
                    <a:pt x="3740" y="870"/>
                  </a:cubicBezTo>
                  <a:cubicBezTo>
                    <a:pt x="3403" y="1067"/>
                    <a:pt x="3067" y="1313"/>
                    <a:pt x="2760" y="1608"/>
                  </a:cubicBezTo>
                  <a:cubicBezTo>
                    <a:pt x="2189" y="2117"/>
                    <a:pt x="1691" y="2774"/>
                    <a:pt x="1267" y="3545"/>
                  </a:cubicBezTo>
                  <a:cubicBezTo>
                    <a:pt x="886" y="4267"/>
                    <a:pt x="579" y="5104"/>
                    <a:pt x="359" y="6007"/>
                  </a:cubicBezTo>
                  <a:cubicBezTo>
                    <a:pt x="169" y="6861"/>
                    <a:pt x="37" y="7813"/>
                    <a:pt x="8" y="8797"/>
                  </a:cubicBezTo>
                  <a:cubicBezTo>
                    <a:pt x="-21" y="9733"/>
                    <a:pt x="23" y="10718"/>
                    <a:pt x="154" y="11719"/>
                  </a:cubicBezTo>
                  <a:cubicBezTo>
                    <a:pt x="286" y="12687"/>
                    <a:pt x="491" y="13640"/>
                    <a:pt x="769" y="14575"/>
                  </a:cubicBezTo>
                  <a:cubicBezTo>
                    <a:pt x="1047" y="15511"/>
                    <a:pt x="1398" y="16380"/>
                    <a:pt x="1808" y="17202"/>
                  </a:cubicBezTo>
                  <a:cubicBezTo>
                    <a:pt x="2232" y="18006"/>
                    <a:pt x="2715" y="18744"/>
                    <a:pt x="3242" y="19384"/>
                  </a:cubicBezTo>
                  <a:cubicBezTo>
                    <a:pt x="3798" y="20024"/>
                    <a:pt x="4399" y="20550"/>
                    <a:pt x="5027" y="20944"/>
                  </a:cubicBezTo>
                  <a:cubicBezTo>
                    <a:pt x="5189" y="21042"/>
                    <a:pt x="5364" y="21125"/>
                    <a:pt x="5526" y="21206"/>
                  </a:cubicBezTo>
                  <a:cubicBezTo>
                    <a:pt x="5774" y="21321"/>
                    <a:pt x="5994" y="21420"/>
                    <a:pt x="6198" y="21485"/>
                  </a:cubicBezTo>
                  <a:cubicBezTo>
                    <a:pt x="6477" y="21567"/>
                    <a:pt x="6769" y="21600"/>
                    <a:pt x="7062" y="21600"/>
                  </a:cubicBezTo>
                  <a:lnTo>
                    <a:pt x="7106" y="21600"/>
                  </a:lnTo>
                  <a:cubicBezTo>
                    <a:pt x="7354" y="21600"/>
                    <a:pt x="7618" y="21551"/>
                    <a:pt x="7911" y="21469"/>
                  </a:cubicBezTo>
                  <a:cubicBezTo>
                    <a:pt x="8262" y="21370"/>
                    <a:pt x="8613" y="21190"/>
                    <a:pt x="8920" y="21042"/>
                  </a:cubicBezTo>
                  <a:cubicBezTo>
                    <a:pt x="9038" y="20977"/>
                    <a:pt x="9155" y="20911"/>
                    <a:pt x="9257" y="20862"/>
                  </a:cubicBezTo>
                  <a:cubicBezTo>
                    <a:pt x="9491" y="20730"/>
                    <a:pt x="9726" y="20616"/>
                    <a:pt x="9960" y="20500"/>
                  </a:cubicBezTo>
                  <a:cubicBezTo>
                    <a:pt x="10150" y="20419"/>
                    <a:pt x="10325" y="20337"/>
                    <a:pt x="10486" y="20271"/>
                  </a:cubicBezTo>
                  <a:cubicBezTo>
                    <a:pt x="10691" y="20205"/>
                    <a:pt x="10881" y="20156"/>
                    <a:pt x="11042" y="20123"/>
                  </a:cubicBezTo>
                  <a:cubicBezTo>
                    <a:pt x="11174" y="20107"/>
                    <a:pt x="11291" y="20090"/>
                    <a:pt x="11423" y="20090"/>
                  </a:cubicBezTo>
                  <a:cubicBezTo>
                    <a:pt x="11540" y="20090"/>
                    <a:pt x="11657" y="20107"/>
                    <a:pt x="11789" y="20123"/>
                  </a:cubicBezTo>
                  <a:cubicBezTo>
                    <a:pt x="12213" y="20189"/>
                    <a:pt x="12623" y="20337"/>
                    <a:pt x="13033" y="20484"/>
                  </a:cubicBezTo>
                  <a:cubicBezTo>
                    <a:pt x="13135" y="20517"/>
                    <a:pt x="13252" y="20566"/>
                    <a:pt x="13369" y="20599"/>
                  </a:cubicBezTo>
                  <a:cubicBezTo>
                    <a:pt x="13662" y="20698"/>
                    <a:pt x="13911" y="20763"/>
                    <a:pt x="14160" y="20812"/>
                  </a:cubicBezTo>
                  <a:cubicBezTo>
                    <a:pt x="14306" y="20829"/>
                    <a:pt x="14467" y="20845"/>
                    <a:pt x="14614" y="20845"/>
                  </a:cubicBezTo>
                  <a:cubicBezTo>
                    <a:pt x="14730" y="20845"/>
                    <a:pt x="14848" y="20845"/>
                    <a:pt x="14964" y="20829"/>
                  </a:cubicBezTo>
                  <a:cubicBezTo>
                    <a:pt x="15096" y="20796"/>
                    <a:pt x="15228" y="20763"/>
                    <a:pt x="15374" y="20714"/>
                  </a:cubicBezTo>
                  <a:cubicBezTo>
                    <a:pt x="15491" y="20681"/>
                    <a:pt x="15609" y="20632"/>
                    <a:pt x="15696" y="20582"/>
                  </a:cubicBezTo>
                  <a:cubicBezTo>
                    <a:pt x="15886" y="20500"/>
                    <a:pt x="16077" y="20402"/>
                    <a:pt x="16267" y="20271"/>
                  </a:cubicBezTo>
                  <a:cubicBezTo>
                    <a:pt x="16633" y="20057"/>
                    <a:pt x="16984" y="19778"/>
                    <a:pt x="17335" y="19434"/>
                  </a:cubicBezTo>
                  <a:cubicBezTo>
                    <a:pt x="17657" y="19105"/>
                    <a:pt x="17965" y="18744"/>
                    <a:pt x="18286" y="18318"/>
                  </a:cubicBezTo>
                  <a:cubicBezTo>
                    <a:pt x="18564" y="17923"/>
                    <a:pt x="18843" y="17481"/>
                    <a:pt x="19106" y="16988"/>
                  </a:cubicBezTo>
                  <a:cubicBezTo>
                    <a:pt x="19604" y="16101"/>
                    <a:pt x="20028" y="15084"/>
                    <a:pt x="20408" y="13919"/>
                  </a:cubicBezTo>
                  <a:cubicBezTo>
                    <a:pt x="20745" y="12885"/>
                    <a:pt x="21023" y="11785"/>
                    <a:pt x="21213" y="10652"/>
                  </a:cubicBezTo>
                  <a:cubicBezTo>
                    <a:pt x="21404" y="9585"/>
                    <a:pt x="21521" y="8568"/>
                    <a:pt x="21535" y="7616"/>
                  </a:cubicBezTo>
                  <a:cubicBezTo>
                    <a:pt x="21579" y="6484"/>
                    <a:pt x="21477" y="5416"/>
                    <a:pt x="21243" y="4432"/>
                  </a:cubicBezTo>
                  <a:cubicBezTo>
                    <a:pt x="20965" y="3250"/>
                    <a:pt x="20496" y="2281"/>
                    <a:pt x="19867" y="1559"/>
                  </a:cubicBezTo>
                  <a:cubicBezTo>
                    <a:pt x="19531" y="1165"/>
                    <a:pt x="19135" y="837"/>
                    <a:pt x="18696" y="607"/>
                  </a:cubicBezTo>
                  <a:cubicBezTo>
                    <a:pt x="18477" y="476"/>
                    <a:pt x="18243" y="377"/>
                    <a:pt x="17994" y="295"/>
                  </a:cubicBezTo>
                  <a:cubicBezTo>
                    <a:pt x="17745" y="213"/>
                    <a:pt x="17482" y="147"/>
                    <a:pt x="17189" y="98"/>
                  </a:cubicBezTo>
                  <a:cubicBezTo>
                    <a:pt x="16999" y="65"/>
                    <a:pt x="16808" y="65"/>
                    <a:pt x="16647" y="65"/>
                  </a:cubicBezTo>
                  <a:lnTo>
                    <a:pt x="16428" y="65"/>
                  </a:lnTo>
                  <a:cubicBezTo>
                    <a:pt x="16208" y="82"/>
                    <a:pt x="15974" y="131"/>
                    <a:pt x="15740" y="196"/>
                  </a:cubicBezTo>
                  <a:cubicBezTo>
                    <a:pt x="15331" y="295"/>
                    <a:pt x="14891" y="492"/>
                    <a:pt x="14379" y="788"/>
                  </a:cubicBezTo>
                  <a:cubicBezTo>
                    <a:pt x="13881" y="1067"/>
                    <a:pt x="13384" y="1411"/>
                    <a:pt x="12916" y="1723"/>
                  </a:cubicBezTo>
                  <a:lnTo>
                    <a:pt x="12638" y="1920"/>
                  </a:lnTo>
                  <a:cubicBezTo>
                    <a:pt x="12374" y="2101"/>
                    <a:pt x="12067" y="2298"/>
                    <a:pt x="11745" y="2495"/>
                  </a:cubicBezTo>
                  <a:cubicBezTo>
                    <a:pt x="11759" y="2462"/>
                    <a:pt x="11759" y="2413"/>
                    <a:pt x="11730" y="2380"/>
                  </a:cubicBezTo>
                  <a:cubicBezTo>
                    <a:pt x="11335" y="1904"/>
                    <a:pt x="10881" y="1477"/>
                    <a:pt x="10369" y="1116"/>
                  </a:cubicBezTo>
                  <a:cubicBezTo>
                    <a:pt x="9901" y="788"/>
                    <a:pt x="9360" y="525"/>
                    <a:pt x="8789" y="328"/>
                  </a:cubicBezTo>
                  <a:cubicBezTo>
                    <a:pt x="8247" y="147"/>
                    <a:pt x="7677" y="33"/>
                    <a:pt x="7076" y="16"/>
                  </a:cubicBezTo>
                  <a:cubicBezTo>
                    <a:pt x="7003" y="0"/>
                    <a:pt x="6930" y="0"/>
                    <a:pt x="6857" y="0"/>
                  </a:cubicBezTo>
                  <a:close/>
                </a:path>
              </a:pathLst>
            </a:custGeom>
            <a:solidFill>
              <a:srgbClr val="C83F3D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11" name="Google Shape;9414;p55"/>
            <p:cNvSpPr/>
            <p:nvPr/>
          </p:nvSpPr>
          <p:spPr>
            <a:xfrm>
              <a:off x="2354826" y="5062552"/>
              <a:ext cx="666149" cy="1551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2" h="21600" fill="norm" stroke="1" extrusionOk="0">
                  <a:moveTo>
                    <a:pt x="21361" y="0"/>
                  </a:moveTo>
                  <a:cubicBezTo>
                    <a:pt x="21306" y="0"/>
                    <a:pt x="21249" y="0"/>
                    <a:pt x="21249" y="236"/>
                  </a:cubicBezTo>
                  <a:cubicBezTo>
                    <a:pt x="21194" y="236"/>
                    <a:pt x="21194" y="473"/>
                    <a:pt x="21139" y="473"/>
                  </a:cubicBezTo>
                  <a:cubicBezTo>
                    <a:pt x="21139" y="473"/>
                    <a:pt x="21194" y="473"/>
                    <a:pt x="21194" y="236"/>
                  </a:cubicBezTo>
                  <a:cubicBezTo>
                    <a:pt x="20425" y="2600"/>
                    <a:pt x="19598" y="4263"/>
                    <a:pt x="18771" y="5445"/>
                  </a:cubicBezTo>
                  <a:lnTo>
                    <a:pt x="18826" y="5445"/>
                  </a:lnTo>
                  <a:cubicBezTo>
                    <a:pt x="18384" y="6154"/>
                    <a:pt x="17945" y="6627"/>
                    <a:pt x="17503" y="7345"/>
                  </a:cubicBezTo>
                  <a:lnTo>
                    <a:pt x="17613" y="7109"/>
                  </a:lnTo>
                  <a:cubicBezTo>
                    <a:pt x="17008" y="8054"/>
                    <a:pt x="16346" y="8763"/>
                    <a:pt x="15685" y="9472"/>
                  </a:cubicBezTo>
                  <a:cubicBezTo>
                    <a:pt x="15023" y="10417"/>
                    <a:pt x="14363" y="11136"/>
                    <a:pt x="13702" y="11608"/>
                  </a:cubicBezTo>
                  <a:cubicBezTo>
                    <a:pt x="12323" y="12790"/>
                    <a:pt x="10947" y="13735"/>
                    <a:pt x="9569" y="14208"/>
                  </a:cubicBezTo>
                  <a:cubicBezTo>
                    <a:pt x="8951" y="14359"/>
                    <a:pt x="8340" y="14435"/>
                    <a:pt x="7731" y="14435"/>
                  </a:cubicBezTo>
                  <a:cubicBezTo>
                    <a:pt x="6328" y="14435"/>
                    <a:pt x="4945" y="14019"/>
                    <a:pt x="3562" y="13026"/>
                  </a:cubicBezTo>
                  <a:cubicBezTo>
                    <a:pt x="3178" y="12554"/>
                    <a:pt x="2736" y="12081"/>
                    <a:pt x="2351" y="11608"/>
                  </a:cubicBezTo>
                  <a:cubicBezTo>
                    <a:pt x="2076" y="11372"/>
                    <a:pt x="1854" y="11136"/>
                    <a:pt x="1634" y="10663"/>
                  </a:cubicBezTo>
                  <a:cubicBezTo>
                    <a:pt x="1524" y="10663"/>
                    <a:pt x="1469" y="10417"/>
                    <a:pt x="1359" y="10417"/>
                  </a:cubicBezTo>
                  <a:cubicBezTo>
                    <a:pt x="1250" y="10181"/>
                    <a:pt x="1082" y="10181"/>
                    <a:pt x="973" y="9945"/>
                  </a:cubicBezTo>
                  <a:cubicBezTo>
                    <a:pt x="885" y="9784"/>
                    <a:pt x="794" y="9708"/>
                    <a:pt x="704" y="9708"/>
                  </a:cubicBezTo>
                  <a:cubicBezTo>
                    <a:pt x="403" y="9708"/>
                    <a:pt x="122" y="10568"/>
                    <a:pt x="36" y="11845"/>
                  </a:cubicBezTo>
                  <a:cubicBezTo>
                    <a:pt x="-19" y="12554"/>
                    <a:pt x="-19" y="13499"/>
                    <a:pt x="91" y="14208"/>
                  </a:cubicBezTo>
                  <a:cubicBezTo>
                    <a:pt x="201" y="14926"/>
                    <a:pt x="313" y="15399"/>
                    <a:pt x="478" y="15872"/>
                  </a:cubicBezTo>
                  <a:lnTo>
                    <a:pt x="533" y="15872"/>
                  </a:lnTo>
                  <a:cubicBezTo>
                    <a:pt x="1250" y="17526"/>
                    <a:pt x="1964" y="18481"/>
                    <a:pt x="2736" y="19189"/>
                  </a:cubicBezTo>
                  <a:cubicBezTo>
                    <a:pt x="3562" y="20135"/>
                    <a:pt x="4444" y="20607"/>
                    <a:pt x="5325" y="21080"/>
                  </a:cubicBezTo>
                  <a:cubicBezTo>
                    <a:pt x="6042" y="21449"/>
                    <a:pt x="6750" y="21600"/>
                    <a:pt x="7451" y="21600"/>
                  </a:cubicBezTo>
                  <a:cubicBezTo>
                    <a:pt x="8588" y="21600"/>
                    <a:pt x="9711" y="21194"/>
                    <a:pt x="10837" y="20607"/>
                  </a:cubicBezTo>
                  <a:cubicBezTo>
                    <a:pt x="11719" y="20135"/>
                    <a:pt x="12600" y="19426"/>
                    <a:pt x="13482" y="18481"/>
                  </a:cubicBezTo>
                  <a:cubicBezTo>
                    <a:pt x="13922" y="17998"/>
                    <a:pt x="14363" y="17289"/>
                    <a:pt x="14803" y="16817"/>
                  </a:cubicBezTo>
                  <a:cubicBezTo>
                    <a:pt x="15245" y="16108"/>
                    <a:pt x="15685" y="15399"/>
                    <a:pt x="16127" y="14690"/>
                  </a:cubicBezTo>
                  <a:cubicBezTo>
                    <a:pt x="16566" y="14208"/>
                    <a:pt x="16953" y="13262"/>
                    <a:pt x="17338" y="12554"/>
                  </a:cubicBezTo>
                  <a:cubicBezTo>
                    <a:pt x="17558" y="12081"/>
                    <a:pt x="17723" y="11608"/>
                    <a:pt x="17945" y="11136"/>
                  </a:cubicBezTo>
                  <a:cubicBezTo>
                    <a:pt x="18165" y="10899"/>
                    <a:pt x="18329" y="10417"/>
                    <a:pt x="18494" y="9708"/>
                  </a:cubicBezTo>
                  <a:cubicBezTo>
                    <a:pt x="19266" y="7818"/>
                    <a:pt x="19928" y="5918"/>
                    <a:pt x="20644" y="4027"/>
                  </a:cubicBezTo>
                  <a:lnTo>
                    <a:pt x="20589" y="4027"/>
                  </a:lnTo>
                  <a:cubicBezTo>
                    <a:pt x="20699" y="3791"/>
                    <a:pt x="20864" y="3318"/>
                    <a:pt x="20974" y="3082"/>
                  </a:cubicBezTo>
                  <a:lnTo>
                    <a:pt x="20919" y="3082"/>
                  </a:lnTo>
                  <a:cubicBezTo>
                    <a:pt x="21139" y="2600"/>
                    <a:pt x="21306" y="1891"/>
                    <a:pt x="21471" y="1418"/>
                  </a:cubicBezTo>
                  <a:cubicBezTo>
                    <a:pt x="21581" y="1182"/>
                    <a:pt x="21581" y="473"/>
                    <a:pt x="21526" y="236"/>
                  </a:cubicBezTo>
                  <a:cubicBezTo>
                    <a:pt x="21471" y="0"/>
                    <a:pt x="21416" y="0"/>
                    <a:pt x="21361" y="0"/>
                  </a:cubicBezTo>
                  <a:close/>
                </a:path>
              </a:pathLst>
            </a:custGeom>
            <a:solidFill>
              <a:srgbClr val="AB343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12" name="Google Shape;9415;p55"/>
            <p:cNvSpPr/>
            <p:nvPr/>
          </p:nvSpPr>
          <p:spPr>
            <a:xfrm>
              <a:off x="1528701" y="4887183"/>
              <a:ext cx="2044368" cy="22282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4" h="21600" fill="norm" stroke="1" extrusionOk="0">
                  <a:moveTo>
                    <a:pt x="6859" y="0"/>
                  </a:moveTo>
                  <a:cubicBezTo>
                    <a:pt x="6751" y="33"/>
                    <a:pt x="6661" y="49"/>
                    <a:pt x="6554" y="66"/>
                  </a:cubicBezTo>
                  <a:cubicBezTo>
                    <a:pt x="5871" y="215"/>
                    <a:pt x="5207" y="446"/>
                    <a:pt x="4578" y="743"/>
                  </a:cubicBezTo>
                  <a:cubicBezTo>
                    <a:pt x="4183" y="941"/>
                    <a:pt x="3770" y="1188"/>
                    <a:pt x="3393" y="1469"/>
                  </a:cubicBezTo>
                  <a:cubicBezTo>
                    <a:pt x="2693" y="1997"/>
                    <a:pt x="2082" y="2657"/>
                    <a:pt x="1562" y="3432"/>
                  </a:cubicBezTo>
                  <a:cubicBezTo>
                    <a:pt x="1095" y="4158"/>
                    <a:pt x="718" y="5000"/>
                    <a:pt x="448" y="5908"/>
                  </a:cubicBezTo>
                  <a:cubicBezTo>
                    <a:pt x="197" y="6782"/>
                    <a:pt x="54" y="7723"/>
                    <a:pt x="18" y="8713"/>
                  </a:cubicBezTo>
                  <a:cubicBezTo>
                    <a:pt x="-36" y="9653"/>
                    <a:pt x="36" y="10644"/>
                    <a:pt x="197" y="11650"/>
                  </a:cubicBezTo>
                  <a:cubicBezTo>
                    <a:pt x="341" y="12623"/>
                    <a:pt x="592" y="13581"/>
                    <a:pt x="951" y="14521"/>
                  </a:cubicBezTo>
                  <a:cubicBezTo>
                    <a:pt x="1292" y="15462"/>
                    <a:pt x="1724" y="16353"/>
                    <a:pt x="2226" y="17162"/>
                  </a:cubicBezTo>
                  <a:cubicBezTo>
                    <a:pt x="2729" y="17970"/>
                    <a:pt x="3321" y="18712"/>
                    <a:pt x="3986" y="19356"/>
                  </a:cubicBezTo>
                  <a:cubicBezTo>
                    <a:pt x="4668" y="19999"/>
                    <a:pt x="5404" y="20527"/>
                    <a:pt x="6176" y="20924"/>
                  </a:cubicBezTo>
                  <a:cubicBezTo>
                    <a:pt x="6374" y="21023"/>
                    <a:pt x="6589" y="21122"/>
                    <a:pt x="6787" y="21204"/>
                  </a:cubicBezTo>
                  <a:cubicBezTo>
                    <a:pt x="7092" y="21320"/>
                    <a:pt x="7362" y="21402"/>
                    <a:pt x="7612" y="21468"/>
                  </a:cubicBezTo>
                  <a:cubicBezTo>
                    <a:pt x="7954" y="21551"/>
                    <a:pt x="8313" y="21600"/>
                    <a:pt x="8672" y="21600"/>
                  </a:cubicBezTo>
                  <a:lnTo>
                    <a:pt x="8726" y="21600"/>
                  </a:lnTo>
                  <a:cubicBezTo>
                    <a:pt x="9031" y="21584"/>
                    <a:pt x="9354" y="21551"/>
                    <a:pt x="9714" y="21452"/>
                  </a:cubicBezTo>
                  <a:cubicBezTo>
                    <a:pt x="10144" y="21352"/>
                    <a:pt x="10558" y="21188"/>
                    <a:pt x="10952" y="21023"/>
                  </a:cubicBezTo>
                  <a:cubicBezTo>
                    <a:pt x="11024" y="20990"/>
                    <a:pt x="11114" y="20957"/>
                    <a:pt x="11186" y="20924"/>
                  </a:cubicBezTo>
                  <a:lnTo>
                    <a:pt x="11293" y="20874"/>
                  </a:lnTo>
                  <a:lnTo>
                    <a:pt x="11384" y="20842"/>
                  </a:lnTo>
                  <a:cubicBezTo>
                    <a:pt x="11634" y="20726"/>
                    <a:pt x="11940" y="20594"/>
                    <a:pt x="12228" y="20478"/>
                  </a:cubicBezTo>
                  <a:cubicBezTo>
                    <a:pt x="12460" y="20396"/>
                    <a:pt x="12658" y="20330"/>
                    <a:pt x="12874" y="20263"/>
                  </a:cubicBezTo>
                  <a:cubicBezTo>
                    <a:pt x="13125" y="20181"/>
                    <a:pt x="13358" y="20132"/>
                    <a:pt x="13556" y="20099"/>
                  </a:cubicBezTo>
                  <a:cubicBezTo>
                    <a:pt x="13700" y="20082"/>
                    <a:pt x="13861" y="20082"/>
                    <a:pt x="14023" y="20082"/>
                  </a:cubicBezTo>
                  <a:cubicBezTo>
                    <a:pt x="14166" y="20082"/>
                    <a:pt x="14328" y="20082"/>
                    <a:pt x="14471" y="20099"/>
                  </a:cubicBezTo>
                  <a:cubicBezTo>
                    <a:pt x="14992" y="20165"/>
                    <a:pt x="15495" y="20313"/>
                    <a:pt x="15980" y="20462"/>
                  </a:cubicBezTo>
                  <a:lnTo>
                    <a:pt x="16106" y="20495"/>
                  </a:lnTo>
                  <a:cubicBezTo>
                    <a:pt x="16213" y="20527"/>
                    <a:pt x="16303" y="20560"/>
                    <a:pt x="16411" y="20578"/>
                  </a:cubicBezTo>
                  <a:cubicBezTo>
                    <a:pt x="16770" y="20676"/>
                    <a:pt x="17075" y="20759"/>
                    <a:pt x="17381" y="20791"/>
                  </a:cubicBezTo>
                  <a:cubicBezTo>
                    <a:pt x="17560" y="20824"/>
                    <a:pt x="17758" y="20824"/>
                    <a:pt x="17937" y="20824"/>
                  </a:cubicBezTo>
                  <a:cubicBezTo>
                    <a:pt x="18081" y="20824"/>
                    <a:pt x="18225" y="20824"/>
                    <a:pt x="18368" y="20808"/>
                  </a:cubicBezTo>
                  <a:cubicBezTo>
                    <a:pt x="18530" y="20791"/>
                    <a:pt x="18691" y="20742"/>
                    <a:pt x="18871" y="20709"/>
                  </a:cubicBezTo>
                  <a:cubicBezTo>
                    <a:pt x="19014" y="20660"/>
                    <a:pt x="19158" y="20610"/>
                    <a:pt x="19266" y="20560"/>
                  </a:cubicBezTo>
                  <a:cubicBezTo>
                    <a:pt x="19499" y="20478"/>
                    <a:pt x="19733" y="20379"/>
                    <a:pt x="19984" y="20263"/>
                  </a:cubicBezTo>
                  <a:cubicBezTo>
                    <a:pt x="20415" y="20049"/>
                    <a:pt x="20846" y="19752"/>
                    <a:pt x="21277" y="19406"/>
                  </a:cubicBezTo>
                  <a:cubicBezTo>
                    <a:pt x="21367" y="19323"/>
                    <a:pt x="21474" y="19257"/>
                    <a:pt x="21564" y="19174"/>
                  </a:cubicBezTo>
                  <a:cubicBezTo>
                    <a:pt x="21241" y="19109"/>
                    <a:pt x="20918" y="19026"/>
                    <a:pt x="20595" y="18927"/>
                  </a:cubicBezTo>
                  <a:cubicBezTo>
                    <a:pt x="19966" y="18729"/>
                    <a:pt x="19355" y="18482"/>
                    <a:pt x="18781" y="18168"/>
                  </a:cubicBezTo>
                  <a:cubicBezTo>
                    <a:pt x="18476" y="18020"/>
                    <a:pt x="18188" y="17838"/>
                    <a:pt x="17919" y="17656"/>
                  </a:cubicBezTo>
                  <a:cubicBezTo>
                    <a:pt x="17668" y="17475"/>
                    <a:pt x="17417" y="17293"/>
                    <a:pt x="17183" y="17095"/>
                  </a:cubicBezTo>
                  <a:cubicBezTo>
                    <a:pt x="16716" y="16716"/>
                    <a:pt x="16303" y="16287"/>
                    <a:pt x="15926" y="15842"/>
                  </a:cubicBezTo>
                  <a:cubicBezTo>
                    <a:pt x="15567" y="15396"/>
                    <a:pt x="15226" y="14917"/>
                    <a:pt x="14885" y="14439"/>
                  </a:cubicBezTo>
                  <a:cubicBezTo>
                    <a:pt x="14239" y="13482"/>
                    <a:pt x="13628" y="12492"/>
                    <a:pt x="12874" y="11584"/>
                  </a:cubicBezTo>
                  <a:cubicBezTo>
                    <a:pt x="12640" y="11320"/>
                    <a:pt x="12389" y="11056"/>
                    <a:pt x="12137" y="10792"/>
                  </a:cubicBezTo>
                  <a:cubicBezTo>
                    <a:pt x="11994" y="10660"/>
                    <a:pt x="11868" y="10544"/>
                    <a:pt x="11725" y="10429"/>
                  </a:cubicBezTo>
                  <a:cubicBezTo>
                    <a:pt x="11617" y="10330"/>
                    <a:pt x="11509" y="10247"/>
                    <a:pt x="11402" y="10181"/>
                  </a:cubicBezTo>
                  <a:cubicBezTo>
                    <a:pt x="11060" y="9934"/>
                    <a:pt x="10701" y="9736"/>
                    <a:pt x="10306" y="9588"/>
                  </a:cubicBezTo>
                  <a:lnTo>
                    <a:pt x="10324" y="9588"/>
                  </a:lnTo>
                  <a:cubicBezTo>
                    <a:pt x="10037" y="9472"/>
                    <a:pt x="9732" y="9389"/>
                    <a:pt x="9426" y="9356"/>
                  </a:cubicBezTo>
                  <a:cubicBezTo>
                    <a:pt x="9328" y="9348"/>
                    <a:pt x="9229" y="9344"/>
                    <a:pt x="9128" y="9344"/>
                  </a:cubicBezTo>
                  <a:cubicBezTo>
                    <a:pt x="9027" y="9344"/>
                    <a:pt x="8924" y="9348"/>
                    <a:pt x="8816" y="9356"/>
                  </a:cubicBezTo>
                  <a:lnTo>
                    <a:pt x="8834" y="9356"/>
                  </a:lnTo>
                  <a:cubicBezTo>
                    <a:pt x="8672" y="9373"/>
                    <a:pt x="8529" y="9422"/>
                    <a:pt x="8367" y="9472"/>
                  </a:cubicBezTo>
                  <a:lnTo>
                    <a:pt x="8385" y="9472"/>
                  </a:lnTo>
                  <a:cubicBezTo>
                    <a:pt x="8259" y="9521"/>
                    <a:pt x="8133" y="9588"/>
                    <a:pt x="8008" y="9670"/>
                  </a:cubicBezTo>
                  <a:cubicBezTo>
                    <a:pt x="7900" y="9752"/>
                    <a:pt x="7792" y="9852"/>
                    <a:pt x="7685" y="9967"/>
                  </a:cubicBezTo>
                  <a:cubicBezTo>
                    <a:pt x="7559" y="10116"/>
                    <a:pt x="7469" y="10297"/>
                    <a:pt x="7380" y="10462"/>
                  </a:cubicBezTo>
                  <a:cubicBezTo>
                    <a:pt x="7325" y="10577"/>
                    <a:pt x="7271" y="10693"/>
                    <a:pt x="7236" y="10825"/>
                  </a:cubicBezTo>
                  <a:cubicBezTo>
                    <a:pt x="7200" y="10973"/>
                    <a:pt x="7164" y="11122"/>
                    <a:pt x="7128" y="11287"/>
                  </a:cubicBezTo>
                  <a:cubicBezTo>
                    <a:pt x="7110" y="11436"/>
                    <a:pt x="7110" y="11584"/>
                    <a:pt x="7110" y="11716"/>
                  </a:cubicBezTo>
                  <a:cubicBezTo>
                    <a:pt x="7110" y="11864"/>
                    <a:pt x="7128" y="12013"/>
                    <a:pt x="7146" y="12162"/>
                  </a:cubicBezTo>
                  <a:cubicBezTo>
                    <a:pt x="7146" y="12162"/>
                    <a:pt x="7146" y="12162"/>
                    <a:pt x="7146" y="12145"/>
                  </a:cubicBezTo>
                  <a:cubicBezTo>
                    <a:pt x="7182" y="12392"/>
                    <a:pt x="7236" y="12623"/>
                    <a:pt x="7307" y="12838"/>
                  </a:cubicBezTo>
                  <a:cubicBezTo>
                    <a:pt x="7380" y="13053"/>
                    <a:pt x="7469" y="13267"/>
                    <a:pt x="7559" y="13482"/>
                  </a:cubicBezTo>
                  <a:cubicBezTo>
                    <a:pt x="7559" y="13482"/>
                    <a:pt x="7559" y="13465"/>
                    <a:pt x="7559" y="13465"/>
                  </a:cubicBezTo>
                  <a:cubicBezTo>
                    <a:pt x="7846" y="14109"/>
                    <a:pt x="8224" y="14703"/>
                    <a:pt x="8565" y="15330"/>
                  </a:cubicBezTo>
                  <a:cubicBezTo>
                    <a:pt x="8583" y="15347"/>
                    <a:pt x="8583" y="15379"/>
                    <a:pt x="8565" y="15396"/>
                  </a:cubicBezTo>
                  <a:cubicBezTo>
                    <a:pt x="8547" y="15412"/>
                    <a:pt x="8529" y="15412"/>
                    <a:pt x="8511" y="15412"/>
                  </a:cubicBezTo>
                  <a:lnTo>
                    <a:pt x="8492" y="15412"/>
                  </a:lnTo>
                  <a:cubicBezTo>
                    <a:pt x="8277" y="15330"/>
                    <a:pt x="8097" y="15231"/>
                    <a:pt x="7900" y="15132"/>
                  </a:cubicBezTo>
                  <a:cubicBezTo>
                    <a:pt x="6913" y="14620"/>
                    <a:pt x="6051" y="13878"/>
                    <a:pt x="5369" y="13036"/>
                  </a:cubicBezTo>
                  <a:cubicBezTo>
                    <a:pt x="5027" y="12591"/>
                    <a:pt x="4704" y="12128"/>
                    <a:pt x="4452" y="11633"/>
                  </a:cubicBezTo>
                  <a:cubicBezTo>
                    <a:pt x="4183" y="11155"/>
                    <a:pt x="3950" y="10660"/>
                    <a:pt x="3788" y="10132"/>
                  </a:cubicBezTo>
                  <a:cubicBezTo>
                    <a:pt x="3429" y="9125"/>
                    <a:pt x="3232" y="8036"/>
                    <a:pt x="3285" y="6964"/>
                  </a:cubicBezTo>
                  <a:cubicBezTo>
                    <a:pt x="3303" y="6386"/>
                    <a:pt x="3376" y="5825"/>
                    <a:pt x="3519" y="5264"/>
                  </a:cubicBezTo>
                  <a:cubicBezTo>
                    <a:pt x="3663" y="4703"/>
                    <a:pt x="3860" y="4175"/>
                    <a:pt x="4093" y="3663"/>
                  </a:cubicBezTo>
                  <a:cubicBezTo>
                    <a:pt x="4740" y="2277"/>
                    <a:pt x="5710" y="1056"/>
                    <a:pt x="6859" y="0"/>
                  </a:cubicBezTo>
                  <a:close/>
                </a:path>
              </a:pathLst>
            </a:custGeom>
            <a:solidFill>
              <a:srgbClr val="AB343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13" name="Google Shape;9416;p55"/>
            <p:cNvSpPr/>
            <p:nvPr/>
          </p:nvSpPr>
          <p:spPr>
            <a:xfrm>
              <a:off x="3412585" y="5060855"/>
              <a:ext cx="510730" cy="8970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9" h="21600" fill="norm" stroke="1" extrusionOk="0">
                  <a:moveTo>
                    <a:pt x="3524" y="0"/>
                  </a:moveTo>
                  <a:cubicBezTo>
                    <a:pt x="3238" y="0"/>
                    <a:pt x="2953" y="41"/>
                    <a:pt x="2596" y="41"/>
                  </a:cubicBezTo>
                  <a:cubicBezTo>
                    <a:pt x="2308" y="82"/>
                    <a:pt x="2023" y="164"/>
                    <a:pt x="1666" y="245"/>
                  </a:cubicBezTo>
                  <a:cubicBezTo>
                    <a:pt x="1092" y="409"/>
                    <a:pt x="664" y="656"/>
                    <a:pt x="308" y="1024"/>
                  </a:cubicBezTo>
                  <a:cubicBezTo>
                    <a:pt x="162" y="1187"/>
                    <a:pt x="91" y="1352"/>
                    <a:pt x="19" y="1598"/>
                  </a:cubicBezTo>
                  <a:cubicBezTo>
                    <a:pt x="-52" y="1843"/>
                    <a:pt x="91" y="2131"/>
                    <a:pt x="162" y="2294"/>
                  </a:cubicBezTo>
                  <a:cubicBezTo>
                    <a:pt x="233" y="2499"/>
                    <a:pt x="450" y="2746"/>
                    <a:pt x="593" y="2909"/>
                  </a:cubicBezTo>
                  <a:cubicBezTo>
                    <a:pt x="807" y="3155"/>
                    <a:pt x="1021" y="3361"/>
                    <a:pt x="1235" y="3606"/>
                  </a:cubicBezTo>
                  <a:lnTo>
                    <a:pt x="1595" y="3894"/>
                  </a:lnTo>
                  <a:cubicBezTo>
                    <a:pt x="1880" y="4180"/>
                    <a:pt x="2237" y="4466"/>
                    <a:pt x="2451" y="4795"/>
                  </a:cubicBezTo>
                  <a:cubicBezTo>
                    <a:pt x="3167" y="5778"/>
                    <a:pt x="3452" y="6844"/>
                    <a:pt x="3741" y="7788"/>
                  </a:cubicBezTo>
                  <a:lnTo>
                    <a:pt x="3666" y="7788"/>
                  </a:lnTo>
                  <a:cubicBezTo>
                    <a:pt x="3812" y="8196"/>
                    <a:pt x="3883" y="8607"/>
                    <a:pt x="3955" y="9016"/>
                  </a:cubicBezTo>
                  <a:cubicBezTo>
                    <a:pt x="4097" y="9549"/>
                    <a:pt x="4169" y="10123"/>
                    <a:pt x="4311" y="10656"/>
                  </a:cubicBezTo>
                  <a:cubicBezTo>
                    <a:pt x="4311" y="10656"/>
                    <a:pt x="4383" y="10697"/>
                    <a:pt x="4383" y="10697"/>
                  </a:cubicBezTo>
                  <a:lnTo>
                    <a:pt x="4454" y="11148"/>
                  </a:lnTo>
                  <a:cubicBezTo>
                    <a:pt x="4454" y="11435"/>
                    <a:pt x="4525" y="11722"/>
                    <a:pt x="4525" y="12009"/>
                  </a:cubicBezTo>
                  <a:cubicBezTo>
                    <a:pt x="4668" y="12787"/>
                    <a:pt x="4811" y="13402"/>
                    <a:pt x="4956" y="14017"/>
                  </a:cubicBezTo>
                  <a:cubicBezTo>
                    <a:pt x="5099" y="14468"/>
                    <a:pt x="5313" y="14918"/>
                    <a:pt x="5598" y="15369"/>
                  </a:cubicBezTo>
                  <a:cubicBezTo>
                    <a:pt x="6101" y="16313"/>
                    <a:pt x="6885" y="17214"/>
                    <a:pt x="7887" y="18115"/>
                  </a:cubicBezTo>
                  <a:cubicBezTo>
                    <a:pt x="8318" y="18525"/>
                    <a:pt x="8889" y="18977"/>
                    <a:pt x="9462" y="19386"/>
                  </a:cubicBezTo>
                  <a:cubicBezTo>
                    <a:pt x="9962" y="19755"/>
                    <a:pt x="10535" y="20123"/>
                    <a:pt x="11177" y="20411"/>
                  </a:cubicBezTo>
                  <a:cubicBezTo>
                    <a:pt x="11751" y="20738"/>
                    <a:pt x="12393" y="20985"/>
                    <a:pt x="12967" y="21190"/>
                  </a:cubicBezTo>
                  <a:cubicBezTo>
                    <a:pt x="13609" y="21394"/>
                    <a:pt x="14254" y="21518"/>
                    <a:pt x="14825" y="21559"/>
                  </a:cubicBezTo>
                  <a:cubicBezTo>
                    <a:pt x="15039" y="21559"/>
                    <a:pt x="15255" y="21600"/>
                    <a:pt x="15470" y="21600"/>
                  </a:cubicBezTo>
                  <a:cubicBezTo>
                    <a:pt x="15898" y="21600"/>
                    <a:pt x="16328" y="21559"/>
                    <a:pt x="16757" y="21477"/>
                  </a:cubicBezTo>
                  <a:cubicBezTo>
                    <a:pt x="17327" y="21353"/>
                    <a:pt x="17901" y="21108"/>
                    <a:pt x="18400" y="20779"/>
                  </a:cubicBezTo>
                  <a:cubicBezTo>
                    <a:pt x="18974" y="20452"/>
                    <a:pt x="19402" y="20041"/>
                    <a:pt x="19833" y="19510"/>
                  </a:cubicBezTo>
                  <a:cubicBezTo>
                    <a:pt x="20332" y="18936"/>
                    <a:pt x="20618" y="18321"/>
                    <a:pt x="20977" y="17584"/>
                  </a:cubicBezTo>
                  <a:cubicBezTo>
                    <a:pt x="21405" y="16476"/>
                    <a:pt x="21548" y="15247"/>
                    <a:pt x="21405" y="13935"/>
                  </a:cubicBezTo>
                  <a:cubicBezTo>
                    <a:pt x="21334" y="12705"/>
                    <a:pt x="20906" y="11394"/>
                    <a:pt x="20261" y="10082"/>
                  </a:cubicBezTo>
                  <a:cubicBezTo>
                    <a:pt x="19690" y="8811"/>
                    <a:pt x="18831" y="7582"/>
                    <a:pt x="17687" y="6393"/>
                  </a:cubicBezTo>
                  <a:cubicBezTo>
                    <a:pt x="16614" y="5246"/>
                    <a:pt x="15398" y="4180"/>
                    <a:pt x="13894" y="3238"/>
                  </a:cubicBezTo>
                  <a:cubicBezTo>
                    <a:pt x="13181" y="2787"/>
                    <a:pt x="12465" y="2376"/>
                    <a:pt x="11606" y="1967"/>
                  </a:cubicBezTo>
                  <a:cubicBezTo>
                    <a:pt x="10892" y="1639"/>
                    <a:pt x="10176" y="1352"/>
                    <a:pt x="9462" y="1106"/>
                  </a:cubicBezTo>
                  <a:cubicBezTo>
                    <a:pt x="8960" y="942"/>
                    <a:pt x="8389" y="778"/>
                    <a:pt x="7744" y="615"/>
                  </a:cubicBezTo>
                  <a:cubicBezTo>
                    <a:pt x="7028" y="409"/>
                    <a:pt x="6315" y="286"/>
                    <a:pt x="5670" y="164"/>
                  </a:cubicBezTo>
                  <a:cubicBezTo>
                    <a:pt x="4956" y="82"/>
                    <a:pt x="4240" y="0"/>
                    <a:pt x="3524" y="0"/>
                  </a:cubicBezTo>
                  <a:close/>
                </a:path>
              </a:pathLst>
            </a:custGeom>
            <a:solidFill>
              <a:srgbClr val="F5726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14" name="Google Shape;9417;p55"/>
            <p:cNvSpPr/>
            <p:nvPr/>
          </p:nvSpPr>
          <p:spPr>
            <a:xfrm>
              <a:off x="3598164" y="5993667"/>
              <a:ext cx="251296" cy="3642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3" h="21600" fill="norm" stroke="1" extrusionOk="0">
                  <a:moveTo>
                    <a:pt x="11347" y="0"/>
                  </a:moveTo>
                  <a:cubicBezTo>
                    <a:pt x="10913" y="0"/>
                    <a:pt x="10334" y="0"/>
                    <a:pt x="9895" y="101"/>
                  </a:cubicBezTo>
                  <a:cubicBezTo>
                    <a:pt x="9027" y="201"/>
                    <a:pt x="8159" y="403"/>
                    <a:pt x="7141" y="810"/>
                  </a:cubicBezTo>
                  <a:cubicBezTo>
                    <a:pt x="6274" y="1112"/>
                    <a:pt x="5400" y="1716"/>
                    <a:pt x="4388" y="2425"/>
                  </a:cubicBezTo>
                  <a:cubicBezTo>
                    <a:pt x="3665" y="3029"/>
                    <a:pt x="2936" y="3633"/>
                    <a:pt x="2502" y="4342"/>
                  </a:cubicBezTo>
                  <a:cubicBezTo>
                    <a:pt x="1923" y="5047"/>
                    <a:pt x="1634" y="5755"/>
                    <a:pt x="1200" y="6762"/>
                  </a:cubicBezTo>
                  <a:cubicBezTo>
                    <a:pt x="1056" y="7371"/>
                    <a:pt x="911" y="7975"/>
                    <a:pt x="761" y="8679"/>
                  </a:cubicBezTo>
                  <a:cubicBezTo>
                    <a:pt x="327" y="9892"/>
                    <a:pt x="38" y="11104"/>
                    <a:pt x="38" y="12417"/>
                  </a:cubicBezTo>
                  <a:cubicBezTo>
                    <a:pt x="-107" y="13831"/>
                    <a:pt x="182" y="15140"/>
                    <a:pt x="616" y="16352"/>
                  </a:cubicBezTo>
                  <a:cubicBezTo>
                    <a:pt x="911" y="16860"/>
                    <a:pt x="1200" y="17363"/>
                    <a:pt x="1634" y="17866"/>
                  </a:cubicBezTo>
                  <a:cubicBezTo>
                    <a:pt x="1779" y="18168"/>
                    <a:pt x="2068" y="18370"/>
                    <a:pt x="2213" y="18575"/>
                  </a:cubicBezTo>
                  <a:cubicBezTo>
                    <a:pt x="2647" y="18978"/>
                    <a:pt x="3080" y="19280"/>
                    <a:pt x="3375" y="19683"/>
                  </a:cubicBezTo>
                  <a:cubicBezTo>
                    <a:pt x="4677" y="20593"/>
                    <a:pt x="6274" y="21298"/>
                    <a:pt x="7870" y="21499"/>
                  </a:cubicBezTo>
                  <a:cubicBezTo>
                    <a:pt x="8304" y="21600"/>
                    <a:pt x="8738" y="21600"/>
                    <a:pt x="9172" y="21600"/>
                  </a:cubicBezTo>
                  <a:lnTo>
                    <a:pt x="10190" y="21600"/>
                  </a:lnTo>
                  <a:cubicBezTo>
                    <a:pt x="10913" y="21499"/>
                    <a:pt x="11636" y="21298"/>
                    <a:pt x="12359" y="21097"/>
                  </a:cubicBezTo>
                  <a:cubicBezTo>
                    <a:pt x="13088" y="20794"/>
                    <a:pt x="13666" y="20492"/>
                    <a:pt x="14245" y="20190"/>
                  </a:cubicBezTo>
                  <a:cubicBezTo>
                    <a:pt x="14829" y="19784"/>
                    <a:pt x="15552" y="19381"/>
                    <a:pt x="16131" y="18877"/>
                  </a:cubicBezTo>
                  <a:cubicBezTo>
                    <a:pt x="17293" y="17866"/>
                    <a:pt x="18306" y="16755"/>
                    <a:pt x="19173" y="15446"/>
                  </a:cubicBezTo>
                  <a:cubicBezTo>
                    <a:pt x="19902" y="14234"/>
                    <a:pt x="20625" y="13021"/>
                    <a:pt x="20915" y="11708"/>
                  </a:cubicBezTo>
                  <a:cubicBezTo>
                    <a:pt x="21348" y="10399"/>
                    <a:pt x="21493" y="9187"/>
                    <a:pt x="21348" y="8075"/>
                  </a:cubicBezTo>
                  <a:cubicBezTo>
                    <a:pt x="21204" y="6561"/>
                    <a:pt x="20481" y="5047"/>
                    <a:pt x="19468" y="3633"/>
                  </a:cubicBezTo>
                  <a:cubicBezTo>
                    <a:pt x="18450" y="2425"/>
                    <a:pt x="16998" y="1414"/>
                    <a:pt x="15263" y="705"/>
                  </a:cubicBezTo>
                  <a:cubicBezTo>
                    <a:pt x="14534" y="403"/>
                    <a:pt x="13666" y="201"/>
                    <a:pt x="12799" y="101"/>
                  </a:cubicBezTo>
                  <a:cubicBezTo>
                    <a:pt x="12359" y="0"/>
                    <a:pt x="11781" y="0"/>
                    <a:pt x="11347" y="0"/>
                  </a:cubicBezTo>
                  <a:close/>
                </a:path>
              </a:pathLst>
            </a:custGeom>
            <a:solidFill>
              <a:srgbClr val="F5726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15" name="Google Shape;9418;p55"/>
            <p:cNvSpPr/>
            <p:nvPr/>
          </p:nvSpPr>
          <p:spPr>
            <a:xfrm>
              <a:off x="3602001" y="6010716"/>
              <a:ext cx="102908" cy="2382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4" h="21600" fill="norm" stroke="1" extrusionOk="0">
                  <a:moveTo>
                    <a:pt x="18054" y="0"/>
                  </a:moveTo>
                  <a:cubicBezTo>
                    <a:pt x="15935" y="462"/>
                    <a:pt x="14169" y="924"/>
                    <a:pt x="12389" y="1539"/>
                  </a:cubicBezTo>
                  <a:cubicBezTo>
                    <a:pt x="10623" y="2161"/>
                    <a:pt x="8858" y="2931"/>
                    <a:pt x="7445" y="3701"/>
                  </a:cubicBezTo>
                  <a:cubicBezTo>
                    <a:pt x="4605" y="5246"/>
                    <a:pt x="2840" y="7099"/>
                    <a:pt x="1780" y="9101"/>
                  </a:cubicBezTo>
                  <a:cubicBezTo>
                    <a:pt x="353" y="11108"/>
                    <a:pt x="0" y="13115"/>
                    <a:pt x="0" y="15122"/>
                  </a:cubicBezTo>
                  <a:cubicBezTo>
                    <a:pt x="0" y="17130"/>
                    <a:pt x="706" y="18977"/>
                    <a:pt x="1780" y="20830"/>
                  </a:cubicBezTo>
                  <a:cubicBezTo>
                    <a:pt x="1780" y="21138"/>
                    <a:pt x="2486" y="21446"/>
                    <a:pt x="2840" y="21446"/>
                  </a:cubicBezTo>
                  <a:cubicBezTo>
                    <a:pt x="3546" y="21600"/>
                    <a:pt x="4252" y="21600"/>
                    <a:pt x="4605" y="21600"/>
                  </a:cubicBezTo>
                  <a:cubicBezTo>
                    <a:pt x="5312" y="21446"/>
                    <a:pt x="6018" y="21292"/>
                    <a:pt x="6371" y="20984"/>
                  </a:cubicBezTo>
                  <a:cubicBezTo>
                    <a:pt x="6371" y="20830"/>
                    <a:pt x="6371" y="20522"/>
                    <a:pt x="6371" y="20215"/>
                  </a:cubicBezTo>
                  <a:cubicBezTo>
                    <a:pt x="6371" y="20061"/>
                    <a:pt x="6018" y="19907"/>
                    <a:pt x="6018" y="19753"/>
                  </a:cubicBezTo>
                  <a:cubicBezTo>
                    <a:pt x="5312" y="17592"/>
                    <a:pt x="4959" y="15430"/>
                    <a:pt x="5312" y="13115"/>
                  </a:cubicBezTo>
                  <a:lnTo>
                    <a:pt x="4959" y="13423"/>
                  </a:lnTo>
                  <a:cubicBezTo>
                    <a:pt x="5312" y="11724"/>
                    <a:pt x="6018" y="10030"/>
                    <a:pt x="7445" y="8331"/>
                  </a:cubicBezTo>
                  <a:cubicBezTo>
                    <a:pt x="8151" y="7407"/>
                    <a:pt x="9211" y="6478"/>
                    <a:pt x="10623" y="5554"/>
                  </a:cubicBezTo>
                  <a:cubicBezTo>
                    <a:pt x="11683" y="4784"/>
                    <a:pt x="13110" y="4008"/>
                    <a:pt x="14876" y="3393"/>
                  </a:cubicBezTo>
                  <a:cubicBezTo>
                    <a:pt x="16288" y="2777"/>
                    <a:pt x="18054" y="2469"/>
                    <a:pt x="19834" y="2001"/>
                  </a:cubicBezTo>
                  <a:cubicBezTo>
                    <a:pt x="20187" y="1847"/>
                    <a:pt x="20894" y="1693"/>
                    <a:pt x="21247" y="1539"/>
                  </a:cubicBezTo>
                  <a:cubicBezTo>
                    <a:pt x="21247" y="1231"/>
                    <a:pt x="21600" y="924"/>
                    <a:pt x="21247" y="616"/>
                  </a:cubicBezTo>
                  <a:cubicBezTo>
                    <a:pt x="20894" y="462"/>
                    <a:pt x="20540" y="154"/>
                    <a:pt x="20187" y="0"/>
                  </a:cubicBezTo>
                  <a:close/>
                </a:path>
              </a:pathLst>
            </a:custGeom>
            <a:solidFill>
              <a:srgbClr val="F5726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16" name="Google Shape;9419;p55"/>
            <p:cNvSpPr/>
            <p:nvPr/>
          </p:nvSpPr>
          <p:spPr>
            <a:xfrm>
              <a:off x="3594543" y="6037951"/>
              <a:ext cx="72856" cy="2179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06" h="21600" fill="norm" stroke="1" extrusionOk="0">
                  <a:moveTo>
                    <a:pt x="17855" y="0"/>
                  </a:moveTo>
                  <a:cubicBezTo>
                    <a:pt x="16876" y="0"/>
                    <a:pt x="15897" y="168"/>
                    <a:pt x="15408" y="337"/>
                  </a:cubicBezTo>
                  <a:cubicBezTo>
                    <a:pt x="8534" y="3204"/>
                    <a:pt x="3619" y="6745"/>
                    <a:pt x="1171" y="10292"/>
                  </a:cubicBezTo>
                  <a:cubicBezTo>
                    <a:pt x="192" y="12143"/>
                    <a:pt x="-298" y="14001"/>
                    <a:pt x="192" y="15858"/>
                  </a:cubicBezTo>
                  <a:cubicBezTo>
                    <a:pt x="681" y="16868"/>
                    <a:pt x="1171" y="17709"/>
                    <a:pt x="1660" y="18558"/>
                  </a:cubicBezTo>
                  <a:cubicBezTo>
                    <a:pt x="2639" y="19399"/>
                    <a:pt x="3619" y="20240"/>
                    <a:pt x="5107" y="21088"/>
                  </a:cubicBezTo>
                  <a:cubicBezTo>
                    <a:pt x="5420" y="21412"/>
                    <a:pt x="6556" y="21600"/>
                    <a:pt x="7711" y="21600"/>
                  </a:cubicBezTo>
                  <a:cubicBezTo>
                    <a:pt x="8358" y="21600"/>
                    <a:pt x="9004" y="21539"/>
                    <a:pt x="9513" y="21425"/>
                  </a:cubicBezTo>
                  <a:cubicBezTo>
                    <a:pt x="10492" y="21257"/>
                    <a:pt x="10982" y="20913"/>
                    <a:pt x="10982" y="20745"/>
                  </a:cubicBezTo>
                  <a:cubicBezTo>
                    <a:pt x="11471" y="20409"/>
                    <a:pt x="10982" y="20072"/>
                    <a:pt x="10492" y="19904"/>
                  </a:cubicBezTo>
                  <a:cubicBezTo>
                    <a:pt x="10492" y="19735"/>
                    <a:pt x="10003" y="19567"/>
                    <a:pt x="10003" y="19399"/>
                  </a:cubicBezTo>
                  <a:cubicBezTo>
                    <a:pt x="9023" y="18558"/>
                    <a:pt x="8044" y="17709"/>
                    <a:pt x="7555" y="16700"/>
                  </a:cubicBezTo>
                  <a:cubicBezTo>
                    <a:pt x="7065" y="15515"/>
                    <a:pt x="6576" y="14169"/>
                    <a:pt x="7065" y="12991"/>
                  </a:cubicBezTo>
                  <a:cubicBezTo>
                    <a:pt x="7555" y="11470"/>
                    <a:pt x="8534" y="9949"/>
                    <a:pt x="10003" y="8434"/>
                  </a:cubicBezTo>
                  <a:cubicBezTo>
                    <a:pt x="10003" y="8434"/>
                    <a:pt x="9513" y="8602"/>
                    <a:pt x="9513" y="8602"/>
                  </a:cubicBezTo>
                  <a:cubicBezTo>
                    <a:pt x="11471" y="6745"/>
                    <a:pt x="13939" y="4887"/>
                    <a:pt x="17366" y="3204"/>
                  </a:cubicBezTo>
                  <a:cubicBezTo>
                    <a:pt x="18345" y="2867"/>
                    <a:pt x="19324" y="2363"/>
                    <a:pt x="20323" y="1851"/>
                  </a:cubicBezTo>
                  <a:cubicBezTo>
                    <a:pt x="21302" y="1346"/>
                    <a:pt x="21302" y="673"/>
                    <a:pt x="19833" y="337"/>
                  </a:cubicBezTo>
                  <a:cubicBezTo>
                    <a:pt x="19324" y="0"/>
                    <a:pt x="18345" y="0"/>
                    <a:pt x="17855" y="0"/>
                  </a:cubicBezTo>
                  <a:close/>
                </a:path>
              </a:pathLst>
            </a:custGeom>
            <a:solidFill>
              <a:srgbClr val="F5726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17" name="Google Shape;9420;p55"/>
            <p:cNvSpPr/>
            <p:nvPr/>
          </p:nvSpPr>
          <p:spPr>
            <a:xfrm>
              <a:off x="3595210" y="6117961"/>
              <a:ext cx="37424" cy="1485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62" h="21600" fill="norm" stroke="1" extrusionOk="0">
                  <a:moveTo>
                    <a:pt x="14100" y="0"/>
                  </a:moveTo>
                  <a:cubicBezTo>
                    <a:pt x="12225" y="0"/>
                    <a:pt x="9412" y="494"/>
                    <a:pt x="8475" y="988"/>
                  </a:cubicBezTo>
                  <a:cubicBezTo>
                    <a:pt x="5625" y="2222"/>
                    <a:pt x="3750" y="3714"/>
                    <a:pt x="1875" y="5195"/>
                  </a:cubicBezTo>
                  <a:cubicBezTo>
                    <a:pt x="0" y="6923"/>
                    <a:pt x="0" y="8662"/>
                    <a:pt x="0" y="10390"/>
                  </a:cubicBezTo>
                  <a:cubicBezTo>
                    <a:pt x="0" y="12128"/>
                    <a:pt x="938" y="13857"/>
                    <a:pt x="1875" y="15595"/>
                  </a:cubicBezTo>
                  <a:cubicBezTo>
                    <a:pt x="2813" y="17323"/>
                    <a:pt x="4687" y="18805"/>
                    <a:pt x="7538" y="20543"/>
                  </a:cubicBezTo>
                  <a:cubicBezTo>
                    <a:pt x="8287" y="21156"/>
                    <a:pt x="10987" y="21600"/>
                    <a:pt x="13463" y="21600"/>
                  </a:cubicBezTo>
                  <a:cubicBezTo>
                    <a:pt x="14025" y="21600"/>
                    <a:pt x="14550" y="21580"/>
                    <a:pt x="15037" y="21531"/>
                  </a:cubicBezTo>
                  <a:cubicBezTo>
                    <a:pt x="18788" y="21284"/>
                    <a:pt x="20662" y="20296"/>
                    <a:pt x="19725" y="19309"/>
                  </a:cubicBezTo>
                  <a:cubicBezTo>
                    <a:pt x="16913" y="17817"/>
                    <a:pt x="15975" y="16336"/>
                    <a:pt x="14100" y="14844"/>
                  </a:cubicBezTo>
                  <a:cubicBezTo>
                    <a:pt x="13162" y="12869"/>
                    <a:pt x="12225" y="11131"/>
                    <a:pt x="13162" y="9156"/>
                  </a:cubicBezTo>
                  <a:cubicBezTo>
                    <a:pt x="13162" y="7674"/>
                    <a:pt x="14100" y="6183"/>
                    <a:pt x="15975" y="4701"/>
                  </a:cubicBezTo>
                  <a:cubicBezTo>
                    <a:pt x="16913" y="3960"/>
                    <a:pt x="18788" y="3210"/>
                    <a:pt x="19725" y="2469"/>
                  </a:cubicBezTo>
                  <a:cubicBezTo>
                    <a:pt x="21600" y="1728"/>
                    <a:pt x="20662" y="741"/>
                    <a:pt x="16913" y="247"/>
                  </a:cubicBezTo>
                  <a:cubicBezTo>
                    <a:pt x="15975" y="247"/>
                    <a:pt x="15037" y="0"/>
                    <a:pt x="14100" y="0"/>
                  </a:cubicBezTo>
                  <a:close/>
                </a:path>
              </a:pathLst>
            </a:custGeom>
            <a:solidFill>
              <a:srgbClr val="F5726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18" name="Google Shape;9421;p55"/>
            <p:cNvSpPr/>
            <p:nvPr/>
          </p:nvSpPr>
          <p:spPr>
            <a:xfrm>
              <a:off x="3593403" y="6148593"/>
              <a:ext cx="36277" cy="1213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066" h="21600" fill="norm" stroke="1" extrusionOk="0">
                  <a:moveTo>
                    <a:pt x="8071" y="0"/>
                  </a:moveTo>
                  <a:cubicBezTo>
                    <a:pt x="6442" y="302"/>
                    <a:pt x="5643" y="605"/>
                    <a:pt x="4844" y="1209"/>
                  </a:cubicBezTo>
                  <a:cubicBezTo>
                    <a:pt x="-3943" y="6966"/>
                    <a:pt x="850" y="14247"/>
                    <a:pt x="6442" y="20004"/>
                  </a:cubicBezTo>
                  <a:cubicBezTo>
                    <a:pt x="7113" y="21007"/>
                    <a:pt x="9445" y="21600"/>
                    <a:pt x="12033" y="21600"/>
                  </a:cubicBezTo>
                  <a:cubicBezTo>
                    <a:pt x="12577" y="21600"/>
                    <a:pt x="13120" y="21576"/>
                    <a:pt x="13663" y="21515"/>
                  </a:cubicBezTo>
                  <a:cubicBezTo>
                    <a:pt x="16059" y="20911"/>
                    <a:pt x="17657" y="19701"/>
                    <a:pt x="16858" y="18794"/>
                  </a:cubicBezTo>
                  <a:cubicBezTo>
                    <a:pt x="15261" y="16666"/>
                    <a:pt x="13663" y="14549"/>
                    <a:pt x="12065" y="12421"/>
                  </a:cubicBezTo>
                  <a:cubicBezTo>
                    <a:pt x="11266" y="10606"/>
                    <a:pt x="11266" y="9095"/>
                    <a:pt x="11266" y="7571"/>
                  </a:cubicBezTo>
                  <a:cubicBezTo>
                    <a:pt x="11266" y="6664"/>
                    <a:pt x="12065" y="5757"/>
                    <a:pt x="12864" y="4850"/>
                  </a:cubicBezTo>
                  <a:cubicBezTo>
                    <a:pt x="12864" y="4245"/>
                    <a:pt x="13663" y="3640"/>
                    <a:pt x="15261" y="3024"/>
                  </a:cubicBezTo>
                  <a:cubicBezTo>
                    <a:pt x="16858" y="2116"/>
                    <a:pt x="15261" y="605"/>
                    <a:pt x="12864" y="302"/>
                  </a:cubicBezTo>
                  <a:cubicBezTo>
                    <a:pt x="12065" y="0"/>
                    <a:pt x="11266" y="0"/>
                    <a:pt x="9669" y="0"/>
                  </a:cubicBezTo>
                  <a:close/>
                </a:path>
              </a:pathLst>
            </a:custGeom>
            <a:solidFill>
              <a:srgbClr val="F5726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19" name="Google Shape;9422;p55"/>
            <p:cNvSpPr/>
            <p:nvPr/>
          </p:nvSpPr>
          <p:spPr>
            <a:xfrm>
              <a:off x="3597490" y="6163875"/>
              <a:ext cx="37575" cy="1209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10" h="21600" fill="norm" stroke="1" extrusionOk="0">
                  <a:moveTo>
                    <a:pt x="8139" y="0"/>
                  </a:moveTo>
                  <a:cubicBezTo>
                    <a:pt x="5294" y="0"/>
                    <a:pt x="2487" y="606"/>
                    <a:pt x="1551" y="1528"/>
                  </a:cubicBezTo>
                  <a:cubicBezTo>
                    <a:pt x="-321" y="4560"/>
                    <a:pt x="-321" y="7907"/>
                    <a:pt x="615" y="10952"/>
                  </a:cubicBezTo>
                  <a:cubicBezTo>
                    <a:pt x="615" y="12771"/>
                    <a:pt x="1551" y="14287"/>
                    <a:pt x="3423" y="16118"/>
                  </a:cubicBezTo>
                  <a:cubicBezTo>
                    <a:pt x="4358" y="17634"/>
                    <a:pt x="6268" y="19150"/>
                    <a:pt x="9075" y="20678"/>
                  </a:cubicBezTo>
                  <a:cubicBezTo>
                    <a:pt x="10273" y="21260"/>
                    <a:pt x="12257" y="21600"/>
                    <a:pt x="14279" y="21600"/>
                  </a:cubicBezTo>
                  <a:cubicBezTo>
                    <a:pt x="15402" y="21600"/>
                    <a:pt x="16525" y="21491"/>
                    <a:pt x="17498" y="21285"/>
                  </a:cubicBezTo>
                  <a:cubicBezTo>
                    <a:pt x="19370" y="20981"/>
                    <a:pt x="20306" y="20375"/>
                    <a:pt x="20306" y="19757"/>
                  </a:cubicBezTo>
                  <a:cubicBezTo>
                    <a:pt x="21279" y="19150"/>
                    <a:pt x="20306" y="18847"/>
                    <a:pt x="19370" y="18241"/>
                  </a:cubicBezTo>
                  <a:cubicBezTo>
                    <a:pt x="19370" y="17937"/>
                    <a:pt x="19370" y="17937"/>
                    <a:pt x="18434" y="17634"/>
                  </a:cubicBezTo>
                  <a:cubicBezTo>
                    <a:pt x="16562" y="16118"/>
                    <a:pt x="15626" y="14590"/>
                    <a:pt x="14690" y="13074"/>
                  </a:cubicBezTo>
                  <a:cubicBezTo>
                    <a:pt x="12819" y="10952"/>
                    <a:pt x="12819" y="8514"/>
                    <a:pt x="12819" y="6391"/>
                  </a:cubicBezTo>
                  <a:cubicBezTo>
                    <a:pt x="13755" y="4863"/>
                    <a:pt x="13755" y="3651"/>
                    <a:pt x="14690" y="2438"/>
                  </a:cubicBezTo>
                  <a:cubicBezTo>
                    <a:pt x="15626" y="1225"/>
                    <a:pt x="12819" y="0"/>
                    <a:pt x="10011" y="0"/>
                  </a:cubicBezTo>
                  <a:close/>
                </a:path>
              </a:pathLst>
            </a:custGeom>
            <a:solidFill>
              <a:srgbClr val="F5726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20" name="Google Shape;9423;p55"/>
            <p:cNvSpPr/>
            <p:nvPr/>
          </p:nvSpPr>
          <p:spPr>
            <a:xfrm>
              <a:off x="11676281" y="6320499"/>
              <a:ext cx="512632" cy="6656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9" h="21600" fill="norm" stroke="1" extrusionOk="0">
                  <a:moveTo>
                    <a:pt x="20366" y="0"/>
                  </a:moveTo>
                  <a:cubicBezTo>
                    <a:pt x="19721" y="55"/>
                    <a:pt x="19079" y="165"/>
                    <a:pt x="18292" y="388"/>
                  </a:cubicBezTo>
                  <a:cubicBezTo>
                    <a:pt x="17578" y="553"/>
                    <a:pt x="16862" y="774"/>
                    <a:pt x="15932" y="1159"/>
                  </a:cubicBezTo>
                  <a:cubicBezTo>
                    <a:pt x="14359" y="1768"/>
                    <a:pt x="12784" y="2541"/>
                    <a:pt x="10926" y="3646"/>
                  </a:cubicBezTo>
                  <a:cubicBezTo>
                    <a:pt x="9280" y="4640"/>
                    <a:pt x="7636" y="5746"/>
                    <a:pt x="6060" y="6905"/>
                  </a:cubicBezTo>
                  <a:cubicBezTo>
                    <a:pt x="4559" y="8120"/>
                    <a:pt x="3272" y="9281"/>
                    <a:pt x="2199" y="10386"/>
                  </a:cubicBezTo>
                  <a:cubicBezTo>
                    <a:pt x="1700" y="10939"/>
                    <a:pt x="1269" y="11490"/>
                    <a:pt x="912" y="12043"/>
                  </a:cubicBezTo>
                  <a:cubicBezTo>
                    <a:pt x="484" y="12649"/>
                    <a:pt x="196" y="13258"/>
                    <a:pt x="53" y="13866"/>
                  </a:cubicBezTo>
                  <a:cubicBezTo>
                    <a:pt x="-18" y="14252"/>
                    <a:pt x="-18" y="14640"/>
                    <a:pt x="53" y="15135"/>
                  </a:cubicBezTo>
                  <a:cubicBezTo>
                    <a:pt x="125" y="15578"/>
                    <a:pt x="267" y="16019"/>
                    <a:pt x="484" y="16517"/>
                  </a:cubicBezTo>
                  <a:cubicBezTo>
                    <a:pt x="698" y="17013"/>
                    <a:pt x="984" y="17456"/>
                    <a:pt x="1269" y="17732"/>
                  </a:cubicBezTo>
                  <a:cubicBezTo>
                    <a:pt x="1554" y="18175"/>
                    <a:pt x="1985" y="18561"/>
                    <a:pt x="2413" y="18948"/>
                  </a:cubicBezTo>
                  <a:cubicBezTo>
                    <a:pt x="3272" y="19665"/>
                    <a:pt x="4203" y="20273"/>
                    <a:pt x="5204" y="20716"/>
                  </a:cubicBezTo>
                  <a:cubicBezTo>
                    <a:pt x="6349" y="21212"/>
                    <a:pt x="7493" y="21490"/>
                    <a:pt x="8566" y="21600"/>
                  </a:cubicBezTo>
                  <a:lnTo>
                    <a:pt x="9065" y="21600"/>
                  </a:lnTo>
                  <a:cubicBezTo>
                    <a:pt x="9924" y="21600"/>
                    <a:pt x="10783" y="21432"/>
                    <a:pt x="11568" y="21157"/>
                  </a:cubicBezTo>
                  <a:cubicBezTo>
                    <a:pt x="12356" y="20881"/>
                    <a:pt x="13143" y="20383"/>
                    <a:pt x="13928" y="19722"/>
                  </a:cubicBezTo>
                  <a:cubicBezTo>
                    <a:pt x="14573" y="19169"/>
                    <a:pt x="15144" y="18561"/>
                    <a:pt x="15860" y="17622"/>
                  </a:cubicBezTo>
                  <a:cubicBezTo>
                    <a:pt x="16288" y="17013"/>
                    <a:pt x="16719" y="16352"/>
                    <a:pt x="17219" y="15523"/>
                  </a:cubicBezTo>
                  <a:cubicBezTo>
                    <a:pt x="18149" y="13976"/>
                    <a:pt x="19008" y="12319"/>
                    <a:pt x="19721" y="10551"/>
                  </a:cubicBezTo>
                  <a:cubicBezTo>
                    <a:pt x="20580" y="8563"/>
                    <a:pt x="21083" y="6795"/>
                    <a:pt x="21368" y="5083"/>
                  </a:cubicBezTo>
                  <a:cubicBezTo>
                    <a:pt x="21511" y="4199"/>
                    <a:pt x="21582" y="3370"/>
                    <a:pt x="21511" y="2541"/>
                  </a:cubicBezTo>
                  <a:cubicBezTo>
                    <a:pt x="21511" y="2156"/>
                    <a:pt x="21511" y="1823"/>
                    <a:pt x="21439" y="1382"/>
                  </a:cubicBezTo>
                  <a:cubicBezTo>
                    <a:pt x="21368" y="1214"/>
                    <a:pt x="21368" y="1049"/>
                    <a:pt x="21297" y="884"/>
                  </a:cubicBezTo>
                  <a:lnTo>
                    <a:pt x="21297" y="719"/>
                  </a:lnTo>
                  <a:cubicBezTo>
                    <a:pt x="21225" y="663"/>
                    <a:pt x="21225" y="608"/>
                    <a:pt x="21225" y="498"/>
                  </a:cubicBezTo>
                  <a:cubicBezTo>
                    <a:pt x="21225" y="443"/>
                    <a:pt x="21225" y="388"/>
                    <a:pt x="21154" y="331"/>
                  </a:cubicBezTo>
                  <a:cubicBezTo>
                    <a:pt x="21083" y="165"/>
                    <a:pt x="20866" y="55"/>
                    <a:pt x="20723" y="55"/>
                  </a:cubicBezTo>
                  <a:cubicBezTo>
                    <a:pt x="20580" y="55"/>
                    <a:pt x="20509" y="0"/>
                    <a:pt x="20438" y="0"/>
                  </a:cubicBezTo>
                  <a:close/>
                </a:path>
              </a:pathLst>
            </a:custGeom>
            <a:solidFill>
              <a:srgbClr val="32323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21" name="Google Shape;9424;p55"/>
            <p:cNvSpPr/>
            <p:nvPr/>
          </p:nvSpPr>
          <p:spPr>
            <a:xfrm>
              <a:off x="11946518" y="6320499"/>
              <a:ext cx="248783" cy="6264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6" h="21600" fill="norm" stroke="1" extrusionOk="0">
                  <a:moveTo>
                    <a:pt x="18369" y="0"/>
                  </a:moveTo>
                  <a:cubicBezTo>
                    <a:pt x="17930" y="0"/>
                    <a:pt x="17490" y="117"/>
                    <a:pt x="17337" y="293"/>
                  </a:cubicBezTo>
                  <a:cubicBezTo>
                    <a:pt x="17337" y="529"/>
                    <a:pt x="17636" y="705"/>
                    <a:pt x="18223" y="763"/>
                  </a:cubicBezTo>
                  <a:cubicBezTo>
                    <a:pt x="18223" y="763"/>
                    <a:pt x="18223" y="763"/>
                    <a:pt x="18369" y="822"/>
                  </a:cubicBezTo>
                  <a:lnTo>
                    <a:pt x="18516" y="822"/>
                  </a:lnTo>
                  <a:cubicBezTo>
                    <a:pt x="18516" y="881"/>
                    <a:pt x="18663" y="881"/>
                    <a:pt x="18663" y="939"/>
                  </a:cubicBezTo>
                  <a:cubicBezTo>
                    <a:pt x="18809" y="939"/>
                    <a:pt x="18809" y="998"/>
                    <a:pt x="18956" y="1056"/>
                  </a:cubicBezTo>
                  <a:cubicBezTo>
                    <a:pt x="19102" y="1232"/>
                    <a:pt x="19249" y="1410"/>
                    <a:pt x="19249" y="1586"/>
                  </a:cubicBezTo>
                  <a:cubicBezTo>
                    <a:pt x="19395" y="2171"/>
                    <a:pt x="19395" y="2700"/>
                    <a:pt x="19395" y="3288"/>
                  </a:cubicBezTo>
                  <a:cubicBezTo>
                    <a:pt x="19249" y="3815"/>
                    <a:pt x="19102" y="4344"/>
                    <a:pt x="18956" y="4871"/>
                  </a:cubicBezTo>
                  <a:lnTo>
                    <a:pt x="19102" y="4813"/>
                  </a:lnTo>
                  <a:cubicBezTo>
                    <a:pt x="18516" y="7279"/>
                    <a:pt x="16898" y="9684"/>
                    <a:pt x="14840" y="12033"/>
                  </a:cubicBezTo>
                  <a:cubicBezTo>
                    <a:pt x="14840" y="12033"/>
                    <a:pt x="14840" y="11974"/>
                    <a:pt x="14840" y="11916"/>
                  </a:cubicBezTo>
                  <a:cubicBezTo>
                    <a:pt x="12934" y="14028"/>
                    <a:pt x="10436" y="16024"/>
                    <a:pt x="7200" y="17843"/>
                  </a:cubicBezTo>
                  <a:lnTo>
                    <a:pt x="7347" y="17843"/>
                  </a:lnTo>
                  <a:cubicBezTo>
                    <a:pt x="7347" y="17843"/>
                    <a:pt x="7200" y="17902"/>
                    <a:pt x="7200" y="17902"/>
                  </a:cubicBezTo>
                  <a:cubicBezTo>
                    <a:pt x="5142" y="19017"/>
                    <a:pt x="2937" y="20017"/>
                    <a:pt x="293" y="20895"/>
                  </a:cubicBezTo>
                  <a:cubicBezTo>
                    <a:pt x="147" y="20956"/>
                    <a:pt x="0" y="21073"/>
                    <a:pt x="0" y="21190"/>
                  </a:cubicBezTo>
                  <a:cubicBezTo>
                    <a:pt x="0" y="21307"/>
                    <a:pt x="147" y="21424"/>
                    <a:pt x="440" y="21483"/>
                  </a:cubicBezTo>
                  <a:cubicBezTo>
                    <a:pt x="586" y="21541"/>
                    <a:pt x="879" y="21600"/>
                    <a:pt x="1179" y="21600"/>
                  </a:cubicBezTo>
                  <a:cubicBezTo>
                    <a:pt x="1472" y="21600"/>
                    <a:pt x="1618" y="21541"/>
                    <a:pt x="1765" y="21424"/>
                  </a:cubicBezTo>
                  <a:cubicBezTo>
                    <a:pt x="5435" y="20251"/>
                    <a:pt x="8379" y="18724"/>
                    <a:pt x="10876" y="17139"/>
                  </a:cubicBezTo>
                  <a:cubicBezTo>
                    <a:pt x="13521" y="15438"/>
                    <a:pt x="15579" y="13560"/>
                    <a:pt x="17337" y="11623"/>
                  </a:cubicBezTo>
                  <a:cubicBezTo>
                    <a:pt x="18956" y="9803"/>
                    <a:pt x="20134" y="7867"/>
                    <a:pt x="20721" y="5928"/>
                  </a:cubicBezTo>
                  <a:cubicBezTo>
                    <a:pt x="21014" y="5225"/>
                    <a:pt x="21160" y="4461"/>
                    <a:pt x="21307" y="3698"/>
                  </a:cubicBezTo>
                  <a:cubicBezTo>
                    <a:pt x="21453" y="2934"/>
                    <a:pt x="21600" y="2171"/>
                    <a:pt x="21307" y="1410"/>
                  </a:cubicBezTo>
                  <a:cubicBezTo>
                    <a:pt x="21160" y="1115"/>
                    <a:pt x="20867" y="763"/>
                    <a:pt x="20427" y="529"/>
                  </a:cubicBezTo>
                  <a:cubicBezTo>
                    <a:pt x="19988" y="234"/>
                    <a:pt x="19395" y="59"/>
                    <a:pt x="18663" y="0"/>
                  </a:cubicBezTo>
                  <a:close/>
                </a:path>
              </a:pathLst>
            </a:custGeom>
            <a:solidFill>
              <a:srgbClr val="32323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22" name="Google Shape;9425;p55"/>
            <p:cNvSpPr/>
            <p:nvPr/>
          </p:nvSpPr>
          <p:spPr>
            <a:xfrm>
              <a:off x="12015807" y="6327290"/>
              <a:ext cx="180929" cy="874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2" h="21600" fill="norm" stroke="1" extrusionOk="0">
                  <a:moveTo>
                    <a:pt x="17627" y="0"/>
                  </a:moveTo>
                  <a:cubicBezTo>
                    <a:pt x="16419" y="0"/>
                    <a:pt x="15202" y="419"/>
                    <a:pt x="14195" y="1275"/>
                  </a:cubicBezTo>
                  <a:cubicBezTo>
                    <a:pt x="12986" y="2113"/>
                    <a:pt x="11568" y="3371"/>
                    <a:pt x="10360" y="4629"/>
                  </a:cubicBezTo>
                  <a:cubicBezTo>
                    <a:pt x="8942" y="5886"/>
                    <a:pt x="7532" y="7563"/>
                    <a:pt x="6323" y="9257"/>
                  </a:cubicBezTo>
                  <a:cubicBezTo>
                    <a:pt x="4301" y="11353"/>
                    <a:pt x="2480" y="13869"/>
                    <a:pt x="668" y="16401"/>
                  </a:cubicBezTo>
                  <a:cubicBezTo>
                    <a:pt x="-138" y="17240"/>
                    <a:pt x="-138" y="19336"/>
                    <a:pt x="265" y="20594"/>
                  </a:cubicBezTo>
                  <a:cubicBezTo>
                    <a:pt x="482" y="21298"/>
                    <a:pt x="893" y="21600"/>
                    <a:pt x="1312" y="21600"/>
                  </a:cubicBezTo>
                  <a:cubicBezTo>
                    <a:pt x="1659" y="21600"/>
                    <a:pt x="2013" y="21399"/>
                    <a:pt x="2279" y="21013"/>
                  </a:cubicBezTo>
                  <a:cubicBezTo>
                    <a:pt x="4100" y="18498"/>
                    <a:pt x="6122" y="15563"/>
                    <a:pt x="8136" y="13450"/>
                  </a:cubicBezTo>
                  <a:cubicBezTo>
                    <a:pt x="10561" y="10515"/>
                    <a:pt x="13188" y="7563"/>
                    <a:pt x="15814" y="6306"/>
                  </a:cubicBezTo>
                  <a:lnTo>
                    <a:pt x="16016" y="6306"/>
                  </a:lnTo>
                  <a:cubicBezTo>
                    <a:pt x="16620" y="5886"/>
                    <a:pt x="17023" y="5886"/>
                    <a:pt x="17627" y="5886"/>
                  </a:cubicBezTo>
                  <a:lnTo>
                    <a:pt x="18433" y="5886"/>
                  </a:lnTo>
                  <a:lnTo>
                    <a:pt x="18433" y="6306"/>
                  </a:lnTo>
                  <a:cubicBezTo>
                    <a:pt x="18634" y="6306"/>
                    <a:pt x="18634" y="6725"/>
                    <a:pt x="18634" y="6725"/>
                  </a:cubicBezTo>
                  <a:cubicBezTo>
                    <a:pt x="18634" y="7144"/>
                    <a:pt x="18634" y="7563"/>
                    <a:pt x="18634" y="7999"/>
                  </a:cubicBezTo>
                  <a:cubicBezTo>
                    <a:pt x="18634" y="8838"/>
                    <a:pt x="18433" y="10096"/>
                    <a:pt x="18433" y="10934"/>
                  </a:cubicBezTo>
                  <a:cubicBezTo>
                    <a:pt x="18030" y="13030"/>
                    <a:pt x="17828" y="14724"/>
                    <a:pt x="17426" y="16401"/>
                  </a:cubicBezTo>
                  <a:cubicBezTo>
                    <a:pt x="17023" y="17659"/>
                    <a:pt x="17426" y="19755"/>
                    <a:pt x="18231" y="20175"/>
                  </a:cubicBezTo>
                  <a:cubicBezTo>
                    <a:pt x="18376" y="20275"/>
                    <a:pt x="18529" y="20325"/>
                    <a:pt x="18690" y="20325"/>
                  </a:cubicBezTo>
                  <a:cubicBezTo>
                    <a:pt x="19198" y="20325"/>
                    <a:pt x="19746" y="19789"/>
                    <a:pt x="20052" y="18498"/>
                  </a:cubicBezTo>
                  <a:cubicBezTo>
                    <a:pt x="20656" y="15563"/>
                    <a:pt x="21261" y="12192"/>
                    <a:pt x="21462" y="8838"/>
                  </a:cubicBezTo>
                  <a:cubicBezTo>
                    <a:pt x="21462" y="6725"/>
                    <a:pt x="21261" y="4209"/>
                    <a:pt x="20656" y="2532"/>
                  </a:cubicBezTo>
                  <a:cubicBezTo>
                    <a:pt x="19851" y="419"/>
                    <a:pt x="18634" y="0"/>
                    <a:pt x="17627" y="0"/>
                  </a:cubicBezTo>
                  <a:close/>
                </a:path>
              </a:pathLst>
            </a:custGeom>
            <a:solidFill>
              <a:srgbClr val="32323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23" name="Google Shape;9426;p55"/>
            <p:cNvSpPr/>
            <p:nvPr/>
          </p:nvSpPr>
          <p:spPr>
            <a:xfrm>
              <a:off x="11970357" y="6305216"/>
              <a:ext cx="229775" cy="238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805" y="0"/>
                  </a:moveTo>
                  <a:cubicBezTo>
                    <a:pt x="16160" y="0"/>
                    <a:pt x="15522" y="154"/>
                    <a:pt x="15043" y="307"/>
                  </a:cubicBezTo>
                  <a:cubicBezTo>
                    <a:pt x="13281" y="768"/>
                    <a:pt x="11684" y="1690"/>
                    <a:pt x="10241" y="2618"/>
                  </a:cubicBezTo>
                  <a:cubicBezTo>
                    <a:pt x="7043" y="4615"/>
                    <a:pt x="4323" y="7079"/>
                    <a:pt x="1762" y="9543"/>
                  </a:cubicBezTo>
                  <a:cubicBezTo>
                    <a:pt x="1277" y="9857"/>
                    <a:pt x="958" y="10318"/>
                    <a:pt x="479" y="10625"/>
                  </a:cubicBezTo>
                  <a:cubicBezTo>
                    <a:pt x="160" y="10778"/>
                    <a:pt x="0" y="11086"/>
                    <a:pt x="0" y="11393"/>
                  </a:cubicBezTo>
                  <a:cubicBezTo>
                    <a:pt x="0" y="11700"/>
                    <a:pt x="0" y="11854"/>
                    <a:pt x="160" y="12161"/>
                  </a:cubicBezTo>
                  <a:cubicBezTo>
                    <a:pt x="441" y="12432"/>
                    <a:pt x="773" y="12597"/>
                    <a:pt x="1098" y="12597"/>
                  </a:cubicBezTo>
                  <a:cubicBezTo>
                    <a:pt x="1328" y="12597"/>
                    <a:pt x="1558" y="12511"/>
                    <a:pt x="1762" y="12321"/>
                  </a:cubicBezTo>
                  <a:cubicBezTo>
                    <a:pt x="2401" y="11854"/>
                    <a:pt x="2880" y="11239"/>
                    <a:pt x="3518" y="10778"/>
                  </a:cubicBezTo>
                  <a:cubicBezTo>
                    <a:pt x="4482" y="10010"/>
                    <a:pt x="5280" y="9082"/>
                    <a:pt x="6238" y="8314"/>
                  </a:cubicBezTo>
                  <a:cubicBezTo>
                    <a:pt x="8319" y="6465"/>
                    <a:pt x="10561" y="4769"/>
                    <a:pt x="12961" y="3386"/>
                  </a:cubicBezTo>
                  <a:cubicBezTo>
                    <a:pt x="13919" y="2925"/>
                    <a:pt x="14724" y="2618"/>
                    <a:pt x="15681" y="2304"/>
                  </a:cubicBezTo>
                  <a:cubicBezTo>
                    <a:pt x="16000" y="2304"/>
                    <a:pt x="16479" y="2151"/>
                    <a:pt x="16805" y="2151"/>
                  </a:cubicBezTo>
                  <a:cubicBezTo>
                    <a:pt x="17124" y="2151"/>
                    <a:pt x="17284" y="2151"/>
                    <a:pt x="17603" y="2304"/>
                  </a:cubicBezTo>
                  <a:cubicBezTo>
                    <a:pt x="17763" y="2304"/>
                    <a:pt x="17922" y="2304"/>
                    <a:pt x="17922" y="2464"/>
                  </a:cubicBezTo>
                  <a:cubicBezTo>
                    <a:pt x="18082" y="2618"/>
                    <a:pt x="18242" y="2618"/>
                    <a:pt x="18401" y="2771"/>
                  </a:cubicBezTo>
                  <a:cubicBezTo>
                    <a:pt x="18561" y="2925"/>
                    <a:pt x="18720" y="3079"/>
                    <a:pt x="18880" y="3232"/>
                  </a:cubicBezTo>
                  <a:cubicBezTo>
                    <a:pt x="19040" y="3540"/>
                    <a:pt x="19040" y="3847"/>
                    <a:pt x="19199" y="4154"/>
                  </a:cubicBezTo>
                  <a:cubicBezTo>
                    <a:pt x="19353" y="5039"/>
                    <a:pt x="19359" y="5918"/>
                    <a:pt x="19365" y="6803"/>
                  </a:cubicBezTo>
                  <a:cubicBezTo>
                    <a:pt x="19359" y="8486"/>
                    <a:pt x="19199" y="10017"/>
                    <a:pt x="18880" y="11547"/>
                  </a:cubicBezTo>
                  <a:cubicBezTo>
                    <a:pt x="18561" y="13243"/>
                    <a:pt x="18242" y="15092"/>
                    <a:pt x="17763" y="16782"/>
                  </a:cubicBezTo>
                  <a:cubicBezTo>
                    <a:pt x="17763" y="16629"/>
                    <a:pt x="17763" y="16475"/>
                    <a:pt x="17763" y="16475"/>
                  </a:cubicBezTo>
                  <a:cubicBezTo>
                    <a:pt x="17443" y="17710"/>
                    <a:pt x="17124" y="18939"/>
                    <a:pt x="16479" y="20174"/>
                  </a:cubicBezTo>
                  <a:cubicBezTo>
                    <a:pt x="16320" y="20635"/>
                    <a:pt x="16639" y="21250"/>
                    <a:pt x="17124" y="21557"/>
                  </a:cubicBezTo>
                  <a:cubicBezTo>
                    <a:pt x="17207" y="21588"/>
                    <a:pt x="17297" y="21600"/>
                    <a:pt x="17392" y="21600"/>
                  </a:cubicBezTo>
                  <a:cubicBezTo>
                    <a:pt x="17820" y="21600"/>
                    <a:pt x="18299" y="21323"/>
                    <a:pt x="18561" y="20942"/>
                  </a:cubicBezTo>
                  <a:cubicBezTo>
                    <a:pt x="19199" y="19560"/>
                    <a:pt x="19685" y="18017"/>
                    <a:pt x="20004" y="16629"/>
                  </a:cubicBezTo>
                  <a:cubicBezTo>
                    <a:pt x="20642" y="14472"/>
                    <a:pt x="20962" y="12475"/>
                    <a:pt x="21281" y="10318"/>
                  </a:cubicBezTo>
                  <a:cubicBezTo>
                    <a:pt x="21440" y="9390"/>
                    <a:pt x="21600" y="8314"/>
                    <a:pt x="21600" y="7393"/>
                  </a:cubicBezTo>
                  <a:cubicBezTo>
                    <a:pt x="21600" y="6465"/>
                    <a:pt x="21600" y="5389"/>
                    <a:pt x="21440" y="4461"/>
                  </a:cubicBezTo>
                  <a:cubicBezTo>
                    <a:pt x="21281" y="3079"/>
                    <a:pt x="20642" y="1536"/>
                    <a:pt x="19365" y="768"/>
                  </a:cubicBezTo>
                  <a:cubicBezTo>
                    <a:pt x="18561" y="307"/>
                    <a:pt x="17763" y="0"/>
                    <a:pt x="16805" y="0"/>
                  </a:cubicBezTo>
                  <a:close/>
                </a:path>
              </a:pathLst>
            </a:custGeom>
            <a:solidFill>
              <a:srgbClr val="32323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24" name="Google Shape;9427;p55"/>
            <p:cNvSpPr/>
            <p:nvPr/>
          </p:nvSpPr>
          <p:spPr>
            <a:xfrm>
              <a:off x="11955008" y="6330687"/>
              <a:ext cx="147105" cy="1147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0" h="21600" fill="norm" stroke="1" extrusionOk="0">
                  <a:moveTo>
                    <a:pt x="19857" y="0"/>
                  </a:moveTo>
                  <a:cubicBezTo>
                    <a:pt x="19362" y="0"/>
                    <a:pt x="19114" y="332"/>
                    <a:pt x="18619" y="332"/>
                  </a:cubicBezTo>
                  <a:cubicBezTo>
                    <a:pt x="12419" y="5777"/>
                    <a:pt x="6210" y="10902"/>
                    <a:pt x="753" y="17625"/>
                  </a:cubicBezTo>
                  <a:cubicBezTo>
                    <a:pt x="248" y="17945"/>
                    <a:pt x="0" y="18584"/>
                    <a:pt x="0" y="18903"/>
                  </a:cubicBezTo>
                  <a:cubicBezTo>
                    <a:pt x="0" y="19542"/>
                    <a:pt x="0" y="20181"/>
                    <a:pt x="248" y="20833"/>
                  </a:cubicBezTo>
                  <a:cubicBezTo>
                    <a:pt x="753" y="21153"/>
                    <a:pt x="1000" y="21472"/>
                    <a:pt x="1495" y="21472"/>
                  </a:cubicBezTo>
                  <a:cubicBezTo>
                    <a:pt x="1634" y="21562"/>
                    <a:pt x="1783" y="21600"/>
                    <a:pt x="1921" y="21600"/>
                  </a:cubicBezTo>
                  <a:cubicBezTo>
                    <a:pt x="2258" y="21600"/>
                    <a:pt x="2555" y="21370"/>
                    <a:pt x="2733" y="21153"/>
                  </a:cubicBezTo>
                  <a:cubicBezTo>
                    <a:pt x="8190" y="14417"/>
                    <a:pt x="14648" y="9292"/>
                    <a:pt x="20857" y="4167"/>
                  </a:cubicBezTo>
                  <a:cubicBezTo>
                    <a:pt x="21600" y="3208"/>
                    <a:pt x="21600" y="1930"/>
                    <a:pt x="21105" y="971"/>
                  </a:cubicBezTo>
                  <a:cubicBezTo>
                    <a:pt x="20857" y="332"/>
                    <a:pt x="20362" y="0"/>
                    <a:pt x="19857" y="0"/>
                  </a:cubicBezTo>
                  <a:close/>
                </a:path>
              </a:pathLst>
            </a:custGeom>
            <a:solidFill>
              <a:srgbClr val="32323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25" name="Google Shape;9428;p55"/>
            <p:cNvSpPr/>
            <p:nvPr/>
          </p:nvSpPr>
          <p:spPr>
            <a:xfrm>
              <a:off x="11944751" y="6322197"/>
              <a:ext cx="171975" cy="1232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7" h="21600" fill="norm" stroke="1" extrusionOk="0">
                  <a:moveTo>
                    <a:pt x="19918" y="0"/>
                  </a:moveTo>
                  <a:cubicBezTo>
                    <a:pt x="19496" y="0"/>
                    <a:pt x="19284" y="0"/>
                    <a:pt x="19073" y="298"/>
                  </a:cubicBezTo>
                  <a:cubicBezTo>
                    <a:pt x="12718" y="5665"/>
                    <a:pt x="6574" y="11639"/>
                    <a:pt x="642" y="17899"/>
                  </a:cubicBezTo>
                  <a:cubicBezTo>
                    <a:pt x="8" y="18494"/>
                    <a:pt x="-203" y="19981"/>
                    <a:pt x="220" y="20886"/>
                  </a:cubicBezTo>
                  <a:cubicBezTo>
                    <a:pt x="566" y="21374"/>
                    <a:pt x="980" y="21600"/>
                    <a:pt x="1394" y="21600"/>
                  </a:cubicBezTo>
                  <a:cubicBezTo>
                    <a:pt x="1724" y="21600"/>
                    <a:pt x="2053" y="21445"/>
                    <a:pt x="2341" y="21183"/>
                  </a:cubicBezTo>
                  <a:cubicBezTo>
                    <a:pt x="8265" y="14912"/>
                    <a:pt x="14408" y="8949"/>
                    <a:pt x="20763" y="3582"/>
                  </a:cubicBezTo>
                  <a:cubicBezTo>
                    <a:pt x="20974" y="3285"/>
                    <a:pt x="21186" y="2690"/>
                    <a:pt x="21397" y="2392"/>
                  </a:cubicBezTo>
                  <a:cubicBezTo>
                    <a:pt x="21397" y="1797"/>
                    <a:pt x="21186" y="1190"/>
                    <a:pt x="20974" y="893"/>
                  </a:cubicBezTo>
                  <a:cubicBezTo>
                    <a:pt x="20763" y="298"/>
                    <a:pt x="20341" y="0"/>
                    <a:pt x="20129" y="0"/>
                  </a:cubicBezTo>
                  <a:close/>
                </a:path>
              </a:pathLst>
            </a:custGeom>
            <a:solidFill>
              <a:srgbClr val="32323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26" name="Google Shape;9429;p55"/>
            <p:cNvSpPr/>
            <p:nvPr/>
          </p:nvSpPr>
          <p:spPr>
            <a:xfrm>
              <a:off x="11926008" y="6317102"/>
              <a:ext cx="198852" cy="144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9" h="21600" fill="norm" stroke="1" extrusionOk="0">
                  <a:moveTo>
                    <a:pt x="20140" y="0"/>
                  </a:moveTo>
                  <a:cubicBezTo>
                    <a:pt x="19957" y="0"/>
                    <a:pt x="19775" y="0"/>
                    <a:pt x="19592" y="253"/>
                  </a:cubicBezTo>
                  <a:cubicBezTo>
                    <a:pt x="16299" y="2795"/>
                    <a:pt x="13006" y="5580"/>
                    <a:pt x="9895" y="8375"/>
                  </a:cubicBezTo>
                  <a:cubicBezTo>
                    <a:pt x="6784" y="11676"/>
                    <a:pt x="3673" y="14977"/>
                    <a:pt x="563" y="18532"/>
                  </a:cubicBezTo>
                  <a:cubicBezTo>
                    <a:pt x="8" y="19038"/>
                    <a:pt x="-175" y="20051"/>
                    <a:pt x="190" y="21063"/>
                  </a:cubicBezTo>
                  <a:cubicBezTo>
                    <a:pt x="416" y="21377"/>
                    <a:pt x="855" y="21600"/>
                    <a:pt x="1285" y="21600"/>
                  </a:cubicBezTo>
                  <a:cubicBezTo>
                    <a:pt x="1548" y="21600"/>
                    <a:pt x="1811" y="21509"/>
                    <a:pt x="2023" y="21316"/>
                  </a:cubicBezTo>
                  <a:cubicBezTo>
                    <a:pt x="7697" y="14977"/>
                    <a:pt x="13553" y="8881"/>
                    <a:pt x="19775" y="4061"/>
                  </a:cubicBezTo>
                  <a:cubicBezTo>
                    <a:pt x="20140" y="3808"/>
                    <a:pt x="20322" y="3554"/>
                    <a:pt x="20505" y="3301"/>
                  </a:cubicBezTo>
                  <a:cubicBezTo>
                    <a:pt x="20870" y="3048"/>
                    <a:pt x="21060" y="2795"/>
                    <a:pt x="21242" y="2542"/>
                  </a:cubicBezTo>
                  <a:cubicBezTo>
                    <a:pt x="21425" y="2025"/>
                    <a:pt x="21425" y="1519"/>
                    <a:pt x="21242" y="1013"/>
                  </a:cubicBezTo>
                  <a:cubicBezTo>
                    <a:pt x="21060" y="759"/>
                    <a:pt x="20870" y="253"/>
                    <a:pt x="20505" y="253"/>
                  </a:cubicBezTo>
                  <a:cubicBezTo>
                    <a:pt x="20505" y="0"/>
                    <a:pt x="20322" y="0"/>
                    <a:pt x="20140" y="0"/>
                  </a:cubicBezTo>
                  <a:close/>
                </a:path>
              </a:pathLst>
            </a:custGeom>
            <a:solidFill>
              <a:srgbClr val="32323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27" name="Google Shape;9430;p55"/>
            <p:cNvSpPr/>
            <p:nvPr/>
          </p:nvSpPr>
          <p:spPr>
            <a:xfrm>
              <a:off x="12149124" y="6390320"/>
              <a:ext cx="44217" cy="1306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794" y="0"/>
                  </a:moveTo>
                  <a:cubicBezTo>
                    <a:pt x="14964" y="0"/>
                    <a:pt x="13305" y="0"/>
                    <a:pt x="12442" y="281"/>
                  </a:cubicBezTo>
                  <a:cubicBezTo>
                    <a:pt x="11613" y="281"/>
                    <a:pt x="9954" y="842"/>
                    <a:pt x="9954" y="1404"/>
                  </a:cubicBezTo>
                  <a:cubicBezTo>
                    <a:pt x="8295" y="7312"/>
                    <a:pt x="5806" y="13513"/>
                    <a:pt x="0" y="19140"/>
                  </a:cubicBezTo>
                  <a:cubicBezTo>
                    <a:pt x="0" y="19702"/>
                    <a:pt x="0" y="20263"/>
                    <a:pt x="829" y="20544"/>
                  </a:cubicBezTo>
                  <a:cubicBezTo>
                    <a:pt x="1659" y="21106"/>
                    <a:pt x="3318" y="21387"/>
                    <a:pt x="4147" y="21387"/>
                  </a:cubicBezTo>
                  <a:cubicBezTo>
                    <a:pt x="4977" y="21533"/>
                    <a:pt x="5806" y="21600"/>
                    <a:pt x="6636" y="21600"/>
                  </a:cubicBezTo>
                  <a:cubicBezTo>
                    <a:pt x="7465" y="21600"/>
                    <a:pt x="8295" y="21533"/>
                    <a:pt x="9124" y="21387"/>
                  </a:cubicBezTo>
                  <a:cubicBezTo>
                    <a:pt x="9954" y="20825"/>
                    <a:pt x="10783" y="20544"/>
                    <a:pt x="11613" y="19983"/>
                  </a:cubicBezTo>
                  <a:cubicBezTo>
                    <a:pt x="17453" y="14355"/>
                    <a:pt x="19941" y="8155"/>
                    <a:pt x="21600" y="2246"/>
                  </a:cubicBezTo>
                  <a:cubicBezTo>
                    <a:pt x="21600" y="1685"/>
                    <a:pt x="21600" y="1123"/>
                    <a:pt x="20771" y="842"/>
                  </a:cubicBezTo>
                  <a:cubicBezTo>
                    <a:pt x="19941" y="281"/>
                    <a:pt x="18282" y="0"/>
                    <a:pt x="17453" y="0"/>
                  </a:cubicBezTo>
                  <a:close/>
                </a:path>
              </a:pathLst>
            </a:custGeom>
            <a:solidFill>
              <a:srgbClr val="32323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28" name="Google Shape;9431;p55"/>
            <p:cNvSpPr/>
            <p:nvPr/>
          </p:nvSpPr>
          <p:spPr>
            <a:xfrm>
              <a:off x="12150488" y="6385158"/>
              <a:ext cx="44550" cy="151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58" h="21600" fill="norm" stroke="1" extrusionOk="0">
                  <a:moveTo>
                    <a:pt x="15366" y="0"/>
                  </a:moveTo>
                  <a:cubicBezTo>
                    <a:pt x="12970" y="0"/>
                    <a:pt x="10541" y="734"/>
                    <a:pt x="9743" y="1459"/>
                  </a:cubicBezTo>
                  <a:cubicBezTo>
                    <a:pt x="7346" y="7506"/>
                    <a:pt x="5749" y="13563"/>
                    <a:pt x="157" y="19620"/>
                  </a:cubicBezTo>
                  <a:cubicBezTo>
                    <a:pt x="-642" y="20344"/>
                    <a:pt x="1754" y="21310"/>
                    <a:pt x="4151" y="21552"/>
                  </a:cubicBezTo>
                  <a:cubicBezTo>
                    <a:pt x="4566" y="21581"/>
                    <a:pt x="4982" y="21600"/>
                    <a:pt x="5397" y="21600"/>
                  </a:cubicBezTo>
                  <a:cubicBezTo>
                    <a:pt x="7953" y="21600"/>
                    <a:pt x="9870" y="20972"/>
                    <a:pt x="10541" y="20344"/>
                  </a:cubicBezTo>
                  <a:cubicBezTo>
                    <a:pt x="16165" y="14287"/>
                    <a:pt x="18562" y="8240"/>
                    <a:pt x="20958" y="2183"/>
                  </a:cubicBezTo>
                  <a:cubicBezTo>
                    <a:pt x="20958" y="1700"/>
                    <a:pt x="20958" y="1217"/>
                    <a:pt x="20159" y="976"/>
                  </a:cubicBezTo>
                  <a:cubicBezTo>
                    <a:pt x="19360" y="493"/>
                    <a:pt x="17763" y="251"/>
                    <a:pt x="16165" y="251"/>
                  </a:cubicBezTo>
                  <a:cubicBezTo>
                    <a:pt x="16165" y="0"/>
                    <a:pt x="16165" y="0"/>
                    <a:pt x="15366" y="0"/>
                  </a:cubicBezTo>
                  <a:close/>
                </a:path>
              </a:pathLst>
            </a:custGeom>
            <a:solidFill>
              <a:srgbClr val="32323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29" name="Google Shape;9432;p55"/>
            <p:cNvSpPr/>
            <p:nvPr/>
          </p:nvSpPr>
          <p:spPr>
            <a:xfrm>
              <a:off x="12152190" y="6393716"/>
              <a:ext cx="42848" cy="1468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31" h="21600" fill="norm" stroke="1" extrusionOk="0">
                  <a:moveTo>
                    <a:pt x="15125" y="0"/>
                  </a:moveTo>
                  <a:cubicBezTo>
                    <a:pt x="14295" y="0"/>
                    <a:pt x="13466" y="250"/>
                    <a:pt x="12636" y="250"/>
                  </a:cubicBezTo>
                  <a:cubicBezTo>
                    <a:pt x="10944" y="500"/>
                    <a:pt x="10114" y="999"/>
                    <a:pt x="10114" y="1499"/>
                  </a:cubicBezTo>
                  <a:cubicBezTo>
                    <a:pt x="7626" y="7513"/>
                    <a:pt x="5967" y="13517"/>
                    <a:pt x="160" y="19532"/>
                  </a:cubicBezTo>
                  <a:cubicBezTo>
                    <a:pt x="-669" y="20531"/>
                    <a:pt x="1819" y="21280"/>
                    <a:pt x="5137" y="21530"/>
                  </a:cubicBezTo>
                  <a:cubicBezTo>
                    <a:pt x="5569" y="21580"/>
                    <a:pt x="6033" y="21600"/>
                    <a:pt x="6465" y="21600"/>
                  </a:cubicBezTo>
                  <a:cubicBezTo>
                    <a:pt x="8688" y="21600"/>
                    <a:pt x="11110" y="21110"/>
                    <a:pt x="11807" y="20281"/>
                  </a:cubicBezTo>
                  <a:cubicBezTo>
                    <a:pt x="16784" y="14267"/>
                    <a:pt x="19272" y="8262"/>
                    <a:pt x="20931" y="2248"/>
                  </a:cubicBezTo>
                  <a:cubicBezTo>
                    <a:pt x="20931" y="1748"/>
                    <a:pt x="20931" y="1249"/>
                    <a:pt x="20102" y="999"/>
                  </a:cubicBezTo>
                  <a:cubicBezTo>
                    <a:pt x="19272" y="500"/>
                    <a:pt x="18443" y="250"/>
                    <a:pt x="16784" y="0"/>
                  </a:cubicBezTo>
                  <a:close/>
                </a:path>
              </a:pathLst>
            </a:custGeom>
            <a:solidFill>
              <a:srgbClr val="32323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30" name="Google Shape;9433;p55"/>
            <p:cNvSpPr/>
            <p:nvPr/>
          </p:nvSpPr>
          <p:spPr>
            <a:xfrm>
              <a:off x="12152519" y="6393716"/>
              <a:ext cx="45915" cy="1553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008" y="0"/>
                  </a:moveTo>
                  <a:cubicBezTo>
                    <a:pt x="14411" y="0"/>
                    <a:pt x="12813" y="236"/>
                    <a:pt x="12014" y="472"/>
                  </a:cubicBezTo>
                  <a:cubicBezTo>
                    <a:pt x="10385" y="944"/>
                    <a:pt x="10385" y="1181"/>
                    <a:pt x="10385" y="1653"/>
                  </a:cubicBezTo>
                  <a:cubicBezTo>
                    <a:pt x="10385" y="2040"/>
                    <a:pt x="10385" y="2276"/>
                    <a:pt x="10385" y="2597"/>
                  </a:cubicBezTo>
                  <a:cubicBezTo>
                    <a:pt x="7988" y="8283"/>
                    <a:pt x="3994" y="13969"/>
                    <a:pt x="0" y="19645"/>
                  </a:cubicBezTo>
                  <a:cubicBezTo>
                    <a:pt x="0" y="20589"/>
                    <a:pt x="1598" y="21298"/>
                    <a:pt x="4793" y="21543"/>
                  </a:cubicBezTo>
                  <a:cubicBezTo>
                    <a:pt x="5208" y="21581"/>
                    <a:pt x="5656" y="21600"/>
                    <a:pt x="6071" y="21600"/>
                  </a:cubicBezTo>
                  <a:cubicBezTo>
                    <a:pt x="8212" y="21600"/>
                    <a:pt x="10544" y="21137"/>
                    <a:pt x="11215" y="20353"/>
                  </a:cubicBezTo>
                  <a:cubicBezTo>
                    <a:pt x="12813" y="17274"/>
                    <a:pt x="15209" y="14205"/>
                    <a:pt x="17606" y="11126"/>
                  </a:cubicBezTo>
                  <a:cubicBezTo>
                    <a:pt x="19204" y="8047"/>
                    <a:pt x="20801" y="4732"/>
                    <a:pt x="21600" y="1417"/>
                  </a:cubicBezTo>
                  <a:cubicBezTo>
                    <a:pt x="21600" y="1181"/>
                    <a:pt x="20801" y="708"/>
                    <a:pt x="20002" y="472"/>
                  </a:cubicBezTo>
                  <a:cubicBezTo>
                    <a:pt x="18405" y="236"/>
                    <a:pt x="17606" y="0"/>
                    <a:pt x="16008" y="0"/>
                  </a:cubicBezTo>
                  <a:close/>
                </a:path>
              </a:pathLst>
            </a:custGeom>
            <a:solidFill>
              <a:srgbClr val="32323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31" name="Google Shape;9434;p55"/>
            <p:cNvSpPr/>
            <p:nvPr/>
          </p:nvSpPr>
          <p:spPr>
            <a:xfrm>
              <a:off x="10551755" y="6553736"/>
              <a:ext cx="1579292" cy="1804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1" h="21600" fill="norm" stroke="1" extrusionOk="0">
                  <a:moveTo>
                    <a:pt x="17052" y="0"/>
                  </a:moveTo>
                  <a:cubicBezTo>
                    <a:pt x="16796" y="81"/>
                    <a:pt x="16540" y="142"/>
                    <a:pt x="16308" y="224"/>
                  </a:cubicBezTo>
                  <a:cubicBezTo>
                    <a:pt x="15959" y="326"/>
                    <a:pt x="15611" y="468"/>
                    <a:pt x="15308" y="570"/>
                  </a:cubicBezTo>
                  <a:lnTo>
                    <a:pt x="14378" y="917"/>
                  </a:lnTo>
                  <a:lnTo>
                    <a:pt x="13936" y="1059"/>
                  </a:lnTo>
                  <a:cubicBezTo>
                    <a:pt x="11425" y="1977"/>
                    <a:pt x="8821" y="2914"/>
                    <a:pt x="6473" y="4178"/>
                  </a:cubicBezTo>
                  <a:cubicBezTo>
                    <a:pt x="5077" y="4911"/>
                    <a:pt x="3938" y="5685"/>
                    <a:pt x="2985" y="6500"/>
                  </a:cubicBezTo>
                  <a:cubicBezTo>
                    <a:pt x="2473" y="6928"/>
                    <a:pt x="2008" y="7418"/>
                    <a:pt x="1590" y="7906"/>
                  </a:cubicBezTo>
                  <a:cubicBezTo>
                    <a:pt x="1497" y="8008"/>
                    <a:pt x="1404" y="8131"/>
                    <a:pt x="1311" y="8253"/>
                  </a:cubicBezTo>
                  <a:cubicBezTo>
                    <a:pt x="1218" y="8253"/>
                    <a:pt x="1172" y="8293"/>
                    <a:pt x="1148" y="8334"/>
                  </a:cubicBezTo>
                  <a:cubicBezTo>
                    <a:pt x="1079" y="8477"/>
                    <a:pt x="1032" y="8599"/>
                    <a:pt x="985" y="8722"/>
                  </a:cubicBezTo>
                  <a:cubicBezTo>
                    <a:pt x="823" y="8966"/>
                    <a:pt x="660" y="9231"/>
                    <a:pt x="520" y="9496"/>
                  </a:cubicBezTo>
                  <a:cubicBezTo>
                    <a:pt x="497" y="9557"/>
                    <a:pt x="451" y="9638"/>
                    <a:pt x="428" y="9700"/>
                  </a:cubicBezTo>
                  <a:cubicBezTo>
                    <a:pt x="404" y="9741"/>
                    <a:pt x="404" y="9761"/>
                    <a:pt x="428" y="9802"/>
                  </a:cubicBezTo>
                  <a:cubicBezTo>
                    <a:pt x="451" y="9842"/>
                    <a:pt x="474" y="9863"/>
                    <a:pt x="520" y="9883"/>
                  </a:cubicBezTo>
                  <a:cubicBezTo>
                    <a:pt x="474" y="10087"/>
                    <a:pt x="404" y="10311"/>
                    <a:pt x="335" y="10535"/>
                  </a:cubicBezTo>
                  <a:cubicBezTo>
                    <a:pt x="218" y="10942"/>
                    <a:pt x="125" y="11310"/>
                    <a:pt x="79" y="11656"/>
                  </a:cubicBezTo>
                  <a:cubicBezTo>
                    <a:pt x="9" y="12023"/>
                    <a:pt x="-14" y="12390"/>
                    <a:pt x="9" y="12736"/>
                  </a:cubicBezTo>
                  <a:cubicBezTo>
                    <a:pt x="32" y="13062"/>
                    <a:pt x="102" y="13408"/>
                    <a:pt x="195" y="13755"/>
                  </a:cubicBezTo>
                  <a:cubicBezTo>
                    <a:pt x="288" y="14060"/>
                    <a:pt x="428" y="14386"/>
                    <a:pt x="613" y="14692"/>
                  </a:cubicBezTo>
                  <a:cubicBezTo>
                    <a:pt x="916" y="15263"/>
                    <a:pt x="1357" y="15813"/>
                    <a:pt x="1916" y="16363"/>
                  </a:cubicBezTo>
                  <a:cubicBezTo>
                    <a:pt x="2404" y="16832"/>
                    <a:pt x="3008" y="17280"/>
                    <a:pt x="3683" y="17708"/>
                  </a:cubicBezTo>
                  <a:cubicBezTo>
                    <a:pt x="3984" y="17892"/>
                    <a:pt x="4287" y="18075"/>
                    <a:pt x="4659" y="18258"/>
                  </a:cubicBezTo>
                  <a:cubicBezTo>
                    <a:pt x="4915" y="18401"/>
                    <a:pt x="5194" y="18523"/>
                    <a:pt x="5449" y="18645"/>
                  </a:cubicBezTo>
                  <a:lnTo>
                    <a:pt x="5566" y="18706"/>
                  </a:lnTo>
                  <a:cubicBezTo>
                    <a:pt x="5845" y="18849"/>
                    <a:pt x="6124" y="18971"/>
                    <a:pt x="6380" y="19094"/>
                  </a:cubicBezTo>
                  <a:cubicBezTo>
                    <a:pt x="6705" y="19257"/>
                    <a:pt x="7031" y="19399"/>
                    <a:pt x="7333" y="19562"/>
                  </a:cubicBezTo>
                  <a:cubicBezTo>
                    <a:pt x="8100" y="19909"/>
                    <a:pt x="8751" y="20194"/>
                    <a:pt x="9379" y="20459"/>
                  </a:cubicBezTo>
                  <a:cubicBezTo>
                    <a:pt x="10146" y="20765"/>
                    <a:pt x="10867" y="21009"/>
                    <a:pt x="11542" y="21193"/>
                  </a:cubicBezTo>
                  <a:cubicBezTo>
                    <a:pt x="12332" y="21397"/>
                    <a:pt x="13030" y="21539"/>
                    <a:pt x="13727" y="21580"/>
                  </a:cubicBezTo>
                  <a:cubicBezTo>
                    <a:pt x="13890" y="21580"/>
                    <a:pt x="14076" y="21600"/>
                    <a:pt x="14238" y="21600"/>
                  </a:cubicBezTo>
                  <a:cubicBezTo>
                    <a:pt x="14774" y="21600"/>
                    <a:pt x="15285" y="21539"/>
                    <a:pt x="15750" y="21417"/>
                  </a:cubicBezTo>
                  <a:cubicBezTo>
                    <a:pt x="16099" y="21315"/>
                    <a:pt x="16401" y="21213"/>
                    <a:pt x="16680" y="21071"/>
                  </a:cubicBezTo>
                  <a:cubicBezTo>
                    <a:pt x="16982" y="20907"/>
                    <a:pt x="17261" y="20724"/>
                    <a:pt x="17587" y="20500"/>
                  </a:cubicBezTo>
                  <a:cubicBezTo>
                    <a:pt x="17843" y="20296"/>
                    <a:pt x="18122" y="20051"/>
                    <a:pt x="18423" y="19746"/>
                  </a:cubicBezTo>
                  <a:cubicBezTo>
                    <a:pt x="18703" y="19481"/>
                    <a:pt x="18959" y="19196"/>
                    <a:pt x="19215" y="18890"/>
                  </a:cubicBezTo>
                  <a:cubicBezTo>
                    <a:pt x="19447" y="18605"/>
                    <a:pt x="19656" y="18319"/>
                    <a:pt x="19842" y="17993"/>
                  </a:cubicBezTo>
                  <a:cubicBezTo>
                    <a:pt x="20028" y="17688"/>
                    <a:pt x="20168" y="17422"/>
                    <a:pt x="20260" y="17138"/>
                  </a:cubicBezTo>
                  <a:cubicBezTo>
                    <a:pt x="20377" y="16832"/>
                    <a:pt x="20493" y="16486"/>
                    <a:pt x="20586" y="16057"/>
                  </a:cubicBezTo>
                  <a:cubicBezTo>
                    <a:pt x="20679" y="15711"/>
                    <a:pt x="20749" y="15344"/>
                    <a:pt x="20819" y="14876"/>
                  </a:cubicBezTo>
                  <a:cubicBezTo>
                    <a:pt x="20935" y="14101"/>
                    <a:pt x="20981" y="13307"/>
                    <a:pt x="21051" y="12552"/>
                  </a:cubicBezTo>
                  <a:lnTo>
                    <a:pt x="21051" y="12491"/>
                  </a:lnTo>
                  <a:cubicBezTo>
                    <a:pt x="21121" y="11656"/>
                    <a:pt x="21214" y="10820"/>
                    <a:pt x="21307" y="9924"/>
                  </a:cubicBezTo>
                  <a:cubicBezTo>
                    <a:pt x="21376" y="9088"/>
                    <a:pt x="21493" y="8110"/>
                    <a:pt x="21540" y="7153"/>
                  </a:cubicBezTo>
                  <a:cubicBezTo>
                    <a:pt x="21586" y="6154"/>
                    <a:pt x="21586" y="5257"/>
                    <a:pt x="21516" y="4381"/>
                  </a:cubicBezTo>
                  <a:cubicBezTo>
                    <a:pt x="21493" y="4075"/>
                    <a:pt x="21470" y="3769"/>
                    <a:pt x="21423" y="3464"/>
                  </a:cubicBezTo>
                  <a:lnTo>
                    <a:pt x="21400" y="3281"/>
                  </a:lnTo>
                  <a:cubicBezTo>
                    <a:pt x="21400" y="3138"/>
                    <a:pt x="21376" y="3016"/>
                    <a:pt x="21353" y="2873"/>
                  </a:cubicBezTo>
                  <a:cubicBezTo>
                    <a:pt x="21330" y="2791"/>
                    <a:pt x="21330" y="2710"/>
                    <a:pt x="21307" y="2629"/>
                  </a:cubicBezTo>
                  <a:cubicBezTo>
                    <a:pt x="21284" y="2568"/>
                    <a:pt x="21260" y="2486"/>
                    <a:pt x="21237" y="2425"/>
                  </a:cubicBezTo>
                  <a:lnTo>
                    <a:pt x="21214" y="2445"/>
                  </a:lnTo>
                  <a:cubicBezTo>
                    <a:pt x="21075" y="2506"/>
                    <a:pt x="20912" y="2568"/>
                    <a:pt x="20772" y="2608"/>
                  </a:cubicBezTo>
                  <a:cubicBezTo>
                    <a:pt x="20679" y="2629"/>
                    <a:pt x="20609" y="2649"/>
                    <a:pt x="20516" y="2669"/>
                  </a:cubicBezTo>
                  <a:lnTo>
                    <a:pt x="20307" y="2669"/>
                  </a:lnTo>
                  <a:cubicBezTo>
                    <a:pt x="20168" y="2669"/>
                    <a:pt x="20028" y="2649"/>
                    <a:pt x="19911" y="2588"/>
                  </a:cubicBezTo>
                  <a:cubicBezTo>
                    <a:pt x="19819" y="2547"/>
                    <a:pt x="19703" y="2486"/>
                    <a:pt x="19633" y="2404"/>
                  </a:cubicBezTo>
                  <a:cubicBezTo>
                    <a:pt x="19563" y="2323"/>
                    <a:pt x="19516" y="2262"/>
                    <a:pt x="19470" y="2180"/>
                  </a:cubicBezTo>
                  <a:cubicBezTo>
                    <a:pt x="19377" y="1997"/>
                    <a:pt x="19308" y="1813"/>
                    <a:pt x="19191" y="1651"/>
                  </a:cubicBezTo>
                  <a:cubicBezTo>
                    <a:pt x="19167" y="1630"/>
                    <a:pt x="19144" y="1590"/>
                    <a:pt x="19121" y="1569"/>
                  </a:cubicBezTo>
                  <a:cubicBezTo>
                    <a:pt x="19098" y="1548"/>
                    <a:pt x="19075" y="1528"/>
                    <a:pt x="19051" y="1507"/>
                  </a:cubicBezTo>
                  <a:cubicBezTo>
                    <a:pt x="19005" y="1467"/>
                    <a:pt x="18959" y="1446"/>
                    <a:pt x="18912" y="1426"/>
                  </a:cubicBezTo>
                  <a:cubicBezTo>
                    <a:pt x="18889" y="1406"/>
                    <a:pt x="18866" y="1406"/>
                    <a:pt x="18819" y="1406"/>
                  </a:cubicBezTo>
                  <a:cubicBezTo>
                    <a:pt x="18795" y="1385"/>
                    <a:pt x="18772" y="1385"/>
                    <a:pt x="18726" y="1365"/>
                  </a:cubicBezTo>
                  <a:lnTo>
                    <a:pt x="18540" y="1365"/>
                  </a:lnTo>
                  <a:cubicBezTo>
                    <a:pt x="18494" y="1365"/>
                    <a:pt x="18423" y="1385"/>
                    <a:pt x="18354" y="1385"/>
                  </a:cubicBezTo>
                  <a:cubicBezTo>
                    <a:pt x="18284" y="1406"/>
                    <a:pt x="18215" y="1426"/>
                    <a:pt x="18145" y="1446"/>
                  </a:cubicBezTo>
                  <a:cubicBezTo>
                    <a:pt x="18028" y="1467"/>
                    <a:pt x="17912" y="1487"/>
                    <a:pt x="17796" y="1507"/>
                  </a:cubicBezTo>
                  <a:cubicBezTo>
                    <a:pt x="17703" y="1507"/>
                    <a:pt x="17587" y="1487"/>
                    <a:pt x="17494" y="1446"/>
                  </a:cubicBezTo>
                  <a:cubicBezTo>
                    <a:pt x="17424" y="1426"/>
                    <a:pt x="17378" y="1385"/>
                    <a:pt x="17331" y="1345"/>
                  </a:cubicBezTo>
                  <a:cubicBezTo>
                    <a:pt x="17284" y="1304"/>
                    <a:pt x="17261" y="1264"/>
                    <a:pt x="17215" y="1202"/>
                  </a:cubicBezTo>
                  <a:cubicBezTo>
                    <a:pt x="17168" y="1141"/>
                    <a:pt x="17145" y="1080"/>
                    <a:pt x="17099" y="1019"/>
                  </a:cubicBezTo>
                  <a:cubicBezTo>
                    <a:pt x="17075" y="958"/>
                    <a:pt x="17052" y="896"/>
                    <a:pt x="17052" y="835"/>
                  </a:cubicBezTo>
                  <a:cubicBezTo>
                    <a:pt x="17006" y="713"/>
                    <a:pt x="17006" y="570"/>
                    <a:pt x="17006" y="448"/>
                  </a:cubicBezTo>
                  <a:cubicBezTo>
                    <a:pt x="16982" y="306"/>
                    <a:pt x="17006" y="183"/>
                    <a:pt x="17029" y="41"/>
                  </a:cubicBezTo>
                  <a:cubicBezTo>
                    <a:pt x="17029" y="41"/>
                    <a:pt x="17052" y="20"/>
                    <a:pt x="17052" y="0"/>
                  </a:cubicBezTo>
                  <a:close/>
                </a:path>
              </a:pathLst>
            </a:custGeom>
            <a:solidFill>
              <a:srgbClr val="FFC39D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32" name="Google Shape;9435;p55"/>
            <p:cNvSpPr/>
            <p:nvPr/>
          </p:nvSpPr>
          <p:spPr>
            <a:xfrm>
              <a:off x="10620813" y="6570716"/>
              <a:ext cx="1175942" cy="7179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2" h="21600" fill="norm" stroke="1" extrusionOk="0">
                  <a:moveTo>
                    <a:pt x="21562" y="0"/>
                  </a:moveTo>
                  <a:cubicBezTo>
                    <a:pt x="19127" y="1485"/>
                    <a:pt x="16693" y="3022"/>
                    <a:pt x="14289" y="4661"/>
                  </a:cubicBezTo>
                  <a:cubicBezTo>
                    <a:pt x="11823" y="6402"/>
                    <a:pt x="9388" y="8245"/>
                    <a:pt x="7078" y="10448"/>
                  </a:cubicBezTo>
                  <a:cubicBezTo>
                    <a:pt x="5675" y="11729"/>
                    <a:pt x="4270" y="13161"/>
                    <a:pt x="3052" y="14853"/>
                  </a:cubicBezTo>
                  <a:cubicBezTo>
                    <a:pt x="2459" y="15672"/>
                    <a:pt x="1897" y="16594"/>
                    <a:pt x="1398" y="17618"/>
                  </a:cubicBezTo>
                  <a:cubicBezTo>
                    <a:pt x="1148" y="18130"/>
                    <a:pt x="899" y="18692"/>
                    <a:pt x="648" y="19256"/>
                  </a:cubicBezTo>
                  <a:cubicBezTo>
                    <a:pt x="555" y="19563"/>
                    <a:pt x="430" y="19871"/>
                    <a:pt x="306" y="20178"/>
                  </a:cubicBezTo>
                  <a:cubicBezTo>
                    <a:pt x="212" y="20484"/>
                    <a:pt x="118" y="20793"/>
                    <a:pt x="24" y="21099"/>
                  </a:cubicBezTo>
                  <a:cubicBezTo>
                    <a:pt x="-38" y="21304"/>
                    <a:pt x="24" y="21510"/>
                    <a:pt x="149" y="21561"/>
                  </a:cubicBezTo>
                  <a:cubicBezTo>
                    <a:pt x="175" y="21588"/>
                    <a:pt x="202" y="21600"/>
                    <a:pt x="230" y="21600"/>
                  </a:cubicBezTo>
                  <a:cubicBezTo>
                    <a:pt x="306" y="21600"/>
                    <a:pt x="384" y="21506"/>
                    <a:pt x="430" y="21357"/>
                  </a:cubicBezTo>
                  <a:cubicBezTo>
                    <a:pt x="461" y="21253"/>
                    <a:pt x="493" y="21099"/>
                    <a:pt x="524" y="20997"/>
                  </a:cubicBezTo>
                  <a:cubicBezTo>
                    <a:pt x="648" y="20640"/>
                    <a:pt x="774" y="20280"/>
                    <a:pt x="899" y="19922"/>
                  </a:cubicBezTo>
                  <a:cubicBezTo>
                    <a:pt x="1023" y="19614"/>
                    <a:pt x="1148" y="19307"/>
                    <a:pt x="1305" y="19001"/>
                  </a:cubicBezTo>
                  <a:cubicBezTo>
                    <a:pt x="1554" y="18386"/>
                    <a:pt x="1866" y="17771"/>
                    <a:pt x="2179" y="17207"/>
                  </a:cubicBezTo>
                  <a:cubicBezTo>
                    <a:pt x="3209" y="15364"/>
                    <a:pt x="4457" y="13878"/>
                    <a:pt x="5737" y="12548"/>
                  </a:cubicBezTo>
                  <a:cubicBezTo>
                    <a:pt x="6767" y="11471"/>
                    <a:pt x="7828" y="10499"/>
                    <a:pt x="8920" y="9577"/>
                  </a:cubicBezTo>
                  <a:cubicBezTo>
                    <a:pt x="10106" y="8553"/>
                    <a:pt x="11324" y="7581"/>
                    <a:pt x="12540" y="6710"/>
                  </a:cubicBezTo>
                  <a:cubicBezTo>
                    <a:pt x="15006" y="4865"/>
                    <a:pt x="17503" y="3277"/>
                    <a:pt x="20031" y="1690"/>
                  </a:cubicBezTo>
                  <a:cubicBezTo>
                    <a:pt x="20531" y="1383"/>
                    <a:pt x="21030" y="1077"/>
                    <a:pt x="21562" y="768"/>
                  </a:cubicBezTo>
                  <a:cubicBezTo>
                    <a:pt x="21562" y="717"/>
                    <a:pt x="21562" y="666"/>
                    <a:pt x="21562" y="615"/>
                  </a:cubicBezTo>
                  <a:cubicBezTo>
                    <a:pt x="21530" y="411"/>
                    <a:pt x="21562" y="206"/>
                    <a:pt x="21562" y="0"/>
                  </a:cubicBezTo>
                  <a:close/>
                </a:path>
              </a:pathLst>
            </a:custGeom>
            <a:solidFill>
              <a:srgbClr val="FFC39D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33" name="Google Shape;9436;p55"/>
            <p:cNvSpPr/>
            <p:nvPr/>
          </p:nvSpPr>
          <p:spPr>
            <a:xfrm>
              <a:off x="10623402" y="6957181"/>
              <a:ext cx="342624" cy="3204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1" h="21600" fill="norm" stroke="1" extrusionOk="0">
                  <a:moveTo>
                    <a:pt x="20881" y="0"/>
                  </a:moveTo>
                  <a:cubicBezTo>
                    <a:pt x="20770" y="0"/>
                    <a:pt x="20663" y="0"/>
                    <a:pt x="20450" y="114"/>
                  </a:cubicBezTo>
                  <a:cubicBezTo>
                    <a:pt x="18313" y="801"/>
                    <a:pt x="16389" y="1950"/>
                    <a:pt x="14465" y="3209"/>
                  </a:cubicBezTo>
                  <a:cubicBezTo>
                    <a:pt x="12323" y="4702"/>
                    <a:pt x="10399" y="6423"/>
                    <a:pt x="8475" y="8259"/>
                  </a:cubicBezTo>
                  <a:cubicBezTo>
                    <a:pt x="6657" y="10209"/>
                    <a:pt x="4947" y="12160"/>
                    <a:pt x="3449" y="14339"/>
                  </a:cubicBezTo>
                  <a:cubicBezTo>
                    <a:pt x="2169" y="16294"/>
                    <a:pt x="992" y="18359"/>
                    <a:pt x="28" y="20538"/>
                  </a:cubicBezTo>
                  <a:cubicBezTo>
                    <a:pt x="-79" y="20996"/>
                    <a:pt x="134" y="21453"/>
                    <a:pt x="459" y="21568"/>
                  </a:cubicBezTo>
                  <a:cubicBezTo>
                    <a:pt x="531" y="21591"/>
                    <a:pt x="608" y="21600"/>
                    <a:pt x="680" y="21600"/>
                  </a:cubicBezTo>
                  <a:cubicBezTo>
                    <a:pt x="1026" y="21600"/>
                    <a:pt x="1329" y="21394"/>
                    <a:pt x="1418" y="21110"/>
                  </a:cubicBezTo>
                  <a:cubicBezTo>
                    <a:pt x="1632" y="20538"/>
                    <a:pt x="1952" y="19966"/>
                    <a:pt x="2169" y="19389"/>
                  </a:cubicBezTo>
                  <a:cubicBezTo>
                    <a:pt x="2169" y="19503"/>
                    <a:pt x="2169" y="19503"/>
                    <a:pt x="2169" y="19503"/>
                  </a:cubicBezTo>
                  <a:cubicBezTo>
                    <a:pt x="3556" y="16637"/>
                    <a:pt x="5480" y="13996"/>
                    <a:pt x="7515" y="11587"/>
                  </a:cubicBezTo>
                  <a:cubicBezTo>
                    <a:pt x="7515" y="11702"/>
                    <a:pt x="7408" y="11702"/>
                    <a:pt x="7408" y="11816"/>
                  </a:cubicBezTo>
                  <a:cubicBezTo>
                    <a:pt x="9866" y="8946"/>
                    <a:pt x="12647" y="6423"/>
                    <a:pt x="15638" y="4244"/>
                  </a:cubicBezTo>
                  <a:cubicBezTo>
                    <a:pt x="17349" y="3095"/>
                    <a:pt x="19170" y="2179"/>
                    <a:pt x="21094" y="1488"/>
                  </a:cubicBezTo>
                  <a:cubicBezTo>
                    <a:pt x="21308" y="1488"/>
                    <a:pt x="21414" y="1259"/>
                    <a:pt x="21521" y="1030"/>
                  </a:cubicBezTo>
                  <a:cubicBezTo>
                    <a:pt x="21521" y="916"/>
                    <a:pt x="21521" y="687"/>
                    <a:pt x="21521" y="458"/>
                  </a:cubicBezTo>
                  <a:cubicBezTo>
                    <a:pt x="21414" y="229"/>
                    <a:pt x="21201" y="114"/>
                    <a:pt x="21094" y="0"/>
                  </a:cubicBezTo>
                  <a:close/>
                </a:path>
              </a:pathLst>
            </a:custGeom>
            <a:solidFill>
              <a:srgbClr val="FFC39D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34" name="Google Shape;9437;p55"/>
            <p:cNvSpPr/>
            <p:nvPr/>
          </p:nvSpPr>
          <p:spPr>
            <a:xfrm>
              <a:off x="10823373" y="6882265"/>
              <a:ext cx="277134" cy="1818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4" h="21600" fill="norm" stroke="1" extrusionOk="0">
                  <a:moveTo>
                    <a:pt x="20395" y="0"/>
                  </a:moveTo>
                  <a:cubicBezTo>
                    <a:pt x="20264" y="0"/>
                    <a:pt x="20134" y="0"/>
                    <a:pt x="20003" y="202"/>
                  </a:cubicBezTo>
                  <a:cubicBezTo>
                    <a:pt x="16472" y="2429"/>
                    <a:pt x="13066" y="5253"/>
                    <a:pt x="9791" y="8287"/>
                  </a:cubicBezTo>
                  <a:cubicBezTo>
                    <a:pt x="6521" y="11522"/>
                    <a:pt x="3376" y="15169"/>
                    <a:pt x="367" y="19212"/>
                  </a:cubicBezTo>
                  <a:cubicBezTo>
                    <a:pt x="-24" y="19615"/>
                    <a:pt x="-155" y="20422"/>
                    <a:pt x="237" y="21027"/>
                  </a:cubicBezTo>
                  <a:cubicBezTo>
                    <a:pt x="388" y="21382"/>
                    <a:pt x="670" y="21600"/>
                    <a:pt x="963" y="21600"/>
                  </a:cubicBezTo>
                  <a:cubicBezTo>
                    <a:pt x="1172" y="21600"/>
                    <a:pt x="1381" y="21487"/>
                    <a:pt x="1543" y="21229"/>
                  </a:cubicBezTo>
                  <a:cubicBezTo>
                    <a:pt x="4390" y="17437"/>
                    <a:pt x="7487" y="13846"/>
                    <a:pt x="10590" y="10836"/>
                  </a:cubicBezTo>
                  <a:cubicBezTo>
                    <a:pt x="10580" y="10861"/>
                    <a:pt x="10580" y="10885"/>
                    <a:pt x="10580" y="10917"/>
                  </a:cubicBezTo>
                  <a:cubicBezTo>
                    <a:pt x="13850" y="7681"/>
                    <a:pt x="17256" y="4849"/>
                    <a:pt x="20792" y="2630"/>
                  </a:cubicBezTo>
                  <a:cubicBezTo>
                    <a:pt x="21314" y="2429"/>
                    <a:pt x="21445" y="1412"/>
                    <a:pt x="21184" y="807"/>
                  </a:cubicBezTo>
                  <a:cubicBezTo>
                    <a:pt x="21053" y="403"/>
                    <a:pt x="20792" y="0"/>
                    <a:pt x="20395" y="0"/>
                  </a:cubicBezTo>
                  <a:close/>
                </a:path>
              </a:pathLst>
            </a:custGeom>
            <a:solidFill>
              <a:srgbClr val="FFC39D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35" name="Google Shape;9438;p55"/>
            <p:cNvSpPr/>
            <p:nvPr/>
          </p:nvSpPr>
          <p:spPr>
            <a:xfrm>
              <a:off x="10825071" y="6877171"/>
              <a:ext cx="268312" cy="1759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9" h="21600" fill="norm" stroke="1" extrusionOk="0">
                  <a:moveTo>
                    <a:pt x="20357" y="0"/>
                  </a:moveTo>
                  <a:cubicBezTo>
                    <a:pt x="20223" y="0"/>
                    <a:pt x="20088" y="0"/>
                    <a:pt x="19953" y="208"/>
                  </a:cubicBezTo>
                  <a:cubicBezTo>
                    <a:pt x="16441" y="2709"/>
                    <a:pt x="13069" y="5427"/>
                    <a:pt x="9827" y="8353"/>
                  </a:cubicBezTo>
                  <a:cubicBezTo>
                    <a:pt x="6455" y="11488"/>
                    <a:pt x="3212" y="15039"/>
                    <a:pt x="379" y="19007"/>
                  </a:cubicBezTo>
                  <a:cubicBezTo>
                    <a:pt x="-25" y="19641"/>
                    <a:pt x="-160" y="20475"/>
                    <a:pt x="244" y="21100"/>
                  </a:cubicBezTo>
                  <a:cubicBezTo>
                    <a:pt x="389" y="21442"/>
                    <a:pt x="664" y="21600"/>
                    <a:pt x="944" y="21600"/>
                  </a:cubicBezTo>
                  <a:cubicBezTo>
                    <a:pt x="1176" y="21600"/>
                    <a:pt x="1413" y="21500"/>
                    <a:pt x="1591" y="21308"/>
                  </a:cubicBezTo>
                  <a:cubicBezTo>
                    <a:pt x="4025" y="17757"/>
                    <a:pt x="6589" y="14831"/>
                    <a:pt x="9423" y="12113"/>
                  </a:cubicBezTo>
                  <a:cubicBezTo>
                    <a:pt x="13069" y="8562"/>
                    <a:pt x="16851" y="5636"/>
                    <a:pt x="20761" y="2709"/>
                  </a:cubicBezTo>
                  <a:cubicBezTo>
                    <a:pt x="21171" y="2501"/>
                    <a:pt x="21440" y="1667"/>
                    <a:pt x="21171" y="834"/>
                  </a:cubicBezTo>
                  <a:cubicBezTo>
                    <a:pt x="21031" y="417"/>
                    <a:pt x="20761" y="0"/>
                    <a:pt x="20357" y="0"/>
                  </a:cubicBezTo>
                  <a:close/>
                </a:path>
              </a:pathLst>
            </a:custGeom>
            <a:solidFill>
              <a:srgbClr val="FFC39D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36" name="Google Shape;9439;p55"/>
            <p:cNvSpPr/>
            <p:nvPr/>
          </p:nvSpPr>
          <p:spPr>
            <a:xfrm>
              <a:off x="10803638" y="6873775"/>
              <a:ext cx="293140" cy="1912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fill="norm" stroke="1" extrusionOk="0">
                  <a:moveTo>
                    <a:pt x="20529" y="0"/>
                  </a:moveTo>
                  <a:cubicBezTo>
                    <a:pt x="20406" y="0"/>
                    <a:pt x="20282" y="192"/>
                    <a:pt x="20158" y="192"/>
                  </a:cubicBezTo>
                  <a:cubicBezTo>
                    <a:pt x="13085" y="5377"/>
                    <a:pt x="6379" y="11720"/>
                    <a:pt x="296" y="19414"/>
                  </a:cubicBezTo>
                  <a:cubicBezTo>
                    <a:pt x="-75" y="19797"/>
                    <a:pt x="-75" y="20564"/>
                    <a:pt x="173" y="21140"/>
                  </a:cubicBezTo>
                  <a:cubicBezTo>
                    <a:pt x="376" y="21462"/>
                    <a:pt x="618" y="21600"/>
                    <a:pt x="861" y="21600"/>
                  </a:cubicBezTo>
                  <a:cubicBezTo>
                    <a:pt x="1054" y="21600"/>
                    <a:pt x="1247" y="21508"/>
                    <a:pt x="1416" y="21332"/>
                  </a:cubicBezTo>
                  <a:cubicBezTo>
                    <a:pt x="4145" y="17872"/>
                    <a:pt x="7127" y="14605"/>
                    <a:pt x="10227" y="11720"/>
                  </a:cubicBezTo>
                  <a:cubicBezTo>
                    <a:pt x="13704" y="8261"/>
                    <a:pt x="17181" y="5377"/>
                    <a:pt x="20901" y="2685"/>
                  </a:cubicBezTo>
                  <a:cubicBezTo>
                    <a:pt x="21277" y="2301"/>
                    <a:pt x="21525" y="1534"/>
                    <a:pt x="21277" y="767"/>
                  </a:cubicBezTo>
                  <a:cubicBezTo>
                    <a:pt x="21154" y="384"/>
                    <a:pt x="20777" y="0"/>
                    <a:pt x="20529" y="0"/>
                  </a:cubicBezTo>
                  <a:close/>
                </a:path>
              </a:pathLst>
            </a:custGeom>
            <a:solidFill>
              <a:srgbClr val="FFC39D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37" name="Google Shape;9440;p55"/>
            <p:cNvSpPr/>
            <p:nvPr/>
          </p:nvSpPr>
          <p:spPr>
            <a:xfrm>
              <a:off x="10835968" y="6855029"/>
              <a:ext cx="294840" cy="1844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600" fill="norm" stroke="1" extrusionOk="0">
                  <a:moveTo>
                    <a:pt x="20540" y="0"/>
                  </a:moveTo>
                  <a:cubicBezTo>
                    <a:pt x="20412" y="0"/>
                    <a:pt x="20289" y="0"/>
                    <a:pt x="20166" y="199"/>
                  </a:cubicBezTo>
                  <a:cubicBezTo>
                    <a:pt x="13010" y="4978"/>
                    <a:pt x="6342" y="11556"/>
                    <a:pt x="294" y="19135"/>
                  </a:cubicBezTo>
                  <a:cubicBezTo>
                    <a:pt x="-75" y="19731"/>
                    <a:pt x="-75" y="20526"/>
                    <a:pt x="171" y="21123"/>
                  </a:cubicBezTo>
                  <a:cubicBezTo>
                    <a:pt x="309" y="21457"/>
                    <a:pt x="555" y="21600"/>
                    <a:pt x="811" y="21600"/>
                  </a:cubicBezTo>
                  <a:cubicBezTo>
                    <a:pt x="1023" y="21600"/>
                    <a:pt x="1240" y="21505"/>
                    <a:pt x="1407" y="21330"/>
                  </a:cubicBezTo>
                  <a:cubicBezTo>
                    <a:pt x="3875" y="18141"/>
                    <a:pt x="6465" y="15349"/>
                    <a:pt x="9184" y="12558"/>
                  </a:cubicBezTo>
                  <a:cubicBezTo>
                    <a:pt x="9060" y="12558"/>
                    <a:pt x="9060" y="12756"/>
                    <a:pt x="8937" y="12756"/>
                  </a:cubicBezTo>
                  <a:cubicBezTo>
                    <a:pt x="12764" y="8971"/>
                    <a:pt x="16714" y="5384"/>
                    <a:pt x="20909" y="2593"/>
                  </a:cubicBezTo>
                  <a:cubicBezTo>
                    <a:pt x="21279" y="2394"/>
                    <a:pt x="21525" y="1392"/>
                    <a:pt x="21279" y="795"/>
                  </a:cubicBezTo>
                  <a:cubicBezTo>
                    <a:pt x="21156" y="199"/>
                    <a:pt x="20786" y="0"/>
                    <a:pt x="20540" y="0"/>
                  </a:cubicBezTo>
                  <a:close/>
                </a:path>
              </a:pathLst>
            </a:custGeom>
            <a:solidFill>
              <a:srgbClr val="FFC39D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38" name="Google Shape;9441;p55"/>
            <p:cNvSpPr/>
            <p:nvPr/>
          </p:nvSpPr>
          <p:spPr>
            <a:xfrm>
              <a:off x="10788288" y="6892453"/>
              <a:ext cx="273471" cy="1845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1" h="21600" fill="norm" stroke="1" extrusionOk="0">
                  <a:moveTo>
                    <a:pt x="20056" y="0"/>
                  </a:moveTo>
                  <a:cubicBezTo>
                    <a:pt x="12985" y="5183"/>
                    <a:pt x="6186" y="11360"/>
                    <a:pt x="318" y="19128"/>
                  </a:cubicBezTo>
                  <a:cubicBezTo>
                    <a:pt x="-81" y="19525"/>
                    <a:pt x="-81" y="20527"/>
                    <a:pt x="185" y="21123"/>
                  </a:cubicBezTo>
                  <a:cubicBezTo>
                    <a:pt x="408" y="21449"/>
                    <a:pt x="669" y="21600"/>
                    <a:pt x="925" y="21600"/>
                  </a:cubicBezTo>
                  <a:cubicBezTo>
                    <a:pt x="1132" y="21600"/>
                    <a:pt x="1339" y="21497"/>
                    <a:pt x="1520" y="21322"/>
                  </a:cubicBezTo>
                  <a:cubicBezTo>
                    <a:pt x="4590" y="17140"/>
                    <a:pt x="7788" y="13547"/>
                    <a:pt x="11256" y="10359"/>
                  </a:cubicBezTo>
                  <a:cubicBezTo>
                    <a:pt x="14321" y="7576"/>
                    <a:pt x="17524" y="4985"/>
                    <a:pt x="20854" y="2592"/>
                  </a:cubicBezTo>
                  <a:cubicBezTo>
                    <a:pt x="21253" y="2194"/>
                    <a:pt x="21519" y="1399"/>
                    <a:pt x="21386" y="795"/>
                  </a:cubicBezTo>
                  <a:cubicBezTo>
                    <a:pt x="21120" y="199"/>
                    <a:pt x="20854" y="0"/>
                    <a:pt x="20455" y="0"/>
                  </a:cubicBezTo>
                  <a:close/>
                </a:path>
              </a:pathLst>
            </a:custGeom>
            <a:solidFill>
              <a:srgbClr val="FFC39D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39" name="Google Shape;9442;p55"/>
            <p:cNvSpPr/>
            <p:nvPr/>
          </p:nvSpPr>
          <p:spPr>
            <a:xfrm>
              <a:off x="10806325" y="6926481"/>
              <a:ext cx="196039" cy="139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3" h="21600" fill="norm" stroke="1" extrusionOk="0">
                  <a:moveTo>
                    <a:pt x="20092" y="0"/>
                  </a:moveTo>
                  <a:cubicBezTo>
                    <a:pt x="19908" y="0"/>
                    <a:pt x="19723" y="0"/>
                    <a:pt x="19539" y="274"/>
                  </a:cubicBezTo>
                  <a:cubicBezTo>
                    <a:pt x="12703" y="5019"/>
                    <a:pt x="6058" y="11079"/>
                    <a:pt x="518" y="18465"/>
                  </a:cubicBezTo>
                  <a:cubicBezTo>
                    <a:pt x="-35" y="18991"/>
                    <a:pt x="-219" y="20306"/>
                    <a:pt x="334" y="21095"/>
                  </a:cubicBezTo>
                  <a:cubicBezTo>
                    <a:pt x="540" y="21390"/>
                    <a:pt x="908" y="21600"/>
                    <a:pt x="1291" y="21600"/>
                  </a:cubicBezTo>
                  <a:cubicBezTo>
                    <a:pt x="1608" y="21600"/>
                    <a:pt x="1932" y="21453"/>
                    <a:pt x="2183" y="21095"/>
                  </a:cubicBezTo>
                  <a:cubicBezTo>
                    <a:pt x="5321" y="16876"/>
                    <a:pt x="9012" y="12931"/>
                    <a:pt x="12887" y="9501"/>
                  </a:cubicBezTo>
                  <a:cubicBezTo>
                    <a:pt x="15473" y="7386"/>
                    <a:pt x="17874" y="5282"/>
                    <a:pt x="20460" y="3430"/>
                  </a:cubicBezTo>
                  <a:cubicBezTo>
                    <a:pt x="21197" y="2904"/>
                    <a:pt x="21381" y="1852"/>
                    <a:pt x="21197" y="1063"/>
                  </a:cubicBezTo>
                  <a:cubicBezTo>
                    <a:pt x="21013" y="537"/>
                    <a:pt x="20460" y="0"/>
                    <a:pt x="20092" y="0"/>
                  </a:cubicBezTo>
                  <a:close/>
                </a:path>
              </a:pathLst>
            </a:custGeom>
            <a:solidFill>
              <a:srgbClr val="FFC39D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40" name="Google Shape;9443;p55"/>
            <p:cNvSpPr/>
            <p:nvPr/>
          </p:nvSpPr>
          <p:spPr>
            <a:xfrm>
              <a:off x="11934563" y="7680597"/>
              <a:ext cx="153230" cy="457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600" fill="norm" stroke="1" extrusionOk="0">
                  <a:moveTo>
                    <a:pt x="19715" y="0"/>
                  </a:moveTo>
                  <a:cubicBezTo>
                    <a:pt x="19005" y="0"/>
                    <a:pt x="18048" y="240"/>
                    <a:pt x="18048" y="564"/>
                  </a:cubicBezTo>
                  <a:cubicBezTo>
                    <a:pt x="18048" y="3454"/>
                    <a:pt x="17337" y="6263"/>
                    <a:pt x="15679" y="9073"/>
                  </a:cubicBezTo>
                  <a:lnTo>
                    <a:pt x="15679" y="8993"/>
                  </a:lnTo>
                  <a:cubicBezTo>
                    <a:pt x="14249" y="11563"/>
                    <a:pt x="11880" y="14132"/>
                    <a:pt x="8555" y="16541"/>
                  </a:cubicBezTo>
                  <a:cubicBezTo>
                    <a:pt x="8555" y="16461"/>
                    <a:pt x="8555" y="16461"/>
                    <a:pt x="8555" y="16461"/>
                  </a:cubicBezTo>
                  <a:cubicBezTo>
                    <a:pt x="6177" y="17986"/>
                    <a:pt x="3572" y="19431"/>
                    <a:pt x="247" y="20716"/>
                  </a:cubicBezTo>
                  <a:cubicBezTo>
                    <a:pt x="-227" y="20959"/>
                    <a:pt x="10" y="21360"/>
                    <a:pt x="720" y="21520"/>
                  </a:cubicBezTo>
                  <a:cubicBezTo>
                    <a:pt x="1194" y="21600"/>
                    <a:pt x="1668" y="21600"/>
                    <a:pt x="1905" y="21600"/>
                  </a:cubicBezTo>
                  <a:cubicBezTo>
                    <a:pt x="2378" y="21600"/>
                    <a:pt x="2852" y="21520"/>
                    <a:pt x="3089" y="21360"/>
                  </a:cubicBezTo>
                  <a:cubicBezTo>
                    <a:pt x="17100" y="15577"/>
                    <a:pt x="21136" y="7869"/>
                    <a:pt x="21373" y="644"/>
                  </a:cubicBezTo>
                  <a:cubicBezTo>
                    <a:pt x="21373" y="324"/>
                    <a:pt x="20662" y="80"/>
                    <a:pt x="19952" y="0"/>
                  </a:cubicBezTo>
                  <a:close/>
                </a:path>
              </a:pathLst>
            </a:custGeom>
            <a:solidFill>
              <a:srgbClr val="FFC39D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41" name="Google Shape;9444;p55"/>
            <p:cNvSpPr/>
            <p:nvPr/>
          </p:nvSpPr>
          <p:spPr>
            <a:xfrm>
              <a:off x="11941356" y="6766529"/>
              <a:ext cx="195815" cy="13720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2" h="21600" fill="norm" stroke="1" extrusionOk="0">
                  <a:moveTo>
                    <a:pt x="17699" y="0"/>
                  </a:moveTo>
                  <a:cubicBezTo>
                    <a:pt x="17142" y="0"/>
                    <a:pt x="16392" y="80"/>
                    <a:pt x="16392" y="160"/>
                  </a:cubicBezTo>
                  <a:cubicBezTo>
                    <a:pt x="16577" y="1500"/>
                    <a:pt x="17885" y="2813"/>
                    <a:pt x="18628" y="4126"/>
                  </a:cubicBezTo>
                  <a:cubicBezTo>
                    <a:pt x="18628" y="4368"/>
                    <a:pt x="18814" y="4608"/>
                    <a:pt x="18814" y="4877"/>
                  </a:cubicBezTo>
                  <a:cubicBezTo>
                    <a:pt x="18814" y="5145"/>
                    <a:pt x="18814" y="5439"/>
                    <a:pt x="18814" y="5734"/>
                  </a:cubicBezTo>
                  <a:cubicBezTo>
                    <a:pt x="18628" y="6297"/>
                    <a:pt x="18628" y="6887"/>
                    <a:pt x="18442" y="7476"/>
                  </a:cubicBezTo>
                  <a:cubicBezTo>
                    <a:pt x="18071" y="8629"/>
                    <a:pt x="17699" y="9808"/>
                    <a:pt x="17142" y="10960"/>
                  </a:cubicBezTo>
                  <a:cubicBezTo>
                    <a:pt x="16956" y="11442"/>
                    <a:pt x="16577" y="11924"/>
                    <a:pt x="16392" y="12408"/>
                  </a:cubicBezTo>
                  <a:cubicBezTo>
                    <a:pt x="16206" y="12890"/>
                    <a:pt x="15834" y="13372"/>
                    <a:pt x="15463" y="13854"/>
                  </a:cubicBezTo>
                  <a:cubicBezTo>
                    <a:pt x="14906" y="14819"/>
                    <a:pt x="14163" y="15784"/>
                    <a:pt x="12855" y="16722"/>
                  </a:cubicBezTo>
                  <a:cubicBezTo>
                    <a:pt x="12855" y="16722"/>
                    <a:pt x="12855" y="16722"/>
                    <a:pt x="12855" y="16749"/>
                  </a:cubicBezTo>
                  <a:cubicBezTo>
                    <a:pt x="11183" y="17900"/>
                    <a:pt x="8946" y="19026"/>
                    <a:pt x="5410" y="20072"/>
                  </a:cubicBezTo>
                  <a:cubicBezTo>
                    <a:pt x="3916" y="20501"/>
                    <a:pt x="2244" y="20903"/>
                    <a:pt x="194" y="21304"/>
                  </a:cubicBezTo>
                  <a:cubicBezTo>
                    <a:pt x="-178" y="21385"/>
                    <a:pt x="8" y="21492"/>
                    <a:pt x="565" y="21572"/>
                  </a:cubicBezTo>
                  <a:cubicBezTo>
                    <a:pt x="833" y="21591"/>
                    <a:pt x="1093" y="21600"/>
                    <a:pt x="1338" y="21600"/>
                  </a:cubicBezTo>
                  <a:cubicBezTo>
                    <a:pt x="1791" y="21600"/>
                    <a:pt x="2185" y="21571"/>
                    <a:pt x="2430" y="21519"/>
                  </a:cubicBezTo>
                  <a:cubicBezTo>
                    <a:pt x="6338" y="20688"/>
                    <a:pt x="9318" y="19804"/>
                    <a:pt x="11555" y="18866"/>
                  </a:cubicBezTo>
                  <a:cubicBezTo>
                    <a:pt x="13791" y="17900"/>
                    <a:pt x="15277" y="16936"/>
                    <a:pt x="16392" y="15945"/>
                  </a:cubicBezTo>
                  <a:cubicBezTo>
                    <a:pt x="17514" y="14927"/>
                    <a:pt x="18071" y="13935"/>
                    <a:pt x="18628" y="12917"/>
                  </a:cubicBezTo>
                  <a:cubicBezTo>
                    <a:pt x="19371" y="11817"/>
                    <a:pt x="19936" y="10719"/>
                    <a:pt x="20307" y="9593"/>
                  </a:cubicBezTo>
                  <a:cubicBezTo>
                    <a:pt x="20679" y="8896"/>
                    <a:pt x="20865" y="8200"/>
                    <a:pt x="21050" y="7503"/>
                  </a:cubicBezTo>
                  <a:cubicBezTo>
                    <a:pt x="21050" y="7128"/>
                    <a:pt x="21050" y="6779"/>
                    <a:pt x="21236" y="6405"/>
                  </a:cubicBezTo>
                  <a:cubicBezTo>
                    <a:pt x="21236" y="6056"/>
                    <a:pt x="21422" y="5681"/>
                    <a:pt x="21422" y="5306"/>
                  </a:cubicBezTo>
                  <a:cubicBezTo>
                    <a:pt x="21422" y="3939"/>
                    <a:pt x="19936" y="2573"/>
                    <a:pt x="19371" y="1178"/>
                  </a:cubicBezTo>
                  <a:cubicBezTo>
                    <a:pt x="19371" y="1178"/>
                    <a:pt x="19371" y="1152"/>
                    <a:pt x="19371" y="1152"/>
                  </a:cubicBezTo>
                  <a:cubicBezTo>
                    <a:pt x="19185" y="911"/>
                    <a:pt x="19185" y="696"/>
                    <a:pt x="19000" y="456"/>
                  </a:cubicBezTo>
                  <a:cubicBezTo>
                    <a:pt x="19000" y="348"/>
                    <a:pt x="18814" y="214"/>
                    <a:pt x="18628" y="107"/>
                  </a:cubicBezTo>
                  <a:cubicBezTo>
                    <a:pt x="18628" y="80"/>
                    <a:pt x="18442" y="53"/>
                    <a:pt x="18442" y="27"/>
                  </a:cubicBezTo>
                  <a:cubicBezTo>
                    <a:pt x="18257" y="0"/>
                    <a:pt x="18071" y="0"/>
                    <a:pt x="17885" y="0"/>
                  </a:cubicBezTo>
                  <a:close/>
                </a:path>
              </a:pathLst>
            </a:custGeom>
            <a:solidFill>
              <a:srgbClr val="FFC39D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42" name="Google Shape;9446;p55"/>
            <p:cNvSpPr/>
            <p:nvPr/>
          </p:nvSpPr>
          <p:spPr>
            <a:xfrm>
              <a:off x="12058857" y="7812646"/>
              <a:ext cx="1" cy="338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0" h="21600" fill="norm" stroke="1" extrusionOk="0">
                  <a:moveTo>
                    <a:pt x="0" y="21600"/>
                  </a:moveTo>
                  <a:lnTo>
                    <a:pt x="0" y="0"/>
                  </a:lnTo>
                  <a:cubicBezTo>
                    <a:pt x="0" y="0"/>
                    <a:pt x="0" y="21600"/>
                    <a:pt x="0" y="21600"/>
                  </a:cubicBezTo>
                  <a:close/>
                </a:path>
              </a:pathLst>
            </a:custGeom>
            <a:noFill/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43" name="Google Shape;9448;p55"/>
            <p:cNvSpPr/>
            <p:nvPr/>
          </p:nvSpPr>
          <p:spPr>
            <a:xfrm>
              <a:off x="11956658" y="7898484"/>
              <a:ext cx="103898" cy="2150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2" h="21600" fill="norm" stroke="1" extrusionOk="0">
                  <a:moveTo>
                    <a:pt x="18830" y="0"/>
                  </a:moveTo>
                  <a:cubicBezTo>
                    <a:pt x="17440" y="0"/>
                    <a:pt x="16731" y="512"/>
                    <a:pt x="16383" y="1201"/>
                  </a:cubicBezTo>
                  <a:cubicBezTo>
                    <a:pt x="16036" y="2054"/>
                    <a:pt x="16036" y="2736"/>
                    <a:pt x="15688" y="3595"/>
                  </a:cubicBezTo>
                  <a:cubicBezTo>
                    <a:pt x="14993" y="5131"/>
                    <a:pt x="13951" y="6672"/>
                    <a:pt x="12908" y="8207"/>
                  </a:cubicBezTo>
                  <a:cubicBezTo>
                    <a:pt x="11866" y="9579"/>
                    <a:pt x="10809" y="10943"/>
                    <a:pt x="9420" y="12315"/>
                  </a:cubicBezTo>
                  <a:cubicBezTo>
                    <a:pt x="6640" y="14880"/>
                    <a:pt x="3846" y="17445"/>
                    <a:pt x="371" y="19840"/>
                  </a:cubicBezTo>
                  <a:cubicBezTo>
                    <a:pt x="-338" y="20351"/>
                    <a:pt x="9" y="21034"/>
                    <a:pt x="1066" y="21375"/>
                  </a:cubicBezTo>
                  <a:cubicBezTo>
                    <a:pt x="1497" y="21518"/>
                    <a:pt x="2053" y="21600"/>
                    <a:pt x="2595" y="21600"/>
                  </a:cubicBezTo>
                  <a:cubicBezTo>
                    <a:pt x="3373" y="21600"/>
                    <a:pt x="4138" y="21436"/>
                    <a:pt x="4541" y="21034"/>
                  </a:cubicBezTo>
                  <a:cubicBezTo>
                    <a:pt x="8725" y="18127"/>
                    <a:pt x="12213" y="15050"/>
                    <a:pt x="15341" y="11632"/>
                  </a:cubicBezTo>
                  <a:cubicBezTo>
                    <a:pt x="18135" y="8378"/>
                    <a:pt x="20220" y="4960"/>
                    <a:pt x="21262" y="1371"/>
                  </a:cubicBezTo>
                  <a:cubicBezTo>
                    <a:pt x="21262" y="689"/>
                    <a:pt x="20220" y="171"/>
                    <a:pt x="18830" y="0"/>
                  </a:cubicBezTo>
                  <a:close/>
                </a:path>
              </a:pathLst>
            </a:custGeom>
            <a:solidFill>
              <a:srgbClr val="FFC39D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44" name="Google Shape;9449;p55"/>
            <p:cNvSpPr/>
            <p:nvPr/>
          </p:nvSpPr>
          <p:spPr>
            <a:xfrm>
              <a:off x="11963497" y="7670409"/>
              <a:ext cx="136250" cy="439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5" h="21600" fill="norm" stroke="1" extrusionOk="0">
                  <a:moveTo>
                    <a:pt x="19472" y="0"/>
                  </a:moveTo>
                  <a:cubicBezTo>
                    <a:pt x="18674" y="0"/>
                    <a:pt x="17876" y="167"/>
                    <a:pt x="17610" y="501"/>
                  </a:cubicBezTo>
                  <a:cubicBezTo>
                    <a:pt x="16812" y="3684"/>
                    <a:pt x="15738" y="6947"/>
                    <a:pt x="13875" y="10043"/>
                  </a:cubicBezTo>
                  <a:cubicBezTo>
                    <a:pt x="13875" y="10043"/>
                    <a:pt x="13875" y="10043"/>
                    <a:pt x="13875" y="9960"/>
                  </a:cubicBezTo>
                  <a:cubicBezTo>
                    <a:pt x="12279" y="12639"/>
                    <a:pt x="9875" y="15234"/>
                    <a:pt x="6140" y="17662"/>
                  </a:cubicBezTo>
                  <a:cubicBezTo>
                    <a:pt x="4278" y="18751"/>
                    <a:pt x="2405" y="19756"/>
                    <a:pt x="277" y="20675"/>
                  </a:cubicBezTo>
                  <a:cubicBezTo>
                    <a:pt x="-255" y="20929"/>
                    <a:pt x="11" y="21346"/>
                    <a:pt x="809" y="21513"/>
                  </a:cubicBezTo>
                  <a:cubicBezTo>
                    <a:pt x="1096" y="21573"/>
                    <a:pt x="1437" y="21600"/>
                    <a:pt x="1799" y="21600"/>
                  </a:cubicBezTo>
                  <a:cubicBezTo>
                    <a:pt x="2448" y="21600"/>
                    <a:pt x="3129" y="21506"/>
                    <a:pt x="3480" y="21346"/>
                  </a:cubicBezTo>
                  <a:cubicBezTo>
                    <a:pt x="6672" y="19923"/>
                    <a:pt x="9343" y="18333"/>
                    <a:pt x="11471" y="16740"/>
                  </a:cubicBezTo>
                  <a:cubicBezTo>
                    <a:pt x="13875" y="15067"/>
                    <a:pt x="15472" y="13310"/>
                    <a:pt x="16546" y="11466"/>
                  </a:cubicBezTo>
                  <a:cubicBezTo>
                    <a:pt x="19206" y="7869"/>
                    <a:pt x="20270" y="4269"/>
                    <a:pt x="21345" y="585"/>
                  </a:cubicBezTo>
                  <a:cubicBezTo>
                    <a:pt x="21345" y="251"/>
                    <a:pt x="20547" y="0"/>
                    <a:pt x="19738" y="0"/>
                  </a:cubicBezTo>
                  <a:close/>
                </a:path>
              </a:pathLst>
            </a:custGeom>
            <a:solidFill>
              <a:srgbClr val="FFC39D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45" name="Google Shape;9450;p55"/>
            <p:cNvSpPr/>
            <p:nvPr/>
          </p:nvSpPr>
          <p:spPr>
            <a:xfrm>
              <a:off x="10551726" y="6756273"/>
              <a:ext cx="1585445" cy="16018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6" h="21600" fill="norm" stroke="1" extrusionOk="0">
                  <a:moveTo>
                    <a:pt x="19616" y="0"/>
                  </a:moveTo>
                  <a:cubicBezTo>
                    <a:pt x="19616" y="46"/>
                    <a:pt x="19616" y="69"/>
                    <a:pt x="19616" y="92"/>
                  </a:cubicBezTo>
                  <a:cubicBezTo>
                    <a:pt x="19639" y="253"/>
                    <a:pt x="19663" y="436"/>
                    <a:pt x="19686" y="597"/>
                  </a:cubicBezTo>
                  <a:cubicBezTo>
                    <a:pt x="19709" y="803"/>
                    <a:pt x="19709" y="1010"/>
                    <a:pt x="19732" y="1217"/>
                  </a:cubicBezTo>
                  <a:cubicBezTo>
                    <a:pt x="19755" y="1676"/>
                    <a:pt x="19778" y="2135"/>
                    <a:pt x="19778" y="2571"/>
                  </a:cubicBezTo>
                  <a:cubicBezTo>
                    <a:pt x="19755" y="3604"/>
                    <a:pt x="19663" y="4614"/>
                    <a:pt x="19524" y="5624"/>
                  </a:cubicBezTo>
                  <a:cubicBezTo>
                    <a:pt x="19477" y="5899"/>
                    <a:pt x="19430" y="6198"/>
                    <a:pt x="19361" y="6473"/>
                  </a:cubicBezTo>
                  <a:cubicBezTo>
                    <a:pt x="19292" y="6909"/>
                    <a:pt x="19176" y="7345"/>
                    <a:pt x="19060" y="7781"/>
                  </a:cubicBezTo>
                  <a:cubicBezTo>
                    <a:pt x="18921" y="8264"/>
                    <a:pt x="18782" y="8746"/>
                    <a:pt x="18596" y="9205"/>
                  </a:cubicBezTo>
                  <a:cubicBezTo>
                    <a:pt x="18504" y="9434"/>
                    <a:pt x="18410" y="9641"/>
                    <a:pt x="18318" y="9870"/>
                  </a:cubicBezTo>
                  <a:cubicBezTo>
                    <a:pt x="18226" y="10054"/>
                    <a:pt x="18133" y="10238"/>
                    <a:pt x="18017" y="10422"/>
                  </a:cubicBezTo>
                  <a:cubicBezTo>
                    <a:pt x="17901" y="10582"/>
                    <a:pt x="17808" y="10719"/>
                    <a:pt x="17669" y="10835"/>
                  </a:cubicBezTo>
                  <a:cubicBezTo>
                    <a:pt x="17623" y="10903"/>
                    <a:pt x="17553" y="10949"/>
                    <a:pt x="17484" y="10995"/>
                  </a:cubicBezTo>
                  <a:cubicBezTo>
                    <a:pt x="17438" y="11041"/>
                    <a:pt x="17368" y="11064"/>
                    <a:pt x="17322" y="11088"/>
                  </a:cubicBezTo>
                  <a:cubicBezTo>
                    <a:pt x="17275" y="11110"/>
                    <a:pt x="17229" y="11133"/>
                    <a:pt x="17206" y="11133"/>
                  </a:cubicBezTo>
                  <a:cubicBezTo>
                    <a:pt x="17159" y="11133"/>
                    <a:pt x="17136" y="11133"/>
                    <a:pt x="17113" y="11156"/>
                  </a:cubicBezTo>
                  <a:cubicBezTo>
                    <a:pt x="17044" y="11156"/>
                    <a:pt x="16974" y="11156"/>
                    <a:pt x="16904" y="11133"/>
                  </a:cubicBezTo>
                  <a:cubicBezTo>
                    <a:pt x="16765" y="11110"/>
                    <a:pt x="16627" y="11041"/>
                    <a:pt x="16510" y="10949"/>
                  </a:cubicBezTo>
                  <a:cubicBezTo>
                    <a:pt x="16418" y="10881"/>
                    <a:pt x="16348" y="10812"/>
                    <a:pt x="16279" y="10719"/>
                  </a:cubicBezTo>
                  <a:cubicBezTo>
                    <a:pt x="16256" y="10674"/>
                    <a:pt x="16210" y="10651"/>
                    <a:pt x="16186" y="10605"/>
                  </a:cubicBezTo>
                  <a:cubicBezTo>
                    <a:pt x="16162" y="10559"/>
                    <a:pt x="16116" y="10513"/>
                    <a:pt x="16093" y="10468"/>
                  </a:cubicBezTo>
                  <a:cubicBezTo>
                    <a:pt x="15954" y="10238"/>
                    <a:pt x="15885" y="9985"/>
                    <a:pt x="15792" y="9733"/>
                  </a:cubicBezTo>
                  <a:cubicBezTo>
                    <a:pt x="15722" y="9595"/>
                    <a:pt x="15653" y="9457"/>
                    <a:pt x="15584" y="9320"/>
                  </a:cubicBezTo>
                  <a:cubicBezTo>
                    <a:pt x="15537" y="9274"/>
                    <a:pt x="15491" y="9205"/>
                    <a:pt x="15421" y="9159"/>
                  </a:cubicBezTo>
                  <a:cubicBezTo>
                    <a:pt x="15375" y="9136"/>
                    <a:pt x="15328" y="9090"/>
                    <a:pt x="15282" y="9067"/>
                  </a:cubicBezTo>
                  <a:cubicBezTo>
                    <a:pt x="15236" y="9044"/>
                    <a:pt x="15213" y="9044"/>
                    <a:pt x="15166" y="9021"/>
                  </a:cubicBezTo>
                  <a:lnTo>
                    <a:pt x="15073" y="9021"/>
                  </a:lnTo>
                  <a:cubicBezTo>
                    <a:pt x="14981" y="8998"/>
                    <a:pt x="14911" y="8998"/>
                    <a:pt x="14819" y="8998"/>
                  </a:cubicBezTo>
                  <a:cubicBezTo>
                    <a:pt x="14749" y="9021"/>
                    <a:pt x="14702" y="9021"/>
                    <a:pt x="14633" y="9044"/>
                  </a:cubicBezTo>
                  <a:cubicBezTo>
                    <a:pt x="14540" y="9090"/>
                    <a:pt x="14448" y="9136"/>
                    <a:pt x="14379" y="9182"/>
                  </a:cubicBezTo>
                  <a:cubicBezTo>
                    <a:pt x="14031" y="9434"/>
                    <a:pt x="13776" y="9779"/>
                    <a:pt x="13428" y="10032"/>
                  </a:cubicBezTo>
                  <a:cubicBezTo>
                    <a:pt x="13335" y="10077"/>
                    <a:pt x="13266" y="10146"/>
                    <a:pt x="13173" y="10192"/>
                  </a:cubicBezTo>
                  <a:cubicBezTo>
                    <a:pt x="13080" y="10215"/>
                    <a:pt x="13011" y="10238"/>
                    <a:pt x="12918" y="10261"/>
                  </a:cubicBezTo>
                  <a:cubicBezTo>
                    <a:pt x="12856" y="10261"/>
                    <a:pt x="12784" y="10271"/>
                    <a:pt x="12716" y="10271"/>
                  </a:cubicBezTo>
                  <a:cubicBezTo>
                    <a:pt x="12681" y="10271"/>
                    <a:pt x="12647" y="10269"/>
                    <a:pt x="12617" y="10261"/>
                  </a:cubicBezTo>
                  <a:cubicBezTo>
                    <a:pt x="12525" y="10261"/>
                    <a:pt x="12431" y="10238"/>
                    <a:pt x="12362" y="10215"/>
                  </a:cubicBezTo>
                  <a:cubicBezTo>
                    <a:pt x="12269" y="10192"/>
                    <a:pt x="12154" y="10146"/>
                    <a:pt x="12083" y="10100"/>
                  </a:cubicBezTo>
                  <a:cubicBezTo>
                    <a:pt x="12014" y="10054"/>
                    <a:pt x="11922" y="9985"/>
                    <a:pt x="11852" y="9939"/>
                  </a:cubicBezTo>
                  <a:cubicBezTo>
                    <a:pt x="11713" y="9802"/>
                    <a:pt x="11574" y="9664"/>
                    <a:pt x="11458" y="9503"/>
                  </a:cubicBezTo>
                  <a:cubicBezTo>
                    <a:pt x="11180" y="9182"/>
                    <a:pt x="10948" y="8814"/>
                    <a:pt x="10600" y="8563"/>
                  </a:cubicBezTo>
                  <a:lnTo>
                    <a:pt x="10623" y="8563"/>
                  </a:lnTo>
                  <a:cubicBezTo>
                    <a:pt x="10438" y="8401"/>
                    <a:pt x="10206" y="8287"/>
                    <a:pt x="9998" y="8172"/>
                  </a:cubicBezTo>
                  <a:cubicBezTo>
                    <a:pt x="9905" y="8126"/>
                    <a:pt x="9812" y="8103"/>
                    <a:pt x="9720" y="8080"/>
                  </a:cubicBezTo>
                  <a:cubicBezTo>
                    <a:pt x="9627" y="8057"/>
                    <a:pt x="9534" y="8034"/>
                    <a:pt x="9441" y="8011"/>
                  </a:cubicBezTo>
                  <a:cubicBezTo>
                    <a:pt x="9349" y="8011"/>
                    <a:pt x="9256" y="7988"/>
                    <a:pt x="9140" y="7988"/>
                  </a:cubicBezTo>
                  <a:cubicBezTo>
                    <a:pt x="9071" y="7988"/>
                    <a:pt x="8978" y="7988"/>
                    <a:pt x="8886" y="8011"/>
                  </a:cubicBezTo>
                  <a:lnTo>
                    <a:pt x="8909" y="8011"/>
                  </a:lnTo>
                  <a:cubicBezTo>
                    <a:pt x="8746" y="8011"/>
                    <a:pt x="8584" y="8057"/>
                    <a:pt x="8421" y="8103"/>
                  </a:cubicBezTo>
                  <a:cubicBezTo>
                    <a:pt x="8260" y="8149"/>
                    <a:pt x="8098" y="8195"/>
                    <a:pt x="7935" y="8264"/>
                  </a:cubicBezTo>
                  <a:lnTo>
                    <a:pt x="7935" y="8241"/>
                  </a:lnTo>
                  <a:cubicBezTo>
                    <a:pt x="7727" y="8333"/>
                    <a:pt x="7518" y="8424"/>
                    <a:pt x="7309" y="8516"/>
                  </a:cubicBezTo>
                  <a:cubicBezTo>
                    <a:pt x="6938" y="8677"/>
                    <a:pt x="6544" y="8860"/>
                    <a:pt x="6150" y="8976"/>
                  </a:cubicBezTo>
                  <a:cubicBezTo>
                    <a:pt x="5965" y="9044"/>
                    <a:pt x="5779" y="9090"/>
                    <a:pt x="5595" y="9136"/>
                  </a:cubicBezTo>
                  <a:cubicBezTo>
                    <a:pt x="5455" y="9159"/>
                    <a:pt x="5293" y="9182"/>
                    <a:pt x="5131" y="9182"/>
                  </a:cubicBezTo>
                  <a:cubicBezTo>
                    <a:pt x="5089" y="9183"/>
                    <a:pt x="5046" y="9184"/>
                    <a:pt x="5004" y="9184"/>
                  </a:cubicBezTo>
                  <a:cubicBezTo>
                    <a:pt x="4374" y="9184"/>
                    <a:pt x="3749" y="9025"/>
                    <a:pt x="3184" y="8746"/>
                  </a:cubicBezTo>
                  <a:cubicBezTo>
                    <a:pt x="2882" y="8608"/>
                    <a:pt x="2582" y="8424"/>
                    <a:pt x="2303" y="8195"/>
                  </a:cubicBezTo>
                  <a:cubicBezTo>
                    <a:pt x="2048" y="7988"/>
                    <a:pt x="1793" y="7758"/>
                    <a:pt x="1585" y="7484"/>
                  </a:cubicBezTo>
                  <a:cubicBezTo>
                    <a:pt x="1399" y="7208"/>
                    <a:pt x="1214" y="6932"/>
                    <a:pt x="1098" y="6634"/>
                  </a:cubicBezTo>
                  <a:cubicBezTo>
                    <a:pt x="1098" y="6611"/>
                    <a:pt x="1075" y="6611"/>
                    <a:pt x="1075" y="6611"/>
                  </a:cubicBezTo>
                  <a:cubicBezTo>
                    <a:pt x="1051" y="6679"/>
                    <a:pt x="1005" y="6749"/>
                    <a:pt x="982" y="6818"/>
                  </a:cubicBezTo>
                  <a:cubicBezTo>
                    <a:pt x="982" y="6841"/>
                    <a:pt x="959" y="6886"/>
                    <a:pt x="982" y="6909"/>
                  </a:cubicBezTo>
                  <a:lnTo>
                    <a:pt x="959" y="6955"/>
                  </a:lnTo>
                  <a:cubicBezTo>
                    <a:pt x="936" y="7001"/>
                    <a:pt x="936" y="7071"/>
                    <a:pt x="959" y="7116"/>
                  </a:cubicBezTo>
                  <a:cubicBezTo>
                    <a:pt x="820" y="7368"/>
                    <a:pt x="657" y="7667"/>
                    <a:pt x="519" y="7965"/>
                  </a:cubicBezTo>
                  <a:cubicBezTo>
                    <a:pt x="496" y="8034"/>
                    <a:pt x="449" y="8103"/>
                    <a:pt x="426" y="8195"/>
                  </a:cubicBezTo>
                  <a:cubicBezTo>
                    <a:pt x="403" y="8218"/>
                    <a:pt x="403" y="8264"/>
                    <a:pt x="426" y="8310"/>
                  </a:cubicBezTo>
                  <a:cubicBezTo>
                    <a:pt x="449" y="8356"/>
                    <a:pt x="472" y="8401"/>
                    <a:pt x="519" y="8401"/>
                  </a:cubicBezTo>
                  <a:cubicBezTo>
                    <a:pt x="496" y="8540"/>
                    <a:pt x="449" y="8677"/>
                    <a:pt x="403" y="8814"/>
                  </a:cubicBezTo>
                  <a:cubicBezTo>
                    <a:pt x="380" y="8930"/>
                    <a:pt x="357" y="9021"/>
                    <a:pt x="334" y="9136"/>
                  </a:cubicBezTo>
                  <a:cubicBezTo>
                    <a:pt x="194" y="9595"/>
                    <a:pt x="125" y="10009"/>
                    <a:pt x="55" y="10399"/>
                  </a:cubicBezTo>
                  <a:cubicBezTo>
                    <a:pt x="9" y="10835"/>
                    <a:pt x="-14" y="11225"/>
                    <a:pt x="9" y="11615"/>
                  </a:cubicBezTo>
                  <a:cubicBezTo>
                    <a:pt x="32" y="11982"/>
                    <a:pt x="102" y="12373"/>
                    <a:pt x="194" y="12763"/>
                  </a:cubicBezTo>
                  <a:cubicBezTo>
                    <a:pt x="287" y="13107"/>
                    <a:pt x="426" y="13474"/>
                    <a:pt x="588" y="13819"/>
                  </a:cubicBezTo>
                  <a:cubicBezTo>
                    <a:pt x="913" y="14462"/>
                    <a:pt x="1353" y="15081"/>
                    <a:pt x="1909" y="15701"/>
                  </a:cubicBezTo>
                  <a:cubicBezTo>
                    <a:pt x="2396" y="16229"/>
                    <a:pt x="2999" y="16734"/>
                    <a:pt x="3671" y="17216"/>
                  </a:cubicBezTo>
                  <a:cubicBezTo>
                    <a:pt x="3972" y="17423"/>
                    <a:pt x="4273" y="17629"/>
                    <a:pt x="4644" y="17859"/>
                  </a:cubicBezTo>
                  <a:cubicBezTo>
                    <a:pt x="4853" y="17973"/>
                    <a:pt x="5084" y="18089"/>
                    <a:pt x="5316" y="18226"/>
                  </a:cubicBezTo>
                  <a:lnTo>
                    <a:pt x="5362" y="18249"/>
                  </a:lnTo>
                  <a:lnTo>
                    <a:pt x="5432" y="18295"/>
                  </a:lnTo>
                  <a:lnTo>
                    <a:pt x="5548" y="18340"/>
                  </a:lnTo>
                  <a:lnTo>
                    <a:pt x="6104" y="18639"/>
                  </a:lnTo>
                  <a:lnTo>
                    <a:pt x="6359" y="18800"/>
                  </a:lnTo>
                  <a:lnTo>
                    <a:pt x="6475" y="18846"/>
                  </a:lnTo>
                  <a:cubicBezTo>
                    <a:pt x="6753" y="19006"/>
                    <a:pt x="7032" y="19145"/>
                    <a:pt x="7309" y="19305"/>
                  </a:cubicBezTo>
                  <a:cubicBezTo>
                    <a:pt x="8074" y="19695"/>
                    <a:pt x="8723" y="20039"/>
                    <a:pt x="9349" y="20315"/>
                  </a:cubicBezTo>
                  <a:cubicBezTo>
                    <a:pt x="10114" y="20659"/>
                    <a:pt x="10832" y="20934"/>
                    <a:pt x="11505" y="21141"/>
                  </a:cubicBezTo>
                  <a:cubicBezTo>
                    <a:pt x="12292" y="21394"/>
                    <a:pt x="12988" y="21531"/>
                    <a:pt x="13683" y="21577"/>
                  </a:cubicBezTo>
                  <a:cubicBezTo>
                    <a:pt x="13845" y="21600"/>
                    <a:pt x="14031" y="21600"/>
                    <a:pt x="14193" y="21600"/>
                  </a:cubicBezTo>
                  <a:cubicBezTo>
                    <a:pt x="14726" y="21600"/>
                    <a:pt x="15236" y="21531"/>
                    <a:pt x="15722" y="21394"/>
                  </a:cubicBezTo>
                  <a:cubicBezTo>
                    <a:pt x="16047" y="21301"/>
                    <a:pt x="16348" y="21164"/>
                    <a:pt x="16627" y="21004"/>
                  </a:cubicBezTo>
                  <a:cubicBezTo>
                    <a:pt x="16927" y="20843"/>
                    <a:pt x="17206" y="20636"/>
                    <a:pt x="17530" y="20361"/>
                  </a:cubicBezTo>
                  <a:cubicBezTo>
                    <a:pt x="17808" y="20131"/>
                    <a:pt x="18087" y="19855"/>
                    <a:pt x="18387" y="19512"/>
                  </a:cubicBezTo>
                  <a:cubicBezTo>
                    <a:pt x="18619" y="19259"/>
                    <a:pt x="18875" y="18960"/>
                    <a:pt x="19106" y="18639"/>
                  </a:cubicBezTo>
                  <a:cubicBezTo>
                    <a:pt x="19153" y="18639"/>
                    <a:pt x="19199" y="18616"/>
                    <a:pt x="19222" y="18570"/>
                  </a:cubicBezTo>
                  <a:cubicBezTo>
                    <a:pt x="19292" y="18456"/>
                    <a:pt x="19384" y="18340"/>
                    <a:pt x="19454" y="18249"/>
                  </a:cubicBezTo>
                  <a:cubicBezTo>
                    <a:pt x="19477" y="18226"/>
                    <a:pt x="19500" y="18203"/>
                    <a:pt x="19524" y="18180"/>
                  </a:cubicBezTo>
                  <a:cubicBezTo>
                    <a:pt x="19801" y="17813"/>
                    <a:pt x="20033" y="17377"/>
                    <a:pt x="20218" y="16917"/>
                  </a:cubicBezTo>
                  <a:cubicBezTo>
                    <a:pt x="20404" y="16481"/>
                    <a:pt x="20543" y="16022"/>
                    <a:pt x="20683" y="15471"/>
                  </a:cubicBezTo>
                  <a:cubicBezTo>
                    <a:pt x="20775" y="15058"/>
                    <a:pt x="20844" y="14599"/>
                    <a:pt x="20914" y="14072"/>
                  </a:cubicBezTo>
                  <a:lnTo>
                    <a:pt x="20937" y="13933"/>
                  </a:lnTo>
                  <a:lnTo>
                    <a:pt x="20960" y="13796"/>
                  </a:lnTo>
                  <a:cubicBezTo>
                    <a:pt x="21100" y="12900"/>
                    <a:pt x="21192" y="11982"/>
                    <a:pt x="21261" y="11202"/>
                  </a:cubicBezTo>
                  <a:cubicBezTo>
                    <a:pt x="21331" y="10192"/>
                    <a:pt x="21401" y="9297"/>
                    <a:pt x="21447" y="8378"/>
                  </a:cubicBezTo>
                  <a:cubicBezTo>
                    <a:pt x="21494" y="7758"/>
                    <a:pt x="21517" y="7162"/>
                    <a:pt x="21540" y="6565"/>
                  </a:cubicBezTo>
                  <a:cubicBezTo>
                    <a:pt x="21540" y="6244"/>
                    <a:pt x="21563" y="5945"/>
                    <a:pt x="21563" y="5624"/>
                  </a:cubicBezTo>
                  <a:lnTo>
                    <a:pt x="21563" y="5486"/>
                  </a:lnTo>
                  <a:cubicBezTo>
                    <a:pt x="21586" y="5233"/>
                    <a:pt x="21586" y="4959"/>
                    <a:pt x="21586" y="4706"/>
                  </a:cubicBezTo>
                  <a:cubicBezTo>
                    <a:pt x="21586" y="4086"/>
                    <a:pt x="21540" y="3489"/>
                    <a:pt x="21494" y="2961"/>
                  </a:cubicBezTo>
                  <a:cubicBezTo>
                    <a:pt x="21494" y="2709"/>
                    <a:pt x="21470" y="2456"/>
                    <a:pt x="21470" y="2204"/>
                  </a:cubicBezTo>
                  <a:cubicBezTo>
                    <a:pt x="21447" y="1905"/>
                    <a:pt x="21401" y="1584"/>
                    <a:pt x="21378" y="1263"/>
                  </a:cubicBezTo>
                  <a:lnTo>
                    <a:pt x="21378" y="1170"/>
                  </a:lnTo>
                  <a:lnTo>
                    <a:pt x="21354" y="964"/>
                  </a:lnTo>
                  <a:lnTo>
                    <a:pt x="21331" y="873"/>
                  </a:lnTo>
                  <a:cubicBezTo>
                    <a:pt x="21331" y="780"/>
                    <a:pt x="21331" y="689"/>
                    <a:pt x="21308" y="597"/>
                  </a:cubicBezTo>
                  <a:cubicBezTo>
                    <a:pt x="21285" y="482"/>
                    <a:pt x="21261" y="344"/>
                    <a:pt x="21238" y="230"/>
                  </a:cubicBezTo>
                  <a:cubicBezTo>
                    <a:pt x="21215" y="161"/>
                    <a:pt x="21192" y="69"/>
                    <a:pt x="21169" y="0"/>
                  </a:cubicBezTo>
                  <a:cubicBezTo>
                    <a:pt x="21169" y="0"/>
                    <a:pt x="21146" y="0"/>
                    <a:pt x="21146" y="23"/>
                  </a:cubicBezTo>
                  <a:cubicBezTo>
                    <a:pt x="21007" y="92"/>
                    <a:pt x="20844" y="161"/>
                    <a:pt x="20706" y="207"/>
                  </a:cubicBezTo>
                  <a:cubicBezTo>
                    <a:pt x="20612" y="230"/>
                    <a:pt x="20543" y="253"/>
                    <a:pt x="20450" y="276"/>
                  </a:cubicBezTo>
                  <a:lnTo>
                    <a:pt x="20241" y="276"/>
                  </a:lnTo>
                  <a:cubicBezTo>
                    <a:pt x="20103" y="276"/>
                    <a:pt x="19964" y="253"/>
                    <a:pt x="19847" y="184"/>
                  </a:cubicBezTo>
                  <a:cubicBezTo>
                    <a:pt x="19755" y="138"/>
                    <a:pt x="19686" y="92"/>
                    <a:pt x="19616" y="0"/>
                  </a:cubicBezTo>
                  <a:close/>
                </a:path>
              </a:pathLst>
            </a:custGeom>
            <a:solidFill>
              <a:srgbClr val="F2B18E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46" name="Google Shape;9454;p55"/>
            <p:cNvSpPr/>
            <p:nvPr/>
          </p:nvSpPr>
          <p:spPr>
            <a:xfrm>
              <a:off x="7988751" y="7175069"/>
              <a:ext cx="4033387" cy="48956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5" h="21600" fill="norm" stroke="1" extrusionOk="0">
                  <a:moveTo>
                    <a:pt x="14382" y="0"/>
                  </a:moveTo>
                  <a:cubicBezTo>
                    <a:pt x="14364" y="0"/>
                    <a:pt x="14345" y="7"/>
                    <a:pt x="14327" y="22"/>
                  </a:cubicBezTo>
                  <a:lnTo>
                    <a:pt x="13270" y="1367"/>
                  </a:lnTo>
                  <a:lnTo>
                    <a:pt x="10235" y="5212"/>
                  </a:lnTo>
                  <a:cubicBezTo>
                    <a:pt x="8831" y="6985"/>
                    <a:pt x="7437" y="8750"/>
                    <a:pt x="6034" y="10522"/>
                  </a:cubicBezTo>
                  <a:lnTo>
                    <a:pt x="6024" y="10537"/>
                  </a:lnTo>
                  <a:lnTo>
                    <a:pt x="1732" y="15967"/>
                  </a:lnTo>
                  <a:lnTo>
                    <a:pt x="18" y="18138"/>
                  </a:lnTo>
                  <a:cubicBezTo>
                    <a:pt x="9" y="18153"/>
                    <a:pt x="0" y="18160"/>
                    <a:pt x="0" y="18175"/>
                  </a:cubicBezTo>
                  <a:cubicBezTo>
                    <a:pt x="0" y="18198"/>
                    <a:pt x="9" y="18205"/>
                    <a:pt x="27" y="18220"/>
                  </a:cubicBezTo>
                  <a:cubicBezTo>
                    <a:pt x="27" y="18220"/>
                    <a:pt x="36" y="18228"/>
                    <a:pt x="36" y="18235"/>
                  </a:cubicBezTo>
                  <a:cubicBezTo>
                    <a:pt x="693" y="19017"/>
                    <a:pt x="1686" y="19685"/>
                    <a:pt x="3144" y="20323"/>
                  </a:cubicBezTo>
                  <a:cubicBezTo>
                    <a:pt x="3409" y="20444"/>
                    <a:pt x="3691" y="20564"/>
                    <a:pt x="4047" y="20699"/>
                  </a:cubicBezTo>
                  <a:cubicBezTo>
                    <a:pt x="4165" y="20744"/>
                    <a:pt x="4275" y="20789"/>
                    <a:pt x="4384" y="20834"/>
                  </a:cubicBezTo>
                  <a:cubicBezTo>
                    <a:pt x="4557" y="20901"/>
                    <a:pt x="4730" y="20969"/>
                    <a:pt x="4903" y="21037"/>
                  </a:cubicBezTo>
                  <a:cubicBezTo>
                    <a:pt x="5259" y="21172"/>
                    <a:pt x="5568" y="21277"/>
                    <a:pt x="5851" y="21367"/>
                  </a:cubicBezTo>
                  <a:cubicBezTo>
                    <a:pt x="6207" y="21465"/>
                    <a:pt x="6526" y="21540"/>
                    <a:pt x="6826" y="21570"/>
                  </a:cubicBezTo>
                  <a:cubicBezTo>
                    <a:pt x="6954" y="21585"/>
                    <a:pt x="7082" y="21593"/>
                    <a:pt x="7209" y="21593"/>
                  </a:cubicBezTo>
                  <a:lnTo>
                    <a:pt x="7227" y="21593"/>
                  </a:lnTo>
                  <a:cubicBezTo>
                    <a:pt x="7282" y="21593"/>
                    <a:pt x="7337" y="21593"/>
                    <a:pt x="7391" y="21585"/>
                  </a:cubicBezTo>
                  <a:cubicBezTo>
                    <a:pt x="7410" y="21585"/>
                    <a:pt x="7428" y="21585"/>
                    <a:pt x="7455" y="21578"/>
                  </a:cubicBezTo>
                  <a:cubicBezTo>
                    <a:pt x="7474" y="21578"/>
                    <a:pt x="7483" y="21570"/>
                    <a:pt x="7501" y="21570"/>
                  </a:cubicBezTo>
                  <a:lnTo>
                    <a:pt x="7510" y="21578"/>
                  </a:lnTo>
                  <a:cubicBezTo>
                    <a:pt x="7510" y="21585"/>
                    <a:pt x="7519" y="21585"/>
                    <a:pt x="7519" y="21585"/>
                  </a:cubicBezTo>
                  <a:cubicBezTo>
                    <a:pt x="7537" y="21593"/>
                    <a:pt x="7546" y="21600"/>
                    <a:pt x="7564" y="21600"/>
                  </a:cubicBezTo>
                  <a:cubicBezTo>
                    <a:pt x="7583" y="21600"/>
                    <a:pt x="7610" y="21593"/>
                    <a:pt x="7619" y="21578"/>
                  </a:cubicBezTo>
                  <a:lnTo>
                    <a:pt x="10043" y="18506"/>
                  </a:lnTo>
                  <a:lnTo>
                    <a:pt x="11520" y="16643"/>
                  </a:lnTo>
                  <a:lnTo>
                    <a:pt x="14682" y="12632"/>
                  </a:lnTo>
                  <a:lnTo>
                    <a:pt x="15922" y="11063"/>
                  </a:lnTo>
                  <a:cubicBezTo>
                    <a:pt x="17307" y="9313"/>
                    <a:pt x="18693" y="7563"/>
                    <a:pt x="20069" y="5813"/>
                  </a:cubicBezTo>
                  <a:lnTo>
                    <a:pt x="20105" y="5775"/>
                  </a:lnTo>
                  <a:lnTo>
                    <a:pt x="20661" y="5069"/>
                  </a:lnTo>
                  <a:lnTo>
                    <a:pt x="21582" y="3905"/>
                  </a:lnTo>
                  <a:cubicBezTo>
                    <a:pt x="21591" y="3898"/>
                    <a:pt x="21600" y="3883"/>
                    <a:pt x="21591" y="3868"/>
                  </a:cubicBezTo>
                  <a:cubicBezTo>
                    <a:pt x="21591" y="3853"/>
                    <a:pt x="21582" y="3838"/>
                    <a:pt x="21573" y="3830"/>
                  </a:cubicBezTo>
                  <a:cubicBezTo>
                    <a:pt x="21555" y="3823"/>
                    <a:pt x="21545" y="3815"/>
                    <a:pt x="21527" y="3815"/>
                  </a:cubicBezTo>
                  <a:cubicBezTo>
                    <a:pt x="21518" y="3815"/>
                    <a:pt x="21509" y="3815"/>
                    <a:pt x="21500" y="3823"/>
                  </a:cubicBezTo>
                  <a:cubicBezTo>
                    <a:pt x="21491" y="3823"/>
                    <a:pt x="21472" y="3823"/>
                    <a:pt x="21454" y="3830"/>
                  </a:cubicBezTo>
                  <a:cubicBezTo>
                    <a:pt x="21381" y="3883"/>
                    <a:pt x="21308" y="3936"/>
                    <a:pt x="21235" y="3988"/>
                  </a:cubicBezTo>
                  <a:cubicBezTo>
                    <a:pt x="21080" y="4108"/>
                    <a:pt x="20925" y="4221"/>
                    <a:pt x="20752" y="4311"/>
                  </a:cubicBezTo>
                  <a:cubicBezTo>
                    <a:pt x="20689" y="4348"/>
                    <a:pt x="20634" y="4371"/>
                    <a:pt x="20588" y="4393"/>
                  </a:cubicBezTo>
                  <a:cubicBezTo>
                    <a:pt x="20524" y="4416"/>
                    <a:pt x="20470" y="4439"/>
                    <a:pt x="20406" y="4461"/>
                  </a:cubicBezTo>
                  <a:lnTo>
                    <a:pt x="20397" y="4461"/>
                  </a:lnTo>
                  <a:cubicBezTo>
                    <a:pt x="20288" y="4491"/>
                    <a:pt x="20178" y="4514"/>
                    <a:pt x="20060" y="4521"/>
                  </a:cubicBezTo>
                  <a:lnTo>
                    <a:pt x="19969" y="4521"/>
                  </a:lnTo>
                  <a:cubicBezTo>
                    <a:pt x="19896" y="4521"/>
                    <a:pt x="19832" y="4521"/>
                    <a:pt x="19768" y="4506"/>
                  </a:cubicBezTo>
                  <a:cubicBezTo>
                    <a:pt x="19686" y="4499"/>
                    <a:pt x="19613" y="4476"/>
                    <a:pt x="19540" y="4446"/>
                  </a:cubicBezTo>
                  <a:cubicBezTo>
                    <a:pt x="19476" y="4424"/>
                    <a:pt x="19413" y="4393"/>
                    <a:pt x="19358" y="4348"/>
                  </a:cubicBezTo>
                  <a:cubicBezTo>
                    <a:pt x="19303" y="4311"/>
                    <a:pt x="19258" y="4266"/>
                    <a:pt x="19212" y="4221"/>
                  </a:cubicBezTo>
                  <a:cubicBezTo>
                    <a:pt x="19176" y="4168"/>
                    <a:pt x="19148" y="4123"/>
                    <a:pt x="19121" y="4071"/>
                  </a:cubicBezTo>
                  <a:cubicBezTo>
                    <a:pt x="19094" y="4003"/>
                    <a:pt x="19075" y="3936"/>
                    <a:pt x="19066" y="3853"/>
                  </a:cubicBezTo>
                  <a:cubicBezTo>
                    <a:pt x="19057" y="3733"/>
                    <a:pt x="19066" y="3605"/>
                    <a:pt x="19103" y="3462"/>
                  </a:cubicBezTo>
                  <a:cubicBezTo>
                    <a:pt x="19167" y="3169"/>
                    <a:pt x="19303" y="2877"/>
                    <a:pt x="19431" y="2636"/>
                  </a:cubicBezTo>
                  <a:cubicBezTo>
                    <a:pt x="19431" y="2621"/>
                    <a:pt x="19431" y="2613"/>
                    <a:pt x="19431" y="2598"/>
                  </a:cubicBezTo>
                  <a:cubicBezTo>
                    <a:pt x="19431" y="2583"/>
                    <a:pt x="19431" y="2568"/>
                    <a:pt x="19413" y="2561"/>
                  </a:cubicBezTo>
                  <a:cubicBezTo>
                    <a:pt x="19404" y="2546"/>
                    <a:pt x="19385" y="2538"/>
                    <a:pt x="19358" y="2538"/>
                  </a:cubicBezTo>
                  <a:cubicBezTo>
                    <a:pt x="19349" y="2538"/>
                    <a:pt x="19331" y="2546"/>
                    <a:pt x="19321" y="2553"/>
                  </a:cubicBezTo>
                  <a:cubicBezTo>
                    <a:pt x="19066" y="2771"/>
                    <a:pt x="18838" y="2936"/>
                    <a:pt x="18610" y="3072"/>
                  </a:cubicBezTo>
                  <a:cubicBezTo>
                    <a:pt x="18419" y="3177"/>
                    <a:pt x="18237" y="3252"/>
                    <a:pt x="18045" y="3304"/>
                  </a:cubicBezTo>
                  <a:cubicBezTo>
                    <a:pt x="17881" y="3357"/>
                    <a:pt x="17726" y="3380"/>
                    <a:pt x="17562" y="3395"/>
                  </a:cubicBezTo>
                  <a:lnTo>
                    <a:pt x="17462" y="3395"/>
                  </a:lnTo>
                  <a:cubicBezTo>
                    <a:pt x="17398" y="3395"/>
                    <a:pt x="17325" y="3387"/>
                    <a:pt x="17262" y="3380"/>
                  </a:cubicBezTo>
                  <a:cubicBezTo>
                    <a:pt x="17198" y="3372"/>
                    <a:pt x="17134" y="3357"/>
                    <a:pt x="17070" y="3335"/>
                  </a:cubicBezTo>
                  <a:cubicBezTo>
                    <a:pt x="17016" y="3312"/>
                    <a:pt x="16970" y="3282"/>
                    <a:pt x="16925" y="3259"/>
                  </a:cubicBezTo>
                  <a:cubicBezTo>
                    <a:pt x="16888" y="3222"/>
                    <a:pt x="16852" y="3192"/>
                    <a:pt x="16815" y="3154"/>
                  </a:cubicBezTo>
                  <a:cubicBezTo>
                    <a:pt x="16779" y="3102"/>
                    <a:pt x="16742" y="3049"/>
                    <a:pt x="16715" y="2989"/>
                  </a:cubicBezTo>
                  <a:cubicBezTo>
                    <a:pt x="16688" y="2906"/>
                    <a:pt x="16669" y="2824"/>
                    <a:pt x="16660" y="2726"/>
                  </a:cubicBezTo>
                  <a:lnTo>
                    <a:pt x="16651" y="2734"/>
                  </a:lnTo>
                  <a:cubicBezTo>
                    <a:pt x="16642" y="2576"/>
                    <a:pt x="16660" y="2418"/>
                    <a:pt x="16697" y="2230"/>
                  </a:cubicBezTo>
                  <a:cubicBezTo>
                    <a:pt x="16751" y="1983"/>
                    <a:pt x="16852" y="1735"/>
                    <a:pt x="16988" y="1502"/>
                  </a:cubicBezTo>
                  <a:cubicBezTo>
                    <a:pt x="17006" y="1464"/>
                    <a:pt x="17034" y="1419"/>
                    <a:pt x="17061" y="1382"/>
                  </a:cubicBezTo>
                  <a:cubicBezTo>
                    <a:pt x="17080" y="1352"/>
                    <a:pt x="17080" y="1322"/>
                    <a:pt x="17043" y="1307"/>
                  </a:cubicBezTo>
                  <a:cubicBezTo>
                    <a:pt x="17043" y="1299"/>
                    <a:pt x="17034" y="1299"/>
                    <a:pt x="17034" y="1299"/>
                  </a:cubicBezTo>
                  <a:cubicBezTo>
                    <a:pt x="17025" y="1299"/>
                    <a:pt x="17016" y="1292"/>
                    <a:pt x="17006" y="1292"/>
                  </a:cubicBezTo>
                  <a:cubicBezTo>
                    <a:pt x="16988" y="1292"/>
                    <a:pt x="16961" y="1307"/>
                    <a:pt x="16952" y="1322"/>
                  </a:cubicBezTo>
                  <a:cubicBezTo>
                    <a:pt x="16870" y="1404"/>
                    <a:pt x="16797" y="1479"/>
                    <a:pt x="16724" y="1547"/>
                  </a:cubicBezTo>
                  <a:lnTo>
                    <a:pt x="16724" y="1562"/>
                  </a:lnTo>
                  <a:cubicBezTo>
                    <a:pt x="16633" y="1637"/>
                    <a:pt x="16560" y="1705"/>
                    <a:pt x="16487" y="1757"/>
                  </a:cubicBezTo>
                  <a:cubicBezTo>
                    <a:pt x="16423" y="1802"/>
                    <a:pt x="16350" y="1847"/>
                    <a:pt x="16268" y="1900"/>
                  </a:cubicBezTo>
                  <a:cubicBezTo>
                    <a:pt x="16113" y="1983"/>
                    <a:pt x="15949" y="2050"/>
                    <a:pt x="15776" y="2103"/>
                  </a:cubicBezTo>
                  <a:cubicBezTo>
                    <a:pt x="15630" y="2148"/>
                    <a:pt x="15494" y="2170"/>
                    <a:pt x="15366" y="2178"/>
                  </a:cubicBezTo>
                  <a:lnTo>
                    <a:pt x="15348" y="2185"/>
                  </a:lnTo>
                  <a:lnTo>
                    <a:pt x="15257" y="2185"/>
                  </a:lnTo>
                  <a:cubicBezTo>
                    <a:pt x="15184" y="2185"/>
                    <a:pt x="15120" y="2178"/>
                    <a:pt x="15056" y="2170"/>
                  </a:cubicBezTo>
                  <a:lnTo>
                    <a:pt x="15065" y="2178"/>
                  </a:lnTo>
                  <a:cubicBezTo>
                    <a:pt x="14974" y="2156"/>
                    <a:pt x="14892" y="2133"/>
                    <a:pt x="14828" y="2110"/>
                  </a:cubicBezTo>
                  <a:cubicBezTo>
                    <a:pt x="14765" y="2080"/>
                    <a:pt x="14701" y="2050"/>
                    <a:pt x="14646" y="2013"/>
                  </a:cubicBezTo>
                  <a:cubicBezTo>
                    <a:pt x="14592" y="1975"/>
                    <a:pt x="14546" y="1930"/>
                    <a:pt x="14491" y="1870"/>
                  </a:cubicBezTo>
                  <a:cubicBezTo>
                    <a:pt x="14446" y="1810"/>
                    <a:pt x="14409" y="1742"/>
                    <a:pt x="14373" y="1667"/>
                  </a:cubicBezTo>
                  <a:cubicBezTo>
                    <a:pt x="14327" y="1555"/>
                    <a:pt x="14300" y="1435"/>
                    <a:pt x="14281" y="1292"/>
                  </a:cubicBezTo>
                  <a:lnTo>
                    <a:pt x="14281" y="1307"/>
                  </a:lnTo>
                  <a:cubicBezTo>
                    <a:pt x="14263" y="1051"/>
                    <a:pt x="14281" y="781"/>
                    <a:pt x="14354" y="450"/>
                  </a:cubicBezTo>
                  <a:cubicBezTo>
                    <a:pt x="14382" y="330"/>
                    <a:pt x="14418" y="203"/>
                    <a:pt x="14455" y="75"/>
                  </a:cubicBezTo>
                  <a:cubicBezTo>
                    <a:pt x="14464" y="52"/>
                    <a:pt x="14455" y="30"/>
                    <a:pt x="14437" y="15"/>
                  </a:cubicBezTo>
                  <a:cubicBezTo>
                    <a:pt x="14418" y="7"/>
                    <a:pt x="14400" y="0"/>
                    <a:pt x="14382" y="0"/>
                  </a:cubicBezTo>
                  <a:close/>
                </a:path>
              </a:pathLst>
            </a:custGeom>
            <a:solidFill>
              <a:srgbClr val="32323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47" name="Google Shape;9455;p55"/>
            <p:cNvSpPr/>
            <p:nvPr/>
          </p:nvSpPr>
          <p:spPr>
            <a:xfrm>
              <a:off x="7988751" y="7175068"/>
              <a:ext cx="3181510" cy="45007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237" y="0"/>
                  </a:moveTo>
                  <a:cubicBezTo>
                    <a:pt x="18214" y="0"/>
                    <a:pt x="18191" y="8"/>
                    <a:pt x="18168" y="24"/>
                  </a:cubicBezTo>
                  <a:lnTo>
                    <a:pt x="16827" y="1487"/>
                  </a:lnTo>
                  <a:lnTo>
                    <a:pt x="12979" y="5669"/>
                  </a:lnTo>
                  <a:cubicBezTo>
                    <a:pt x="11199" y="7597"/>
                    <a:pt x="9430" y="9517"/>
                    <a:pt x="7651" y="11445"/>
                  </a:cubicBezTo>
                  <a:lnTo>
                    <a:pt x="7639" y="11462"/>
                  </a:lnTo>
                  <a:lnTo>
                    <a:pt x="2196" y="17368"/>
                  </a:lnTo>
                  <a:lnTo>
                    <a:pt x="23" y="19729"/>
                  </a:lnTo>
                  <a:cubicBezTo>
                    <a:pt x="12" y="19745"/>
                    <a:pt x="0" y="19753"/>
                    <a:pt x="0" y="19770"/>
                  </a:cubicBezTo>
                  <a:cubicBezTo>
                    <a:pt x="0" y="19795"/>
                    <a:pt x="12" y="19803"/>
                    <a:pt x="35" y="19819"/>
                  </a:cubicBezTo>
                  <a:cubicBezTo>
                    <a:pt x="35" y="19819"/>
                    <a:pt x="46" y="19827"/>
                    <a:pt x="46" y="19835"/>
                  </a:cubicBezTo>
                  <a:cubicBezTo>
                    <a:pt x="682" y="20481"/>
                    <a:pt x="1572" y="21061"/>
                    <a:pt x="2762" y="21600"/>
                  </a:cubicBezTo>
                  <a:lnTo>
                    <a:pt x="3698" y="20611"/>
                  </a:lnTo>
                  <a:lnTo>
                    <a:pt x="6749" y="17344"/>
                  </a:lnTo>
                  <a:lnTo>
                    <a:pt x="9800" y="14068"/>
                  </a:lnTo>
                  <a:lnTo>
                    <a:pt x="15914" y="7507"/>
                  </a:lnTo>
                  <a:lnTo>
                    <a:pt x="18757" y="4469"/>
                  </a:lnTo>
                  <a:lnTo>
                    <a:pt x="21600" y="1413"/>
                  </a:lnTo>
                  <a:cubicBezTo>
                    <a:pt x="21588" y="1413"/>
                    <a:pt x="21577" y="1405"/>
                    <a:pt x="21565" y="1405"/>
                  </a:cubicBezTo>
                  <a:cubicBezTo>
                    <a:pt x="21542" y="1405"/>
                    <a:pt x="21508" y="1422"/>
                    <a:pt x="21496" y="1438"/>
                  </a:cubicBezTo>
                  <a:cubicBezTo>
                    <a:pt x="21392" y="1527"/>
                    <a:pt x="21300" y="1609"/>
                    <a:pt x="21207" y="1683"/>
                  </a:cubicBezTo>
                  <a:lnTo>
                    <a:pt x="21207" y="1699"/>
                  </a:lnTo>
                  <a:cubicBezTo>
                    <a:pt x="21092" y="1781"/>
                    <a:pt x="20999" y="1854"/>
                    <a:pt x="20907" y="1911"/>
                  </a:cubicBezTo>
                  <a:cubicBezTo>
                    <a:pt x="20826" y="1961"/>
                    <a:pt x="20734" y="2010"/>
                    <a:pt x="20629" y="2067"/>
                  </a:cubicBezTo>
                  <a:cubicBezTo>
                    <a:pt x="20433" y="2157"/>
                    <a:pt x="20225" y="2230"/>
                    <a:pt x="20005" y="2287"/>
                  </a:cubicBezTo>
                  <a:cubicBezTo>
                    <a:pt x="19821" y="2336"/>
                    <a:pt x="19647" y="2361"/>
                    <a:pt x="19485" y="2369"/>
                  </a:cubicBezTo>
                  <a:lnTo>
                    <a:pt x="19462" y="2377"/>
                  </a:lnTo>
                  <a:lnTo>
                    <a:pt x="19346" y="2377"/>
                  </a:lnTo>
                  <a:cubicBezTo>
                    <a:pt x="19254" y="2377"/>
                    <a:pt x="19173" y="2369"/>
                    <a:pt x="19092" y="2361"/>
                  </a:cubicBezTo>
                  <a:lnTo>
                    <a:pt x="19104" y="2369"/>
                  </a:lnTo>
                  <a:cubicBezTo>
                    <a:pt x="18988" y="2345"/>
                    <a:pt x="18884" y="2320"/>
                    <a:pt x="18803" y="2295"/>
                  </a:cubicBezTo>
                  <a:cubicBezTo>
                    <a:pt x="18723" y="2263"/>
                    <a:pt x="18641" y="2230"/>
                    <a:pt x="18572" y="2189"/>
                  </a:cubicBezTo>
                  <a:cubicBezTo>
                    <a:pt x="18503" y="2148"/>
                    <a:pt x="18445" y="2100"/>
                    <a:pt x="18376" y="2034"/>
                  </a:cubicBezTo>
                  <a:cubicBezTo>
                    <a:pt x="18318" y="1969"/>
                    <a:pt x="18272" y="1895"/>
                    <a:pt x="18225" y="1814"/>
                  </a:cubicBezTo>
                  <a:cubicBezTo>
                    <a:pt x="18168" y="1691"/>
                    <a:pt x="18133" y="1560"/>
                    <a:pt x="18110" y="1405"/>
                  </a:cubicBezTo>
                  <a:lnTo>
                    <a:pt x="18110" y="1422"/>
                  </a:lnTo>
                  <a:cubicBezTo>
                    <a:pt x="18087" y="1143"/>
                    <a:pt x="18110" y="849"/>
                    <a:pt x="18202" y="490"/>
                  </a:cubicBezTo>
                  <a:cubicBezTo>
                    <a:pt x="18237" y="359"/>
                    <a:pt x="18283" y="220"/>
                    <a:pt x="18330" y="81"/>
                  </a:cubicBezTo>
                  <a:cubicBezTo>
                    <a:pt x="18341" y="57"/>
                    <a:pt x="18330" y="33"/>
                    <a:pt x="18307" y="16"/>
                  </a:cubicBezTo>
                  <a:cubicBezTo>
                    <a:pt x="18283" y="8"/>
                    <a:pt x="18260" y="0"/>
                    <a:pt x="18237" y="0"/>
                  </a:cubicBezTo>
                  <a:close/>
                </a:path>
              </a:pathLst>
            </a:custGeom>
            <a:solidFill>
              <a:srgbClr val="F2B65E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48" name="Google Shape;9456;p55"/>
            <p:cNvSpPr/>
            <p:nvPr/>
          </p:nvSpPr>
          <p:spPr>
            <a:xfrm>
              <a:off x="8870557" y="7762304"/>
              <a:ext cx="3150878" cy="43084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823" y="0"/>
                  </a:moveTo>
                  <a:lnTo>
                    <a:pt x="17784" y="1161"/>
                  </a:lnTo>
                  <a:lnTo>
                    <a:pt x="17737" y="1203"/>
                  </a:lnTo>
                  <a:lnTo>
                    <a:pt x="11424" y="8210"/>
                  </a:lnTo>
                  <a:lnTo>
                    <a:pt x="5099" y="15233"/>
                  </a:lnTo>
                  <a:cubicBezTo>
                    <a:pt x="3396" y="17111"/>
                    <a:pt x="1704" y="18997"/>
                    <a:pt x="0" y="20875"/>
                  </a:cubicBezTo>
                  <a:cubicBezTo>
                    <a:pt x="81" y="20909"/>
                    <a:pt x="151" y="20934"/>
                    <a:pt x="233" y="20960"/>
                  </a:cubicBezTo>
                  <a:cubicBezTo>
                    <a:pt x="688" y="21114"/>
                    <a:pt x="1085" y="21233"/>
                    <a:pt x="1447" y="21335"/>
                  </a:cubicBezTo>
                  <a:cubicBezTo>
                    <a:pt x="1902" y="21446"/>
                    <a:pt x="2310" y="21532"/>
                    <a:pt x="2695" y="21566"/>
                  </a:cubicBezTo>
                  <a:cubicBezTo>
                    <a:pt x="2859" y="21583"/>
                    <a:pt x="3022" y="21591"/>
                    <a:pt x="3186" y="21591"/>
                  </a:cubicBezTo>
                  <a:lnTo>
                    <a:pt x="3209" y="21591"/>
                  </a:lnTo>
                  <a:cubicBezTo>
                    <a:pt x="3279" y="21591"/>
                    <a:pt x="3349" y="21591"/>
                    <a:pt x="3419" y="21583"/>
                  </a:cubicBezTo>
                  <a:cubicBezTo>
                    <a:pt x="3442" y="21583"/>
                    <a:pt x="3466" y="21583"/>
                    <a:pt x="3500" y="21574"/>
                  </a:cubicBezTo>
                  <a:cubicBezTo>
                    <a:pt x="3524" y="21574"/>
                    <a:pt x="3536" y="21566"/>
                    <a:pt x="3559" y="21566"/>
                  </a:cubicBezTo>
                  <a:lnTo>
                    <a:pt x="3571" y="21574"/>
                  </a:lnTo>
                  <a:cubicBezTo>
                    <a:pt x="3571" y="21583"/>
                    <a:pt x="3582" y="21583"/>
                    <a:pt x="3582" y="21583"/>
                  </a:cubicBezTo>
                  <a:cubicBezTo>
                    <a:pt x="3606" y="21591"/>
                    <a:pt x="3617" y="21600"/>
                    <a:pt x="3641" y="21600"/>
                  </a:cubicBezTo>
                  <a:cubicBezTo>
                    <a:pt x="3664" y="21600"/>
                    <a:pt x="3699" y="21591"/>
                    <a:pt x="3711" y="21574"/>
                  </a:cubicBezTo>
                  <a:lnTo>
                    <a:pt x="6815" y="18084"/>
                  </a:lnTo>
                  <a:lnTo>
                    <a:pt x="8705" y="15968"/>
                  </a:lnTo>
                  <a:lnTo>
                    <a:pt x="12754" y="11410"/>
                  </a:lnTo>
                  <a:lnTo>
                    <a:pt x="14342" y="9627"/>
                  </a:lnTo>
                  <a:cubicBezTo>
                    <a:pt x="16127" y="7621"/>
                    <a:pt x="17912" y="5624"/>
                    <a:pt x="19698" y="3619"/>
                  </a:cubicBezTo>
                  <a:lnTo>
                    <a:pt x="20409" y="2816"/>
                  </a:lnTo>
                  <a:lnTo>
                    <a:pt x="21588" y="1493"/>
                  </a:lnTo>
                  <a:cubicBezTo>
                    <a:pt x="21600" y="1485"/>
                    <a:pt x="21600" y="1468"/>
                    <a:pt x="21600" y="1451"/>
                  </a:cubicBezTo>
                  <a:cubicBezTo>
                    <a:pt x="21600" y="1434"/>
                    <a:pt x="21588" y="1417"/>
                    <a:pt x="21577" y="1408"/>
                  </a:cubicBezTo>
                  <a:cubicBezTo>
                    <a:pt x="21553" y="1400"/>
                    <a:pt x="21542" y="1391"/>
                    <a:pt x="21518" y="1391"/>
                  </a:cubicBezTo>
                  <a:cubicBezTo>
                    <a:pt x="21506" y="1391"/>
                    <a:pt x="21495" y="1391"/>
                    <a:pt x="21483" y="1400"/>
                  </a:cubicBezTo>
                  <a:cubicBezTo>
                    <a:pt x="21471" y="1400"/>
                    <a:pt x="21448" y="1400"/>
                    <a:pt x="21425" y="1408"/>
                  </a:cubicBezTo>
                  <a:cubicBezTo>
                    <a:pt x="21331" y="1468"/>
                    <a:pt x="21238" y="1528"/>
                    <a:pt x="21145" y="1587"/>
                  </a:cubicBezTo>
                  <a:cubicBezTo>
                    <a:pt x="20946" y="1724"/>
                    <a:pt x="20748" y="1852"/>
                    <a:pt x="20526" y="1955"/>
                  </a:cubicBezTo>
                  <a:cubicBezTo>
                    <a:pt x="20456" y="1989"/>
                    <a:pt x="20386" y="2023"/>
                    <a:pt x="20316" y="2048"/>
                  </a:cubicBezTo>
                  <a:cubicBezTo>
                    <a:pt x="20234" y="2074"/>
                    <a:pt x="20165" y="2100"/>
                    <a:pt x="20083" y="2125"/>
                  </a:cubicBezTo>
                  <a:lnTo>
                    <a:pt x="20071" y="2125"/>
                  </a:lnTo>
                  <a:cubicBezTo>
                    <a:pt x="19920" y="2159"/>
                    <a:pt x="19779" y="2185"/>
                    <a:pt x="19639" y="2193"/>
                  </a:cubicBezTo>
                  <a:lnTo>
                    <a:pt x="19523" y="2193"/>
                  </a:lnTo>
                  <a:cubicBezTo>
                    <a:pt x="19429" y="2193"/>
                    <a:pt x="19348" y="2193"/>
                    <a:pt x="19266" y="2176"/>
                  </a:cubicBezTo>
                  <a:cubicBezTo>
                    <a:pt x="19161" y="2168"/>
                    <a:pt x="19068" y="2142"/>
                    <a:pt x="18974" y="2108"/>
                  </a:cubicBezTo>
                  <a:cubicBezTo>
                    <a:pt x="18892" y="2083"/>
                    <a:pt x="18811" y="2048"/>
                    <a:pt x="18741" y="1997"/>
                  </a:cubicBezTo>
                  <a:cubicBezTo>
                    <a:pt x="18671" y="1955"/>
                    <a:pt x="18613" y="1903"/>
                    <a:pt x="18554" y="1852"/>
                  </a:cubicBezTo>
                  <a:cubicBezTo>
                    <a:pt x="18507" y="1792"/>
                    <a:pt x="18473" y="1741"/>
                    <a:pt x="18438" y="1681"/>
                  </a:cubicBezTo>
                  <a:cubicBezTo>
                    <a:pt x="18403" y="1604"/>
                    <a:pt x="18379" y="1528"/>
                    <a:pt x="18367" y="1434"/>
                  </a:cubicBezTo>
                  <a:cubicBezTo>
                    <a:pt x="18356" y="1297"/>
                    <a:pt x="18367" y="1152"/>
                    <a:pt x="18414" y="990"/>
                  </a:cubicBezTo>
                  <a:cubicBezTo>
                    <a:pt x="18496" y="657"/>
                    <a:pt x="18671" y="325"/>
                    <a:pt x="18834" y="51"/>
                  </a:cubicBezTo>
                  <a:cubicBezTo>
                    <a:pt x="18834" y="34"/>
                    <a:pt x="18846" y="26"/>
                    <a:pt x="18834" y="9"/>
                  </a:cubicBezTo>
                  <a:cubicBezTo>
                    <a:pt x="18834" y="9"/>
                    <a:pt x="18834" y="0"/>
                    <a:pt x="18834" y="0"/>
                  </a:cubicBezTo>
                  <a:close/>
                </a:path>
              </a:pathLst>
            </a:custGeom>
            <a:solidFill>
              <a:srgbClr val="F2B65E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49" name="Google Shape;9457;p55"/>
            <p:cNvSpPr/>
            <p:nvPr/>
          </p:nvSpPr>
          <p:spPr>
            <a:xfrm>
              <a:off x="1442799" y="11030683"/>
              <a:ext cx="8921914" cy="1411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8" h="21600" fill="norm" stroke="1" extrusionOk="0">
                  <a:moveTo>
                    <a:pt x="21540" y="0"/>
                  </a:moveTo>
                  <a:lnTo>
                    <a:pt x="17973" y="52"/>
                  </a:lnTo>
                  <a:lnTo>
                    <a:pt x="17886" y="52"/>
                  </a:lnTo>
                  <a:lnTo>
                    <a:pt x="11633" y="156"/>
                  </a:lnTo>
                  <a:lnTo>
                    <a:pt x="10649" y="156"/>
                  </a:lnTo>
                  <a:lnTo>
                    <a:pt x="6929" y="234"/>
                  </a:lnTo>
                  <a:lnTo>
                    <a:pt x="3251" y="287"/>
                  </a:lnTo>
                  <a:cubicBezTo>
                    <a:pt x="2275" y="287"/>
                    <a:pt x="1299" y="313"/>
                    <a:pt x="327" y="313"/>
                  </a:cubicBezTo>
                  <a:lnTo>
                    <a:pt x="294" y="313"/>
                  </a:lnTo>
                  <a:cubicBezTo>
                    <a:pt x="277" y="313"/>
                    <a:pt x="261" y="417"/>
                    <a:pt x="261" y="521"/>
                  </a:cubicBezTo>
                  <a:cubicBezTo>
                    <a:pt x="261" y="547"/>
                    <a:pt x="265" y="547"/>
                    <a:pt x="265" y="573"/>
                  </a:cubicBezTo>
                  <a:cubicBezTo>
                    <a:pt x="146" y="2084"/>
                    <a:pt x="67" y="3804"/>
                    <a:pt x="30" y="5992"/>
                  </a:cubicBezTo>
                  <a:cubicBezTo>
                    <a:pt x="-11" y="8156"/>
                    <a:pt x="-3" y="10292"/>
                    <a:pt x="10" y="11908"/>
                  </a:cubicBezTo>
                  <a:cubicBezTo>
                    <a:pt x="14" y="12610"/>
                    <a:pt x="22" y="13340"/>
                    <a:pt x="26" y="14044"/>
                  </a:cubicBezTo>
                  <a:cubicBezTo>
                    <a:pt x="34" y="14773"/>
                    <a:pt x="43" y="15634"/>
                    <a:pt x="59" y="16467"/>
                  </a:cubicBezTo>
                  <a:cubicBezTo>
                    <a:pt x="72" y="17379"/>
                    <a:pt x="92" y="18187"/>
                    <a:pt x="117" y="18942"/>
                  </a:cubicBezTo>
                  <a:cubicBezTo>
                    <a:pt x="146" y="19854"/>
                    <a:pt x="178" y="20636"/>
                    <a:pt x="224" y="21365"/>
                  </a:cubicBezTo>
                  <a:cubicBezTo>
                    <a:pt x="224" y="21391"/>
                    <a:pt x="224" y="21391"/>
                    <a:pt x="224" y="21417"/>
                  </a:cubicBezTo>
                  <a:cubicBezTo>
                    <a:pt x="224" y="21522"/>
                    <a:pt x="236" y="21600"/>
                    <a:pt x="257" y="21600"/>
                  </a:cubicBezTo>
                  <a:lnTo>
                    <a:pt x="306" y="21600"/>
                  </a:lnTo>
                  <a:lnTo>
                    <a:pt x="7708" y="21496"/>
                  </a:lnTo>
                  <a:lnTo>
                    <a:pt x="7807" y="21496"/>
                  </a:lnTo>
                  <a:lnTo>
                    <a:pt x="11555" y="21444"/>
                  </a:lnTo>
                  <a:lnTo>
                    <a:pt x="15303" y="21365"/>
                  </a:lnTo>
                  <a:lnTo>
                    <a:pt x="17346" y="21339"/>
                  </a:lnTo>
                  <a:cubicBezTo>
                    <a:pt x="18702" y="21313"/>
                    <a:pt x="20057" y="21313"/>
                    <a:pt x="21412" y="21287"/>
                  </a:cubicBezTo>
                  <a:lnTo>
                    <a:pt x="21494" y="21287"/>
                  </a:lnTo>
                  <a:cubicBezTo>
                    <a:pt x="21511" y="21287"/>
                    <a:pt x="21527" y="21183"/>
                    <a:pt x="21527" y="21079"/>
                  </a:cubicBezTo>
                  <a:cubicBezTo>
                    <a:pt x="21527" y="21027"/>
                    <a:pt x="21519" y="20948"/>
                    <a:pt x="21506" y="20922"/>
                  </a:cubicBezTo>
                  <a:cubicBezTo>
                    <a:pt x="21511" y="20870"/>
                    <a:pt x="21511" y="20818"/>
                    <a:pt x="21506" y="20792"/>
                  </a:cubicBezTo>
                  <a:cubicBezTo>
                    <a:pt x="21486" y="20583"/>
                    <a:pt x="21465" y="20375"/>
                    <a:pt x="21449" y="20166"/>
                  </a:cubicBezTo>
                  <a:cubicBezTo>
                    <a:pt x="21412" y="19620"/>
                    <a:pt x="21383" y="19047"/>
                    <a:pt x="21354" y="18291"/>
                  </a:cubicBezTo>
                  <a:cubicBezTo>
                    <a:pt x="21329" y="17613"/>
                    <a:pt x="21313" y="16936"/>
                    <a:pt x="21301" y="16310"/>
                  </a:cubicBezTo>
                  <a:cubicBezTo>
                    <a:pt x="21231" y="13314"/>
                    <a:pt x="21231" y="10213"/>
                    <a:pt x="21301" y="7113"/>
                  </a:cubicBezTo>
                  <a:cubicBezTo>
                    <a:pt x="21358" y="4768"/>
                    <a:pt x="21453" y="2475"/>
                    <a:pt x="21585" y="287"/>
                  </a:cubicBezTo>
                  <a:cubicBezTo>
                    <a:pt x="21589" y="260"/>
                    <a:pt x="21589" y="208"/>
                    <a:pt x="21585" y="156"/>
                  </a:cubicBezTo>
                  <a:cubicBezTo>
                    <a:pt x="21581" y="104"/>
                    <a:pt x="21572" y="78"/>
                    <a:pt x="21564" y="52"/>
                  </a:cubicBezTo>
                  <a:cubicBezTo>
                    <a:pt x="21556" y="26"/>
                    <a:pt x="21548" y="0"/>
                    <a:pt x="21540" y="0"/>
                  </a:cubicBezTo>
                  <a:close/>
                </a:path>
              </a:pathLst>
            </a:custGeom>
            <a:solidFill>
              <a:srgbClr val="D0BB9D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50" name="Google Shape;9458;p55"/>
            <p:cNvSpPr/>
            <p:nvPr/>
          </p:nvSpPr>
          <p:spPr>
            <a:xfrm>
              <a:off x="1443014" y="11030683"/>
              <a:ext cx="8920425" cy="1411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7" h="21600" fill="norm" stroke="1" extrusionOk="0">
                  <a:moveTo>
                    <a:pt x="20558" y="6461"/>
                  </a:moveTo>
                  <a:cubicBezTo>
                    <a:pt x="20567" y="6461"/>
                    <a:pt x="20575" y="6514"/>
                    <a:pt x="20575" y="6566"/>
                  </a:cubicBezTo>
                  <a:cubicBezTo>
                    <a:pt x="20575" y="6618"/>
                    <a:pt x="20567" y="6644"/>
                    <a:pt x="20558" y="6644"/>
                  </a:cubicBezTo>
                  <a:cubicBezTo>
                    <a:pt x="19862" y="6670"/>
                    <a:pt x="19161" y="6670"/>
                    <a:pt x="18461" y="6670"/>
                  </a:cubicBezTo>
                  <a:cubicBezTo>
                    <a:pt x="18452" y="6670"/>
                    <a:pt x="18448" y="6644"/>
                    <a:pt x="18448" y="6592"/>
                  </a:cubicBezTo>
                  <a:cubicBezTo>
                    <a:pt x="18448" y="6540"/>
                    <a:pt x="18452" y="6514"/>
                    <a:pt x="18461" y="6514"/>
                  </a:cubicBezTo>
                  <a:cubicBezTo>
                    <a:pt x="19161" y="6487"/>
                    <a:pt x="19862" y="6487"/>
                    <a:pt x="20558" y="6461"/>
                  </a:cubicBezTo>
                  <a:close/>
                  <a:moveTo>
                    <a:pt x="17175" y="6514"/>
                  </a:moveTo>
                  <a:cubicBezTo>
                    <a:pt x="17183" y="6514"/>
                    <a:pt x="17187" y="6566"/>
                    <a:pt x="17187" y="6618"/>
                  </a:cubicBezTo>
                  <a:cubicBezTo>
                    <a:pt x="17187" y="6670"/>
                    <a:pt x="17183" y="6696"/>
                    <a:pt x="17175" y="6696"/>
                  </a:cubicBezTo>
                  <a:cubicBezTo>
                    <a:pt x="16470" y="6722"/>
                    <a:pt x="15765" y="6722"/>
                    <a:pt x="15065" y="6748"/>
                  </a:cubicBezTo>
                  <a:cubicBezTo>
                    <a:pt x="14113" y="6748"/>
                    <a:pt x="13165" y="6774"/>
                    <a:pt x="12217" y="6774"/>
                  </a:cubicBezTo>
                  <a:cubicBezTo>
                    <a:pt x="11277" y="6800"/>
                    <a:pt x="10341" y="6826"/>
                    <a:pt x="9402" y="6826"/>
                  </a:cubicBezTo>
                  <a:cubicBezTo>
                    <a:pt x="9398" y="6826"/>
                    <a:pt x="9390" y="6800"/>
                    <a:pt x="9390" y="6748"/>
                  </a:cubicBezTo>
                  <a:cubicBezTo>
                    <a:pt x="9390" y="6696"/>
                    <a:pt x="9398" y="6644"/>
                    <a:pt x="9402" y="6644"/>
                  </a:cubicBezTo>
                  <a:cubicBezTo>
                    <a:pt x="10222" y="6644"/>
                    <a:pt x="11042" y="6618"/>
                    <a:pt x="11858" y="6618"/>
                  </a:cubicBezTo>
                  <a:cubicBezTo>
                    <a:pt x="12806" y="6592"/>
                    <a:pt x="13754" y="6592"/>
                    <a:pt x="14702" y="6566"/>
                  </a:cubicBezTo>
                  <a:cubicBezTo>
                    <a:pt x="15526" y="6540"/>
                    <a:pt x="16351" y="6540"/>
                    <a:pt x="17175" y="6514"/>
                  </a:cubicBezTo>
                  <a:close/>
                  <a:moveTo>
                    <a:pt x="8405" y="6670"/>
                  </a:moveTo>
                  <a:cubicBezTo>
                    <a:pt x="8413" y="6670"/>
                    <a:pt x="8417" y="6722"/>
                    <a:pt x="8417" y="6748"/>
                  </a:cubicBezTo>
                  <a:cubicBezTo>
                    <a:pt x="8417" y="6800"/>
                    <a:pt x="8413" y="6852"/>
                    <a:pt x="8405" y="6852"/>
                  </a:cubicBezTo>
                  <a:lnTo>
                    <a:pt x="6463" y="6878"/>
                  </a:lnTo>
                  <a:cubicBezTo>
                    <a:pt x="5557" y="6904"/>
                    <a:pt x="4654" y="6904"/>
                    <a:pt x="3752" y="6931"/>
                  </a:cubicBezTo>
                  <a:cubicBezTo>
                    <a:pt x="2812" y="6957"/>
                    <a:pt x="1876" y="6957"/>
                    <a:pt x="937" y="6983"/>
                  </a:cubicBezTo>
                  <a:cubicBezTo>
                    <a:pt x="928" y="6983"/>
                    <a:pt x="920" y="6931"/>
                    <a:pt x="920" y="6878"/>
                  </a:cubicBezTo>
                  <a:cubicBezTo>
                    <a:pt x="920" y="6826"/>
                    <a:pt x="928" y="6800"/>
                    <a:pt x="937" y="6800"/>
                  </a:cubicBezTo>
                  <a:cubicBezTo>
                    <a:pt x="1674" y="6774"/>
                    <a:pt x="2412" y="6774"/>
                    <a:pt x="3154" y="6748"/>
                  </a:cubicBezTo>
                  <a:cubicBezTo>
                    <a:pt x="4056" y="6748"/>
                    <a:pt x="4963" y="6722"/>
                    <a:pt x="5866" y="6722"/>
                  </a:cubicBezTo>
                  <a:cubicBezTo>
                    <a:pt x="6711" y="6696"/>
                    <a:pt x="7560" y="6696"/>
                    <a:pt x="8405" y="6670"/>
                  </a:cubicBezTo>
                  <a:close/>
                  <a:moveTo>
                    <a:pt x="14265" y="13861"/>
                  </a:moveTo>
                  <a:cubicBezTo>
                    <a:pt x="14273" y="13861"/>
                    <a:pt x="14282" y="13887"/>
                    <a:pt x="14282" y="13939"/>
                  </a:cubicBezTo>
                  <a:cubicBezTo>
                    <a:pt x="14282" y="13992"/>
                    <a:pt x="14273" y="14044"/>
                    <a:pt x="14265" y="14044"/>
                  </a:cubicBezTo>
                  <a:cubicBezTo>
                    <a:pt x="13136" y="14044"/>
                    <a:pt x="12002" y="14070"/>
                    <a:pt x="10873" y="14096"/>
                  </a:cubicBezTo>
                  <a:lnTo>
                    <a:pt x="5792" y="14174"/>
                  </a:lnTo>
                  <a:cubicBezTo>
                    <a:pt x="4217" y="14200"/>
                    <a:pt x="2643" y="14226"/>
                    <a:pt x="1073" y="14252"/>
                  </a:cubicBezTo>
                  <a:lnTo>
                    <a:pt x="1056" y="14252"/>
                  </a:lnTo>
                  <a:cubicBezTo>
                    <a:pt x="1048" y="14252"/>
                    <a:pt x="1040" y="14226"/>
                    <a:pt x="1040" y="14174"/>
                  </a:cubicBezTo>
                  <a:cubicBezTo>
                    <a:pt x="1040" y="14122"/>
                    <a:pt x="1048" y="14070"/>
                    <a:pt x="1056" y="14070"/>
                  </a:cubicBezTo>
                  <a:cubicBezTo>
                    <a:pt x="2148" y="14044"/>
                    <a:pt x="3240" y="14044"/>
                    <a:pt x="4333" y="14018"/>
                  </a:cubicBezTo>
                  <a:cubicBezTo>
                    <a:pt x="5998" y="13992"/>
                    <a:pt x="7667" y="13966"/>
                    <a:pt x="9332" y="13939"/>
                  </a:cubicBezTo>
                  <a:cubicBezTo>
                    <a:pt x="10976" y="13913"/>
                    <a:pt x="12621" y="13887"/>
                    <a:pt x="14265" y="13861"/>
                  </a:cubicBezTo>
                  <a:close/>
                  <a:moveTo>
                    <a:pt x="21552" y="0"/>
                  </a:moveTo>
                  <a:lnTo>
                    <a:pt x="17983" y="52"/>
                  </a:lnTo>
                  <a:lnTo>
                    <a:pt x="17896" y="52"/>
                  </a:lnTo>
                  <a:cubicBezTo>
                    <a:pt x="15481" y="104"/>
                    <a:pt x="13070" y="130"/>
                    <a:pt x="10655" y="182"/>
                  </a:cubicBezTo>
                  <a:lnTo>
                    <a:pt x="6933" y="234"/>
                  </a:lnTo>
                  <a:lnTo>
                    <a:pt x="3253" y="287"/>
                  </a:lnTo>
                  <a:cubicBezTo>
                    <a:pt x="2268" y="313"/>
                    <a:pt x="1279" y="313"/>
                    <a:pt x="294" y="339"/>
                  </a:cubicBezTo>
                  <a:cubicBezTo>
                    <a:pt x="277" y="339"/>
                    <a:pt x="265" y="417"/>
                    <a:pt x="265" y="521"/>
                  </a:cubicBezTo>
                  <a:cubicBezTo>
                    <a:pt x="265" y="547"/>
                    <a:pt x="265" y="547"/>
                    <a:pt x="265" y="573"/>
                  </a:cubicBezTo>
                  <a:cubicBezTo>
                    <a:pt x="145" y="2084"/>
                    <a:pt x="71" y="3804"/>
                    <a:pt x="30" y="5992"/>
                  </a:cubicBezTo>
                  <a:cubicBezTo>
                    <a:pt x="1" y="7504"/>
                    <a:pt x="-3" y="9016"/>
                    <a:pt x="1" y="10318"/>
                  </a:cubicBezTo>
                  <a:lnTo>
                    <a:pt x="2775" y="10266"/>
                  </a:lnTo>
                  <a:cubicBezTo>
                    <a:pt x="4349" y="10240"/>
                    <a:pt x="5928" y="10213"/>
                    <a:pt x="7502" y="10187"/>
                  </a:cubicBezTo>
                  <a:cubicBezTo>
                    <a:pt x="9035" y="10161"/>
                    <a:pt x="10568" y="10135"/>
                    <a:pt x="12105" y="10109"/>
                  </a:cubicBezTo>
                  <a:cubicBezTo>
                    <a:pt x="12114" y="10109"/>
                    <a:pt x="12118" y="10161"/>
                    <a:pt x="12118" y="10213"/>
                  </a:cubicBezTo>
                  <a:cubicBezTo>
                    <a:pt x="12118" y="10266"/>
                    <a:pt x="12114" y="10292"/>
                    <a:pt x="12105" y="10292"/>
                  </a:cubicBezTo>
                  <a:lnTo>
                    <a:pt x="8557" y="10370"/>
                  </a:lnTo>
                  <a:cubicBezTo>
                    <a:pt x="6983" y="10396"/>
                    <a:pt x="5412" y="10422"/>
                    <a:pt x="3842" y="10448"/>
                  </a:cubicBezTo>
                  <a:cubicBezTo>
                    <a:pt x="2565" y="10448"/>
                    <a:pt x="1283" y="10474"/>
                    <a:pt x="1" y="10500"/>
                  </a:cubicBezTo>
                  <a:cubicBezTo>
                    <a:pt x="5" y="10995"/>
                    <a:pt x="5" y="11464"/>
                    <a:pt x="9" y="11908"/>
                  </a:cubicBezTo>
                  <a:cubicBezTo>
                    <a:pt x="13" y="12610"/>
                    <a:pt x="22" y="13340"/>
                    <a:pt x="30" y="14044"/>
                  </a:cubicBezTo>
                  <a:cubicBezTo>
                    <a:pt x="34" y="14773"/>
                    <a:pt x="46" y="15634"/>
                    <a:pt x="59" y="16467"/>
                  </a:cubicBezTo>
                  <a:cubicBezTo>
                    <a:pt x="75" y="17353"/>
                    <a:pt x="92" y="18187"/>
                    <a:pt x="116" y="18942"/>
                  </a:cubicBezTo>
                  <a:cubicBezTo>
                    <a:pt x="145" y="19829"/>
                    <a:pt x="178" y="20636"/>
                    <a:pt x="224" y="21365"/>
                  </a:cubicBezTo>
                  <a:cubicBezTo>
                    <a:pt x="224" y="21391"/>
                    <a:pt x="224" y="21391"/>
                    <a:pt x="224" y="21417"/>
                  </a:cubicBezTo>
                  <a:cubicBezTo>
                    <a:pt x="224" y="21522"/>
                    <a:pt x="240" y="21600"/>
                    <a:pt x="257" y="21600"/>
                  </a:cubicBezTo>
                  <a:lnTo>
                    <a:pt x="306" y="21600"/>
                  </a:lnTo>
                  <a:lnTo>
                    <a:pt x="7712" y="21496"/>
                  </a:lnTo>
                  <a:cubicBezTo>
                    <a:pt x="10247" y="21444"/>
                    <a:pt x="12781" y="21417"/>
                    <a:pt x="15312" y="21365"/>
                  </a:cubicBezTo>
                  <a:lnTo>
                    <a:pt x="17356" y="21339"/>
                  </a:lnTo>
                  <a:cubicBezTo>
                    <a:pt x="18712" y="21313"/>
                    <a:pt x="20068" y="21287"/>
                    <a:pt x="21424" y="21287"/>
                  </a:cubicBezTo>
                  <a:cubicBezTo>
                    <a:pt x="21453" y="21287"/>
                    <a:pt x="21477" y="21287"/>
                    <a:pt x="21506" y="21261"/>
                  </a:cubicBezTo>
                  <a:cubicBezTo>
                    <a:pt x="21523" y="21261"/>
                    <a:pt x="21539" y="21183"/>
                    <a:pt x="21539" y="21079"/>
                  </a:cubicBezTo>
                  <a:cubicBezTo>
                    <a:pt x="21539" y="21027"/>
                    <a:pt x="21531" y="20948"/>
                    <a:pt x="21519" y="20922"/>
                  </a:cubicBezTo>
                  <a:cubicBezTo>
                    <a:pt x="21523" y="20870"/>
                    <a:pt x="21519" y="20818"/>
                    <a:pt x="21514" y="20792"/>
                  </a:cubicBezTo>
                  <a:cubicBezTo>
                    <a:pt x="21498" y="20610"/>
                    <a:pt x="21477" y="20401"/>
                    <a:pt x="21461" y="20166"/>
                  </a:cubicBezTo>
                  <a:cubicBezTo>
                    <a:pt x="21424" y="19646"/>
                    <a:pt x="21395" y="19047"/>
                    <a:pt x="21366" y="18317"/>
                  </a:cubicBezTo>
                  <a:cubicBezTo>
                    <a:pt x="21341" y="17639"/>
                    <a:pt x="21325" y="16936"/>
                    <a:pt x="21308" y="16310"/>
                  </a:cubicBezTo>
                  <a:cubicBezTo>
                    <a:pt x="21308" y="16232"/>
                    <a:pt x="21304" y="16155"/>
                    <a:pt x="21304" y="16051"/>
                  </a:cubicBezTo>
                  <a:lnTo>
                    <a:pt x="20847" y="16051"/>
                  </a:lnTo>
                  <a:cubicBezTo>
                    <a:pt x="20113" y="16077"/>
                    <a:pt x="19384" y="16077"/>
                    <a:pt x="18654" y="16103"/>
                  </a:cubicBezTo>
                  <a:cubicBezTo>
                    <a:pt x="17945" y="16103"/>
                    <a:pt x="17237" y="16129"/>
                    <a:pt x="16528" y="16129"/>
                  </a:cubicBezTo>
                  <a:cubicBezTo>
                    <a:pt x="16519" y="16129"/>
                    <a:pt x="16515" y="16103"/>
                    <a:pt x="16515" y="16051"/>
                  </a:cubicBezTo>
                  <a:cubicBezTo>
                    <a:pt x="16515" y="15998"/>
                    <a:pt x="16519" y="15946"/>
                    <a:pt x="16528" y="15946"/>
                  </a:cubicBezTo>
                  <a:lnTo>
                    <a:pt x="17237" y="15946"/>
                  </a:lnTo>
                  <a:cubicBezTo>
                    <a:pt x="17962" y="15920"/>
                    <a:pt x="18687" y="15920"/>
                    <a:pt x="19413" y="15894"/>
                  </a:cubicBezTo>
                  <a:cubicBezTo>
                    <a:pt x="20043" y="15894"/>
                    <a:pt x="20670" y="15894"/>
                    <a:pt x="21300" y="15868"/>
                  </a:cubicBezTo>
                  <a:cubicBezTo>
                    <a:pt x="21259" y="13992"/>
                    <a:pt x="21251" y="12064"/>
                    <a:pt x="21263" y="10135"/>
                  </a:cubicBezTo>
                  <a:lnTo>
                    <a:pt x="18761" y="10187"/>
                  </a:lnTo>
                  <a:cubicBezTo>
                    <a:pt x="17888" y="10213"/>
                    <a:pt x="17014" y="10213"/>
                    <a:pt x="16140" y="10240"/>
                  </a:cubicBezTo>
                  <a:cubicBezTo>
                    <a:pt x="15324" y="10240"/>
                    <a:pt x="14504" y="10266"/>
                    <a:pt x="13684" y="10266"/>
                  </a:cubicBezTo>
                  <a:cubicBezTo>
                    <a:pt x="13676" y="10266"/>
                    <a:pt x="13667" y="10240"/>
                    <a:pt x="13667" y="10187"/>
                  </a:cubicBezTo>
                  <a:cubicBezTo>
                    <a:pt x="13667" y="10135"/>
                    <a:pt x="13676" y="10083"/>
                    <a:pt x="13684" y="10083"/>
                  </a:cubicBezTo>
                  <a:cubicBezTo>
                    <a:pt x="14479" y="10083"/>
                    <a:pt x="15275" y="10057"/>
                    <a:pt x="16066" y="10057"/>
                  </a:cubicBezTo>
                  <a:cubicBezTo>
                    <a:pt x="16940" y="10031"/>
                    <a:pt x="17809" y="10031"/>
                    <a:pt x="18683" y="10005"/>
                  </a:cubicBezTo>
                  <a:cubicBezTo>
                    <a:pt x="19544" y="10005"/>
                    <a:pt x="20406" y="9979"/>
                    <a:pt x="21267" y="9979"/>
                  </a:cubicBezTo>
                  <a:cubicBezTo>
                    <a:pt x="21276" y="9016"/>
                    <a:pt x="21292" y="8077"/>
                    <a:pt x="21313" y="7113"/>
                  </a:cubicBezTo>
                  <a:cubicBezTo>
                    <a:pt x="21333" y="6305"/>
                    <a:pt x="21358" y="5471"/>
                    <a:pt x="21387" y="4664"/>
                  </a:cubicBezTo>
                  <a:cubicBezTo>
                    <a:pt x="20476" y="4690"/>
                    <a:pt x="19565" y="4690"/>
                    <a:pt x="18650" y="4716"/>
                  </a:cubicBezTo>
                  <a:cubicBezTo>
                    <a:pt x="16965" y="4742"/>
                    <a:pt x="15279" y="4768"/>
                    <a:pt x="13593" y="4794"/>
                  </a:cubicBezTo>
                  <a:cubicBezTo>
                    <a:pt x="11932" y="4820"/>
                    <a:pt x="10267" y="4847"/>
                    <a:pt x="8606" y="4873"/>
                  </a:cubicBezTo>
                  <a:cubicBezTo>
                    <a:pt x="8598" y="4873"/>
                    <a:pt x="8590" y="4847"/>
                    <a:pt x="8590" y="4794"/>
                  </a:cubicBezTo>
                  <a:cubicBezTo>
                    <a:pt x="8590" y="4742"/>
                    <a:pt x="8598" y="4690"/>
                    <a:pt x="8606" y="4690"/>
                  </a:cubicBezTo>
                  <a:cubicBezTo>
                    <a:pt x="9847" y="4690"/>
                    <a:pt x="11088" y="4664"/>
                    <a:pt x="12332" y="4638"/>
                  </a:cubicBezTo>
                  <a:cubicBezTo>
                    <a:pt x="14022" y="4612"/>
                    <a:pt x="15716" y="4586"/>
                    <a:pt x="17406" y="4560"/>
                  </a:cubicBezTo>
                  <a:cubicBezTo>
                    <a:pt x="18733" y="4534"/>
                    <a:pt x="20064" y="4508"/>
                    <a:pt x="21391" y="4482"/>
                  </a:cubicBezTo>
                  <a:cubicBezTo>
                    <a:pt x="21444" y="3048"/>
                    <a:pt x="21514" y="1642"/>
                    <a:pt x="21597" y="287"/>
                  </a:cubicBezTo>
                  <a:cubicBezTo>
                    <a:pt x="21597" y="260"/>
                    <a:pt x="21597" y="208"/>
                    <a:pt x="21593" y="156"/>
                  </a:cubicBezTo>
                  <a:cubicBezTo>
                    <a:pt x="21589" y="130"/>
                    <a:pt x="21580" y="78"/>
                    <a:pt x="21572" y="78"/>
                  </a:cubicBezTo>
                  <a:cubicBezTo>
                    <a:pt x="21568" y="26"/>
                    <a:pt x="21560" y="0"/>
                    <a:pt x="21552" y="0"/>
                  </a:cubicBezTo>
                  <a:close/>
                </a:path>
              </a:pathLst>
            </a:custGeom>
            <a:solidFill>
              <a:srgbClr val="FFF2D5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51" name="Google Shape;9459;p55"/>
            <p:cNvSpPr/>
            <p:nvPr/>
          </p:nvSpPr>
          <p:spPr>
            <a:xfrm>
              <a:off x="1306755" y="10826379"/>
              <a:ext cx="9317090" cy="3166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8" h="21600" fill="norm" stroke="1" extrusionOk="0">
                  <a:moveTo>
                    <a:pt x="21377" y="0"/>
                  </a:moveTo>
                  <a:lnTo>
                    <a:pt x="19515" y="116"/>
                  </a:lnTo>
                  <a:lnTo>
                    <a:pt x="17672" y="232"/>
                  </a:lnTo>
                  <a:lnTo>
                    <a:pt x="10060" y="815"/>
                  </a:lnTo>
                  <a:lnTo>
                    <a:pt x="8900" y="815"/>
                  </a:lnTo>
                  <a:lnTo>
                    <a:pt x="2697" y="1279"/>
                  </a:lnTo>
                  <a:lnTo>
                    <a:pt x="1403" y="1395"/>
                  </a:lnTo>
                  <a:lnTo>
                    <a:pt x="120" y="1510"/>
                  </a:lnTo>
                  <a:cubicBezTo>
                    <a:pt x="108" y="1510"/>
                    <a:pt x="93" y="1742"/>
                    <a:pt x="89" y="2090"/>
                  </a:cubicBezTo>
                  <a:cubicBezTo>
                    <a:pt x="89" y="2090"/>
                    <a:pt x="89" y="2210"/>
                    <a:pt x="85" y="2326"/>
                  </a:cubicBezTo>
                  <a:cubicBezTo>
                    <a:pt x="61" y="3484"/>
                    <a:pt x="41" y="4879"/>
                    <a:pt x="26" y="6505"/>
                  </a:cubicBezTo>
                  <a:cubicBezTo>
                    <a:pt x="14" y="8131"/>
                    <a:pt x="2" y="9873"/>
                    <a:pt x="2" y="11731"/>
                  </a:cubicBezTo>
                  <a:cubicBezTo>
                    <a:pt x="-2" y="13473"/>
                    <a:pt x="2" y="15215"/>
                    <a:pt x="14" y="16837"/>
                  </a:cubicBezTo>
                  <a:cubicBezTo>
                    <a:pt x="26" y="18463"/>
                    <a:pt x="49" y="19974"/>
                    <a:pt x="81" y="21137"/>
                  </a:cubicBezTo>
                  <a:cubicBezTo>
                    <a:pt x="85" y="21253"/>
                    <a:pt x="93" y="21368"/>
                    <a:pt x="100" y="21484"/>
                  </a:cubicBezTo>
                  <a:cubicBezTo>
                    <a:pt x="108" y="21600"/>
                    <a:pt x="112" y="21600"/>
                    <a:pt x="120" y="21600"/>
                  </a:cubicBezTo>
                  <a:lnTo>
                    <a:pt x="3691" y="21368"/>
                  </a:lnTo>
                  <a:lnTo>
                    <a:pt x="7306" y="21137"/>
                  </a:lnTo>
                  <a:lnTo>
                    <a:pt x="11019" y="20905"/>
                  </a:lnTo>
                  <a:lnTo>
                    <a:pt x="14728" y="20669"/>
                  </a:lnTo>
                  <a:lnTo>
                    <a:pt x="20915" y="20205"/>
                  </a:lnTo>
                  <a:lnTo>
                    <a:pt x="21444" y="20205"/>
                  </a:lnTo>
                  <a:cubicBezTo>
                    <a:pt x="21456" y="20205"/>
                    <a:pt x="21468" y="19974"/>
                    <a:pt x="21476" y="19742"/>
                  </a:cubicBezTo>
                  <a:cubicBezTo>
                    <a:pt x="21476" y="19626"/>
                    <a:pt x="21480" y="19626"/>
                    <a:pt x="21480" y="19626"/>
                  </a:cubicBezTo>
                  <a:cubicBezTo>
                    <a:pt x="21523" y="18579"/>
                    <a:pt x="21555" y="17073"/>
                    <a:pt x="21574" y="15331"/>
                  </a:cubicBezTo>
                  <a:cubicBezTo>
                    <a:pt x="21582" y="14632"/>
                    <a:pt x="21590" y="13705"/>
                    <a:pt x="21594" y="12658"/>
                  </a:cubicBezTo>
                  <a:cubicBezTo>
                    <a:pt x="21598" y="11847"/>
                    <a:pt x="21598" y="10916"/>
                    <a:pt x="21598" y="9873"/>
                  </a:cubicBezTo>
                  <a:cubicBezTo>
                    <a:pt x="21594" y="8015"/>
                    <a:pt x="21578" y="6158"/>
                    <a:pt x="21551" y="4531"/>
                  </a:cubicBezTo>
                  <a:cubicBezTo>
                    <a:pt x="21523" y="2673"/>
                    <a:pt x="21488" y="1279"/>
                    <a:pt x="21440" y="352"/>
                  </a:cubicBezTo>
                  <a:cubicBezTo>
                    <a:pt x="21432" y="116"/>
                    <a:pt x="21428" y="0"/>
                    <a:pt x="21420" y="0"/>
                  </a:cubicBezTo>
                  <a:close/>
                </a:path>
              </a:pathLst>
            </a:custGeom>
            <a:solidFill>
              <a:srgbClr val="8A374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52" name="Google Shape;9460;p55"/>
            <p:cNvSpPr/>
            <p:nvPr/>
          </p:nvSpPr>
          <p:spPr>
            <a:xfrm>
              <a:off x="1316943" y="9719895"/>
              <a:ext cx="8108097" cy="11354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2" h="21600" fill="norm" stroke="1" extrusionOk="0">
                  <a:moveTo>
                    <a:pt x="20985" y="0"/>
                  </a:moveTo>
                  <a:lnTo>
                    <a:pt x="19412" y="34"/>
                  </a:lnTo>
                  <a:lnTo>
                    <a:pt x="17853" y="66"/>
                  </a:lnTo>
                  <a:lnTo>
                    <a:pt x="16289" y="98"/>
                  </a:lnTo>
                  <a:cubicBezTo>
                    <a:pt x="14090" y="131"/>
                    <a:pt x="11887" y="163"/>
                    <a:pt x="9689" y="227"/>
                  </a:cubicBezTo>
                  <a:lnTo>
                    <a:pt x="9240" y="227"/>
                  </a:lnTo>
                  <a:cubicBezTo>
                    <a:pt x="7105" y="260"/>
                    <a:pt x="4965" y="292"/>
                    <a:pt x="2826" y="324"/>
                  </a:cubicBezTo>
                  <a:cubicBezTo>
                    <a:pt x="2005" y="357"/>
                    <a:pt x="1180" y="389"/>
                    <a:pt x="355" y="389"/>
                  </a:cubicBezTo>
                  <a:lnTo>
                    <a:pt x="246" y="389"/>
                  </a:lnTo>
                  <a:cubicBezTo>
                    <a:pt x="224" y="389"/>
                    <a:pt x="210" y="519"/>
                    <a:pt x="210" y="649"/>
                  </a:cubicBezTo>
                  <a:cubicBezTo>
                    <a:pt x="210" y="713"/>
                    <a:pt x="210" y="746"/>
                    <a:pt x="215" y="810"/>
                  </a:cubicBezTo>
                  <a:cubicBezTo>
                    <a:pt x="160" y="1556"/>
                    <a:pt x="119" y="2429"/>
                    <a:pt x="88" y="3433"/>
                  </a:cubicBezTo>
                  <a:cubicBezTo>
                    <a:pt x="51" y="4405"/>
                    <a:pt x="29" y="5441"/>
                    <a:pt x="15" y="6606"/>
                  </a:cubicBezTo>
                  <a:cubicBezTo>
                    <a:pt x="2" y="7643"/>
                    <a:pt x="-3" y="8744"/>
                    <a:pt x="2" y="9975"/>
                  </a:cubicBezTo>
                  <a:cubicBezTo>
                    <a:pt x="6" y="11108"/>
                    <a:pt x="20" y="12274"/>
                    <a:pt x="38" y="13375"/>
                  </a:cubicBezTo>
                  <a:cubicBezTo>
                    <a:pt x="60" y="14800"/>
                    <a:pt x="97" y="16225"/>
                    <a:pt x="138" y="17618"/>
                  </a:cubicBezTo>
                  <a:cubicBezTo>
                    <a:pt x="183" y="18912"/>
                    <a:pt x="228" y="20176"/>
                    <a:pt x="287" y="21342"/>
                  </a:cubicBezTo>
                  <a:cubicBezTo>
                    <a:pt x="287" y="21406"/>
                    <a:pt x="296" y="21438"/>
                    <a:pt x="305" y="21471"/>
                  </a:cubicBezTo>
                  <a:cubicBezTo>
                    <a:pt x="310" y="21535"/>
                    <a:pt x="323" y="21600"/>
                    <a:pt x="333" y="21600"/>
                  </a:cubicBezTo>
                  <a:lnTo>
                    <a:pt x="3641" y="21535"/>
                  </a:lnTo>
                  <a:lnTo>
                    <a:pt x="6937" y="21471"/>
                  </a:lnTo>
                  <a:lnTo>
                    <a:pt x="10396" y="21406"/>
                  </a:lnTo>
                  <a:lnTo>
                    <a:pt x="13895" y="21342"/>
                  </a:lnTo>
                  <a:lnTo>
                    <a:pt x="14072" y="21342"/>
                  </a:lnTo>
                  <a:lnTo>
                    <a:pt x="17213" y="21277"/>
                  </a:lnTo>
                  <a:lnTo>
                    <a:pt x="20314" y="21212"/>
                  </a:lnTo>
                  <a:lnTo>
                    <a:pt x="21003" y="21212"/>
                  </a:lnTo>
                  <a:cubicBezTo>
                    <a:pt x="21017" y="21212"/>
                    <a:pt x="21026" y="21148"/>
                    <a:pt x="21035" y="21082"/>
                  </a:cubicBezTo>
                  <a:cubicBezTo>
                    <a:pt x="21039" y="21082"/>
                    <a:pt x="21044" y="21050"/>
                    <a:pt x="21049" y="21017"/>
                  </a:cubicBezTo>
                  <a:cubicBezTo>
                    <a:pt x="21076" y="20856"/>
                    <a:pt x="21103" y="20662"/>
                    <a:pt x="21130" y="20467"/>
                  </a:cubicBezTo>
                  <a:cubicBezTo>
                    <a:pt x="21148" y="20305"/>
                    <a:pt x="21175" y="20078"/>
                    <a:pt x="21203" y="19819"/>
                  </a:cubicBezTo>
                  <a:cubicBezTo>
                    <a:pt x="21243" y="19398"/>
                    <a:pt x="21284" y="18945"/>
                    <a:pt x="21325" y="18394"/>
                  </a:cubicBezTo>
                  <a:cubicBezTo>
                    <a:pt x="21393" y="17487"/>
                    <a:pt x="21447" y="16451"/>
                    <a:pt x="21493" y="15253"/>
                  </a:cubicBezTo>
                  <a:cubicBezTo>
                    <a:pt x="21529" y="14249"/>
                    <a:pt x="21556" y="13181"/>
                    <a:pt x="21574" y="12015"/>
                  </a:cubicBezTo>
                  <a:cubicBezTo>
                    <a:pt x="21597" y="10687"/>
                    <a:pt x="21597" y="9360"/>
                    <a:pt x="21574" y="8096"/>
                  </a:cubicBezTo>
                  <a:cubicBezTo>
                    <a:pt x="21561" y="7223"/>
                    <a:pt x="21538" y="6380"/>
                    <a:pt x="21506" y="5538"/>
                  </a:cubicBezTo>
                  <a:cubicBezTo>
                    <a:pt x="21475" y="4729"/>
                    <a:pt x="21429" y="3887"/>
                    <a:pt x="21370" y="3044"/>
                  </a:cubicBezTo>
                  <a:cubicBezTo>
                    <a:pt x="21329" y="2429"/>
                    <a:pt x="21284" y="1814"/>
                    <a:pt x="21230" y="1264"/>
                  </a:cubicBezTo>
                  <a:cubicBezTo>
                    <a:pt x="21198" y="972"/>
                    <a:pt x="21166" y="746"/>
                    <a:pt x="21135" y="519"/>
                  </a:cubicBezTo>
                  <a:cubicBezTo>
                    <a:pt x="21094" y="324"/>
                    <a:pt x="21058" y="163"/>
                    <a:pt x="21012" y="66"/>
                  </a:cubicBezTo>
                  <a:cubicBezTo>
                    <a:pt x="21003" y="34"/>
                    <a:pt x="20994" y="0"/>
                    <a:pt x="20985" y="0"/>
                  </a:cubicBezTo>
                  <a:close/>
                </a:path>
              </a:pathLst>
            </a:custGeom>
            <a:solidFill>
              <a:srgbClr val="2D8A6F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53" name="Google Shape;9461;p55"/>
            <p:cNvSpPr/>
            <p:nvPr/>
          </p:nvSpPr>
          <p:spPr>
            <a:xfrm>
              <a:off x="1344816" y="9721660"/>
              <a:ext cx="8005732" cy="2008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9593" y="0"/>
                  </a:moveTo>
                  <a:lnTo>
                    <a:pt x="18013" y="183"/>
                  </a:lnTo>
                  <a:lnTo>
                    <a:pt x="16429" y="365"/>
                  </a:lnTo>
                  <a:cubicBezTo>
                    <a:pt x="14146" y="730"/>
                    <a:pt x="11868" y="913"/>
                    <a:pt x="9585" y="1096"/>
                  </a:cubicBezTo>
                  <a:lnTo>
                    <a:pt x="9333" y="1096"/>
                  </a:lnTo>
                  <a:cubicBezTo>
                    <a:pt x="7151" y="1461"/>
                    <a:pt x="4969" y="1644"/>
                    <a:pt x="2788" y="1826"/>
                  </a:cubicBezTo>
                  <a:cubicBezTo>
                    <a:pt x="1934" y="2009"/>
                    <a:pt x="1075" y="2009"/>
                    <a:pt x="220" y="2191"/>
                  </a:cubicBezTo>
                  <a:lnTo>
                    <a:pt x="174" y="2191"/>
                  </a:lnTo>
                  <a:cubicBezTo>
                    <a:pt x="156" y="2191"/>
                    <a:pt x="138" y="2747"/>
                    <a:pt x="138" y="3477"/>
                  </a:cubicBezTo>
                  <a:cubicBezTo>
                    <a:pt x="138" y="3842"/>
                    <a:pt x="142" y="4025"/>
                    <a:pt x="142" y="4208"/>
                  </a:cubicBezTo>
                  <a:cubicBezTo>
                    <a:pt x="92" y="8605"/>
                    <a:pt x="46" y="13543"/>
                    <a:pt x="14" y="19219"/>
                  </a:cubicBezTo>
                  <a:cubicBezTo>
                    <a:pt x="9" y="20132"/>
                    <a:pt x="5" y="20870"/>
                    <a:pt x="0" y="21600"/>
                  </a:cubicBezTo>
                  <a:cubicBezTo>
                    <a:pt x="1897" y="21417"/>
                    <a:pt x="3794" y="21235"/>
                    <a:pt x="5695" y="21052"/>
                  </a:cubicBezTo>
                  <a:cubicBezTo>
                    <a:pt x="8607" y="20687"/>
                    <a:pt x="11523" y="20504"/>
                    <a:pt x="14440" y="20132"/>
                  </a:cubicBezTo>
                  <a:cubicBezTo>
                    <a:pt x="16828" y="19767"/>
                    <a:pt x="19212" y="19584"/>
                    <a:pt x="21600" y="19401"/>
                  </a:cubicBezTo>
                  <a:cubicBezTo>
                    <a:pt x="21591" y="18671"/>
                    <a:pt x="21586" y="17940"/>
                    <a:pt x="21577" y="17203"/>
                  </a:cubicBezTo>
                  <a:cubicBezTo>
                    <a:pt x="21531" y="13360"/>
                    <a:pt x="21490" y="10066"/>
                    <a:pt x="21435" y="7137"/>
                  </a:cubicBezTo>
                  <a:cubicBezTo>
                    <a:pt x="21403" y="5486"/>
                    <a:pt x="21370" y="4025"/>
                    <a:pt x="21334" y="2929"/>
                  </a:cubicBezTo>
                  <a:cubicBezTo>
                    <a:pt x="21297" y="1644"/>
                    <a:pt x="21256" y="730"/>
                    <a:pt x="21214" y="365"/>
                  </a:cubicBezTo>
                  <a:cubicBezTo>
                    <a:pt x="21205" y="0"/>
                    <a:pt x="21196" y="0"/>
                    <a:pt x="21187" y="0"/>
                  </a:cubicBezTo>
                  <a:close/>
                </a:path>
              </a:pathLst>
            </a:custGeom>
            <a:solidFill>
              <a:srgbClr val="3CAB8A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54" name="Google Shape;9462;p55"/>
            <p:cNvSpPr/>
            <p:nvPr/>
          </p:nvSpPr>
          <p:spPr>
            <a:xfrm>
              <a:off x="1318641" y="9936084"/>
              <a:ext cx="8105125" cy="7762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3" h="21600" fill="norm" stroke="1" extrusionOk="0">
                  <a:moveTo>
                    <a:pt x="21438" y="0"/>
                  </a:moveTo>
                  <a:cubicBezTo>
                    <a:pt x="19933" y="49"/>
                    <a:pt x="18432" y="96"/>
                    <a:pt x="16926" y="144"/>
                  </a:cubicBezTo>
                  <a:cubicBezTo>
                    <a:pt x="14064" y="238"/>
                    <a:pt x="11207" y="285"/>
                    <a:pt x="8346" y="380"/>
                  </a:cubicBezTo>
                  <a:cubicBezTo>
                    <a:pt x="5579" y="474"/>
                    <a:pt x="2818" y="522"/>
                    <a:pt x="51" y="616"/>
                  </a:cubicBezTo>
                  <a:cubicBezTo>
                    <a:pt x="33" y="1565"/>
                    <a:pt x="24" y="2559"/>
                    <a:pt x="15" y="3648"/>
                  </a:cubicBezTo>
                  <a:cubicBezTo>
                    <a:pt x="2" y="5163"/>
                    <a:pt x="-3" y="6774"/>
                    <a:pt x="2" y="8575"/>
                  </a:cubicBezTo>
                  <a:cubicBezTo>
                    <a:pt x="6" y="10232"/>
                    <a:pt x="20" y="11890"/>
                    <a:pt x="38" y="13547"/>
                  </a:cubicBezTo>
                  <a:cubicBezTo>
                    <a:pt x="61" y="15584"/>
                    <a:pt x="92" y="17669"/>
                    <a:pt x="138" y="19754"/>
                  </a:cubicBezTo>
                  <a:cubicBezTo>
                    <a:pt x="151" y="20368"/>
                    <a:pt x="165" y="20984"/>
                    <a:pt x="183" y="21600"/>
                  </a:cubicBezTo>
                  <a:cubicBezTo>
                    <a:pt x="1997" y="21553"/>
                    <a:pt x="3811" y="21506"/>
                    <a:pt x="5625" y="21458"/>
                  </a:cubicBezTo>
                  <a:cubicBezTo>
                    <a:pt x="8500" y="21364"/>
                    <a:pt x="11375" y="21317"/>
                    <a:pt x="14250" y="21222"/>
                  </a:cubicBezTo>
                  <a:cubicBezTo>
                    <a:pt x="16604" y="21175"/>
                    <a:pt x="18962" y="21078"/>
                    <a:pt x="21320" y="21031"/>
                  </a:cubicBezTo>
                  <a:cubicBezTo>
                    <a:pt x="21320" y="20984"/>
                    <a:pt x="21325" y="20937"/>
                    <a:pt x="21325" y="20889"/>
                  </a:cubicBezTo>
                  <a:cubicBezTo>
                    <a:pt x="21393" y="19515"/>
                    <a:pt x="21447" y="18047"/>
                    <a:pt x="21493" y="16295"/>
                  </a:cubicBezTo>
                  <a:cubicBezTo>
                    <a:pt x="21529" y="14826"/>
                    <a:pt x="21561" y="13216"/>
                    <a:pt x="21579" y="11559"/>
                  </a:cubicBezTo>
                  <a:cubicBezTo>
                    <a:pt x="21597" y="9616"/>
                    <a:pt x="21597" y="7675"/>
                    <a:pt x="21579" y="5827"/>
                  </a:cubicBezTo>
                  <a:cubicBezTo>
                    <a:pt x="21565" y="4549"/>
                    <a:pt x="21543" y="3317"/>
                    <a:pt x="21506" y="2132"/>
                  </a:cubicBezTo>
                  <a:cubicBezTo>
                    <a:pt x="21488" y="1421"/>
                    <a:pt x="21465" y="711"/>
                    <a:pt x="21438" y="0"/>
                  </a:cubicBezTo>
                  <a:close/>
                </a:path>
              </a:pathLst>
            </a:custGeom>
            <a:solidFill>
              <a:srgbClr val="3CAB8A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55" name="Google Shape;9463;p55"/>
            <p:cNvSpPr/>
            <p:nvPr/>
          </p:nvSpPr>
          <p:spPr>
            <a:xfrm>
              <a:off x="1395891" y="10727691"/>
              <a:ext cx="7905280" cy="1259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0154" y="0"/>
                    <a:pt x="18712" y="291"/>
                    <a:pt x="17265" y="583"/>
                  </a:cubicBezTo>
                  <a:cubicBezTo>
                    <a:pt x="14316" y="1165"/>
                    <a:pt x="11372" y="1456"/>
                    <a:pt x="8423" y="2039"/>
                  </a:cubicBezTo>
                  <a:cubicBezTo>
                    <a:pt x="5619" y="2621"/>
                    <a:pt x="2809" y="2913"/>
                    <a:pt x="0" y="3495"/>
                  </a:cubicBezTo>
                  <a:cubicBezTo>
                    <a:pt x="23" y="9052"/>
                    <a:pt x="51" y="14307"/>
                    <a:pt x="79" y="19561"/>
                  </a:cubicBezTo>
                  <a:cubicBezTo>
                    <a:pt x="84" y="20144"/>
                    <a:pt x="88" y="20435"/>
                    <a:pt x="98" y="20726"/>
                  </a:cubicBezTo>
                  <a:cubicBezTo>
                    <a:pt x="102" y="21309"/>
                    <a:pt x="116" y="21600"/>
                    <a:pt x="126" y="21600"/>
                  </a:cubicBezTo>
                  <a:lnTo>
                    <a:pt x="3521" y="21017"/>
                  </a:lnTo>
                  <a:lnTo>
                    <a:pt x="6902" y="20435"/>
                  </a:lnTo>
                  <a:cubicBezTo>
                    <a:pt x="9284" y="20144"/>
                    <a:pt x="11660" y="19852"/>
                    <a:pt x="14042" y="19270"/>
                  </a:cubicBezTo>
                  <a:lnTo>
                    <a:pt x="14223" y="19270"/>
                  </a:lnTo>
                  <a:lnTo>
                    <a:pt x="17447" y="18687"/>
                  </a:lnTo>
                  <a:lnTo>
                    <a:pt x="20628" y="18396"/>
                  </a:lnTo>
                  <a:lnTo>
                    <a:pt x="20981" y="18105"/>
                  </a:lnTo>
                  <a:lnTo>
                    <a:pt x="21335" y="18105"/>
                  </a:lnTo>
                  <a:cubicBezTo>
                    <a:pt x="21344" y="18105"/>
                    <a:pt x="21358" y="17814"/>
                    <a:pt x="21363" y="17219"/>
                  </a:cubicBezTo>
                  <a:cubicBezTo>
                    <a:pt x="21367" y="17219"/>
                    <a:pt x="21377" y="16928"/>
                    <a:pt x="21382" y="16637"/>
                  </a:cubicBezTo>
                  <a:cubicBezTo>
                    <a:pt x="21409" y="14889"/>
                    <a:pt x="21437" y="13130"/>
                    <a:pt x="21461" y="11383"/>
                  </a:cubicBezTo>
                  <a:cubicBezTo>
                    <a:pt x="21484" y="9926"/>
                    <a:pt x="21507" y="7876"/>
                    <a:pt x="21535" y="5837"/>
                  </a:cubicBezTo>
                  <a:cubicBezTo>
                    <a:pt x="21558" y="3786"/>
                    <a:pt x="21577" y="2039"/>
                    <a:pt x="21600" y="0"/>
                  </a:cubicBezTo>
                  <a:close/>
                </a:path>
              </a:pathLst>
            </a:custGeom>
            <a:solidFill>
              <a:srgbClr val="3CAB8A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56" name="Google Shape;9464;p55"/>
            <p:cNvSpPr/>
            <p:nvPr/>
          </p:nvSpPr>
          <p:spPr>
            <a:xfrm>
              <a:off x="6977626" y="10012697"/>
              <a:ext cx="2018856" cy="6247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582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E1BA8D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57" name="Google Shape;9465;p55"/>
            <p:cNvSpPr/>
            <p:nvPr/>
          </p:nvSpPr>
          <p:spPr>
            <a:xfrm>
              <a:off x="1554713" y="8152165"/>
              <a:ext cx="8078451" cy="1411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0" h="21600" fill="norm" stroke="1" extrusionOk="0">
                  <a:moveTo>
                    <a:pt x="21540" y="0"/>
                  </a:moveTo>
                  <a:lnTo>
                    <a:pt x="17973" y="52"/>
                  </a:lnTo>
                  <a:lnTo>
                    <a:pt x="17887" y="52"/>
                  </a:lnTo>
                  <a:lnTo>
                    <a:pt x="14266" y="104"/>
                  </a:lnTo>
                  <a:lnTo>
                    <a:pt x="10653" y="156"/>
                  </a:lnTo>
                  <a:lnTo>
                    <a:pt x="6932" y="234"/>
                  </a:lnTo>
                  <a:lnTo>
                    <a:pt x="3252" y="286"/>
                  </a:lnTo>
                  <a:cubicBezTo>
                    <a:pt x="2265" y="286"/>
                    <a:pt x="1282" y="312"/>
                    <a:pt x="295" y="312"/>
                  </a:cubicBezTo>
                  <a:cubicBezTo>
                    <a:pt x="277" y="312"/>
                    <a:pt x="263" y="417"/>
                    <a:pt x="263" y="521"/>
                  </a:cubicBezTo>
                  <a:cubicBezTo>
                    <a:pt x="263" y="547"/>
                    <a:pt x="263" y="547"/>
                    <a:pt x="263" y="573"/>
                  </a:cubicBezTo>
                  <a:cubicBezTo>
                    <a:pt x="145" y="2084"/>
                    <a:pt x="67" y="3804"/>
                    <a:pt x="31" y="5992"/>
                  </a:cubicBezTo>
                  <a:cubicBezTo>
                    <a:pt x="-10" y="8155"/>
                    <a:pt x="-1" y="10291"/>
                    <a:pt x="8" y="11907"/>
                  </a:cubicBezTo>
                  <a:cubicBezTo>
                    <a:pt x="13" y="12610"/>
                    <a:pt x="22" y="13340"/>
                    <a:pt x="26" y="14044"/>
                  </a:cubicBezTo>
                  <a:cubicBezTo>
                    <a:pt x="35" y="14799"/>
                    <a:pt x="44" y="15633"/>
                    <a:pt x="58" y="16466"/>
                  </a:cubicBezTo>
                  <a:cubicBezTo>
                    <a:pt x="72" y="17352"/>
                    <a:pt x="90" y="18160"/>
                    <a:pt x="117" y="18942"/>
                  </a:cubicBezTo>
                  <a:cubicBezTo>
                    <a:pt x="145" y="19854"/>
                    <a:pt x="181" y="20635"/>
                    <a:pt x="227" y="21365"/>
                  </a:cubicBezTo>
                  <a:cubicBezTo>
                    <a:pt x="222" y="21391"/>
                    <a:pt x="222" y="21391"/>
                    <a:pt x="222" y="21417"/>
                  </a:cubicBezTo>
                  <a:cubicBezTo>
                    <a:pt x="222" y="21522"/>
                    <a:pt x="240" y="21600"/>
                    <a:pt x="258" y="21600"/>
                  </a:cubicBezTo>
                  <a:lnTo>
                    <a:pt x="308" y="21600"/>
                  </a:lnTo>
                  <a:lnTo>
                    <a:pt x="7710" y="21495"/>
                  </a:lnTo>
                  <a:cubicBezTo>
                    <a:pt x="10244" y="21443"/>
                    <a:pt x="12773" y="21417"/>
                    <a:pt x="15307" y="21365"/>
                  </a:cubicBezTo>
                  <a:lnTo>
                    <a:pt x="17350" y="21339"/>
                  </a:lnTo>
                  <a:lnTo>
                    <a:pt x="17373" y="21339"/>
                  </a:lnTo>
                  <a:cubicBezTo>
                    <a:pt x="18719" y="21313"/>
                    <a:pt x="20066" y="21313"/>
                    <a:pt x="21412" y="21287"/>
                  </a:cubicBezTo>
                  <a:lnTo>
                    <a:pt x="21494" y="21287"/>
                  </a:lnTo>
                  <a:cubicBezTo>
                    <a:pt x="21513" y="21287"/>
                    <a:pt x="21531" y="21209"/>
                    <a:pt x="21531" y="21078"/>
                  </a:cubicBezTo>
                  <a:cubicBezTo>
                    <a:pt x="21531" y="21026"/>
                    <a:pt x="21522" y="20948"/>
                    <a:pt x="21508" y="20922"/>
                  </a:cubicBezTo>
                  <a:cubicBezTo>
                    <a:pt x="21513" y="20870"/>
                    <a:pt x="21513" y="20818"/>
                    <a:pt x="21508" y="20792"/>
                  </a:cubicBezTo>
                  <a:cubicBezTo>
                    <a:pt x="21490" y="20583"/>
                    <a:pt x="21472" y="20375"/>
                    <a:pt x="21454" y="20166"/>
                  </a:cubicBezTo>
                  <a:cubicBezTo>
                    <a:pt x="21417" y="19646"/>
                    <a:pt x="21385" y="19047"/>
                    <a:pt x="21358" y="18291"/>
                  </a:cubicBezTo>
                  <a:cubicBezTo>
                    <a:pt x="21331" y="17587"/>
                    <a:pt x="21312" y="16857"/>
                    <a:pt x="21303" y="16310"/>
                  </a:cubicBezTo>
                  <a:cubicBezTo>
                    <a:pt x="21231" y="13288"/>
                    <a:pt x="21235" y="10213"/>
                    <a:pt x="21303" y="7113"/>
                  </a:cubicBezTo>
                  <a:cubicBezTo>
                    <a:pt x="21358" y="4794"/>
                    <a:pt x="21454" y="2501"/>
                    <a:pt x="21590" y="286"/>
                  </a:cubicBezTo>
                  <a:cubicBezTo>
                    <a:pt x="21590" y="260"/>
                    <a:pt x="21590" y="208"/>
                    <a:pt x="21585" y="156"/>
                  </a:cubicBezTo>
                  <a:cubicBezTo>
                    <a:pt x="21581" y="104"/>
                    <a:pt x="21572" y="78"/>
                    <a:pt x="21567" y="52"/>
                  </a:cubicBezTo>
                  <a:cubicBezTo>
                    <a:pt x="21558" y="26"/>
                    <a:pt x="21549" y="0"/>
                    <a:pt x="21540" y="0"/>
                  </a:cubicBezTo>
                  <a:close/>
                </a:path>
              </a:pathLst>
            </a:custGeom>
            <a:solidFill>
              <a:srgbClr val="D0BB9D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58" name="Google Shape;9466;p55"/>
            <p:cNvSpPr/>
            <p:nvPr/>
          </p:nvSpPr>
          <p:spPr>
            <a:xfrm>
              <a:off x="1555008" y="8152165"/>
              <a:ext cx="8077731" cy="1411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8" h="21600" fill="norm" stroke="1" extrusionOk="0">
                  <a:moveTo>
                    <a:pt x="15275" y="7009"/>
                  </a:moveTo>
                  <a:cubicBezTo>
                    <a:pt x="15284" y="7009"/>
                    <a:pt x="15293" y="7035"/>
                    <a:pt x="15293" y="7087"/>
                  </a:cubicBezTo>
                  <a:cubicBezTo>
                    <a:pt x="15293" y="7139"/>
                    <a:pt x="15284" y="7191"/>
                    <a:pt x="15275" y="7191"/>
                  </a:cubicBezTo>
                  <a:cubicBezTo>
                    <a:pt x="14542" y="7191"/>
                    <a:pt x="13805" y="7191"/>
                    <a:pt x="13073" y="7217"/>
                  </a:cubicBezTo>
                  <a:cubicBezTo>
                    <a:pt x="12008" y="7217"/>
                    <a:pt x="10939" y="7243"/>
                    <a:pt x="9875" y="7269"/>
                  </a:cubicBezTo>
                  <a:cubicBezTo>
                    <a:pt x="8814" y="7269"/>
                    <a:pt x="7755" y="7295"/>
                    <a:pt x="6695" y="7295"/>
                  </a:cubicBezTo>
                  <a:cubicBezTo>
                    <a:pt x="6685" y="7295"/>
                    <a:pt x="6681" y="7269"/>
                    <a:pt x="6681" y="7217"/>
                  </a:cubicBezTo>
                  <a:cubicBezTo>
                    <a:pt x="6681" y="7165"/>
                    <a:pt x="6685" y="7139"/>
                    <a:pt x="6695" y="7139"/>
                  </a:cubicBezTo>
                  <a:cubicBezTo>
                    <a:pt x="7468" y="7113"/>
                    <a:pt x="8237" y="7113"/>
                    <a:pt x="9006" y="7087"/>
                  </a:cubicBezTo>
                  <a:cubicBezTo>
                    <a:pt x="10075" y="7087"/>
                    <a:pt x="11148" y="7061"/>
                    <a:pt x="12217" y="7035"/>
                  </a:cubicBezTo>
                  <a:cubicBezTo>
                    <a:pt x="13236" y="7035"/>
                    <a:pt x="14256" y="7009"/>
                    <a:pt x="15275" y="7009"/>
                  </a:cubicBezTo>
                  <a:close/>
                  <a:moveTo>
                    <a:pt x="13878" y="12324"/>
                  </a:moveTo>
                  <a:cubicBezTo>
                    <a:pt x="13887" y="12324"/>
                    <a:pt x="13891" y="12376"/>
                    <a:pt x="13891" y="12403"/>
                  </a:cubicBezTo>
                  <a:cubicBezTo>
                    <a:pt x="13891" y="12455"/>
                    <a:pt x="13882" y="12507"/>
                    <a:pt x="13878" y="12507"/>
                  </a:cubicBezTo>
                  <a:cubicBezTo>
                    <a:pt x="12636" y="12533"/>
                    <a:pt x="11394" y="12533"/>
                    <a:pt x="10152" y="12559"/>
                  </a:cubicBezTo>
                  <a:cubicBezTo>
                    <a:pt x="8428" y="12584"/>
                    <a:pt x="6704" y="12610"/>
                    <a:pt x="4979" y="12636"/>
                  </a:cubicBezTo>
                  <a:cubicBezTo>
                    <a:pt x="4133" y="12662"/>
                    <a:pt x="3287" y="12662"/>
                    <a:pt x="2441" y="12688"/>
                  </a:cubicBezTo>
                  <a:cubicBezTo>
                    <a:pt x="1668" y="12688"/>
                    <a:pt x="894" y="12714"/>
                    <a:pt x="121" y="12714"/>
                  </a:cubicBezTo>
                  <a:lnTo>
                    <a:pt x="89" y="12714"/>
                  </a:lnTo>
                  <a:cubicBezTo>
                    <a:pt x="80" y="12714"/>
                    <a:pt x="75" y="12662"/>
                    <a:pt x="75" y="12610"/>
                  </a:cubicBezTo>
                  <a:cubicBezTo>
                    <a:pt x="75" y="12584"/>
                    <a:pt x="80" y="12533"/>
                    <a:pt x="89" y="12533"/>
                  </a:cubicBezTo>
                  <a:cubicBezTo>
                    <a:pt x="1358" y="12507"/>
                    <a:pt x="2628" y="12507"/>
                    <a:pt x="3897" y="12481"/>
                  </a:cubicBezTo>
                  <a:cubicBezTo>
                    <a:pt x="5616" y="12455"/>
                    <a:pt x="7336" y="12429"/>
                    <a:pt x="9056" y="12403"/>
                  </a:cubicBezTo>
                  <a:cubicBezTo>
                    <a:pt x="10666" y="12376"/>
                    <a:pt x="12272" y="12350"/>
                    <a:pt x="13878" y="12324"/>
                  </a:cubicBezTo>
                  <a:close/>
                  <a:moveTo>
                    <a:pt x="19260" y="15581"/>
                  </a:moveTo>
                  <a:cubicBezTo>
                    <a:pt x="19269" y="15581"/>
                    <a:pt x="19278" y="15633"/>
                    <a:pt x="19278" y="15659"/>
                  </a:cubicBezTo>
                  <a:cubicBezTo>
                    <a:pt x="19278" y="15712"/>
                    <a:pt x="19269" y="15764"/>
                    <a:pt x="19260" y="15764"/>
                  </a:cubicBezTo>
                  <a:cubicBezTo>
                    <a:pt x="18673" y="15764"/>
                    <a:pt x="18086" y="15790"/>
                    <a:pt x="17495" y="15790"/>
                  </a:cubicBezTo>
                  <a:cubicBezTo>
                    <a:pt x="16589" y="15790"/>
                    <a:pt x="15688" y="15816"/>
                    <a:pt x="14783" y="15842"/>
                  </a:cubicBezTo>
                  <a:cubicBezTo>
                    <a:pt x="13873" y="15842"/>
                    <a:pt x="12968" y="15868"/>
                    <a:pt x="12063" y="15868"/>
                  </a:cubicBezTo>
                  <a:cubicBezTo>
                    <a:pt x="12054" y="15868"/>
                    <a:pt x="12045" y="15842"/>
                    <a:pt x="12045" y="15790"/>
                  </a:cubicBezTo>
                  <a:cubicBezTo>
                    <a:pt x="12045" y="15738"/>
                    <a:pt x="12054" y="15685"/>
                    <a:pt x="12063" y="15685"/>
                  </a:cubicBezTo>
                  <a:cubicBezTo>
                    <a:pt x="12663" y="15685"/>
                    <a:pt x="13264" y="15685"/>
                    <a:pt x="13869" y="15659"/>
                  </a:cubicBezTo>
                  <a:cubicBezTo>
                    <a:pt x="14783" y="15659"/>
                    <a:pt x="15702" y="15633"/>
                    <a:pt x="16617" y="15633"/>
                  </a:cubicBezTo>
                  <a:cubicBezTo>
                    <a:pt x="17499" y="15607"/>
                    <a:pt x="18377" y="15607"/>
                    <a:pt x="19255" y="15581"/>
                  </a:cubicBezTo>
                  <a:close/>
                  <a:moveTo>
                    <a:pt x="10298" y="15712"/>
                  </a:moveTo>
                  <a:cubicBezTo>
                    <a:pt x="10307" y="15712"/>
                    <a:pt x="10311" y="15764"/>
                    <a:pt x="10311" y="15816"/>
                  </a:cubicBezTo>
                  <a:cubicBezTo>
                    <a:pt x="10311" y="15868"/>
                    <a:pt x="10307" y="15894"/>
                    <a:pt x="10298" y="15894"/>
                  </a:cubicBezTo>
                  <a:cubicBezTo>
                    <a:pt x="9893" y="15894"/>
                    <a:pt x="9488" y="15920"/>
                    <a:pt x="9083" y="15920"/>
                  </a:cubicBezTo>
                  <a:cubicBezTo>
                    <a:pt x="8291" y="15920"/>
                    <a:pt x="7500" y="15946"/>
                    <a:pt x="6708" y="15946"/>
                  </a:cubicBezTo>
                  <a:cubicBezTo>
                    <a:pt x="5903" y="15972"/>
                    <a:pt x="5098" y="15972"/>
                    <a:pt x="4288" y="15998"/>
                  </a:cubicBezTo>
                  <a:cubicBezTo>
                    <a:pt x="4279" y="15998"/>
                    <a:pt x="4274" y="15946"/>
                    <a:pt x="4274" y="15894"/>
                  </a:cubicBezTo>
                  <a:cubicBezTo>
                    <a:pt x="4274" y="15842"/>
                    <a:pt x="4279" y="15816"/>
                    <a:pt x="4288" y="15816"/>
                  </a:cubicBezTo>
                  <a:cubicBezTo>
                    <a:pt x="4711" y="15790"/>
                    <a:pt x="5130" y="15790"/>
                    <a:pt x="5548" y="15790"/>
                  </a:cubicBezTo>
                  <a:cubicBezTo>
                    <a:pt x="6349" y="15790"/>
                    <a:pt x="7149" y="15764"/>
                    <a:pt x="7950" y="15764"/>
                  </a:cubicBezTo>
                  <a:cubicBezTo>
                    <a:pt x="8733" y="15738"/>
                    <a:pt x="9515" y="15738"/>
                    <a:pt x="10298" y="15712"/>
                  </a:cubicBezTo>
                  <a:close/>
                  <a:moveTo>
                    <a:pt x="21539" y="0"/>
                  </a:moveTo>
                  <a:lnTo>
                    <a:pt x="17972" y="52"/>
                  </a:lnTo>
                  <a:lnTo>
                    <a:pt x="17890" y="78"/>
                  </a:lnTo>
                  <a:cubicBezTo>
                    <a:pt x="15475" y="104"/>
                    <a:pt x="13064" y="130"/>
                    <a:pt x="10653" y="182"/>
                  </a:cubicBezTo>
                  <a:lnTo>
                    <a:pt x="6931" y="234"/>
                  </a:lnTo>
                  <a:lnTo>
                    <a:pt x="3251" y="286"/>
                  </a:lnTo>
                  <a:cubicBezTo>
                    <a:pt x="2264" y="312"/>
                    <a:pt x="1281" y="312"/>
                    <a:pt x="294" y="338"/>
                  </a:cubicBezTo>
                  <a:cubicBezTo>
                    <a:pt x="280" y="338"/>
                    <a:pt x="262" y="417"/>
                    <a:pt x="262" y="521"/>
                  </a:cubicBezTo>
                  <a:cubicBezTo>
                    <a:pt x="262" y="547"/>
                    <a:pt x="266" y="547"/>
                    <a:pt x="266" y="573"/>
                  </a:cubicBezTo>
                  <a:cubicBezTo>
                    <a:pt x="175" y="1720"/>
                    <a:pt x="107" y="2996"/>
                    <a:pt x="66" y="4481"/>
                  </a:cubicBezTo>
                  <a:cubicBezTo>
                    <a:pt x="644" y="4481"/>
                    <a:pt x="1222" y="4481"/>
                    <a:pt x="1795" y="4455"/>
                  </a:cubicBezTo>
                  <a:cubicBezTo>
                    <a:pt x="2737" y="4455"/>
                    <a:pt x="3674" y="4429"/>
                    <a:pt x="4615" y="4429"/>
                  </a:cubicBezTo>
                  <a:cubicBezTo>
                    <a:pt x="5534" y="4403"/>
                    <a:pt x="6453" y="4403"/>
                    <a:pt x="7373" y="4377"/>
                  </a:cubicBezTo>
                  <a:cubicBezTo>
                    <a:pt x="7382" y="4377"/>
                    <a:pt x="7386" y="4429"/>
                    <a:pt x="7386" y="4481"/>
                  </a:cubicBezTo>
                  <a:cubicBezTo>
                    <a:pt x="7386" y="4508"/>
                    <a:pt x="7382" y="4560"/>
                    <a:pt x="7373" y="4560"/>
                  </a:cubicBezTo>
                  <a:cubicBezTo>
                    <a:pt x="6767" y="4560"/>
                    <a:pt x="6162" y="4586"/>
                    <a:pt x="5562" y="4586"/>
                  </a:cubicBezTo>
                  <a:cubicBezTo>
                    <a:pt x="4629" y="4612"/>
                    <a:pt x="3697" y="4612"/>
                    <a:pt x="2759" y="4638"/>
                  </a:cubicBezTo>
                  <a:cubicBezTo>
                    <a:pt x="1859" y="4638"/>
                    <a:pt x="962" y="4664"/>
                    <a:pt x="62" y="4664"/>
                  </a:cubicBezTo>
                  <a:cubicBezTo>
                    <a:pt x="48" y="5107"/>
                    <a:pt x="39" y="5523"/>
                    <a:pt x="30" y="5992"/>
                  </a:cubicBezTo>
                  <a:cubicBezTo>
                    <a:pt x="-11" y="8155"/>
                    <a:pt x="-2" y="10291"/>
                    <a:pt x="12" y="11907"/>
                  </a:cubicBezTo>
                  <a:cubicBezTo>
                    <a:pt x="16" y="12610"/>
                    <a:pt x="21" y="13340"/>
                    <a:pt x="30" y="14044"/>
                  </a:cubicBezTo>
                  <a:cubicBezTo>
                    <a:pt x="34" y="14773"/>
                    <a:pt x="43" y="15633"/>
                    <a:pt x="62" y="16466"/>
                  </a:cubicBezTo>
                  <a:cubicBezTo>
                    <a:pt x="75" y="17352"/>
                    <a:pt x="94" y="18186"/>
                    <a:pt x="116" y="18942"/>
                  </a:cubicBezTo>
                  <a:cubicBezTo>
                    <a:pt x="144" y="19827"/>
                    <a:pt x="180" y="20635"/>
                    <a:pt x="226" y="21365"/>
                  </a:cubicBezTo>
                  <a:cubicBezTo>
                    <a:pt x="226" y="21391"/>
                    <a:pt x="226" y="21391"/>
                    <a:pt x="226" y="21417"/>
                  </a:cubicBezTo>
                  <a:cubicBezTo>
                    <a:pt x="226" y="21522"/>
                    <a:pt x="239" y="21600"/>
                    <a:pt x="257" y="21600"/>
                  </a:cubicBezTo>
                  <a:lnTo>
                    <a:pt x="307" y="21600"/>
                  </a:lnTo>
                  <a:lnTo>
                    <a:pt x="7709" y="21495"/>
                  </a:lnTo>
                  <a:cubicBezTo>
                    <a:pt x="10243" y="21443"/>
                    <a:pt x="12772" y="21417"/>
                    <a:pt x="15306" y="21365"/>
                  </a:cubicBezTo>
                  <a:lnTo>
                    <a:pt x="17349" y="21339"/>
                  </a:lnTo>
                  <a:cubicBezTo>
                    <a:pt x="18705" y="21313"/>
                    <a:pt x="20060" y="21287"/>
                    <a:pt x="21416" y="21287"/>
                  </a:cubicBezTo>
                  <a:lnTo>
                    <a:pt x="21498" y="21287"/>
                  </a:lnTo>
                  <a:cubicBezTo>
                    <a:pt x="21512" y="21287"/>
                    <a:pt x="21530" y="21183"/>
                    <a:pt x="21530" y="21078"/>
                  </a:cubicBezTo>
                  <a:cubicBezTo>
                    <a:pt x="21530" y="21026"/>
                    <a:pt x="21521" y="20948"/>
                    <a:pt x="21512" y="20922"/>
                  </a:cubicBezTo>
                  <a:cubicBezTo>
                    <a:pt x="21512" y="20870"/>
                    <a:pt x="21512" y="20818"/>
                    <a:pt x="21507" y="20792"/>
                  </a:cubicBezTo>
                  <a:cubicBezTo>
                    <a:pt x="21489" y="20609"/>
                    <a:pt x="21471" y="20401"/>
                    <a:pt x="21453" y="20166"/>
                  </a:cubicBezTo>
                  <a:cubicBezTo>
                    <a:pt x="21416" y="19646"/>
                    <a:pt x="21384" y="19047"/>
                    <a:pt x="21357" y="18317"/>
                  </a:cubicBezTo>
                  <a:cubicBezTo>
                    <a:pt x="21352" y="18134"/>
                    <a:pt x="21343" y="17952"/>
                    <a:pt x="21339" y="17796"/>
                  </a:cubicBezTo>
                  <a:cubicBezTo>
                    <a:pt x="20720" y="17796"/>
                    <a:pt x="20097" y="17796"/>
                    <a:pt x="19478" y="17822"/>
                  </a:cubicBezTo>
                  <a:cubicBezTo>
                    <a:pt x="19469" y="17822"/>
                    <a:pt x="19460" y="17769"/>
                    <a:pt x="19460" y="17717"/>
                  </a:cubicBezTo>
                  <a:cubicBezTo>
                    <a:pt x="19460" y="17665"/>
                    <a:pt x="19469" y="17639"/>
                    <a:pt x="19478" y="17639"/>
                  </a:cubicBezTo>
                  <a:cubicBezTo>
                    <a:pt x="20097" y="17613"/>
                    <a:pt x="20716" y="17613"/>
                    <a:pt x="21334" y="17613"/>
                  </a:cubicBezTo>
                  <a:cubicBezTo>
                    <a:pt x="21321" y="17170"/>
                    <a:pt x="21311" y="16727"/>
                    <a:pt x="21298" y="16310"/>
                  </a:cubicBezTo>
                  <a:cubicBezTo>
                    <a:pt x="21270" y="15008"/>
                    <a:pt x="21252" y="13705"/>
                    <a:pt x="21248" y="12403"/>
                  </a:cubicBezTo>
                  <a:cubicBezTo>
                    <a:pt x="20479" y="12403"/>
                    <a:pt x="19706" y="12429"/>
                    <a:pt x="18932" y="12429"/>
                  </a:cubicBezTo>
                  <a:cubicBezTo>
                    <a:pt x="18150" y="12429"/>
                    <a:pt x="17372" y="12455"/>
                    <a:pt x="16589" y="12455"/>
                  </a:cubicBezTo>
                  <a:cubicBezTo>
                    <a:pt x="16580" y="12455"/>
                    <a:pt x="16571" y="12429"/>
                    <a:pt x="16571" y="12376"/>
                  </a:cubicBezTo>
                  <a:cubicBezTo>
                    <a:pt x="16571" y="12324"/>
                    <a:pt x="16580" y="12272"/>
                    <a:pt x="16589" y="12272"/>
                  </a:cubicBezTo>
                  <a:lnTo>
                    <a:pt x="16821" y="12272"/>
                  </a:lnTo>
                  <a:cubicBezTo>
                    <a:pt x="17617" y="12272"/>
                    <a:pt x="18414" y="12246"/>
                    <a:pt x="19210" y="12246"/>
                  </a:cubicBezTo>
                  <a:cubicBezTo>
                    <a:pt x="19887" y="12246"/>
                    <a:pt x="20570" y="12220"/>
                    <a:pt x="21248" y="12220"/>
                  </a:cubicBezTo>
                  <a:cubicBezTo>
                    <a:pt x="21248" y="10526"/>
                    <a:pt x="21266" y="8807"/>
                    <a:pt x="21302" y="7113"/>
                  </a:cubicBezTo>
                  <a:cubicBezTo>
                    <a:pt x="21302" y="7113"/>
                    <a:pt x="21302" y="7087"/>
                    <a:pt x="21302" y="7087"/>
                  </a:cubicBezTo>
                  <a:cubicBezTo>
                    <a:pt x="20602" y="7087"/>
                    <a:pt x="19901" y="7113"/>
                    <a:pt x="19201" y="7113"/>
                  </a:cubicBezTo>
                  <a:cubicBezTo>
                    <a:pt x="18391" y="7139"/>
                    <a:pt x="17581" y="7139"/>
                    <a:pt x="16771" y="7165"/>
                  </a:cubicBezTo>
                  <a:cubicBezTo>
                    <a:pt x="16762" y="7165"/>
                    <a:pt x="16753" y="7113"/>
                    <a:pt x="16753" y="7061"/>
                  </a:cubicBezTo>
                  <a:cubicBezTo>
                    <a:pt x="16753" y="7009"/>
                    <a:pt x="16762" y="6982"/>
                    <a:pt x="16771" y="6982"/>
                  </a:cubicBezTo>
                  <a:cubicBezTo>
                    <a:pt x="16971" y="6982"/>
                    <a:pt x="17172" y="6956"/>
                    <a:pt x="17372" y="6956"/>
                  </a:cubicBezTo>
                  <a:cubicBezTo>
                    <a:pt x="18182" y="6956"/>
                    <a:pt x="18996" y="6930"/>
                    <a:pt x="19810" y="6930"/>
                  </a:cubicBezTo>
                  <a:cubicBezTo>
                    <a:pt x="20311" y="6930"/>
                    <a:pt x="20806" y="6904"/>
                    <a:pt x="21307" y="6904"/>
                  </a:cubicBezTo>
                  <a:cubicBezTo>
                    <a:pt x="21330" y="6044"/>
                    <a:pt x="21357" y="5185"/>
                    <a:pt x="21389" y="4351"/>
                  </a:cubicBezTo>
                  <a:cubicBezTo>
                    <a:pt x="20306" y="4351"/>
                    <a:pt x="19219" y="4377"/>
                    <a:pt x="18136" y="4403"/>
                  </a:cubicBezTo>
                  <a:cubicBezTo>
                    <a:pt x="16480" y="4429"/>
                    <a:pt x="14829" y="4455"/>
                    <a:pt x="13173" y="4481"/>
                  </a:cubicBezTo>
                  <a:cubicBezTo>
                    <a:pt x="11626" y="4481"/>
                    <a:pt x="10079" y="4508"/>
                    <a:pt x="8533" y="4534"/>
                  </a:cubicBezTo>
                  <a:cubicBezTo>
                    <a:pt x="8523" y="4534"/>
                    <a:pt x="8519" y="4508"/>
                    <a:pt x="8519" y="4455"/>
                  </a:cubicBezTo>
                  <a:cubicBezTo>
                    <a:pt x="8519" y="4403"/>
                    <a:pt x="8523" y="4351"/>
                    <a:pt x="8533" y="4351"/>
                  </a:cubicBezTo>
                  <a:cubicBezTo>
                    <a:pt x="9693" y="4351"/>
                    <a:pt x="10848" y="4325"/>
                    <a:pt x="12008" y="4299"/>
                  </a:cubicBezTo>
                  <a:cubicBezTo>
                    <a:pt x="13646" y="4273"/>
                    <a:pt x="15288" y="4247"/>
                    <a:pt x="16926" y="4247"/>
                  </a:cubicBezTo>
                  <a:cubicBezTo>
                    <a:pt x="18418" y="4221"/>
                    <a:pt x="19906" y="4195"/>
                    <a:pt x="21393" y="4169"/>
                  </a:cubicBezTo>
                  <a:cubicBezTo>
                    <a:pt x="21448" y="2840"/>
                    <a:pt x="21512" y="1563"/>
                    <a:pt x="21584" y="286"/>
                  </a:cubicBezTo>
                  <a:cubicBezTo>
                    <a:pt x="21589" y="260"/>
                    <a:pt x="21589" y="208"/>
                    <a:pt x="21584" y="156"/>
                  </a:cubicBezTo>
                  <a:cubicBezTo>
                    <a:pt x="21580" y="130"/>
                    <a:pt x="21571" y="78"/>
                    <a:pt x="21566" y="78"/>
                  </a:cubicBezTo>
                  <a:cubicBezTo>
                    <a:pt x="21557" y="26"/>
                    <a:pt x="21548" y="0"/>
                    <a:pt x="21539" y="0"/>
                  </a:cubicBezTo>
                  <a:close/>
                </a:path>
              </a:pathLst>
            </a:custGeom>
            <a:solidFill>
              <a:srgbClr val="FFF2D5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59" name="Google Shape;9467;p55"/>
            <p:cNvSpPr/>
            <p:nvPr/>
          </p:nvSpPr>
          <p:spPr>
            <a:xfrm>
              <a:off x="1633586" y="7932580"/>
              <a:ext cx="8245456" cy="3165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5" h="21600" fill="norm" stroke="1" extrusionOk="0">
                  <a:moveTo>
                    <a:pt x="21374" y="0"/>
                  </a:moveTo>
                  <a:lnTo>
                    <a:pt x="19510" y="232"/>
                  </a:lnTo>
                  <a:lnTo>
                    <a:pt x="17669" y="348"/>
                  </a:lnTo>
                  <a:lnTo>
                    <a:pt x="10059" y="811"/>
                  </a:lnTo>
                  <a:lnTo>
                    <a:pt x="8896" y="927"/>
                  </a:lnTo>
                  <a:lnTo>
                    <a:pt x="2694" y="1390"/>
                  </a:lnTo>
                  <a:lnTo>
                    <a:pt x="1401" y="1390"/>
                  </a:lnTo>
                  <a:lnTo>
                    <a:pt x="117" y="1506"/>
                  </a:lnTo>
                  <a:cubicBezTo>
                    <a:pt x="104" y="1506"/>
                    <a:pt x="91" y="1742"/>
                    <a:pt x="91" y="2090"/>
                  </a:cubicBezTo>
                  <a:cubicBezTo>
                    <a:pt x="86" y="2206"/>
                    <a:pt x="86" y="2206"/>
                    <a:pt x="82" y="2322"/>
                  </a:cubicBezTo>
                  <a:cubicBezTo>
                    <a:pt x="59" y="3480"/>
                    <a:pt x="41" y="4875"/>
                    <a:pt x="28" y="6618"/>
                  </a:cubicBezTo>
                  <a:cubicBezTo>
                    <a:pt x="10" y="8244"/>
                    <a:pt x="1" y="9987"/>
                    <a:pt x="1" y="11729"/>
                  </a:cubicBezTo>
                  <a:cubicBezTo>
                    <a:pt x="-3" y="13472"/>
                    <a:pt x="1" y="15214"/>
                    <a:pt x="15" y="16957"/>
                  </a:cubicBezTo>
                  <a:cubicBezTo>
                    <a:pt x="28" y="18583"/>
                    <a:pt x="46" y="19973"/>
                    <a:pt x="77" y="21137"/>
                  </a:cubicBezTo>
                  <a:cubicBezTo>
                    <a:pt x="82" y="21252"/>
                    <a:pt x="91" y="21368"/>
                    <a:pt x="95" y="21484"/>
                  </a:cubicBezTo>
                  <a:cubicBezTo>
                    <a:pt x="104" y="21600"/>
                    <a:pt x="113" y="21600"/>
                    <a:pt x="117" y="21600"/>
                  </a:cubicBezTo>
                  <a:lnTo>
                    <a:pt x="3693" y="21368"/>
                  </a:lnTo>
                  <a:lnTo>
                    <a:pt x="7304" y="21137"/>
                  </a:lnTo>
                  <a:lnTo>
                    <a:pt x="11018" y="20905"/>
                  </a:lnTo>
                  <a:lnTo>
                    <a:pt x="14727" y="20673"/>
                  </a:lnTo>
                  <a:lnTo>
                    <a:pt x="20915" y="20205"/>
                  </a:lnTo>
                  <a:lnTo>
                    <a:pt x="21445" y="20205"/>
                  </a:lnTo>
                  <a:cubicBezTo>
                    <a:pt x="21454" y="20205"/>
                    <a:pt x="21468" y="19973"/>
                    <a:pt x="21472" y="19742"/>
                  </a:cubicBezTo>
                  <a:cubicBezTo>
                    <a:pt x="21472" y="19626"/>
                    <a:pt x="21477" y="19626"/>
                    <a:pt x="21477" y="19510"/>
                  </a:cubicBezTo>
                  <a:cubicBezTo>
                    <a:pt x="21521" y="18467"/>
                    <a:pt x="21552" y="17072"/>
                    <a:pt x="21570" y="15330"/>
                  </a:cubicBezTo>
                  <a:cubicBezTo>
                    <a:pt x="21579" y="14630"/>
                    <a:pt x="21588" y="13703"/>
                    <a:pt x="21593" y="12656"/>
                  </a:cubicBezTo>
                  <a:cubicBezTo>
                    <a:pt x="21593" y="11845"/>
                    <a:pt x="21597" y="10914"/>
                    <a:pt x="21593" y="9871"/>
                  </a:cubicBezTo>
                  <a:cubicBezTo>
                    <a:pt x="21588" y="8013"/>
                    <a:pt x="21575" y="6154"/>
                    <a:pt x="21548" y="4528"/>
                  </a:cubicBezTo>
                  <a:cubicBezTo>
                    <a:pt x="21521" y="2669"/>
                    <a:pt x="21485" y="1274"/>
                    <a:pt x="21437" y="348"/>
                  </a:cubicBezTo>
                  <a:cubicBezTo>
                    <a:pt x="21432" y="232"/>
                    <a:pt x="21423" y="116"/>
                    <a:pt x="21414" y="116"/>
                  </a:cubicBezTo>
                  <a:cubicBezTo>
                    <a:pt x="21410" y="116"/>
                    <a:pt x="21405" y="0"/>
                    <a:pt x="21401" y="0"/>
                  </a:cubicBezTo>
                  <a:close/>
                </a:path>
              </a:pathLst>
            </a:custGeom>
            <a:solidFill>
              <a:srgbClr val="647254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60" name="Google Shape;9468;p55"/>
            <p:cNvSpPr/>
            <p:nvPr/>
          </p:nvSpPr>
          <p:spPr>
            <a:xfrm>
              <a:off x="1582510" y="9440743"/>
              <a:ext cx="8246399" cy="3166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7" h="21600" fill="norm" stroke="1" extrusionOk="0">
                  <a:moveTo>
                    <a:pt x="21379" y="0"/>
                  </a:moveTo>
                  <a:lnTo>
                    <a:pt x="19515" y="232"/>
                  </a:lnTo>
                  <a:lnTo>
                    <a:pt x="17669" y="347"/>
                  </a:lnTo>
                  <a:lnTo>
                    <a:pt x="10059" y="815"/>
                  </a:lnTo>
                  <a:lnTo>
                    <a:pt x="8900" y="931"/>
                  </a:lnTo>
                  <a:lnTo>
                    <a:pt x="2699" y="1395"/>
                  </a:lnTo>
                  <a:lnTo>
                    <a:pt x="1406" y="1395"/>
                  </a:lnTo>
                  <a:lnTo>
                    <a:pt x="122" y="1510"/>
                  </a:lnTo>
                  <a:cubicBezTo>
                    <a:pt x="108" y="1510"/>
                    <a:pt x="95" y="1742"/>
                    <a:pt x="91" y="2205"/>
                  </a:cubicBezTo>
                  <a:cubicBezTo>
                    <a:pt x="91" y="2205"/>
                    <a:pt x="86" y="2205"/>
                    <a:pt x="86" y="2321"/>
                  </a:cubicBezTo>
                  <a:cubicBezTo>
                    <a:pt x="64" y="3484"/>
                    <a:pt x="41" y="4879"/>
                    <a:pt x="28" y="6621"/>
                  </a:cubicBezTo>
                  <a:cubicBezTo>
                    <a:pt x="15" y="8247"/>
                    <a:pt x="6" y="9989"/>
                    <a:pt x="1" y="11731"/>
                  </a:cubicBezTo>
                  <a:cubicBezTo>
                    <a:pt x="-3" y="13469"/>
                    <a:pt x="1" y="15211"/>
                    <a:pt x="15" y="16953"/>
                  </a:cubicBezTo>
                  <a:cubicBezTo>
                    <a:pt x="28" y="18579"/>
                    <a:pt x="50" y="19974"/>
                    <a:pt x="82" y="21137"/>
                  </a:cubicBezTo>
                  <a:cubicBezTo>
                    <a:pt x="86" y="21253"/>
                    <a:pt x="91" y="21368"/>
                    <a:pt x="99" y="21484"/>
                  </a:cubicBezTo>
                  <a:cubicBezTo>
                    <a:pt x="108" y="21600"/>
                    <a:pt x="113" y="21600"/>
                    <a:pt x="122" y="21600"/>
                  </a:cubicBezTo>
                  <a:lnTo>
                    <a:pt x="3693" y="21368"/>
                  </a:lnTo>
                  <a:lnTo>
                    <a:pt x="7308" y="21137"/>
                  </a:lnTo>
                  <a:lnTo>
                    <a:pt x="11018" y="20905"/>
                  </a:lnTo>
                  <a:lnTo>
                    <a:pt x="14727" y="20669"/>
                  </a:lnTo>
                  <a:lnTo>
                    <a:pt x="20919" y="20205"/>
                  </a:lnTo>
                  <a:lnTo>
                    <a:pt x="21445" y="20205"/>
                  </a:lnTo>
                  <a:cubicBezTo>
                    <a:pt x="21459" y="20205"/>
                    <a:pt x="21468" y="19974"/>
                    <a:pt x="21472" y="19742"/>
                  </a:cubicBezTo>
                  <a:cubicBezTo>
                    <a:pt x="21477" y="19626"/>
                    <a:pt x="21477" y="19626"/>
                    <a:pt x="21481" y="19626"/>
                  </a:cubicBezTo>
                  <a:cubicBezTo>
                    <a:pt x="21521" y="18579"/>
                    <a:pt x="21552" y="17069"/>
                    <a:pt x="21575" y="15327"/>
                  </a:cubicBezTo>
                  <a:cubicBezTo>
                    <a:pt x="21584" y="14632"/>
                    <a:pt x="21588" y="13705"/>
                    <a:pt x="21593" y="12658"/>
                  </a:cubicBezTo>
                  <a:cubicBezTo>
                    <a:pt x="21597" y="11847"/>
                    <a:pt x="21597" y="10916"/>
                    <a:pt x="21597" y="9873"/>
                  </a:cubicBezTo>
                  <a:cubicBezTo>
                    <a:pt x="21593" y="8015"/>
                    <a:pt x="21575" y="6158"/>
                    <a:pt x="21552" y="4531"/>
                  </a:cubicBezTo>
                  <a:cubicBezTo>
                    <a:pt x="21526" y="2673"/>
                    <a:pt x="21485" y="1279"/>
                    <a:pt x="21441" y="347"/>
                  </a:cubicBezTo>
                  <a:cubicBezTo>
                    <a:pt x="21432" y="232"/>
                    <a:pt x="21428" y="116"/>
                    <a:pt x="21419" y="116"/>
                  </a:cubicBezTo>
                  <a:cubicBezTo>
                    <a:pt x="21410" y="116"/>
                    <a:pt x="21405" y="0"/>
                    <a:pt x="21401" y="0"/>
                  </a:cubicBezTo>
                  <a:close/>
                </a:path>
              </a:pathLst>
            </a:custGeom>
            <a:solidFill>
              <a:srgbClr val="647254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61" name="Google Shape;9469;p55"/>
            <p:cNvSpPr/>
            <p:nvPr/>
          </p:nvSpPr>
          <p:spPr>
            <a:xfrm>
              <a:off x="1528038" y="6827794"/>
              <a:ext cx="8105125" cy="11337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3" h="21600" fill="norm" stroke="1" extrusionOk="0">
                  <a:moveTo>
                    <a:pt x="20989" y="0"/>
                  </a:moveTo>
                  <a:lnTo>
                    <a:pt x="19416" y="32"/>
                  </a:lnTo>
                  <a:lnTo>
                    <a:pt x="17856" y="65"/>
                  </a:lnTo>
                  <a:lnTo>
                    <a:pt x="16291" y="97"/>
                  </a:lnTo>
                  <a:cubicBezTo>
                    <a:pt x="14037" y="129"/>
                    <a:pt x="11788" y="162"/>
                    <a:pt x="9534" y="226"/>
                  </a:cubicBezTo>
                  <a:lnTo>
                    <a:pt x="9284" y="226"/>
                  </a:lnTo>
                  <a:cubicBezTo>
                    <a:pt x="7130" y="259"/>
                    <a:pt x="4976" y="291"/>
                    <a:pt x="2822" y="357"/>
                  </a:cubicBezTo>
                  <a:cubicBezTo>
                    <a:pt x="1979" y="357"/>
                    <a:pt x="1131" y="390"/>
                    <a:pt x="287" y="390"/>
                  </a:cubicBezTo>
                  <a:lnTo>
                    <a:pt x="242" y="390"/>
                  </a:lnTo>
                  <a:cubicBezTo>
                    <a:pt x="224" y="390"/>
                    <a:pt x="206" y="519"/>
                    <a:pt x="206" y="648"/>
                  </a:cubicBezTo>
                  <a:cubicBezTo>
                    <a:pt x="206" y="681"/>
                    <a:pt x="210" y="745"/>
                    <a:pt x="210" y="778"/>
                  </a:cubicBezTo>
                  <a:cubicBezTo>
                    <a:pt x="160" y="1557"/>
                    <a:pt x="115" y="2433"/>
                    <a:pt x="83" y="3437"/>
                  </a:cubicBezTo>
                  <a:cubicBezTo>
                    <a:pt x="51" y="4378"/>
                    <a:pt x="29" y="5416"/>
                    <a:pt x="15" y="6584"/>
                  </a:cubicBezTo>
                  <a:cubicBezTo>
                    <a:pt x="2" y="7654"/>
                    <a:pt x="-3" y="8757"/>
                    <a:pt x="2" y="9956"/>
                  </a:cubicBezTo>
                  <a:cubicBezTo>
                    <a:pt x="6" y="11091"/>
                    <a:pt x="20" y="12260"/>
                    <a:pt x="38" y="13395"/>
                  </a:cubicBezTo>
                  <a:cubicBezTo>
                    <a:pt x="61" y="14788"/>
                    <a:pt x="92" y="16216"/>
                    <a:pt x="138" y="17643"/>
                  </a:cubicBezTo>
                  <a:cubicBezTo>
                    <a:pt x="178" y="18939"/>
                    <a:pt x="228" y="20205"/>
                    <a:pt x="283" y="21340"/>
                  </a:cubicBezTo>
                  <a:cubicBezTo>
                    <a:pt x="287" y="21405"/>
                    <a:pt x="296" y="21469"/>
                    <a:pt x="301" y="21469"/>
                  </a:cubicBezTo>
                  <a:cubicBezTo>
                    <a:pt x="305" y="21535"/>
                    <a:pt x="319" y="21600"/>
                    <a:pt x="328" y="21600"/>
                  </a:cubicBezTo>
                  <a:lnTo>
                    <a:pt x="3638" y="21535"/>
                  </a:lnTo>
                  <a:lnTo>
                    <a:pt x="6935" y="21469"/>
                  </a:lnTo>
                  <a:cubicBezTo>
                    <a:pt x="9257" y="21437"/>
                    <a:pt x="11575" y="21372"/>
                    <a:pt x="13897" y="21340"/>
                  </a:cubicBezTo>
                  <a:lnTo>
                    <a:pt x="14074" y="21340"/>
                  </a:lnTo>
                  <a:lnTo>
                    <a:pt x="17216" y="21275"/>
                  </a:lnTo>
                  <a:lnTo>
                    <a:pt x="20318" y="21210"/>
                  </a:lnTo>
                  <a:lnTo>
                    <a:pt x="21007" y="21210"/>
                  </a:lnTo>
                  <a:cubicBezTo>
                    <a:pt x="21017" y="21210"/>
                    <a:pt x="21030" y="21146"/>
                    <a:pt x="21035" y="21081"/>
                  </a:cubicBezTo>
                  <a:cubicBezTo>
                    <a:pt x="21039" y="21081"/>
                    <a:pt x="21048" y="21049"/>
                    <a:pt x="21053" y="21016"/>
                  </a:cubicBezTo>
                  <a:cubicBezTo>
                    <a:pt x="21080" y="20821"/>
                    <a:pt x="21107" y="20627"/>
                    <a:pt x="21130" y="20464"/>
                  </a:cubicBezTo>
                  <a:cubicBezTo>
                    <a:pt x="21153" y="20270"/>
                    <a:pt x="21175" y="20076"/>
                    <a:pt x="21202" y="19816"/>
                  </a:cubicBezTo>
                  <a:cubicBezTo>
                    <a:pt x="21248" y="19426"/>
                    <a:pt x="21284" y="18939"/>
                    <a:pt x="21325" y="18421"/>
                  </a:cubicBezTo>
                  <a:cubicBezTo>
                    <a:pt x="21393" y="17481"/>
                    <a:pt x="21447" y="16443"/>
                    <a:pt x="21493" y="15242"/>
                  </a:cubicBezTo>
                  <a:cubicBezTo>
                    <a:pt x="21529" y="14237"/>
                    <a:pt x="21561" y="13167"/>
                    <a:pt x="21579" y="12000"/>
                  </a:cubicBezTo>
                  <a:cubicBezTo>
                    <a:pt x="21597" y="10669"/>
                    <a:pt x="21597" y="9340"/>
                    <a:pt x="21579" y="8075"/>
                  </a:cubicBezTo>
                  <a:cubicBezTo>
                    <a:pt x="21565" y="7200"/>
                    <a:pt x="21543" y="6356"/>
                    <a:pt x="21506" y="5546"/>
                  </a:cubicBezTo>
                  <a:cubicBezTo>
                    <a:pt x="21475" y="4735"/>
                    <a:pt x="21429" y="3891"/>
                    <a:pt x="21375" y="3049"/>
                  </a:cubicBezTo>
                  <a:cubicBezTo>
                    <a:pt x="21329" y="2399"/>
                    <a:pt x="21289" y="1816"/>
                    <a:pt x="21234" y="1264"/>
                  </a:cubicBezTo>
                  <a:cubicBezTo>
                    <a:pt x="21202" y="973"/>
                    <a:pt x="21171" y="745"/>
                    <a:pt x="21134" y="519"/>
                  </a:cubicBezTo>
                  <a:cubicBezTo>
                    <a:pt x="21098" y="324"/>
                    <a:pt x="21057" y="162"/>
                    <a:pt x="21017" y="65"/>
                  </a:cubicBezTo>
                  <a:cubicBezTo>
                    <a:pt x="21007" y="32"/>
                    <a:pt x="20998" y="0"/>
                    <a:pt x="20989" y="0"/>
                  </a:cubicBezTo>
                  <a:close/>
                </a:path>
              </a:pathLst>
            </a:custGeom>
            <a:solidFill>
              <a:srgbClr val="007277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62" name="Google Shape;9470;p55"/>
            <p:cNvSpPr/>
            <p:nvPr/>
          </p:nvSpPr>
          <p:spPr>
            <a:xfrm>
              <a:off x="6150292" y="6827794"/>
              <a:ext cx="3397768" cy="1617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0701" y="0"/>
                  </a:moveTo>
                  <a:lnTo>
                    <a:pt x="16947" y="227"/>
                  </a:lnTo>
                  <a:lnTo>
                    <a:pt x="13224" y="454"/>
                  </a:lnTo>
                  <a:lnTo>
                    <a:pt x="9490" y="680"/>
                  </a:lnTo>
                  <a:cubicBezTo>
                    <a:pt x="6320" y="907"/>
                    <a:pt x="3160" y="1134"/>
                    <a:pt x="0" y="1134"/>
                  </a:cubicBezTo>
                  <a:cubicBezTo>
                    <a:pt x="65" y="1588"/>
                    <a:pt x="130" y="1814"/>
                    <a:pt x="195" y="2268"/>
                  </a:cubicBezTo>
                  <a:cubicBezTo>
                    <a:pt x="649" y="4318"/>
                    <a:pt x="1104" y="6368"/>
                    <a:pt x="1558" y="8863"/>
                  </a:cubicBezTo>
                  <a:cubicBezTo>
                    <a:pt x="2013" y="11594"/>
                    <a:pt x="2478" y="14551"/>
                    <a:pt x="2922" y="18416"/>
                  </a:cubicBezTo>
                  <a:cubicBezTo>
                    <a:pt x="3041" y="19323"/>
                    <a:pt x="3160" y="20457"/>
                    <a:pt x="3279" y="21600"/>
                  </a:cubicBezTo>
                  <a:cubicBezTo>
                    <a:pt x="4599" y="21600"/>
                    <a:pt x="5909" y="21373"/>
                    <a:pt x="7229" y="21373"/>
                  </a:cubicBezTo>
                  <a:cubicBezTo>
                    <a:pt x="12023" y="21146"/>
                    <a:pt x="16806" y="20920"/>
                    <a:pt x="21600" y="20693"/>
                  </a:cubicBezTo>
                  <a:cubicBezTo>
                    <a:pt x="21502" y="16366"/>
                    <a:pt x="21405" y="12501"/>
                    <a:pt x="21286" y="9090"/>
                  </a:cubicBezTo>
                  <a:cubicBezTo>
                    <a:pt x="21210" y="6822"/>
                    <a:pt x="21135" y="5225"/>
                    <a:pt x="21048" y="3865"/>
                  </a:cubicBezTo>
                  <a:cubicBezTo>
                    <a:pt x="20961" y="2268"/>
                    <a:pt x="20864" y="1134"/>
                    <a:pt x="20767" y="454"/>
                  </a:cubicBezTo>
                  <a:cubicBezTo>
                    <a:pt x="20745" y="227"/>
                    <a:pt x="20723" y="0"/>
                    <a:pt x="20701" y="0"/>
                  </a:cubicBezTo>
                  <a:close/>
                </a:path>
              </a:pathLst>
            </a:custGeom>
            <a:solidFill>
              <a:srgbClr val="00929A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63" name="Google Shape;9471;p55"/>
            <p:cNvSpPr/>
            <p:nvPr/>
          </p:nvSpPr>
          <p:spPr>
            <a:xfrm>
              <a:off x="6735898" y="7016746"/>
              <a:ext cx="2897063" cy="7744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6" h="21600" fill="norm" stroke="1" extrusionOk="0">
                  <a:moveTo>
                    <a:pt x="21067" y="0"/>
                  </a:moveTo>
                  <a:cubicBezTo>
                    <a:pt x="20674" y="0"/>
                    <a:pt x="20281" y="0"/>
                    <a:pt x="19887" y="47"/>
                  </a:cubicBezTo>
                  <a:cubicBezTo>
                    <a:pt x="13546" y="95"/>
                    <a:pt x="7217" y="142"/>
                    <a:pt x="888" y="237"/>
                  </a:cubicBezTo>
                  <a:lnTo>
                    <a:pt x="0" y="237"/>
                  </a:lnTo>
                  <a:cubicBezTo>
                    <a:pt x="127" y="474"/>
                    <a:pt x="254" y="760"/>
                    <a:pt x="381" y="1044"/>
                  </a:cubicBezTo>
                  <a:cubicBezTo>
                    <a:pt x="1180" y="2896"/>
                    <a:pt x="1902" y="5270"/>
                    <a:pt x="2511" y="7975"/>
                  </a:cubicBezTo>
                  <a:cubicBezTo>
                    <a:pt x="3133" y="10682"/>
                    <a:pt x="3653" y="13673"/>
                    <a:pt x="4059" y="16900"/>
                  </a:cubicBezTo>
                  <a:cubicBezTo>
                    <a:pt x="4262" y="18420"/>
                    <a:pt x="4427" y="19986"/>
                    <a:pt x="4592" y="21600"/>
                  </a:cubicBezTo>
                  <a:cubicBezTo>
                    <a:pt x="5137" y="21600"/>
                    <a:pt x="5695" y="21553"/>
                    <a:pt x="6253" y="21553"/>
                  </a:cubicBezTo>
                  <a:cubicBezTo>
                    <a:pt x="11123" y="21505"/>
                    <a:pt x="16006" y="21458"/>
                    <a:pt x="20877" y="21411"/>
                  </a:cubicBezTo>
                  <a:cubicBezTo>
                    <a:pt x="21042" y="20128"/>
                    <a:pt x="21194" y="18706"/>
                    <a:pt x="21308" y="17042"/>
                  </a:cubicBezTo>
                  <a:cubicBezTo>
                    <a:pt x="21410" y="15571"/>
                    <a:pt x="21486" y="14004"/>
                    <a:pt x="21536" y="12296"/>
                  </a:cubicBezTo>
                  <a:cubicBezTo>
                    <a:pt x="21600" y="10348"/>
                    <a:pt x="21600" y="8403"/>
                    <a:pt x="21549" y="6550"/>
                  </a:cubicBezTo>
                  <a:cubicBezTo>
                    <a:pt x="21511" y="5317"/>
                    <a:pt x="21435" y="4035"/>
                    <a:pt x="21346" y="2849"/>
                  </a:cubicBezTo>
                  <a:cubicBezTo>
                    <a:pt x="21270" y="1945"/>
                    <a:pt x="21181" y="996"/>
                    <a:pt x="21067" y="0"/>
                  </a:cubicBezTo>
                  <a:close/>
                </a:path>
              </a:pathLst>
            </a:custGeom>
            <a:solidFill>
              <a:srgbClr val="00929A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64" name="Google Shape;9472;p55"/>
            <p:cNvSpPr/>
            <p:nvPr/>
          </p:nvSpPr>
          <p:spPr>
            <a:xfrm>
              <a:off x="7364023" y="7820172"/>
              <a:ext cx="2153337" cy="1242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16631" y="295"/>
                    <a:pt x="11663" y="295"/>
                    <a:pt x="6694" y="602"/>
                  </a:cubicBezTo>
                  <a:cubicBezTo>
                    <a:pt x="4473" y="897"/>
                    <a:pt x="2237" y="897"/>
                    <a:pt x="0" y="897"/>
                  </a:cubicBezTo>
                  <a:cubicBezTo>
                    <a:pt x="137" y="7696"/>
                    <a:pt x="273" y="14801"/>
                    <a:pt x="392" y="21600"/>
                  </a:cubicBezTo>
                  <a:lnTo>
                    <a:pt x="6284" y="21600"/>
                  </a:lnTo>
                  <a:lnTo>
                    <a:pt x="17963" y="21010"/>
                  </a:lnTo>
                  <a:lnTo>
                    <a:pt x="19261" y="21010"/>
                  </a:lnTo>
                  <a:lnTo>
                    <a:pt x="20559" y="20715"/>
                  </a:lnTo>
                  <a:cubicBezTo>
                    <a:pt x="20593" y="20715"/>
                    <a:pt x="20644" y="20420"/>
                    <a:pt x="20661" y="19830"/>
                  </a:cubicBezTo>
                  <a:cubicBezTo>
                    <a:pt x="20678" y="19830"/>
                    <a:pt x="20695" y="19534"/>
                    <a:pt x="20712" y="19239"/>
                  </a:cubicBezTo>
                  <a:cubicBezTo>
                    <a:pt x="20832" y="17457"/>
                    <a:pt x="20934" y="15687"/>
                    <a:pt x="21020" y="14199"/>
                  </a:cubicBezTo>
                  <a:cubicBezTo>
                    <a:pt x="21105" y="12429"/>
                    <a:pt x="21191" y="10658"/>
                    <a:pt x="21293" y="8286"/>
                  </a:cubicBezTo>
                  <a:cubicBezTo>
                    <a:pt x="21396" y="5630"/>
                    <a:pt x="21515" y="2963"/>
                    <a:pt x="21600" y="0"/>
                  </a:cubicBezTo>
                  <a:close/>
                </a:path>
              </a:pathLst>
            </a:custGeom>
            <a:solidFill>
              <a:srgbClr val="00929A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65" name="Google Shape;9473;p55"/>
            <p:cNvSpPr/>
            <p:nvPr/>
          </p:nvSpPr>
          <p:spPr>
            <a:xfrm>
              <a:off x="1561005" y="6844773"/>
              <a:ext cx="1349911" cy="1583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19884" y="241"/>
                    <a:pt x="18168" y="241"/>
                    <a:pt x="16425" y="241"/>
                  </a:cubicBezTo>
                  <a:cubicBezTo>
                    <a:pt x="11358" y="473"/>
                    <a:pt x="6264" y="473"/>
                    <a:pt x="1199" y="473"/>
                  </a:cubicBezTo>
                  <a:lnTo>
                    <a:pt x="926" y="473"/>
                  </a:lnTo>
                  <a:cubicBezTo>
                    <a:pt x="817" y="704"/>
                    <a:pt x="709" y="1399"/>
                    <a:pt x="709" y="2326"/>
                  </a:cubicBezTo>
                  <a:cubicBezTo>
                    <a:pt x="709" y="2558"/>
                    <a:pt x="736" y="3021"/>
                    <a:pt x="763" y="3253"/>
                  </a:cubicBezTo>
                  <a:cubicBezTo>
                    <a:pt x="436" y="8599"/>
                    <a:pt x="190" y="14632"/>
                    <a:pt x="0" y="21600"/>
                  </a:cubicBezTo>
                  <a:cubicBezTo>
                    <a:pt x="1989" y="21600"/>
                    <a:pt x="3949" y="21600"/>
                    <a:pt x="5938" y="21368"/>
                  </a:cubicBezTo>
                  <a:cubicBezTo>
                    <a:pt x="11031" y="21368"/>
                    <a:pt x="16125" y="21137"/>
                    <a:pt x="21219" y="21137"/>
                  </a:cubicBezTo>
                  <a:cubicBezTo>
                    <a:pt x="21191" y="20442"/>
                    <a:pt x="21164" y="19515"/>
                    <a:pt x="21164" y="18820"/>
                  </a:cubicBezTo>
                  <a:cubicBezTo>
                    <a:pt x="21110" y="16494"/>
                    <a:pt x="21083" y="14168"/>
                    <a:pt x="21110" y="11852"/>
                  </a:cubicBezTo>
                  <a:cubicBezTo>
                    <a:pt x="21137" y="9294"/>
                    <a:pt x="21219" y="6737"/>
                    <a:pt x="21354" y="4188"/>
                  </a:cubicBezTo>
                  <a:cubicBezTo>
                    <a:pt x="21409" y="3021"/>
                    <a:pt x="21463" y="2094"/>
                    <a:pt x="21546" y="936"/>
                  </a:cubicBezTo>
                  <a:cubicBezTo>
                    <a:pt x="21573" y="704"/>
                    <a:pt x="21573" y="473"/>
                    <a:pt x="21600" y="0"/>
                  </a:cubicBezTo>
                  <a:close/>
                </a:path>
              </a:pathLst>
            </a:custGeom>
            <a:solidFill>
              <a:srgbClr val="00929A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66" name="Google Shape;9474;p55"/>
            <p:cNvSpPr/>
            <p:nvPr/>
          </p:nvSpPr>
          <p:spPr>
            <a:xfrm>
              <a:off x="1528038" y="7035424"/>
              <a:ext cx="4060557" cy="7711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4" h="21600" fill="norm" stroke="1" extrusionOk="0">
                  <a:moveTo>
                    <a:pt x="7299" y="0"/>
                  </a:moveTo>
                  <a:cubicBezTo>
                    <a:pt x="4910" y="0"/>
                    <a:pt x="2520" y="49"/>
                    <a:pt x="130" y="97"/>
                  </a:cubicBezTo>
                  <a:cubicBezTo>
                    <a:pt x="84" y="1240"/>
                    <a:pt x="48" y="2528"/>
                    <a:pt x="30" y="3864"/>
                  </a:cubicBezTo>
                  <a:cubicBezTo>
                    <a:pt x="3" y="5437"/>
                    <a:pt x="-6" y="7058"/>
                    <a:pt x="3" y="8821"/>
                  </a:cubicBezTo>
                  <a:cubicBezTo>
                    <a:pt x="12" y="10442"/>
                    <a:pt x="39" y="12158"/>
                    <a:pt x="75" y="13876"/>
                  </a:cubicBezTo>
                  <a:cubicBezTo>
                    <a:pt x="121" y="15925"/>
                    <a:pt x="193" y="18023"/>
                    <a:pt x="275" y="20074"/>
                  </a:cubicBezTo>
                  <a:cubicBezTo>
                    <a:pt x="302" y="20599"/>
                    <a:pt x="320" y="21075"/>
                    <a:pt x="347" y="21600"/>
                  </a:cubicBezTo>
                  <a:cubicBezTo>
                    <a:pt x="5190" y="21505"/>
                    <a:pt x="10033" y="21457"/>
                    <a:pt x="14877" y="21362"/>
                  </a:cubicBezTo>
                  <a:cubicBezTo>
                    <a:pt x="17113" y="21362"/>
                    <a:pt x="19358" y="21315"/>
                    <a:pt x="21594" y="21265"/>
                  </a:cubicBezTo>
                  <a:cubicBezTo>
                    <a:pt x="21368" y="20742"/>
                    <a:pt x="21141" y="20169"/>
                    <a:pt x="20915" y="19549"/>
                  </a:cubicBezTo>
                  <a:cubicBezTo>
                    <a:pt x="20327" y="17928"/>
                    <a:pt x="19756" y="16165"/>
                    <a:pt x="19186" y="14447"/>
                  </a:cubicBezTo>
                  <a:cubicBezTo>
                    <a:pt x="18616" y="12731"/>
                    <a:pt x="18036" y="11015"/>
                    <a:pt x="17439" y="9584"/>
                  </a:cubicBezTo>
                  <a:cubicBezTo>
                    <a:pt x="17113" y="8821"/>
                    <a:pt x="16787" y="8106"/>
                    <a:pt x="16443" y="7534"/>
                  </a:cubicBezTo>
                  <a:cubicBezTo>
                    <a:pt x="16271" y="7201"/>
                    <a:pt x="16099" y="6963"/>
                    <a:pt x="15918" y="6723"/>
                  </a:cubicBezTo>
                  <a:cubicBezTo>
                    <a:pt x="15755" y="6485"/>
                    <a:pt x="15592" y="6343"/>
                    <a:pt x="15429" y="6152"/>
                  </a:cubicBezTo>
                  <a:cubicBezTo>
                    <a:pt x="15429" y="6179"/>
                    <a:pt x="15432" y="6190"/>
                    <a:pt x="15435" y="6196"/>
                  </a:cubicBezTo>
                  <a:cubicBezTo>
                    <a:pt x="15291" y="6055"/>
                    <a:pt x="15147" y="5960"/>
                    <a:pt x="15003" y="5865"/>
                  </a:cubicBezTo>
                  <a:cubicBezTo>
                    <a:pt x="14868" y="5818"/>
                    <a:pt x="14741" y="5770"/>
                    <a:pt x="14605" y="5770"/>
                  </a:cubicBezTo>
                  <a:lnTo>
                    <a:pt x="14152" y="5770"/>
                  </a:lnTo>
                  <a:cubicBezTo>
                    <a:pt x="14017" y="5818"/>
                    <a:pt x="13890" y="5865"/>
                    <a:pt x="13754" y="5913"/>
                  </a:cubicBezTo>
                  <a:lnTo>
                    <a:pt x="13763" y="5913"/>
                  </a:lnTo>
                  <a:cubicBezTo>
                    <a:pt x="13356" y="6105"/>
                    <a:pt x="12958" y="6390"/>
                    <a:pt x="12559" y="6723"/>
                  </a:cubicBezTo>
                  <a:cubicBezTo>
                    <a:pt x="12179" y="7058"/>
                    <a:pt x="11790" y="7391"/>
                    <a:pt x="11409" y="7631"/>
                  </a:cubicBezTo>
                  <a:cubicBezTo>
                    <a:pt x="11047" y="7868"/>
                    <a:pt x="10694" y="8059"/>
                    <a:pt x="10332" y="8106"/>
                  </a:cubicBezTo>
                  <a:cubicBezTo>
                    <a:pt x="10133" y="8106"/>
                    <a:pt x="9943" y="8106"/>
                    <a:pt x="9753" y="8011"/>
                  </a:cubicBezTo>
                  <a:cubicBezTo>
                    <a:pt x="9644" y="7964"/>
                    <a:pt x="9527" y="7916"/>
                    <a:pt x="9427" y="7821"/>
                  </a:cubicBezTo>
                  <a:cubicBezTo>
                    <a:pt x="9219" y="7581"/>
                    <a:pt x="9028" y="7248"/>
                    <a:pt x="8838" y="6818"/>
                  </a:cubicBezTo>
                  <a:cubicBezTo>
                    <a:pt x="8630" y="6343"/>
                    <a:pt x="8422" y="5770"/>
                    <a:pt x="8232" y="5055"/>
                  </a:cubicBezTo>
                  <a:cubicBezTo>
                    <a:pt x="8123" y="4722"/>
                    <a:pt x="8024" y="4339"/>
                    <a:pt x="7924" y="3911"/>
                  </a:cubicBezTo>
                  <a:cubicBezTo>
                    <a:pt x="7843" y="3529"/>
                    <a:pt x="7761" y="3148"/>
                    <a:pt x="7680" y="2766"/>
                  </a:cubicBezTo>
                  <a:cubicBezTo>
                    <a:pt x="7598" y="2338"/>
                    <a:pt x="7517" y="1861"/>
                    <a:pt x="7453" y="1335"/>
                  </a:cubicBezTo>
                  <a:cubicBezTo>
                    <a:pt x="7399" y="907"/>
                    <a:pt x="7345" y="478"/>
                    <a:pt x="7299" y="0"/>
                  </a:cubicBezTo>
                  <a:close/>
                </a:path>
              </a:pathLst>
            </a:custGeom>
            <a:solidFill>
              <a:srgbClr val="00929A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67" name="Google Shape;9475;p55"/>
            <p:cNvSpPr/>
            <p:nvPr/>
          </p:nvSpPr>
          <p:spPr>
            <a:xfrm>
              <a:off x="1601825" y="7830429"/>
              <a:ext cx="4422545" cy="1293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9862" y="0"/>
                  </a:moveTo>
                  <a:cubicBezTo>
                    <a:pt x="18432" y="0"/>
                    <a:pt x="17002" y="283"/>
                    <a:pt x="15572" y="283"/>
                  </a:cubicBezTo>
                  <a:cubicBezTo>
                    <a:pt x="10384" y="850"/>
                    <a:pt x="5196" y="1417"/>
                    <a:pt x="0" y="1701"/>
                  </a:cubicBezTo>
                  <a:cubicBezTo>
                    <a:pt x="50" y="7960"/>
                    <a:pt x="108" y="13924"/>
                    <a:pt x="158" y="19604"/>
                  </a:cubicBezTo>
                  <a:cubicBezTo>
                    <a:pt x="167" y="20171"/>
                    <a:pt x="183" y="20455"/>
                    <a:pt x="191" y="20738"/>
                  </a:cubicBezTo>
                  <a:cubicBezTo>
                    <a:pt x="200" y="21317"/>
                    <a:pt x="225" y="21600"/>
                    <a:pt x="241" y="21600"/>
                  </a:cubicBezTo>
                  <a:lnTo>
                    <a:pt x="6310" y="21022"/>
                  </a:lnTo>
                  <a:lnTo>
                    <a:pt x="12355" y="20738"/>
                  </a:lnTo>
                  <a:cubicBezTo>
                    <a:pt x="15439" y="20455"/>
                    <a:pt x="18515" y="20171"/>
                    <a:pt x="21600" y="19888"/>
                  </a:cubicBezTo>
                  <a:cubicBezTo>
                    <a:pt x="21517" y="18754"/>
                    <a:pt x="21433" y="17904"/>
                    <a:pt x="21351" y="17053"/>
                  </a:cubicBezTo>
                  <a:cubicBezTo>
                    <a:pt x="21201" y="15341"/>
                    <a:pt x="21051" y="13640"/>
                    <a:pt x="20901" y="11928"/>
                  </a:cubicBezTo>
                  <a:cubicBezTo>
                    <a:pt x="20760" y="10511"/>
                    <a:pt x="20619" y="9377"/>
                    <a:pt x="20477" y="7665"/>
                  </a:cubicBezTo>
                  <a:cubicBezTo>
                    <a:pt x="20270" y="5397"/>
                    <a:pt x="20070" y="2835"/>
                    <a:pt x="19862" y="0"/>
                  </a:cubicBezTo>
                  <a:close/>
                </a:path>
              </a:pathLst>
            </a:custGeom>
            <a:solidFill>
              <a:srgbClr val="00929A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68" name="Google Shape;9476;p55"/>
            <p:cNvSpPr/>
            <p:nvPr/>
          </p:nvSpPr>
          <p:spPr>
            <a:xfrm>
              <a:off x="9068000" y="7074614"/>
              <a:ext cx="285945" cy="655361"/>
            </a:xfrm>
            <a:prstGeom prst="rect">
              <a:avLst/>
            </a:prstGeom>
            <a:solidFill>
              <a:srgbClr val="DAEACE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69" name="Google Shape;9477;p55"/>
            <p:cNvSpPr/>
            <p:nvPr/>
          </p:nvSpPr>
          <p:spPr>
            <a:xfrm>
              <a:off x="7947931" y="7078011"/>
              <a:ext cx="786447" cy="651965"/>
            </a:xfrm>
            <a:prstGeom prst="rect">
              <a:avLst/>
            </a:prstGeom>
            <a:solidFill>
              <a:srgbClr val="DAEACE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70" name="Google Shape;9478;p55"/>
            <p:cNvSpPr/>
            <p:nvPr/>
          </p:nvSpPr>
          <p:spPr>
            <a:xfrm>
              <a:off x="3289854" y="1060502"/>
              <a:ext cx="3705195" cy="37552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6" h="21600" fill="norm" stroke="1" extrusionOk="0">
                  <a:moveTo>
                    <a:pt x="11681" y="0"/>
                  </a:moveTo>
                  <a:cubicBezTo>
                    <a:pt x="11621" y="0"/>
                    <a:pt x="11562" y="10"/>
                    <a:pt x="11503" y="10"/>
                  </a:cubicBezTo>
                  <a:cubicBezTo>
                    <a:pt x="11354" y="20"/>
                    <a:pt x="11225" y="49"/>
                    <a:pt x="11106" y="88"/>
                  </a:cubicBezTo>
                  <a:cubicBezTo>
                    <a:pt x="11027" y="118"/>
                    <a:pt x="10947" y="157"/>
                    <a:pt x="10878" y="196"/>
                  </a:cubicBezTo>
                  <a:cubicBezTo>
                    <a:pt x="10650" y="118"/>
                    <a:pt x="10383" y="79"/>
                    <a:pt x="10095" y="79"/>
                  </a:cubicBezTo>
                  <a:cubicBezTo>
                    <a:pt x="9857" y="79"/>
                    <a:pt x="9609" y="108"/>
                    <a:pt x="9322" y="166"/>
                  </a:cubicBezTo>
                  <a:cubicBezTo>
                    <a:pt x="9074" y="205"/>
                    <a:pt x="8807" y="284"/>
                    <a:pt x="8499" y="382"/>
                  </a:cubicBezTo>
                  <a:cubicBezTo>
                    <a:pt x="8251" y="470"/>
                    <a:pt x="7983" y="578"/>
                    <a:pt x="7726" y="695"/>
                  </a:cubicBezTo>
                  <a:cubicBezTo>
                    <a:pt x="7240" y="930"/>
                    <a:pt x="6774" y="1204"/>
                    <a:pt x="6328" y="1537"/>
                  </a:cubicBezTo>
                  <a:cubicBezTo>
                    <a:pt x="5892" y="1860"/>
                    <a:pt x="5496" y="2242"/>
                    <a:pt x="5148" y="2673"/>
                  </a:cubicBezTo>
                  <a:cubicBezTo>
                    <a:pt x="4911" y="2967"/>
                    <a:pt x="4692" y="3290"/>
                    <a:pt x="4514" y="3632"/>
                  </a:cubicBezTo>
                  <a:cubicBezTo>
                    <a:pt x="4425" y="3809"/>
                    <a:pt x="4336" y="3985"/>
                    <a:pt x="4266" y="4171"/>
                  </a:cubicBezTo>
                  <a:cubicBezTo>
                    <a:pt x="4217" y="4279"/>
                    <a:pt x="4177" y="4386"/>
                    <a:pt x="4147" y="4504"/>
                  </a:cubicBezTo>
                  <a:cubicBezTo>
                    <a:pt x="4118" y="4612"/>
                    <a:pt x="4088" y="4719"/>
                    <a:pt x="4058" y="4856"/>
                  </a:cubicBezTo>
                  <a:cubicBezTo>
                    <a:pt x="3969" y="5297"/>
                    <a:pt x="3949" y="5748"/>
                    <a:pt x="3939" y="6208"/>
                  </a:cubicBezTo>
                  <a:lnTo>
                    <a:pt x="3939" y="6316"/>
                  </a:lnTo>
                  <a:cubicBezTo>
                    <a:pt x="3929" y="6521"/>
                    <a:pt x="3929" y="6727"/>
                    <a:pt x="3920" y="6922"/>
                  </a:cubicBezTo>
                  <a:cubicBezTo>
                    <a:pt x="3910" y="7069"/>
                    <a:pt x="3910" y="7177"/>
                    <a:pt x="3899" y="7275"/>
                  </a:cubicBezTo>
                  <a:cubicBezTo>
                    <a:pt x="3889" y="7373"/>
                    <a:pt x="3870" y="7471"/>
                    <a:pt x="3850" y="7549"/>
                  </a:cubicBezTo>
                  <a:cubicBezTo>
                    <a:pt x="3830" y="7667"/>
                    <a:pt x="3800" y="7784"/>
                    <a:pt x="3761" y="7882"/>
                  </a:cubicBezTo>
                  <a:cubicBezTo>
                    <a:pt x="3721" y="7990"/>
                    <a:pt x="3672" y="8098"/>
                    <a:pt x="3622" y="8225"/>
                  </a:cubicBezTo>
                  <a:cubicBezTo>
                    <a:pt x="3552" y="8352"/>
                    <a:pt x="3463" y="8489"/>
                    <a:pt x="3374" y="8626"/>
                  </a:cubicBezTo>
                  <a:cubicBezTo>
                    <a:pt x="3285" y="8734"/>
                    <a:pt x="3196" y="8852"/>
                    <a:pt x="3077" y="8989"/>
                  </a:cubicBezTo>
                  <a:cubicBezTo>
                    <a:pt x="2769" y="9312"/>
                    <a:pt x="2422" y="9606"/>
                    <a:pt x="2085" y="9899"/>
                  </a:cubicBezTo>
                  <a:lnTo>
                    <a:pt x="1996" y="9968"/>
                  </a:lnTo>
                  <a:cubicBezTo>
                    <a:pt x="1629" y="10281"/>
                    <a:pt x="1243" y="10614"/>
                    <a:pt x="916" y="10996"/>
                  </a:cubicBezTo>
                  <a:cubicBezTo>
                    <a:pt x="737" y="11201"/>
                    <a:pt x="579" y="11426"/>
                    <a:pt x="440" y="11662"/>
                  </a:cubicBezTo>
                  <a:cubicBezTo>
                    <a:pt x="291" y="11906"/>
                    <a:pt x="182" y="12161"/>
                    <a:pt x="103" y="12406"/>
                  </a:cubicBezTo>
                  <a:cubicBezTo>
                    <a:pt x="63" y="12523"/>
                    <a:pt x="43" y="12641"/>
                    <a:pt x="24" y="12768"/>
                  </a:cubicBezTo>
                  <a:cubicBezTo>
                    <a:pt x="4" y="12905"/>
                    <a:pt x="-6" y="13033"/>
                    <a:pt x="4" y="13170"/>
                  </a:cubicBezTo>
                  <a:cubicBezTo>
                    <a:pt x="14" y="13297"/>
                    <a:pt x="34" y="13424"/>
                    <a:pt x="73" y="13542"/>
                  </a:cubicBezTo>
                  <a:cubicBezTo>
                    <a:pt x="103" y="13659"/>
                    <a:pt x="162" y="13786"/>
                    <a:pt x="232" y="13913"/>
                  </a:cubicBezTo>
                  <a:cubicBezTo>
                    <a:pt x="271" y="13982"/>
                    <a:pt x="321" y="14051"/>
                    <a:pt x="380" y="14129"/>
                  </a:cubicBezTo>
                  <a:cubicBezTo>
                    <a:pt x="440" y="14188"/>
                    <a:pt x="499" y="14246"/>
                    <a:pt x="549" y="14286"/>
                  </a:cubicBezTo>
                  <a:cubicBezTo>
                    <a:pt x="648" y="14374"/>
                    <a:pt x="777" y="14442"/>
                    <a:pt x="946" y="14491"/>
                  </a:cubicBezTo>
                  <a:cubicBezTo>
                    <a:pt x="1084" y="14540"/>
                    <a:pt x="1223" y="14570"/>
                    <a:pt x="1381" y="14599"/>
                  </a:cubicBezTo>
                  <a:cubicBezTo>
                    <a:pt x="1441" y="14609"/>
                    <a:pt x="1501" y="14619"/>
                    <a:pt x="1560" y="14628"/>
                  </a:cubicBezTo>
                  <a:cubicBezTo>
                    <a:pt x="1649" y="14648"/>
                    <a:pt x="1739" y="14658"/>
                    <a:pt x="1828" y="14677"/>
                  </a:cubicBezTo>
                  <a:cubicBezTo>
                    <a:pt x="1937" y="14697"/>
                    <a:pt x="2006" y="14716"/>
                    <a:pt x="2076" y="14736"/>
                  </a:cubicBezTo>
                  <a:cubicBezTo>
                    <a:pt x="2155" y="14766"/>
                    <a:pt x="2234" y="14795"/>
                    <a:pt x="2313" y="14834"/>
                  </a:cubicBezTo>
                  <a:cubicBezTo>
                    <a:pt x="2393" y="14873"/>
                    <a:pt x="2472" y="14932"/>
                    <a:pt x="2542" y="14991"/>
                  </a:cubicBezTo>
                  <a:lnTo>
                    <a:pt x="2551" y="14991"/>
                  </a:lnTo>
                  <a:cubicBezTo>
                    <a:pt x="2551" y="15000"/>
                    <a:pt x="2551" y="15000"/>
                    <a:pt x="2561" y="15000"/>
                  </a:cubicBezTo>
                  <a:cubicBezTo>
                    <a:pt x="2611" y="15050"/>
                    <a:pt x="2661" y="15108"/>
                    <a:pt x="2700" y="15167"/>
                  </a:cubicBezTo>
                  <a:cubicBezTo>
                    <a:pt x="2730" y="15216"/>
                    <a:pt x="2759" y="15275"/>
                    <a:pt x="2779" y="15333"/>
                  </a:cubicBezTo>
                  <a:cubicBezTo>
                    <a:pt x="2799" y="15392"/>
                    <a:pt x="2809" y="15461"/>
                    <a:pt x="2819" y="15529"/>
                  </a:cubicBezTo>
                  <a:cubicBezTo>
                    <a:pt x="2819" y="15627"/>
                    <a:pt x="2819" y="15725"/>
                    <a:pt x="2789" y="15843"/>
                  </a:cubicBezTo>
                  <a:cubicBezTo>
                    <a:pt x="2740" y="16087"/>
                    <a:pt x="2631" y="16313"/>
                    <a:pt x="2542" y="16489"/>
                  </a:cubicBezTo>
                  <a:cubicBezTo>
                    <a:pt x="2442" y="16694"/>
                    <a:pt x="2313" y="16910"/>
                    <a:pt x="2185" y="17115"/>
                  </a:cubicBezTo>
                  <a:cubicBezTo>
                    <a:pt x="2095" y="17272"/>
                    <a:pt x="1996" y="17429"/>
                    <a:pt x="1907" y="17585"/>
                  </a:cubicBezTo>
                  <a:cubicBezTo>
                    <a:pt x="1838" y="17723"/>
                    <a:pt x="1749" y="17899"/>
                    <a:pt x="1679" y="18085"/>
                  </a:cubicBezTo>
                  <a:cubicBezTo>
                    <a:pt x="1659" y="18153"/>
                    <a:pt x="1639" y="18232"/>
                    <a:pt x="1620" y="18310"/>
                  </a:cubicBezTo>
                  <a:cubicBezTo>
                    <a:pt x="1610" y="18349"/>
                    <a:pt x="1610" y="18398"/>
                    <a:pt x="1610" y="18437"/>
                  </a:cubicBezTo>
                  <a:cubicBezTo>
                    <a:pt x="1600" y="18506"/>
                    <a:pt x="1600" y="18574"/>
                    <a:pt x="1600" y="18653"/>
                  </a:cubicBezTo>
                  <a:cubicBezTo>
                    <a:pt x="1600" y="18760"/>
                    <a:pt x="1610" y="18868"/>
                    <a:pt x="1629" y="18986"/>
                  </a:cubicBezTo>
                  <a:cubicBezTo>
                    <a:pt x="1649" y="19083"/>
                    <a:pt x="1679" y="19191"/>
                    <a:pt x="1719" y="19318"/>
                  </a:cubicBezTo>
                  <a:cubicBezTo>
                    <a:pt x="1788" y="19504"/>
                    <a:pt x="1887" y="19690"/>
                    <a:pt x="2026" y="19877"/>
                  </a:cubicBezTo>
                  <a:cubicBezTo>
                    <a:pt x="2145" y="20033"/>
                    <a:pt x="2284" y="20180"/>
                    <a:pt x="2482" y="20337"/>
                  </a:cubicBezTo>
                  <a:cubicBezTo>
                    <a:pt x="2631" y="20464"/>
                    <a:pt x="2819" y="20582"/>
                    <a:pt x="3047" y="20699"/>
                  </a:cubicBezTo>
                  <a:cubicBezTo>
                    <a:pt x="3404" y="20895"/>
                    <a:pt x="3830" y="21061"/>
                    <a:pt x="4336" y="21208"/>
                  </a:cubicBezTo>
                  <a:cubicBezTo>
                    <a:pt x="4930" y="21375"/>
                    <a:pt x="5595" y="21492"/>
                    <a:pt x="6299" y="21551"/>
                  </a:cubicBezTo>
                  <a:cubicBezTo>
                    <a:pt x="6675" y="21580"/>
                    <a:pt x="7072" y="21600"/>
                    <a:pt x="7508" y="21600"/>
                  </a:cubicBezTo>
                  <a:cubicBezTo>
                    <a:pt x="7785" y="21600"/>
                    <a:pt x="8083" y="21590"/>
                    <a:pt x="8410" y="21580"/>
                  </a:cubicBezTo>
                  <a:cubicBezTo>
                    <a:pt x="8707" y="21570"/>
                    <a:pt x="9024" y="21551"/>
                    <a:pt x="9441" y="21521"/>
                  </a:cubicBezTo>
                  <a:cubicBezTo>
                    <a:pt x="9639" y="21512"/>
                    <a:pt x="9827" y="21502"/>
                    <a:pt x="10026" y="21482"/>
                  </a:cubicBezTo>
                  <a:lnTo>
                    <a:pt x="10511" y="21453"/>
                  </a:lnTo>
                  <a:cubicBezTo>
                    <a:pt x="11958" y="21355"/>
                    <a:pt x="13267" y="21257"/>
                    <a:pt x="14556" y="21003"/>
                  </a:cubicBezTo>
                  <a:cubicBezTo>
                    <a:pt x="15230" y="20866"/>
                    <a:pt x="15884" y="20680"/>
                    <a:pt x="16489" y="20454"/>
                  </a:cubicBezTo>
                  <a:cubicBezTo>
                    <a:pt x="16717" y="20366"/>
                    <a:pt x="16974" y="20258"/>
                    <a:pt x="17272" y="20131"/>
                  </a:cubicBezTo>
                  <a:cubicBezTo>
                    <a:pt x="17500" y="20023"/>
                    <a:pt x="17738" y="19916"/>
                    <a:pt x="17956" y="19798"/>
                  </a:cubicBezTo>
                  <a:cubicBezTo>
                    <a:pt x="18442" y="19553"/>
                    <a:pt x="18897" y="19289"/>
                    <a:pt x="19304" y="18995"/>
                  </a:cubicBezTo>
                  <a:cubicBezTo>
                    <a:pt x="19760" y="18682"/>
                    <a:pt x="20156" y="18339"/>
                    <a:pt x="20483" y="17987"/>
                  </a:cubicBezTo>
                  <a:cubicBezTo>
                    <a:pt x="20662" y="17791"/>
                    <a:pt x="20821" y="17585"/>
                    <a:pt x="20949" y="17380"/>
                  </a:cubicBezTo>
                  <a:cubicBezTo>
                    <a:pt x="21088" y="17184"/>
                    <a:pt x="21207" y="16969"/>
                    <a:pt x="21306" y="16733"/>
                  </a:cubicBezTo>
                  <a:cubicBezTo>
                    <a:pt x="21495" y="16283"/>
                    <a:pt x="21594" y="15784"/>
                    <a:pt x="21574" y="15294"/>
                  </a:cubicBezTo>
                  <a:cubicBezTo>
                    <a:pt x="21574" y="15128"/>
                    <a:pt x="21554" y="14961"/>
                    <a:pt x="21524" y="14795"/>
                  </a:cubicBezTo>
                  <a:cubicBezTo>
                    <a:pt x="21495" y="14638"/>
                    <a:pt x="21455" y="14472"/>
                    <a:pt x="21395" y="14296"/>
                  </a:cubicBezTo>
                  <a:cubicBezTo>
                    <a:pt x="21277" y="13972"/>
                    <a:pt x="21088" y="13669"/>
                    <a:pt x="20850" y="13414"/>
                  </a:cubicBezTo>
                  <a:cubicBezTo>
                    <a:pt x="20741" y="13306"/>
                    <a:pt x="20612" y="13199"/>
                    <a:pt x="20473" y="13101"/>
                  </a:cubicBezTo>
                  <a:cubicBezTo>
                    <a:pt x="20404" y="13052"/>
                    <a:pt x="20325" y="13003"/>
                    <a:pt x="20256" y="12964"/>
                  </a:cubicBezTo>
                  <a:cubicBezTo>
                    <a:pt x="20176" y="12925"/>
                    <a:pt x="20107" y="12886"/>
                    <a:pt x="20038" y="12846"/>
                  </a:cubicBezTo>
                  <a:lnTo>
                    <a:pt x="20018" y="12836"/>
                  </a:lnTo>
                  <a:lnTo>
                    <a:pt x="19968" y="12807"/>
                  </a:lnTo>
                  <a:cubicBezTo>
                    <a:pt x="19680" y="12660"/>
                    <a:pt x="19393" y="12504"/>
                    <a:pt x="19145" y="12288"/>
                  </a:cubicBezTo>
                  <a:cubicBezTo>
                    <a:pt x="19056" y="12200"/>
                    <a:pt x="18977" y="12112"/>
                    <a:pt x="18908" y="12014"/>
                  </a:cubicBezTo>
                  <a:cubicBezTo>
                    <a:pt x="18878" y="11965"/>
                    <a:pt x="18848" y="11916"/>
                    <a:pt x="18818" y="11867"/>
                  </a:cubicBezTo>
                  <a:cubicBezTo>
                    <a:pt x="18798" y="11828"/>
                    <a:pt x="18779" y="11779"/>
                    <a:pt x="18759" y="11720"/>
                  </a:cubicBezTo>
                  <a:cubicBezTo>
                    <a:pt x="18729" y="11613"/>
                    <a:pt x="18709" y="11505"/>
                    <a:pt x="18699" y="11397"/>
                  </a:cubicBezTo>
                  <a:cubicBezTo>
                    <a:pt x="18699" y="11348"/>
                    <a:pt x="18699" y="11299"/>
                    <a:pt x="18699" y="11250"/>
                  </a:cubicBezTo>
                  <a:cubicBezTo>
                    <a:pt x="18699" y="11201"/>
                    <a:pt x="18709" y="11153"/>
                    <a:pt x="18719" y="11103"/>
                  </a:cubicBezTo>
                  <a:cubicBezTo>
                    <a:pt x="18739" y="11006"/>
                    <a:pt x="18779" y="10908"/>
                    <a:pt x="18818" y="10819"/>
                  </a:cubicBezTo>
                  <a:cubicBezTo>
                    <a:pt x="18818" y="10819"/>
                    <a:pt x="18808" y="10829"/>
                    <a:pt x="18808" y="10829"/>
                  </a:cubicBezTo>
                  <a:cubicBezTo>
                    <a:pt x="18887" y="10692"/>
                    <a:pt x="18987" y="10555"/>
                    <a:pt x="19116" y="10408"/>
                  </a:cubicBezTo>
                  <a:lnTo>
                    <a:pt x="19116" y="10399"/>
                  </a:lnTo>
                  <a:cubicBezTo>
                    <a:pt x="19274" y="10242"/>
                    <a:pt x="19453" y="10085"/>
                    <a:pt x="19621" y="9929"/>
                  </a:cubicBezTo>
                  <a:cubicBezTo>
                    <a:pt x="19790" y="9782"/>
                    <a:pt x="19968" y="9635"/>
                    <a:pt x="20117" y="9459"/>
                  </a:cubicBezTo>
                  <a:cubicBezTo>
                    <a:pt x="20226" y="9351"/>
                    <a:pt x="20315" y="9233"/>
                    <a:pt x="20404" y="9116"/>
                  </a:cubicBezTo>
                  <a:cubicBezTo>
                    <a:pt x="20483" y="9008"/>
                    <a:pt x="20553" y="8881"/>
                    <a:pt x="20612" y="8744"/>
                  </a:cubicBezTo>
                  <a:cubicBezTo>
                    <a:pt x="20712" y="8528"/>
                    <a:pt x="20771" y="8283"/>
                    <a:pt x="20771" y="8049"/>
                  </a:cubicBezTo>
                  <a:cubicBezTo>
                    <a:pt x="20781" y="7843"/>
                    <a:pt x="20731" y="7637"/>
                    <a:pt x="20652" y="7422"/>
                  </a:cubicBezTo>
                  <a:cubicBezTo>
                    <a:pt x="20573" y="7226"/>
                    <a:pt x="20454" y="7030"/>
                    <a:pt x="20275" y="6834"/>
                  </a:cubicBezTo>
                  <a:cubicBezTo>
                    <a:pt x="20137" y="6668"/>
                    <a:pt x="19948" y="6502"/>
                    <a:pt x="19720" y="6325"/>
                  </a:cubicBezTo>
                  <a:cubicBezTo>
                    <a:pt x="19522" y="6179"/>
                    <a:pt x="19294" y="6041"/>
                    <a:pt x="19016" y="5894"/>
                  </a:cubicBezTo>
                  <a:cubicBezTo>
                    <a:pt x="18897" y="5836"/>
                    <a:pt x="18779" y="5787"/>
                    <a:pt x="18660" y="5728"/>
                  </a:cubicBezTo>
                  <a:lnTo>
                    <a:pt x="18600" y="5699"/>
                  </a:lnTo>
                  <a:cubicBezTo>
                    <a:pt x="18462" y="5640"/>
                    <a:pt x="18333" y="5581"/>
                    <a:pt x="18204" y="5512"/>
                  </a:cubicBezTo>
                  <a:cubicBezTo>
                    <a:pt x="17986" y="5405"/>
                    <a:pt x="17807" y="5307"/>
                    <a:pt x="17649" y="5209"/>
                  </a:cubicBezTo>
                  <a:cubicBezTo>
                    <a:pt x="17480" y="5092"/>
                    <a:pt x="17311" y="4974"/>
                    <a:pt x="17163" y="4837"/>
                  </a:cubicBezTo>
                  <a:cubicBezTo>
                    <a:pt x="17074" y="4759"/>
                    <a:pt x="16984" y="4671"/>
                    <a:pt x="16915" y="4582"/>
                  </a:cubicBezTo>
                  <a:cubicBezTo>
                    <a:pt x="16826" y="4485"/>
                    <a:pt x="16747" y="4377"/>
                    <a:pt x="16657" y="4249"/>
                  </a:cubicBezTo>
                  <a:lnTo>
                    <a:pt x="16667" y="4269"/>
                  </a:lnTo>
                  <a:cubicBezTo>
                    <a:pt x="16637" y="4210"/>
                    <a:pt x="16598" y="4152"/>
                    <a:pt x="16568" y="4093"/>
                  </a:cubicBezTo>
                  <a:cubicBezTo>
                    <a:pt x="16528" y="4044"/>
                    <a:pt x="16499" y="3985"/>
                    <a:pt x="16479" y="3926"/>
                  </a:cubicBezTo>
                  <a:lnTo>
                    <a:pt x="16469" y="3917"/>
                  </a:lnTo>
                  <a:cubicBezTo>
                    <a:pt x="16400" y="3779"/>
                    <a:pt x="16330" y="3652"/>
                    <a:pt x="16271" y="3525"/>
                  </a:cubicBezTo>
                  <a:lnTo>
                    <a:pt x="16171" y="3329"/>
                  </a:lnTo>
                  <a:cubicBezTo>
                    <a:pt x="16082" y="3153"/>
                    <a:pt x="16003" y="2977"/>
                    <a:pt x="15904" y="2791"/>
                  </a:cubicBezTo>
                  <a:cubicBezTo>
                    <a:pt x="15775" y="2536"/>
                    <a:pt x="15646" y="2311"/>
                    <a:pt x="15517" y="2115"/>
                  </a:cubicBezTo>
                  <a:cubicBezTo>
                    <a:pt x="15378" y="1890"/>
                    <a:pt x="15220" y="1684"/>
                    <a:pt x="15051" y="1498"/>
                  </a:cubicBezTo>
                  <a:cubicBezTo>
                    <a:pt x="14883" y="1312"/>
                    <a:pt x="14675" y="1126"/>
                    <a:pt x="14447" y="959"/>
                  </a:cubicBezTo>
                  <a:cubicBezTo>
                    <a:pt x="14239" y="803"/>
                    <a:pt x="14000" y="666"/>
                    <a:pt x="13693" y="509"/>
                  </a:cubicBezTo>
                  <a:cubicBezTo>
                    <a:pt x="13069" y="196"/>
                    <a:pt x="12504" y="39"/>
                    <a:pt x="11958" y="10"/>
                  </a:cubicBezTo>
                  <a:lnTo>
                    <a:pt x="11860" y="10"/>
                  </a:lnTo>
                  <a:cubicBezTo>
                    <a:pt x="11800" y="10"/>
                    <a:pt x="11740" y="0"/>
                    <a:pt x="11681" y="0"/>
                  </a:cubicBezTo>
                  <a:close/>
                </a:path>
              </a:pathLst>
            </a:custGeom>
            <a:solidFill>
              <a:srgbClr val="32323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71" name="Google Shape;9479;p55"/>
            <p:cNvSpPr/>
            <p:nvPr/>
          </p:nvSpPr>
          <p:spPr>
            <a:xfrm>
              <a:off x="4860016" y="3118546"/>
              <a:ext cx="1121768" cy="11541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964" y="0"/>
                  </a:moveTo>
                  <a:cubicBezTo>
                    <a:pt x="11538" y="0"/>
                    <a:pt x="11046" y="64"/>
                    <a:pt x="10456" y="191"/>
                  </a:cubicBezTo>
                  <a:cubicBezTo>
                    <a:pt x="9932" y="287"/>
                    <a:pt x="9440" y="414"/>
                    <a:pt x="8948" y="541"/>
                  </a:cubicBezTo>
                  <a:lnTo>
                    <a:pt x="8522" y="669"/>
                  </a:lnTo>
                  <a:cubicBezTo>
                    <a:pt x="8259" y="732"/>
                    <a:pt x="7997" y="797"/>
                    <a:pt x="7702" y="892"/>
                  </a:cubicBezTo>
                  <a:cubicBezTo>
                    <a:pt x="7636" y="892"/>
                    <a:pt x="7604" y="924"/>
                    <a:pt x="7571" y="956"/>
                  </a:cubicBezTo>
                  <a:cubicBezTo>
                    <a:pt x="7538" y="1019"/>
                    <a:pt x="7506" y="1083"/>
                    <a:pt x="7506" y="1147"/>
                  </a:cubicBezTo>
                  <a:cubicBezTo>
                    <a:pt x="7538" y="1178"/>
                    <a:pt x="7571" y="1242"/>
                    <a:pt x="7604" y="1274"/>
                  </a:cubicBezTo>
                  <a:cubicBezTo>
                    <a:pt x="7801" y="1656"/>
                    <a:pt x="7932" y="2039"/>
                    <a:pt x="7997" y="2421"/>
                  </a:cubicBezTo>
                  <a:cubicBezTo>
                    <a:pt x="8095" y="2771"/>
                    <a:pt x="8128" y="3122"/>
                    <a:pt x="8095" y="3473"/>
                  </a:cubicBezTo>
                  <a:cubicBezTo>
                    <a:pt x="8095" y="3790"/>
                    <a:pt x="8030" y="4078"/>
                    <a:pt x="7965" y="4333"/>
                  </a:cubicBezTo>
                  <a:cubicBezTo>
                    <a:pt x="7867" y="4619"/>
                    <a:pt x="7734" y="4906"/>
                    <a:pt x="7538" y="5192"/>
                  </a:cubicBezTo>
                  <a:cubicBezTo>
                    <a:pt x="7309" y="5543"/>
                    <a:pt x="7014" y="5862"/>
                    <a:pt x="6653" y="6180"/>
                  </a:cubicBezTo>
                  <a:cubicBezTo>
                    <a:pt x="6096" y="6658"/>
                    <a:pt x="5441" y="7104"/>
                    <a:pt x="4555" y="7550"/>
                  </a:cubicBezTo>
                  <a:cubicBezTo>
                    <a:pt x="4555" y="7550"/>
                    <a:pt x="4490" y="7550"/>
                    <a:pt x="4490" y="7582"/>
                  </a:cubicBezTo>
                  <a:cubicBezTo>
                    <a:pt x="3965" y="7836"/>
                    <a:pt x="3375" y="8092"/>
                    <a:pt x="2589" y="8379"/>
                  </a:cubicBezTo>
                  <a:cubicBezTo>
                    <a:pt x="2457" y="8443"/>
                    <a:pt x="2294" y="8506"/>
                    <a:pt x="2130" y="8570"/>
                  </a:cubicBezTo>
                  <a:cubicBezTo>
                    <a:pt x="1966" y="8633"/>
                    <a:pt x="1769" y="8729"/>
                    <a:pt x="1573" y="8792"/>
                  </a:cubicBezTo>
                  <a:cubicBezTo>
                    <a:pt x="1114" y="8984"/>
                    <a:pt x="655" y="9207"/>
                    <a:pt x="131" y="9462"/>
                  </a:cubicBezTo>
                  <a:cubicBezTo>
                    <a:pt x="65" y="9494"/>
                    <a:pt x="33" y="9557"/>
                    <a:pt x="33" y="9621"/>
                  </a:cubicBezTo>
                  <a:cubicBezTo>
                    <a:pt x="33" y="9653"/>
                    <a:pt x="0" y="9685"/>
                    <a:pt x="0" y="9716"/>
                  </a:cubicBezTo>
                  <a:cubicBezTo>
                    <a:pt x="0" y="10226"/>
                    <a:pt x="33" y="10704"/>
                    <a:pt x="98" y="11182"/>
                  </a:cubicBezTo>
                  <a:cubicBezTo>
                    <a:pt x="131" y="11660"/>
                    <a:pt x="262" y="12138"/>
                    <a:pt x="392" y="12616"/>
                  </a:cubicBezTo>
                  <a:cubicBezTo>
                    <a:pt x="655" y="13540"/>
                    <a:pt x="1049" y="14463"/>
                    <a:pt x="1573" y="15323"/>
                  </a:cubicBezTo>
                  <a:cubicBezTo>
                    <a:pt x="2557" y="17013"/>
                    <a:pt x="3998" y="18477"/>
                    <a:pt x="5703" y="19593"/>
                  </a:cubicBezTo>
                  <a:cubicBezTo>
                    <a:pt x="7440" y="20708"/>
                    <a:pt x="9374" y="21376"/>
                    <a:pt x="11307" y="21567"/>
                  </a:cubicBezTo>
                  <a:cubicBezTo>
                    <a:pt x="11603" y="21600"/>
                    <a:pt x="11931" y="21600"/>
                    <a:pt x="12226" y="21600"/>
                  </a:cubicBezTo>
                  <a:cubicBezTo>
                    <a:pt x="12913" y="21600"/>
                    <a:pt x="13603" y="21535"/>
                    <a:pt x="14291" y="21408"/>
                  </a:cubicBezTo>
                  <a:cubicBezTo>
                    <a:pt x="14750" y="21313"/>
                    <a:pt x="15209" y="21186"/>
                    <a:pt x="15733" y="20994"/>
                  </a:cubicBezTo>
                  <a:cubicBezTo>
                    <a:pt x="16192" y="20835"/>
                    <a:pt x="16684" y="20644"/>
                    <a:pt x="17143" y="20389"/>
                  </a:cubicBezTo>
                  <a:cubicBezTo>
                    <a:pt x="17962" y="20006"/>
                    <a:pt x="18716" y="19496"/>
                    <a:pt x="19371" y="18955"/>
                  </a:cubicBezTo>
                  <a:cubicBezTo>
                    <a:pt x="19698" y="18669"/>
                    <a:pt x="19994" y="18350"/>
                    <a:pt x="20290" y="18032"/>
                  </a:cubicBezTo>
                  <a:cubicBezTo>
                    <a:pt x="20551" y="17713"/>
                    <a:pt x="20780" y="17362"/>
                    <a:pt x="20977" y="16948"/>
                  </a:cubicBezTo>
                  <a:cubicBezTo>
                    <a:pt x="21371" y="16216"/>
                    <a:pt x="21600" y="15355"/>
                    <a:pt x="21600" y="14496"/>
                  </a:cubicBezTo>
                  <a:cubicBezTo>
                    <a:pt x="21567" y="13889"/>
                    <a:pt x="21502" y="13253"/>
                    <a:pt x="21404" y="12743"/>
                  </a:cubicBezTo>
                  <a:cubicBezTo>
                    <a:pt x="21272" y="12106"/>
                    <a:pt x="21141" y="11469"/>
                    <a:pt x="21010" y="10863"/>
                  </a:cubicBezTo>
                  <a:cubicBezTo>
                    <a:pt x="20977" y="10831"/>
                    <a:pt x="20977" y="10768"/>
                    <a:pt x="20945" y="10736"/>
                  </a:cubicBezTo>
                  <a:cubicBezTo>
                    <a:pt x="20977" y="10672"/>
                    <a:pt x="20945" y="10545"/>
                    <a:pt x="20847" y="10482"/>
                  </a:cubicBezTo>
                  <a:cubicBezTo>
                    <a:pt x="20322" y="10131"/>
                    <a:pt x="19731" y="9812"/>
                    <a:pt x="19174" y="9494"/>
                  </a:cubicBezTo>
                  <a:cubicBezTo>
                    <a:pt x="17765" y="8665"/>
                    <a:pt x="16290" y="7836"/>
                    <a:pt x="15078" y="6722"/>
                  </a:cubicBezTo>
                  <a:cubicBezTo>
                    <a:pt x="14880" y="6531"/>
                    <a:pt x="14684" y="6339"/>
                    <a:pt x="14519" y="6180"/>
                  </a:cubicBezTo>
                  <a:cubicBezTo>
                    <a:pt x="14389" y="5989"/>
                    <a:pt x="14225" y="5798"/>
                    <a:pt x="14094" y="5575"/>
                  </a:cubicBezTo>
                  <a:cubicBezTo>
                    <a:pt x="13832" y="5192"/>
                    <a:pt x="13668" y="4746"/>
                    <a:pt x="13505" y="4268"/>
                  </a:cubicBezTo>
                  <a:cubicBezTo>
                    <a:pt x="13340" y="3695"/>
                    <a:pt x="13274" y="3090"/>
                    <a:pt x="13242" y="2358"/>
                  </a:cubicBezTo>
                  <a:cubicBezTo>
                    <a:pt x="13242" y="1880"/>
                    <a:pt x="13274" y="1370"/>
                    <a:pt x="13340" y="732"/>
                  </a:cubicBezTo>
                  <a:cubicBezTo>
                    <a:pt x="13372" y="637"/>
                    <a:pt x="13340" y="573"/>
                    <a:pt x="13274" y="541"/>
                  </a:cubicBezTo>
                  <a:cubicBezTo>
                    <a:pt x="13340" y="383"/>
                    <a:pt x="13274" y="287"/>
                    <a:pt x="13176" y="222"/>
                  </a:cubicBezTo>
                  <a:cubicBezTo>
                    <a:pt x="12848" y="64"/>
                    <a:pt x="12488" y="0"/>
                    <a:pt x="11997" y="0"/>
                  </a:cubicBezTo>
                  <a:close/>
                </a:path>
              </a:pathLst>
            </a:custGeom>
            <a:solidFill>
              <a:srgbClr val="FFC39D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72" name="Google Shape;9480;p55"/>
            <p:cNvSpPr/>
            <p:nvPr/>
          </p:nvSpPr>
          <p:spPr>
            <a:xfrm>
              <a:off x="5249809" y="3118546"/>
              <a:ext cx="304690" cy="2043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414" y="0"/>
                  </a:moveTo>
                  <a:cubicBezTo>
                    <a:pt x="14845" y="0"/>
                    <a:pt x="13155" y="359"/>
                    <a:pt x="10863" y="898"/>
                  </a:cubicBezTo>
                  <a:cubicBezTo>
                    <a:pt x="8811" y="1623"/>
                    <a:pt x="6881" y="2341"/>
                    <a:pt x="5311" y="3059"/>
                  </a:cubicBezTo>
                  <a:lnTo>
                    <a:pt x="3741" y="3598"/>
                  </a:lnTo>
                  <a:lnTo>
                    <a:pt x="3139" y="3957"/>
                  </a:lnTo>
                  <a:lnTo>
                    <a:pt x="2412" y="4136"/>
                  </a:lnTo>
                  <a:cubicBezTo>
                    <a:pt x="1931" y="4502"/>
                    <a:pt x="1329" y="4682"/>
                    <a:pt x="722" y="4861"/>
                  </a:cubicBezTo>
                  <a:cubicBezTo>
                    <a:pt x="481" y="5041"/>
                    <a:pt x="361" y="5220"/>
                    <a:pt x="120" y="5400"/>
                  </a:cubicBezTo>
                  <a:cubicBezTo>
                    <a:pt x="0" y="5759"/>
                    <a:pt x="0" y="6118"/>
                    <a:pt x="0" y="6477"/>
                  </a:cubicBezTo>
                  <a:cubicBezTo>
                    <a:pt x="0" y="6836"/>
                    <a:pt x="120" y="7016"/>
                    <a:pt x="361" y="7195"/>
                  </a:cubicBezTo>
                  <a:cubicBezTo>
                    <a:pt x="968" y="9357"/>
                    <a:pt x="1449" y="11518"/>
                    <a:pt x="1810" y="13680"/>
                  </a:cubicBezTo>
                  <a:cubicBezTo>
                    <a:pt x="2172" y="15654"/>
                    <a:pt x="2292" y="17636"/>
                    <a:pt x="2172" y="19618"/>
                  </a:cubicBezTo>
                  <a:cubicBezTo>
                    <a:pt x="2172" y="20157"/>
                    <a:pt x="2172" y="20516"/>
                    <a:pt x="2172" y="20875"/>
                  </a:cubicBezTo>
                  <a:cubicBezTo>
                    <a:pt x="3621" y="21234"/>
                    <a:pt x="5191" y="21413"/>
                    <a:pt x="6881" y="21600"/>
                  </a:cubicBezTo>
                  <a:cubicBezTo>
                    <a:pt x="9774" y="21600"/>
                    <a:pt x="12793" y="20875"/>
                    <a:pt x="15687" y="19798"/>
                  </a:cubicBezTo>
                  <a:cubicBezTo>
                    <a:pt x="17618" y="19080"/>
                    <a:pt x="19549" y="17995"/>
                    <a:pt x="21359" y="16559"/>
                  </a:cubicBezTo>
                  <a:cubicBezTo>
                    <a:pt x="21239" y="15475"/>
                    <a:pt x="21239" y="14398"/>
                    <a:pt x="21239" y="13320"/>
                  </a:cubicBezTo>
                  <a:cubicBezTo>
                    <a:pt x="21239" y="10620"/>
                    <a:pt x="21359" y="7561"/>
                    <a:pt x="21600" y="4136"/>
                  </a:cubicBezTo>
                  <a:cubicBezTo>
                    <a:pt x="21600" y="3598"/>
                    <a:pt x="21480" y="3239"/>
                    <a:pt x="21239" y="2880"/>
                  </a:cubicBezTo>
                  <a:cubicBezTo>
                    <a:pt x="21480" y="2161"/>
                    <a:pt x="21359" y="1623"/>
                    <a:pt x="20878" y="1257"/>
                  </a:cubicBezTo>
                  <a:cubicBezTo>
                    <a:pt x="19669" y="359"/>
                    <a:pt x="18345" y="0"/>
                    <a:pt x="16535" y="0"/>
                  </a:cubicBezTo>
                  <a:close/>
                </a:path>
              </a:pathLst>
            </a:custGeom>
            <a:solidFill>
              <a:srgbClr val="F9986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73" name="Google Shape;9481;p55"/>
            <p:cNvSpPr/>
            <p:nvPr/>
          </p:nvSpPr>
          <p:spPr>
            <a:xfrm>
              <a:off x="4202254" y="1201776"/>
              <a:ext cx="1921851" cy="20666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2" h="21600" fill="norm" stroke="1" extrusionOk="0">
                  <a:moveTo>
                    <a:pt x="11734" y="0"/>
                  </a:moveTo>
                  <a:cubicBezTo>
                    <a:pt x="11428" y="0"/>
                    <a:pt x="11142" y="18"/>
                    <a:pt x="10836" y="53"/>
                  </a:cubicBezTo>
                  <a:cubicBezTo>
                    <a:pt x="10339" y="107"/>
                    <a:pt x="9824" y="231"/>
                    <a:pt x="9346" y="410"/>
                  </a:cubicBezTo>
                  <a:cubicBezTo>
                    <a:pt x="8487" y="730"/>
                    <a:pt x="7627" y="1192"/>
                    <a:pt x="6787" y="1833"/>
                  </a:cubicBezTo>
                  <a:cubicBezTo>
                    <a:pt x="6004" y="2438"/>
                    <a:pt x="5260" y="3185"/>
                    <a:pt x="4572" y="4021"/>
                  </a:cubicBezTo>
                  <a:cubicBezTo>
                    <a:pt x="3922" y="4857"/>
                    <a:pt x="3349" y="5765"/>
                    <a:pt x="2910" y="6708"/>
                  </a:cubicBezTo>
                  <a:cubicBezTo>
                    <a:pt x="2452" y="7668"/>
                    <a:pt x="2127" y="8647"/>
                    <a:pt x="1975" y="9608"/>
                  </a:cubicBezTo>
                  <a:cubicBezTo>
                    <a:pt x="1802" y="10587"/>
                    <a:pt x="1821" y="11547"/>
                    <a:pt x="1994" y="12437"/>
                  </a:cubicBezTo>
                  <a:cubicBezTo>
                    <a:pt x="2089" y="12917"/>
                    <a:pt x="2242" y="13398"/>
                    <a:pt x="2471" y="13842"/>
                  </a:cubicBezTo>
                  <a:cubicBezTo>
                    <a:pt x="2624" y="14162"/>
                    <a:pt x="2815" y="14483"/>
                    <a:pt x="3044" y="14785"/>
                  </a:cubicBezTo>
                  <a:lnTo>
                    <a:pt x="3006" y="14767"/>
                  </a:lnTo>
                  <a:lnTo>
                    <a:pt x="2987" y="14767"/>
                  </a:lnTo>
                  <a:cubicBezTo>
                    <a:pt x="2853" y="14732"/>
                    <a:pt x="2719" y="14714"/>
                    <a:pt x="2548" y="14696"/>
                  </a:cubicBezTo>
                  <a:lnTo>
                    <a:pt x="2375" y="14696"/>
                  </a:lnTo>
                  <a:cubicBezTo>
                    <a:pt x="2166" y="14696"/>
                    <a:pt x="1936" y="14714"/>
                    <a:pt x="1707" y="14785"/>
                  </a:cubicBezTo>
                  <a:cubicBezTo>
                    <a:pt x="1459" y="14839"/>
                    <a:pt x="1191" y="14963"/>
                    <a:pt x="963" y="15106"/>
                  </a:cubicBezTo>
                  <a:cubicBezTo>
                    <a:pt x="733" y="15266"/>
                    <a:pt x="542" y="15444"/>
                    <a:pt x="390" y="15675"/>
                  </a:cubicBezTo>
                  <a:cubicBezTo>
                    <a:pt x="236" y="15853"/>
                    <a:pt x="122" y="16102"/>
                    <a:pt x="65" y="16369"/>
                  </a:cubicBezTo>
                  <a:cubicBezTo>
                    <a:pt x="7" y="16582"/>
                    <a:pt x="-12" y="16796"/>
                    <a:pt x="7" y="17027"/>
                  </a:cubicBezTo>
                  <a:cubicBezTo>
                    <a:pt x="26" y="17436"/>
                    <a:pt x="179" y="17863"/>
                    <a:pt x="428" y="18255"/>
                  </a:cubicBezTo>
                  <a:cubicBezTo>
                    <a:pt x="657" y="18628"/>
                    <a:pt x="982" y="18966"/>
                    <a:pt x="1382" y="19233"/>
                  </a:cubicBezTo>
                  <a:cubicBezTo>
                    <a:pt x="1764" y="19518"/>
                    <a:pt x="2166" y="19714"/>
                    <a:pt x="2605" y="19820"/>
                  </a:cubicBezTo>
                  <a:cubicBezTo>
                    <a:pt x="2853" y="19891"/>
                    <a:pt x="3083" y="19910"/>
                    <a:pt x="3330" y="19910"/>
                  </a:cubicBezTo>
                  <a:cubicBezTo>
                    <a:pt x="3521" y="19910"/>
                    <a:pt x="3713" y="19891"/>
                    <a:pt x="3903" y="19856"/>
                  </a:cubicBezTo>
                  <a:cubicBezTo>
                    <a:pt x="4324" y="19749"/>
                    <a:pt x="4725" y="19500"/>
                    <a:pt x="5011" y="19162"/>
                  </a:cubicBezTo>
                  <a:cubicBezTo>
                    <a:pt x="5049" y="19127"/>
                    <a:pt x="5068" y="19091"/>
                    <a:pt x="5106" y="19056"/>
                  </a:cubicBezTo>
                  <a:cubicBezTo>
                    <a:pt x="5584" y="19553"/>
                    <a:pt x="6176" y="19998"/>
                    <a:pt x="6864" y="20407"/>
                  </a:cubicBezTo>
                  <a:cubicBezTo>
                    <a:pt x="7475" y="20764"/>
                    <a:pt x="8143" y="21048"/>
                    <a:pt x="8849" y="21244"/>
                  </a:cubicBezTo>
                  <a:cubicBezTo>
                    <a:pt x="9499" y="21440"/>
                    <a:pt x="10206" y="21546"/>
                    <a:pt x="10950" y="21582"/>
                  </a:cubicBezTo>
                  <a:cubicBezTo>
                    <a:pt x="11103" y="21600"/>
                    <a:pt x="11256" y="21600"/>
                    <a:pt x="11390" y="21600"/>
                  </a:cubicBezTo>
                  <a:cubicBezTo>
                    <a:pt x="11944" y="21600"/>
                    <a:pt x="12497" y="21546"/>
                    <a:pt x="13089" y="21457"/>
                  </a:cubicBezTo>
                  <a:cubicBezTo>
                    <a:pt x="14446" y="21261"/>
                    <a:pt x="15801" y="20799"/>
                    <a:pt x="17101" y="20105"/>
                  </a:cubicBezTo>
                  <a:cubicBezTo>
                    <a:pt x="18246" y="19482"/>
                    <a:pt x="19201" y="18753"/>
                    <a:pt x="19927" y="17899"/>
                  </a:cubicBezTo>
                  <a:cubicBezTo>
                    <a:pt x="20290" y="17472"/>
                    <a:pt x="20614" y="17027"/>
                    <a:pt x="20863" y="16547"/>
                  </a:cubicBezTo>
                  <a:cubicBezTo>
                    <a:pt x="21111" y="16066"/>
                    <a:pt x="21301" y="15550"/>
                    <a:pt x="21417" y="15034"/>
                  </a:cubicBezTo>
                  <a:cubicBezTo>
                    <a:pt x="21531" y="14500"/>
                    <a:pt x="21588" y="13931"/>
                    <a:pt x="21550" y="13362"/>
                  </a:cubicBezTo>
                  <a:cubicBezTo>
                    <a:pt x="21550" y="13095"/>
                    <a:pt x="21512" y="12792"/>
                    <a:pt x="21455" y="12472"/>
                  </a:cubicBezTo>
                  <a:cubicBezTo>
                    <a:pt x="21417" y="12170"/>
                    <a:pt x="21340" y="11867"/>
                    <a:pt x="21263" y="11565"/>
                  </a:cubicBezTo>
                  <a:cubicBezTo>
                    <a:pt x="20882" y="10142"/>
                    <a:pt x="20500" y="8896"/>
                    <a:pt x="20041" y="7758"/>
                  </a:cubicBezTo>
                  <a:cubicBezTo>
                    <a:pt x="19793" y="7099"/>
                    <a:pt x="19507" y="6459"/>
                    <a:pt x="19201" y="5889"/>
                  </a:cubicBezTo>
                  <a:cubicBezTo>
                    <a:pt x="18896" y="5267"/>
                    <a:pt x="18570" y="4715"/>
                    <a:pt x="18208" y="4199"/>
                  </a:cubicBezTo>
                  <a:lnTo>
                    <a:pt x="18170" y="4164"/>
                  </a:lnTo>
                  <a:lnTo>
                    <a:pt x="18189" y="4164"/>
                  </a:lnTo>
                  <a:cubicBezTo>
                    <a:pt x="18074" y="3932"/>
                    <a:pt x="17959" y="3701"/>
                    <a:pt x="17826" y="3470"/>
                  </a:cubicBezTo>
                  <a:cubicBezTo>
                    <a:pt x="17674" y="3221"/>
                    <a:pt x="17501" y="2972"/>
                    <a:pt x="17310" y="2740"/>
                  </a:cubicBezTo>
                  <a:cubicBezTo>
                    <a:pt x="16947" y="2260"/>
                    <a:pt x="16527" y="1833"/>
                    <a:pt x="16050" y="1477"/>
                  </a:cubicBezTo>
                  <a:cubicBezTo>
                    <a:pt x="15076" y="730"/>
                    <a:pt x="13930" y="231"/>
                    <a:pt x="12727" y="72"/>
                  </a:cubicBezTo>
                  <a:cubicBezTo>
                    <a:pt x="12402" y="18"/>
                    <a:pt x="12058" y="0"/>
                    <a:pt x="11734" y="0"/>
                  </a:cubicBezTo>
                  <a:close/>
                </a:path>
              </a:pathLst>
            </a:custGeom>
            <a:solidFill>
              <a:srgbClr val="FFC39D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74" name="Google Shape;9482;p55"/>
            <p:cNvSpPr/>
            <p:nvPr/>
          </p:nvSpPr>
          <p:spPr>
            <a:xfrm>
              <a:off x="5424445" y="2681073"/>
              <a:ext cx="183531" cy="969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4" h="21600" fill="norm" stroke="1" extrusionOk="0">
                  <a:moveTo>
                    <a:pt x="7217" y="0"/>
                  </a:moveTo>
                  <a:cubicBezTo>
                    <a:pt x="6221" y="378"/>
                    <a:pt x="5233" y="756"/>
                    <a:pt x="4244" y="1513"/>
                  </a:cubicBezTo>
                  <a:cubicBezTo>
                    <a:pt x="3849" y="1891"/>
                    <a:pt x="3256" y="2647"/>
                    <a:pt x="2853" y="3403"/>
                  </a:cubicBezTo>
                  <a:cubicBezTo>
                    <a:pt x="2853" y="3403"/>
                    <a:pt x="2853" y="3782"/>
                    <a:pt x="2655" y="3782"/>
                  </a:cubicBezTo>
                  <a:lnTo>
                    <a:pt x="2260" y="3782"/>
                  </a:lnTo>
                  <a:cubicBezTo>
                    <a:pt x="1864" y="3782"/>
                    <a:pt x="1272" y="3782"/>
                    <a:pt x="876" y="4553"/>
                  </a:cubicBezTo>
                  <a:cubicBezTo>
                    <a:pt x="283" y="4931"/>
                    <a:pt x="86" y="6066"/>
                    <a:pt x="86" y="6822"/>
                  </a:cubicBezTo>
                  <a:cubicBezTo>
                    <a:pt x="-120" y="7956"/>
                    <a:pt x="86" y="9091"/>
                    <a:pt x="283" y="9847"/>
                  </a:cubicBezTo>
                  <a:cubicBezTo>
                    <a:pt x="876" y="11375"/>
                    <a:pt x="1667" y="12509"/>
                    <a:pt x="2260" y="13644"/>
                  </a:cubicBezTo>
                  <a:cubicBezTo>
                    <a:pt x="3050" y="14778"/>
                    <a:pt x="4047" y="15913"/>
                    <a:pt x="5035" y="16684"/>
                  </a:cubicBezTo>
                  <a:cubicBezTo>
                    <a:pt x="6822" y="18575"/>
                    <a:pt x="8798" y="19709"/>
                    <a:pt x="10783" y="20466"/>
                  </a:cubicBezTo>
                  <a:cubicBezTo>
                    <a:pt x="12767" y="21222"/>
                    <a:pt x="14546" y="21600"/>
                    <a:pt x="16531" y="21600"/>
                  </a:cubicBezTo>
                  <a:cubicBezTo>
                    <a:pt x="18310" y="21600"/>
                    <a:pt x="20492" y="20844"/>
                    <a:pt x="21085" y="17440"/>
                  </a:cubicBezTo>
                  <a:cubicBezTo>
                    <a:pt x="21282" y="16684"/>
                    <a:pt x="21480" y="15913"/>
                    <a:pt x="21282" y="15156"/>
                  </a:cubicBezTo>
                  <a:cubicBezTo>
                    <a:pt x="21282" y="14400"/>
                    <a:pt x="21282" y="13644"/>
                    <a:pt x="21085" y="12887"/>
                  </a:cubicBezTo>
                  <a:cubicBezTo>
                    <a:pt x="21085" y="12131"/>
                    <a:pt x="20689" y="11375"/>
                    <a:pt x="20492" y="10618"/>
                  </a:cubicBezTo>
                  <a:cubicBezTo>
                    <a:pt x="20294" y="9847"/>
                    <a:pt x="19899" y="9091"/>
                    <a:pt x="19701" y="8713"/>
                  </a:cubicBezTo>
                  <a:cubicBezTo>
                    <a:pt x="18903" y="6822"/>
                    <a:pt x="17914" y="5309"/>
                    <a:pt x="16926" y="4175"/>
                  </a:cubicBezTo>
                  <a:cubicBezTo>
                    <a:pt x="15938" y="3025"/>
                    <a:pt x="14941" y="1891"/>
                    <a:pt x="13756" y="1134"/>
                  </a:cubicBezTo>
                  <a:cubicBezTo>
                    <a:pt x="12364" y="378"/>
                    <a:pt x="10783" y="0"/>
                    <a:pt x="9194" y="0"/>
                  </a:cubicBezTo>
                  <a:close/>
                </a:path>
              </a:pathLst>
            </a:custGeom>
            <a:solidFill>
              <a:srgbClr val="FF958F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75" name="Google Shape;9483;p55"/>
            <p:cNvSpPr/>
            <p:nvPr/>
          </p:nvSpPr>
          <p:spPr>
            <a:xfrm>
              <a:off x="4962100" y="2292979"/>
              <a:ext cx="286896" cy="2367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64" h="21600" fill="norm" stroke="1" extrusionOk="0">
                  <a:moveTo>
                    <a:pt x="13939" y="18787"/>
                  </a:moveTo>
                  <a:cubicBezTo>
                    <a:pt x="13844" y="18787"/>
                    <a:pt x="13824" y="18787"/>
                    <a:pt x="13759" y="18861"/>
                  </a:cubicBezTo>
                  <a:cubicBezTo>
                    <a:pt x="13819" y="18836"/>
                    <a:pt x="13879" y="18812"/>
                    <a:pt x="13939" y="18787"/>
                  </a:cubicBezTo>
                  <a:close/>
                  <a:moveTo>
                    <a:pt x="19090" y="0"/>
                  </a:moveTo>
                  <a:cubicBezTo>
                    <a:pt x="18965" y="0"/>
                    <a:pt x="18839" y="0"/>
                    <a:pt x="18714" y="155"/>
                  </a:cubicBezTo>
                  <a:cubicBezTo>
                    <a:pt x="18589" y="310"/>
                    <a:pt x="18338" y="465"/>
                    <a:pt x="18338" y="775"/>
                  </a:cubicBezTo>
                  <a:cubicBezTo>
                    <a:pt x="18213" y="1084"/>
                    <a:pt x="18213" y="1239"/>
                    <a:pt x="18338" y="1549"/>
                  </a:cubicBezTo>
                  <a:cubicBezTo>
                    <a:pt x="18463" y="1704"/>
                    <a:pt x="18463" y="1859"/>
                    <a:pt x="18463" y="2169"/>
                  </a:cubicBezTo>
                  <a:cubicBezTo>
                    <a:pt x="18463" y="2014"/>
                    <a:pt x="18463" y="2014"/>
                    <a:pt x="18463" y="2014"/>
                  </a:cubicBezTo>
                  <a:lnTo>
                    <a:pt x="18589" y="2169"/>
                  </a:lnTo>
                  <a:cubicBezTo>
                    <a:pt x="18965" y="3724"/>
                    <a:pt x="19340" y="5279"/>
                    <a:pt x="19466" y="6983"/>
                  </a:cubicBezTo>
                  <a:cubicBezTo>
                    <a:pt x="19466" y="8229"/>
                    <a:pt x="19466" y="9468"/>
                    <a:pt x="19340" y="10713"/>
                  </a:cubicBezTo>
                  <a:cubicBezTo>
                    <a:pt x="19090" y="11643"/>
                    <a:pt x="18839" y="12578"/>
                    <a:pt x="18589" y="13508"/>
                  </a:cubicBezTo>
                  <a:cubicBezTo>
                    <a:pt x="18213" y="14282"/>
                    <a:pt x="17832" y="15063"/>
                    <a:pt x="17331" y="15838"/>
                  </a:cubicBezTo>
                  <a:cubicBezTo>
                    <a:pt x="16830" y="16457"/>
                    <a:pt x="16329" y="17077"/>
                    <a:pt x="15823" y="17548"/>
                  </a:cubicBezTo>
                  <a:cubicBezTo>
                    <a:pt x="15197" y="18167"/>
                    <a:pt x="14445" y="18477"/>
                    <a:pt x="13689" y="18942"/>
                  </a:cubicBezTo>
                  <a:cubicBezTo>
                    <a:pt x="13719" y="18911"/>
                    <a:pt x="13739" y="18880"/>
                    <a:pt x="13759" y="18861"/>
                  </a:cubicBezTo>
                  <a:cubicBezTo>
                    <a:pt x="13067" y="19122"/>
                    <a:pt x="12371" y="19264"/>
                    <a:pt x="11679" y="19407"/>
                  </a:cubicBezTo>
                  <a:cubicBezTo>
                    <a:pt x="11424" y="19456"/>
                    <a:pt x="11178" y="19475"/>
                    <a:pt x="10933" y="19475"/>
                  </a:cubicBezTo>
                  <a:cubicBezTo>
                    <a:pt x="10352" y="19475"/>
                    <a:pt x="9790" y="19363"/>
                    <a:pt x="9169" y="19252"/>
                  </a:cubicBezTo>
                  <a:cubicBezTo>
                    <a:pt x="8543" y="19097"/>
                    <a:pt x="7911" y="18787"/>
                    <a:pt x="7285" y="18477"/>
                  </a:cubicBezTo>
                  <a:cubicBezTo>
                    <a:pt x="6659" y="18012"/>
                    <a:pt x="6028" y="17548"/>
                    <a:pt x="5401" y="17077"/>
                  </a:cubicBezTo>
                  <a:cubicBezTo>
                    <a:pt x="4900" y="16302"/>
                    <a:pt x="4274" y="15683"/>
                    <a:pt x="3893" y="14747"/>
                  </a:cubicBezTo>
                  <a:cubicBezTo>
                    <a:pt x="3267" y="13663"/>
                    <a:pt x="2766" y="12578"/>
                    <a:pt x="2390" y="11333"/>
                  </a:cubicBezTo>
                  <a:cubicBezTo>
                    <a:pt x="2134" y="10249"/>
                    <a:pt x="1884" y="9003"/>
                    <a:pt x="1759" y="7764"/>
                  </a:cubicBezTo>
                  <a:cubicBezTo>
                    <a:pt x="1658" y="7250"/>
                    <a:pt x="1293" y="6946"/>
                    <a:pt x="887" y="6946"/>
                  </a:cubicBezTo>
                  <a:cubicBezTo>
                    <a:pt x="802" y="6946"/>
                    <a:pt x="716" y="6958"/>
                    <a:pt x="631" y="6983"/>
                  </a:cubicBezTo>
                  <a:cubicBezTo>
                    <a:pt x="256" y="7138"/>
                    <a:pt x="0" y="7609"/>
                    <a:pt x="0" y="8229"/>
                  </a:cubicBezTo>
                  <a:cubicBezTo>
                    <a:pt x="506" y="11798"/>
                    <a:pt x="1633" y="15373"/>
                    <a:pt x="3768" y="18012"/>
                  </a:cubicBezTo>
                  <a:cubicBezTo>
                    <a:pt x="4650" y="19097"/>
                    <a:pt x="5652" y="19877"/>
                    <a:pt x="6784" y="20497"/>
                  </a:cubicBezTo>
                  <a:cubicBezTo>
                    <a:pt x="7911" y="21117"/>
                    <a:pt x="9044" y="21427"/>
                    <a:pt x="10176" y="21581"/>
                  </a:cubicBezTo>
                  <a:cubicBezTo>
                    <a:pt x="10362" y="21594"/>
                    <a:pt x="10552" y="21600"/>
                    <a:pt x="10742" y="21600"/>
                  </a:cubicBezTo>
                  <a:cubicBezTo>
                    <a:pt x="12812" y="21600"/>
                    <a:pt x="14851" y="20832"/>
                    <a:pt x="16580" y="19407"/>
                  </a:cubicBezTo>
                  <a:cubicBezTo>
                    <a:pt x="17582" y="18632"/>
                    <a:pt x="18463" y="17703"/>
                    <a:pt x="19215" y="16457"/>
                  </a:cubicBezTo>
                  <a:cubicBezTo>
                    <a:pt x="19841" y="15218"/>
                    <a:pt x="20473" y="13818"/>
                    <a:pt x="20723" y="12423"/>
                  </a:cubicBezTo>
                  <a:cubicBezTo>
                    <a:pt x="21600" y="8383"/>
                    <a:pt x="21099" y="4344"/>
                    <a:pt x="19841" y="620"/>
                  </a:cubicBezTo>
                  <a:cubicBezTo>
                    <a:pt x="19841" y="310"/>
                    <a:pt x="19591" y="155"/>
                    <a:pt x="19340" y="0"/>
                  </a:cubicBezTo>
                  <a:close/>
                </a:path>
              </a:pathLst>
            </a:custGeom>
            <a:solidFill>
              <a:srgbClr val="5F443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76" name="Google Shape;9484;p55"/>
            <p:cNvSpPr/>
            <p:nvPr/>
          </p:nvSpPr>
          <p:spPr>
            <a:xfrm>
              <a:off x="5654952" y="2066533"/>
              <a:ext cx="238332" cy="224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356" y="0"/>
                  </a:moveTo>
                  <a:cubicBezTo>
                    <a:pt x="18202" y="0"/>
                    <a:pt x="18048" y="0"/>
                    <a:pt x="17894" y="163"/>
                  </a:cubicBezTo>
                  <a:cubicBezTo>
                    <a:pt x="17279" y="326"/>
                    <a:pt x="17125" y="1148"/>
                    <a:pt x="17433" y="1637"/>
                  </a:cubicBezTo>
                  <a:cubicBezTo>
                    <a:pt x="17740" y="2452"/>
                    <a:pt x="18048" y="3267"/>
                    <a:pt x="18356" y="3926"/>
                  </a:cubicBezTo>
                  <a:cubicBezTo>
                    <a:pt x="18356" y="3926"/>
                    <a:pt x="18202" y="3763"/>
                    <a:pt x="18202" y="3763"/>
                  </a:cubicBezTo>
                  <a:cubicBezTo>
                    <a:pt x="18824" y="5393"/>
                    <a:pt x="19132" y="7193"/>
                    <a:pt x="19285" y="8830"/>
                  </a:cubicBezTo>
                  <a:cubicBezTo>
                    <a:pt x="19439" y="10135"/>
                    <a:pt x="19439" y="11283"/>
                    <a:pt x="19285" y="12424"/>
                  </a:cubicBezTo>
                  <a:cubicBezTo>
                    <a:pt x="19132" y="13239"/>
                    <a:pt x="18824" y="14061"/>
                    <a:pt x="18516" y="14876"/>
                  </a:cubicBezTo>
                  <a:cubicBezTo>
                    <a:pt x="18202" y="15365"/>
                    <a:pt x="17894" y="16017"/>
                    <a:pt x="17433" y="16513"/>
                  </a:cubicBezTo>
                  <a:cubicBezTo>
                    <a:pt x="16971" y="17002"/>
                    <a:pt x="16509" y="17491"/>
                    <a:pt x="16048" y="17980"/>
                  </a:cubicBezTo>
                  <a:cubicBezTo>
                    <a:pt x="15426" y="18307"/>
                    <a:pt x="14810" y="18633"/>
                    <a:pt x="14349" y="18796"/>
                  </a:cubicBezTo>
                  <a:cubicBezTo>
                    <a:pt x="13733" y="19128"/>
                    <a:pt x="12958" y="19128"/>
                    <a:pt x="12342" y="19291"/>
                  </a:cubicBezTo>
                  <a:cubicBezTo>
                    <a:pt x="11573" y="19291"/>
                    <a:pt x="10951" y="19291"/>
                    <a:pt x="10181" y="19128"/>
                  </a:cubicBezTo>
                  <a:cubicBezTo>
                    <a:pt x="9412" y="18959"/>
                    <a:pt x="8642" y="18796"/>
                    <a:pt x="7867" y="18307"/>
                  </a:cubicBezTo>
                  <a:cubicBezTo>
                    <a:pt x="7251" y="17980"/>
                    <a:pt x="6636" y="17491"/>
                    <a:pt x="6014" y="17002"/>
                  </a:cubicBezTo>
                  <a:cubicBezTo>
                    <a:pt x="5398" y="16343"/>
                    <a:pt x="4783" y="15691"/>
                    <a:pt x="4321" y="15039"/>
                  </a:cubicBezTo>
                  <a:cubicBezTo>
                    <a:pt x="3700" y="14061"/>
                    <a:pt x="3392" y="13239"/>
                    <a:pt x="3084" y="12261"/>
                  </a:cubicBezTo>
                  <a:cubicBezTo>
                    <a:pt x="2622" y="10950"/>
                    <a:pt x="2315" y="9646"/>
                    <a:pt x="2161" y="8335"/>
                  </a:cubicBezTo>
                  <a:cubicBezTo>
                    <a:pt x="2161" y="7846"/>
                    <a:pt x="2161" y="7520"/>
                    <a:pt x="2161" y="7030"/>
                  </a:cubicBezTo>
                  <a:cubicBezTo>
                    <a:pt x="2161" y="6704"/>
                    <a:pt x="2007" y="6541"/>
                    <a:pt x="1853" y="6215"/>
                  </a:cubicBezTo>
                  <a:cubicBezTo>
                    <a:pt x="1699" y="6052"/>
                    <a:pt x="1391" y="5883"/>
                    <a:pt x="1077" y="5883"/>
                  </a:cubicBezTo>
                  <a:cubicBezTo>
                    <a:pt x="616" y="5883"/>
                    <a:pt x="0" y="6378"/>
                    <a:pt x="0" y="7030"/>
                  </a:cubicBezTo>
                  <a:cubicBezTo>
                    <a:pt x="154" y="8993"/>
                    <a:pt x="308" y="11113"/>
                    <a:pt x="1077" y="13076"/>
                  </a:cubicBezTo>
                  <a:cubicBezTo>
                    <a:pt x="1545" y="14713"/>
                    <a:pt x="2315" y="16180"/>
                    <a:pt x="3392" y="17491"/>
                  </a:cubicBezTo>
                  <a:cubicBezTo>
                    <a:pt x="4321" y="18633"/>
                    <a:pt x="5552" y="19617"/>
                    <a:pt x="6790" y="20270"/>
                  </a:cubicBezTo>
                  <a:cubicBezTo>
                    <a:pt x="8021" y="20922"/>
                    <a:pt x="9412" y="21411"/>
                    <a:pt x="10797" y="21574"/>
                  </a:cubicBezTo>
                  <a:cubicBezTo>
                    <a:pt x="11019" y="21593"/>
                    <a:pt x="11234" y="21600"/>
                    <a:pt x="11449" y="21600"/>
                  </a:cubicBezTo>
                  <a:cubicBezTo>
                    <a:pt x="13850" y="21600"/>
                    <a:pt x="16208" y="20759"/>
                    <a:pt x="18048" y="18959"/>
                  </a:cubicBezTo>
                  <a:cubicBezTo>
                    <a:pt x="19132" y="17980"/>
                    <a:pt x="19901" y="16839"/>
                    <a:pt x="20517" y="15365"/>
                  </a:cubicBezTo>
                  <a:cubicBezTo>
                    <a:pt x="21292" y="13898"/>
                    <a:pt x="21446" y="12098"/>
                    <a:pt x="21600" y="10461"/>
                  </a:cubicBezTo>
                  <a:cubicBezTo>
                    <a:pt x="21600" y="9157"/>
                    <a:pt x="21446" y="7683"/>
                    <a:pt x="21138" y="6378"/>
                  </a:cubicBezTo>
                  <a:cubicBezTo>
                    <a:pt x="20824" y="4252"/>
                    <a:pt x="20055" y="2452"/>
                    <a:pt x="19285" y="652"/>
                  </a:cubicBezTo>
                  <a:cubicBezTo>
                    <a:pt x="19132" y="163"/>
                    <a:pt x="18670" y="0"/>
                    <a:pt x="18356" y="0"/>
                  </a:cubicBezTo>
                  <a:close/>
                </a:path>
              </a:pathLst>
            </a:custGeom>
            <a:solidFill>
              <a:srgbClr val="5F443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77" name="Google Shape;9485;p55"/>
            <p:cNvSpPr/>
            <p:nvPr/>
          </p:nvSpPr>
          <p:spPr>
            <a:xfrm>
              <a:off x="5399322" y="2560176"/>
              <a:ext cx="317157" cy="229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0" h="21600" fill="norm" stroke="1" extrusionOk="0">
                  <a:moveTo>
                    <a:pt x="7028" y="12319"/>
                  </a:moveTo>
                  <a:cubicBezTo>
                    <a:pt x="7491" y="12319"/>
                    <a:pt x="7949" y="12319"/>
                    <a:pt x="8293" y="12479"/>
                  </a:cubicBezTo>
                  <a:cubicBezTo>
                    <a:pt x="8866" y="12638"/>
                    <a:pt x="9444" y="12957"/>
                    <a:pt x="10017" y="13283"/>
                  </a:cubicBezTo>
                  <a:cubicBezTo>
                    <a:pt x="10590" y="13602"/>
                    <a:pt x="11053" y="14081"/>
                    <a:pt x="11397" y="14560"/>
                  </a:cubicBezTo>
                  <a:cubicBezTo>
                    <a:pt x="11856" y="15038"/>
                    <a:pt x="12199" y="15517"/>
                    <a:pt x="12543" y="16162"/>
                  </a:cubicBezTo>
                  <a:lnTo>
                    <a:pt x="12429" y="16002"/>
                  </a:lnTo>
                  <a:cubicBezTo>
                    <a:pt x="12777" y="16640"/>
                    <a:pt x="13006" y="17438"/>
                    <a:pt x="13236" y="18243"/>
                  </a:cubicBezTo>
                  <a:cubicBezTo>
                    <a:pt x="13350" y="18402"/>
                    <a:pt x="13350" y="18721"/>
                    <a:pt x="13350" y="18881"/>
                  </a:cubicBezTo>
                  <a:cubicBezTo>
                    <a:pt x="12892" y="19040"/>
                    <a:pt x="12314" y="19200"/>
                    <a:pt x="11626" y="19360"/>
                  </a:cubicBezTo>
                  <a:lnTo>
                    <a:pt x="10819" y="19360"/>
                  </a:lnTo>
                  <a:cubicBezTo>
                    <a:pt x="10017" y="19360"/>
                    <a:pt x="9215" y="19200"/>
                    <a:pt x="8408" y="19040"/>
                  </a:cubicBezTo>
                  <a:cubicBezTo>
                    <a:pt x="7376" y="18721"/>
                    <a:pt x="6454" y="18402"/>
                    <a:pt x="5537" y="17757"/>
                  </a:cubicBezTo>
                  <a:cubicBezTo>
                    <a:pt x="4845" y="17279"/>
                    <a:pt x="4157" y="16800"/>
                    <a:pt x="3699" y="16162"/>
                  </a:cubicBezTo>
                  <a:cubicBezTo>
                    <a:pt x="3350" y="15683"/>
                    <a:pt x="3006" y="15198"/>
                    <a:pt x="2777" y="14719"/>
                  </a:cubicBezTo>
                  <a:cubicBezTo>
                    <a:pt x="3006" y="14560"/>
                    <a:pt x="3236" y="14240"/>
                    <a:pt x="3465" y="13921"/>
                  </a:cubicBezTo>
                  <a:cubicBezTo>
                    <a:pt x="3928" y="13443"/>
                    <a:pt x="4501" y="13123"/>
                    <a:pt x="4960" y="12798"/>
                  </a:cubicBezTo>
                  <a:cubicBezTo>
                    <a:pt x="5537" y="12638"/>
                    <a:pt x="5996" y="12479"/>
                    <a:pt x="6569" y="12319"/>
                  </a:cubicBezTo>
                  <a:close/>
                  <a:moveTo>
                    <a:pt x="16913" y="0"/>
                  </a:moveTo>
                  <a:cubicBezTo>
                    <a:pt x="16454" y="0"/>
                    <a:pt x="15877" y="0"/>
                    <a:pt x="15303" y="160"/>
                  </a:cubicBezTo>
                  <a:cubicBezTo>
                    <a:pt x="14730" y="485"/>
                    <a:pt x="14153" y="645"/>
                    <a:pt x="13694" y="964"/>
                  </a:cubicBezTo>
                  <a:cubicBezTo>
                    <a:pt x="13236" y="1283"/>
                    <a:pt x="12777" y="1602"/>
                    <a:pt x="12314" y="1921"/>
                  </a:cubicBezTo>
                  <a:cubicBezTo>
                    <a:pt x="11970" y="2081"/>
                    <a:pt x="11626" y="2400"/>
                    <a:pt x="11282" y="2560"/>
                  </a:cubicBezTo>
                  <a:lnTo>
                    <a:pt x="11053" y="2560"/>
                  </a:lnTo>
                  <a:cubicBezTo>
                    <a:pt x="10361" y="2560"/>
                    <a:pt x="9788" y="2400"/>
                    <a:pt x="9329" y="2400"/>
                  </a:cubicBezTo>
                  <a:cubicBezTo>
                    <a:pt x="8981" y="2240"/>
                    <a:pt x="8637" y="2081"/>
                    <a:pt x="8293" y="2081"/>
                  </a:cubicBezTo>
                  <a:cubicBezTo>
                    <a:pt x="7261" y="1762"/>
                    <a:pt x="6225" y="1443"/>
                    <a:pt x="5304" y="1443"/>
                  </a:cubicBezTo>
                  <a:lnTo>
                    <a:pt x="4960" y="1443"/>
                  </a:lnTo>
                  <a:cubicBezTo>
                    <a:pt x="4387" y="1443"/>
                    <a:pt x="3928" y="1443"/>
                    <a:pt x="3465" y="1762"/>
                  </a:cubicBezTo>
                  <a:cubicBezTo>
                    <a:pt x="2777" y="1921"/>
                    <a:pt x="2204" y="2560"/>
                    <a:pt x="1746" y="3204"/>
                  </a:cubicBezTo>
                  <a:cubicBezTo>
                    <a:pt x="1168" y="4162"/>
                    <a:pt x="824" y="5279"/>
                    <a:pt x="595" y="6083"/>
                  </a:cubicBezTo>
                  <a:cubicBezTo>
                    <a:pt x="251" y="7200"/>
                    <a:pt x="136" y="8323"/>
                    <a:pt x="22" y="9760"/>
                  </a:cubicBezTo>
                  <a:cubicBezTo>
                    <a:pt x="-93" y="11681"/>
                    <a:pt x="251" y="13762"/>
                    <a:pt x="1053" y="15357"/>
                  </a:cubicBezTo>
                  <a:cubicBezTo>
                    <a:pt x="1746" y="16960"/>
                    <a:pt x="2892" y="18243"/>
                    <a:pt x="4157" y="19360"/>
                  </a:cubicBezTo>
                  <a:cubicBezTo>
                    <a:pt x="5423" y="20317"/>
                    <a:pt x="6798" y="20962"/>
                    <a:pt x="8408" y="21281"/>
                  </a:cubicBezTo>
                  <a:cubicBezTo>
                    <a:pt x="9215" y="21600"/>
                    <a:pt x="9902" y="21600"/>
                    <a:pt x="10705" y="21600"/>
                  </a:cubicBezTo>
                  <a:cubicBezTo>
                    <a:pt x="11397" y="21600"/>
                    <a:pt x="12085" y="21600"/>
                    <a:pt x="12892" y="21440"/>
                  </a:cubicBezTo>
                  <a:cubicBezTo>
                    <a:pt x="14038" y="21121"/>
                    <a:pt x="15303" y="20477"/>
                    <a:pt x="16454" y="19519"/>
                  </a:cubicBezTo>
                  <a:cubicBezTo>
                    <a:pt x="17257" y="18721"/>
                    <a:pt x="18059" y="17757"/>
                    <a:pt x="18866" y="16481"/>
                  </a:cubicBezTo>
                  <a:cubicBezTo>
                    <a:pt x="19439" y="15357"/>
                    <a:pt x="20012" y="14240"/>
                    <a:pt x="20475" y="12798"/>
                  </a:cubicBezTo>
                  <a:cubicBezTo>
                    <a:pt x="20934" y="11521"/>
                    <a:pt x="21163" y="10238"/>
                    <a:pt x="21278" y="8802"/>
                  </a:cubicBezTo>
                  <a:cubicBezTo>
                    <a:pt x="21507" y="7519"/>
                    <a:pt x="21392" y="6243"/>
                    <a:pt x="21278" y="4960"/>
                  </a:cubicBezTo>
                  <a:cubicBezTo>
                    <a:pt x="21163" y="3843"/>
                    <a:pt x="20819" y="2885"/>
                    <a:pt x="20246" y="2081"/>
                  </a:cubicBezTo>
                  <a:cubicBezTo>
                    <a:pt x="19783" y="1123"/>
                    <a:pt x="19095" y="485"/>
                    <a:pt x="18293" y="160"/>
                  </a:cubicBezTo>
                  <a:cubicBezTo>
                    <a:pt x="17830" y="0"/>
                    <a:pt x="17371" y="0"/>
                    <a:pt x="16913" y="0"/>
                  </a:cubicBezTo>
                  <a:close/>
                </a:path>
              </a:pathLst>
            </a:custGeom>
            <a:solidFill>
              <a:srgbClr val="5F443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78" name="Google Shape;9486;p55"/>
            <p:cNvSpPr/>
            <p:nvPr/>
          </p:nvSpPr>
          <p:spPr>
            <a:xfrm>
              <a:off x="5452414" y="2102327"/>
              <a:ext cx="218643" cy="4086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7" h="21600" fill="norm" stroke="1" extrusionOk="0">
                  <a:moveTo>
                    <a:pt x="501" y="0"/>
                  </a:moveTo>
                  <a:cubicBezTo>
                    <a:pt x="167" y="0"/>
                    <a:pt x="0" y="180"/>
                    <a:pt x="0" y="359"/>
                  </a:cubicBezTo>
                  <a:cubicBezTo>
                    <a:pt x="334" y="1799"/>
                    <a:pt x="835" y="3239"/>
                    <a:pt x="1670" y="4678"/>
                  </a:cubicBezTo>
                  <a:cubicBezTo>
                    <a:pt x="2004" y="5307"/>
                    <a:pt x="2505" y="5939"/>
                    <a:pt x="3013" y="6477"/>
                  </a:cubicBezTo>
                  <a:cubicBezTo>
                    <a:pt x="3681" y="7199"/>
                    <a:pt x="4516" y="7917"/>
                    <a:pt x="5358" y="8545"/>
                  </a:cubicBezTo>
                  <a:cubicBezTo>
                    <a:pt x="6861" y="9716"/>
                    <a:pt x="8705" y="10617"/>
                    <a:pt x="10716" y="11518"/>
                  </a:cubicBezTo>
                  <a:cubicBezTo>
                    <a:pt x="12554" y="12146"/>
                    <a:pt x="14398" y="12775"/>
                    <a:pt x="16075" y="13496"/>
                  </a:cubicBezTo>
                  <a:cubicBezTo>
                    <a:pt x="16743" y="13855"/>
                    <a:pt x="17411" y="14214"/>
                    <a:pt x="17912" y="14577"/>
                  </a:cubicBezTo>
                  <a:cubicBezTo>
                    <a:pt x="18246" y="14846"/>
                    <a:pt x="18413" y="15026"/>
                    <a:pt x="18580" y="15295"/>
                  </a:cubicBezTo>
                  <a:cubicBezTo>
                    <a:pt x="18754" y="15475"/>
                    <a:pt x="18754" y="15744"/>
                    <a:pt x="18921" y="15927"/>
                  </a:cubicBezTo>
                  <a:cubicBezTo>
                    <a:pt x="18921" y="16286"/>
                    <a:pt x="18754" y="16555"/>
                    <a:pt x="18754" y="16825"/>
                  </a:cubicBezTo>
                  <a:cubicBezTo>
                    <a:pt x="18580" y="17184"/>
                    <a:pt x="18413" y="17457"/>
                    <a:pt x="18246" y="17726"/>
                  </a:cubicBezTo>
                  <a:cubicBezTo>
                    <a:pt x="17912" y="17905"/>
                    <a:pt x="17745" y="18175"/>
                    <a:pt x="17411" y="18444"/>
                  </a:cubicBezTo>
                  <a:cubicBezTo>
                    <a:pt x="16910" y="18717"/>
                    <a:pt x="16409" y="18896"/>
                    <a:pt x="15901" y="19166"/>
                  </a:cubicBezTo>
                  <a:cubicBezTo>
                    <a:pt x="15066" y="19435"/>
                    <a:pt x="14231" y="19614"/>
                    <a:pt x="13396" y="19794"/>
                  </a:cubicBezTo>
                  <a:cubicBezTo>
                    <a:pt x="12554" y="19974"/>
                    <a:pt x="11719" y="20067"/>
                    <a:pt x="10716" y="20157"/>
                  </a:cubicBezTo>
                  <a:lnTo>
                    <a:pt x="9207" y="20157"/>
                  </a:lnTo>
                  <a:cubicBezTo>
                    <a:pt x="9133" y="20146"/>
                    <a:pt x="9066" y="20142"/>
                    <a:pt x="8999" y="20142"/>
                  </a:cubicBezTo>
                  <a:cubicBezTo>
                    <a:pt x="8432" y="20142"/>
                    <a:pt x="8017" y="20462"/>
                    <a:pt x="7864" y="20785"/>
                  </a:cubicBezTo>
                  <a:cubicBezTo>
                    <a:pt x="7864" y="20964"/>
                    <a:pt x="8037" y="21144"/>
                    <a:pt x="8204" y="21324"/>
                  </a:cubicBezTo>
                  <a:cubicBezTo>
                    <a:pt x="8538" y="21413"/>
                    <a:pt x="8873" y="21507"/>
                    <a:pt x="9207" y="21507"/>
                  </a:cubicBezTo>
                  <a:cubicBezTo>
                    <a:pt x="9741" y="21568"/>
                    <a:pt x="10276" y="21600"/>
                    <a:pt x="10810" y="21600"/>
                  </a:cubicBezTo>
                  <a:cubicBezTo>
                    <a:pt x="11779" y="21600"/>
                    <a:pt x="12754" y="21499"/>
                    <a:pt x="13730" y="21324"/>
                  </a:cubicBezTo>
                  <a:cubicBezTo>
                    <a:pt x="15233" y="21144"/>
                    <a:pt x="16743" y="20695"/>
                    <a:pt x="18079" y="20067"/>
                  </a:cubicBezTo>
                  <a:cubicBezTo>
                    <a:pt x="18580" y="19794"/>
                    <a:pt x="19088" y="19525"/>
                    <a:pt x="19589" y="19255"/>
                  </a:cubicBezTo>
                  <a:cubicBezTo>
                    <a:pt x="20090" y="18896"/>
                    <a:pt x="20424" y="18534"/>
                    <a:pt x="20758" y="18085"/>
                  </a:cubicBezTo>
                  <a:cubicBezTo>
                    <a:pt x="21092" y="17726"/>
                    <a:pt x="21259" y="17277"/>
                    <a:pt x="21433" y="16825"/>
                  </a:cubicBezTo>
                  <a:cubicBezTo>
                    <a:pt x="21600" y="16376"/>
                    <a:pt x="21433" y="16017"/>
                    <a:pt x="21433" y="15564"/>
                  </a:cubicBezTo>
                  <a:cubicBezTo>
                    <a:pt x="21259" y="15295"/>
                    <a:pt x="21092" y="14936"/>
                    <a:pt x="20925" y="14667"/>
                  </a:cubicBezTo>
                  <a:cubicBezTo>
                    <a:pt x="20591" y="14304"/>
                    <a:pt x="20257" y="14035"/>
                    <a:pt x="19923" y="13766"/>
                  </a:cubicBezTo>
                  <a:cubicBezTo>
                    <a:pt x="19422" y="13407"/>
                    <a:pt x="19088" y="13227"/>
                    <a:pt x="18580" y="12958"/>
                  </a:cubicBezTo>
                  <a:cubicBezTo>
                    <a:pt x="17912" y="12685"/>
                    <a:pt x="17411" y="12416"/>
                    <a:pt x="16910" y="12236"/>
                  </a:cubicBezTo>
                  <a:cubicBezTo>
                    <a:pt x="15734" y="11787"/>
                    <a:pt x="14398" y="11425"/>
                    <a:pt x="13222" y="10976"/>
                  </a:cubicBezTo>
                  <a:cubicBezTo>
                    <a:pt x="12554" y="10796"/>
                    <a:pt x="12053" y="10617"/>
                    <a:pt x="11385" y="10437"/>
                  </a:cubicBezTo>
                  <a:cubicBezTo>
                    <a:pt x="10716" y="10168"/>
                    <a:pt x="10209" y="9895"/>
                    <a:pt x="9541" y="9626"/>
                  </a:cubicBezTo>
                  <a:cubicBezTo>
                    <a:pt x="8037" y="8908"/>
                    <a:pt x="6694" y="8186"/>
                    <a:pt x="5525" y="7289"/>
                  </a:cubicBezTo>
                  <a:lnTo>
                    <a:pt x="5692" y="7378"/>
                  </a:lnTo>
                  <a:cubicBezTo>
                    <a:pt x="4516" y="6477"/>
                    <a:pt x="3514" y="5486"/>
                    <a:pt x="2846" y="4409"/>
                  </a:cubicBezTo>
                  <a:cubicBezTo>
                    <a:pt x="2004" y="3059"/>
                    <a:pt x="1503" y="1619"/>
                    <a:pt x="1169" y="180"/>
                  </a:cubicBezTo>
                  <a:cubicBezTo>
                    <a:pt x="1169" y="90"/>
                    <a:pt x="835" y="0"/>
                    <a:pt x="501" y="0"/>
                  </a:cubicBezTo>
                  <a:close/>
                </a:path>
              </a:pathLst>
            </a:custGeom>
            <a:solidFill>
              <a:srgbClr val="F9986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79" name="Google Shape;9487;p55"/>
            <p:cNvSpPr/>
            <p:nvPr/>
          </p:nvSpPr>
          <p:spPr>
            <a:xfrm>
              <a:off x="4424241" y="2745733"/>
              <a:ext cx="117764" cy="237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2" h="21600" fill="norm" stroke="1" extrusionOk="0">
                  <a:moveTo>
                    <a:pt x="3694" y="0"/>
                  </a:moveTo>
                  <a:cubicBezTo>
                    <a:pt x="3079" y="0"/>
                    <a:pt x="2463" y="155"/>
                    <a:pt x="2155" y="464"/>
                  </a:cubicBezTo>
                  <a:cubicBezTo>
                    <a:pt x="616" y="2327"/>
                    <a:pt x="0" y="4190"/>
                    <a:pt x="0" y="6208"/>
                  </a:cubicBezTo>
                  <a:cubicBezTo>
                    <a:pt x="0" y="8225"/>
                    <a:pt x="308" y="10392"/>
                    <a:pt x="1539" y="12409"/>
                  </a:cubicBezTo>
                  <a:cubicBezTo>
                    <a:pt x="1847" y="13344"/>
                    <a:pt x="2771" y="14427"/>
                    <a:pt x="3694" y="15355"/>
                  </a:cubicBezTo>
                  <a:cubicBezTo>
                    <a:pt x="4630" y="16290"/>
                    <a:pt x="5862" y="17218"/>
                    <a:pt x="7093" y="17998"/>
                  </a:cubicBezTo>
                  <a:cubicBezTo>
                    <a:pt x="9876" y="19700"/>
                    <a:pt x="13571" y="20944"/>
                    <a:pt x="17585" y="21563"/>
                  </a:cubicBezTo>
                  <a:cubicBezTo>
                    <a:pt x="17844" y="21588"/>
                    <a:pt x="18103" y="21600"/>
                    <a:pt x="18349" y="21600"/>
                  </a:cubicBezTo>
                  <a:cubicBezTo>
                    <a:pt x="19617" y="21600"/>
                    <a:pt x="20775" y="21278"/>
                    <a:pt x="21292" y="20634"/>
                  </a:cubicBezTo>
                  <a:cubicBezTo>
                    <a:pt x="21600" y="19855"/>
                    <a:pt x="20676" y="19081"/>
                    <a:pt x="19445" y="18772"/>
                  </a:cubicBezTo>
                  <a:cubicBezTo>
                    <a:pt x="18977" y="18654"/>
                    <a:pt x="18509" y="18623"/>
                    <a:pt x="18177" y="18555"/>
                  </a:cubicBezTo>
                  <a:cubicBezTo>
                    <a:pt x="18201" y="18586"/>
                    <a:pt x="18201" y="18617"/>
                    <a:pt x="18201" y="18617"/>
                  </a:cubicBezTo>
                  <a:lnTo>
                    <a:pt x="17893" y="18462"/>
                  </a:lnTo>
                  <a:cubicBezTo>
                    <a:pt x="17967" y="18499"/>
                    <a:pt x="18066" y="18530"/>
                    <a:pt x="18177" y="18555"/>
                  </a:cubicBezTo>
                  <a:cubicBezTo>
                    <a:pt x="18140" y="18512"/>
                    <a:pt x="18066" y="18462"/>
                    <a:pt x="17893" y="18462"/>
                  </a:cubicBezTo>
                  <a:cubicBezTo>
                    <a:pt x="16354" y="17998"/>
                    <a:pt x="15122" y="17682"/>
                    <a:pt x="13879" y="17218"/>
                  </a:cubicBezTo>
                  <a:cubicBezTo>
                    <a:pt x="12339" y="16444"/>
                    <a:pt x="10800" y="15671"/>
                    <a:pt x="9569" y="14736"/>
                  </a:cubicBezTo>
                  <a:cubicBezTo>
                    <a:pt x="8017" y="13498"/>
                    <a:pt x="6785" y="12254"/>
                    <a:pt x="5862" y="10862"/>
                  </a:cubicBezTo>
                  <a:cubicBezTo>
                    <a:pt x="4938" y="9463"/>
                    <a:pt x="4310" y="8071"/>
                    <a:pt x="4002" y="6672"/>
                  </a:cubicBezTo>
                  <a:cubicBezTo>
                    <a:pt x="3694" y="5583"/>
                    <a:pt x="3694" y="4345"/>
                    <a:pt x="4310" y="3101"/>
                  </a:cubicBezTo>
                  <a:cubicBezTo>
                    <a:pt x="4630" y="2327"/>
                    <a:pt x="4938" y="1708"/>
                    <a:pt x="5554" y="1089"/>
                  </a:cubicBezTo>
                  <a:cubicBezTo>
                    <a:pt x="5862" y="619"/>
                    <a:pt x="5246" y="155"/>
                    <a:pt x="4310" y="0"/>
                  </a:cubicBezTo>
                  <a:close/>
                </a:path>
              </a:pathLst>
            </a:custGeom>
            <a:solidFill>
              <a:srgbClr val="F9986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80" name="Google Shape;9488;p55"/>
            <p:cNvSpPr/>
            <p:nvPr/>
          </p:nvSpPr>
          <p:spPr>
            <a:xfrm>
              <a:off x="4293003" y="2740639"/>
              <a:ext cx="148903" cy="682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6" h="21600" fill="norm" stroke="1" extrusionOk="0">
                  <a:moveTo>
                    <a:pt x="13497" y="0"/>
                  </a:moveTo>
                  <a:cubicBezTo>
                    <a:pt x="12296" y="0"/>
                    <a:pt x="11096" y="537"/>
                    <a:pt x="10126" y="1075"/>
                  </a:cubicBezTo>
                  <a:cubicBezTo>
                    <a:pt x="9165" y="1612"/>
                    <a:pt x="8205" y="2149"/>
                    <a:pt x="7245" y="3224"/>
                  </a:cubicBezTo>
                  <a:cubicBezTo>
                    <a:pt x="6274" y="4320"/>
                    <a:pt x="5314" y="5932"/>
                    <a:pt x="4354" y="7544"/>
                  </a:cubicBezTo>
                  <a:cubicBezTo>
                    <a:pt x="2913" y="10230"/>
                    <a:pt x="1463" y="13476"/>
                    <a:pt x="262" y="17237"/>
                  </a:cubicBezTo>
                  <a:cubicBezTo>
                    <a:pt x="-218" y="18312"/>
                    <a:pt x="22" y="20461"/>
                    <a:pt x="502" y="20998"/>
                  </a:cubicBezTo>
                  <a:cubicBezTo>
                    <a:pt x="781" y="21428"/>
                    <a:pt x="1050" y="21600"/>
                    <a:pt x="1299" y="21600"/>
                  </a:cubicBezTo>
                  <a:cubicBezTo>
                    <a:pt x="1703" y="21600"/>
                    <a:pt x="2039" y="21127"/>
                    <a:pt x="2183" y="20461"/>
                  </a:cubicBezTo>
                  <a:cubicBezTo>
                    <a:pt x="2423" y="19386"/>
                    <a:pt x="2663" y="18849"/>
                    <a:pt x="3153" y="17774"/>
                  </a:cubicBezTo>
                  <a:cubicBezTo>
                    <a:pt x="3633" y="16700"/>
                    <a:pt x="4114" y="15625"/>
                    <a:pt x="4834" y="14550"/>
                  </a:cubicBezTo>
                  <a:cubicBezTo>
                    <a:pt x="5554" y="12939"/>
                    <a:pt x="6515" y="12380"/>
                    <a:pt x="7245" y="11305"/>
                  </a:cubicBezTo>
                  <a:cubicBezTo>
                    <a:pt x="8445" y="10768"/>
                    <a:pt x="9405" y="10230"/>
                    <a:pt x="10616" y="9693"/>
                  </a:cubicBezTo>
                  <a:cubicBezTo>
                    <a:pt x="11336" y="9693"/>
                    <a:pt x="12056" y="9693"/>
                    <a:pt x="12777" y="10230"/>
                  </a:cubicBezTo>
                  <a:cubicBezTo>
                    <a:pt x="13497" y="10768"/>
                    <a:pt x="14217" y="11305"/>
                    <a:pt x="14947" y="11842"/>
                  </a:cubicBezTo>
                  <a:cubicBezTo>
                    <a:pt x="16148" y="12939"/>
                    <a:pt x="17348" y="15088"/>
                    <a:pt x="18558" y="16162"/>
                  </a:cubicBezTo>
                  <a:cubicBezTo>
                    <a:pt x="18750" y="16313"/>
                    <a:pt x="18943" y="16377"/>
                    <a:pt x="19135" y="16377"/>
                  </a:cubicBezTo>
                  <a:cubicBezTo>
                    <a:pt x="20354" y="16377"/>
                    <a:pt x="21382" y="13583"/>
                    <a:pt x="20959" y="10768"/>
                  </a:cubicBezTo>
                  <a:cubicBezTo>
                    <a:pt x="20959" y="9693"/>
                    <a:pt x="20719" y="8619"/>
                    <a:pt x="20719" y="8081"/>
                  </a:cubicBezTo>
                  <a:cubicBezTo>
                    <a:pt x="20479" y="7007"/>
                    <a:pt x="20239" y="6469"/>
                    <a:pt x="19999" y="5932"/>
                  </a:cubicBezTo>
                  <a:cubicBezTo>
                    <a:pt x="19759" y="5395"/>
                    <a:pt x="19759" y="5395"/>
                    <a:pt x="19519" y="4857"/>
                  </a:cubicBezTo>
                  <a:cubicBezTo>
                    <a:pt x="18558" y="3224"/>
                    <a:pt x="17588" y="1612"/>
                    <a:pt x="16628" y="1075"/>
                  </a:cubicBezTo>
                  <a:cubicBezTo>
                    <a:pt x="16148" y="537"/>
                    <a:pt x="15667" y="537"/>
                    <a:pt x="15187" y="0"/>
                  </a:cubicBezTo>
                  <a:close/>
                </a:path>
              </a:pathLst>
            </a:custGeom>
            <a:solidFill>
              <a:srgbClr val="F9986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81" name="Google Shape;9489;p55"/>
            <p:cNvSpPr/>
            <p:nvPr/>
          </p:nvSpPr>
          <p:spPr>
            <a:xfrm>
              <a:off x="5408565" y="2658932"/>
              <a:ext cx="58101" cy="539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84" h="21600" fill="norm" stroke="1" extrusionOk="0">
                  <a:moveTo>
                    <a:pt x="14239" y="0"/>
                  </a:moveTo>
                  <a:cubicBezTo>
                    <a:pt x="13041" y="0"/>
                    <a:pt x="11245" y="680"/>
                    <a:pt x="10647" y="1360"/>
                  </a:cubicBezTo>
                  <a:cubicBezTo>
                    <a:pt x="8252" y="4081"/>
                    <a:pt x="5235" y="6828"/>
                    <a:pt x="2241" y="8869"/>
                  </a:cubicBezTo>
                  <a:cubicBezTo>
                    <a:pt x="-153" y="10909"/>
                    <a:pt x="-752" y="15670"/>
                    <a:pt x="1044" y="18417"/>
                  </a:cubicBezTo>
                  <a:cubicBezTo>
                    <a:pt x="2170" y="20539"/>
                    <a:pt x="4229" y="21600"/>
                    <a:pt x="6217" y="21600"/>
                  </a:cubicBezTo>
                  <a:cubicBezTo>
                    <a:pt x="7390" y="21600"/>
                    <a:pt x="8539" y="21219"/>
                    <a:pt x="9449" y="20457"/>
                  </a:cubicBezTo>
                  <a:cubicBezTo>
                    <a:pt x="12443" y="18417"/>
                    <a:pt x="15460" y="15670"/>
                    <a:pt x="17855" y="12949"/>
                  </a:cubicBezTo>
                  <a:cubicBezTo>
                    <a:pt x="19052" y="11589"/>
                    <a:pt x="20249" y="10229"/>
                    <a:pt x="20249" y="8869"/>
                  </a:cubicBezTo>
                  <a:cubicBezTo>
                    <a:pt x="20848" y="6828"/>
                    <a:pt x="20249" y="4761"/>
                    <a:pt x="19052" y="3401"/>
                  </a:cubicBezTo>
                  <a:cubicBezTo>
                    <a:pt x="18453" y="2040"/>
                    <a:pt x="16657" y="680"/>
                    <a:pt x="15460" y="680"/>
                  </a:cubicBezTo>
                  <a:cubicBezTo>
                    <a:pt x="14837" y="680"/>
                    <a:pt x="14239" y="0"/>
                    <a:pt x="14239" y="0"/>
                  </a:cubicBezTo>
                  <a:close/>
                </a:path>
              </a:pathLst>
            </a:custGeom>
            <a:solidFill>
              <a:srgbClr val="5F443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82" name="Google Shape;9490;p55"/>
            <p:cNvSpPr/>
            <p:nvPr/>
          </p:nvSpPr>
          <p:spPr>
            <a:xfrm>
              <a:off x="4234903" y="1145606"/>
              <a:ext cx="1844642" cy="15337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3" h="21600" fill="norm" stroke="1" extrusionOk="0">
                  <a:moveTo>
                    <a:pt x="12384" y="0"/>
                  </a:moveTo>
                  <a:cubicBezTo>
                    <a:pt x="12165" y="0"/>
                    <a:pt x="11946" y="24"/>
                    <a:pt x="11768" y="96"/>
                  </a:cubicBezTo>
                  <a:cubicBezTo>
                    <a:pt x="11648" y="121"/>
                    <a:pt x="11549" y="168"/>
                    <a:pt x="11430" y="240"/>
                  </a:cubicBezTo>
                  <a:cubicBezTo>
                    <a:pt x="11310" y="336"/>
                    <a:pt x="11191" y="431"/>
                    <a:pt x="11112" y="576"/>
                  </a:cubicBezTo>
                  <a:cubicBezTo>
                    <a:pt x="10972" y="455"/>
                    <a:pt x="10834" y="360"/>
                    <a:pt x="10654" y="288"/>
                  </a:cubicBezTo>
                  <a:cubicBezTo>
                    <a:pt x="10417" y="168"/>
                    <a:pt x="10158" y="121"/>
                    <a:pt x="9820" y="96"/>
                  </a:cubicBezTo>
                  <a:lnTo>
                    <a:pt x="9681" y="96"/>
                  </a:lnTo>
                  <a:cubicBezTo>
                    <a:pt x="9483" y="96"/>
                    <a:pt x="9284" y="121"/>
                    <a:pt x="9045" y="144"/>
                  </a:cubicBezTo>
                  <a:cubicBezTo>
                    <a:pt x="8826" y="168"/>
                    <a:pt x="8588" y="216"/>
                    <a:pt x="8369" y="288"/>
                  </a:cubicBezTo>
                  <a:cubicBezTo>
                    <a:pt x="7913" y="407"/>
                    <a:pt x="7475" y="600"/>
                    <a:pt x="7018" y="863"/>
                  </a:cubicBezTo>
                  <a:cubicBezTo>
                    <a:pt x="6184" y="1319"/>
                    <a:pt x="5350" y="2013"/>
                    <a:pt x="4535" y="2901"/>
                  </a:cubicBezTo>
                  <a:cubicBezTo>
                    <a:pt x="3780" y="3740"/>
                    <a:pt x="3064" y="4747"/>
                    <a:pt x="2448" y="5874"/>
                  </a:cubicBezTo>
                  <a:cubicBezTo>
                    <a:pt x="1832" y="6952"/>
                    <a:pt x="1316" y="8151"/>
                    <a:pt x="898" y="9398"/>
                  </a:cubicBezTo>
                  <a:cubicBezTo>
                    <a:pt x="501" y="10644"/>
                    <a:pt x="222" y="11890"/>
                    <a:pt x="84" y="13114"/>
                  </a:cubicBezTo>
                  <a:cubicBezTo>
                    <a:pt x="-56" y="14384"/>
                    <a:pt x="-16" y="15583"/>
                    <a:pt x="163" y="16662"/>
                  </a:cubicBezTo>
                  <a:cubicBezTo>
                    <a:pt x="262" y="17236"/>
                    <a:pt x="401" y="17764"/>
                    <a:pt x="600" y="18268"/>
                  </a:cubicBezTo>
                  <a:cubicBezTo>
                    <a:pt x="779" y="18795"/>
                    <a:pt x="1037" y="19275"/>
                    <a:pt x="1316" y="19706"/>
                  </a:cubicBezTo>
                  <a:cubicBezTo>
                    <a:pt x="1693" y="20281"/>
                    <a:pt x="2110" y="20737"/>
                    <a:pt x="2567" y="21072"/>
                  </a:cubicBezTo>
                  <a:cubicBezTo>
                    <a:pt x="3024" y="21384"/>
                    <a:pt x="3482" y="21576"/>
                    <a:pt x="3918" y="21600"/>
                  </a:cubicBezTo>
                  <a:lnTo>
                    <a:pt x="4037" y="21600"/>
                  </a:lnTo>
                  <a:cubicBezTo>
                    <a:pt x="4217" y="21600"/>
                    <a:pt x="4375" y="21576"/>
                    <a:pt x="4554" y="21528"/>
                  </a:cubicBezTo>
                  <a:cubicBezTo>
                    <a:pt x="4753" y="21456"/>
                    <a:pt x="4952" y="21336"/>
                    <a:pt x="5131" y="21193"/>
                  </a:cubicBezTo>
                  <a:cubicBezTo>
                    <a:pt x="5289" y="21024"/>
                    <a:pt x="5449" y="20833"/>
                    <a:pt x="5587" y="20569"/>
                  </a:cubicBezTo>
                  <a:cubicBezTo>
                    <a:pt x="5727" y="20329"/>
                    <a:pt x="5846" y="20042"/>
                    <a:pt x="5945" y="19682"/>
                  </a:cubicBezTo>
                  <a:cubicBezTo>
                    <a:pt x="6005" y="19466"/>
                    <a:pt x="6045" y="19203"/>
                    <a:pt x="6085" y="18915"/>
                  </a:cubicBezTo>
                  <a:cubicBezTo>
                    <a:pt x="6124" y="18627"/>
                    <a:pt x="6124" y="18315"/>
                    <a:pt x="6104" y="17908"/>
                  </a:cubicBezTo>
                  <a:cubicBezTo>
                    <a:pt x="6085" y="17668"/>
                    <a:pt x="6045" y="17405"/>
                    <a:pt x="6025" y="17165"/>
                  </a:cubicBezTo>
                  <a:lnTo>
                    <a:pt x="5985" y="16973"/>
                  </a:lnTo>
                  <a:cubicBezTo>
                    <a:pt x="5945" y="16709"/>
                    <a:pt x="5905" y="16350"/>
                    <a:pt x="5905" y="15990"/>
                  </a:cubicBezTo>
                  <a:cubicBezTo>
                    <a:pt x="5886" y="15726"/>
                    <a:pt x="5905" y="15463"/>
                    <a:pt x="5965" y="15199"/>
                  </a:cubicBezTo>
                  <a:cubicBezTo>
                    <a:pt x="6025" y="14863"/>
                    <a:pt x="6124" y="14551"/>
                    <a:pt x="6283" y="14241"/>
                  </a:cubicBezTo>
                  <a:cubicBezTo>
                    <a:pt x="6442" y="13881"/>
                    <a:pt x="6661" y="13545"/>
                    <a:pt x="6919" y="13209"/>
                  </a:cubicBezTo>
                  <a:cubicBezTo>
                    <a:pt x="7416" y="12610"/>
                    <a:pt x="7992" y="12154"/>
                    <a:pt x="8488" y="11747"/>
                  </a:cubicBezTo>
                  <a:lnTo>
                    <a:pt x="8608" y="11651"/>
                  </a:lnTo>
                  <a:cubicBezTo>
                    <a:pt x="8826" y="11483"/>
                    <a:pt x="9085" y="11268"/>
                    <a:pt x="9343" y="11052"/>
                  </a:cubicBezTo>
                  <a:cubicBezTo>
                    <a:pt x="9602" y="10836"/>
                    <a:pt x="9860" y="10572"/>
                    <a:pt x="10099" y="10308"/>
                  </a:cubicBezTo>
                  <a:cubicBezTo>
                    <a:pt x="10575" y="9829"/>
                    <a:pt x="10992" y="9278"/>
                    <a:pt x="11330" y="8726"/>
                  </a:cubicBezTo>
                  <a:cubicBezTo>
                    <a:pt x="11668" y="8151"/>
                    <a:pt x="11926" y="7552"/>
                    <a:pt x="12105" y="6928"/>
                  </a:cubicBezTo>
                  <a:cubicBezTo>
                    <a:pt x="12304" y="6234"/>
                    <a:pt x="12403" y="5490"/>
                    <a:pt x="12384" y="4699"/>
                  </a:cubicBezTo>
                  <a:cubicBezTo>
                    <a:pt x="12384" y="4195"/>
                    <a:pt x="12344" y="3668"/>
                    <a:pt x="12244" y="3116"/>
                  </a:cubicBezTo>
                  <a:cubicBezTo>
                    <a:pt x="12364" y="3237"/>
                    <a:pt x="12483" y="3380"/>
                    <a:pt x="12602" y="3573"/>
                  </a:cubicBezTo>
                  <a:cubicBezTo>
                    <a:pt x="12721" y="3764"/>
                    <a:pt x="12820" y="3932"/>
                    <a:pt x="12939" y="4171"/>
                  </a:cubicBezTo>
                  <a:lnTo>
                    <a:pt x="12980" y="4243"/>
                  </a:lnTo>
                  <a:cubicBezTo>
                    <a:pt x="13019" y="4316"/>
                    <a:pt x="13059" y="4388"/>
                    <a:pt x="13079" y="4459"/>
                  </a:cubicBezTo>
                  <a:cubicBezTo>
                    <a:pt x="13138" y="4555"/>
                    <a:pt x="13218" y="4674"/>
                    <a:pt x="13278" y="4771"/>
                  </a:cubicBezTo>
                  <a:cubicBezTo>
                    <a:pt x="13576" y="5298"/>
                    <a:pt x="13953" y="5922"/>
                    <a:pt x="14410" y="6473"/>
                  </a:cubicBezTo>
                  <a:cubicBezTo>
                    <a:pt x="14807" y="6952"/>
                    <a:pt x="15245" y="7312"/>
                    <a:pt x="15702" y="7552"/>
                  </a:cubicBezTo>
                  <a:cubicBezTo>
                    <a:pt x="15920" y="7671"/>
                    <a:pt x="16159" y="7768"/>
                    <a:pt x="16417" y="7840"/>
                  </a:cubicBezTo>
                  <a:cubicBezTo>
                    <a:pt x="16636" y="7887"/>
                    <a:pt x="16854" y="7935"/>
                    <a:pt x="17073" y="7959"/>
                  </a:cubicBezTo>
                  <a:lnTo>
                    <a:pt x="17232" y="7983"/>
                  </a:lnTo>
                  <a:lnTo>
                    <a:pt x="17212" y="7983"/>
                  </a:lnTo>
                  <a:cubicBezTo>
                    <a:pt x="17649" y="8055"/>
                    <a:pt x="18047" y="8175"/>
                    <a:pt x="18385" y="8319"/>
                  </a:cubicBezTo>
                  <a:cubicBezTo>
                    <a:pt x="18663" y="8486"/>
                    <a:pt x="18940" y="8655"/>
                    <a:pt x="19199" y="8895"/>
                  </a:cubicBezTo>
                  <a:cubicBezTo>
                    <a:pt x="19437" y="9110"/>
                    <a:pt x="19656" y="9350"/>
                    <a:pt x="19894" y="9637"/>
                  </a:cubicBezTo>
                  <a:cubicBezTo>
                    <a:pt x="20014" y="9781"/>
                    <a:pt x="20113" y="9925"/>
                    <a:pt x="20233" y="10069"/>
                  </a:cubicBezTo>
                  <a:cubicBezTo>
                    <a:pt x="20252" y="10117"/>
                    <a:pt x="20292" y="10165"/>
                    <a:pt x="20312" y="10213"/>
                  </a:cubicBezTo>
                  <a:cubicBezTo>
                    <a:pt x="20371" y="10284"/>
                    <a:pt x="20411" y="10332"/>
                    <a:pt x="20451" y="10404"/>
                  </a:cubicBezTo>
                  <a:cubicBezTo>
                    <a:pt x="20551" y="10548"/>
                    <a:pt x="20650" y="10644"/>
                    <a:pt x="20749" y="10716"/>
                  </a:cubicBezTo>
                  <a:cubicBezTo>
                    <a:pt x="20808" y="10764"/>
                    <a:pt x="20848" y="10812"/>
                    <a:pt x="20908" y="10836"/>
                  </a:cubicBezTo>
                  <a:cubicBezTo>
                    <a:pt x="20968" y="10860"/>
                    <a:pt x="21027" y="10884"/>
                    <a:pt x="21087" y="10884"/>
                  </a:cubicBezTo>
                  <a:lnTo>
                    <a:pt x="21106" y="10884"/>
                  </a:lnTo>
                  <a:cubicBezTo>
                    <a:pt x="21166" y="10884"/>
                    <a:pt x="21206" y="10860"/>
                    <a:pt x="21266" y="10836"/>
                  </a:cubicBezTo>
                  <a:cubicBezTo>
                    <a:pt x="21305" y="10812"/>
                    <a:pt x="21345" y="10788"/>
                    <a:pt x="21385" y="10740"/>
                  </a:cubicBezTo>
                  <a:cubicBezTo>
                    <a:pt x="21464" y="10668"/>
                    <a:pt x="21484" y="10548"/>
                    <a:pt x="21504" y="10477"/>
                  </a:cubicBezTo>
                  <a:cubicBezTo>
                    <a:pt x="21524" y="10404"/>
                    <a:pt x="21544" y="10308"/>
                    <a:pt x="21524" y="10189"/>
                  </a:cubicBezTo>
                  <a:cubicBezTo>
                    <a:pt x="21524" y="10069"/>
                    <a:pt x="21504" y="9949"/>
                    <a:pt x="21464" y="9805"/>
                  </a:cubicBezTo>
                  <a:cubicBezTo>
                    <a:pt x="21404" y="9517"/>
                    <a:pt x="21305" y="9253"/>
                    <a:pt x="21206" y="8990"/>
                  </a:cubicBezTo>
                  <a:cubicBezTo>
                    <a:pt x="21067" y="8631"/>
                    <a:pt x="20888" y="8271"/>
                    <a:pt x="20729" y="7935"/>
                  </a:cubicBezTo>
                  <a:lnTo>
                    <a:pt x="20590" y="7647"/>
                  </a:lnTo>
                  <a:cubicBezTo>
                    <a:pt x="20551" y="7576"/>
                    <a:pt x="20510" y="7504"/>
                    <a:pt x="20490" y="7408"/>
                  </a:cubicBezTo>
                  <a:lnTo>
                    <a:pt x="20451" y="7336"/>
                  </a:lnTo>
                  <a:cubicBezTo>
                    <a:pt x="20371" y="7144"/>
                    <a:pt x="20272" y="6952"/>
                    <a:pt x="20192" y="6761"/>
                  </a:cubicBezTo>
                  <a:cubicBezTo>
                    <a:pt x="20014" y="6401"/>
                    <a:pt x="19835" y="6041"/>
                    <a:pt x="19656" y="5682"/>
                  </a:cubicBezTo>
                  <a:cubicBezTo>
                    <a:pt x="19258" y="4938"/>
                    <a:pt x="18841" y="4267"/>
                    <a:pt x="18404" y="3668"/>
                  </a:cubicBezTo>
                  <a:cubicBezTo>
                    <a:pt x="17947" y="3021"/>
                    <a:pt x="17431" y="2470"/>
                    <a:pt x="16894" y="1966"/>
                  </a:cubicBezTo>
                  <a:cubicBezTo>
                    <a:pt x="16337" y="1486"/>
                    <a:pt x="15721" y="1079"/>
                    <a:pt x="15066" y="767"/>
                  </a:cubicBezTo>
                  <a:cubicBezTo>
                    <a:pt x="14848" y="671"/>
                    <a:pt x="14629" y="576"/>
                    <a:pt x="14351" y="455"/>
                  </a:cubicBezTo>
                  <a:cubicBezTo>
                    <a:pt x="14033" y="336"/>
                    <a:pt x="13754" y="240"/>
                    <a:pt x="13476" y="168"/>
                  </a:cubicBezTo>
                  <a:cubicBezTo>
                    <a:pt x="13158" y="72"/>
                    <a:pt x="12880" y="24"/>
                    <a:pt x="12602" y="0"/>
                  </a:cubicBezTo>
                  <a:close/>
                </a:path>
              </a:pathLst>
            </a:custGeom>
            <a:solidFill>
              <a:srgbClr val="32323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83" name="Google Shape;9491;p55"/>
            <p:cNvSpPr/>
            <p:nvPr/>
          </p:nvSpPr>
          <p:spPr>
            <a:xfrm>
              <a:off x="8173987" y="4402030"/>
              <a:ext cx="298220" cy="263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1" h="21600" fill="norm" stroke="1" extrusionOk="0">
                  <a:moveTo>
                    <a:pt x="11928" y="0"/>
                  </a:moveTo>
                  <a:cubicBezTo>
                    <a:pt x="10576" y="278"/>
                    <a:pt x="9229" y="1118"/>
                    <a:pt x="8123" y="1813"/>
                  </a:cubicBezTo>
                  <a:cubicBezTo>
                    <a:pt x="6894" y="2652"/>
                    <a:pt x="5669" y="3625"/>
                    <a:pt x="4440" y="4882"/>
                  </a:cubicBezTo>
                  <a:cubicBezTo>
                    <a:pt x="3216" y="6133"/>
                    <a:pt x="2232" y="7389"/>
                    <a:pt x="1497" y="8779"/>
                  </a:cubicBezTo>
                  <a:cubicBezTo>
                    <a:pt x="1125" y="9341"/>
                    <a:pt x="758" y="10036"/>
                    <a:pt x="513" y="10731"/>
                  </a:cubicBezTo>
                  <a:cubicBezTo>
                    <a:pt x="391" y="11147"/>
                    <a:pt x="268" y="11425"/>
                    <a:pt x="146" y="11848"/>
                  </a:cubicBezTo>
                  <a:cubicBezTo>
                    <a:pt x="146" y="12126"/>
                    <a:pt x="23" y="12543"/>
                    <a:pt x="23" y="12821"/>
                  </a:cubicBezTo>
                  <a:cubicBezTo>
                    <a:pt x="-99" y="14356"/>
                    <a:pt x="268" y="15884"/>
                    <a:pt x="1003" y="17141"/>
                  </a:cubicBezTo>
                  <a:cubicBezTo>
                    <a:pt x="2109" y="18676"/>
                    <a:pt x="3828" y="19648"/>
                    <a:pt x="5052" y="20204"/>
                  </a:cubicBezTo>
                  <a:cubicBezTo>
                    <a:pt x="6649" y="21044"/>
                    <a:pt x="8490" y="21461"/>
                    <a:pt x="10576" y="21600"/>
                  </a:cubicBezTo>
                  <a:lnTo>
                    <a:pt x="11316" y="21600"/>
                  </a:lnTo>
                  <a:cubicBezTo>
                    <a:pt x="13034" y="21600"/>
                    <a:pt x="14626" y="21322"/>
                    <a:pt x="16222" y="20766"/>
                  </a:cubicBezTo>
                  <a:cubicBezTo>
                    <a:pt x="18063" y="20065"/>
                    <a:pt x="19782" y="19093"/>
                    <a:pt x="21256" y="17558"/>
                  </a:cubicBezTo>
                  <a:cubicBezTo>
                    <a:pt x="21501" y="17419"/>
                    <a:pt x="21501" y="17141"/>
                    <a:pt x="21501" y="16863"/>
                  </a:cubicBezTo>
                  <a:cubicBezTo>
                    <a:pt x="21501" y="16585"/>
                    <a:pt x="21501" y="16307"/>
                    <a:pt x="21256" y="16168"/>
                  </a:cubicBezTo>
                  <a:cubicBezTo>
                    <a:pt x="21134" y="16029"/>
                    <a:pt x="20889" y="15884"/>
                    <a:pt x="20766" y="15884"/>
                  </a:cubicBezTo>
                  <a:cubicBezTo>
                    <a:pt x="20517" y="15884"/>
                    <a:pt x="20272" y="16029"/>
                    <a:pt x="20149" y="16168"/>
                  </a:cubicBezTo>
                  <a:cubicBezTo>
                    <a:pt x="20272" y="15606"/>
                    <a:pt x="20394" y="14912"/>
                    <a:pt x="20394" y="14217"/>
                  </a:cubicBezTo>
                  <a:cubicBezTo>
                    <a:pt x="20517" y="13099"/>
                    <a:pt x="20394" y="11848"/>
                    <a:pt x="20272" y="10453"/>
                  </a:cubicBezTo>
                  <a:cubicBezTo>
                    <a:pt x="20149" y="9057"/>
                    <a:pt x="19782" y="7667"/>
                    <a:pt x="19415" y="6549"/>
                  </a:cubicBezTo>
                  <a:cubicBezTo>
                    <a:pt x="18803" y="4459"/>
                    <a:pt x="17574" y="1813"/>
                    <a:pt x="15365" y="701"/>
                  </a:cubicBezTo>
                  <a:cubicBezTo>
                    <a:pt x="14626" y="278"/>
                    <a:pt x="13769" y="0"/>
                    <a:pt x="12912" y="0"/>
                  </a:cubicBezTo>
                  <a:close/>
                </a:path>
              </a:pathLst>
            </a:custGeom>
            <a:solidFill>
              <a:srgbClr val="FFC39D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84" name="Google Shape;9492;p55"/>
            <p:cNvSpPr/>
            <p:nvPr/>
          </p:nvSpPr>
          <p:spPr>
            <a:xfrm>
              <a:off x="5671334" y="3646216"/>
              <a:ext cx="2624040" cy="23185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9" h="21600" fill="norm" stroke="1" extrusionOk="0">
                  <a:moveTo>
                    <a:pt x="1798" y="0"/>
                  </a:moveTo>
                  <a:cubicBezTo>
                    <a:pt x="1770" y="0"/>
                    <a:pt x="1741" y="16"/>
                    <a:pt x="1727" y="32"/>
                  </a:cubicBezTo>
                  <a:cubicBezTo>
                    <a:pt x="1700" y="64"/>
                    <a:pt x="1700" y="80"/>
                    <a:pt x="1700" y="111"/>
                  </a:cubicBezTo>
                  <a:cubicBezTo>
                    <a:pt x="1727" y="904"/>
                    <a:pt x="1727" y="1697"/>
                    <a:pt x="1686" y="2474"/>
                  </a:cubicBezTo>
                  <a:cubicBezTo>
                    <a:pt x="1658" y="3219"/>
                    <a:pt x="1602" y="3997"/>
                    <a:pt x="1503" y="4789"/>
                  </a:cubicBezTo>
                  <a:cubicBezTo>
                    <a:pt x="1434" y="5424"/>
                    <a:pt x="1336" y="6090"/>
                    <a:pt x="1210" y="6756"/>
                  </a:cubicBezTo>
                  <a:cubicBezTo>
                    <a:pt x="1154" y="7089"/>
                    <a:pt x="1083" y="7438"/>
                    <a:pt x="1028" y="7771"/>
                  </a:cubicBezTo>
                  <a:cubicBezTo>
                    <a:pt x="972" y="7993"/>
                    <a:pt x="930" y="8215"/>
                    <a:pt x="888" y="8437"/>
                  </a:cubicBezTo>
                  <a:lnTo>
                    <a:pt x="804" y="8802"/>
                  </a:lnTo>
                  <a:cubicBezTo>
                    <a:pt x="510" y="10213"/>
                    <a:pt x="300" y="11609"/>
                    <a:pt x="160" y="12941"/>
                  </a:cubicBezTo>
                  <a:cubicBezTo>
                    <a:pt x="104" y="13591"/>
                    <a:pt x="48" y="14273"/>
                    <a:pt x="34" y="14987"/>
                  </a:cubicBezTo>
                  <a:cubicBezTo>
                    <a:pt x="6" y="15494"/>
                    <a:pt x="-8" y="16034"/>
                    <a:pt x="6" y="16589"/>
                  </a:cubicBezTo>
                  <a:cubicBezTo>
                    <a:pt x="34" y="17207"/>
                    <a:pt x="90" y="17746"/>
                    <a:pt x="174" y="18238"/>
                  </a:cubicBezTo>
                  <a:cubicBezTo>
                    <a:pt x="286" y="18809"/>
                    <a:pt x="468" y="19301"/>
                    <a:pt x="706" y="19713"/>
                  </a:cubicBezTo>
                  <a:cubicBezTo>
                    <a:pt x="1042" y="20315"/>
                    <a:pt x="1574" y="20807"/>
                    <a:pt x="2246" y="21156"/>
                  </a:cubicBezTo>
                  <a:cubicBezTo>
                    <a:pt x="2568" y="21330"/>
                    <a:pt x="2904" y="21441"/>
                    <a:pt x="3239" y="21521"/>
                  </a:cubicBezTo>
                  <a:cubicBezTo>
                    <a:pt x="3477" y="21568"/>
                    <a:pt x="3715" y="21600"/>
                    <a:pt x="3939" y="21600"/>
                  </a:cubicBezTo>
                  <a:cubicBezTo>
                    <a:pt x="4038" y="21600"/>
                    <a:pt x="4149" y="21600"/>
                    <a:pt x="4248" y="21584"/>
                  </a:cubicBezTo>
                  <a:cubicBezTo>
                    <a:pt x="4276" y="21584"/>
                    <a:pt x="4290" y="21568"/>
                    <a:pt x="4317" y="21553"/>
                  </a:cubicBezTo>
                  <a:cubicBezTo>
                    <a:pt x="4317" y="21553"/>
                    <a:pt x="4317" y="21537"/>
                    <a:pt x="4331" y="21537"/>
                  </a:cubicBezTo>
                  <a:cubicBezTo>
                    <a:pt x="4373" y="21521"/>
                    <a:pt x="4401" y="21489"/>
                    <a:pt x="4415" y="21457"/>
                  </a:cubicBezTo>
                  <a:cubicBezTo>
                    <a:pt x="4458" y="21203"/>
                    <a:pt x="4500" y="20950"/>
                    <a:pt x="4514" y="20696"/>
                  </a:cubicBezTo>
                  <a:cubicBezTo>
                    <a:pt x="4527" y="20442"/>
                    <a:pt x="4527" y="20188"/>
                    <a:pt x="4500" y="19903"/>
                  </a:cubicBezTo>
                  <a:cubicBezTo>
                    <a:pt x="4472" y="19459"/>
                    <a:pt x="4373" y="18999"/>
                    <a:pt x="4234" y="18444"/>
                  </a:cubicBezTo>
                  <a:cubicBezTo>
                    <a:pt x="4163" y="18190"/>
                    <a:pt x="4080" y="17936"/>
                    <a:pt x="4010" y="17731"/>
                  </a:cubicBezTo>
                  <a:cubicBezTo>
                    <a:pt x="3981" y="17635"/>
                    <a:pt x="3939" y="17524"/>
                    <a:pt x="3911" y="17429"/>
                  </a:cubicBezTo>
                  <a:cubicBezTo>
                    <a:pt x="3856" y="17271"/>
                    <a:pt x="3814" y="17112"/>
                    <a:pt x="3757" y="16954"/>
                  </a:cubicBezTo>
                  <a:cubicBezTo>
                    <a:pt x="3618" y="16478"/>
                    <a:pt x="3505" y="15970"/>
                    <a:pt x="3449" y="15479"/>
                  </a:cubicBezTo>
                  <a:cubicBezTo>
                    <a:pt x="3408" y="15161"/>
                    <a:pt x="3394" y="14828"/>
                    <a:pt x="3394" y="14495"/>
                  </a:cubicBezTo>
                  <a:cubicBezTo>
                    <a:pt x="3394" y="14194"/>
                    <a:pt x="3408" y="13861"/>
                    <a:pt x="3449" y="13512"/>
                  </a:cubicBezTo>
                  <a:cubicBezTo>
                    <a:pt x="3576" y="12481"/>
                    <a:pt x="3856" y="11498"/>
                    <a:pt x="4135" y="10578"/>
                  </a:cubicBezTo>
                  <a:cubicBezTo>
                    <a:pt x="4653" y="11085"/>
                    <a:pt x="5172" y="11545"/>
                    <a:pt x="5689" y="11942"/>
                  </a:cubicBezTo>
                  <a:cubicBezTo>
                    <a:pt x="6557" y="12624"/>
                    <a:pt x="7439" y="13163"/>
                    <a:pt x="8307" y="13512"/>
                  </a:cubicBezTo>
                  <a:cubicBezTo>
                    <a:pt x="8769" y="13702"/>
                    <a:pt x="9245" y="13845"/>
                    <a:pt x="9721" y="13940"/>
                  </a:cubicBezTo>
                  <a:cubicBezTo>
                    <a:pt x="10183" y="14035"/>
                    <a:pt x="10673" y="14083"/>
                    <a:pt x="11163" y="14083"/>
                  </a:cubicBezTo>
                  <a:lnTo>
                    <a:pt x="11205" y="14083"/>
                  </a:lnTo>
                  <a:cubicBezTo>
                    <a:pt x="11709" y="14083"/>
                    <a:pt x="12227" y="14019"/>
                    <a:pt x="12745" y="13892"/>
                  </a:cubicBezTo>
                  <a:cubicBezTo>
                    <a:pt x="12983" y="13845"/>
                    <a:pt x="13207" y="13782"/>
                    <a:pt x="13445" y="13718"/>
                  </a:cubicBezTo>
                  <a:cubicBezTo>
                    <a:pt x="13669" y="13655"/>
                    <a:pt x="13893" y="13591"/>
                    <a:pt x="14117" y="13512"/>
                  </a:cubicBezTo>
                  <a:cubicBezTo>
                    <a:pt x="15153" y="13211"/>
                    <a:pt x="16077" y="12862"/>
                    <a:pt x="16959" y="12481"/>
                  </a:cubicBezTo>
                  <a:cubicBezTo>
                    <a:pt x="17994" y="12037"/>
                    <a:pt x="18890" y="11561"/>
                    <a:pt x="19702" y="11038"/>
                  </a:cubicBezTo>
                  <a:cubicBezTo>
                    <a:pt x="20388" y="10578"/>
                    <a:pt x="20990" y="10086"/>
                    <a:pt x="21508" y="9547"/>
                  </a:cubicBezTo>
                  <a:cubicBezTo>
                    <a:pt x="21536" y="9531"/>
                    <a:pt x="21550" y="9500"/>
                    <a:pt x="21550" y="9468"/>
                  </a:cubicBezTo>
                  <a:cubicBezTo>
                    <a:pt x="21592" y="9293"/>
                    <a:pt x="21592" y="9087"/>
                    <a:pt x="21536" y="8833"/>
                  </a:cubicBezTo>
                  <a:cubicBezTo>
                    <a:pt x="21522" y="8723"/>
                    <a:pt x="21480" y="8612"/>
                    <a:pt x="21438" y="8469"/>
                  </a:cubicBezTo>
                  <a:cubicBezTo>
                    <a:pt x="21397" y="8358"/>
                    <a:pt x="21340" y="8231"/>
                    <a:pt x="21284" y="8104"/>
                  </a:cubicBezTo>
                  <a:cubicBezTo>
                    <a:pt x="21158" y="7882"/>
                    <a:pt x="21032" y="7676"/>
                    <a:pt x="20864" y="7517"/>
                  </a:cubicBezTo>
                  <a:cubicBezTo>
                    <a:pt x="20696" y="7343"/>
                    <a:pt x="20529" y="7232"/>
                    <a:pt x="20360" y="7184"/>
                  </a:cubicBezTo>
                  <a:lnTo>
                    <a:pt x="20332" y="7184"/>
                  </a:lnTo>
                  <a:cubicBezTo>
                    <a:pt x="20318" y="7184"/>
                    <a:pt x="20291" y="7184"/>
                    <a:pt x="20277" y="7200"/>
                  </a:cubicBezTo>
                  <a:cubicBezTo>
                    <a:pt x="20277" y="7200"/>
                    <a:pt x="20277" y="7200"/>
                    <a:pt x="20262" y="7216"/>
                  </a:cubicBezTo>
                  <a:cubicBezTo>
                    <a:pt x="19464" y="7787"/>
                    <a:pt x="18569" y="8294"/>
                    <a:pt x="17603" y="8723"/>
                  </a:cubicBezTo>
                  <a:lnTo>
                    <a:pt x="17588" y="8738"/>
                  </a:lnTo>
                  <a:cubicBezTo>
                    <a:pt x="16888" y="9024"/>
                    <a:pt x="16147" y="9293"/>
                    <a:pt x="15348" y="9515"/>
                  </a:cubicBezTo>
                  <a:cubicBezTo>
                    <a:pt x="14705" y="9690"/>
                    <a:pt x="13935" y="9896"/>
                    <a:pt x="13151" y="9991"/>
                  </a:cubicBezTo>
                  <a:cubicBezTo>
                    <a:pt x="12829" y="10039"/>
                    <a:pt x="12535" y="10055"/>
                    <a:pt x="12255" y="10055"/>
                  </a:cubicBezTo>
                  <a:cubicBezTo>
                    <a:pt x="11961" y="10055"/>
                    <a:pt x="11667" y="10039"/>
                    <a:pt x="11401" y="9991"/>
                  </a:cubicBezTo>
                  <a:cubicBezTo>
                    <a:pt x="11037" y="9928"/>
                    <a:pt x="10687" y="9817"/>
                    <a:pt x="10393" y="9674"/>
                  </a:cubicBezTo>
                  <a:cubicBezTo>
                    <a:pt x="10113" y="9547"/>
                    <a:pt x="9847" y="9357"/>
                    <a:pt x="9581" y="9103"/>
                  </a:cubicBezTo>
                  <a:cubicBezTo>
                    <a:pt x="9189" y="8738"/>
                    <a:pt x="8853" y="8310"/>
                    <a:pt x="8573" y="7930"/>
                  </a:cubicBezTo>
                  <a:cubicBezTo>
                    <a:pt x="8489" y="7803"/>
                    <a:pt x="8391" y="7676"/>
                    <a:pt x="8307" y="7565"/>
                  </a:cubicBezTo>
                  <a:cubicBezTo>
                    <a:pt x="8237" y="7470"/>
                    <a:pt x="8167" y="7375"/>
                    <a:pt x="8097" y="7279"/>
                  </a:cubicBezTo>
                  <a:cubicBezTo>
                    <a:pt x="7999" y="7137"/>
                    <a:pt x="7901" y="6994"/>
                    <a:pt x="7803" y="6852"/>
                  </a:cubicBezTo>
                  <a:lnTo>
                    <a:pt x="7593" y="6582"/>
                  </a:lnTo>
                  <a:cubicBezTo>
                    <a:pt x="7397" y="6296"/>
                    <a:pt x="7201" y="6026"/>
                    <a:pt x="7005" y="5757"/>
                  </a:cubicBezTo>
                  <a:cubicBezTo>
                    <a:pt x="6515" y="5091"/>
                    <a:pt x="6012" y="4377"/>
                    <a:pt x="5493" y="3711"/>
                  </a:cubicBezTo>
                  <a:cubicBezTo>
                    <a:pt x="4920" y="2950"/>
                    <a:pt x="4373" y="2316"/>
                    <a:pt x="3842" y="1760"/>
                  </a:cubicBezTo>
                  <a:cubicBezTo>
                    <a:pt x="3212" y="1110"/>
                    <a:pt x="2554" y="540"/>
                    <a:pt x="1882" y="48"/>
                  </a:cubicBezTo>
                  <a:cubicBezTo>
                    <a:pt x="1882" y="32"/>
                    <a:pt x="1868" y="32"/>
                    <a:pt x="1854" y="32"/>
                  </a:cubicBezTo>
                  <a:cubicBezTo>
                    <a:pt x="1840" y="16"/>
                    <a:pt x="1812" y="0"/>
                    <a:pt x="1798" y="0"/>
                  </a:cubicBezTo>
                  <a:close/>
                </a:path>
              </a:pathLst>
            </a:custGeom>
            <a:solidFill>
              <a:srgbClr val="A67C6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85" name="Google Shape;9493;p55"/>
            <p:cNvSpPr/>
            <p:nvPr/>
          </p:nvSpPr>
          <p:spPr>
            <a:xfrm>
              <a:off x="5868675" y="3636029"/>
              <a:ext cx="33867" cy="732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969" y="0"/>
                  </a:moveTo>
                  <a:cubicBezTo>
                    <a:pt x="3313" y="0"/>
                    <a:pt x="1656" y="501"/>
                    <a:pt x="1656" y="1002"/>
                  </a:cubicBezTo>
                  <a:cubicBezTo>
                    <a:pt x="0" y="1002"/>
                    <a:pt x="0" y="1503"/>
                    <a:pt x="0" y="2004"/>
                  </a:cubicBezTo>
                  <a:cubicBezTo>
                    <a:pt x="3313" y="4528"/>
                    <a:pt x="4969" y="7033"/>
                    <a:pt x="6626" y="9538"/>
                  </a:cubicBezTo>
                  <a:cubicBezTo>
                    <a:pt x="8282" y="13064"/>
                    <a:pt x="9939" y="16571"/>
                    <a:pt x="9939" y="19596"/>
                  </a:cubicBezTo>
                  <a:cubicBezTo>
                    <a:pt x="9939" y="20598"/>
                    <a:pt x="13318" y="21600"/>
                    <a:pt x="16631" y="21600"/>
                  </a:cubicBezTo>
                  <a:cubicBezTo>
                    <a:pt x="19944" y="21099"/>
                    <a:pt x="21600" y="20598"/>
                    <a:pt x="21600" y="19596"/>
                  </a:cubicBezTo>
                  <a:cubicBezTo>
                    <a:pt x="21600" y="16571"/>
                    <a:pt x="19944" y="13565"/>
                    <a:pt x="18287" y="10540"/>
                  </a:cubicBezTo>
                  <a:cubicBezTo>
                    <a:pt x="16631" y="7534"/>
                    <a:pt x="13318" y="4027"/>
                    <a:pt x="11661" y="1002"/>
                  </a:cubicBezTo>
                  <a:cubicBezTo>
                    <a:pt x="11661" y="501"/>
                    <a:pt x="8282" y="0"/>
                    <a:pt x="6626" y="0"/>
                  </a:cubicBezTo>
                  <a:close/>
                </a:path>
              </a:pathLst>
            </a:custGeom>
            <a:solidFill>
              <a:srgbClr val="A67C6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86" name="Google Shape;9494;p55"/>
            <p:cNvSpPr/>
            <p:nvPr/>
          </p:nvSpPr>
          <p:spPr>
            <a:xfrm>
              <a:off x="5866128" y="3632633"/>
              <a:ext cx="33868" cy="51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454" y="0"/>
                  </a:moveTo>
                  <a:cubicBezTo>
                    <a:pt x="2151" y="0"/>
                    <a:pt x="0" y="1436"/>
                    <a:pt x="0" y="2872"/>
                  </a:cubicBezTo>
                  <a:cubicBezTo>
                    <a:pt x="2151" y="7928"/>
                    <a:pt x="4303" y="13672"/>
                    <a:pt x="6454" y="18728"/>
                  </a:cubicBezTo>
                  <a:cubicBezTo>
                    <a:pt x="8606" y="19446"/>
                    <a:pt x="8606" y="20164"/>
                    <a:pt x="10757" y="20882"/>
                  </a:cubicBezTo>
                  <a:cubicBezTo>
                    <a:pt x="10757" y="20882"/>
                    <a:pt x="12908" y="21600"/>
                    <a:pt x="15146" y="21600"/>
                  </a:cubicBezTo>
                  <a:cubicBezTo>
                    <a:pt x="17297" y="21600"/>
                    <a:pt x="19449" y="20882"/>
                    <a:pt x="19449" y="20882"/>
                  </a:cubicBezTo>
                  <a:cubicBezTo>
                    <a:pt x="21600" y="20164"/>
                    <a:pt x="21600" y="19446"/>
                    <a:pt x="21600" y="18728"/>
                  </a:cubicBezTo>
                  <a:cubicBezTo>
                    <a:pt x="19449" y="13672"/>
                    <a:pt x="15146" y="7928"/>
                    <a:pt x="15146" y="2872"/>
                  </a:cubicBezTo>
                  <a:cubicBezTo>
                    <a:pt x="12908" y="1436"/>
                    <a:pt x="10757" y="0"/>
                    <a:pt x="6454" y="0"/>
                  </a:cubicBezTo>
                  <a:close/>
                </a:path>
              </a:pathLst>
            </a:custGeom>
            <a:solidFill>
              <a:srgbClr val="A67C6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87" name="Google Shape;9495;p55"/>
            <p:cNvSpPr/>
            <p:nvPr/>
          </p:nvSpPr>
          <p:spPr>
            <a:xfrm>
              <a:off x="5874537" y="3634331"/>
              <a:ext cx="48954" cy="381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4" h="21600" fill="norm" stroke="1" extrusionOk="0">
                  <a:moveTo>
                    <a:pt x="2971" y="0"/>
                  </a:moveTo>
                  <a:cubicBezTo>
                    <a:pt x="2228" y="0"/>
                    <a:pt x="1486" y="963"/>
                    <a:pt x="743" y="1925"/>
                  </a:cubicBezTo>
                  <a:cubicBezTo>
                    <a:pt x="743" y="1925"/>
                    <a:pt x="0" y="2888"/>
                    <a:pt x="0" y="3850"/>
                  </a:cubicBezTo>
                  <a:cubicBezTo>
                    <a:pt x="0" y="4813"/>
                    <a:pt x="743" y="5775"/>
                    <a:pt x="1486" y="5775"/>
                  </a:cubicBezTo>
                  <a:cubicBezTo>
                    <a:pt x="6715" y="11589"/>
                    <a:pt x="11914" y="16402"/>
                    <a:pt x="17886" y="21215"/>
                  </a:cubicBezTo>
                  <a:cubicBezTo>
                    <a:pt x="18064" y="21484"/>
                    <a:pt x="18332" y="21600"/>
                    <a:pt x="18599" y="21600"/>
                  </a:cubicBezTo>
                  <a:cubicBezTo>
                    <a:pt x="19372" y="21600"/>
                    <a:pt x="20322" y="20714"/>
                    <a:pt x="20857" y="19290"/>
                  </a:cubicBezTo>
                  <a:cubicBezTo>
                    <a:pt x="21600" y="18327"/>
                    <a:pt x="21600" y="17365"/>
                    <a:pt x="20857" y="16402"/>
                  </a:cubicBezTo>
                  <a:cubicBezTo>
                    <a:pt x="20857" y="15440"/>
                    <a:pt x="20857" y="15440"/>
                    <a:pt x="20114" y="14477"/>
                  </a:cubicBezTo>
                  <a:cubicBezTo>
                    <a:pt x="18629" y="14477"/>
                    <a:pt x="17886" y="13514"/>
                    <a:pt x="16371" y="12552"/>
                  </a:cubicBezTo>
                  <a:lnTo>
                    <a:pt x="17143" y="12552"/>
                  </a:lnTo>
                  <a:cubicBezTo>
                    <a:pt x="12657" y="8702"/>
                    <a:pt x="8943" y="4813"/>
                    <a:pt x="4457" y="963"/>
                  </a:cubicBezTo>
                  <a:cubicBezTo>
                    <a:pt x="3714" y="963"/>
                    <a:pt x="3714" y="0"/>
                    <a:pt x="2971" y="0"/>
                  </a:cubicBezTo>
                  <a:close/>
                </a:path>
              </a:pathLst>
            </a:custGeom>
            <a:solidFill>
              <a:srgbClr val="A67C6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88" name="Google Shape;9496;p55"/>
            <p:cNvSpPr/>
            <p:nvPr/>
          </p:nvSpPr>
          <p:spPr>
            <a:xfrm>
              <a:off x="5876818" y="3634331"/>
              <a:ext cx="169201" cy="1347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2" h="21600" fill="norm" stroke="1" extrusionOk="0">
                  <a:moveTo>
                    <a:pt x="788" y="0"/>
                  </a:moveTo>
                  <a:cubicBezTo>
                    <a:pt x="357" y="0"/>
                    <a:pt x="141" y="272"/>
                    <a:pt x="141" y="544"/>
                  </a:cubicBezTo>
                  <a:cubicBezTo>
                    <a:pt x="-74" y="1089"/>
                    <a:pt x="-74" y="1633"/>
                    <a:pt x="357" y="1633"/>
                  </a:cubicBezTo>
                  <a:cubicBezTo>
                    <a:pt x="1443" y="2460"/>
                    <a:pt x="2520" y="3277"/>
                    <a:pt x="3382" y="4094"/>
                  </a:cubicBezTo>
                  <a:cubicBezTo>
                    <a:pt x="6408" y="6554"/>
                    <a:pt x="9002" y="9276"/>
                    <a:pt x="11812" y="12281"/>
                  </a:cubicBezTo>
                  <a:cubicBezTo>
                    <a:pt x="14613" y="15285"/>
                    <a:pt x="17423" y="18279"/>
                    <a:pt x="20233" y="21284"/>
                  </a:cubicBezTo>
                  <a:cubicBezTo>
                    <a:pt x="20414" y="21513"/>
                    <a:pt x="20595" y="21600"/>
                    <a:pt x="20768" y="21600"/>
                  </a:cubicBezTo>
                  <a:cubicBezTo>
                    <a:pt x="20992" y="21600"/>
                    <a:pt x="21190" y="21437"/>
                    <a:pt x="21311" y="21284"/>
                  </a:cubicBezTo>
                  <a:cubicBezTo>
                    <a:pt x="21526" y="21012"/>
                    <a:pt x="21526" y="20196"/>
                    <a:pt x="21311" y="19923"/>
                  </a:cubicBezTo>
                  <a:cubicBezTo>
                    <a:pt x="18070" y="16374"/>
                    <a:pt x="14829" y="12825"/>
                    <a:pt x="11597" y="9548"/>
                  </a:cubicBezTo>
                  <a:cubicBezTo>
                    <a:pt x="8140" y="5999"/>
                    <a:pt x="4684" y="2733"/>
                    <a:pt x="1003" y="0"/>
                  </a:cubicBezTo>
                  <a:close/>
                </a:path>
              </a:pathLst>
            </a:custGeom>
            <a:solidFill>
              <a:srgbClr val="A67C6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89" name="Google Shape;9497;p55"/>
            <p:cNvSpPr/>
            <p:nvPr/>
          </p:nvSpPr>
          <p:spPr>
            <a:xfrm>
              <a:off x="5918821" y="3663265"/>
              <a:ext cx="102376" cy="819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3" h="21600" fill="norm" stroke="1" extrusionOk="0">
                  <a:moveTo>
                    <a:pt x="1413" y="0"/>
                  </a:moveTo>
                  <a:cubicBezTo>
                    <a:pt x="706" y="0"/>
                    <a:pt x="353" y="447"/>
                    <a:pt x="0" y="895"/>
                  </a:cubicBezTo>
                  <a:cubicBezTo>
                    <a:pt x="0" y="1342"/>
                    <a:pt x="0" y="2237"/>
                    <a:pt x="706" y="2684"/>
                  </a:cubicBezTo>
                  <a:cubicBezTo>
                    <a:pt x="1766" y="3597"/>
                    <a:pt x="2472" y="4492"/>
                    <a:pt x="3532" y="4939"/>
                  </a:cubicBezTo>
                  <a:lnTo>
                    <a:pt x="3179" y="4939"/>
                  </a:lnTo>
                  <a:cubicBezTo>
                    <a:pt x="8843" y="9860"/>
                    <a:pt x="14155" y="15694"/>
                    <a:pt x="19114" y="21081"/>
                  </a:cubicBezTo>
                  <a:cubicBezTo>
                    <a:pt x="19410" y="21457"/>
                    <a:pt x="19707" y="21600"/>
                    <a:pt x="19990" y="21600"/>
                  </a:cubicBezTo>
                  <a:cubicBezTo>
                    <a:pt x="20357" y="21600"/>
                    <a:pt x="20682" y="21349"/>
                    <a:pt x="20880" y="21081"/>
                  </a:cubicBezTo>
                  <a:cubicBezTo>
                    <a:pt x="21600" y="20634"/>
                    <a:pt x="21233" y="19291"/>
                    <a:pt x="20880" y="18844"/>
                  </a:cubicBezTo>
                  <a:cubicBezTo>
                    <a:pt x="14861" y="12115"/>
                    <a:pt x="8843" y="5387"/>
                    <a:pt x="1766" y="0"/>
                  </a:cubicBezTo>
                  <a:close/>
                </a:path>
              </a:pathLst>
            </a:custGeom>
            <a:solidFill>
              <a:srgbClr val="A67C6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90" name="Google Shape;9498;p55"/>
            <p:cNvSpPr/>
            <p:nvPr/>
          </p:nvSpPr>
          <p:spPr>
            <a:xfrm>
              <a:off x="5939197" y="3680312"/>
              <a:ext cx="103268" cy="846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9" h="21600" fill="norm" stroke="1" extrusionOk="0">
                  <a:moveTo>
                    <a:pt x="1427" y="0"/>
                  </a:moveTo>
                  <a:cubicBezTo>
                    <a:pt x="1074" y="0"/>
                    <a:pt x="720" y="0"/>
                    <a:pt x="367" y="433"/>
                  </a:cubicBezTo>
                  <a:cubicBezTo>
                    <a:pt x="367" y="866"/>
                    <a:pt x="0" y="1299"/>
                    <a:pt x="0" y="1299"/>
                  </a:cubicBezTo>
                  <a:cubicBezTo>
                    <a:pt x="0" y="1732"/>
                    <a:pt x="367" y="2165"/>
                    <a:pt x="720" y="2598"/>
                  </a:cubicBezTo>
                  <a:cubicBezTo>
                    <a:pt x="3899" y="5196"/>
                    <a:pt x="7092" y="8245"/>
                    <a:pt x="9917" y="10843"/>
                  </a:cubicBezTo>
                  <a:cubicBezTo>
                    <a:pt x="13110" y="14325"/>
                    <a:pt x="16288" y="17789"/>
                    <a:pt x="19481" y="21271"/>
                  </a:cubicBezTo>
                  <a:cubicBezTo>
                    <a:pt x="19650" y="21479"/>
                    <a:pt x="20018" y="21600"/>
                    <a:pt x="20371" y="21600"/>
                  </a:cubicBezTo>
                  <a:cubicBezTo>
                    <a:pt x="20724" y="21600"/>
                    <a:pt x="21077" y="21479"/>
                    <a:pt x="21247" y="21271"/>
                  </a:cubicBezTo>
                  <a:cubicBezTo>
                    <a:pt x="21600" y="20405"/>
                    <a:pt x="21600" y="19539"/>
                    <a:pt x="20894" y="19088"/>
                  </a:cubicBezTo>
                  <a:cubicBezTo>
                    <a:pt x="18068" y="15624"/>
                    <a:pt x="15229" y="12593"/>
                    <a:pt x="12403" y="9544"/>
                  </a:cubicBezTo>
                  <a:cubicBezTo>
                    <a:pt x="8858" y="6080"/>
                    <a:pt x="5665" y="3031"/>
                    <a:pt x="2133" y="433"/>
                  </a:cubicBezTo>
                  <a:cubicBezTo>
                    <a:pt x="1780" y="0"/>
                    <a:pt x="1780" y="0"/>
                    <a:pt x="1427" y="0"/>
                  </a:cubicBezTo>
                  <a:close/>
                </a:path>
              </a:pathLst>
            </a:custGeom>
            <a:solidFill>
              <a:srgbClr val="A67C6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91" name="Google Shape;9499;p55"/>
            <p:cNvSpPr/>
            <p:nvPr/>
          </p:nvSpPr>
          <p:spPr>
            <a:xfrm>
              <a:off x="5951151" y="3687105"/>
              <a:ext cx="98756" cy="827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4" y="0"/>
                  </a:moveTo>
                  <a:cubicBezTo>
                    <a:pt x="743" y="0"/>
                    <a:pt x="371" y="0"/>
                    <a:pt x="0" y="443"/>
                  </a:cubicBezTo>
                  <a:cubicBezTo>
                    <a:pt x="0" y="886"/>
                    <a:pt x="0" y="1329"/>
                    <a:pt x="0" y="1772"/>
                  </a:cubicBezTo>
                  <a:cubicBezTo>
                    <a:pt x="0" y="1772"/>
                    <a:pt x="0" y="2215"/>
                    <a:pt x="371" y="2658"/>
                  </a:cubicBezTo>
                  <a:cubicBezTo>
                    <a:pt x="3729" y="5334"/>
                    <a:pt x="6700" y="7991"/>
                    <a:pt x="9686" y="11110"/>
                  </a:cubicBezTo>
                  <a:cubicBezTo>
                    <a:pt x="13028" y="14211"/>
                    <a:pt x="16386" y="17312"/>
                    <a:pt x="19357" y="21316"/>
                  </a:cubicBezTo>
                  <a:cubicBezTo>
                    <a:pt x="19520" y="21494"/>
                    <a:pt x="19802" y="21600"/>
                    <a:pt x="20100" y="21600"/>
                  </a:cubicBezTo>
                  <a:cubicBezTo>
                    <a:pt x="20530" y="21600"/>
                    <a:pt x="21006" y="21387"/>
                    <a:pt x="21214" y="20874"/>
                  </a:cubicBezTo>
                  <a:cubicBezTo>
                    <a:pt x="21214" y="20874"/>
                    <a:pt x="21600" y="20431"/>
                    <a:pt x="21600" y="19988"/>
                  </a:cubicBezTo>
                  <a:cubicBezTo>
                    <a:pt x="21600" y="19545"/>
                    <a:pt x="21214" y="19102"/>
                    <a:pt x="20842" y="18659"/>
                  </a:cubicBezTo>
                  <a:cubicBezTo>
                    <a:pt x="18243" y="15540"/>
                    <a:pt x="15257" y="12439"/>
                    <a:pt x="12286" y="9320"/>
                  </a:cubicBezTo>
                  <a:cubicBezTo>
                    <a:pt x="8928" y="6220"/>
                    <a:pt x="5586" y="3101"/>
                    <a:pt x="1857" y="443"/>
                  </a:cubicBezTo>
                  <a:cubicBezTo>
                    <a:pt x="1857" y="0"/>
                    <a:pt x="1486" y="0"/>
                    <a:pt x="1114" y="0"/>
                  </a:cubicBezTo>
                  <a:close/>
                </a:path>
              </a:pathLst>
            </a:custGeom>
            <a:solidFill>
              <a:srgbClr val="A67C6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92" name="Google Shape;9500;p55"/>
            <p:cNvSpPr/>
            <p:nvPr/>
          </p:nvSpPr>
          <p:spPr>
            <a:xfrm>
              <a:off x="5946481" y="3682010"/>
              <a:ext cx="73575" cy="606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2" h="21600" fill="norm" stroke="1" extrusionOk="0">
                  <a:moveTo>
                    <a:pt x="1347" y="0"/>
                  </a:moveTo>
                  <a:cubicBezTo>
                    <a:pt x="857" y="0"/>
                    <a:pt x="367" y="605"/>
                    <a:pt x="367" y="1209"/>
                  </a:cubicBezTo>
                  <a:cubicBezTo>
                    <a:pt x="-123" y="1814"/>
                    <a:pt x="-123" y="3024"/>
                    <a:pt x="367" y="3628"/>
                  </a:cubicBezTo>
                  <a:cubicBezTo>
                    <a:pt x="6267" y="9699"/>
                    <a:pt x="12637" y="15142"/>
                    <a:pt x="18537" y="21213"/>
                  </a:cubicBezTo>
                  <a:cubicBezTo>
                    <a:pt x="18733" y="21455"/>
                    <a:pt x="19027" y="21600"/>
                    <a:pt x="19341" y="21600"/>
                  </a:cubicBezTo>
                  <a:cubicBezTo>
                    <a:pt x="19752" y="21600"/>
                    <a:pt x="20223" y="21310"/>
                    <a:pt x="20497" y="20608"/>
                  </a:cubicBezTo>
                  <a:cubicBezTo>
                    <a:pt x="21477" y="20004"/>
                    <a:pt x="21477" y="18794"/>
                    <a:pt x="20497" y="17585"/>
                  </a:cubicBezTo>
                  <a:cubicBezTo>
                    <a:pt x="14617" y="11514"/>
                    <a:pt x="8717" y="6652"/>
                    <a:pt x="2817" y="605"/>
                  </a:cubicBezTo>
                  <a:cubicBezTo>
                    <a:pt x="2327" y="605"/>
                    <a:pt x="1837" y="0"/>
                    <a:pt x="1347" y="0"/>
                  </a:cubicBezTo>
                  <a:close/>
                </a:path>
              </a:pathLst>
            </a:custGeom>
            <a:solidFill>
              <a:srgbClr val="A67C6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93" name="Google Shape;9501;p55"/>
            <p:cNvSpPr/>
            <p:nvPr/>
          </p:nvSpPr>
          <p:spPr>
            <a:xfrm>
              <a:off x="5947755" y="3685406"/>
              <a:ext cx="94710" cy="774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8" h="21600" fill="norm" stroke="1" extrusionOk="0">
                  <a:moveTo>
                    <a:pt x="1155" y="0"/>
                  </a:moveTo>
                  <a:cubicBezTo>
                    <a:pt x="770" y="0"/>
                    <a:pt x="385" y="474"/>
                    <a:pt x="385" y="947"/>
                  </a:cubicBezTo>
                  <a:cubicBezTo>
                    <a:pt x="0" y="1421"/>
                    <a:pt x="0" y="1895"/>
                    <a:pt x="0" y="1895"/>
                  </a:cubicBezTo>
                  <a:cubicBezTo>
                    <a:pt x="385" y="2368"/>
                    <a:pt x="385" y="2842"/>
                    <a:pt x="770" y="2842"/>
                  </a:cubicBezTo>
                  <a:cubicBezTo>
                    <a:pt x="1540" y="3316"/>
                    <a:pt x="1924" y="3789"/>
                    <a:pt x="2309" y="4263"/>
                  </a:cubicBezTo>
                  <a:cubicBezTo>
                    <a:pt x="5019" y="6651"/>
                    <a:pt x="7713" y="9019"/>
                    <a:pt x="10808" y="11861"/>
                  </a:cubicBezTo>
                  <a:cubicBezTo>
                    <a:pt x="13502" y="14722"/>
                    <a:pt x="16581" y="17564"/>
                    <a:pt x="19291" y="20899"/>
                  </a:cubicBezTo>
                  <a:cubicBezTo>
                    <a:pt x="19475" y="21373"/>
                    <a:pt x="19768" y="21600"/>
                    <a:pt x="20107" y="21600"/>
                  </a:cubicBezTo>
                  <a:cubicBezTo>
                    <a:pt x="20445" y="21600"/>
                    <a:pt x="20830" y="21373"/>
                    <a:pt x="21215" y="20899"/>
                  </a:cubicBezTo>
                  <a:cubicBezTo>
                    <a:pt x="21600" y="20425"/>
                    <a:pt x="21600" y="19459"/>
                    <a:pt x="20830" y="18512"/>
                  </a:cubicBezTo>
                  <a:cubicBezTo>
                    <a:pt x="18136" y="15196"/>
                    <a:pt x="15041" y="11861"/>
                    <a:pt x="11577" y="8545"/>
                  </a:cubicBezTo>
                  <a:cubicBezTo>
                    <a:pt x="8483" y="5703"/>
                    <a:pt x="5404" y="2842"/>
                    <a:pt x="1924" y="0"/>
                  </a:cubicBezTo>
                  <a:close/>
                </a:path>
              </a:pathLst>
            </a:custGeom>
            <a:solidFill>
              <a:srgbClr val="A67C6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94" name="Google Shape;9502;p55"/>
            <p:cNvSpPr/>
            <p:nvPr/>
          </p:nvSpPr>
          <p:spPr>
            <a:xfrm>
              <a:off x="5954547" y="3690501"/>
              <a:ext cx="118708" cy="100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3" h="21600" fill="norm" stroke="1" extrusionOk="0">
                  <a:moveTo>
                    <a:pt x="924" y="0"/>
                  </a:moveTo>
                  <a:cubicBezTo>
                    <a:pt x="616" y="0"/>
                    <a:pt x="308" y="367"/>
                    <a:pt x="0" y="367"/>
                  </a:cubicBezTo>
                  <a:cubicBezTo>
                    <a:pt x="0" y="733"/>
                    <a:pt x="0" y="1100"/>
                    <a:pt x="0" y="1466"/>
                  </a:cubicBezTo>
                  <a:cubicBezTo>
                    <a:pt x="0" y="1833"/>
                    <a:pt x="0" y="2200"/>
                    <a:pt x="308" y="2200"/>
                  </a:cubicBezTo>
                  <a:cubicBezTo>
                    <a:pt x="7093" y="8080"/>
                    <a:pt x="13583" y="14341"/>
                    <a:pt x="19753" y="21321"/>
                  </a:cubicBezTo>
                  <a:cubicBezTo>
                    <a:pt x="20061" y="21497"/>
                    <a:pt x="20369" y="21600"/>
                    <a:pt x="20639" y="21600"/>
                  </a:cubicBezTo>
                  <a:cubicBezTo>
                    <a:pt x="20910" y="21600"/>
                    <a:pt x="21144" y="21497"/>
                    <a:pt x="21292" y="21321"/>
                  </a:cubicBezTo>
                  <a:cubicBezTo>
                    <a:pt x="21600" y="20588"/>
                    <a:pt x="21600" y="19840"/>
                    <a:pt x="21292" y="19474"/>
                  </a:cubicBezTo>
                  <a:cubicBezTo>
                    <a:pt x="15122" y="12494"/>
                    <a:pt x="8645" y="6247"/>
                    <a:pt x="1539" y="367"/>
                  </a:cubicBezTo>
                  <a:cubicBezTo>
                    <a:pt x="1539" y="367"/>
                    <a:pt x="1231" y="0"/>
                    <a:pt x="924" y="0"/>
                  </a:cubicBezTo>
                  <a:close/>
                </a:path>
              </a:pathLst>
            </a:custGeom>
            <a:solidFill>
              <a:srgbClr val="A67C6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95" name="Google Shape;9503;p55"/>
            <p:cNvSpPr/>
            <p:nvPr/>
          </p:nvSpPr>
          <p:spPr>
            <a:xfrm>
              <a:off x="5996017" y="3721132"/>
              <a:ext cx="77080" cy="658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8" h="21600" fill="norm" stroke="1" extrusionOk="0">
                  <a:moveTo>
                    <a:pt x="1714" y="0"/>
                  </a:moveTo>
                  <a:cubicBezTo>
                    <a:pt x="1245" y="0"/>
                    <a:pt x="777" y="557"/>
                    <a:pt x="308" y="1115"/>
                  </a:cubicBezTo>
                  <a:cubicBezTo>
                    <a:pt x="-161" y="1672"/>
                    <a:pt x="-161" y="2809"/>
                    <a:pt x="777" y="3366"/>
                  </a:cubicBezTo>
                  <a:cubicBezTo>
                    <a:pt x="6870" y="8939"/>
                    <a:pt x="12514" y="15091"/>
                    <a:pt x="18626" y="21243"/>
                  </a:cubicBezTo>
                  <a:cubicBezTo>
                    <a:pt x="18814" y="21466"/>
                    <a:pt x="19170" y="21600"/>
                    <a:pt x="19564" y="21600"/>
                  </a:cubicBezTo>
                  <a:cubicBezTo>
                    <a:pt x="20108" y="21600"/>
                    <a:pt x="20708" y="21333"/>
                    <a:pt x="20970" y="20686"/>
                  </a:cubicBezTo>
                  <a:cubicBezTo>
                    <a:pt x="21439" y="20107"/>
                    <a:pt x="21439" y="18992"/>
                    <a:pt x="20501" y="18435"/>
                  </a:cubicBezTo>
                  <a:cubicBezTo>
                    <a:pt x="14876" y="12305"/>
                    <a:pt x="8764" y="6152"/>
                    <a:pt x="2652" y="557"/>
                  </a:cubicBezTo>
                  <a:cubicBezTo>
                    <a:pt x="2652" y="557"/>
                    <a:pt x="2183" y="0"/>
                    <a:pt x="1714" y="0"/>
                  </a:cubicBezTo>
                  <a:close/>
                </a:path>
              </a:pathLst>
            </a:custGeom>
            <a:solidFill>
              <a:srgbClr val="A67C6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96" name="Google Shape;9504;p55"/>
            <p:cNvSpPr/>
            <p:nvPr/>
          </p:nvSpPr>
          <p:spPr>
            <a:xfrm>
              <a:off x="6001377" y="3726226"/>
              <a:ext cx="64928" cy="587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4" h="21600" fill="norm" stroke="1" extrusionOk="0">
                  <a:moveTo>
                    <a:pt x="1935" y="0"/>
                  </a:moveTo>
                  <a:cubicBezTo>
                    <a:pt x="1382" y="0"/>
                    <a:pt x="829" y="0"/>
                    <a:pt x="829" y="624"/>
                  </a:cubicBezTo>
                  <a:cubicBezTo>
                    <a:pt x="-276" y="1274"/>
                    <a:pt x="-276" y="3146"/>
                    <a:pt x="829" y="3771"/>
                  </a:cubicBezTo>
                  <a:cubicBezTo>
                    <a:pt x="6931" y="9389"/>
                    <a:pt x="12458" y="15033"/>
                    <a:pt x="18008" y="20651"/>
                  </a:cubicBezTo>
                  <a:cubicBezTo>
                    <a:pt x="18273" y="21300"/>
                    <a:pt x="18693" y="21600"/>
                    <a:pt x="19179" y="21600"/>
                  </a:cubicBezTo>
                  <a:cubicBezTo>
                    <a:pt x="19666" y="21600"/>
                    <a:pt x="20219" y="21300"/>
                    <a:pt x="20771" y="20651"/>
                  </a:cubicBezTo>
                  <a:cubicBezTo>
                    <a:pt x="21324" y="20027"/>
                    <a:pt x="21324" y="18778"/>
                    <a:pt x="20219" y="17530"/>
                  </a:cubicBezTo>
                  <a:cubicBezTo>
                    <a:pt x="14669" y="11911"/>
                    <a:pt x="9142" y="5643"/>
                    <a:pt x="3040" y="624"/>
                  </a:cubicBezTo>
                  <a:cubicBezTo>
                    <a:pt x="3040" y="0"/>
                    <a:pt x="2488" y="0"/>
                    <a:pt x="1935" y="0"/>
                  </a:cubicBezTo>
                  <a:close/>
                </a:path>
              </a:pathLst>
            </a:custGeom>
            <a:solidFill>
              <a:srgbClr val="A67C6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97" name="Google Shape;9505;p55"/>
            <p:cNvSpPr/>
            <p:nvPr/>
          </p:nvSpPr>
          <p:spPr>
            <a:xfrm>
              <a:off x="4855081" y="3589958"/>
              <a:ext cx="33868" cy="338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1" h="21600" fill="norm" stroke="1" extrusionOk="0">
                  <a:moveTo>
                    <a:pt x="10311" y="0"/>
                  </a:moveTo>
                  <a:cubicBezTo>
                    <a:pt x="10311" y="0"/>
                    <a:pt x="8964" y="0"/>
                    <a:pt x="7618" y="2213"/>
                  </a:cubicBezTo>
                  <a:lnTo>
                    <a:pt x="6271" y="2213"/>
                  </a:lnTo>
                  <a:cubicBezTo>
                    <a:pt x="4925" y="2213"/>
                    <a:pt x="3578" y="4426"/>
                    <a:pt x="2231" y="6639"/>
                  </a:cubicBezTo>
                  <a:cubicBezTo>
                    <a:pt x="-462" y="8852"/>
                    <a:pt x="-462" y="13279"/>
                    <a:pt x="885" y="15492"/>
                  </a:cubicBezTo>
                  <a:cubicBezTo>
                    <a:pt x="1854" y="18767"/>
                    <a:pt x="3578" y="20803"/>
                    <a:pt x="4925" y="20803"/>
                  </a:cubicBezTo>
                  <a:cubicBezTo>
                    <a:pt x="5463" y="20803"/>
                    <a:pt x="5894" y="20538"/>
                    <a:pt x="6271" y="19918"/>
                  </a:cubicBezTo>
                  <a:cubicBezTo>
                    <a:pt x="7618" y="17705"/>
                    <a:pt x="8964" y="15492"/>
                    <a:pt x="10311" y="15492"/>
                  </a:cubicBezTo>
                  <a:lnTo>
                    <a:pt x="11658" y="15492"/>
                  </a:lnTo>
                  <a:cubicBezTo>
                    <a:pt x="11658" y="15492"/>
                    <a:pt x="11658" y="15492"/>
                    <a:pt x="11658" y="17705"/>
                  </a:cubicBezTo>
                  <a:cubicBezTo>
                    <a:pt x="11658" y="17705"/>
                    <a:pt x="13004" y="17705"/>
                    <a:pt x="13004" y="19918"/>
                  </a:cubicBezTo>
                  <a:cubicBezTo>
                    <a:pt x="13705" y="21069"/>
                    <a:pt x="15051" y="21600"/>
                    <a:pt x="16398" y="21600"/>
                  </a:cubicBezTo>
                  <a:cubicBezTo>
                    <a:pt x="17744" y="21600"/>
                    <a:pt x="19091" y="21069"/>
                    <a:pt x="19791" y="19918"/>
                  </a:cubicBezTo>
                  <a:cubicBezTo>
                    <a:pt x="21138" y="15492"/>
                    <a:pt x="21138" y="11066"/>
                    <a:pt x="19791" y="8852"/>
                  </a:cubicBezTo>
                  <a:cubicBezTo>
                    <a:pt x="19791" y="6639"/>
                    <a:pt x="18391" y="4426"/>
                    <a:pt x="17044" y="4426"/>
                  </a:cubicBezTo>
                  <a:cubicBezTo>
                    <a:pt x="17044" y="4426"/>
                    <a:pt x="15698" y="2213"/>
                    <a:pt x="15698" y="2213"/>
                  </a:cubicBezTo>
                  <a:cubicBezTo>
                    <a:pt x="14351" y="2213"/>
                    <a:pt x="13004" y="0"/>
                    <a:pt x="11658" y="0"/>
                  </a:cubicBezTo>
                  <a:close/>
                </a:path>
              </a:pathLst>
            </a:custGeom>
            <a:solidFill>
              <a:srgbClr val="A67C6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98" name="Google Shape;9506;p55"/>
            <p:cNvSpPr/>
            <p:nvPr/>
          </p:nvSpPr>
          <p:spPr>
            <a:xfrm>
              <a:off x="4854445" y="3589754"/>
              <a:ext cx="33868" cy="338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7" h="21600" fill="norm" stroke="1" extrusionOk="0">
                  <a:moveTo>
                    <a:pt x="8124" y="0"/>
                  </a:moveTo>
                  <a:cubicBezTo>
                    <a:pt x="8124" y="0"/>
                    <a:pt x="6688" y="0"/>
                    <a:pt x="6688" y="2269"/>
                  </a:cubicBezTo>
                  <a:cubicBezTo>
                    <a:pt x="5252" y="2269"/>
                    <a:pt x="3816" y="2269"/>
                    <a:pt x="2379" y="4538"/>
                  </a:cubicBezTo>
                  <a:cubicBezTo>
                    <a:pt x="-493" y="6807"/>
                    <a:pt x="-493" y="11345"/>
                    <a:pt x="943" y="15882"/>
                  </a:cubicBezTo>
                  <a:cubicBezTo>
                    <a:pt x="943" y="17516"/>
                    <a:pt x="3069" y="19150"/>
                    <a:pt x="4850" y="19150"/>
                  </a:cubicBezTo>
                  <a:cubicBezTo>
                    <a:pt x="5596" y="19150"/>
                    <a:pt x="6286" y="18877"/>
                    <a:pt x="6688" y="18151"/>
                  </a:cubicBezTo>
                  <a:cubicBezTo>
                    <a:pt x="8124" y="18151"/>
                    <a:pt x="8124" y="15882"/>
                    <a:pt x="9560" y="15882"/>
                  </a:cubicBezTo>
                  <a:lnTo>
                    <a:pt x="10996" y="15882"/>
                  </a:lnTo>
                  <a:cubicBezTo>
                    <a:pt x="10996" y="15882"/>
                    <a:pt x="12433" y="18151"/>
                    <a:pt x="12433" y="18151"/>
                  </a:cubicBezTo>
                  <a:cubicBezTo>
                    <a:pt x="13179" y="20420"/>
                    <a:pt x="14616" y="21600"/>
                    <a:pt x="16052" y="21600"/>
                  </a:cubicBezTo>
                  <a:cubicBezTo>
                    <a:pt x="17488" y="21600"/>
                    <a:pt x="18924" y="20420"/>
                    <a:pt x="19613" y="18151"/>
                  </a:cubicBezTo>
                  <a:cubicBezTo>
                    <a:pt x="19613" y="18151"/>
                    <a:pt x="21107" y="15882"/>
                    <a:pt x="21107" y="13613"/>
                  </a:cubicBezTo>
                  <a:cubicBezTo>
                    <a:pt x="21107" y="11345"/>
                    <a:pt x="21107" y="9076"/>
                    <a:pt x="19613" y="6807"/>
                  </a:cubicBezTo>
                  <a:cubicBezTo>
                    <a:pt x="18177" y="6807"/>
                    <a:pt x="18177" y="4538"/>
                    <a:pt x="16741" y="2269"/>
                  </a:cubicBezTo>
                  <a:cubicBezTo>
                    <a:pt x="15305" y="2269"/>
                    <a:pt x="13869" y="0"/>
                    <a:pt x="12433" y="0"/>
                  </a:cubicBezTo>
                  <a:close/>
                </a:path>
              </a:pathLst>
            </a:custGeom>
            <a:solidFill>
              <a:srgbClr val="A67C6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99" name="Google Shape;9507;p55"/>
            <p:cNvSpPr/>
            <p:nvPr/>
          </p:nvSpPr>
          <p:spPr>
            <a:xfrm>
              <a:off x="4855081" y="3589958"/>
              <a:ext cx="33868" cy="338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1" h="21600" fill="norm" stroke="1" extrusionOk="0">
                  <a:moveTo>
                    <a:pt x="10311" y="0"/>
                  </a:moveTo>
                  <a:cubicBezTo>
                    <a:pt x="10311" y="0"/>
                    <a:pt x="8964" y="0"/>
                    <a:pt x="7618" y="2213"/>
                  </a:cubicBezTo>
                  <a:lnTo>
                    <a:pt x="6271" y="2213"/>
                  </a:lnTo>
                  <a:cubicBezTo>
                    <a:pt x="4925" y="2213"/>
                    <a:pt x="3578" y="4426"/>
                    <a:pt x="2231" y="6639"/>
                  </a:cubicBezTo>
                  <a:cubicBezTo>
                    <a:pt x="-462" y="8852"/>
                    <a:pt x="-462" y="13279"/>
                    <a:pt x="885" y="15492"/>
                  </a:cubicBezTo>
                  <a:cubicBezTo>
                    <a:pt x="1854" y="18767"/>
                    <a:pt x="3578" y="20803"/>
                    <a:pt x="4925" y="20803"/>
                  </a:cubicBezTo>
                  <a:cubicBezTo>
                    <a:pt x="5463" y="20803"/>
                    <a:pt x="5894" y="20538"/>
                    <a:pt x="6271" y="19918"/>
                  </a:cubicBezTo>
                  <a:cubicBezTo>
                    <a:pt x="7618" y="17705"/>
                    <a:pt x="8964" y="15492"/>
                    <a:pt x="10311" y="15492"/>
                  </a:cubicBezTo>
                  <a:lnTo>
                    <a:pt x="11658" y="15492"/>
                  </a:lnTo>
                  <a:cubicBezTo>
                    <a:pt x="11658" y="15492"/>
                    <a:pt x="11658" y="15492"/>
                    <a:pt x="11658" y="17705"/>
                  </a:cubicBezTo>
                  <a:cubicBezTo>
                    <a:pt x="11658" y="17705"/>
                    <a:pt x="13004" y="17705"/>
                    <a:pt x="13004" y="19918"/>
                  </a:cubicBezTo>
                  <a:cubicBezTo>
                    <a:pt x="13705" y="21069"/>
                    <a:pt x="15051" y="21600"/>
                    <a:pt x="16398" y="21600"/>
                  </a:cubicBezTo>
                  <a:cubicBezTo>
                    <a:pt x="17744" y="21600"/>
                    <a:pt x="19091" y="21069"/>
                    <a:pt x="19791" y="19918"/>
                  </a:cubicBezTo>
                  <a:cubicBezTo>
                    <a:pt x="21138" y="15492"/>
                    <a:pt x="21138" y="11066"/>
                    <a:pt x="19791" y="8852"/>
                  </a:cubicBezTo>
                  <a:cubicBezTo>
                    <a:pt x="19791" y="6639"/>
                    <a:pt x="18391" y="4426"/>
                    <a:pt x="17044" y="4426"/>
                  </a:cubicBezTo>
                  <a:cubicBezTo>
                    <a:pt x="17044" y="4426"/>
                    <a:pt x="15698" y="2213"/>
                    <a:pt x="15698" y="2213"/>
                  </a:cubicBezTo>
                  <a:cubicBezTo>
                    <a:pt x="14351" y="2213"/>
                    <a:pt x="13004" y="0"/>
                    <a:pt x="11658" y="0"/>
                  </a:cubicBezTo>
                  <a:close/>
                </a:path>
              </a:pathLst>
            </a:custGeom>
            <a:solidFill>
              <a:srgbClr val="A67C6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00" name="Google Shape;9508;p55"/>
            <p:cNvSpPr/>
            <p:nvPr/>
          </p:nvSpPr>
          <p:spPr>
            <a:xfrm>
              <a:off x="4854445" y="3589754"/>
              <a:ext cx="33868" cy="338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7" h="21600" fill="norm" stroke="1" extrusionOk="0">
                  <a:moveTo>
                    <a:pt x="8124" y="0"/>
                  </a:moveTo>
                  <a:cubicBezTo>
                    <a:pt x="8124" y="0"/>
                    <a:pt x="6688" y="0"/>
                    <a:pt x="6688" y="2269"/>
                  </a:cubicBezTo>
                  <a:cubicBezTo>
                    <a:pt x="5252" y="2269"/>
                    <a:pt x="3816" y="2269"/>
                    <a:pt x="2379" y="4538"/>
                  </a:cubicBezTo>
                  <a:cubicBezTo>
                    <a:pt x="-493" y="6807"/>
                    <a:pt x="-493" y="11345"/>
                    <a:pt x="943" y="15882"/>
                  </a:cubicBezTo>
                  <a:cubicBezTo>
                    <a:pt x="943" y="17516"/>
                    <a:pt x="3069" y="19150"/>
                    <a:pt x="4850" y="19150"/>
                  </a:cubicBezTo>
                  <a:cubicBezTo>
                    <a:pt x="5596" y="19150"/>
                    <a:pt x="6286" y="18877"/>
                    <a:pt x="6688" y="18151"/>
                  </a:cubicBezTo>
                  <a:cubicBezTo>
                    <a:pt x="8124" y="18151"/>
                    <a:pt x="8124" y="15882"/>
                    <a:pt x="9560" y="15882"/>
                  </a:cubicBezTo>
                  <a:lnTo>
                    <a:pt x="10996" y="15882"/>
                  </a:lnTo>
                  <a:cubicBezTo>
                    <a:pt x="10996" y="15882"/>
                    <a:pt x="12433" y="18151"/>
                    <a:pt x="12433" y="18151"/>
                  </a:cubicBezTo>
                  <a:cubicBezTo>
                    <a:pt x="13179" y="20420"/>
                    <a:pt x="14616" y="21600"/>
                    <a:pt x="16052" y="21600"/>
                  </a:cubicBezTo>
                  <a:cubicBezTo>
                    <a:pt x="17488" y="21600"/>
                    <a:pt x="18924" y="20420"/>
                    <a:pt x="19613" y="18151"/>
                  </a:cubicBezTo>
                  <a:cubicBezTo>
                    <a:pt x="19613" y="18151"/>
                    <a:pt x="21107" y="15882"/>
                    <a:pt x="21107" y="13613"/>
                  </a:cubicBezTo>
                  <a:cubicBezTo>
                    <a:pt x="21107" y="11345"/>
                    <a:pt x="21107" y="9076"/>
                    <a:pt x="19613" y="6807"/>
                  </a:cubicBezTo>
                  <a:cubicBezTo>
                    <a:pt x="18177" y="6807"/>
                    <a:pt x="18177" y="4538"/>
                    <a:pt x="16741" y="2269"/>
                  </a:cubicBezTo>
                  <a:cubicBezTo>
                    <a:pt x="15305" y="2269"/>
                    <a:pt x="13869" y="0"/>
                    <a:pt x="12433" y="0"/>
                  </a:cubicBezTo>
                  <a:close/>
                </a:path>
              </a:pathLst>
            </a:custGeom>
            <a:solidFill>
              <a:srgbClr val="A67C6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01" name="Google Shape;9509;p55"/>
            <p:cNvSpPr/>
            <p:nvPr/>
          </p:nvSpPr>
          <p:spPr>
            <a:xfrm>
              <a:off x="5713646" y="4556956"/>
              <a:ext cx="2582900" cy="14077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8" h="21600" fill="norm" stroke="1" extrusionOk="0">
                  <a:moveTo>
                    <a:pt x="21394" y="0"/>
                  </a:moveTo>
                  <a:cubicBezTo>
                    <a:pt x="21352" y="104"/>
                    <a:pt x="21295" y="209"/>
                    <a:pt x="21238" y="314"/>
                  </a:cubicBezTo>
                  <a:cubicBezTo>
                    <a:pt x="21068" y="627"/>
                    <a:pt x="20883" y="914"/>
                    <a:pt x="20699" y="1202"/>
                  </a:cubicBezTo>
                  <a:cubicBezTo>
                    <a:pt x="20329" y="1724"/>
                    <a:pt x="19946" y="2220"/>
                    <a:pt x="19548" y="2664"/>
                  </a:cubicBezTo>
                  <a:cubicBezTo>
                    <a:pt x="19165" y="3135"/>
                    <a:pt x="18767" y="3553"/>
                    <a:pt x="18369" y="3970"/>
                  </a:cubicBezTo>
                  <a:cubicBezTo>
                    <a:pt x="17958" y="4362"/>
                    <a:pt x="17546" y="4753"/>
                    <a:pt x="17120" y="5093"/>
                  </a:cubicBezTo>
                  <a:cubicBezTo>
                    <a:pt x="15998" y="6007"/>
                    <a:pt x="14819" y="6686"/>
                    <a:pt x="13612" y="7052"/>
                  </a:cubicBezTo>
                  <a:cubicBezTo>
                    <a:pt x="13030" y="7234"/>
                    <a:pt x="12419" y="7366"/>
                    <a:pt x="11823" y="7392"/>
                  </a:cubicBezTo>
                  <a:cubicBezTo>
                    <a:pt x="11227" y="7392"/>
                    <a:pt x="10630" y="7340"/>
                    <a:pt x="10048" y="7156"/>
                  </a:cubicBezTo>
                  <a:cubicBezTo>
                    <a:pt x="9451" y="7000"/>
                    <a:pt x="8855" y="6738"/>
                    <a:pt x="8287" y="6347"/>
                  </a:cubicBezTo>
                  <a:cubicBezTo>
                    <a:pt x="8003" y="6164"/>
                    <a:pt x="7733" y="5955"/>
                    <a:pt x="7463" y="5694"/>
                  </a:cubicBezTo>
                  <a:cubicBezTo>
                    <a:pt x="7193" y="5485"/>
                    <a:pt x="6938" y="5224"/>
                    <a:pt x="6696" y="4937"/>
                  </a:cubicBezTo>
                  <a:cubicBezTo>
                    <a:pt x="6242" y="4414"/>
                    <a:pt x="5830" y="3839"/>
                    <a:pt x="5390" y="3291"/>
                  </a:cubicBezTo>
                  <a:cubicBezTo>
                    <a:pt x="4950" y="2743"/>
                    <a:pt x="4509" y="2220"/>
                    <a:pt x="4012" y="1828"/>
                  </a:cubicBezTo>
                  <a:cubicBezTo>
                    <a:pt x="3884" y="1724"/>
                    <a:pt x="3757" y="1646"/>
                    <a:pt x="3629" y="1567"/>
                  </a:cubicBezTo>
                  <a:cubicBezTo>
                    <a:pt x="3501" y="1515"/>
                    <a:pt x="3373" y="1463"/>
                    <a:pt x="3246" y="1410"/>
                  </a:cubicBezTo>
                  <a:cubicBezTo>
                    <a:pt x="3160" y="1410"/>
                    <a:pt x="3075" y="1384"/>
                    <a:pt x="2975" y="1384"/>
                  </a:cubicBezTo>
                  <a:cubicBezTo>
                    <a:pt x="2905" y="1384"/>
                    <a:pt x="2820" y="1410"/>
                    <a:pt x="2748" y="1410"/>
                  </a:cubicBezTo>
                  <a:cubicBezTo>
                    <a:pt x="2663" y="1437"/>
                    <a:pt x="2578" y="1463"/>
                    <a:pt x="2507" y="1515"/>
                  </a:cubicBezTo>
                  <a:cubicBezTo>
                    <a:pt x="2436" y="1541"/>
                    <a:pt x="2365" y="1593"/>
                    <a:pt x="2294" y="1646"/>
                  </a:cubicBezTo>
                  <a:cubicBezTo>
                    <a:pt x="2209" y="1698"/>
                    <a:pt x="2138" y="1776"/>
                    <a:pt x="2052" y="1881"/>
                  </a:cubicBezTo>
                  <a:cubicBezTo>
                    <a:pt x="1982" y="1959"/>
                    <a:pt x="1911" y="2037"/>
                    <a:pt x="1839" y="2142"/>
                  </a:cubicBezTo>
                  <a:cubicBezTo>
                    <a:pt x="1740" y="2299"/>
                    <a:pt x="1626" y="2455"/>
                    <a:pt x="1541" y="2638"/>
                  </a:cubicBezTo>
                  <a:cubicBezTo>
                    <a:pt x="1442" y="2821"/>
                    <a:pt x="1357" y="3029"/>
                    <a:pt x="1272" y="3239"/>
                  </a:cubicBezTo>
                  <a:cubicBezTo>
                    <a:pt x="1272" y="3213"/>
                    <a:pt x="1272" y="3213"/>
                    <a:pt x="1272" y="3213"/>
                  </a:cubicBezTo>
                  <a:cubicBezTo>
                    <a:pt x="1129" y="3579"/>
                    <a:pt x="988" y="3970"/>
                    <a:pt x="860" y="4362"/>
                  </a:cubicBezTo>
                  <a:cubicBezTo>
                    <a:pt x="746" y="4753"/>
                    <a:pt x="632" y="5145"/>
                    <a:pt x="547" y="5537"/>
                  </a:cubicBezTo>
                  <a:cubicBezTo>
                    <a:pt x="547" y="5537"/>
                    <a:pt x="547" y="5537"/>
                    <a:pt x="547" y="5511"/>
                  </a:cubicBezTo>
                  <a:cubicBezTo>
                    <a:pt x="434" y="6060"/>
                    <a:pt x="334" y="6608"/>
                    <a:pt x="249" y="7156"/>
                  </a:cubicBezTo>
                  <a:cubicBezTo>
                    <a:pt x="178" y="7705"/>
                    <a:pt x="121" y="8254"/>
                    <a:pt x="79" y="8828"/>
                  </a:cubicBezTo>
                  <a:cubicBezTo>
                    <a:pt x="79" y="8803"/>
                    <a:pt x="79" y="8802"/>
                    <a:pt x="79" y="8802"/>
                  </a:cubicBezTo>
                  <a:cubicBezTo>
                    <a:pt x="-35" y="10343"/>
                    <a:pt x="-21" y="11910"/>
                    <a:pt x="93" y="13451"/>
                  </a:cubicBezTo>
                  <a:cubicBezTo>
                    <a:pt x="93" y="13425"/>
                    <a:pt x="93" y="13425"/>
                    <a:pt x="93" y="13425"/>
                  </a:cubicBezTo>
                  <a:cubicBezTo>
                    <a:pt x="235" y="15384"/>
                    <a:pt x="533" y="17317"/>
                    <a:pt x="945" y="19145"/>
                  </a:cubicBezTo>
                  <a:cubicBezTo>
                    <a:pt x="1016" y="19458"/>
                    <a:pt x="1087" y="19772"/>
                    <a:pt x="1172" y="20059"/>
                  </a:cubicBezTo>
                  <a:cubicBezTo>
                    <a:pt x="1399" y="20372"/>
                    <a:pt x="1655" y="20660"/>
                    <a:pt x="1925" y="20894"/>
                  </a:cubicBezTo>
                  <a:cubicBezTo>
                    <a:pt x="2251" y="21156"/>
                    <a:pt x="2592" y="21364"/>
                    <a:pt x="2933" y="21496"/>
                  </a:cubicBezTo>
                  <a:cubicBezTo>
                    <a:pt x="3174" y="21574"/>
                    <a:pt x="3416" y="21600"/>
                    <a:pt x="3643" y="21600"/>
                  </a:cubicBezTo>
                  <a:cubicBezTo>
                    <a:pt x="3757" y="21600"/>
                    <a:pt x="3856" y="21600"/>
                    <a:pt x="3956" y="21574"/>
                  </a:cubicBezTo>
                  <a:cubicBezTo>
                    <a:pt x="3984" y="21574"/>
                    <a:pt x="3998" y="21574"/>
                    <a:pt x="4027" y="21522"/>
                  </a:cubicBezTo>
                  <a:cubicBezTo>
                    <a:pt x="4027" y="21522"/>
                    <a:pt x="4041" y="21496"/>
                    <a:pt x="4041" y="21496"/>
                  </a:cubicBezTo>
                  <a:cubicBezTo>
                    <a:pt x="4083" y="21470"/>
                    <a:pt x="4112" y="21418"/>
                    <a:pt x="4126" y="21364"/>
                  </a:cubicBezTo>
                  <a:cubicBezTo>
                    <a:pt x="4169" y="20947"/>
                    <a:pt x="4211" y="20529"/>
                    <a:pt x="4225" y="20111"/>
                  </a:cubicBezTo>
                  <a:cubicBezTo>
                    <a:pt x="4240" y="19719"/>
                    <a:pt x="4240" y="19275"/>
                    <a:pt x="4211" y="18805"/>
                  </a:cubicBezTo>
                  <a:cubicBezTo>
                    <a:pt x="4183" y="18073"/>
                    <a:pt x="4097" y="17317"/>
                    <a:pt x="3942" y="16402"/>
                  </a:cubicBezTo>
                  <a:cubicBezTo>
                    <a:pt x="3884" y="16037"/>
                    <a:pt x="3813" y="15645"/>
                    <a:pt x="3714" y="15227"/>
                  </a:cubicBezTo>
                  <a:cubicBezTo>
                    <a:pt x="3700" y="15096"/>
                    <a:pt x="3671" y="14966"/>
                    <a:pt x="3643" y="14836"/>
                  </a:cubicBezTo>
                  <a:lnTo>
                    <a:pt x="3615" y="14730"/>
                  </a:lnTo>
                  <a:cubicBezTo>
                    <a:pt x="3572" y="14470"/>
                    <a:pt x="3515" y="14208"/>
                    <a:pt x="3458" y="13948"/>
                  </a:cubicBezTo>
                  <a:cubicBezTo>
                    <a:pt x="3317" y="13138"/>
                    <a:pt x="3203" y="12328"/>
                    <a:pt x="3146" y="11519"/>
                  </a:cubicBezTo>
                  <a:cubicBezTo>
                    <a:pt x="3103" y="10995"/>
                    <a:pt x="3089" y="10447"/>
                    <a:pt x="3089" y="9899"/>
                  </a:cubicBezTo>
                  <a:cubicBezTo>
                    <a:pt x="3089" y="9377"/>
                    <a:pt x="3103" y="8854"/>
                    <a:pt x="3146" y="8280"/>
                  </a:cubicBezTo>
                  <a:cubicBezTo>
                    <a:pt x="3274" y="6582"/>
                    <a:pt x="3558" y="4963"/>
                    <a:pt x="3842" y="3447"/>
                  </a:cubicBezTo>
                  <a:cubicBezTo>
                    <a:pt x="4353" y="4283"/>
                    <a:pt x="4879" y="5041"/>
                    <a:pt x="5418" y="5720"/>
                  </a:cubicBezTo>
                  <a:cubicBezTo>
                    <a:pt x="6299" y="6843"/>
                    <a:pt x="7193" y="7705"/>
                    <a:pt x="8074" y="8280"/>
                  </a:cubicBezTo>
                  <a:cubicBezTo>
                    <a:pt x="8542" y="8593"/>
                    <a:pt x="9025" y="8828"/>
                    <a:pt x="9508" y="8985"/>
                  </a:cubicBezTo>
                  <a:cubicBezTo>
                    <a:pt x="9977" y="9141"/>
                    <a:pt x="10473" y="9220"/>
                    <a:pt x="10971" y="9220"/>
                  </a:cubicBezTo>
                  <a:lnTo>
                    <a:pt x="10999" y="9220"/>
                  </a:lnTo>
                  <a:cubicBezTo>
                    <a:pt x="11510" y="9220"/>
                    <a:pt x="12050" y="9115"/>
                    <a:pt x="12576" y="8933"/>
                  </a:cubicBezTo>
                  <a:cubicBezTo>
                    <a:pt x="12803" y="8828"/>
                    <a:pt x="13030" y="8724"/>
                    <a:pt x="13257" y="8645"/>
                  </a:cubicBezTo>
                  <a:cubicBezTo>
                    <a:pt x="13513" y="8515"/>
                    <a:pt x="13754" y="8410"/>
                    <a:pt x="13967" y="8306"/>
                  </a:cubicBezTo>
                  <a:cubicBezTo>
                    <a:pt x="15018" y="7784"/>
                    <a:pt x="15970" y="7208"/>
                    <a:pt x="16850" y="6608"/>
                  </a:cubicBezTo>
                  <a:cubicBezTo>
                    <a:pt x="17901" y="5877"/>
                    <a:pt x="18810" y="5093"/>
                    <a:pt x="19633" y="4205"/>
                  </a:cubicBezTo>
                  <a:cubicBezTo>
                    <a:pt x="20329" y="3447"/>
                    <a:pt x="20926" y="2638"/>
                    <a:pt x="21465" y="1750"/>
                  </a:cubicBezTo>
                  <a:cubicBezTo>
                    <a:pt x="21494" y="1724"/>
                    <a:pt x="21508" y="1698"/>
                    <a:pt x="21522" y="1646"/>
                  </a:cubicBezTo>
                  <a:cubicBezTo>
                    <a:pt x="21565" y="1332"/>
                    <a:pt x="21550" y="992"/>
                    <a:pt x="21508" y="574"/>
                  </a:cubicBezTo>
                  <a:cubicBezTo>
                    <a:pt x="21479" y="392"/>
                    <a:pt x="21451" y="209"/>
                    <a:pt x="21394" y="0"/>
                  </a:cubicBezTo>
                  <a:close/>
                </a:path>
              </a:pathLst>
            </a:custGeom>
            <a:solidFill>
              <a:srgbClr val="88644F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02" name="Google Shape;9510;p55"/>
            <p:cNvSpPr/>
            <p:nvPr/>
          </p:nvSpPr>
          <p:spPr>
            <a:xfrm>
              <a:off x="7976865" y="3402791"/>
              <a:ext cx="3082755" cy="13141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33" y="20480"/>
                  </a:moveTo>
                  <a:lnTo>
                    <a:pt x="382" y="21180"/>
                  </a:lnTo>
                  <a:lnTo>
                    <a:pt x="370" y="21180"/>
                  </a:lnTo>
                  <a:lnTo>
                    <a:pt x="1133" y="20480"/>
                  </a:lnTo>
                  <a:close/>
                  <a:moveTo>
                    <a:pt x="21326" y="0"/>
                  </a:moveTo>
                  <a:cubicBezTo>
                    <a:pt x="21314" y="0"/>
                    <a:pt x="21302" y="29"/>
                    <a:pt x="21290" y="29"/>
                  </a:cubicBezTo>
                  <a:cubicBezTo>
                    <a:pt x="20992" y="308"/>
                    <a:pt x="20706" y="588"/>
                    <a:pt x="20407" y="867"/>
                  </a:cubicBezTo>
                  <a:lnTo>
                    <a:pt x="17306" y="3778"/>
                  </a:lnTo>
                  <a:lnTo>
                    <a:pt x="15088" y="5876"/>
                  </a:lnTo>
                  <a:lnTo>
                    <a:pt x="11665" y="9094"/>
                  </a:lnTo>
                  <a:lnTo>
                    <a:pt x="8218" y="12339"/>
                  </a:lnTo>
                  <a:lnTo>
                    <a:pt x="5105" y="15277"/>
                  </a:lnTo>
                  <a:lnTo>
                    <a:pt x="1992" y="18214"/>
                  </a:lnTo>
                  <a:lnTo>
                    <a:pt x="48" y="20033"/>
                  </a:lnTo>
                  <a:cubicBezTo>
                    <a:pt x="24" y="20061"/>
                    <a:pt x="12" y="20118"/>
                    <a:pt x="0" y="20145"/>
                  </a:cubicBezTo>
                  <a:cubicBezTo>
                    <a:pt x="0" y="20173"/>
                    <a:pt x="0" y="20173"/>
                    <a:pt x="0" y="20201"/>
                  </a:cubicBezTo>
                  <a:cubicBezTo>
                    <a:pt x="0" y="20229"/>
                    <a:pt x="0" y="20257"/>
                    <a:pt x="0" y="20285"/>
                  </a:cubicBezTo>
                  <a:cubicBezTo>
                    <a:pt x="24" y="20733"/>
                    <a:pt x="131" y="21208"/>
                    <a:pt x="298" y="21544"/>
                  </a:cubicBezTo>
                  <a:cubicBezTo>
                    <a:pt x="310" y="21572"/>
                    <a:pt x="322" y="21572"/>
                    <a:pt x="334" y="21600"/>
                  </a:cubicBezTo>
                  <a:lnTo>
                    <a:pt x="370" y="21600"/>
                  </a:lnTo>
                  <a:cubicBezTo>
                    <a:pt x="382" y="21600"/>
                    <a:pt x="394" y="21600"/>
                    <a:pt x="405" y="21572"/>
                  </a:cubicBezTo>
                  <a:lnTo>
                    <a:pt x="1765" y="20285"/>
                  </a:lnTo>
                  <a:lnTo>
                    <a:pt x="3113" y="18970"/>
                  </a:lnTo>
                  <a:lnTo>
                    <a:pt x="8063" y="14213"/>
                  </a:lnTo>
                  <a:lnTo>
                    <a:pt x="9494" y="12814"/>
                  </a:lnTo>
                  <a:cubicBezTo>
                    <a:pt x="11570" y="10828"/>
                    <a:pt x="13644" y="8841"/>
                    <a:pt x="15720" y="6828"/>
                  </a:cubicBezTo>
                  <a:lnTo>
                    <a:pt x="18630" y="4030"/>
                  </a:lnTo>
                  <a:lnTo>
                    <a:pt x="21552" y="1231"/>
                  </a:lnTo>
                  <a:cubicBezTo>
                    <a:pt x="21564" y="1203"/>
                    <a:pt x="21588" y="1148"/>
                    <a:pt x="21588" y="1064"/>
                  </a:cubicBezTo>
                  <a:cubicBezTo>
                    <a:pt x="21600" y="1064"/>
                    <a:pt x="21600" y="1008"/>
                    <a:pt x="21600" y="980"/>
                  </a:cubicBezTo>
                  <a:cubicBezTo>
                    <a:pt x="21588" y="895"/>
                    <a:pt x="21588" y="812"/>
                    <a:pt x="21576" y="728"/>
                  </a:cubicBezTo>
                  <a:cubicBezTo>
                    <a:pt x="21564" y="644"/>
                    <a:pt x="21552" y="560"/>
                    <a:pt x="21541" y="477"/>
                  </a:cubicBezTo>
                  <a:cubicBezTo>
                    <a:pt x="21529" y="392"/>
                    <a:pt x="21505" y="336"/>
                    <a:pt x="21481" y="280"/>
                  </a:cubicBezTo>
                  <a:cubicBezTo>
                    <a:pt x="21457" y="196"/>
                    <a:pt x="21433" y="141"/>
                    <a:pt x="21397" y="85"/>
                  </a:cubicBezTo>
                  <a:cubicBezTo>
                    <a:pt x="21373" y="57"/>
                    <a:pt x="21362" y="29"/>
                    <a:pt x="21350" y="29"/>
                  </a:cubicBezTo>
                  <a:cubicBezTo>
                    <a:pt x="21338" y="29"/>
                    <a:pt x="21338" y="0"/>
                    <a:pt x="21326" y="0"/>
                  </a:cubicBezTo>
                  <a:close/>
                </a:path>
              </a:pathLst>
            </a:custGeom>
            <a:solidFill>
              <a:srgbClr val="E1A97D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03" name="Google Shape;9511;p55"/>
            <p:cNvSpPr/>
            <p:nvPr/>
          </p:nvSpPr>
          <p:spPr>
            <a:xfrm>
              <a:off x="8015658" y="4640362"/>
              <a:ext cx="120858" cy="666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03" h="21600" fill="norm" stroke="1" extrusionOk="0">
                  <a:moveTo>
                    <a:pt x="18990" y="0"/>
                  </a:moveTo>
                  <a:cubicBezTo>
                    <a:pt x="18694" y="0"/>
                    <a:pt x="18399" y="550"/>
                    <a:pt x="18104" y="550"/>
                  </a:cubicBezTo>
                  <a:cubicBezTo>
                    <a:pt x="15142" y="2749"/>
                    <a:pt x="12486" y="4971"/>
                    <a:pt x="9523" y="7171"/>
                  </a:cubicBezTo>
                  <a:cubicBezTo>
                    <a:pt x="8343" y="8270"/>
                    <a:pt x="6868" y="9370"/>
                    <a:pt x="5675" y="10470"/>
                  </a:cubicBezTo>
                  <a:cubicBezTo>
                    <a:pt x="4495" y="11570"/>
                    <a:pt x="3315" y="12692"/>
                    <a:pt x="2134" y="13791"/>
                  </a:cubicBezTo>
                  <a:lnTo>
                    <a:pt x="1828" y="13791"/>
                  </a:lnTo>
                  <a:cubicBezTo>
                    <a:pt x="647" y="14341"/>
                    <a:pt x="-238" y="15991"/>
                    <a:pt x="57" y="18191"/>
                  </a:cubicBezTo>
                  <a:cubicBezTo>
                    <a:pt x="317" y="20104"/>
                    <a:pt x="1013" y="21600"/>
                    <a:pt x="1969" y="21600"/>
                  </a:cubicBezTo>
                  <a:cubicBezTo>
                    <a:pt x="2123" y="21600"/>
                    <a:pt x="2264" y="21578"/>
                    <a:pt x="2430" y="21512"/>
                  </a:cubicBezTo>
                  <a:cubicBezTo>
                    <a:pt x="3020" y="20962"/>
                    <a:pt x="3610" y="20962"/>
                    <a:pt x="4200" y="20390"/>
                  </a:cubicBezTo>
                  <a:cubicBezTo>
                    <a:pt x="4790" y="19840"/>
                    <a:pt x="5380" y="19290"/>
                    <a:pt x="5971" y="18741"/>
                  </a:cubicBezTo>
                  <a:cubicBezTo>
                    <a:pt x="6561" y="18191"/>
                    <a:pt x="7163" y="17641"/>
                    <a:pt x="7753" y="17091"/>
                  </a:cubicBezTo>
                  <a:cubicBezTo>
                    <a:pt x="8638" y="15991"/>
                    <a:pt x="9523" y="15441"/>
                    <a:pt x="10409" y="14891"/>
                  </a:cubicBezTo>
                  <a:cubicBezTo>
                    <a:pt x="13666" y="12142"/>
                    <a:pt x="16629" y="9920"/>
                    <a:pt x="19875" y="7721"/>
                  </a:cubicBezTo>
                  <a:cubicBezTo>
                    <a:pt x="20760" y="6621"/>
                    <a:pt x="21362" y="4421"/>
                    <a:pt x="20760" y="2200"/>
                  </a:cubicBezTo>
                  <a:cubicBezTo>
                    <a:pt x="20465" y="1100"/>
                    <a:pt x="19580" y="0"/>
                    <a:pt x="18990" y="0"/>
                  </a:cubicBezTo>
                  <a:close/>
                </a:path>
              </a:pathLst>
            </a:custGeom>
            <a:solidFill>
              <a:srgbClr val="E1A97D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04" name="Google Shape;9512;p55"/>
            <p:cNvSpPr/>
            <p:nvPr/>
          </p:nvSpPr>
          <p:spPr>
            <a:xfrm>
              <a:off x="8361140" y="4315229"/>
              <a:ext cx="403870" cy="3523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2" h="21600" fill="norm" stroke="1" extrusionOk="0">
                  <a:moveTo>
                    <a:pt x="9734" y="0"/>
                  </a:moveTo>
                  <a:cubicBezTo>
                    <a:pt x="9278" y="0"/>
                    <a:pt x="8644" y="0"/>
                    <a:pt x="8098" y="104"/>
                  </a:cubicBezTo>
                  <a:cubicBezTo>
                    <a:pt x="6736" y="208"/>
                    <a:pt x="5284" y="733"/>
                    <a:pt x="3926" y="1461"/>
                  </a:cubicBezTo>
                  <a:cubicBezTo>
                    <a:pt x="3289" y="1878"/>
                    <a:pt x="2655" y="2298"/>
                    <a:pt x="2108" y="2819"/>
                  </a:cubicBezTo>
                  <a:cubicBezTo>
                    <a:pt x="1837" y="3027"/>
                    <a:pt x="1565" y="3339"/>
                    <a:pt x="1294" y="3755"/>
                  </a:cubicBezTo>
                  <a:cubicBezTo>
                    <a:pt x="1022" y="4176"/>
                    <a:pt x="747" y="4592"/>
                    <a:pt x="566" y="5009"/>
                  </a:cubicBezTo>
                  <a:cubicBezTo>
                    <a:pt x="566" y="5217"/>
                    <a:pt x="475" y="5425"/>
                    <a:pt x="385" y="5529"/>
                  </a:cubicBezTo>
                  <a:cubicBezTo>
                    <a:pt x="294" y="5741"/>
                    <a:pt x="204" y="5845"/>
                    <a:pt x="204" y="6054"/>
                  </a:cubicBezTo>
                  <a:cubicBezTo>
                    <a:pt x="-68" y="7827"/>
                    <a:pt x="-68" y="9705"/>
                    <a:pt x="204" y="11687"/>
                  </a:cubicBezTo>
                  <a:cubicBezTo>
                    <a:pt x="294" y="12628"/>
                    <a:pt x="475" y="13669"/>
                    <a:pt x="837" y="14714"/>
                  </a:cubicBezTo>
                  <a:cubicBezTo>
                    <a:pt x="1022" y="15546"/>
                    <a:pt x="1384" y="16383"/>
                    <a:pt x="1837" y="17216"/>
                  </a:cubicBezTo>
                  <a:cubicBezTo>
                    <a:pt x="1746" y="17324"/>
                    <a:pt x="1656" y="17428"/>
                    <a:pt x="1656" y="17636"/>
                  </a:cubicBezTo>
                  <a:cubicBezTo>
                    <a:pt x="1656" y="17845"/>
                    <a:pt x="1746" y="17949"/>
                    <a:pt x="1837" y="18157"/>
                  </a:cubicBezTo>
                  <a:cubicBezTo>
                    <a:pt x="2018" y="18469"/>
                    <a:pt x="2199" y="18677"/>
                    <a:pt x="2474" y="18994"/>
                  </a:cubicBezTo>
                  <a:cubicBezTo>
                    <a:pt x="2655" y="19202"/>
                    <a:pt x="2836" y="19306"/>
                    <a:pt x="3017" y="19514"/>
                  </a:cubicBezTo>
                  <a:cubicBezTo>
                    <a:pt x="3108" y="19618"/>
                    <a:pt x="3198" y="19722"/>
                    <a:pt x="3198" y="19722"/>
                  </a:cubicBezTo>
                  <a:lnTo>
                    <a:pt x="3289" y="19826"/>
                  </a:lnTo>
                  <a:cubicBezTo>
                    <a:pt x="3651" y="20139"/>
                    <a:pt x="3926" y="20347"/>
                    <a:pt x="4198" y="20559"/>
                  </a:cubicBezTo>
                  <a:cubicBezTo>
                    <a:pt x="4288" y="20663"/>
                    <a:pt x="4379" y="20663"/>
                    <a:pt x="4469" y="20767"/>
                  </a:cubicBezTo>
                  <a:cubicBezTo>
                    <a:pt x="4741" y="20975"/>
                    <a:pt x="5103" y="21080"/>
                    <a:pt x="5469" y="21288"/>
                  </a:cubicBezTo>
                  <a:cubicBezTo>
                    <a:pt x="6012" y="21496"/>
                    <a:pt x="6555" y="21600"/>
                    <a:pt x="7102" y="21600"/>
                  </a:cubicBezTo>
                  <a:lnTo>
                    <a:pt x="7645" y="21600"/>
                  </a:lnTo>
                  <a:cubicBezTo>
                    <a:pt x="8188" y="21496"/>
                    <a:pt x="8554" y="21392"/>
                    <a:pt x="8916" y="21288"/>
                  </a:cubicBezTo>
                  <a:cubicBezTo>
                    <a:pt x="9278" y="21080"/>
                    <a:pt x="9640" y="20767"/>
                    <a:pt x="9915" y="20243"/>
                  </a:cubicBezTo>
                  <a:cubicBezTo>
                    <a:pt x="10187" y="19930"/>
                    <a:pt x="10278" y="19410"/>
                    <a:pt x="10368" y="18885"/>
                  </a:cubicBezTo>
                  <a:lnTo>
                    <a:pt x="10549" y="18994"/>
                  </a:lnTo>
                  <a:cubicBezTo>
                    <a:pt x="11002" y="19098"/>
                    <a:pt x="11549" y="19202"/>
                    <a:pt x="12092" y="19202"/>
                  </a:cubicBezTo>
                  <a:cubicBezTo>
                    <a:pt x="12639" y="19202"/>
                    <a:pt x="13091" y="19202"/>
                    <a:pt x="13544" y="18994"/>
                  </a:cubicBezTo>
                  <a:cubicBezTo>
                    <a:pt x="14543" y="18677"/>
                    <a:pt x="15452" y="18053"/>
                    <a:pt x="16176" y="17216"/>
                  </a:cubicBezTo>
                  <a:cubicBezTo>
                    <a:pt x="16357" y="17008"/>
                    <a:pt x="16448" y="16800"/>
                    <a:pt x="16629" y="16591"/>
                  </a:cubicBezTo>
                  <a:cubicBezTo>
                    <a:pt x="16810" y="16279"/>
                    <a:pt x="16904" y="15967"/>
                    <a:pt x="16995" y="15655"/>
                  </a:cubicBezTo>
                  <a:cubicBezTo>
                    <a:pt x="17266" y="15026"/>
                    <a:pt x="17357" y="14297"/>
                    <a:pt x="17357" y="13565"/>
                  </a:cubicBezTo>
                  <a:lnTo>
                    <a:pt x="17809" y="13565"/>
                  </a:lnTo>
                  <a:cubicBezTo>
                    <a:pt x="18262" y="13565"/>
                    <a:pt x="18718" y="13460"/>
                    <a:pt x="19171" y="13356"/>
                  </a:cubicBezTo>
                  <a:cubicBezTo>
                    <a:pt x="19808" y="13044"/>
                    <a:pt x="20352" y="12732"/>
                    <a:pt x="20714" y="12207"/>
                  </a:cubicBezTo>
                  <a:cubicBezTo>
                    <a:pt x="20985" y="11791"/>
                    <a:pt x="21166" y="11479"/>
                    <a:pt x="21260" y="11166"/>
                  </a:cubicBezTo>
                  <a:cubicBezTo>
                    <a:pt x="21441" y="10854"/>
                    <a:pt x="21532" y="10434"/>
                    <a:pt x="21532" y="9809"/>
                  </a:cubicBezTo>
                  <a:cubicBezTo>
                    <a:pt x="21532" y="9185"/>
                    <a:pt x="21351" y="8348"/>
                    <a:pt x="20985" y="7515"/>
                  </a:cubicBezTo>
                  <a:cubicBezTo>
                    <a:pt x="20804" y="7095"/>
                    <a:pt x="20623" y="6678"/>
                    <a:pt x="20442" y="6366"/>
                  </a:cubicBezTo>
                  <a:cubicBezTo>
                    <a:pt x="20261" y="5950"/>
                    <a:pt x="19989" y="5637"/>
                    <a:pt x="19714" y="5217"/>
                  </a:cubicBezTo>
                  <a:cubicBezTo>
                    <a:pt x="18809" y="3968"/>
                    <a:pt x="17719" y="2819"/>
                    <a:pt x="16448" y="1982"/>
                  </a:cubicBezTo>
                  <a:cubicBezTo>
                    <a:pt x="15905" y="1670"/>
                    <a:pt x="15267" y="1253"/>
                    <a:pt x="14634" y="1045"/>
                  </a:cubicBezTo>
                  <a:cubicBezTo>
                    <a:pt x="13996" y="733"/>
                    <a:pt x="13272" y="520"/>
                    <a:pt x="12454" y="312"/>
                  </a:cubicBezTo>
                  <a:cubicBezTo>
                    <a:pt x="11549" y="104"/>
                    <a:pt x="10640" y="0"/>
                    <a:pt x="9734" y="0"/>
                  </a:cubicBezTo>
                  <a:close/>
                </a:path>
              </a:pathLst>
            </a:custGeom>
            <a:solidFill>
              <a:srgbClr val="FFC39D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05" name="Google Shape;9513;p55"/>
            <p:cNvSpPr/>
            <p:nvPr/>
          </p:nvSpPr>
          <p:spPr>
            <a:xfrm>
              <a:off x="8345885" y="4398635"/>
              <a:ext cx="108908" cy="2516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40" h="21600" fill="norm" stroke="1" extrusionOk="0">
                  <a:moveTo>
                    <a:pt x="4321" y="0"/>
                  </a:moveTo>
                  <a:cubicBezTo>
                    <a:pt x="3341" y="0"/>
                    <a:pt x="2362" y="291"/>
                    <a:pt x="2035" y="583"/>
                  </a:cubicBezTo>
                  <a:cubicBezTo>
                    <a:pt x="1382" y="1463"/>
                    <a:pt x="716" y="2338"/>
                    <a:pt x="390" y="3218"/>
                  </a:cubicBezTo>
                  <a:cubicBezTo>
                    <a:pt x="63" y="4093"/>
                    <a:pt x="63" y="5113"/>
                    <a:pt x="63" y="5993"/>
                  </a:cubicBezTo>
                  <a:cubicBezTo>
                    <a:pt x="-263" y="8185"/>
                    <a:pt x="716" y="10377"/>
                    <a:pt x="2035" y="12272"/>
                  </a:cubicBezTo>
                  <a:cubicBezTo>
                    <a:pt x="3341" y="14318"/>
                    <a:pt x="5300" y="16073"/>
                    <a:pt x="7925" y="17828"/>
                  </a:cubicBezTo>
                  <a:cubicBezTo>
                    <a:pt x="10537" y="19286"/>
                    <a:pt x="13815" y="20603"/>
                    <a:pt x="17746" y="21478"/>
                  </a:cubicBezTo>
                  <a:cubicBezTo>
                    <a:pt x="18020" y="21559"/>
                    <a:pt x="18346" y="21600"/>
                    <a:pt x="18673" y="21600"/>
                  </a:cubicBezTo>
                  <a:cubicBezTo>
                    <a:pt x="19535" y="21600"/>
                    <a:pt x="20449" y="21355"/>
                    <a:pt x="20684" y="21040"/>
                  </a:cubicBezTo>
                  <a:cubicBezTo>
                    <a:pt x="21337" y="20457"/>
                    <a:pt x="20684" y="19874"/>
                    <a:pt x="19378" y="19729"/>
                  </a:cubicBezTo>
                  <a:cubicBezTo>
                    <a:pt x="19052" y="19583"/>
                    <a:pt x="18725" y="19437"/>
                    <a:pt x="18399" y="19437"/>
                  </a:cubicBezTo>
                  <a:cubicBezTo>
                    <a:pt x="16753" y="18994"/>
                    <a:pt x="15447" y="18557"/>
                    <a:pt x="14141" y="17974"/>
                  </a:cubicBezTo>
                  <a:cubicBezTo>
                    <a:pt x="12509" y="17099"/>
                    <a:pt x="11190" y="16219"/>
                    <a:pt x="9884" y="15199"/>
                  </a:cubicBezTo>
                  <a:cubicBezTo>
                    <a:pt x="9558" y="15199"/>
                    <a:pt x="9558" y="15199"/>
                    <a:pt x="9558" y="15053"/>
                  </a:cubicBezTo>
                  <a:cubicBezTo>
                    <a:pt x="9558" y="15199"/>
                    <a:pt x="9558" y="15199"/>
                    <a:pt x="9558" y="15199"/>
                  </a:cubicBezTo>
                  <a:cubicBezTo>
                    <a:pt x="7925" y="13735"/>
                    <a:pt x="6619" y="12126"/>
                    <a:pt x="5627" y="10377"/>
                  </a:cubicBezTo>
                  <a:cubicBezTo>
                    <a:pt x="4647" y="8914"/>
                    <a:pt x="4321" y="7305"/>
                    <a:pt x="4321" y="5702"/>
                  </a:cubicBezTo>
                  <a:cubicBezTo>
                    <a:pt x="4647" y="4530"/>
                    <a:pt x="4974" y="3510"/>
                    <a:pt x="5627" y="2484"/>
                  </a:cubicBezTo>
                  <a:cubicBezTo>
                    <a:pt x="5627" y="2046"/>
                    <a:pt x="5953" y="1755"/>
                    <a:pt x="6280" y="1463"/>
                  </a:cubicBezTo>
                  <a:cubicBezTo>
                    <a:pt x="6619" y="880"/>
                    <a:pt x="6280" y="291"/>
                    <a:pt x="4974" y="146"/>
                  </a:cubicBezTo>
                  <a:cubicBezTo>
                    <a:pt x="4974" y="0"/>
                    <a:pt x="4647" y="0"/>
                    <a:pt x="4321" y="0"/>
                  </a:cubicBezTo>
                  <a:close/>
                </a:path>
              </a:pathLst>
            </a:custGeom>
            <a:solidFill>
              <a:srgbClr val="F9986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06" name="Google Shape;9514;p55"/>
            <p:cNvSpPr/>
            <p:nvPr/>
          </p:nvSpPr>
          <p:spPr>
            <a:xfrm>
              <a:off x="8452642" y="4393540"/>
              <a:ext cx="100243" cy="2219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14" h="21600" fill="norm" stroke="1" extrusionOk="0">
                  <a:moveTo>
                    <a:pt x="3309" y="0"/>
                  </a:moveTo>
                  <a:cubicBezTo>
                    <a:pt x="2266" y="0"/>
                    <a:pt x="1210" y="496"/>
                    <a:pt x="862" y="991"/>
                  </a:cubicBezTo>
                  <a:cubicBezTo>
                    <a:pt x="-875" y="4640"/>
                    <a:pt x="167" y="8612"/>
                    <a:pt x="2614" y="12095"/>
                  </a:cubicBezTo>
                  <a:cubicBezTo>
                    <a:pt x="4004" y="14078"/>
                    <a:pt x="5741" y="15737"/>
                    <a:pt x="8188" y="17396"/>
                  </a:cubicBezTo>
                  <a:cubicBezTo>
                    <a:pt x="10272" y="19049"/>
                    <a:pt x="13414" y="20377"/>
                    <a:pt x="16541" y="21369"/>
                  </a:cubicBezTo>
                  <a:cubicBezTo>
                    <a:pt x="17014" y="21521"/>
                    <a:pt x="17556" y="21600"/>
                    <a:pt x="18098" y="21600"/>
                  </a:cubicBezTo>
                  <a:cubicBezTo>
                    <a:pt x="18765" y="21600"/>
                    <a:pt x="19446" y="21474"/>
                    <a:pt x="20030" y="21203"/>
                  </a:cubicBezTo>
                  <a:cubicBezTo>
                    <a:pt x="20725" y="20708"/>
                    <a:pt x="20725" y="19882"/>
                    <a:pt x="19683" y="19544"/>
                  </a:cubicBezTo>
                  <a:cubicBezTo>
                    <a:pt x="17931" y="19049"/>
                    <a:pt x="16541" y="18553"/>
                    <a:pt x="15151" y="17892"/>
                  </a:cubicBezTo>
                  <a:cubicBezTo>
                    <a:pt x="13414" y="16894"/>
                    <a:pt x="11662" y="15903"/>
                    <a:pt x="10272" y="14581"/>
                  </a:cubicBezTo>
                  <a:cubicBezTo>
                    <a:pt x="8188" y="13087"/>
                    <a:pt x="7131" y="11428"/>
                    <a:pt x="6089" y="9610"/>
                  </a:cubicBezTo>
                  <a:cubicBezTo>
                    <a:pt x="5394" y="7951"/>
                    <a:pt x="4699" y="6458"/>
                    <a:pt x="4699" y="4805"/>
                  </a:cubicBezTo>
                  <a:cubicBezTo>
                    <a:pt x="5046" y="3642"/>
                    <a:pt x="5046" y="2485"/>
                    <a:pt x="5741" y="1329"/>
                  </a:cubicBezTo>
                  <a:cubicBezTo>
                    <a:pt x="6089" y="661"/>
                    <a:pt x="5046" y="165"/>
                    <a:pt x="3656" y="0"/>
                  </a:cubicBezTo>
                  <a:close/>
                </a:path>
              </a:pathLst>
            </a:custGeom>
            <a:solidFill>
              <a:srgbClr val="F9986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07" name="Google Shape;9515;p55"/>
            <p:cNvSpPr/>
            <p:nvPr/>
          </p:nvSpPr>
          <p:spPr>
            <a:xfrm>
              <a:off x="8556980" y="4371399"/>
              <a:ext cx="130330" cy="163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1" h="21600" fill="norm" stroke="1" extrusionOk="0">
                  <a:moveTo>
                    <a:pt x="1711" y="0"/>
                  </a:moveTo>
                  <a:cubicBezTo>
                    <a:pt x="606" y="225"/>
                    <a:pt x="-223" y="900"/>
                    <a:pt x="53" y="1809"/>
                  </a:cubicBezTo>
                  <a:cubicBezTo>
                    <a:pt x="882" y="6093"/>
                    <a:pt x="2826" y="10152"/>
                    <a:pt x="5865" y="13536"/>
                  </a:cubicBezTo>
                  <a:cubicBezTo>
                    <a:pt x="7533" y="15336"/>
                    <a:pt x="9467" y="16920"/>
                    <a:pt x="11687" y="18270"/>
                  </a:cubicBezTo>
                  <a:cubicBezTo>
                    <a:pt x="13621" y="19854"/>
                    <a:pt x="16118" y="20754"/>
                    <a:pt x="18604" y="21429"/>
                  </a:cubicBezTo>
                  <a:cubicBezTo>
                    <a:pt x="18880" y="21546"/>
                    <a:pt x="19090" y="21600"/>
                    <a:pt x="19300" y="21600"/>
                  </a:cubicBezTo>
                  <a:cubicBezTo>
                    <a:pt x="19510" y="21600"/>
                    <a:pt x="19720" y="21546"/>
                    <a:pt x="19996" y="21429"/>
                  </a:cubicBezTo>
                  <a:cubicBezTo>
                    <a:pt x="20548" y="21429"/>
                    <a:pt x="20825" y="20979"/>
                    <a:pt x="21101" y="20754"/>
                  </a:cubicBezTo>
                  <a:cubicBezTo>
                    <a:pt x="21377" y="19854"/>
                    <a:pt x="21101" y="18945"/>
                    <a:pt x="19996" y="18720"/>
                  </a:cubicBezTo>
                  <a:cubicBezTo>
                    <a:pt x="18604" y="18270"/>
                    <a:pt x="17223" y="17820"/>
                    <a:pt x="15842" y="17145"/>
                  </a:cubicBezTo>
                  <a:cubicBezTo>
                    <a:pt x="14450" y="16245"/>
                    <a:pt x="12792" y="15336"/>
                    <a:pt x="11411" y="14211"/>
                  </a:cubicBezTo>
                  <a:cubicBezTo>
                    <a:pt x="11687" y="14211"/>
                    <a:pt x="11687" y="14436"/>
                    <a:pt x="11964" y="14436"/>
                  </a:cubicBezTo>
                  <a:cubicBezTo>
                    <a:pt x="10019" y="12861"/>
                    <a:pt x="8362" y="11277"/>
                    <a:pt x="6981" y="9252"/>
                  </a:cubicBezTo>
                  <a:cubicBezTo>
                    <a:pt x="5865" y="7443"/>
                    <a:pt x="4760" y="5418"/>
                    <a:pt x="4207" y="3384"/>
                  </a:cubicBezTo>
                  <a:cubicBezTo>
                    <a:pt x="3931" y="2709"/>
                    <a:pt x="3931" y="2034"/>
                    <a:pt x="3655" y="1359"/>
                  </a:cubicBezTo>
                  <a:cubicBezTo>
                    <a:pt x="3655" y="675"/>
                    <a:pt x="2826" y="0"/>
                    <a:pt x="1987" y="0"/>
                  </a:cubicBezTo>
                  <a:close/>
                </a:path>
              </a:pathLst>
            </a:custGeom>
            <a:solidFill>
              <a:srgbClr val="F9986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08" name="Google Shape;9516;p55"/>
            <p:cNvSpPr/>
            <p:nvPr/>
          </p:nvSpPr>
          <p:spPr>
            <a:xfrm>
              <a:off x="8172611" y="4231823"/>
              <a:ext cx="461313" cy="2604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94" y="0"/>
                  </a:moveTo>
                  <a:cubicBezTo>
                    <a:pt x="11795" y="0"/>
                    <a:pt x="11000" y="141"/>
                    <a:pt x="10282" y="422"/>
                  </a:cubicBezTo>
                  <a:cubicBezTo>
                    <a:pt x="9165" y="704"/>
                    <a:pt x="8129" y="1273"/>
                    <a:pt x="7175" y="2259"/>
                  </a:cubicBezTo>
                  <a:cubicBezTo>
                    <a:pt x="6138" y="3244"/>
                    <a:pt x="5101" y="4799"/>
                    <a:pt x="4064" y="6917"/>
                  </a:cubicBezTo>
                  <a:cubicBezTo>
                    <a:pt x="3508" y="8189"/>
                    <a:pt x="2948" y="9457"/>
                    <a:pt x="2392" y="10870"/>
                  </a:cubicBezTo>
                  <a:cubicBezTo>
                    <a:pt x="2070" y="11574"/>
                    <a:pt x="1832" y="12138"/>
                    <a:pt x="1514" y="12847"/>
                  </a:cubicBezTo>
                  <a:cubicBezTo>
                    <a:pt x="957" y="14115"/>
                    <a:pt x="477" y="15247"/>
                    <a:pt x="0" y="16092"/>
                  </a:cubicBezTo>
                  <a:cubicBezTo>
                    <a:pt x="477" y="16514"/>
                    <a:pt x="1037" y="17224"/>
                    <a:pt x="1434" y="17928"/>
                  </a:cubicBezTo>
                  <a:cubicBezTo>
                    <a:pt x="1752" y="18350"/>
                    <a:pt x="1991" y="18773"/>
                    <a:pt x="2233" y="19201"/>
                  </a:cubicBezTo>
                  <a:cubicBezTo>
                    <a:pt x="2233" y="19341"/>
                    <a:pt x="2312" y="19341"/>
                    <a:pt x="2312" y="19482"/>
                  </a:cubicBezTo>
                  <a:cubicBezTo>
                    <a:pt x="2471" y="19764"/>
                    <a:pt x="2630" y="20045"/>
                    <a:pt x="2789" y="20327"/>
                  </a:cubicBezTo>
                  <a:cubicBezTo>
                    <a:pt x="2789" y="20468"/>
                    <a:pt x="2869" y="20468"/>
                    <a:pt x="2948" y="20609"/>
                  </a:cubicBezTo>
                  <a:cubicBezTo>
                    <a:pt x="3107" y="20890"/>
                    <a:pt x="3187" y="21318"/>
                    <a:pt x="3346" y="21600"/>
                  </a:cubicBezTo>
                  <a:cubicBezTo>
                    <a:pt x="3905" y="21031"/>
                    <a:pt x="4382" y="20609"/>
                    <a:pt x="4863" y="20045"/>
                  </a:cubicBezTo>
                  <a:cubicBezTo>
                    <a:pt x="5101" y="19764"/>
                    <a:pt x="5340" y="19482"/>
                    <a:pt x="5578" y="19201"/>
                  </a:cubicBezTo>
                  <a:lnTo>
                    <a:pt x="6217" y="18632"/>
                  </a:lnTo>
                  <a:cubicBezTo>
                    <a:pt x="7175" y="17505"/>
                    <a:pt x="8049" y="16655"/>
                    <a:pt x="8847" y="16092"/>
                  </a:cubicBezTo>
                  <a:cubicBezTo>
                    <a:pt x="9642" y="15528"/>
                    <a:pt x="10282" y="15247"/>
                    <a:pt x="10918" y="15106"/>
                  </a:cubicBezTo>
                  <a:lnTo>
                    <a:pt x="12276" y="15106"/>
                  </a:lnTo>
                  <a:cubicBezTo>
                    <a:pt x="12753" y="15247"/>
                    <a:pt x="13230" y="15388"/>
                    <a:pt x="13710" y="15528"/>
                  </a:cubicBezTo>
                  <a:lnTo>
                    <a:pt x="14346" y="15810"/>
                  </a:lnTo>
                  <a:cubicBezTo>
                    <a:pt x="14906" y="15951"/>
                    <a:pt x="15383" y="16092"/>
                    <a:pt x="15860" y="16092"/>
                  </a:cubicBezTo>
                  <a:lnTo>
                    <a:pt x="16578" y="16092"/>
                  </a:lnTo>
                  <a:cubicBezTo>
                    <a:pt x="17135" y="15951"/>
                    <a:pt x="17774" y="15669"/>
                    <a:pt x="18410" y="15106"/>
                  </a:cubicBezTo>
                  <a:cubicBezTo>
                    <a:pt x="19049" y="14683"/>
                    <a:pt x="19606" y="14115"/>
                    <a:pt x="20086" y="13551"/>
                  </a:cubicBezTo>
                  <a:cubicBezTo>
                    <a:pt x="20563" y="12847"/>
                    <a:pt x="20881" y="12138"/>
                    <a:pt x="21202" y="11293"/>
                  </a:cubicBezTo>
                  <a:cubicBezTo>
                    <a:pt x="21441" y="10589"/>
                    <a:pt x="21600" y="9457"/>
                    <a:pt x="21600" y="8471"/>
                  </a:cubicBezTo>
                  <a:cubicBezTo>
                    <a:pt x="21600" y="7480"/>
                    <a:pt x="21361" y="6494"/>
                    <a:pt x="21040" y="5508"/>
                  </a:cubicBezTo>
                  <a:cubicBezTo>
                    <a:pt x="20802" y="4799"/>
                    <a:pt x="20404" y="4095"/>
                    <a:pt x="19927" y="3391"/>
                  </a:cubicBezTo>
                  <a:cubicBezTo>
                    <a:pt x="19208" y="2399"/>
                    <a:pt x="18251" y="1555"/>
                    <a:pt x="16976" y="986"/>
                  </a:cubicBezTo>
                  <a:cubicBezTo>
                    <a:pt x="16019" y="563"/>
                    <a:pt x="14906" y="282"/>
                    <a:pt x="13551" y="141"/>
                  </a:cubicBezTo>
                  <a:cubicBezTo>
                    <a:pt x="13230" y="0"/>
                    <a:pt x="12912" y="0"/>
                    <a:pt x="12594" y="0"/>
                  </a:cubicBezTo>
                  <a:close/>
                </a:path>
              </a:pathLst>
            </a:custGeom>
            <a:solidFill>
              <a:srgbClr val="FFC39D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09" name="Google Shape;9517;p55"/>
            <p:cNvSpPr/>
            <p:nvPr/>
          </p:nvSpPr>
          <p:spPr>
            <a:xfrm>
              <a:off x="8349610" y="4383352"/>
              <a:ext cx="260050" cy="533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5" h="21600" fill="norm" stroke="1" extrusionOk="0">
                  <a:moveTo>
                    <a:pt x="18637" y="8244"/>
                  </a:moveTo>
                  <a:cubicBezTo>
                    <a:pt x="18637" y="8244"/>
                    <a:pt x="18536" y="8244"/>
                    <a:pt x="18502" y="8684"/>
                  </a:cubicBezTo>
                  <a:cubicBezTo>
                    <a:pt x="18547" y="8547"/>
                    <a:pt x="18592" y="8409"/>
                    <a:pt x="18637" y="8244"/>
                  </a:cubicBezTo>
                  <a:close/>
                  <a:moveTo>
                    <a:pt x="21037" y="0"/>
                  </a:moveTo>
                  <a:cubicBezTo>
                    <a:pt x="20896" y="0"/>
                    <a:pt x="20755" y="0"/>
                    <a:pt x="20755" y="687"/>
                  </a:cubicBezTo>
                  <a:cubicBezTo>
                    <a:pt x="20614" y="1374"/>
                    <a:pt x="20468" y="2061"/>
                    <a:pt x="20327" y="2748"/>
                  </a:cubicBezTo>
                  <a:cubicBezTo>
                    <a:pt x="20045" y="3435"/>
                    <a:pt x="19905" y="4809"/>
                    <a:pt x="19623" y="5496"/>
                  </a:cubicBezTo>
                  <a:cubicBezTo>
                    <a:pt x="19341" y="6870"/>
                    <a:pt x="18919" y="7557"/>
                    <a:pt x="18497" y="8931"/>
                  </a:cubicBezTo>
                  <a:cubicBezTo>
                    <a:pt x="18497" y="8849"/>
                    <a:pt x="18497" y="8766"/>
                    <a:pt x="18502" y="8684"/>
                  </a:cubicBezTo>
                  <a:cubicBezTo>
                    <a:pt x="18147" y="9783"/>
                    <a:pt x="17883" y="10388"/>
                    <a:pt x="17505" y="11020"/>
                  </a:cubicBezTo>
                  <a:cubicBezTo>
                    <a:pt x="17224" y="11707"/>
                    <a:pt x="16801" y="12394"/>
                    <a:pt x="16379" y="12394"/>
                  </a:cubicBezTo>
                  <a:cubicBezTo>
                    <a:pt x="15810" y="13081"/>
                    <a:pt x="15106" y="13768"/>
                    <a:pt x="14402" y="13768"/>
                  </a:cubicBezTo>
                  <a:cubicBezTo>
                    <a:pt x="13743" y="14400"/>
                    <a:pt x="13084" y="14455"/>
                    <a:pt x="12425" y="14455"/>
                  </a:cubicBezTo>
                  <a:cubicBezTo>
                    <a:pt x="10448" y="13768"/>
                    <a:pt x="8471" y="13081"/>
                    <a:pt x="6494" y="12394"/>
                  </a:cubicBezTo>
                  <a:cubicBezTo>
                    <a:pt x="5368" y="12394"/>
                    <a:pt x="4376" y="12394"/>
                    <a:pt x="3391" y="13081"/>
                  </a:cubicBezTo>
                  <a:cubicBezTo>
                    <a:pt x="2399" y="13768"/>
                    <a:pt x="1273" y="15142"/>
                    <a:pt x="287" y="17203"/>
                  </a:cubicBezTo>
                  <a:cubicBezTo>
                    <a:pt x="141" y="17890"/>
                    <a:pt x="0" y="19264"/>
                    <a:pt x="0" y="19951"/>
                  </a:cubicBezTo>
                  <a:cubicBezTo>
                    <a:pt x="107" y="20968"/>
                    <a:pt x="287" y="21600"/>
                    <a:pt x="484" y="21600"/>
                  </a:cubicBezTo>
                  <a:cubicBezTo>
                    <a:pt x="558" y="21600"/>
                    <a:pt x="631" y="21518"/>
                    <a:pt x="710" y="21353"/>
                  </a:cubicBezTo>
                  <a:cubicBezTo>
                    <a:pt x="1273" y="20666"/>
                    <a:pt x="1695" y="19951"/>
                    <a:pt x="2399" y="19264"/>
                  </a:cubicBezTo>
                  <a:cubicBezTo>
                    <a:pt x="2968" y="18577"/>
                    <a:pt x="3672" y="17890"/>
                    <a:pt x="4376" y="17203"/>
                  </a:cubicBezTo>
                  <a:lnTo>
                    <a:pt x="6353" y="17203"/>
                  </a:lnTo>
                  <a:cubicBezTo>
                    <a:pt x="8499" y="17725"/>
                    <a:pt x="10561" y="19044"/>
                    <a:pt x="12605" y="19044"/>
                  </a:cubicBezTo>
                  <a:cubicBezTo>
                    <a:pt x="13253" y="19044"/>
                    <a:pt x="13895" y="18907"/>
                    <a:pt x="14543" y="18577"/>
                  </a:cubicBezTo>
                  <a:cubicBezTo>
                    <a:pt x="15810" y="18577"/>
                    <a:pt x="16942" y="17203"/>
                    <a:pt x="18069" y="14455"/>
                  </a:cubicBezTo>
                  <a:cubicBezTo>
                    <a:pt x="18778" y="13768"/>
                    <a:pt x="19341" y="11707"/>
                    <a:pt x="19905" y="10333"/>
                  </a:cubicBezTo>
                  <a:cubicBezTo>
                    <a:pt x="20468" y="8244"/>
                    <a:pt x="21037" y="6183"/>
                    <a:pt x="21459" y="3435"/>
                  </a:cubicBezTo>
                  <a:cubicBezTo>
                    <a:pt x="21600" y="2748"/>
                    <a:pt x="21600" y="1374"/>
                    <a:pt x="21459" y="687"/>
                  </a:cubicBezTo>
                  <a:cubicBezTo>
                    <a:pt x="21318" y="0"/>
                    <a:pt x="21178" y="0"/>
                    <a:pt x="21037" y="0"/>
                  </a:cubicBezTo>
                  <a:close/>
                </a:path>
              </a:pathLst>
            </a:custGeom>
            <a:solidFill>
              <a:srgbClr val="F9986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10" name="Google Shape;9518;p55"/>
            <p:cNvSpPr/>
            <p:nvPr/>
          </p:nvSpPr>
          <p:spPr>
            <a:xfrm>
              <a:off x="5717592" y="5794526"/>
              <a:ext cx="2434757" cy="31406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4" h="21600" fill="norm" stroke="1" extrusionOk="0">
                  <a:moveTo>
                    <a:pt x="2175" y="0"/>
                  </a:moveTo>
                  <a:cubicBezTo>
                    <a:pt x="2145" y="0"/>
                    <a:pt x="2130" y="12"/>
                    <a:pt x="2115" y="23"/>
                  </a:cubicBezTo>
                  <a:cubicBezTo>
                    <a:pt x="2085" y="35"/>
                    <a:pt x="2070" y="58"/>
                    <a:pt x="2070" y="82"/>
                  </a:cubicBezTo>
                  <a:cubicBezTo>
                    <a:pt x="2070" y="105"/>
                    <a:pt x="2085" y="128"/>
                    <a:pt x="2100" y="140"/>
                  </a:cubicBezTo>
                  <a:cubicBezTo>
                    <a:pt x="2115" y="164"/>
                    <a:pt x="2145" y="164"/>
                    <a:pt x="2175" y="164"/>
                  </a:cubicBezTo>
                  <a:lnTo>
                    <a:pt x="2251" y="176"/>
                  </a:lnTo>
                  <a:lnTo>
                    <a:pt x="2311" y="187"/>
                  </a:lnTo>
                  <a:lnTo>
                    <a:pt x="2658" y="246"/>
                  </a:lnTo>
                  <a:cubicBezTo>
                    <a:pt x="2145" y="433"/>
                    <a:pt x="1692" y="655"/>
                    <a:pt x="1286" y="902"/>
                  </a:cubicBezTo>
                  <a:cubicBezTo>
                    <a:pt x="1029" y="1065"/>
                    <a:pt x="788" y="1241"/>
                    <a:pt x="592" y="1428"/>
                  </a:cubicBezTo>
                  <a:cubicBezTo>
                    <a:pt x="380" y="1615"/>
                    <a:pt x="229" y="1814"/>
                    <a:pt x="124" y="2037"/>
                  </a:cubicBezTo>
                  <a:cubicBezTo>
                    <a:pt x="33" y="2236"/>
                    <a:pt x="-12" y="2458"/>
                    <a:pt x="3" y="2692"/>
                  </a:cubicBezTo>
                  <a:cubicBezTo>
                    <a:pt x="18" y="2891"/>
                    <a:pt x="79" y="3090"/>
                    <a:pt x="199" y="3313"/>
                  </a:cubicBezTo>
                  <a:cubicBezTo>
                    <a:pt x="290" y="3488"/>
                    <a:pt x="426" y="3687"/>
                    <a:pt x="622" y="3899"/>
                  </a:cubicBezTo>
                  <a:cubicBezTo>
                    <a:pt x="788" y="4074"/>
                    <a:pt x="983" y="4249"/>
                    <a:pt x="1225" y="4437"/>
                  </a:cubicBezTo>
                  <a:cubicBezTo>
                    <a:pt x="1617" y="4730"/>
                    <a:pt x="2070" y="5022"/>
                    <a:pt x="2613" y="5327"/>
                  </a:cubicBezTo>
                  <a:cubicBezTo>
                    <a:pt x="2824" y="5432"/>
                    <a:pt x="3020" y="5537"/>
                    <a:pt x="3231" y="5643"/>
                  </a:cubicBezTo>
                  <a:lnTo>
                    <a:pt x="3352" y="5701"/>
                  </a:lnTo>
                  <a:cubicBezTo>
                    <a:pt x="3608" y="5830"/>
                    <a:pt x="3864" y="5959"/>
                    <a:pt x="4106" y="6087"/>
                  </a:cubicBezTo>
                  <a:lnTo>
                    <a:pt x="4317" y="6181"/>
                  </a:lnTo>
                  <a:cubicBezTo>
                    <a:pt x="5237" y="6638"/>
                    <a:pt x="6188" y="7118"/>
                    <a:pt x="7078" y="7621"/>
                  </a:cubicBezTo>
                  <a:cubicBezTo>
                    <a:pt x="7560" y="7902"/>
                    <a:pt x="8013" y="8183"/>
                    <a:pt x="8435" y="8464"/>
                  </a:cubicBezTo>
                  <a:lnTo>
                    <a:pt x="8420" y="8441"/>
                  </a:lnTo>
                  <a:cubicBezTo>
                    <a:pt x="8797" y="8710"/>
                    <a:pt x="9144" y="8979"/>
                    <a:pt x="9461" y="9237"/>
                  </a:cubicBezTo>
                  <a:cubicBezTo>
                    <a:pt x="9793" y="9530"/>
                    <a:pt x="10109" y="9834"/>
                    <a:pt x="10381" y="10138"/>
                  </a:cubicBezTo>
                  <a:lnTo>
                    <a:pt x="10366" y="10127"/>
                  </a:lnTo>
                  <a:cubicBezTo>
                    <a:pt x="10577" y="10372"/>
                    <a:pt x="10773" y="10630"/>
                    <a:pt x="10939" y="10888"/>
                  </a:cubicBezTo>
                  <a:cubicBezTo>
                    <a:pt x="11120" y="11157"/>
                    <a:pt x="11271" y="11438"/>
                    <a:pt x="11422" y="11742"/>
                  </a:cubicBezTo>
                  <a:lnTo>
                    <a:pt x="11407" y="11742"/>
                  </a:lnTo>
                  <a:cubicBezTo>
                    <a:pt x="11542" y="12047"/>
                    <a:pt x="11663" y="12363"/>
                    <a:pt x="11738" y="12679"/>
                  </a:cubicBezTo>
                  <a:cubicBezTo>
                    <a:pt x="11829" y="13006"/>
                    <a:pt x="11889" y="13346"/>
                    <a:pt x="11919" y="13721"/>
                  </a:cubicBezTo>
                  <a:cubicBezTo>
                    <a:pt x="11935" y="13955"/>
                    <a:pt x="11950" y="14213"/>
                    <a:pt x="11965" y="14529"/>
                  </a:cubicBezTo>
                  <a:cubicBezTo>
                    <a:pt x="11965" y="14786"/>
                    <a:pt x="11965" y="15055"/>
                    <a:pt x="11950" y="15395"/>
                  </a:cubicBezTo>
                  <a:cubicBezTo>
                    <a:pt x="11935" y="16016"/>
                    <a:pt x="11889" y="16648"/>
                    <a:pt x="11844" y="17116"/>
                  </a:cubicBezTo>
                  <a:cubicBezTo>
                    <a:pt x="11814" y="17432"/>
                    <a:pt x="11783" y="17736"/>
                    <a:pt x="11753" y="18041"/>
                  </a:cubicBezTo>
                  <a:cubicBezTo>
                    <a:pt x="11678" y="18802"/>
                    <a:pt x="11603" y="19586"/>
                    <a:pt x="11572" y="20359"/>
                  </a:cubicBezTo>
                  <a:cubicBezTo>
                    <a:pt x="11120" y="20757"/>
                    <a:pt x="10713" y="21038"/>
                    <a:pt x="10305" y="21260"/>
                  </a:cubicBezTo>
                  <a:cubicBezTo>
                    <a:pt x="10170" y="21330"/>
                    <a:pt x="10034" y="21389"/>
                    <a:pt x="9914" y="21436"/>
                  </a:cubicBezTo>
                  <a:cubicBezTo>
                    <a:pt x="9868" y="21459"/>
                    <a:pt x="9838" y="21506"/>
                    <a:pt x="9868" y="21553"/>
                  </a:cubicBezTo>
                  <a:cubicBezTo>
                    <a:pt x="9883" y="21576"/>
                    <a:pt x="9929" y="21600"/>
                    <a:pt x="9959" y="21600"/>
                  </a:cubicBezTo>
                  <a:cubicBezTo>
                    <a:pt x="9974" y="21600"/>
                    <a:pt x="9989" y="21588"/>
                    <a:pt x="10004" y="21588"/>
                  </a:cubicBezTo>
                  <a:cubicBezTo>
                    <a:pt x="10486" y="21389"/>
                    <a:pt x="10939" y="21120"/>
                    <a:pt x="11482" y="20687"/>
                  </a:cubicBezTo>
                  <a:cubicBezTo>
                    <a:pt x="11512" y="20651"/>
                    <a:pt x="11557" y="20616"/>
                    <a:pt x="11588" y="20593"/>
                  </a:cubicBezTo>
                  <a:cubicBezTo>
                    <a:pt x="11603" y="20605"/>
                    <a:pt x="11633" y="20616"/>
                    <a:pt x="11663" y="20616"/>
                  </a:cubicBezTo>
                  <a:cubicBezTo>
                    <a:pt x="11723" y="20616"/>
                    <a:pt x="11783" y="20581"/>
                    <a:pt x="11783" y="20546"/>
                  </a:cubicBezTo>
                  <a:lnTo>
                    <a:pt x="11783" y="20429"/>
                  </a:lnTo>
                  <a:cubicBezTo>
                    <a:pt x="12161" y="20113"/>
                    <a:pt x="12507" y="19762"/>
                    <a:pt x="12825" y="19434"/>
                  </a:cubicBezTo>
                  <a:cubicBezTo>
                    <a:pt x="12960" y="19305"/>
                    <a:pt x="13081" y="19177"/>
                    <a:pt x="13201" y="19048"/>
                  </a:cubicBezTo>
                  <a:cubicBezTo>
                    <a:pt x="13488" y="18766"/>
                    <a:pt x="13760" y="18474"/>
                    <a:pt x="14061" y="18205"/>
                  </a:cubicBezTo>
                  <a:cubicBezTo>
                    <a:pt x="14152" y="18099"/>
                    <a:pt x="14258" y="18017"/>
                    <a:pt x="14363" y="17924"/>
                  </a:cubicBezTo>
                  <a:lnTo>
                    <a:pt x="14831" y="17502"/>
                  </a:lnTo>
                  <a:cubicBezTo>
                    <a:pt x="15117" y="17245"/>
                    <a:pt x="15404" y="16987"/>
                    <a:pt x="15691" y="16718"/>
                  </a:cubicBezTo>
                  <a:cubicBezTo>
                    <a:pt x="16882" y="15629"/>
                    <a:pt x="17757" y="14774"/>
                    <a:pt x="18541" y="13931"/>
                  </a:cubicBezTo>
                  <a:cubicBezTo>
                    <a:pt x="19416" y="12983"/>
                    <a:pt x="20080" y="12117"/>
                    <a:pt x="20593" y="11274"/>
                  </a:cubicBezTo>
                  <a:cubicBezTo>
                    <a:pt x="20894" y="10770"/>
                    <a:pt x="21135" y="10279"/>
                    <a:pt x="21302" y="9810"/>
                  </a:cubicBezTo>
                  <a:cubicBezTo>
                    <a:pt x="21483" y="9307"/>
                    <a:pt x="21573" y="8815"/>
                    <a:pt x="21573" y="8347"/>
                  </a:cubicBezTo>
                  <a:cubicBezTo>
                    <a:pt x="21588" y="7856"/>
                    <a:pt x="21498" y="7387"/>
                    <a:pt x="21286" y="6954"/>
                  </a:cubicBezTo>
                  <a:cubicBezTo>
                    <a:pt x="21196" y="6732"/>
                    <a:pt x="21060" y="6509"/>
                    <a:pt x="20894" y="6298"/>
                  </a:cubicBezTo>
                  <a:cubicBezTo>
                    <a:pt x="20744" y="6099"/>
                    <a:pt x="20578" y="5912"/>
                    <a:pt x="20366" y="5725"/>
                  </a:cubicBezTo>
                  <a:cubicBezTo>
                    <a:pt x="20005" y="5385"/>
                    <a:pt x="19552" y="5057"/>
                    <a:pt x="18993" y="4730"/>
                  </a:cubicBezTo>
                  <a:cubicBezTo>
                    <a:pt x="18526" y="4461"/>
                    <a:pt x="17968" y="4191"/>
                    <a:pt x="17319" y="3922"/>
                  </a:cubicBezTo>
                  <a:cubicBezTo>
                    <a:pt x="16248" y="3477"/>
                    <a:pt x="15102" y="3114"/>
                    <a:pt x="14001" y="2751"/>
                  </a:cubicBezTo>
                  <a:lnTo>
                    <a:pt x="13775" y="2681"/>
                  </a:lnTo>
                  <a:cubicBezTo>
                    <a:pt x="13488" y="2587"/>
                    <a:pt x="13216" y="2493"/>
                    <a:pt x="12930" y="2400"/>
                  </a:cubicBezTo>
                  <a:cubicBezTo>
                    <a:pt x="12553" y="2283"/>
                    <a:pt x="12176" y="2166"/>
                    <a:pt x="11738" y="2037"/>
                  </a:cubicBezTo>
                  <a:cubicBezTo>
                    <a:pt x="10984" y="1803"/>
                    <a:pt x="10200" y="1592"/>
                    <a:pt x="9310" y="1381"/>
                  </a:cubicBezTo>
                  <a:cubicBezTo>
                    <a:pt x="7802" y="1007"/>
                    <a:pt x="6172" y="667"/>
                    <a:pt x="4317" y="351"/>
                  </a:cubicBezTo>
                  <a:cubicBezTo>
                    <a:pt x="3910" y="281"/>
                    <a:pt x="3503" y="211"/>
                    <a:pt x="3095" y="140"/>
                  </a:cubicBezTo>
                  <a:cubicBezTo>
                    <a:pt x="3065" y="128"/>
                    <a:pt x="3035" y="117"/>
                    <a:pt x="3005" y="117"/>
                  </a:cubicBezTo>
                  <a:cubicBezTo>
                    <a:pt x="2990" y="117"/>
                    <a:pt x="2975" y="117"/>
                    <a:pt x="2975" y="128"/>
                  </a:cubicBezTo>
                  <a:cubicBezTo>
                    <a:pt x="2703" y="82"/>
                    <a:pt x="2447" y="47"/>
                    <a:pt x="2190" y="0"/>
                  </a:cubicBezTo>
                  <a:close/>
                </a:path>
              </a:pathLst>
            </a:custGeom>
            <a:solidFill>
              <a:srgbClr val="762D38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11" name="Google Shape;9519;p55"/>
            <p:cNvSpPr/>
            <p:nvPr/>
          </p:nvSpPr>
          <p:spPr>
            <a:xfrm>
              <a:off x="6210300" y="9794811"/>
              <a:ext cx="668571" cy="9124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6" h="21600" fill="norm" stroke="1" extrusionOk="0">
                  <a:moveTo>
                    <a:pt x="2405" y="0"/>
                  </a:moveTo>
                  <a:cubicBezTo>
                    <a:pt x="2350" y="0"/>
                    <a:pt x="2240" y="0"/>
                    <a:pt x="2185" y="40"/>
                  </a:cubicBezTo>
                  <a:cubicBezTo>
                    <a:pt x="2131" y="80"/>
                    <a:pt x="2021" y="162"/>
                    <a:pt x="2021" y="243"/>
                  </a:cubicBezTo>
                  <a:cubicBezTo>
                    <a:pt x="1802" y="1169"/>
                    <a:pt x="1416" y="2137"/>
                    <a:pt x="1087" y="3063"/>
                  </a:cubicBezTo>
                  <a:lnTo>
                    <a:pt x="1032" y="3103"/>
                  </a:lnTo>
                  <a:lnTo>
                    <a:pt x="1032" y="3184"/>
                  </a:lnTo>
                  <a:cubicBezTo>
                    <a:pt x="756" y="3869"/>
                    <a:pt x="482" y="4553"/>
                    <a:pt x="317" y="5238"/>
                  </a:cubicBezTo>
                  <a:cubicBezTo>
                    <a:pt x="207" y="5642"/>
                    <a:pt x="98" y="6046"/>
                    <a:pt x="43" y="6448"/>
                  </a:cubicBezTo>
                  <a:cubicBezTo>
                    <a:pt x="-14" y="6811"/>
                    <a:pt x="-14" y="7214"/>
                    <a:pt x="43" y="7616"/>
                  </a:cubicBezTo>
                  <a:cubicBezTo>
                    <a:pt x="153" y="8301"/>
                    <a:pt x="427" y="8986"/>
                    <a:pt x="922" y="9711"/>
                  </a:cubicBezTo>
                  <a:cubicBezTo>
                    <a:pt x="1251" y="10276"/>
                    <a:pt x="1745" y="10880"/>
                    <a:pt x="2514" y="11606"/>
                  </a:cubicBezTo>
                  <a:cubicBezTo>
                    <a:pt x="3065" y="12210"/>
                    <a:pt x="3725" y="12774"/>
                    <a:pt x="4440" y="13379"/>
                  </a:cubicBezTo>
                  <a:cubicBezTo>
                    <a:pt x="5977" y="14749"/>
                    <a:pt x="7462" y="15918"/>
                    <a:pt x="8946" y="16926"/>
                  </a:cubicBezTo>
                  <a:cubicBezTo>
                    <a:pt x="10705" y="18135"/>
                    <a:pt x="12354" y="19142"/>
                    <a:pt x="14058" y="19947"/>
                  </a:cubicBezTo>
                  <a:cubicBezTo>
                    <a:pt x="15376" y="20592"/>
                    <a:pt x="16584" y="21036"/>
                    <a:pt x="17740" y="21359"/>
                  </a:cubicBezTo>
                  <a:cubicBezTo>
                    <a:pt x="18398" y="21520"/>
                    <a:pt x="18948" y="21600"/>
                    <a:pt x="19498" y="21600"/>
                  </a:cubicBezTo>
                  <a:cubicBezTo>
                    <a:pt x="19772" y="21600"/>
                    <a:pt x="20047" y="21560"/>
                    <a:pt x="20268" y="21520"/>
                  </a:cubicBezTo>
                  <a:cubicBezTo>
                    <a:pt x="20487" y="21439"/>
                    <a:pt x="20707" y="21359"/>
                    <a:pt x="20926" y="21196"/>
                  </a:cubicBezTo>
                  <a:cubicBezTo>
                    <a:pt x="21147" y="21116"/>
                    <a:pt x="21257" y="20915"/>
                    <a:pt x="21367" y="20714"/>
                  </a:cubicBezTo>
                  <a:cubicBezTo>
                    <a:pt x="21476" y="20552"/>
                    <a:pt x="21531" y="20310"/>
                    <a:pt x="21586" y="19987"/>
                  </a:cubicBezTo>
                  <a:cubicBezTo>
                    <a:pt x="21586" y="19746"/>
                    <a:pt x="21586" y="19465"/>
                    <a:pt x="21531" y="19142"/>
                  </a:cubicBezTo>
                  <a:cubicBezTo>
                    <a:pt x="21476" y="18780"/>
                    <a:pt x="21367" y="18457"/>
                    <a:pt x="21257" y="18135"/>
                  </a:cubicBezTo>
                  <a:cubicBezTo>
                    <a:pt x="20926" y="17167"/>
                    <a:pt x="20378" y="16159"/>
                    <a:pt x="19498" y="15032"/>
                  </a:cubicBezTo>
                  <a:cubicBezTo>
                    <a:pt x="18674" y="14024"/>
                    <a:pt x="17794" y="13138"/>
                    <a:pt x="16751" y="12049"/>
                  </a:cubicBezTo>
                  <a:cubicBezTo>
                    <a:pt x="16474" y="11768"/>
                    <a:pt x="16145" y="11525"/>
                    <a:pt x="15871" y="11244"/>
                  </a:cubicBezTo>
                  <a:lnTo>
                    <a:pt x="15759" y="11123"/>
                  </a:lnTo>
                  <a:cubicBezTo>
                    <a:pt x="15102" y="10478"/>
                    <a:pt x="14442" y="9834"/>
                    <a:pt x="13836" y="9189"/>
                  </a:cubicBezTo>
                  <a:cubicBezTo>
                    <a:pt x="12738" y="8100"/>
                    <a:pt x="12023" y="7214"/>
                    <a:pt x="11529" y="6327"/>
                  </a:cubicBezTo>
                  <a:cubicBezTo>
                    <a:pt x="11198" y="5763"/>
                    <a:pt x="10979" y="5118"/>
                    <a:pt x="10815" y="4312"/>
                  </a:cubicBezTo>
                  <a:cubicBezTo>
                    <a:pt x="10650" y="3507"/>
                    <a:pt x="10650" y="2700"/>
                    <a:pt x="10705" y="1854"/>
                  </a:cubicBezTo>
                  <a:cubicBezTo>
                    <a:pt x="10705" y="1773"/>
                    <a:pt x="10650" y="1733"/>
                    <a:pt x="10595" y="1653"/>
                  </a:cubicBezTo>
                  <a:cubicBezTo>
                    <a:pt x="10483" y="1613"/>
                    <a:pt x="10374" y="1572"/>
                    <a:pt x="10264" y="1572"/>
                  </a:cubicBezTo>
                  <a:cubicBezTo>
                    <a:pt x="10045" y="1572"/>
                    <a:pt x="9880" y="1693"/>
                    <a:pt x="9880" y="1854"/>
                  </a:cubicBezTo>
                  <a:cubicBezTo>
                    <a:pt x="9880" y="2097"/>
                    <a:pt x="9880" y="2298"/>
                    <a:pt x="9880" y="2539"/>
                  </a:cubicBezTo>
                  <a:cubicBezTo>
                    <a:pt x="8946" y="2097"/>
                    <a:pt x="7791" y="1733"/>
                    <a:pt x="6418" y="1452"/>
                  </a:cubicBezTo>
                  <a:cubicBezTo>
                    <a:pt x="5207" y="1169"/>
                    <a:pt x="3889" y="928"/>
                    <a:pt x="2736" y="765"/>
                  </a:cubicBezTo>
                  <a:cubicBezTo>
                    <a:pt x="2736" y="645"/>
                    <a:pt x="2736" y="524"/>
                    <a:pt x="2791" y="404"/>
                  </a:cubicBezTo>
                  <a:cubicBezTo>
                    <a:pt x="2791" y="323"/>
                    <a:pt x="2791" y="243"/>
                    <a:pt x="2736" y="162"/>
                  </a:cubicBezTo>
                  <a:cubicBezTo>
                    <a:pt x="2681" y="80"/>
                    <a:pt x="2624" y="40"/>
                    <a:pt x="2514" y="0"/>
                  </a:cubicBezTo>
                  <a:close/>
                </a:path>
              </a:pathLst>
            </a:custGeom>
            <a:solidFill>
              <a:srgbClr val="705F5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12" name="Google Shape;9520;p55"/>
            <p:cNvSpPr/>
            <p:nvPr/>
          </p:nvSpPr>
          <p:spPr>
            <a:xfrm>
              <a:off x="6211624" y="9794811"/>
              <a:ext cx="667247" cy="8970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368" y="0"/>
                  </a:moveTo>
                  <a:cubicBezTo>
                    <a:pt x="2313" y="0"/>
                    <a:pt x="2203" y="41"/>
                    <a:pt x="2148" y="41"/>
                  </a:cubicBezTo>
                  <a:cubicBezTo>
                    <a:pt x="2093" y="82"/>
                    <a:pt x="1983" y="165"/>
                    <a:pt x="1983" y="247"/>
                  </a:cubicBezTo>
                  <a:cubicBezTo>
                    <a:pt x="1763" y="1189"/>
                    <a:pt x="1431" y="2173"/>
                    <a:pt x="1047" y="3115"/>
                  </a:cubicBezTo>
                  <a:cubicBezTo>
                    <a:pt x="770" y="3853"/>
                    <a:pt x="495" y="4590"/>
                    <a:pt x="275" y="5369"/>
                  </a:cubicBezTo>
                  <a:cubicBezTo>
                    <a:pt x="165" y="5739"/>
                    <a:pt x="55" y="6149"/>
                    <a:pt x="0" y="6558"/>
                  </a:cubicBezTo>
                  <a:cubicBezTo>
                    <a:pt x="0" y="6805"/>
                    <a:pt x="0" y="7009"/>
                    <a:pt x="0" y="7295"/>
                  </a:cubicBezTo>
                  <a:cubicBezTo>
                    <a:pt x="1596" y="9510"/>
                    <a:pt x="3582" y="11600"/>
                    <a:pt x="5785" y="13485"/>
                  </a:cubicBezTo>
                  <a:cubicBezTo>
                    <a:pt x="5785" y="13526"/>
                    <a:pt x="5840" y="13526"/>
                    <a:pt x="5840" y="13526"/>
                  </a:cubicBezTo>
                  <a:cubicBezTo>
                    <a:pt x="8265" y="15616"/>
                    <a:pt x="11020" y="17543"/>
                    <a:pt x="14107" y="19142"/>
                  </a:cubicBezTo>
                  <a:cubicBezTo>
                    <a:pt x="14989" y="19592"/>
                    <a:pt x="15925" y="20002"/>
                    <a:pt x="16917" y="20370"/>
                  </a:cubicBezTo>
                  <a:cubicBezTo>
                    <a:pt x="17908" y="20781"/>
                    <a:pt x="18955" y="21150"/>
                    <a:pt x="20057" y="21436"/>
                  </a:cubicBezTo>
                  <a:lnTo>
                    <a:pt x="20002" y="21396"/>
                  </a:lnTo>
                  <a:cubicBezTo>
                    <a:pt x="20279" y="21477"/>
                    <a:pt x="20553" y="21559"/>
                    <a:pt x="20883" y="21600"/>
                  </a:cubicBezTo>
                  <a:cubicBezTo>
                    <a:pt x="20883" y="21600"/>
                    <a:pt x="20938" y="21559"/>
                    <a:pt x="20938" y="21559"/>
                  </a:cubicBezTo>
                  <a:cubicBezTo>
                    <a:pt x="21105" y="21436"/>
                    <a:pt x="21270" y="21273"/>
                    <a:pt x="21380" y="21069"/>
                  </a:cubicBezTo>
                  <a:cubicBezTo>
                    <a:pt x="21490" y="20862"/>
                    <a:pt x="21545" y="20658"/>
                    <a:pt x="21600" y="20329"/>
                  </a:cubicBezTo>
                  <a:cubicBezTo>
                    <a:pt x="21600" y="20043"/>
                    <a:pt x="21545" y="19757"/>
                    <a:pt x="21490" y="19469"/>
                  </a:cubicBezTo>
                  <a:cubicBezTo>
                    <a:pt x="21435" y="19101"/>
                    <a:pt x="21380" y="18772"/>
                    <a:pt x="21270" y="18445"/>
                  </a:cubicBezTo>
                  <a:cubicBezTo>
                    <a:pt x="20938" y="17461"/>
                    <a:pt x="20389" y="16435"/>
                    <a:pt x="19452" y="15289"/>
                  </a:cubicBezTo>
                  <a:cubicBezTo>
                    <a:pt x="19285" y="15001"/>
                    <a:pt x="19065" y="14756"/>
                    <a:pt x="18845" y="14509"/>
                  </a:cubicBezTo>
                  <a:lnTo>
                    <a:pt x="18735" y="14509"/>
                  </a:lnTo>
                  <a:cubicBezTo>
                    <a:pt x="18460" y="14468"/>
                    <a:pt x="18183" y="14427"/>
                    <a:pt x="17908" y="14427"/>
                  </a:cubicBezTo>
                  <a:cubicBezTo>
                    <a:pt x="17579" y="14468"/>
                    <a:pt x="17192" y="14509"/>
                    <a:pt x="16807" y="14552"/>
                  </a:cubicBezTo>
                  <a:cubicBezTo>
                    <a:pt x="16035" y="14756"/>
                    <a:pt x="15318" y="15001"/>
                    <a:pt x="14547" y="15289"/>
                  </a:cubicBezTo>
                  <a:cubicBezTo>
                    <a:pt x="14461" y="15320"/>
                    <a:pt x="14362" y="15337"/>
                    <a:pt x="14263" y="15337"/>
                  </a:cubicBezTo>
                  <a:cubicBezTo>
                    <a:pt x="13979" y="15337"/>
                    <a:pt x="13678" y="15214"/>
                    <a:pt x="13555" y="15001"/>
                  </a:cubicBezTo>
                  <a:cubicBezTo>
                    <a:pt x="13390" y="14715"/>
                    <a:pt x="13610" y="14386"/>
                    <a:pt x="13940" y="14264"/>
                  </a:cubicBezTo>
                  <a:cubicBezTo>
                    <a:pt x="15153" y="13812"/>
                    <a:pt x="16420" y="13363"/>
                    <a:pt x="17743" y="13322"/>
                  </a:cubicBezTo>
                  <a:cubicBezTo>
                    <a:pt x="17411" y="12993"/>
                    <a:pt x="17082" y="12625"/>
                    <a:pt x="16697" y="12296"/>
                  </a:cubicBezTo>
                  <a:cubicBezTo>
                    <a:pt x="16475" y="12010"/>
                    <a:pt x="16200" y="11763"/>
                    <a:pt x="15925" y="11518"/>
                  </a:cubicBezTo>
                  <a:lnTo>
                    <a:pt x="15703" y="11518"/>
                  </a:lnTo>
                  <a:cubicBezTo>
                    <a:pt x="15373" y="11477"/>
                    <a:pt x="15043" y="11436"/>
                    <a:pt x="14711" y="11436"/>
                  </a:cubicBezTo>
                  <a:cubicBezTo>
                    <a:pt x="14272" y="11436"/>
                    <a:pt x="13885" y="11477"/>
                    <a:pt x="13445" y="11600"/>
                  </a:cubicBezTo>
                  <a:cubicBezTo>
                    <a:pt x="12783" y="11722"/>
                    <a:pt x="12176" y="11928"/>
                    <a:pt x="11572" y="12174"/>
                  </a:cubicBezTo>
                  <a:cubicBezTo>
                    <a:pt x="11482" y="12202"/>
                    <a:pt x="11387" y="12215"/>
                    <a:pt x="11295" y="12215"/>
                  </a:cubicBezTo>
                  <a:cubicBezTo>
                    <a:pt x="10993" y="12215"/>
                    <a:pt x="10705" y="12076"/>
                    <a:pt x="10580" y="11886"/>
                  </a:cubicBezTo>
                  <a:cubicBezTo>
                    <a:pt x="10413" y="11600"/>
                    <a:pt x="10580" y="11273"/>
                    <a:pt x="10965" y="11148"/>
                  </a:cubicBezTo>
                  <a:cubicBezTo>
                    <a:pt x="11737" y="10862"/>
                    <a:pt x="12563" y="10574"/>
                    <a:pt x="13390" y="10411"/>
                  </a:cubicBezTo>
                  <a:cubicBezTo>
                    <a:pt x="13830" y="10329"/>
                    <a:pt x="14272" y="10288"/>
                    <a:pt x="14711" y="10288"/>
                  </a:cubicBezTo>
                  <a:cubicBezTo>
                    <a:pt x="14382" y="10002"/>
                    <a:pt x="14107" y="9673"/>
                    <a:pt x="13775" y="9346"/>
                  </a:cubicBezTo>
                  <a:cubicBezTo>
                    <a:pt x="13555" y="9099"/>
                    <a:pt x="13335" y="8895"/>
                    <a:pt x="13170" y="8649"/>
                  </a:cubicBezTo>
                  <a:cubicBezTo>
                    <a:pt x="12783" y="8607"/>
                    <a:pt x="12453" y="8566"/>
                    <a:pt x="12066" y="8566"/>
                  </a:cubicBezTo>
                  <a:cubicBezTo>
                    <a:pt x="11627" y="8566"/>
                    <a:pt x="11185" y="8649"/>
                    <a:pt x="10800" y="8731"/>
                  </a:cubicBezTo>
                  <a:cubicBezTo>
                    <a:pt x="10138" y="8895"/>
                    <a:pt x="9476" y="9099"/>
                    <a:pt x="8872" y="9305"/>
                  </a:cubicBezTo>
                  <a:cubicBezTo>
                    <a:pt x="8771" y="9336"/>
                    <a:pt x="8665" y="9353"/>
                    <a:pt x="8564" y="9353"/>
                  </a:cubicBezTo>
                  <a:cubicBezTo>
                    <a:pt x="8274" y="9353"/>
                    <a:pt x="8001" y="9230"/>
                    <a:pt x="7880" y="9017"/>
                  </a:cubicBezTo>
                  <a:cubicBezTo>
                    <a:pt x="7713" y="8731"/>
                    <a:pt x="7880" y="8403"/>
                    <a:pt x="8265" y="8280"/>
                  </a:cubicBezTo>
                  <a:cubicBezTo>
                    <a:pt x="9092" y="7951"/>
                    <a:pt x="9973" y="7665"/>
                    <a:pt x="10910" y="7542"/>
                  </a:cubicBezTo>
                  <a:cubicBezTo>
                    <a:pt x="11350" y="7461"/>
                    <a:pt x="11737" y="7420"/>
                    <a:pt x="12176" y="7420"/>
                  </a:cubicBezTo>
                  <a:cubicBezTo>
                    <a:pt x="11902" y="7091"/>
                    <a:pt x="11682" y="6764"/>
                    <a:pt x="11517" y="6435"/>
                  </a:cubicBezTo>
                  <a:cubicBezTo>
                    <a:pt x="11185" y="5861"/>
                    <a:pt x="10910" y="5205"/>
                    <a:pt x="10800" y="4386"/>
                  </a:cubicBezTo>
                  <a:cubicBezTo>
                    <a:pt x="10635" y="3567"/>
                    <a:pt x="10580" y="2746"/>
                    <a:pt x="10635" y="1886"/>
                  </a:cubicBezTo>
                  <a:cubicBezTo>
                    <a:pt x="10635" y="1845"/>
                    <a:pt x="10635" y="1763"/>
                    <a:pt x="10580" y="1681"/>
                  </a:cubicBezTo>
                  <a:cubicBezTo>
                    <a:pt x="10468" y="1640"/>
                    <a:pt x="10358" y="1599"/>
                    <a:pt x="10248" y="1599"/>
                  </a:cubicBezTo>
                  <a:cubicBezTo>
                    <a:pt x="10083" y="1599"/>
                    <a:pt x="9918" y="1722"/>
                    <a:pt x="9863" y="1886"/>
                  </a:cubicBezTo>
                  <a:cubicBezTo>
                    <a:pt x="9863" y="2133"/>
                    <a:pt x="9863" y="2337"/>
                    <a:pt x="9863" y="2582"/>
                  </a:cubicBezTo>
                  <a:cubicBezTo>
                    <a:pt x="8872" y="2133"/>
                    <a:pt x="7768" y="1763"/>
                    <a:pt x="6392" y="1477"/>
                  </a:cubicBezTo>
                  <a:cubicBezTo>
                    <a:pt x="5123" y="1189"/>
                    <a:pt x="3802" y="984"/>
                    <a:pt x="2645" y="778"/>
                  </a:cubicBezTo>
                  <a:cubicBezTo>
                    <a:pt x="2700" y="656"/>
                    <a:pt x="2700" y="533"/>
                    <a:pt x="2755" y="370"/>
                  </a:cubicBezTo>
                  <a:cubicBezTo>
                    <a:pt x="2755" y="329"/>
                    <a:pt x="2755" y="247"/>
                    <a:pt x="2700" y="165"/>
                  </a:cubicBezTo>
                  <a:cubicBezTo>
                    <a:pt x="2645" y="82"/>
                    <a:pt x="2533" y="41"/>
                    <a:pt x="2478" y="41"/>
                  </a:cubicBezTo>
                  <a:cubicBezTo>
                    <a:pt x="2423" y="41"/>
                    <a:pt x="2368" y="0"/>
                    <a:pt x="2368" y="0"/>
                  </a:cubicBezTo>
                  <a:close/>
                </a:path>
              </a:pathLst>
            </a:custGeom>
            <a:solidFill>
              <a:srgbClr val="32323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13" name="Google Shape;9523;p55"/>
            <p:cNvSpPr/>
            <p:nvPr/>
          </p:nvSpPr>
          <p:spPr>
            <a:xfrm>
              <a:off x="4389479" y="5968129"/>
              <a:ext cx="3112964" cy="39679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6" h="21600" fill="norm" stroke="1" extrusionOk="0">
                  <a:moveTo>
                    <a:pt x="9250" y="0"/>
                  </a:moveTo>
                  <a:cubicBezTo>
                    <a:pt x="9239" y="0"/>
                    <a:pt x="9227" y="9"/>
                    <a:pt x="9215" y="18"/>
                  </a:cubicBezTo>
                  <a:cubicBezTo>
                    <a:pt x="9051" y="28"/>
                    <a:pt x="8875" y="55"/>
                    <a:pt x="8675" y="111"/>
                  </a:cubicBezTo>
                  <a:cubicBezTo>
                    <a:pt x="8453" y="167"/>
                    <a:pt x="8241" y="232"/>
                    <a:pt x="8042" y="306"/>
                  </a:cubicBezTo>
                  <a:lnTo>
                    <a:pt x="7913" y="352"/>
                  </a:lnTo>
                  <a:cubicBezTo>
                    <a:pt x="7749" y="408"/>
                    <a:pt x="7584" y="463"/>
                    <a:pt x="7420" y="510"/>
                  </a:cubicBezTo>
                  <a:cubicBezTo>
                    <a:pt x="7326" y="538"/>
                    <a:pt x="7232" y="565"/>
                    <a:pt x="7126" y="593"/>
                  </a:cubicBezTo>
                  <a:lnTo>
                    <a:pt x="6927" y="639"/>
                  </a:lnTo>
                  <a:lnTo>
                    <a:pt x="6728" y="695"/>
                  </a:lnTo>
                  <a:cubicBezTo>
                    <a:pt x="5601" y="982"/>
                    <a:pt x="4604" y="1214"/>
                    <a:pt x="3665" y="1418"/>
                  </a:cubicBezTo>
                  <a:cubicBezTo>
                    <a:pt x="3408" y="1473"/>
                    <a:pt x="3137" y="1529"/>
                    <a:pt x="2868" y="1575"/>
                  </a:cubicBezTo>
                  <a:cubicBezTo>
                    <a:pt x="2750" y="1603"/>
                    <a:pt x="2644" y="1622"/>
                    <a:pt x="2527" y="1640"/>
                  </a:cubicBezTo>
                  <a:cubicBezTo>
                    <a:pt x="2410" y="1659"/>
                    <a:pt x="2293" y="1677"/>
                    <a:pt x="2187" y="1696"/>
                  </a:cubicBezTo>
                  <a:lnTo>
                    <a:pt x="2164" y="1696"/>
                  </a:lnTo>
                  <a:cubicBezTo>
                    <a:pt x="2035" y="1714"/>
                    <a:pt x="1894" y="1733"/>
                    <a:pt x="1765" y="1751"/>
                  </a:cubicBezTo>
                  <a:cubicBezTo>
                    <a:pt x="1542" y="1779"/>
                    <a:pt x="1319" y="1807"/>
                    <a:pt x="1108" y="1835"/>
                  </a:cubicBezTo>
                  <a:cubicBezTo>
                    <a:pt x="920" y="1863"/>
                    <a:pt x="744" y="1900"/>
                    <a:pt x="580" y="1927"/>
                  </a:cubicBezTo>
                  <a:cubicBezTo>
                    <a:pt x="498" y="1946"/>
                    <a:pt x="416" y="1964"/>
                    <a:pt x="333" y="1983"/>
                  </a:cubicBezTo>
                  <a:cubicBezTo>
                    <a:pt x="228" y="2011"/>
                    <a:pt x="157" y="2029"/>
                    <a:pt x="75" y="2057"/>
                  </a:cubicBezTo>
                  <a:cubicBezTo>
                    <a:pt x="52" y="2066"/>
                    <a:pt x="40" y="2076"/>
                    <a:pt x="28" y="2085"/>
                  </a:cubicBezTo>
                  <a:cubicBezTo>
                    <a:pt x="5" y="2113"/>
                    <a:pt x="-7" y="2141"/>
                    <a:pt x="5" y="2168"/>
                  </a:cubicBezTo>
                  <a:cubicBezTo>
                    <a:pt x="263" y="2669"/>
                    <a:pt x="603" y="3150"/>
                    <a:pt x="1037" y="3614"/>
                  </a:cubicBezTo>
                  <a:cubicBezTo>
                    <a:pt x="1425" y="4031"/>
                    <a:pt x="1917" y="4439"/>
                    <a:pt x="2481" y="4828"/>
                  </a:cubicBezTo>
                  <a:cubicBezTo>
                    <a:pt x="2985" y="5189"/>
                    <a:pt x="3560" y="5523"/>
                    <a:pt x="4229" y="5847"/>
                  </a:cubicBezTo>
                  <a:cubicBezTo>
                    <a:pt x="4827" y="6144"/>
                    <a:pt x="5472" y="6413"/>
                    <a:pt x="6188" y="6681"/>
                  </a:cubicBezTo>
                  <a:cubicBezTo>
                    <a:pt x="7385" y="7126"/>
                    <a:pt x="8734" y="7515"/>
                    <a:pt x="10294" y="7876"/>
                  </a:cubicBezTo>
                  <a:cubicBezTo>
                    <a:pt x="10599" y="7951"/>
                    <a:pt x="10916" y="8025"/>
                    <a:pt x="11257" y="8099"/>
                  </a:cubicBezTo>
                  <a:cubicBezTo>
                    <a:pt x="11691" y="8192"/>
                    <a:pt x="12043" y="8256"/>
                    <a:pt x="12371" y="8321"/>
                  </a:cubicBezTo>
                  <a:cubicBezTo>
                    <a:pt x="12899" y="8414"/>
                    <a:pt x="13380" y="8488"/>
                    <a:pt x="13849" y="8544"/>
                  </a:cubicBezTo>
                  <a:cubicBezTo>
                    <a:pt x="14366" y="8599"/>
                    <a:pt x="14870" y="8637"/>
                    <a:pt x="15351" y="8637"/>
                  </a:cubicBezTo>
                  <a:cubicBezTo>
                    <a:pt x="15339" y="8692"/>
                    <a:pt x="15339" y="8738"/>
                    <a:pt x="15328" y="8794"/>
                  </a:cubicBezTo>
                  <a:lnTo>
                    <a:pt x="15328" y="8785"/>
                  </a:lnTo>
                  <a:cubicBezTo>
                    <a:pt x="15175" y="9489"/>
                    <a:pt x="14964" y="10202"/>
                    <a:pt x="14764" y="10888"/>
                  </a:cubicBezTo>
                  <a:lnTo>
                    <a:pt x="14671" y="11222"/>
                  </a:lnTo>
                  <a:cubicBezTo>
                    <a:pt x="14565" y="11611"/>
                    <a:pt x="14448" y="12019"/>
                    <a:pt x="14342" y="12436"/>
                  </a:cubicBezTo>
                  <a:cubicBezTo>
                    <a:pt x="14237" y="12843"/>
                    <a:pt x="14143" y="13260"/>
                    <a:pt x="14049" y="13668"/>
                  </a:cubicBezTo>
                  <a:cubicBezTo>
                    <a:pt x="13814" y="14622"/>
                    <a:pt x="13650" y="15401"/>
                    <a:pt x="13509" y="16133"/>
                  </a:cubicBezTo>
                  <a:cubicBezTo>
                    <a:pt x="13439" y="16550"/>
                    <a:pt x="13357" y="16967"/>
                    <a:pt x="13298" y="17375"/>
                  </a:cubicBezTo>
                  <a:cubicBezTo>
                    <a:pt x="13239" y="17745"/>
                    <a:pt x="13192" y="18144"/>
                    <a:pt x="13146" y="18626"/>
                  </a:cubicBezTo>
                  <a:cubicBezTo>
                    <a:pt x="13063" y="19302"/>
                    <a:pt x="12993" y="19978"/>
                    <a:pt x="12922" y="20655"/>
                  </a:cubicBezTo>
                  <a:lnTo>
                    <a:pt x="12887" y="20998"/>
                  </a:lnTo>
                  <a:cubicBezTo>
                    <a:pt x="12887" y="21017"/>
                    <a:pt x="12875" y="21026"/>
                    <a:pt x="12887" y="21026"/>
                  </a:cubicBezTo>
                  <a:cubicBezTo>
                    <a:pt x="12887" y="21044"/>
                    <a:pt x="12899" y="21063"/>
                    <a:pt x="12911" y="21072"/>
                  </a:cubicBezTo>
                  <a:cubicBezTo>
                    <a:pt x="13016" y="21146"/>
                    <a:pt x="13134" y="21211"/>
                    <a:pt x="13274" y="21276"/>
                  </a:cubicBezTo>
                  <a:cubicBezTo>
                    <a:pt x="13427" y="21341"/>
                    <a:pt x="13591" y="21406"/>
                    <a:pt x="13756" y="21452"/>
                  </a:cubicBezTo>
                  <a:cubicBezTo>
                    <a:pt x="13920" y="21508"/>
                    <a:pt x="14096" y="21545"/>
                    <a:pt x="14260" y="21572"/>
                  </a:cubicBezTo>
                  <a:cubicBezTo>
                    <a:pt x="14389" y="21591"/>
                    <a:pt x="14506" y="21600"/>
                    <a:pt x="14612" y="21600"/>
                  </a:cubicBezTo>
                  <a:lnTo>
                    <a:pt x="14729" y="21600"/>
                  </a:lnTo>
                  <a:cubicBezTo>
                    <a:pt x="14741" y="21600"/>
                    <a:pt x="14741" y="21600"/>
                    <a:pt x="14753" y="21591"/>
                  </a:cubicBezTo>
                  <a:cubicBezTo>
                    <a:pt x="14764" y="21591"/>
                    <a:pt x="14788" y="21582"/>
                    <a:pt x="14800" y="21572"/>
                  </a:cubicBezTo>
                  <a:cubicBezTo>
                    <a:pt x="14812" y="21554"/>
                    <a:pt x="14823" y="21545"/>
                    <a:pt x="14835" y="21535"/>
                  </a:cubicBezTo>
                  <a:lnTo>
                    <a:pt x="14870" y="21480"/>
                  </a:lnTo>
                  <a:lnTo>
                    <a:pt x="14905" y="21433"/>
                  </a:lnTo>
                  <a:lnTo>
                    <a:pt x="15058" y="21230"/>
                  </a:lnTo>
                  <a:cubicBezTo>
                    <a:pt x="15163" y="21072"/>
                    <a:pt x="15269" y="20924"/>
                    <a:pt x="15375" y="20776"/>
                  </a:cubicBezTo>
                  <a:cubicBezTo>
                    <a:pt x="15563" y="20507"/>
                    <a:pt x="15750" y="20219"/>
                    <a:pt x="15961" y="19895"/>
                  </a:cubicBezTo>
                  <a:cubicBezTo>
                    <a:pt x="16325" y="19348"/>
                    <a:pt x="16677" y="18755"/>
                    <a:pt x="17064" y="18107"/>
                  </a:cubicBezTo>
                  <a:cubicBezTo>
                    <a:pt x="17674" y="17050"/>
                    <a:pt x="18308" y="15874"/>
                    <a:pt x="19047" y="14419"/>
                  </a:cubicBezTo>
                  <a:cubicBezTo>
                    <a:pt x="19317" y="13890"/>
                    <a:pt x="19598" y="13316"/>
                    <a:pt x="19962" y="12575"/>
                  </a:cubicBezTo>
                  <a:lnTo>
                    <a:pt x="19974" y="12547"/>
                  </a:lnTo>
                  <a:cubicBezTo>
                    <a:pt x="20244" y="12000"/>
                    <a:pt x="20525" y="11426"/>
                    <a:pt x="20760" y="10860"/>
                  </a:cubicBezTo>
                  <a:cubicBezTo>
                    <a:pt x="21135" y="9980"/>
                    <a:pt x="21593" y="8664"/>
                    <a:pt x="21417" y="7339"/>
                  </a:cubicBezTo>
                  <a:cubicBezTo>
                    <a:pt x="21382" y="7052"/>
                    <a:pt x="21311" y="6765"/>
                    <a:pt x="21206" y="6487"/>
                  </a:cubicBezTo>
                  <a:cubicBezTo>
                    <a:pt x="21100" y="6218"/>
                    <a:pt x="20959" y="5940"/>
                    <a:pt x="20771" y="5652"/>
                  </a:cubicBezTo>
                  <a:cubicBezTo>
                    <a:pt x="20619" y="5421"/>
                    <a:pt x="20432" y="5189"/>
                    <a:pt x="20197" y="4948"/>
                  </a:cubicBezTo>
                  <a:cubicBezTo>
                    <a:pt x="20009" y="4744"/>
                    <a:pt x="19786" y="4541"/>
                    <a:pt x="19528" y="4327"/>
                  </a:cubicBezTo>
                  <a:cubicBezTo>
                    <a:pt x="19070" y="3957"/>
                    <a:pt x="18530" y="3595"/>
                    <a:pt x="17885" y="3225"/>
                  </a:cubicBezTo>
                  <a:cubicBezTo>
                    <a:pt x="17357" y="2928"/>
                    <a:pt x="16771" y="2632"/>
                    <a:pt x="16090" y="2335"/>
                  </a:cubicBezTo>
                  <a:cubicBezTo>
                    <a:pt x="15586" y="2113"/>
                    <a:pt x="15046" y="1900"/>
                    <a:pt x="14588" y="1714"/>
                  </a:cubicBezTo>
                  <a:cubicBezTo>
                    <a:pt x="13978" y="1473"/>
                    <a:pt x="13404" y="1260"/>
                    <a:pt x="12829" y="1056"/>
                  </a:cubicBezTo>
                  <a:cubicBezTo>
                    <a:pt x="12207" y="834"/>
                    <a:pt x="11620" y="649"/>
                    <a:pt x="11045" y="473"/>
                  </a:cubicBezTo>
                  <a:cubicBezTo>
                    <a:pt x="10447" y="287"/>
                    <a:pt x="9884" y="139"/>
                    <a:pt x="9344" y="18"/>
                  </a:cubicBezTo>
                  <a:cubicBezTo>
                    <a:pt x="9332" y="9"/>
                    <a:pt x="9309" y="9"/>
                    <a:pt x="9297" y="9"/>
                  </a:cubicBezTo>
                  <a:lnTo>
                    <a:pt x="9274" y="9"/>
                  </a:lnTo>
                  <a:cubicBezTo>
                    <a:pt x="9262" y="9"/>
                    <a:pt x="9262" y="0"/>
                    <a:pt x="9250" y="0"/>
                  </a:cubicBezTo>
                  <a:close/>
                </a:path>
              </a:pathLst>
            </a:custGeom>
            <a:solidFill>
              <a:srgbClr val="8A374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14" name="Google Shape;9524;p55"/>
            <p:cNvSpPr/>
            <p:nvPr/>
          </p:nvSpPr>
          <p:spPr>
            <a:xfrm>
              <a:off x="4277806" y="3584953"/>
              <a:ext cx="1946873" cy="29074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5" h="21600" fill="norm" stroke="1" extrusionOk="0">
                  <a:moveTo>
                    <a:pt x="7376" y="0"/>
                  </a:moveTo>
                  <a:cubicBezTo>
                    <a:pt x="7263" y="25"/>
                    <a:pt x="7131" y="50"/>
                    <a:pt x="7018" y="76"/>
                  </a:cubicBezTo>
                  <a:cubicBezTo>
                    <a:pt x="6867" y="127"/>
                    <a:pt x="6735" y="164"/>
                    <a:pt x="6584" y="215"/>
                  </a:cubicBezTo>
                  <a:lnTo>
                    <a:pt x="6527" y="215"/>
                  </a:lnTo>
                  <a:cubicBezTo>
                    <a:pt x="6509" y="215"/>
                    <a:pt x="6490" y="228"/>
                    <a:pt x="6471" y="228"/>
                  </a:cubicBezTo>
                  <a:cubicBezTo>
                    <a:pt x="6395" y="266"/>
                    <a:pt x="6338" y="304"/>
                    <a:pt x="6263" y="342"/>
                  </a:cubicBezTo>
                  <a:cubicBezTo>
                    <a:pt x="5999" y="468"/>
                    <a:pt x="5754" y="632"/>
                    <a:pt x="5509" y="809"/>
                  </a:cubicBezTo>
                  <a:cubicBezTo>
                    <a:pt x="5056" y="1126"/>
                    <a:pt x="4660" y="1493"/>
                    <a:pt x="4282" y="1960"/>
                  </a:cubicBezTo>
                  <a:cubicBezTo>
                    <a:pt x="3961" y="2340"/>
                    <a:pt x="3660" y="2770"/>
                    <a:pt x="3377" y="3275"/>
                  </a:cubicBezTo>
                  <a:cubicBezTo>
                    <a:pt x="3151" y="3667"/>
                    <a:pt x="2943" y="4098"/>
                    <a:pt x="2698" y="4641"/>
                  </a:cubicBezTo>
                  <a:cubicBezTo>
                    <a:pt x="2490" y="5109"/>
                    <a:pt x="2283" y="5602"/>
                    <a:pt x="2056" y="6172"/>
                  </a:cubicBezTo>
                  <a:cubicBezTo>
                    <a:pt x="1811" y="6804"/>
                    <a:pt x="1566" y="7461"/>
                    <a:pt x="1340" y="8106"/>
                  </a:cubicBezTo>
                  <a:cubicBezTo>
                    <a:pt x="905" y="9434"/>
                    <a:pt x="566" y="10762"/>
                    <a:pt x="339" y="12027"/>
                  </a:cubicBezTo>
                  <a:cubicBezTo>
                    <a:pt x="95" y="13368"/>
                    <a:pt x="0" y="14695"/>
                    <a:pt x="0" y="15985"/>
                  </a:cubicBezTo>
                  <a:cubicBezTo>
                    <a:pt x="19" y="16618"/>
                    <a:pt x="56" y="17237"/>
                    <a:pt x="132" y="17832"/>
                  </a:cubicBezTo>
                  <a:cubicBezTo>
                    <a:pt x="208" y="18489"/>
                    <a:pt x="321" y="19058"/>
                    <a:pt x="510" y="19589"/>
                  </a:cubicBezTo>
                  <a:cubicBezTo>
                    <a:pt x="660" y="20070"/>
                    <a:pt x="868" y="20487"/>
                    <a:pt x="1132" y="20879"/>
                  </a:cubicBezTo>
                  <a:cubicBezTo>
                    <a:pt x="1151" y="20917"/>
                    <a:pt x="1170" y="20930"/>
                    <a:pt x="1189" y="20943"/>
                  </a:cubicBezTo>
                  <a:cubicBezTo>
                    <a:pt x="1698" y="21157"/>
                    <a:pt x="2302" y="21309"/>
                    <a:pt x="3056" y="21423"/>
                  </a:cubicBezTo>
                  <a:cubicBezTo>
                    <a:pt x="3641" y="21499"/>
                    <a:pt x="4282" y="21562"/>
                    <a:pt x="5112" y="21587"/>
                  </a:cubicBezTo>
                  <a:cubicBezTo>
                    <a:pt x="5395" y="21600"/>
                    <a:pt x="5735" y="21600"/>
                    <a:pt x="6093" y="21600"/>
                  </a:cubicBezTo>
                  <a:lnTo>
                    <a:pt x="6357" y="21600"/>
                  </a:lnTo>
                  <a:cubicBezTo>
                    <a:pt x="6659" y="21600"/>
                    <a:pt x="6923" y="21600"/>
                    <a:pt x="7169" y="21587"/>
                  </a:cubicBezTo>
                  <a:cubicBezTo>
                    <a:pt x="7885" y="21562"/>
                    <a:pt x="8621" y="21499"/>
                    <a:pt x="9414" y="21385"/>
                  </a:cubicBezTo>
                  <a:cubicBezTo>
                    <a:pt x="10809" y="21183"/>
                    <a:pt x="12243" y="20829"/>
                    <a:pt x="13696" y="20335"/>
                  </a:cubicBezTo>
                  <a:cubicBezTo>
                    <a:pt x="14337" y="20108"/>
                    <a:pt x="14997" y="19855"/>
                    <a:pt x="15657" y="19564"/>
                  </a:cubicBezTo>
                  <a:cubicBezTo>
                    <a:pt x="15865" y="19476"/>
                    <a:pt x="16073" y="19374"/>
                    <a:pt x="16280" y="19286"/>
                  </a:cubicBezTo>
                  <a:lnTo>
                    <a:pt x="16469" y="19198"/>
                  </a:lnTo>
                  <a:cubicBezTo>
                    <a:pt x="16714" y="19084"/>
                    <a:pt x="16960" y="18970"/>
                    <a:pt x="17204" y="18856"/>
                  </a:cubicBezTo>
                  <a:cubicBezTo>
                    <a:pt x="17940" y="18502"/>
                    <a:pt x="18488" y="18211"/>
                    <a:pt x="18959" y="17895"/>
                  </a:cubicBezTo>
                  <a:cubicBezTo>
                    <a:pt x="19223" y="17705"/>
                    <a:pt x="19468" y="17515"/>
                    <a:pt x="19657" y="17313"/>
                  </a:cubicBezTo>
                  <a:cubicBezTo>
                    <a:pt x="19864" y="17111"/>
                    <a:pt x="20016" y="16908"/>
                    <a:pt x="20128" y="16681"/>
                  </a:cubicBezTo>
                  <a:cubicBezTo>
                    <a:pt x="20147" y="16656"/>
                    <a:pt x="20166" y="16643"/>
                    <a:pt x="20166" y="16618"/>
                  </a:cubicBezTo>
                  <a:cubicBezTo>
                    <a:pt x="20166" y="16592"/>
                    <a:pt x="20147" y="16567"/>
                    <a:pt x="20128" y="16554"/>
                  </a:cubicBezTo>
                  <a:lnTo>
                    <a:pt x="20016" y="16478"/>
                  </a:lnTo>
                  <a:lnTo>
                    <a:pt x="19921" y="16403"/>
                  </a:lnTo>
                  <a:cubicBezTo>
                    <a:pt x="19845" y="16339"/>
                    <a:pt x="19789" y="16289"/>
                    <a:pt x="19714" y="16226"/>
                  </a:cubicBezTo>
                  <a:cubicBezTo>
                    <a:pt x="19279" y="15846"/>
                    <a:pt x="18921" y="15429"/>
                    <a:pt x="18638" y="14986"/>
                  </a:cubicBezTo>
                  <a:cubicBezTo>
                    <a:pt x="18638" y="14986"/>
                    <a:pt x="18619" y="14974"/>
                    <a:pt x="18619" y="14974"/>
                  </a:cubicBezTo>
                  <a:cubicBezTo>
                    <a:pt x="18619" y="14974"/>
                    <a:pt x="18619" y="14961"/>
                    <a:pt x="18619" y="14961"/>
                  </a:cubicBezTo>
                  <a:cubicBezTo>
                    <a:pt x="18506" y="14771"/>
                    <a:pt x="18412" y="14582"/>
                    <a:pt x="18318" y="14379"/>
                  </a:cubicBezTo>
                  <a:cubicBezTo>
                    <a:pt x="18223" y="14202"/>
                    <a:pt x="18167" y="14000"/>
                    <a:pt x="18091" y="13772"/>
                  </a:cubicBezTo>
                  <a:cubicBezTo>
                    <a:pt x="17959" y="13329"/>
                    <a:pt x="17865" y="13001"/>
                    <a:pt x="17808" y="12684"/>
                  </a:cubicBezTo>
                  <a:cubicBezTo>
                    <a:pt x="17695" y="12103"/>
                    <a:pt x="17676" y="11622"/>
                    <a:pt x="17751" y="11192"/>
                  </a:cubicBezTo>
                  <a:cubicBezTo>
                    <a:pt x="17808" y="10914"/>
                    <a:pt x="17903" y="10686"/>
                    <a:pt x="18016" y="10471"/>
                  </a:cubicBezTo>
                  <a:cubicBezTo>
                    <a:pt x="18072" y="10396"/>
                    <a:pt x="18148" y="10307"/>
                    <a:pt x="18205" y="10231"/>
                  </a:cubicBezTo>
                  <a:cubicBezTo>
                    <a:pt x="18336" y="10155"/>
                    <a:pt x="18469" y="10079"/>
                    <a:pt x="18619" y="10004"/>
                  </a:cubicBezTo>
                  <a:cubicBezTo>
                    <a:pt x="18733" y="9940"/>
                    <a:pt x="18865" y="9877"/>
                    <a:pt x="18996" y="9814"/>
                  </a:cubicBezTo>
                  <a:cubicBezTo>
                    <a:pt x="19129" y="9751"/>
                    <a:pt x="19261" y="9675"/>
                    <a:pt x="19393" y="9611"/>
                  </a:cubicBezTo>
                  <a:cubicBezTo>
                    <a:pt x="19544" y="9536"/>
                    <a:pt x="19657" y="9472"/>
                    <a:pt x="19770" y="9396"/>
                  </a:cubicBezTo>
                  <a:cubicBezTo>
                    <a:pt x="19902" y="9320"/>
                    <a:pt x="20016" y="9232"/>
                    <a:pt x="20128" y="9131"/>
                  </a:cubicBezTo>
                  <a:cubicBezTo>
                    <a:pt x="20336" y="8954"/>
                    <a:pt x="20525" y="8752"/>
                    <a:pt x="20695" y="8549"/>
                  </a:cubicBezTo>
                  <a:cubicBezTo>
                    <a:pt x="20865" y="8360"/>
                    <a:pt x="20996" y="8157"/>
                    <a:pt x="21129" y="7930"/>
                  </a:cubicBezTo>
                  <a:cubicBezTo>
                    <a:pt x="21355" y="7525"/>
                    <a:pt x="21487" y="7082"/>
                    <a:pt x="21544" y="6589"/>
                  </a:cubicBezTo>
                  <a:cubicBezTo>
                    <a:pt x="21600" y="6172"/>
                    <a:pt x="21581" y="5717"/>
                    <a:pt x="21487" y="5223"/>
                  </a:cubicBezTo>
                  <a:cubicBezTo>
                    <a:pt x="21431" y="5008"/>
                    <a:pt x="21373" y="4780"/>
                    <a:pt x="21279" y="4528"/>
                  </a:cubicBezTo>
                  <a:cubicBezTo>
                    <a:pt x="21204" y="4338"/>
                    <a:pt x="21129" y="4136"/>
                    <a:pt x="21015" y="3908"/>
                  </a:cubicBezTo>
                  <a:cubicBezTo>
                    <a:pt x="20827" y="3478"/>
                    <a:pt x="20638" y="3124"/>
                    <a:pt x="20449" y="2808"/>
                  </a:cubicBezTo>
                  <a:cubicBezTo>
                    <a:pt x="20204" y="2378"/>
                    <a:pt x="19959" y="1998"/>
                    <a:pt x="19676" y="1669"/>
                  </a:cubicBezTo>
                  <a:cubicBezTo>
                    <a:pt x="19468" y="1416"/>
                    <a:pt x="19242" y="1189"/>
                    <a:pt x="19015" y="986"/>
                  </a:cubicBezTo>
                  <a:cubicBezTo>
                    <a:pt x="18601" y="809"/>
                    <a:pt x="18223" y="607"/>
                    <a:pt x="17828" y="417"/>
                  </a:cubicBezTo>
                  <a:cubicBezTo>
                    <a:pt x="17751" y="392"/>
                    <a:pt x="17695" y="367"/>
                    <a:pt x="17620" y="329"/>
                  </a:cubicBezTo>
                  <a:cubicBezTo>
                    <a:pt x="17601" y="354"/>
                    <a:pt x="17582" y="367"/>
                    <a:pt x="17582" y="392"/>
                  </a:cubicBezTo>
                  <a:lnTo>
                    <a:pt x="17582" y="443"/>
                  </a:lnTo>
                  <a:cubicBezTo>
                    <a:pt x="17582" y="544"/>
                    <a:pt x="17582" y="657"/>
                    <a:pt x="17582" y="759"/>
                  </a:cubicBezTo>
                  <a:cubicBezTo>
                    <a:pt x="17582" y="860"/>
                    <a:pt x="17563" y="961"/>
                    <a:pt x="17544" y="1088"/>
                  </a:cubicBezTo>
                  <a:cubicBezTo>
                    <a:pt x="17487" y="1404"/>
                    <a:pt x="17356" y="1720"/>
                    <a:pt x="17185" y="2011"/>
                  </a:cubicBezTo>
                  <a:cubicBezTo>
                    <a:pt x="17016" y="2238"/>
                    <a:pt x="16827" y="2466"/>
                    <a:pt x="16601" y="2668"/>
                  </a:cubicBezTo>
                  <a:cubicBezTo>
                    <a:pt x="16375" y="2871"/>
                    <a:pt x="16111" y="3035"/>
                    <a:pt x="15846" y="3174"/>
                  </a:cubicBezTo>
                  <a:cubicBezTo>
                    <a:pt x="15582" y="3314"/>
                    <a:pt x="15280" y="3427"/>
                    <a:pt x="14979" y="3516"/>
                  </a:cubicBezTo>
                  <a:cubicBezTo>
                    <a:pt x="14658" y="3604"/>
                    <a:pt x="14318" y="3667"/>
                    <a:pt x="13979" y="3706"/>
                  </a:cubicBezTo>
                  <a:cubicBezTo>
                    <a:pt x="13790" y="3718"/>
                    <a:pt x="13601" y="3731"/>
                    <a:pt x="13394" y="3731"/>
                  </a:cubicBezTo>
                  <a:cubicBezTo>
                    <a:pt x="13205" y="3731"/>
                    <a:pt x="12997" y="3718"/>
                    <a:pt x="12790" y="3706"/>
                  </a:cubicBezTo>
                  <a:cubicBezTo>
                    <a:pt x="12337" y="3655"/>
                    <a:pt x="11866" y="3566"/>
                    <a:pt x="11394" y="3440"/>
                  </a:cubicBezTo>
                  <a:cubicBezTo>
                    <a:pt x="10847" y="3288"/>
                    <a:pt x="10338" y="3073"/>
                    <a:pt x="9847" y="2833"/>
                  </a:cubicBezTo>
                  <a:cubicBezTo>
                    <a:pt x="9357" y="2567"/>
                    <a:pt x="8942" y="2289"/>
                    <a:pt x="8584" y="1986"/>
                  </a:cubicBezTo>
                  <a:cubicBezTo>
                    <a:pt x="8263" y="1708"/>
                    <a:pt x="7999" y="1404"/>
                    <a:pt x="7791" y="1101"/>
                  </a:cubicBezTo>
                  <a:lnTo>
                    <a:pt x="7772" y="1088"/>
                  </a:lnTo>
                  <a:cubicBezTo>
                    <a:pt x="7622" y="822"/>
                    <a:pt x="7508" y="557"/>
                    <a:pt x="7452" y="279"/>
                  </a:cubicBezTo>
                  <a:cubicBezTo>
                    <a:pt x="7433" y="215"/>
                    <a:pt x="7414" y="139"/>
                    <a:pt x="7414" y="64"/>
                  </a:cubicBezTo>
                  <a:cubicBezTo>
                    <a:pt x="7414" y="38"/>
                    <a:pt x="7395" y="13"/>
                    <a:pt x="7376" y="0"/>
                  </a:cubicBezTo>
                  <a:close/>
                </a:path>
              </a:pathLst>
            </a:custGeom>
            <a:solidFill>
              <a:srgbClr val="EBD4B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15" name="Google Shape;9525;p55"/>
            <p:cNvSpPr/>
            <p:nvPr/>
          </p:nvSpPr>
          <p:spPr>
            <a:xfrm>
              <a:off x="4277624" y="3636029"/>
              <a:ext cx="1947527" cy="27752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4" h="21600" fill="norm" stroke="1" extrusionOk="0">
                  <a:moveTo>
                    <a:pt x="6165" y="0"/>
                  </a:moveTo>
                  <a:cubicBezTo>
                    <a:pt x="5939" y="133"/>
                    <a:pt x="5713" y="278"/>
                    <a:pt x="5486" y="450"/>
                  </a:cubicBezTo>
                  <a:cubicBezTo>
                    <a:pt x="5053" y="782"/>
                    <a:pt x="4658" y="1166"/>
                    <a:pt x="4261" y="1643"/>
                  </a:cubicBezTo>
                  <a:cubicBezTo>
                    <a:pt x="3960" y="2040"/>
                    <a:pt x="3658" y="2504"/>
                    <a:pt x="3357" y="3034"/>
                  </a:cubicBezTo>
                  <a:cubicBezTo>
                    <a:pt x="3150" y="3444"/>
                    <a:pt x="2923" y="3895"/>
                    <a:pt x="2697" y="4465"/>
                  </a:cubicBezTo>
                  <a:cubicBezTo>
                    <a:pt x="2490" y="4969"/>
                    <a:pt x="2283" y="5485"/>
                    <a:pt x="2056" y="6055"/>
                  </a:cubicBezTo>
                  <a:cubicBezTo>
                    <a:pt x="1792" y="6730"/>
                    <a:pt x="1566" y="7419"/>
                    <a:pt x="1340" y="8095"/>
                  </a:cubicBezTo>
                  <a:cubicBezTo>
                    <a:pt x="907" y="9486"/>
                    <a:pt x="567" y="10877"/>
                    <a:pt x="341" y="12202"/>
                  </a:cubicBezTo>
                  <a:cubicBezTo>
                    <a:pt x="97" y="13607"/>
                    <a:pt x="-17" y="15011"/>
                    <a:pt x="2" y="16349"/>
                  </a:cubicBezTo>
                  <a:cubicBezTo>
                    <a:pt x="21" y="17012"/>
                    <a:pt x="58" y="17661"/>
                    <a:pt x="115" y="18283"/>
                  </a:cubicBezTo>
                  <a:cubicBezTo>
                    <a:pt x="209" y="18972"/>
                    <a:pt x="322" y="19569"/>
                    <a:pt x="492" y="20125"/>
                  </a:cubicBezTo>
                  <a:cubicBezTo>
                    <a:pt x="643" y="20615"/>
                    <a:pt x="850" y="21039"/>
                    <a:pt x="1095" y="21437"/>
                  </a:cubicBezTo>
                  <a:cubicBezTo>
                    <a:pt x="1264" y="21450"/>
                    <a:pt x="1453" y="21463"/>
                    <a:pt x="1642" y="21476"/>
                  </a:cubicBezTo>
                  <a:cubicBezTo>
                    <a:pt x="2000" y="21490"/>
                    <a:pt x="2377" y="21516"/>
                    <a:pt x="2735" y="21529"/>
                  </a:cubicBezTo>
                  <a:cubicBezTo>
                    <a:pt x="2923" y="21542"/>
                    <a:pt x="3112" y="21556"/>
                    <a:pt x="3319" y="21569"/>
                  </a:cubicBezTo>
                  <a:cubicBezTo>
                    <a:pt x="3527" y="21582"/>
                    <a:pt x="3734" y="21582"/>
                    <a:pt x="3941" y="21595"/>
                  </a:cubicBezTo>
                  <a:cubicBezTo>
                    <a:pt x="4111" y="21598"/>
                    <a:pt x="4279" y="21600"/>
                    <a:pt x="4447" y="21600"/>
                  </a:cubicBezTo>
                  <a:cubicBezTo>
                    <a:pt x="5026" y="21600"/>
                    <a:pt x="5600" y="21580"/>
                    <a:pt x="6184" y="21529"/>
                  </a:cubicBezTo>
                  <a:cubicBezTo>
                    <a:pt x="6938" y="21476"/>
                    <a:pt x="7673" y="21396"/>
                    <a:pt x="8408" y="21264"/>
                  </a:cubicBezTo>
                  <a:lnTo>
                    <a:pt x="8389" y="21264"/>
                  </a:lnTo>
                  <a:cubicBezTo>
                    <a:pt x="9049" y="21158"/>
                    <a:pt x="9690" y="21026"/>
                    <a:pt x="10331" y="20854"/>
                  </a:cubicBezTo>
                  <a:cubicBezTo>
                    <a:pt x="10745" y="20747"/>
                    <a:pt x="11160" y="20642"/>
                    <a:pt x="11575" y="20522"/>
                  </a:cubicBezTo>
                  <a:cubicBezTo>
                    <a:pt x="12498" y="20257"/>
                    <a:pt x="13384" y="19953"/>
                    <a:pt x="14251" y="19621"/>
                  </a:cubicBezTo>
                  <a:cubicBezTo>
                    <a:pt x="15627" y="19092"/>
                    <a:pt x="16947" y="18482"/>
                    <a:pt x="18077" y="17727"/>
                  </a:cubicBezTo>
                  <a:cubicBezTo>
                    <a:pt x="18643" y="17356"/>
                    <a:pt x="19152" y="16945"/>
                    <a:pt x="19585" y="16495"/>
                  </a:cubicBezTo>
                  <a:cubicBezTo>
                    <a:pt x="19208" y="16123"/>
                    <a:pt x="18888" y="15726"/>
                    <a:pt x="18624" y="15303"/>
                  </a:cubicBezTo>
                  <a:cubicBezTo>
                    <a:pt x="18624" y="15303"/>
                    <a:pt x="18605" y="15276"/>
                    <a:pt x="18605" y="15276"/>
                  </a:cubicBezTo>
                  <a:cubicBezTo>
                    <a:pt x="18492" y="15064"/>
                    <a:pt x="18397" y="14865"/>
                    <a:pt x="18303" y="14667"/>
                  </a:cubicBezTo>
                  <a:cubicBezTo>
                    <a:pt x="18228" y="14468"/>
                    <a:pt x="18153" y="14256"/>
                    <a:pt x="18077" y="14031"/>
                  </a:cubicBezTo>
                  <a:cubicBezTo>
                    <a:pt x="17945" y="13580"/>
                    <a:pt x="17870" y="13222"/>
                    <a:pt x="17794" y="12891"/>
                  </a:cubicBezTo>
                  <a:cubicBezTo>
                    <a:pt x="17681" y="12281"/>
                    <a:pt x="17663" y="11778"/>
                    <a:pt x="17738" y="11328"/>
                  </a:cubicBezTo>
                  <a:cubicBezTo>
                    <a:pt x="17794" y="11036"/>
                    <a:pt x="17889" y="10798"/>
                    <a:pt x="18021" y="10586"/>
                  </a:cubicBezTo>
                  <a:cubicBezTo>
                    <a:pt x="18058" y="10493"/>
                    <a:pt x="18134" y="10413"/>
                    <a:pt x="18209" y="10321"/>
                  </a:cubicBezTo>
                  <a:cubicBezTo>
                    <a:pt x="18322" y="10242"/>
                    <a:pt x="18455" y="10162"/>
                    <a:pt x="18605" y="10082"/>
                  </a:cubicBezTo>
                  <a:cubicBezTo>
                    <a:pt x="18718" y="10016"/>
                    <a:pt x="18850" y="9950"/>
                    <a:pt x="18982" y="9884"/>
                  </a:cubicBezTo>
                  <a:cubicBezTo>
                    <a:pt x="19114" y="9818"/>
                    <a:pt x="19246" y="9751"/>
                    <a:pt x="19378" y="9672"/>
                  </a:cubicBezTo>
                  <a:cubicBezTo>
                    <a:pt x="19528" y="9592"/>
                    <a:pt x="19642" y="9526"/>
                    <a:pt x="19755" y="9446"/>
                  </a:cubicBezTo>
                  <a:cubicBezTo>
                    <a:pt x="19886" y="9367"/>
                    <a:pt x="20000" y="9274"/>
                    <a:pt x="20113" y="9168"/>
                  </a:cubicBezTo>
                  <a:cubicBezTo>
                    <a:pt x="20320" y="8983"/>
                    <a:pt x="20528" y="8784"/>
                    <a:pt x="20697" y="8559"/>
                  </a:cubicBezTo>
                  <a:cubicBezTo>
                    <a:pt x="20848" y="8373"/>
                    <a:pt x="20980" y="8148"/>
                    <a:pt x="21112" y="7910"/>
                  </a:cubicBezTo>
                  <a:cubicBezTo>
                    <a:pt x="21338" y="7486"/>
                    <a:pt x="21470" y="7022"/>
                    <a:pt x="21545" y="6505"/>
                  </a:cubicBezTo>
                  <a:cubicBezTo>
                    <a:pt x="21583" y="6068"/>
                    <a:pt x="21564" y="5591"/>
                    <a:pt x="21470" y="5074"/>
                  </a:cubicBezTo>
                  <a:cubicBezTo>
                    <a:pt x="21414" y="4836"/>
                    <a:pt x="21357" y="4597"/>
                    <a:pt x="21263" y="4346"/>
                  </a:cubicBezTo>
                  <a:cubicBezTo>
                    <a:pt x="21206" y="4160"/>
                    <a:pt x="21131" y="3961"/>
                    <a:pt x="21017" y="3697"/>
                  </a:cubicBezTo>
                  <a:cubicBezTo>
                    <a:pt x="20811" y="3233"/>
                    <a:pt x="20622" y="2862"/>
                    <a:pt x="20452" y="2531"/>
                  </a:cubicBezTo>
                  <a:cubicBezTo>
                    <a:pt x="20208" y="2093"/>
                    <a:pt x="19944" y="1709"/>
                    <a:pt x="19680" y="1351"/>
                  </a:cubicBezTo>
                  <a:cubicBezTo>
                    <a:pt x="19453" y="1086"/>
                    <a:pt x="19246" y="848"/>
                    <a:pt x="19001" y="636"/>
                  </a:cubicBezTo>
                  <a:cubicBezTo>
                    <a:pt x="18812" y="543"/>
                    <a:pt x="18624" y="450"/>
                    <a:pt x="18436" y="358"/>
                  </a:cubicBezTo>
                  <a:cubicBezTo>
                    <a:pt x="18436" y="371"/>
                    <a:pt x="18436" y="398"/>
                    <a:pt x="18436" y="411"/>
                  </a:cubicBezTo>
                  <a:cubicBezTo>
                    <a:pt x="18397" y="769"/>
                    <a:pt x="18303" y="1126"/>
                    <a:pt x="18153" y="1471"/>
                  </a:cubicBezTo>
                  <a:cubicBezTo>
                    <a:pt x="18002" y="1789"/>
                    <a:pt x="17794" y="2107"/>
                    <a:pt x="17512" y="2398"/>
                  </a:cubicBezTo>
                  <a:cubicBezTo>
                    <a:pt x="17267" y="2676"/>
                    <a:pt x="16947" y="2941"/>
                    <a:pt x="16608" y="3153"/>
                  </a:cubicBezTo>
                  <a:cubicBezTo>
                    <a:pt x="16211" y="3392"/>
                    <a:pt x="15797" y="3604"/>
                    <a:pt x="15325" y="3750"/>
                  </a:cubicBezTo>
                  <a:cubicBezTo>
                    <a:pt x="14855" y="3909"/>
                    <a:pt x="14327" y="4028"/>
                    <a:pt x="13817" y="4080"/>
                  </a:cubicBezTo>
                  <a:cubicBezTo>
                    <a:pt x="13500" y="4111"/>
                    <a:pt x="13183" y="4127"/>
                    <a:pt x="12868" y="4127"/>
                  </a:cubicBezTo>
                  <a:cubicBezTo>
                    <a:pt x="12623" y="4127"/>
                    <a:pt x="12380" y="4117"/>
                    <a:pt x="12140" y="4094"/>
                  </a:cubicBezTo>
                  <a:cubicBezTo>
                    <a:pt x="11839" y="4067"/>
                    <a:pt x="11537" y="4028"/>
                    <a:pt x="11255" y="3975"/>
                  </a:cubicBezTo>
                  <a:cubicBezTo>
                    <a:pt x="10972" y="3922"/>
                    <a:pt x="10670" y="3842"/>
                    <a:pt x="10387" y="3750"/>
                  </a:cubicBezTo>
                  <a:cubicBezTo>
                    <a:pt x="9822" y="3564"/>
                    <a:pt x="9294" y="3326"/>
                    <a:pt x="8804" y="3034"/>
                  </a:cubicBezTo>
                  <a:cubicBezTo>
                    <a:pt x="8314" y="2742"/>
                    <a:pt x="7861" y="2398"/>
                    <a:pt x="7485" y="2040"/>
                  </a:cubicBezTo>
                  <a:cubicBezTo>
                    <a:pt x="6863" y="1431"/>
                    <a:pt x="6372" y="742"/>
                    <a:pt x="6165" y="0"/>
                  </a:cubicBezTo>
                  <a:close/>
                </a:path>
              </a:pathLst>
            </a:custGeom>
            <a:solidFill>
              <a:srgbClr val="FFF2D5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16" name="Google Shape;9526;p55"/>
            <p:cNvSpPr/>
            <p:nvPr/>
          </p:nvSpPr>
          <p:spPr>
            <a:xfrm>
              <a:off x="3105546" y="6655820"/>
              <a:ext cx="888495" cy="5294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5" h="21600" fill="norm" stroke="1" extrusionOk="0">
                  <a:moveTo>
                    <a:pt x="11280" y="0"/>
                  </a:moveTo>
                  <a:cubicBezTo>
                    <a:pt x="11198" y="0"/>
                    <a:pt x="11157" y="72"/>
                    <a:pt x="11116" y="141"/>
                  </a:cubicBezTo>
                  <a:cubicBezTo>
                    <a:pt x="10333" y="1252"/>
                    <a:pt x="9466" y="2222"/>
                    <a:pt x="8560" y="3056"/>
                  </a:cubicBezTo>
                  <a:cubicBezTo>
                    <a:pt x="7282" y="4168"/>
                    <a:pt x="5881" y="5002"/>
                    <a:pt x="4190" y="5628"/>
                  </a:cubicBezTo>
                  <a:lnTo>
                    <a:pt x="4108" y="5697"/>
                  </a:lnTo>
                  <a:cubicBezTo>
                    <a:pt x="3407" y="5974"/>
                    <a:pt x="2665" y="6251"/>
                    <a:pt x="2006" y="6598"/>
                  </a:cubicBezTo>
                  <a:cubicBezTo>
                    <a:pt x="1511" y="6878"/>
                    <a:pt x="1141" y="7155"/>
                    <a:pt x="769" y="7501"/>
                  </a:cubicBezTo>
                  <a:cubicBezTo>
                    <a:pt x="399" y="7920"/>
                    <a:pt x="192" y="8335"/>
                    <a:pt x="68" y="8751"/>
                  </a:cubicBezTo>
                  <a:cubicBezTo>
                    <a:pt x="-14" y="8961"/>
                    <a:pt x="-14" y="9239"/>
                    <a:pt x="27" y="9516"/>
                  </a:cubicBezTo>
                  <a:cubicBezTo>
                    <a:pt x="27" y="9793"/>
                    <a:pt x="109" y="10073"/>
                    <a:pt x="233" y="10350"/>
                  </a:cubicBezTo>
                  <a:cubicBezTo>
                    <a:pt x="356" y="10627"/>
                    <a:pt x="522" y="10904"/>
                    <a:pt x="728" y="11115"/>
                  </a:cubicBezTo>
                  <a:cubicBezTo>
                    <a:pt x="892" y="11253"/>
                    <a:pt x="1141" y="11461"/>
                    <a:pt x="1387" y="11530"/>
                  </a:cubicBezTo>
                  <a:cubicBezTo>
                    <a:pt x="1593" y="11599"/>
                    <a:pt x="1841" y="11669"/>
                    <a:pt x="2047" y="11669"/>
                  </a:cubicBezTo>
                  <a:lnTo>
                    <a:pt x="2129" y="11669"/>
                  </a:lnTo>
                  <a:cubicBezTo>
                    <a:pt x="2377" y="11669"/>
                    <a:pt x="2624" y="11599"/>
                    <a:pt x="2830" y="11530"/>
                  </a:cubicBezTo>
                  <a:cubicBezTo>
                    <a:pt x="3201" y="11461"/>
                    <a:pt x="3655" y="11322"/>
                    <a:pt x="4149" y="11042"/>
                  </a:cubicBezTo>
                  <a:cubicBezTo>
                    <a:pt x="3902" y="11322"/>
                    <a:pt x="3696" y="11599"/>
                    <a:pt x="3489" y="11877"/>
                  </a:cubicBezTo>
                  <a:cubicBezTo>
                    <a:pt x="3078" y="12434"/>
                    <a:pt x="2747" y="12918"/>
                    <a:pt x="2542" y="13475"/>
                  </a:cubicBezTo>
                  <a:cubicBezTo>
                    <a:pt x="2252" y="14030"/>
                    <a:pt x="2088" y="14517"/>
                    <a:pt x="2088" y="15072"/>
                  </a:cubicBezTo>
                  <a:cubicBezTo>
                    <a:pt x="2047" y="15349"/>
                    <a:pt x="2088" y="15628"/>
                    <a:pt x="2129" y="15836"/>
                  </a:cubicBezTo>
                  <a:cubicBezTo>
                    <a:pt x="2170" y="16183"/>
                    <a:pt x="2336" y="16460"/>
                    <a:pt x="2419" y="16598"/>
                  </a:cubicBezTo>
                  <a:cubicBezTo>
                    <a:pt x="2583" y="16809"/>
                    <a:pt x="2747" y="17017"/>
                    <a:pt x="2912" y="17155"/>
                  </a:cubicBezTo>
                  <a:cubicBezTo>
                    <a:pt x="3119" y="17294"/>
                    <a:pt x="3325" y="17363"/>
                    <a:pt x="3571" y="17363"/>
                  </a:cubicBezTo>
                  <a:lnTo>
                    <a:pt x="3696" y="17363"/>
                  </a:lnTo>
                  <a:cubicBezTo>
                    <a:pt x="4108" y="17363"/>
                    <a:pt x="4479" y="17225"/>
                    <a:pt x="4974" y="16947"/>
                  </a:cubicBezTo>
                  <a:cubicBezTo>
                    <a:pt x="5550" y="16670"/>
                    <a:pt x="6045" y="16183"/>
                    <a:pt x="6458" y="15836"/>
                  </a:cubicBezTo>
                  <a:cubicBezTo>
                    <a:pt x="6664" y="15628"/>
                    <a:pt x="6910" y="15349"/>
                    <a:pt x="7159" y="15141"/>
                  </a:cubicBezTo>
                  <a:cubicBezTo>
                    <a:pt x="6994" y="15349"/>
                    <a:pt x="6869" y="15628"/>
                    <a:pt x="6746" y="15906"/>
                  </a:cubicBezTo>
                  <a:cubicBezTo>
                    <a:pt x="6376" y="16670"/>
                    <a:pt x="6127" y="17294"/>
                    <a:pt x="5922" y="17920"/>
                  </a:cubicBezTo>
                  <a:cubicBezTo>
                    <a:pt x="5757" y="18613"/>
                    <a:pt x="5675" y="19239"/>
                    <a:pt x="5716" y="19793"/>
                  </a:cubicBezTo>
                  <a:cubicBezTo>
                    <a:pt x="5798" y="20420"/>
                    <a:pt x="6004" y="20904"/>
                    <a:pt x="6335" y="21254"/>
                  </a:cubicBezTo>
                  <a:cubicBezTo>
                    <a:pt x="6540" y="21461"/>
                    <a:pt x="6828" y="21600"/>
                    <a:pt x="7117" y="21600"/>
                  </a:cubicBezTo>
                  <a:lnTo>
                    <a:pt x="7282" y="21600"/>
                  </a:lnTo>
                  <a:cubicBezTo>
                    <a:pt x="7488" y="21600"/>
                    <a:pt x="7654" y="21531"/>
                    <a:pt x="7818" y="21461"/>
                  </a:cubicBezTo>
                  <a:cubicBezTo>
                    <a:pt x="8024" y="21323"/>
                    <a:pt x="8188" y="21254"/>
                    <a:pt x="8437" y="21115"/>
                  </a:cubicBezTo>
                  <a:cubicBezTo>
                    <a:pt x="9137" y="20558"/>
                    <a:pt x="9756" y="19863"/>
                    <a:pt x="10251" y="19308"/>
                  </a:cubicBezTo>
                  <a:cubicBezTo>
                    <a:pt x="10826" y="18613"/>
                    <a:pt x="11404" y="17851"/>
                    <a:pt x="12063" y="16878"/>
                  </a:cubicBezTo>
                  <a:cubicBezTo>
                    <a:pt x="12599" y="16113"/>
                    <a:pt x="13094" y="15349"/>
                    <a:pt x="13548" y="14587"/>
                  </a:cubicBezTo>
                  <a:cubicBezTo>
                    <a:pt x="13713" y="14237"/>
                    <a:pt x="13877" y="13960"/>
                    <a:pt x="14042" y="13683"/>
                  </a:cubicBezTo>
                  <a:cubicBezTo>
                    <a:pt x="14208" y="13337"/>
                    <a:pt x="14413" y="12918"/>
                    <a:pt x="14578" y="12434"/>
                  </a:cubicBezTo>
                  <a:cubicBezTo>
                    <a:pt x="14950" y="12849"/>
                    <a:pt x="15320" y="13265"/>
                    <a:pt x="15815" y="13753"/>
                  </a:cubicBezTo>
                  <a:cubicBezTo>
                    <a:pt x="16392" y="14237"/>
                    <a:pt x="16969" y="14725"/>
                    <a:pt x="17547" y="15002"/>
                  </a:cubicBezTo>
                  <a:cubicBezTo>
                    <a:pt x="18165" y="15349"/>
                    <a:pt x="18700" y="15487"/>
                    <a:pt x="19195" y="15487"/>
                  </a:cubicBezTo>
                  <a:lnTo>
                    <a:pt x="19359" y="15487"/>
                  </a:lnTo>
                  <a:cubicBezTo>
                    <a:pt x="19607" y="15418"/>
                    <a:pt x="19895" y="15349"/>
                    <a:pt x="20144" y="15210"/>
                  </a:cubicBezTo>
                  <a:cubicBezTo>
                    <a:pt x="20390" y="15072"/>
                    <a:pt x="20637" y="14864"/>
                    <a:pt x="20926" y="14448"/>
                  </a:cubicBezTo>
                  <a:cubicBezTo>
                    <a:pt x="21214" y="14030"/>
                    <a:pt x="21586" y="13337"/>
                    <a:pt x="21504" y="12503"/>
                  </a:cubicBezTo>
                  <a:cubicBezTo>
                    <a:pt x="21463" y="11669"/>
                    <a:pt x="21050" y="11115"/>
                    <a:pt x="20803" y="10696"/>
                  </a:cubicBezTo>
                  <a:cubicBezTo>
                    <a:pt x="20596" y="10488"/>
                    <a:pt x="20349" y="10211"/>
                    <a:pt x="20185" y="10073"/>
                  </a:cubicBezTo>
                  <a:cubicBezTo>
                    <a:pt x="19936" y="9793"/>
                    <a:pt x="19731" y="9585"/>
                    <a:pt x="19484" y="9446"/>
                  </a:cubicBezTo>
                  <a:lnTo>
                    <a:pt x="19195" y="9169"/>
                  </a:lnTo>
                  <a:lnTo>
                    <a:pt x="18866" y="8961"/>
                  </a:lnTo>
                  <a:cubicBezTo>
                    <a:pt x="18617" y="8751"/>
                    <a:pt x="18412" y="8474"/>
                    <a:pt x="18165" y="8266"/>
                  </a:cubicBezTo>
                  <a:lnTo>
                    <a:pt x="18081" y="8197"/>
                  </a:lnTo>
                  <a:cubicBezTo>
                    <a:pt x="17670" y="7709"/>
                    <a:pt x="17298" y="7155"/>
                    <a:pt x="16969" y="6598"/>
                  </a:cubicBezTo>
                  <a:cubicBezTo>
                    <a:pt x="16762" y="6251"/>
                    <a:pt x="16598" y="5836"/>
                    <a:pt x="16474" y="5417"/>
                  </a:cubicBezTo>
                  <a:cubicBezTo>
                    <a:pt x="16392" y="5071"/>
                    <a:pt x="16310" y="4794"/>
                    <a:pt x="16269" y="4517"/>
                  </a:cubicBezTo>
                  <a:cubicBezTo>
                    <a:pt x="16228" y="4306"/>
                    <a:pt x="16103" y="4168"/>
                    <a:pt x="15979" y="4168"/>
                  </a:cubicBezTo>
                  <a:cubicBezTo>
                    <a:pt x="15938" y="4168"/>
                    <a:pt x="15897" y="4168"/>
                    <a:pt x="15897" y="4237"/>
                  </a:cubicBezTo>
                  <a:cubicBezTo>
                    <a:pt x="15815" y="4237"/>
                    <a:pt x="15732" y="4375"/>
                    <a:pt x="15691" y="4517"/>
                  </a:cubicBezTo>
                  <a:lnTo>
                    <a:pt x="15650" y="4445"/>
                  </a:lnTo>
                  <a:cubicBezTo>
                    <a:pt x="15609" y="4445"/>
                    <a:pt x="15527" y="4375"/>
                    <a:pt x="15486" y="4375"/>
                  </a:cubicBezTo>
                  <a:cubicBezTo>
                    <a:pt x="15032" y="4098"/>
                    <a:pt x="14578" y="3752"/>
                    <a:pt x="14124" y="3406"/>
                  </a:cubicBezTo>
                  <a:cubicBezTo>
                    <a:pt x="13713" y="3126"/>
                    <a:pt x="13300" y="2779"/>
                    <a:pt x="12889" y="2502"/>
                  </a:cubicBezTo>
                  <a:cubicBezTo>
                    <a:pt x="12104" y="2015"/>
                    <a:pt x="11445" y="1737"/>
                    <a:pt x="10869" y="1737"/>
                  </a:cubicBezTo>
                  <a:cubicBezTo>
                    <a:pt x="11075" y="1460"/>
                    <a:pt x="11239" y="1183"/>
                    <a:pt x="11445" y="903"/>
                  </a:cubicBezTo>
                  <a:cubicBezTo>
                    <a:pt x="11486" y="834"/>
                    <a:pt x="11529" y="765"/>
                    <a:pt x="11570" y="626"/>
                  </a:cubicBezTo>
                  <a:cubicBezTo>
                    <a:pt x="11570" y="488"/>
                    <a:pt x="11570" y="349"/>
                    <a:pt x="11529" y="211"/>
                  </a:cubicBezTo>
                  <a:cubicBezTo>
                    <a:pt x="11445" y="141"/>
                    <a:pt x="11362" y="0"/>
                    <a:pt x="11280" y="0"/>
                  </a:cubicBezTo>
                  <a:close/>
                </a:path>
              </a:pathLst>
            </a:custGeom>
            <a:solidFill>
              <a:srgbClr val="FFC39D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17" name="Google Shape;9527;p55"/>
            <p:cNvSpPr/>
            <p:nvPr/>
          </p:nvSpPr>
          <p:spPr>
            <a:xfrm>
              <a:off x="5871141" y="3629237"/>
              <a:ext cx="393190" cy="9872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80" y="0"/>
                  </a:moveTo>
                  <a:cubicBezTo>
                    <a:pt x="187" y="0"/>
                    <a:pt x="187" y="37"/>
                    <a:pt x="93" y="37"/>
                  </a:cubicBezTo>
                  <a:cubicBezTo>
                    <a:pt x="0" y="74"/>
                    <a:pt x="0" y="111"/>
                    <a:pt x="0" y="149"/>
                  </a:cubicBezTo>
                  <a:cubicBezTo>
                    <a:pt x="0" y="149"/>
                    <a:pt x="0" y="223"/>
                    <a:pt x="93" y="223"/>
                  </a:cubicBezTo>
                  <a:cubicBezTo>
                    <a:pt x="1403" y="707"/>
                    <a:pt x="2713" y="1266"/>
                    <a:pt x="3929" y="1862"/>
                  </a:cubicBezTo>
                  <a:cubicBezTo>
                    <a:pt x="5048" y="2421"/>
                    <a:pt x="6171" y="2979"/>
                    <a:pt x="7295" y="3687"/>
                  </a:cubicBezTo>
                  <a:cubicBezTo>
                    <a:pt x="8884" y="4693"/>
                    <a:pt x="10474" y="5773"/>
                    <a:pt x="11783" y="6965"/>
                  </a:cubicBezTo>
                  <a:cubicBezTo>
                    <a:pt x="12343" y="7523"/>
                    <a:pt x="13000" y="8119"/>
                    <a:pt x="13653" y="8827"/>
                  </a:cubicBezTo>
                  <a:cubicBezTo>
                    <a:pt x="14309" y="9460"/>
                    <a:pt x="14869" y="10130"/>
                    <a:pt x="15429" y="10763"/>
                  </a:cubicBezTo>
                  <a:cubicBezTo>
                    <a:pt x="17395" y="13295"/>
                    <a:pt x="18514" y="15641"/>
                    <a:pt x="18891" y="17913"/>
                  </a:cubicBezTo>
                  <a:cubicBezTo>
                    <a:pt x="18984" y="18509"/>
                    <a:pt x="18984" y="19068"/>
                    <a:pt x="18891" y="19589"/>
                  </a:cubicBezTo>
                  <a:cubicBezTo>
                    <a:pt x="18891" y="20223"/>
                    <a:pt x="18705" y="20856"/>
                    <a:pt x="18514" y="21489"/>
                  </a:cubicBezTo>
                  <a:cubicBezTo>
                    <a:pt x="18514" y="21489"/>
                    <a:pt x="18514" y="21526"/>
                    <a:pt x="18608" y="21563"/>
                  </a:cubicBezTo>
                  <a:cubicBezTo>
                    <a:pt x="18608" y="21600"/>
                    <a:pt x="18705" y="21600"/>
                    <a:pt x="18798" y="21600"/>
                  </a:cubicBezTo>
                  <a:cubicBezTo>
                    <a:pt x="18984" y="21600"/>
                    <a:pt x="19171" y="21563"/>
                    <a:pt x="19171" y="21489"/>
                  </a:cubicBezTo>
                  <a:cubicBezTo>
                    <a:pt x="19451" y="20856"/>
                    <a:pt x="19544" y="20148"/>
                    <a:pt x="19637" y="19441"/>
                  </a:cubicBezTo>
                  <a:cubicBezTo>
                    <a:pt x="19731" y="19441"/>
                    <a:pt x="19824" y="19404"/>
                    <a:pt x="19917" y="19365"/>
                  </a:cubicBezTo>
                  <a:cubicBezTo>
                    <a:pt x="19917" y="19291"/>
                    <a:pt x="20011" y="19217"/>
                    <a:pt x="20104" y="19142"/>
                  </a:cubicBezTo>
                  <a:cubicBezTo>
                    <a:pt x="20201" y="19031"/>
                    <a:pt x="20201" y="18956"/>
                    <a:pt x="20294" y="18882"/>
                  </a:cubicBezTo>
                  <a:cubicBezTo>
                    <a:pt x="20481" y="18695"/>
                    <a:pt x="20574" y="18509"/>
                    <a:pt x="20760" y="18361"/>
                  </a:cubicBezTo>
                  <a:cubicBezTo>
                    <a:pt x="20947" y="18025"/>
                    <a:pt x="21134" y="17690"/>
                    <a:pt x="21320" y="17317"/>
                  </a:cubicBezTo>
                  <a:cubicBezTo>
                    <a:pt x="21413" y="16982"/>
                    <a:pt x="21507" y="16610"/>
                    <a:pt x="21600" y="16200"/>
                  </a:cubicBezTo>
                  <a:cubicBezTo>
                    <a:pt x="21600" y="15753"/>
                    <a:pt x="21507" y="15344"/>
                    <a:pt x="21413" y="15008"/>
                  </a:cubicBezTo>
                  <a:cubicBezTo>
                    <a:pt x="21134" y="13668"/>
                    <a:pt x="20387" y="12215"/>
                    <a:pt x="18891" y="10464"/>
                  </a:cubicBezTo>
                  <a:cubicBezTo>
                    <a:pt x="18328" y="9831"/>
                    <a:pt x="17675" y="9161"/>
                    <a:pt x="16832" y="8379"/>
                  </a:cubicBezTo>
                  <a:cubicBezTo>
                    <a:pt x="16365" y="7932"/>
                    <a:pt x="15899" y="7485"/>
                    <a:pt x="15429" y="7039"/>
                  </a:cubicBezTo>
                  <a:lnTo>
                    <a:pt x="15615" y="7188"/>
                  </a:lnTo>
                  <a:lnTo>
                    <a:pt x="15805" y="7299"/>
                  </a:lnTo>
                  <a:cubicBezTo>
                    <a:pt x="15992" y="7448"/>
                    <a:pt x="16272" y="7598"/>
                    <a:pt x="16458" y="7746"/>
                  </a:cubicBezTo>
                  <a:cubicBezTo>
                    <a:pt x="16645" y="7895"/>
                    <a:pt x="16925" y="8044"/>
                    <a:pt x="17111" y="8194"/>
                  </a:cubicBezTo>
                  <a:cubicBezTo>
                    <a:pt x="17208" y="8231"/>
                    <a:pt x="17302" y="8231"/>
                    <a:pt x="17395" y="8231"/>
                  </a:cubicBezTo>
                  <a:cubicBezTo>
                    <a:pt x="17488" y="8231"/>
                    <a:pt x="17581" y="8231"/>
                    <a:pt x="17581" y="8194"/>
                  </a:cubicBezTo>
                  <a:cubicBezTo>
                    <a:pt x="17675" y="8194"/>
                    <a:pt x="17768" y="8156"/>
                    <a:pt x="17768" y="8119"/>
                  </a:cubicBezTo>
                  <a:cubicBezTo>
                    <a:pt x="17768" y="8081"/>
                    <a:pt x="17675" y="8044"/>
                    <a:pt x="17675" y="8006"/>
                  </a:cubicBezTo>
                  <a:lnTo>
                    <a:pt x="17488" y="7932"/>
                  </a:lnTo>
                  <a:cubicBezTo>
                    <a:pt x="17395" y="7821"/>
                    <a:pt x="17208" y="7709"/>
                    <a:pt x="16925" y="7561"/>
                  </a:cubicBezTo>
                  <a:lnTo>
                    <a:pt x="16738" y="7411"/>
                  </a:lnTo>
                  <a:lnTo>
                    <a:pt x="16179" y="7039"/>
                  </a:lnTo>
                  <a:lnTo>
                    <a:pt x="15899" y="6889"/>
                  </a:lnTo>
                  <a:lnTo>
                    <a:pt x="15335" y="6480"/>
                  </a:lnTo>
                  <a:cubicBezTo>
                    <a:pt x="15055" y="6256"/>
                    <a:pt x="14682" y="6033"/>
                    <a:pt x="14402" y="5810"/>
                  </a:cubicBezTo>
                  <a:cubicBezTo>
                    <a:pt x="13186" y="4990"/>
                    <a:pt x="12156" y="4357"/>
                    <a:pt x="11126" y="3798"/>
                  </a:cubicBezTo>
                  <a:cubicBezTo>
                    <a:pt x="10847" y="3650"/>
                    <a:pt x="10567" y="3501"/>
                    <a:pt x="10287" y="3351"/>
                  </a:cubicBezTo>
                  <a:cubicBezTo>
                    <a:pt x="9821" y="3091"/>
                    <a:pt x="9444" y="2868"/>
                    <a:pt x="8977" y="2606"/>
                  </a:cubicBezTo>
                  <a:cubicBezTo>
                    <a:pt x="8884" y="2569"/>
                    <a:pt x="8791" y="2569"/>
                    <a:pt x="8697" y="2569"/>
                  </a:cubicBezTo>
                  <a:cubicBezTo>
                    <a:pt x="8134" y="2346"/>
                    <a:pt x="7668" y="2122"/>
                    <a:pt x="7108" y="1936"/>
                  </a:cubicBezTo>
                  <a:cubicBezTo>
                    <a:pt x="5798" y="1452"/>
                    <a:pt x="4395" y="1043"/>
                    <a:pt x="2899" y="670"/>
                  </a:cubicBezTo>
                  <a:cubicBezTo>
                    <a:pt x="2526" y="596"/>
                    <a:pt x="2149" y="484"/>
                    <a:pt x="1776" y="371"/>
                  </a:cubicBezTo>
                  <a:cubicBezTo>
                    <a:pt x="1683" y="371"/>
                    <a:pt x="1589" y="334"/>
                    <a:pt x="1589" y="334"/>
                  </a:cubicBezTo>
                  <a:cubicBezTo>
                    <a:pt x="1496" y="334"/>
                    <a:pt x="1403" y="371"/>
                    <a:pt x="1403" y="371"/>
                  </a:cubicBezTo>
                  <a:cubicBezTo>
                    <a:pt x="1123" y="260"/>
                    <a:pt x="843" y="149"/>
                    <a:pt x="560" y="74"/>
                  </a:cubicBezTo>
                  <a:cubicBezTo>
                    <a:pt x="466" y="37"/>
                    <a:pt x="373" y="0"/>
                    <a:pt x="373" y="0"/>
                  </a:cubicBezTo>
                  <a:close/>
                </a:path>
              </a:pathLst>
            </a:custGeom>
            <a:solidFill>
              <a:srgbClr val="A67C6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18" name="Google Shape;9528;p55"/>
            <p:cNvSpPr/>
            <p:nvPr/>
          </p:nvSpPr>
          <p:spPr>
            <a:xfrm>
              <a:off x="3487964" y="3596907"/>
              <a:ext cx="1610316" cy="3196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541" y="0"/>
                  </a:moveTo>
                  <a:cubicBezTo>
                    <a:pt x="18518" y="0"/>
                    <a:pt x="18495" y="11"/>
                    <a:pt x="18472" y="11"/>
                  </a:cubicBezTo>
                  <a:cubicBezTo>
                    <a:pt x="18016" y="103"/>
                    <a:pt x="17559" y="207"/>
                    <a:pt x="17148" y="322"/>
                  </a:cubicBezTo>
                  <a:cubicBezTo>
                    <a:pt x="16760" y="437"/>
                    <a:pt x="16349" y="564"/>
                    <a:pt x="15961" y="713"/>
                  </a:cubicBezTo>
                  <a:cubicBezTo>
                    <a:pt x="15253" y="977"/>
                    <a:pt x="14568" y="1311"/>
                    <a:pt x="13905" y="1702"/>
                  </a:cubicBezTo>
                  <a:cubicBezTo>
                    <a:pt x="13312" y="2047"/>
                    <a:pt x="12787" y="2438"/>
                    <a:pt x="12262" y="2887"/>
                  </a:cubicBezTo>
                  <a:cubicBezTo>
                    <a:pt x="11805" y="3278"/>
                    <a:pt x="11394" y="3715"/>
                    <a:pt x="10960" y="4198"/>
                  </a:cubicBezTo>
                  <a:cubicBezTo>
                    <a:pt x="10617" y="4612"/>
                    <a:pt x="10275" y="5049"/>
                    <a:pt x="9932" y="5555"/>
                  </a:cubicBezTo>
                  <a:cubicBezTo>
                    <a:pt x="9773" y="5785"/>
                    <a:pt x="9636" y="6015"/>
                    <a:pt x="9476" y="6268"/>
                  </a:cubicBezTo>
                  <a:lnTo>
                    <a:pt x="9476" y="6291"/>
                  </a:lnTo>
                  <a:cubicBezTo>
                    <a:pt x="9271" y="6613"/>
                    <a:pt x="9065" y="6947"/>
                    <a:pt x="8859" y="7269"/>
                  </a:cubicBezTo>
                  <a:cubicBezTo>
                    <a:pt x="8198" y="8408"/>
                    <a:pt x="7490" y="9592"/>
                    <a:pt x="6941" y="10547"/>
                  </a:cubicBezTo>
                  <a:lnTo>
                    <a:pt x="6576" y="11191"/>
                  </a:lnTo>
                  <a:cubicBezTo>
                    <a:pt x="5754" y="12640"/>
                    <a:pt x="5024" y="13859"/>
                    <a:pt x="4270" y="15101"/>
                  </a:cubicBezTo>
                  <a:cubicBezTo>
                    <a:pt x="3790" y="15837"/>
                    <a:pt x="3402" y="16447"/>
                    <a:pt x="3014" y="16999"/>
                  </a:cubicBezTo>
                  <a:cubicBezTo>
                    <a:pt x="2603" y="17609"/>
                    <a:pt x="2124" y="18241"/>
                    <a:pt x="1644" y="18851"/>
                  </a:cubicBezTo>
                  <a:cubicBezTo>
                    <a:pt x="1370" y="19184"/>
                    <a:pt x="1096" y="19518"/>
                    <a:pt x="822" y="19840"/>
                  </a:cubicBezTo>
                  <a:cubicBezTo>
                    <a:pt x="685" y="20013"/>
                    <a:pt x="525" y="20185"/>
                    <a:pt x="388" y="20358"/>
                  </a:cubicBezTo>
                  <a:cubicBezTo>
                    <a:pt x="320" y="20438"/>
                    <a:pt x="229" y="20519"/>
                    <a:pt x="159" y="20611"/>
                  </a:cubicBezTo>
                  <a:lnTo>
                    <a:pt x="114" y="20645"/>
                  </a:lnTo>
                  <a:lnTo>
                    <a:pt x="68" y="20714"/>
                  </a:lnTo>
                  <a:cubicBezTo>
                    <a:pt x="46" y="20726"/>
                    <a:pt x="23" y="20749"/>
                    <a:pt x="23" y="20772"/>
                  </a:cubicBezTo>
                  <a:lnTo>
                    <a:pt x="0" y="20795"/>
                  </a:lnTo>
                  <a:cubicBezTo>
                    <a:pt x="0" y="20818"/>
                    <a:pt x="0" y="20829"/>
                    <a:pt x="23" y="20841"/>
                  </a:cubicBezTo>
                  <a:cubicBezTo>
                    <a:pt x="23" y="20864"/>
                    <a:pt x="46" y="20887"/>
                    <a:pt x="68" y="20898"/>
                  </a:cubicBezTo>
                  <a:cubicBezTo>
                    <a:pt x="320" y="21048"/>
                    <a:pt x="617" y="21163"/>
                    <a:pt x="1005" y="21278"/>
                  </a:cubicBezTo>
                  <a:cubicBezTo>
                    <a:pt x="1347" y="21381"/>
                    <a:pt x="1758" y="21473"/>
                    <a:pt x="2192" y="21531"/>
                  </a:cubicBezTo>
                  <a:cubicBezTo>
                    <a:pt x="2557" y="21577"/>
                    <a:pt x="2900" y="21600"/>
                    <a:pt x="3242" y="21600"/>
                  </a:cubicBezTo>
                  <a:lnTo>
                    <a:pt x="3471" y="21600"/>
                  </a:lnTo>
                  <a:cubicBezTo>
                    <a:pt x="3905" y="21588"/>
                    <a:pt x="4316" y="21519"/>
                    <a:pt x="4658" y="21416"/>
                  </a:cubicBezTo>
                  <a:cubicBezTo>
                    <a:pt x="4704" y="21404"/>
                    <a:pt x="4727" y="21381"/>
                    <a:pt x="4727" y="21358"/>
                  </a:cubicBezTo>
                  <a:cubicBezTo>
                    <a:pt x="4863" y="21278"/>
                    <a:pt x="4978" y="21197"/>
                    <a:pt x="5115" y="21117"/>
                  </a:cubicBezTo>
                  <a:cubicBezTo>
                    <a:pt x="5251" y="21025"/>
                    <a:pt x="5389" y="20921"/>
                    <a:pt x="5503" y="20829"/>
                  </a:cubicBezTo>
                  <a:cubicBezTo>
                    <a:pt x="5754" y="20645"/>
                    <a:pt x="6006" y="20461"/>
                    <a:pt x="6256" y="20254"/>
                  </a:cubicBezTo>
                  <a:cubicBezTo>
                    <a:pt x="6667" y="19909"/>
                    <a:pt x="7102" y="19518"/>
                    <a:pt x="7626" y="19035"/>
                  </a:cubicBezTo>
                  <a:cubicBezTo>
                    <a:pt x="7809" y="18851"/>
                    <a:pt x="8014" y="18655"/>
                    <a:pt x="8198" y="18471"/>
                  </a:cubicBezTo>
                  <a:cubicBezTo>
                    <a:pt x="8311" y="18598"/>
                    <a:pt x="8494" y="18724"/>
                    <a:pt x="8768" y="18874"/>
                  </a:cubicBezTo>
                  <a:cubicBezTo>
                    <a:pt x="9019" y="19000"/>
                    <a:pt x="9294" y="19115"/>
                    <a:pt x="9544" y="19242"/>
                  </a:cubicBezTo>
                  <a:lnTo>
                    <a:pt x="9682" y="19299"/>
                  </a:lnTo>
                  <a:cubicBezTo>
                    <a:pt x="9932" y="19415"/>
                    <a:pt x="10161" y="19506"/>
                    <a:pt x="10390" y="19599"/>
                  </a:cubicBezTo>
                  <a:cubicBezTo>
                    <a:pt x="10663" y="19713"/>
                    <a:pt x="10937" y="19817"/>
                    <a:pt x="11189" y="19909"/>
                  </a:cubicBezTo>
                  <a:cubicBezTo>
                    <a:pt x="11782" y="20116"/>
                    <a:pt x="12398" y="20323"/>
                    <a:pt x="13061" y="20496"/>
                  </a:cubicBezTo>
                  <a:cubicBezTo>
                    <a:pt x="13769" y="20691"/>
                    <a:pt x="14454" y="20841"/>
                    <a:pt x="15116" y="20944"/>
                  </a:cubicBezTo>
                  <a:cubicBezTo>
                    <a:pt x="15870" y="21071"/>
                    <a:pt x="16577" y="21128"/>
                    <a:pt x="17239" y="21128"/>
                  </a:cubicBezTo>
                  <a:cubicBezTo>
                    <a:pt x="17969" y="21128"/>
                    <a:pt x="18609" y="21059"/>
                    <a:pt x="19180" y="20910"/>
                  </a:cubicBezTo>
                  <a:cubicBezTo>
                    <a:pt x="19226" y="20898"/>
                    <a:pt x="19249" y="20887"/>
                    <a:pt x="19271" y="20864"/>
                  </a:cubicBezTo>
                  <a:cubicBezTo>
                    <a:pt x="19317" y="20852"/>
                    <a:pt x="19340" y="20829"/>
                    <a:pt x="19362" y="20795"/>
                  </a:cubicBezTo>
                  <a:cubicBezTo>
                    <a:pt x="19362" y="20772"/>
                    <a:pt x="19340" y="20760"/>
                    <a:pt x="19317" y="20737"/>
                  </a:cubicBezTo>
                  <a:cubicBezTo>
                    <a:pt x="19157" y="20645"/>
                    <a:pt x="18997" y="20542"/>
                    <a:pt x="18815" y="20404"/>
                  </a:cubicBezTo>
                  <a:cubicBezTo>
                    <a:pt x="18518" y="20151"/>
                    <a:pt x="18266" y="19863"/>
                    <a:pt x="18084" y="19541"/>
                  </a:cubicBezTo>
                  <a:cubicBezTo>
                    <a:pt x="17901" y="19231"/>
                    <a:pt x="17787" y="18908"/>
                    <a:pt x="17696" y="18552"/>
                  </a:cubicBezTo>
                  <a:cubicBezTo>
                    <a:pt x="17581" y="18218"/>
                    <a:pt x="17536" y="17862"/>
                    <a:pt x="17536" y="17459"/>
                  </a:cubicBezTo>
                  <a:lnTo>
                    <a:pt x="17513" y="17482"/>
                  </a:lnTo>
                  <a:cubicBezTo>
                    <a:pt x="17490" y="15895"/>
                    <a:pt x="18175" y="14319"/>
                    <a:pt x="18838" y="13008"/>
                  </a:cubicBezTo>
                  <a:cubicBezTo>
                    <a:pt x="19112" y="12445"/>
                    <a:pt x="19431" y="11869"/>
                    <a:pt x="19751" y="11317"/>
                  </a:cubicBezTo>
                  <a:lnTo>
                    <a:pt x="19751" y="11294"/>
                  </a:lnTo>
                  <a:lnTo>
                    <a:pt x="19773" y="11260"/>
                  </a:lnTo>
                  <a:lnTo>
                    <a:pt x="19796" y="11237"/>
                  </a:lnTo>
                  <a:cubicBezTo>
                    <a:pt x="19956" y="10938"/>
                    <a:pt x="20116" y="10650"/>
                    <a:pt x="20253" y="10351"/>
                  </a:cubicBezTo>
                  <a:cubicBezTo>
                    <a:pt x="20413" y="10052"/>
                    <a:pt x="20573" y="9730"/>
                    <a:pt x="20710" y="9408"/>
                  </a:cubicBezTo>
                  <a:cubicBezTo>
                    <a:pt x="21007" y="8741"/>
                    <a:pt x="21235" y="8097"/>
                    <a:pt x="21372" y="7476"/>
                  </a:cubicBezTo>
                  <a:cubicBezTo>
                    <a:pt x="21532" y="6820"/>
                    <a:pt x="21600" y="6176"/>
                    <a:pt x="21600" y="5532"/>
                  </a:cubicBezTo>
                  <a:cubicBezTo>
                    <a:pt x="21577" y="5049"/>
                    <a:pt x="21509" y="4543"/>
                    <a:pt x="21395" y="4060"/>
                  </a:cubicBezTo>
                  <a:cubicBezTo>
                    <a:pt x="21281" y="3577"/>
                    <a:pt x="21098" y="3094"/>
                    <a:pt x="20869" y="2611"/>
                  </a:cubicBezTo>
                  <a:cubicBezTo>
                    <a:pt x="20642" y="2139"/>
                    <a:pt x="20367" y="1691"/>
                    <a:pt x="20025" y="1277"/>
                  </a:cubicBezTo>
                  <a:cubicBezTo>
                    <a:pt x="19682" y="851"/>
                    <a:pt x="19249" y="425"/>
                    <a:pt x="18747" y="46"/>
                  </a:cubicBezTo>
                  <a:cubicBezTo>
                    <a:pt x="18724" y="23"/>
                    <a:pt x="18677" y="11"/>
                    <a:pt x="18609" y="11"/>
                  </a:cubicBezTo>
                  <a:cubicBezTo>
                    <a:pt x="18586" y="11"/>
                    <a:pt x="18563" y="0"/>
                    <a:pt x="18541" y="0"/>
                  </a:cubicBezTo>
                  <a:close/>
                </a:path>
              </a:pathLst>
            </a:custGeom>
            <a:solidFill>
              <a:srgbClr val="88644F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19" name="Google Shape;9529;p55"/>
            <p:cNvSpPr/>
            <p:nvPr/>
          </p:nvSpPr>
          <p:spPr>
            <a:xfrm>
              <a:off x="5871141" y="3629237"/>
              <a:ext cx="393190" cy="9872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80" y="0"/>
                  </a:moveTo>
                  <a:cubicBezTo>
                    <a:pt x="187" y="0"/>
                    <a:pt x="187" y="37"/>
                    <a:pt x="93" y="37"/>
                  </a:cubicBezTo>
                  <a:cubicBezTo>
                    <a:pt x="0" y="74"/>
                    <a:pt x="0" y="111"/>
                    <a:pt x="0" y="149"/>
                  </a:cubicBezTo>
                  <a:cubicBezTo>
                    <a:pt x="0" y="149"/>
                    <a:pt x="0" y="223"/>
                    <a:pt x="93" y="223"/>
                  </a:cubicBezTo>
                  <a:cubicBezTo>
                    <a:pt x="1403" y="707"/>
                    <a:pt x="2713" y="1266"/>
                    <a:pt x="3929" y="1862"/>
                  </a:cubicBezTo>
                  <a:cubicBezTo>
                    <a:pt x="5048" y="2421"/>
                    <a:pt x="6171" y="2979"/>
                    <a:pt x="7295" y="3687"/>
                  </a:cubicBezTo>
                  <a:cubicBezTo>
                    <a:pt x="8884" y="4693"/>
                    <a:pt x="10474" y="5773"/>
                    <a:pt x="11783" y="6965"/>
                  </a:cubicBezTo>
                  <a:cubicBezTo>
                    <a:pt x="12343" y="7523"/>
                    <a:pt x="13000" y="8119"/>
                    <a:pt x="13653" y="8827"/>
                  </a:cubicBezTo>
                  <a:cubicBezTo>
                    <a:pt x="14309" y="9460"/>
                    <a:pt x="14869" y="10130"/>
                    <a:pt x="15429" y="10763"/>
                  </a:cubicBezTo>
                  <a:cubicBezTo>
                    <a:pt x="17395" y="13295"/>
                    <a:pt x="18514" y="15641"/>
                    <a:pt x="18891" y="17913"/>
                  </a:cubicBezTo>
                  <a:cubicBezTo>
                    <a:pt x="18984" y="18509"/>
                    <a:pt x="18984" y="19068"/>
                    <a:pt x="18891" y="19589"/>
                  </a:cubicBezTo>
                  <a:cubicBezTo>
                    <a:pt x="18891" y="20223"/>
                    <a:pt x="18705" y="20856"/>
                    <a:pt x="18514" y="21489"/>
                  </a:cubicBezTo>
                  <a:cubicBezTo>
                    <a:pt x="18514" y="21489"/>
                    <a:pt x="18514" y="21526"/>
                    <a:pt x="18608" y="21563"/>
                  </a:cubicBezTo>
                  <a:cubicBezTo>
                    <a:pt x="18608" y="21600"/>
                    <a:pt x="18705" y="21600"/>
                    <a:pt x="18798" y="21600"/>
                  </a:cubicBezTo>
                  <a:cubicBezTo>
                    <a:pt x="18984" y="21600"/>
                    <a:pt x="19171" y="21563"/>
                    <a:pt x="19171" y="21489"/>
                  </a:cubicBezTo>
                  <a:cubicBezTo>
                    <a:pt x="19451" y="20856"/>
                    <a:pt x="19544" y="20148"/>
                    <a:pt x="19637" y="19441"/>
                  </a:cubicBezTo>
                  <a:cubicBezTo>
                    <a:pt x="19731" y="19441"/>
                    <a:pt x="19824" y="19404"/>
                    <a:pt x="19917" y="19365"/>
                  </a:cubicBezTo>
                  <a:cubicBezTo>
                    <a:pt x="19917" y="19291"/>
                    <a:pt x="20011" y="19217"/>
                    <a:pt x="20104" y="19142"/>
                  </a:cubicBezTo>
                  <a:cubicBezTo>
                    <a:pt x="20201" y="19031"/>
                    <a:pt x="20201" y="18956"/>
                    <a:pt x="20294" y="18882"/>
                  </a:cubicBezTo>
                  <a:cubicBezTo>
                    <a:pt x="20481" y="18695"/>
                    <a:pt x="20574" y="18509"/>
                    <a:pt x="20760" y="18361"/>
                  </a:cubicBezTo>
                  <a:cubicBezTo>
                    <a:pt x="20947" y="18025"/>
                    <a:pt x="21134" y="17690"/>
                    <a:pt x="21320" y="17317"/>
                  </a:cubicBezTo>
                  <a:cubicBezTo>
                    <a:pt x="21413" y="16982"/>
                    <a:pt x="21507" y="16610"/>
                    <a:pt x="21600" y="16200"/>
                  </a:cubicBezTo>
                  <a:cubicBezTo>
                    <a:pt x="21600" y="15753"/>
                    <a:pt x="21507" y="15344"/>
                    <a:pt x="21413" y="15008"/>
                  </a:cubicBezTo>
                  <a:cubicBezTo>
                    <a:pt x="21134" y="13668"/>
                    <a:pt x="20387" y="12215"/>
                    <a:pt x="18891" y="10464"/>
                  </a:cubicBezTo>
                  <a:cubicBezTo>
                    <a:pt x="18328" y="9831"/>
                    <a:pt x="17675" y="9161"/>
                    <a:pt x="16832" y="8379"/>
                  </a:cubicBezTo>
                  <a:cubicBezTo>
                    <a:pt x="16365" y="7932"/>
                    <a:pt x="15899" y="7485"/>
                    <a:pt x="15429" y="7039"/>
                  </a:cubicBezTo>
                  <a:lnTo>
                    <a:pt x="15615" y="7188"/>
                  </a:lnTo>
                  <a:lnTo>
                    <a:pt x="15805" y="7299"/>
                  </a:lnTo>
                  <a:cubicBezTo>
                    <a:pt x="15992" y="7448"/>
                    <a:pt x="16272" y="7598"/>
                    <a:pt x="16458" y="7746"/>
                  </a:cubicBezTo>
                  <a:cubicBezTo>
                    <a:pt x="16645" y="7895"/>
                    <a:pt x="16925" y="8044"/>
                    <a:pt x="17111" y="8194"/>
                  </a:cubicBezTo>
                  <a:cubicBezTo>
                    <a:pt x="17208" y="8231"/>
                    <a:pt x="17302" y="8231"/>
                    <a:pt x="17395" y="8231"/>
                  </a:cubicBezTo>
                  <a:cubicBezTo>
                    <a:pt x="17488" y="8231"/>
                    <a:pt x="17581" y="8231"/>
                    <a:pt x="17581" y="8194"/>
                  </a:cubicBezTo>
                  <a:cubicBezTo>
                    <a:pt x="17675" y="8194"/>
                    <a:pt x="17768" y="8156"/>
                    <a:pt x="17768" y="8119"/>
                  </a:cubicBezTo>
                  <a:cubicBezTo>
                    <a:pt x="17768" y="8081"/>
                    <a:pt x="17675" y="8044"/>
                    <a:pt x="17675" y="8006"/>
                  </a:cubicBezTo>
                  <a:lnTo>
                    <a:pt x="17488" y="7932"/>
                  </a:lnTo>
                  <a:cubicBezTo>
                    <a:pt x="17395" y="7821"/>
                    <a:pt x="17208" y="7709"/>
                    <a:pt x="16925" y="7561"/>
                  </a:cubicBezTo>
                  <a:lnTo>
                    <a:pt x="16738" y="7411"/>
                  </a:lnTo>
                  <a:lnTo>
                    <a:pt x="16179" y="7039"/>
                  </a:lnTo>
                  <a:lnTo>
                    <a:pt x="15899" y="6889"/>
                  </a:lnTo>
                  <a:lnTo>
                    <a:pt x="15335" y="6480"/>
                  </a:lnTo>
                  <a:cubicBezTo>
                    <a:pt x="15055" y="6256"/>
                    <a:pt x="14682" y="6033"/>
                    <a:pt x="14402" y="5810"/>
                  </a:cubicBezTo>
                  <a:cubicBezTo>
                    <a:pt x="13186" y="4990"/>
                    <a:pt x="12156" y="4357"/>
                    <a:pt x="11126" y="3798"/>
                  </a:cubicBezTo>
                  <a:cubicBezTo>
                    <a:pt x="10847" y="3650"/>
                    <a:pt x="10567" y="3501"/>
                    <a:pt x="10287" y="3351"/>
                  </a:cubicBezTo>
                  <a:cubicBezTo>
                    <a:pt x="9821" y="3091"/>
                    <a:pt x="9444" y="2868"/>
                    <a:pt x="8977" y="2606"/>
                  </a:cubicBezTo>
                  <a:cubicBezTo>
                    <a:pt x="8884" y="2569"/>
                    <a:pt x="8791" y="2569"/>
                    <a:pt x="8697" y="2569"/>
                  </a:cubicBezTo>
                  <a:cubicBezTo>
                    <a:pt x="8134" y="2346"/>
                    <a:pt x="7668" y="2122"/>
                    <a:pt x="7108" y="1936"/>
                  </a:cubicBezTo>
                  <a:cubicBezTo>
                    <a:pt x="5798" y="1452"/>
                    <a:pt x="4395" y="1043"/>
                    <a:pt x="2899" y="670"/>
                  </a:cubicBezTo>
                  <a:cubicBezTo>
                    <a:pt x="2526" y="596"/>
                    <a:pt x="2149" y="484"/>
                    <a:pt x="1776" y="371"/>
                  </a:cubicBezTo>
                  <a:cubicBezTo>
                    <a:pt x="1683" y="371"/>
                    <a:pt x="1589" y="334"/>
                    <a:pt x="1589" y="334"/>
                  </a:cubicBezTo>
                  <a:cubicBezTo>
                    <a:pt x="1496" y="334"/>
                    <a:pt x="1403" y="371"/>
                    <a:pt x="1403" y="371"/>
                  </a:cubicBezTo>
                  <a:cubicBezTo>
                    <a:pt x="1123" y="260"/>
                    <a:pt x="843" y="149"/>
                    <a:pt x="560" y="74"/>
                  </a:cubicBezTo>
                  <a:cubicBezTo>
                    <a:pt x="466" y="37"/>
                    <a:pt x="373" y="0"/>
                    <a:pt x="373" y="0"/>
                  </a:cubicBezTo>
                  <a:close/>
                </a:path>
              </a:pathLst>
            </a:custGeom>
            <a:solidFill>
              <a:srgbClr val="A67C6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20" name="Google Shape;9530;p55"/>
            <p:cNvSpPr/>
            <p:nvPr/>
          </p:nvSpPr>
          <p:spPr>
            <a:xfrm>
              <a:off x="3487964" y="3596907"/>
              <a:ext cx="1610593" cy="31950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0" h="21600" fill="norm" stroke="1" extrusionOk="0">
                  <a:moveTo>
                    <a:pt x="18520" y="0"/>
                  </a:moveTo>
                  <a:cubicBezTo>
                    <a:pt x="18498" y="0"/>
                    <a:pt x="18475" y="0"/>
                    <a:pt x="18452" y="11"/>
                  </a:cubicBezTo>
                  <a:cubicBezTo>
                    <a:pt x="17996" y="103"/>
                    <a:pt x="17539" y="207"/>
                    <a:pt x="17129" y="322"/>
                  </a:cubicBezTo>
                  <a:cubicBezTo>
                    <a:pt x="16741" y="426"/>
                    <a:pt x="16354" y="564"/>
                    <a:pt x="15943" y="714"/>
                  </a:cubicBezTo>
                  <a:cubicBezTo>
                    <a:pt x="15236" y="978"/>
                    <a:pt x="14552" y="1312"/>
                    <a:pt x="13890" y="1703"/>
                  </a:cubicBezTo>
                  <a:cubicBezTo>
                    <a:pt x="13298" y="2048"/>
                    <a:pt x="12773" y="2440"/>
                    <a:pt x="12248" y="2888"/>
                  </a:cubicBezTo>
                  <a:cubicBezTo>
                    <a:pt x="11792" y="3280"/>
                    <a:pt x="11358" y="3705"/>
                    <a:pt x="10948" y="4200"/>
                  </a:cubicBezTo>
                  <a:cubicBezTo>
                    <a:pt x="10583" y="4615"/>
                    <a:pt x="10264" y="5063"/>
                    <a:pt x="9921" y="5558"/>
                  </a:cubicBezTo>
                  <a:cubicBezTo>
                    <a:pt x="9762" y="5788"/>
                    <a:pt x="9626" y="6018"/>
                    <a:pt x="9465" y="6272"/>
                  </a:cubicBezTo>
                  <a:lnTo>
                    <a:pt x="9443" y="6295"/>
                  </a:lnTo>
                  <a:cubicBezTo>
                    <a:pt x="9237" y="6617"/>
                    <a:pt x="9055" y="6951"/>
                    <a:pt x="8849" y="7273"/>
                  </a:cubicBezTo>
                  <a:cubicBezTo>
                    <a:pt x="8211" y="8343"/>
                    <a:pt x="7550" y="9494"/>
                    <a:pt x="7025" y="10403"/>
                  </a:cubicBezTo>
                  <a:lnTo>
                    <a:pt x="7002" y="10449"/>
                  </a:lnTo>
                  <a:lnTo>
                    <a:pt x="6934" y="10553"/>
                  </a:lnTo>
                  <a:lnTo>
                    <a:pt x="6569" y="11186"/>
                  </a:lnTo>
                  <a:cubicBezTo>
                    <a:pt x="5748" y="12624"/>
                    <a:pt x="5041" y="13844"/>
                    <a:pt x="4243" y="15110"/>
                  </a:cubicBezTo>
                  <a:cubicBezTo>
                    <a:pt x="3786" y="15846"/>
                    <a:pt x="3398" y="16456"/>
                    <a:pt x="3010" y="17008"/>
                  </a:cubicBezTo>
                  <a:cubicBezTo>
                    <a:pt x="2577" y="17619"/>
                    <a:pt x="2121" y="18240"/>
                    <a:pt x="1620" y="18862"/>
                  </a:cubicBezTo>
                  <a:cubicBezTo>
                    <a:pt x="1346" y="19206"/>
                    <a:pt x="1072" y="19540"/>
                    <a:pt x="821" y="19851"/>
                  </a:cubicBezTo>
                  <a:cubicBezTo>
                    <a:pt x="684" y="20024"/>
                    <a:pt x="524" y="20196"/>
                    <a:pt x="388" y="20358"/>
                  </a:cubicBezTo>
                  <a:cubicBezTo>
                    <a:pt x="297" y="20449"/>
                    <a:pt x="228" y="20530"/>
                    <a:pt x="159" y="20611"/>
                  </a:cubicBezTo>
                  <a:lnTo>
                    <a:pt x="114" y="20656"/>
                  </a:lnTo>
                  <a:lnTo>
                    <a:pt x="46" y="20726"/>
                  </a:lnTo>
                  <a:cubicBezTo>
                    <a:pt x="46" y="20737"/>
                    <a:pt x="23" y="20760"/>
                    <a:pt x="23" y="20783"/>
                  </a:cubicBezTo>
                  <a:lnTo>
                    <a:pt x="0" y="20806"/>
                  </a:lnTo>
                  <a:cubicBezTo>
                    <a:pt x="0" y="20829"/>
                    <a:pt x="0" y="20841"/>
                    <a:pt x="23" y="20852"/>
                  </a:cubicBezTo>
                  <a:cubicBezTo>
                    <a:pt x="23" y="20875"/>
                    <a:pt x="23" y="20898"/>
                    <a:pt x="68" y="20921"/>
                  </a:cubicBezTo>
                  <a:cubicBezTo>
                    <a:pt x="297" y="21060"/>
                    <a:pt x="616" y="21186"/>
                    <a:pt x="981" y="21290"/>
                  </a:cubicBezTo>
                  <a:cubicBezTo>
                    <a:pt x="1346" y="21404"/>
                    <a:pt x="1756" y="21485"/>
                    <a:pt x="2190" y="21543"/>
                  </a:cubicBezTo>
                  <a:cubicBezTo>
                    <a:pt x="2350" y="21566"/>
                    <a:pt x="2532" y="21589"/>
                    <a:pt x="2715" y="21600"/>
                  </a:cubicBezTo>
                  <a:cubicBezTo>
                    <a:pt x="3763" y="20783"/>
                    <a:pt x="4676" y="20024"/>
                    <a:pt x="5542" y="19264"/>
                  </a:cubicBezTo>
                  <a:cubicBezTo>
                    <a:pt x="7641" y="17469"/>
                    <a:pt x="9534" y="15651"/>
                    <a:pt x="11176" y="13878"/>
                  </a:cubicBezTo>
                  <a:cubicBezTo>
                    <a:pt x="11564" y="13453"/>
                    <a:pt x="11974" y="13015"/>
                    <a:pt x="12362" y="12566"/>
                  </a:cubicBezTo>
                  <a:cubicBezTo>
                    <a:pt x="12545" y="12336"/>
                    <a:pt x="12750" y="12106"/>
                    <a:pt x="12933" y="11887"/>
                  </a:cubicBezTo>
                  <a:lnTo>
                    <a:pt x="13092" y="11692"/>
                  </a:lnTo>
                  <a:lnTo>
                    <a:pt x="13480" y="11232"/>
                  </a:lnTo>
                  <a:cubicBezTo>
                    <a:pt x="14255" y="10322"/>
                    <a:pt x="15053" y="9333"/>
                    <a:pt x="15737" y="8332"/>
                  </a:cubicBezTo>
                  <a:cubicBezTo>
                    <a:pt x="16080" y="7791"/>
                    <a:pt x="16376" y="7308"/>
                    <a:pt x="16605" y="6847"/>
                  </a:cubicBezTo>
                  <a:cubicBezTo>
                    <a:pt x="16718" y="6594"/>
                    <a:pt x="16832" y="6341"/>
                    <a:pt x="16924" y="6099"/>
                  </a:cubicBezTo>
                  <a:cubicBezTo>
                    <a:pt x="17015" y="5846"/>
                    <a:pt x="17106" y="5604"/>
                    <a:pt x="17197" y="5363"/>
                  </a:cubicBezTo>
                  <a:cubicBezTo>
                    <a:pt x="17197" y="5351"/>
                    <a:pt x="17220" y="5340"/>
                    <a:pt x="17244" y="5340"/>
                  </a:cubicBezTo>
                  <a:lnTo>
                    <a:pt x="17266" y="5340"/>
                  </a:lnTo>
                  <a:cubicBezTo>
                    <a:pt x="17289" y="5328"/>
                    <a:pt x="17312" y="5328"/>
                    <a:pt x="17312" y="5328"/>
                  </a:cubicBezTo>
                  <a:cubicBezTo>
                    <a:pt x="17335" y="5328"/>
                    <a:pt x="17357" y="5340"/>
                    <a:pt x="17380" y="5340"/>
                  </a:cubicBezTo>
                  <a:cubicBezTo>
                    <a:pt x="17380" y="5351"/>
                    <a:pt x="17403" y="5363"/>
                    <a:pt x="17380" y="5374"/>
                  </a:cubicBezTo>
                  <a:cubicBezTo>
                    <a:pt x="17266" y="6134"/>
                    <a:pt x="16992" y="6939"/>
                    <a:pt x="16627" y="7779"/>
                  </a:cubicBezTo>
                  <a:cubicBezTo>
                    <a:pt x="16217" y="8677"/>
                    <a:pt x="15669" y="9632"/>
                    <a:pt x="14939" y="10702"/>
                  </a:cubicBezTo>
                  <a:cubicBezTo>
                    <a:pt x="14620" y="11174"/>
                    <a:pt x="14278" y="11634"/>
                    <a:pt x="13913" y="12129"/>
                  </a:cubicBezTo>
                  <a:cubicBezTo>
                    <a:pt x="13754" y="12359"/>
                    <a:pt x="13571" y="12589"/>
                    <a:pt x="13389" y="12831"/>
                  </a:cubicBezTo>
                  <a:cubicBezTo>
                    <a:pt x="13206" y="13061"/>
                    <a:pt x="13024" y="13291"/>
                    <a:pt x="12841" y="13521"/>
                  </a:cubicBezTo>
                  <a:cubicBezTo>
                    <a:pt x="11769" y="14891"/>
                    <a:pt x="10492" y="16214"/>
                    <a:pt x="9283" y="17503"/>
                  </a:cubicBezTo>
                  <a:cubicBezTo>
                    <a:pt x="8941" y="17860"/>
                    <a:pt x="8599" y="18217"/>
                    <a:pt x="8280" y="18562"/>
                  </a:cubicBezTo>
                  <a:cubicBezTo>
                    <a:pt x="8393" y="18665"/>
                    <a:pt x="8554" y="18769"/>
                    <a:pt x="8758" y="18885"/>
                  </a:cubicBezTo>
                  <a:cubicBezTo>
                    <a:pt x="9009" y="19011"/>
                    <a:pt x="9261" y="19126"/>
                    <a:pt x="9534" y="19253"/>
                  </a:cubicBezTo>
                  <a:lnTo>
                    <a:pt x="9671" y="19310"/>
                  </a:lnTo>
                  <a:cubicBezTo>
                    <a:pt x="9899" y="19414"/>
                    <a:pt x="10127" y="19506"/>
                    <a:pt x="10378" y="19610"/>
                  </a:cubicBezTo>
                  <a:cubicBezTo>
                    <a:pt x="10651" y="19724"/>
                    <a:pt x="10925" y="19828"/>
                    <a:pt x="11176" y="19920"/>
                  </a:cubicBezTo>
                  <a:cubicBezTo>
                    <a:pt x="11746" y="20127"/>
                    <a:pt x="12385" y="20335"/>
                    <a:pt x="13046" y="20507"/>
                  </a:cubicBezTo>
                  <a:cubicBezTo>
                    <a:pt x="13754" y="20703"/>
                    <a:pt x="14415" y="20852"/>
                    <a:pt x="15100" y="20956"/>
                  </a:cubicBezTo>
                  <a:cubicBezTo>
                    <a:pt x="15852" y="21083"/>
                    <a:pt x="16559" y="21140"/>
                    <a:pt x="17220" y="21151"/>
                  </a:cubicBezTo>
                  <a:cubicBezTo>
                    <a:pt x="17950" y="21151"/>
                    <a:pt x="18589" y="21071"/>
                    <a:pt x="19159" y="20921"/>
                  </a:cubicBezTo>
                  <a:cubicBezTo>
                    <a:pt x="19205" y="20921"/>
                    <a:pt x="19228" y="20898"/>
                    <a:pt x="19250" y="20875"/>
                  </a:cubicBezTo>
                  <a:cubicBezTo>
                    <a:pt x="19296" y="20863"/>
                    <a:pt x="19341" y="20841"/>
                    <a:pt x="19341" y="20806"/>
                  </a:cubicBezTo>
                  <a:cubicBezTo>
                    <a:pt x="19341" y="20783"/>
                    <a:pt x="19341" y="20772"/>
                    <a:pt x="19296" y="20749"/>
                  </a:cubicBezTo>
                  <a:cubicBezTo>
                    <a:pt x="19136" y="20656"/>
                    <a:pt x="18976" y="20553"/>
                    <a:pt x="18817" y="20415"/>
                  </a:cubicBezTo>
                  <a:cubicBezTo>
                    <a:pt x="18498" y="20162"/>
                    <a:pt x="18269" y="19874"/>
                    <a:pt x="18064" y="19552"/>
                  </a:cubicBezTo>
                  <a:cubicBezTo>
                    <a:pt x="17904" y="19241"/>
                    <a:pt x="17768" y="18907"/>
                    <a:pt x="17677" y="18562"/>
                  </a:cubicBezTo>
                  <a:cubicBezTo>
                    <a:pt x="17585" y="18228"/>
                    <a:pt x="17517" y="17872"/>
                    <a:pt x="17517" y="17469"/>
                  </a:cubicBezTo>
                  <a:lnTo>
                    <a:pt x="17471" y="17492"/>
                  </a:lnTo>
                  <a:cubicBezTo>
                    <a:pt x="17471" y="15892"/>
                    <a:pt x="18155" y="14327"/>
                    <a:pt x="18817" y="13015"/>
                  </a:cubicBezTo>
                  <a:cubicBezTo>
                    <a:pt x="19091" y="12486"/>
                    <a:pt x="19387" y="11957"/>
                    <a:pt x="19661" y="11439"/>
                  </a:cubicBezTo>
                  <a:lnTo>
                    <a:pt x="19706" y="11358"/>
                  </a:lnTo>
                  <a:lnTo>
                    <a:pt x="19729" y="11323"/>
                  </a:lnTo>
                  <a:lnTo>
                    <a:pt x="19752" y="11300"/>
                  </a:lnTo>
                  <a:lnTo>
                    <a:pt x="19752" y="11266"/>
                  </a:lnTo>
                  <a:lnTo>
                    <a:pt x="19774" y="11243"/>
                  </a:lnTo>
                  <a:cubicBezTo>
                    <a:pt x="19935" y="10944"/>
                    <a:pt x="20094" y="10656"/>
                    <a:pt x="20254" y="10357"/>
                  </a:cubicBezTo>
                  <a:cubicBezTo>
                    <a:pt x="20391" y="10058"/>
                    <a:pt x="20551" y="9747"/>
                    <a:pt x="20710" y="9413"/>
                  </a:cubicBezTo>
                  <a:cubicBezTo>
                    <a:pt x="20984" y="8746"/>
                    <a:pt x="21211" y="8101"/>
                    <a:pt x="21372" y="7480"/>
                  </a:cubicBezTo>
                  <a:cubicBezTo>
                    <a:pt x="21508" y="6824"/>
                    <a:pt x="21600" y="6168"/>
                    <a:pt x="21576" y="5535"/>
                  </a:cubicBezTo>
                  <a:cubicBezTo>
                    <a:pt x="21576" y="5052"/>
                    <a:pt x="21508" y="4557"/>
                    <a:pt x="21372" y="4062"/>
                  </a:cubicBezTo>
                  <a:cubicBezTo>
                    <a:pt x="21258" y="3579"/>
                    <a:pt x="21075" y="3096"/>
                    <a:pt x="20846" y="2612"/>
                  </a:cubicBezTo>
                  <a:cubicBezTo>
                    <a:pt x="20619" y="2129"/>
                    <a:pt x="20345" y="1692"/>
                    <a:pt x="20026" y="1277"/>
                  </a:cubicBezTo>
                  <a:cubicBezTo>
                    <a:pt x="19661" y="851"/>
                    <a:pt x="19228" y="437"/>
                    <a:pt x="18726" y="46"/>
                  </a:cubicBezTo>
                  <a:cubicBezTo>
                    <a:pt x="18703" y="23"/>
                    <a:pt x="18657" y="11"/>
                    <a:pt x="18589" y="11"/>
                  </a:cubicBezTo>
                  <a:cubicBezTo>
                    <a:pt x="18566" y="0"/>
                    <a:pt x="18543" y="0"/>
                    <a:pt x="18520" y="0"/>
                  </a:cubicBezTo>
                  <a:close/>
                </a:path>
              </a:pathLst>
            </a:custGeom>
            <a:solidFill>
              <a:srgbClr val="A67C6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21" name="Google Shape;9531;p55"/>
            <p:cNvSpPr/>
            <p:nvPr/>
          </p:nvSpPr>
          <p:spPr>
            <a:xfrm>
              <a:off x="3814795" y="6722245"/>
              <a:ext cx="39191" cy="459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44" y="10401"/>
                  </a:moveTo>
                  <a:cubicBezTo>
                    <a:pt x="3032" y="11039"/>
                    <a:pt x="2845" y="11167"/>
                    <a:pt x="2845" y="11582"/>
                  </a:cubicBezTo>
                  <a:cubicBezTo>
                    <a:pt x="3070" y="11167"/>
                    <a:pt x="3294" y="10784"/>
                    <a:pt x="3744" y="10401"/>
                  </a:cubicBezTo>
                  <a:close/>
                  <a:moveTo>
                    <a:pt x="15011" y="0"/>
                  </a:moveTo>
                  <a:cubicBezTo>
                    <a:pt x="14076" y="0"/>
                    <a:pt x="14076" y="0"/>
                    <a:pt x="13140" y="798"/>
                  </a:cubicBezTo>
                  <a:cubicBezTo>
                    <a:pt x="11268" y="798"/>
                    <a:pt x="10332" y="1595"/>
                    <a:pt x="9396" y="3191"/>
                  </a:cubicBezTo>
                  <a:cubicBezTo>
                    <a:pt x="7524" y="6381"/>
                    <a:pt x="4679" y="8806"/>
                    <a:pt x="2808" y="11996"/>
                  </a:cubicBezTo>
                  <a:cubicBezTo>
                    <a:pt x="2808" y="11837"/>
                    <a:pt x="2808" y="11677"/>
                    <a:pt x="2845" y="11582"/>
                  </a:cubicBezTo>
                  <a:cubicBezTo>
                    <a:pt x="2583" y="11996"/>
                    <a:pt x="2358" y="12379"/>
                    <a:pt x="1872" y="12794"/>
                  </a:cubicBezTo>
                  <a:cubicBezTo>
                    <a:pt x="936" y="13592"/>
                    <a:pt x="0" y="15187"/>
                    <a:pt x="0" y="16782"/>
                  </a:cubicBezTo>
                  <a:cubicBezTo>
                    <a:pt x="0" y="17580"/>
                    <a:pt x="936" y="19175"/>
                    <a:pt x="2808" y="19973"/>
                  </a:cubicBezTo>
                  <a:cubicBezTo>
                    <a:pt x="3744" y="21600"/>
                    <a:pt x="5615" y="21600"/>
                    <a:pt x="7524" y="21600"/>
                  </a:cubicBezTo>
                  <a:cubicBezTo>
                    <a:pt x="8460" y="21600"/>
                    <a:pt x="10332" y="20802"/>
                    <a:pt x="11268" y="19973"/>
                  </a:cubicBezTo>
                  <a:cubicBezTo>
                    <a:pt x="15011" y="15985"/>
                    <a:pt x="17819" y="11996"/>
                    <a:pt x="20627" y="8008"/>
                  </a:cubicBezTo>
                  <a:cubicBezTo>
                    <a:pt x="21600" y="7179"/>
                    <a:pt x="21600" y="5583"/>
                    <a:pt x="21600" y="3988"/>
                  </a:cubicBezTo>
                  <a:cubicBezTo>
                    <a:pt x="20627" y="2393"/>
                    <a:pt x="19691" y="1595"/>
                    <a:pt x="17819" y="798"/>
                  </a:cubicBezTo>
                  <a:cubicBezTo>
                    <a:pt x="16883" y="0"/>
                    <a:pt x="15947" y="0"/>
                    <a:pt x="15011" y="0"/>
                  </a:cubicBezTo>
                  <a:close/>
                </a:path>
              </a:pathLst>
            </a:custGeom>
            <a:solidFill>
              <a:srgbClr val="88644F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22" name="Google Shape;9532;p55"/>
            <p:cNvSpPr/>
            <p:nvPr/>
          </p:nvSpPr>
          <p:spPr>
            <a:xfrm>
              <a:off x="3814371" y="6725642"/>
              <a:ext cx="39592" cy="449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81" h="21600" fill="norm" stroke="1" extrusionOk="0">
                  <a:moveTo>
                    <a:pt x="14030" y="0"/>
                  </a:moveTo>
                  <a:cubicBezTo>
                    <a:pt x="12307" y="0"/>
                    <a:pt x="9723" y="816"/>
                    <a:pt x="8862" y="2447"/>
                  </a:cubicBezTo>
                  <a:cubicBezTo>
                    <a:pt x="8001" y="4079"/>
                    <a:pt x="8001" y="4894"/>
                    <a:pt x="7140" y="5710"/>
                  </a:cubicBezTo>
                  <a:cubicBezTo>
                    <a:pt x="5383" y="8190"/>
                    <a:pt x="3660" y="9821"/>
                    <a:pt x="1938" y="12268"/>
                  </a:cubicBezTo>
                  <a:cubicBezTo>
                    <a:pt x="-646" y="14715"/>
                    <a:pt x="-646" y="17978"/>
                    <a:pt x="1938" y="20458"/>
                  </a:cubicBezTo>
                  <a:cubicBezTo>
                    <a:pt x="3109" y="21176"/>
                    <a:pt x="4625" y="21600"/>
                    <a:pt x="6106" y="21600"/>
                  </a:cubicBezTo>
                  <a:cubicBezTo>
                    <a:pt x="7898" y="21600"/>
                    <a:pt x="9620" y="20980"/>
                    <a:pt x="10585" y="19642"/>
                  </a:cubicBezTo>
                  <a:cubicBezTo>
                    <a:pt x="14030" y="16347"/>
                    <a:pt x="16613" y="12268"/>
                    <a:pt x="19197" y="8190"/>
                  </a:cubicBezTo>
                  <a:cubicBezTo>
                    <a:pt x="20954" y="4894"/>
                    <a:pt x="20093" y="1631"/>
                    <a:pt x="16613" y="0"/>
                  </a:cubicBezTo>
                  <a:close/>
                </a:path>
              </a:pathLst>
            </a:custGeom>
            <a:solidFill>
              <a:srgbClr val="88644F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23" name="Google Shape;9533;p55"/>
            <p:cNvSpPr/>
            <p:nvPr/>
          </p:nvSpPr>
          <p:spPr>
            <a:xfrm>
              <a:off x="3819186" y="6696708"/>
              <a:ext cx="55176" cy="698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8" h="21600" fill="norm" stroke="1" extrusionOk="0">
                  <a:moveTo>
                    <a:pt x="16647" y="0"/>
                  </a:moveTo>
                  <a:cubicBezTo>
                    <a:pt x="15341" y="0"/>
                    <a:pt x="14035" y="525"/>
                    <a:pt x="13382" y="1576"/>
                  </a:cubicBezTo>
                  <a:cubicBezTo>
                    <a:pt x="8786" y="5799"/>
                    <a:pt x="4868" y="10527"/>
                    <a:pt x="924" y="15275"/>
                  </a:cubicBezTo>
                  <a:cubicBezTo>
                    <a:pt x="271" y="16326"/>
                    <a:pt x="-382" y="16851"/>
                    <a:pt x="271" y="17902"/>
                  </a:cubicBezTo>
                  <a:cubicBezTo>
                    <a:pt x="271" y="18953"/>
                    <a:pt x="271" y="20003"/>
                    <a:pt x="1577" y="20528"/>
                  </a:cubicBezTo>
                  <a:cubicBezTo>
                    <a:pt x="2230" y="21054"/>
                    <a:pt x="3562" y="21600"/>
                    <a:pt x="4868" y="21600"/>
                  </a:cubicBezTo>
                  <a:cubicBezTo>
                    <a:pt x="5521" y="21600"/>
                    <a:pt x="7480" y="21054"/>
                    <a:pt x="8133" y="20003"/>
                  </a:cubicBezTo>
                  <a:cubicBezTo>
                    <a:pt x="12050" y="15275"/>
                    <a:pt x="15994" y="11052"/>
                    <a:pt x="19912" y="6325"/>
                  </a:cubicBezTo>
                  <a:cubicBezTo>
                    <a:pt x="20565" y="5274"/>
                    <a:pt x="21218" y="4749"/>
                    <a:pt x="21218" y="3677"/>
                  </a:cubicBezTo>
                  <a:cubicBezTo>
                    <a:pt x="21218" y="2626"/>
                    <a:pt x="20565" y="1576"/>
                    <a:pt x="19259" y="1051"/>
                  </a:cubicBezTo>
                  <a:cubicBezTo>
                    <a:pt x="18606" y="525"/>
                    <a:pt x="17953" y="0"/>
                    <a:pt x="16647" y="0"/>
                  </a:cubicBezTo>
                  <a:close/>
                </a:path>
              </a:pathLst>
            </a:custGeom>
            <a:solidFill>
              <a:srgbClr val="88644F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24" name="Google Shape;9534;p55"/>
            <p:cNvSpPr/>
            <p:nvPr/>
          </p:nvSpPr>
          <p:spPr>
            <a:xfrm>
              <a:off x="5582399" y="1855438"/>
              <a:ext cx="317677" cy="953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0" h="21600" fill="norm" stroke="1" extrusionOk="0">
                  <a:moveTo>
                    <a:pt x="6849" y="0"/>
                  </a:moveTo>
                  <a:cubicBezTo>
                    <a:pt x="5011" y="0"/>
                    <a:pt x="3287" y="385"/>
                    <a:pt x="1220" y="1554"/>
                  </a:cubicBezTo>
                  <a:cubicBezTo>
                    <a:pt x="1220" y="1554"/>
                    <a:pt x="1105" y="1938"/>
                    <a:pt x="991" y="1938"/>
                  </a:cubicBezTo>
                  <a:cubicBezTo>
                    <a:pt x="184" y="2708"/>
                    <a:pt x="-160" y="5785"/>
                    <a:pt x="69" y="8877"/>
                  </a:cubicBezTo>
                  <a:cubicBezTo>
                    <a:pt x="344" y="11015"/>
                    <a:pt x="981" y="12200"/>
                    <a:pt x="1637" y="12200"/>
                  </a:cubicBezTo>
                  <a:cubicBezTo>
                    <a:pt x="1807" y="12200"/>
                    <a:pt x="1976" y="12123"/>
                    <a:pt x="2137" y="11954"/>
                  </a:cubicBezTo>
                  <a:lnTo>
                    <a:pt x="2256" y="11954"/>
                  </a:lnTo>
                  <a:cubicBezTo>
                    <a:pt x="3631" y="10031"/>
                    <a:pt x="5355" y="8877"/>
                    <a:pt x="6964" y="8108"/>
                  </a:cubicBezTo>
                  <a:cubicBezTo>
                    <a:pt x="7825" y="7723"/>
                    <a:pt x="8687" y="7523"/>
                    <a:pt x="9535" y="7523"/>
                  </a:cubicBezTo>
                  <a:cubicBezTo>
                    <a:pt x="10383" y="7523"/>
                    <a:pt x="11213" y="7723"/>
                    <a:pt x="12020" y="8108"/>
                  </a:cubicBezTo>
                  <a:cubicBezTo>
                    <a:pt x="13743" y="8492"/>
                    <a:pt x="15467" y="10031"/>
                    <a:pt x="16961" y="12338"/>
                  </a:cubicBezTo>
                  <a:cubicBezTo>
                    <a:pt x="18566" y="14662"/>
                    <a:pt x="20060" y="18123"/>
                    <a:pt x="21440" y="21600"/>
                  </a:cubicBezTo>
                  <a:cubicBezTo>
                    <a:pt x="20175" y="17354"/>
                    <a:pt x="18914" y="13123"/>
                    <a:pt x="17420" y="10031"/>
                  </a:cubicBezTo>
                  <a:cubicBezTo>
                    <a:pt x="15811" y="6954"/>
                    <a:pt x="14087" y="4246"/>
                    <a:pt x="12364" y="2708"/>
                  </a:cubicBezTo>
                  <a:cubicBezTo>
                    <a:pt x="10640" y="1169"/>
                    <a:pt x="8802" y="385"/>
                    <a:pt x="6849" y="0"/>
                  </a:cubicBezTo>
                  <a:close/>
                </a:path>
              </a:pathLst>
            </a:custGeom>
            <a:solidFill>
              <a:srgbClr val="32323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25" name="Google Shape;9535;p55"/>
            <p:cNvSpPr/>
            <p:nvPr/>
          </p:nvSpPr>
          <p:spPr>
            <a:xfrm>
              <a:off x="4885554" y="1987475"/>
              <a:ext cx="264557" cy="2033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fill="norm" stroke="1" extrusionOk="0">
                  <a:moveTo>
                    <a:pt x="19552" y="0"/>
                  </a:moveTo>
                  <a:cubicBezTo>
                    <a:pt x="19415" y="0"/>
                    <a:pt x="19272" y="29"/>
                    <a:pt x="19124" y="79"/>
                  </a:cubicBezTo>
                  <a:cubicBezTo>
                    <a:pt x="16647" y="808"/>
                    <a:pt x="14720" y="1890"/>
                    <a:pt x="12656" y="3153"/>
                  </a:cubicBezTo>
                  <a:cubicBezTo>
                    <a:pt x="10734" y="4422"/>
                    <a:pt x="8807" y="5865"/>
                    <a:pt x="7154" y="7676"/>
                  </a:cubicBezTo>
                  <a:cubicBezTo>
                    <a:pt x="5364" y="9487"/>
                    <a:pt x="3849" y="11651"/>
                    <a:pt x="2751" y="14003"/>
                  </a:cubicBezTo>
                  <a:cubicBezTo>
                    <a:pt x="1373" y="16355"/>
                    <a:pt x="686" y="19068"/>
                    <a:pt x="0" y="21600"/>
                  </a:cubicBezTo>
                  <a:cubicBezTo>
                    <a:pt x="961" y="19248"/>
                    <a:pt x="1922" y="16716"/>
                    <a:pt x="3437" y="14905"/>
                  </a:cubicBezTo>
                  <a:cubicBezTo>
                    <a:pt x="4815" y="12921"/>
                    <a:pt x="6468" y="11110"/>
                    <a:pt x="8252" y="9848"/>
                  </a:cubicBezTo>
                  <a:cubicBezTo>
                    <a:pt x="9905" y="8398"/>
                    <a:pt x="11832" y="7315"/>
                    <a:pt x="13759" y="6594"/>
                  </a:cubicBezTo>
                  <a:cubicBezTo>
                    <a:pt x="15687" y="5865"/>
                    <a:pt x="17751" y="5144"/>
                    <a:pt x="19541" y="4964"/>
                  </a:cubicBezTo>
                  <a:lnTo>
                    <a:pt x="19953" y="4964"/>
                  </a:lnTo>
                  <a:cubicBezTo>
                    <a:pt x="20914" y="4603"/>
                    <a:pt x="21600" y="3333"/>
                    <a:pt x="21325" y="2071"/>
                  </a:cubicBezTo>
                  <a:cubicBezTo>
                    <a:pt x="21095" y="837"/>
                    <a:pt x="20359" y="0"/>
                    <a:pt x="19552" y="0"/>
                  </a:cubicBezTo>
                  <a:close/>
                </a:path>
              </a:pathLst>
            </a:custGeom>
            <a:solidFill>
              <a:srgbClr val="32323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26" name="Google Shape;9536;p55"/>
            <p:cNvSpPr/>
            <p:nvPr/>
          </p:nvSpPr>
          <p:spPr>
            <a:xfrm>
              <a:off x="4792755" y="2095467"/>
              <a:ext cx="621304" cy="6247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69" h="21600" fill="norm" stroke="1" extrusionOk="0">
                  <a:moveTo>
                    <a:pt x="10543" y="0"/>
                  </a:moveTo>
                  <a:cubicBezTo>
                    <a:pt x="9566" y="0"/>
                    <a:pt x="8590" y="117"/>
                    <a:pt x="7670" y="355"/>
                  </a:cubicBezTo>
                  <a:cubicBezTo>
                    <a:pt x="6004" y="824"/>
                    <a:pt x="4509" y="1649"/>
                    <a:pt x="3418" y="2825"/>
                  </a:cubicBezTo>
                  <a:lnTo>
                    <a:pt x="3132" y="2825"/>
                  </a:lnTo>
                  <a:cubicBezTo>
                    <a:pt x="3015" y="2884"/>
                    <a:pt x="2900" y="3001"/>
                    <a:pt x="2786" y="3121"/>
                  </a:cubicBezTo>
                  <a:cubicBezTo>
                    <a:pt x="374" y="6533"/>
                    <a:pt x="-545" y="10596"/>
                    <a:pt x="317" y="14067"/>
                  </a:cubicBezTo>
                  <a:cubicBezTo>
                    <a:pt x="833" y="15950"/>
                    <a:pt x="1924" y="17716"/>
                    <a:pt x="3418" y="19012"/>
                  </a:cubicBezTo>
                  <a:cubicBezTo>
                    <a:pt x="4913" y="20306"/>
                    <a:pt x="6809" y="21130"/>
                    <a:pt x="8934" y="21483"/>
                  </a:cubicBezTo>
                  <a:cubicBezTo>
                    <a:pt x="9509" y="21600"/>
                    <a:pt x="10082" y="21600"/>
                    <a:pt x="10657" y="21600"/>
                  </a:cubicBezTo>
                  <a:cubicBezTo>
                    <a:pt x="11116" y="21600"/>
                    <a:pt x="11519" y="21600"/>
                    <a:pt x="11920" y="21541"/>
                  </a:cubicBezTo>
                  <a:cubicBezTo>
                    <a:pt x="12438" y="21483"/>
                    <a:pt x="12954" y="21365"/>
                    <a:pt x="13415" y="21248"/>
                  </a:cubicBezTo>
                  <a:cubicBezTo>
                    <a:pt x="13873" y="21130"/>
                    <a:pt x="14334" y="20896"/>
                    <a:pt x="14907" y="20658"/>
                  </a:cubicBezTo>
                  <a:cubicBezTo>
                    <a:pt x="15712" y="20247"/>
                    <a:pt x="16516" y="19717"/>
                    <a:pt x="17378" y="18951"/>
                  </a:cubicBezTo>
                  <a:cubicBezTo>
                    <a:pt x="18125" y="18247"/>
                    <a:pt x="18758" y="17540"/>
                    <a:pt x="19274" y="16774"/>
                  </a:cubicBezTo>
                  <a:cubicBezTo>
                    <a:pt x="20193" y="15422"/>
                    <a:pt x="20768" y="13714"/>
                    <a:pt x="20940" y="11831"/>
                  </a:cubicBezTo>
                  <a:cubicBezTo>
                    <a:pt x="21055" y="10182"/>
                    <a:pt x="20826" y="8416"/>
                    <a:pt x="20136" y="6768"/>
                  </a:cubicBezTo>
                  <a:cubicBezTo>
                    <a:pt x="19505" y="5122"/>
                    <a:pt x="18469" y="3591"/>
                    <a:pt x="17206" y="2473"/>
                  </a:cubicBezTo>
                  <a:cubicBezTo>
                    <a:pt x="16516" y="1883"/>
                    <a:pt x="15826" y="1414"/>
                    <a:pt x="15139" y="1059"/>
                  </a:cubicBezTo>
                  <a:cubicBezTo>
                    <a:pt x="14391" y="707"/>
                    <a:pt x="13587" y="413"/>
                    <a:pt x="12782" y="237"/>
                  </a:cubicBezTo>
                  <a:cubicBezTo>
                    <a:pt x="12035" y="117"/>
                    <a:pt x="11290" y="0"/>
                    <a:pt x="10543" y="0"/>
                  </a:cubicBezTo>
                  <a:close/>
                </a:path>
              </a:pathLst>
            </a:custGeom>
            <a:solidFill>
              <a:srgbClr val="B9F2FB">
                <a:alpha val="2946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27" name="Google Shape;9537;p55"/>
            <p:cNvSpPr/>
            <p:nvPr/>
          </p:nvSpPr>
          <p:spPr>
            <a:xfrm>
              <a:off x="5594648" y="1812920"/>
              <a:ext cx="620373" cy="628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8" h="21600" fill="norm" stroke="1" extrusionOk="0">
                  <a:moveTo>
                    <a:pt x="11180" y="0"/>
                  </a:moveTo>
                  <a:cubicBezTo>
                    <a:pt x="10354" y="0"/>
                    <a:pt x="9527" y="117"/>
                    <a:pt x="8701" y="350"/>
                  </a:cubicBezTo>
                  <a:cubicBezTo>
                    <a:pt x="7697" y="584"/>
                    <a:pt x="6694" y="995"/>
                    <a:pt x="5632" y="1640"/>
                  </a:cubicBezTo>
                  <a:cubicBezTo>
                    <a:pt x="5515" y="1521"/>
                    <a:pt x="5397" y="1521"/>
                    <a:pt x="5218" y="1521"/>
                  </a:cubicBezTo>
                  <a:cubicBezTo>
                    <a:pt x="5100" y="1521"/>
                    <a:pt x="5041" y="1521"/>
                    <a:pt x="4924" y="1581"/>
                  </a:cubicBezTo>
                  <a:cubicBezTo>
                    <a:pt x="4156" y="2048"/>
                    <a:pt x="3506" y="2635"/>
                    <a:pt x="2917" y="3219"/>
                  </a:cubicBezTo>
                  <a:cubicBezTo>
                    <a:pt x="2326" y="3863"/>
                    <a:pt x="1796" y="4508"/>
                    <a:pt x="1382" y="5267"/>
                  </a:cubicBezTo>
                  <a:cubicBezTo>
                    <a:pt x="614" y="6673"/>
                    <a:pt x="143" y="8371"/>
                    <a:pt x="26" y="10127"/>
                  </a:cubicBezTo>
                  <a:cubicBezTo>
                    <a:pt x="-92" y="11765"/>
                    <a:pt x="202" y="13463"/>
                    <a:pt x="793" y="15044"/>
                  </a:cubicBezTo>
                  <a:cubicBezTo>
                    <a:pt x="1441" y="16625"/>
                    <a:pt x="2444" y="18029"/>
                    <a:pt x="3744" y="19141"/>
                  </a:cubicBezTo>
                  <a:cubicBezTo>
                    <a:pt x="4865" y="20136"/>
                    <a:pt x="6341" y="20839"/>
                    <a:pt x="7874" y="21250"/>
                  </a:cubicBezTo>
                  <a:cubicBezTo>
                    <a:pt x="8642" y="21425"/>
                    <a:pt x="9409" y="21542"/>
                    <a:pt x="10236" y="21600"/>
                  </a:cubicBezTo>
                  <a:lnTo>
                    <a:pt x="10766" y="21600"/>
                  </a:lnTo>
                  <a:cubicBezTo>
                    <a:pt x="11357" y="21600"/>
                    <a:pt x="11945" y="21600"/>
                    <a:pt x="12595" y="21483"/>
                  </a:cubicBezTo>
                  <a:cubicBezTo>
                    <a:pt x="14072" y="21308"/>
                    <a:pt x="15546" y="20780"/>
                    <a:pt x="16846" y="19960"/>
                  </a:cubicBezTo>
                  <a:cubicBezTo>
                    <a:pt x="18202" y="19141"/>
                    <a:pt x="19323" y="18029"/>
                    <a:pt x="20090" y="16742"/>
                  </a:cubicBezTo>
                  <a:cubicBezTo>
                    <a:pt x="20917" y="15453"/>
                    <a:pt x="21390" y="13874"/>
                    <a:pt x="21508" y="12059"/>
                  </a:cubicBezTo>
                  <a:cubicBezTo>
                    <a:pt x="21508" y="11297"/>
                    <a:pt x="21449" y="10419"/>
                    <a:pt x="21329" y="9483"/>
                  </a:cubicBezTo>
                  <a:cubicBezTo>
                    <a:pt x="21211" y="8663"/>
                    <a:pt x="20976" y="7843"/>
                    <a:pt x="20623" y="6965"/>
                  </a:cubicBezTo>
                  <a:cubicBezTo>
                    <a:pt x="19973" y="5328"/>
                    <a:pt x="18970" y="3805"/>
                    <a:pt x="17790" y="2693"/>
                  </a:cubicBezTo>
                  <a:cubicBezTo>
                    <a:pt x="16490" y="1462"/>
                    <a:pt x="14898" y="584"/>
                    <a:pt x="13186" y="234"/>
                  </a:cubicBezTo>
                  <a:cubicBezTo>
                    <a:pt x="12536" y="117"/>
                    <a:pt x="11828" y="0"/>
                    <a:pt x="11180" y="0"/>
                  </a:cubicBezTo>
                  <a:close/>
                </a:path>
              </a:pathLst>
            </a:custGeom>
            <a:solidFill>
              <a:srgbClr val="B9F2FB">
                <a:alpha val="2946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28" name="Google Shape;9538;p55"/>
            <p:cNvSpPr/>
            <p:nvPr/>
          </p:nvSpPr>
          <p:spPr>
            <a:xfrm>
              <a:off x="4767620" y="2075023"/>
              <a:ext cx="669869" cy="669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8" h="21600" fill="norm" stroke="1" extrusionOk="0">
                  <a:moveTo>
                    <a:pt x="10772" y="1133"/>
                  </a:moveTo>
                  <a:cubicBezTo>
                    <a:pt x="10977" y="1133"/>
                    <a:pt x="11182" y="1141"/>
                    <a:pt x="11387" y="1155"/>
                  </a:cubicBezTo>
                  <a:cubicBezTo>
                    <a:pt x="12262" y="1209"/>
                    <a:pt x="13083" y="1374"/>
                    <a:pt x="13848" y="1648"/>
                  </a:cubicBezTo>
                  <a:cubicBezTo>
                    <a:pt x="14669" y="1924"/>
                    <a:pt x="15380" y="2307"/>
                    <a:pt x="16091" y="2747"/>
                  </a:cubicBezTo>
                  <a:cubicBezTo>
                    <a:pt x="16803" y="3240"/>
                    <a:pt x="17457" y="3845"/>
                    <a:pt x="18059" y="4504"/>
                  </a:cubicBezTo>
                  <a:lnTo>
                    <a:pt x="17950" y="4395"/>
                  </a:lnTo>
                  <a:cubicBezTo>
                    <a:pt x="18524" y="5022"/>
                    <a:pt x="18998" y="5701"/>
                    <a:pt x="19373" y="6428"/>
                  </a:cubicBezTo>
                  <a:cubicBezTo>
                    <a:pt x="19373" y="6426"/>
                    <a:pt x="19373" y="6426"/>
                    <a:pt x="19373" y="6426"/>
                  </a:cubicBezTo>
                  <a:cubicBezTo>
                    <a:pt x="19382" y="6443"/>
                    <a:pt x="19390" y="6463"/>
                    <a:pt x="19399" y="6481"/>
                  </a:cubicBezTo>
                  <a:cubicBezTo>
                    <a:pt x="19390" y="6463"/>
                    <a:pt x="19382" y="6446"/>
                    <a:pt x="19373" y="6428"/>
                  </a:cubicBezTo>
                  <a:cubicBezTo>
                    <a:pt x="19373" y="6476"/>
                    <a:pt x="19414" y="6522"/>
                    <a:pt x="19425" y="6533"/>
                  </a:cubicBezTo>
                  <a:cubicBezTo>
                    <a:pt x="19416" y="6516"/>
                    <a:pt x="19408" y="6498"/>
                    <a:pt x="19399" y="6481"/>
                  </a:cubicBezTo>
                  <a:cubicBezTo>
                    <a:pt x="19408" y="6498"/>
                    <a:pt x="19416" y="6518"/>
                    <a:pt x="19427" y="6535"/>
                  </a:cubicBezTo>
                  <a:cubicBezTo>
                    <a:pt x="19427" y="6535"/>
                    <a:pt x="19425" y="6535"/>
                    <a:pt x="19425" y="6533"/>
                  </a:cubicBezTo>
                  <a:cubicBezTo>
                    <a:pt x="19781" y="7272"/>
                    <a:pt x="20036" y="8058"/>
                    <a:pt x="20191" y="8897"/>
                  </a:cubicBezTo>
                  <a:cubicBezTo>
                    <a:pt x="20357" y="9721"/>
                    <a:pt x="20411" y="10600"/>
                    <a:pt x="20357" y="11478"/>
                  </a:cubicBezTo>
                  <a:cubicBezTo>
                    <a:pt x="20302" y="12357"/>
                    <a:pt x="20136" y="13180"/>
                    <a:pt x="19864" y="14004"/>
                  </a:cubicBezTo>
                  <a:cubicBezTo>
                    <a:pt x="19591" y="14771"/>
                    <a:pt x="19207" y="15485"/>
                    <a:pt x="18771" y="16199"/>
                  </a:cubicBezTo>
                  <a:cubicBezTo>
                    <a:pt x="18278" y="16859"/>
                    <a:pt x="17787" y="17461"/>
                    <a:pt x="17130" y="18011"/>
                  </a:cubicBezTo>
                  <a:cubicBezTo>
                    <a:pt x="16528" y="18561"/>
                    <a:pt x="15816" y="19054"/>
                    <a:pt x="15107" y="19440"/>
                  </a:cubicBezTo>
                  <a:cubicBezTo>
                    <a:pt x="14342" y="19823"/>
                    <a:pt x="13521" y="20097"/>
                    <a:pt x="12701" y="20264"/>
                  </a:cubicBezTo>
                  <a:lnTo>
                    <a:pt x="12755" y="20264"/>
                  </a:lnTo>
                  <a:cubicBezTo>
                    <a:pt x="12099" y="20386"/>
                    <a:pt x="11472" y="20448"/>
                    <a:pt x="10833" y="20448"/>
                  </a:cubicBezTo>
                  <a:cubicBezTo>
                    <a:pt x="10619" y="20448"/>
                    <a:pt x="10403" y="20441"/>
                    <a:pt x="10185" y="20428"/>
                  </a:cubicBezTo>
                  <a:cubicBezTo>
                    <a:pt x="9310" y="20373"/>
                    <a:pt x="8490" y="20209"/>
                    <a:pt x="7670" y="19933"/>
                  </a:cubicBezTo>
                  <a:cubicBezTo>
                    <a:pt x="7560" y="19933"/>
                    <a:pt x="7506" y="19878"/>
                    <a:pt x="7397" y="19823"/>
                  </a:cubicBezTo>
                  <a:lnTo>
                    <a:pt x="7342" y="19823"/>
                  </a:lnTo>
                  <a:cubicBezTo>
                    <a:pt x="7342" y="19823"/>
                    <a:pt x="7288" y="19823"/>
                    <a:pt x="7233" y="19768"/>
                  </a:cubicBezTo>
                  <a:cubicBezTo>
                    <a:pt x="7176" y="19768"/>
                    <a:pt x="7176" y="19768"/>
                    <a:pt x="7122" y="19714"/>
                  </a:cubicBezTo>
                  <a:cubicBezTo>
                    <a:pt x="6522" y="19495"/>
                    <a:pt x="5974" y="19219"/>
                    <a:pt x="5483" y="18835"/>
                  </a:cubicBezTo>
                  <a:cubicBezTo>
                    <a:pt x="4936" y="18506"/>
                    <a:pt x="4443" y="18121"/>
                    <a:pt x="4006" y="17683"/>
                  </a:cubicBezTo>
                  <a:cubicBezTo>
                    <a:pt x="4006" y="17628"/>
                    <a:pt x="4006" y="17628"/>
                    <a:pt x="4006" y="17628"/>
                  </a:cubicBezTo>
                  <a:cubicBezTo>
                    <a:pt x="3952" y="17628"/>
                    <a:pt x="3952" y="17628"/>
                    <a:pt x="3952" y="17573"/>
                  </a:cubicBezTo>
                  <a:cubicBezTo>
                    <a:pt x="3843" y="17461"/>
                    <a:pt x="3734" y="17352"/>
                    <a:pt x="3622" y="17242"/>
                  </a:cubicBezTo>
                  <a:cubicBezTo>
                    <a:pt x="3077" y="16640"/>
                    <a:pt x="2584" y="15926"/>
                    <a:pt x="2202" y="15211"/>
                  </a:cubicBezTo>
                  <a:cubicBezTo>
                    <a:pt x="2202" y="15211"/>
                    <a:pt x="2202" y="15157"/>
                    <a:pt x="2202" y="15157"/>
                  </a:cubicBezTo>
                  <a:cubicBezTo>
                    <a:pt x="1984" y="14716"/>
                    <a:pt x="1763" y="14223"/>
                    <a:pt x="1600" y="13783"/>
                  </a:cubicBezTo>
                  <a:cubicBezTo>
                    <a:pt x="1545" y="13509"/>
                    <a:pt x="1436" y="13235"/>
                    <a:pt x="1382" y="12959"/>
                  </a:cubicBezTo>
                  <a:cubicBezTo>
                    <a:pt x="1382" y="12904"/>
                    <a:pt x="1382" y="12904"/>
                    <a:pt x="1382" y="12850"/>
                  </a:cubicBezTo>
                  <a:cubicBezTo>
                    <a:pt x="1382" y="12795"/>
                    <a:pt x="1327" y="12795"/>
                    <a:pt x="1327" y="12795"/>
                  </a:cubicBezTo>
                  <a:lnTo>
                    <a:pt x="1327" y="12740"/>
                  </a:lnTo>
                  <a:cubicBezTo>
                    <a:pt x="1327" y="12685"/>
                    <a:pt x="1327" y="12685"/>
                    <a:pt x="1327" y="12685"/>
                  </a:cubicBezTo>
                  <a:cubicBezTo>
                    <a:pt x="1327" y="12685"/>
                    <a:pt x="1327" y="12630"/>
                    <a:pt x="1327" y="12630"/>
                  </a:cubicBezTo>
                  <a:cubicBezTo>
                    <a:pt x="1327" y="12630"/>
                    <a:pt x="1327" y="12630"/>
                    <a:pt x="1327" y="12576"/>
                  </a:cubicBezTo>
                  <a:cubicBezTo>
                    <a:pt x="1218" y="12081"/>
                    <a:pt x="1163" y="11588"/>
                    <a:pt x="1163" y="11092"/>
                  </a:cubicBezTo>
                  <a:cubicBezTo>
                    <a:pt x="1163" y="11038"/>
                    <a:pt x="1163" y="11038"/>
                    <a:pt x="1163" y="11038"/>
                  </a:cubicBezTo>
                  <a:cubicBezTo>
                    <a:pt x="1163" y="10983"/>
                    <a:pt x="1163" y="10928"/>
                    <a:pt x="1163" y="10928"/>
                  </a:cubicBezTo>
                  <a:cubicBezTo>
                    <a:pt x="1163" y="10654"/>
                    <a:pt x="1163" y="10378"/>
                    <a:pt x="1163" y="10104"/>
                  </a:cubicBezTo>
                  <a:cubicBezTo>
                    <a:pt x="1218" y="9445"/>
                    <a:pt x="1327" y="8842"/>
                    <a:pt x="1491" y="8238"/>
                  </a:cubicBezTo>
                  <a:cubicBezTo>
                    <a:pt x="1491" y="8183"/>
                    <a:pt x="1491" y="8183"/>
                    <a:pt x="1491" y="8183"/>
                  </a:cubicBezTo>
                  <a:cubicBezTo>
                    <a:pt x="1491" y="8128"/>
                    <a:pt x="1545" y="8128"/>
                    <a:pt x="1545" y="8073"/>
                  </a:cubicBezTo>
                  <a:cubicBezTo>
                    <a:pt x="1600" y="7909"/>
                    <a:pt x="1600" y="7797"/>
                    <a:pt x="1654" y="7633"/>
                  </a:cubicBezTo>
                  <a:cubicBezTo>
                    <a:pt x="1709" y="7578"/>
                    <a:pt x="1709" y="7469"/>
                    <a:pt x="1763" y="7414"/>
                  </a:cubicBezTo>
                  <a:cubicBezTo>
                    <a:pt x="1763" y="7414"/>
                    <a:pt x="1763" y="7359"/>
                    <a:pt x="1763" y="7359"/>
                  </a:cubicBezTo>
                  <a:cubicBezTo>
                    <a:pt x="1763" y="7359"/>
                    <a:pt x="1818" y="7304"/>
                    <a:pt x="1818" y="7250"/>
                  </a:cubicBezTo>
                  <a:cubicBezTo>
                    <a:pt x="1818" y="7250"/>
                    <a:pt x="1818" y="7195"/>
                    <a:pt x="1872" y="7140"/>
                  </a:cubicBezTo>
                  <a:cubicBezTo>
                    <a:pt x="2147" y="6535"/>
                    <a:pt x="2420" y="5931"/>
                    <a:pt x="2802" y="5383"/>
                  </a:cubicBezTo>
                  <a:cubicBezTo>
                    <a:pt x="3022" y="5052"/>
                    <a:pt x="3240" y="4778"/>
                    <a:pt x="3513" y="4450"/>
                  </a:cubicBezTo>
                  <a:cubicBezTo>
                    <a:pt x="3513" y="4450"/>
                    <a:pt x="3568" y="4395"/>
                    <a:pt x="3568" y="4395"/>
                  </a:cubicBezTo>
                  <a:cubicBezTo>
                    <a:pt x="3843" y="4064"/>
                    <a:pt x="4115" y="3790"/>
                    <a:pt x="4443" y="3516"/>
                  </a:cubicBezTo>
                  <a:cubicBezTo>
                    <a:pt x="4608" y="3350"/>
                    <a:pt x="4772" y="3240"/>
                    <a:pt x="4990" y="3076"/>
                  </a:cubicBezTo>
                  <a:cubicBezTo>
                    <a:pt x="4990" y="3076"/>
                    <a:pt x="5045" y="3021"/>
                    <a:pt x="5045" y="3021"/>
                  </a:cubicBezTo>
                  <a:cubicBezTo>
                    <a:pt x="5099" y="3021"/>
                    <a:pt x="5099" y="2966"/>
                    <a:pt x="5154" y="2966"/>
                  </a:cubicBezTo>
                  <a:cubicBezTo>
                    <a:pt x="5538" y="2638"/>
                    <a:pt x="5974" y="2417"/>
                    <a:pt x="6467" y="2143"/>
                  </a:cubicBezTo>
                  <a:cubicBezTo>
                    <a:pt x="7233" y="1759"/>
                    <a:pt x="8054" y="1483"/>
                    <a:pt x="8928" y="1319"/>
                  </a:cubicBezTo>
                  <a:cubicBezTo>
                    <a:pt x="9542" y="1196"/>
                    <a:pt x="10157" y="1133"/>
                    <a:pt x="10772" y="1133"/>
                  </a:cubicBezTo>
                  <a:close/>
                  <a:moveTo>
                    <a:pt x="9967" y="0"/>
                  </a:moveTo>
                  <a:cubicBezTo>
                    <a:pt x="8817" y="112"/>
                    <a:pt x="7670" y="386"/>
                    <a:pt x="6631" y="824"/>
                  </a:cubicBezTo>
                  <a:cubicBezTo>
                    <a:pt x="6029" y="1045"/>
                    <a:pt x="5538" y="1374"/>
                    <a:pt x="4990" y="1702"/>
                  </a:cubicBezTo>
                  <a:cubicBezTo>
                    <a:pt x="4936" y="1759"/>
                    <a:pt x="4827" y="1759"/>
                    <a:pt x="4772" y="1814"/>
                  </a:cubicBezTo>
                  <a:cubicBezTo>
                    <a:pt x="4552" y="1978"/>
                    <a:pt x="4334" y="2143"/>
                    <a:pt x="4115" y="2307"/>
                  </a:cubicBezTo>
                  <a:cubicBezTo>
                    <a:pt x="4061" y="2362"/>
                    <a:pt x="4006" y="2417"/>
                    <a:pt x="4006" y="2417"/>
                  </a:cubicBezTo>
                  <a:cubicBezTo>
                    <a:pt x="3734" y="2638"/>
                    <a:pt x="3513" y="2857"/>
                    <a:pt x="3295" y="3076"/>
                  </a:cubicBezTo>
                  <a:cubicBezTo>
                    <a:pt x="3131" y="3186"/>
                    <a:pt x="2968" y="3350"/>
                    <a:pt x="2802" y="3571"/>
                  </a:cubicBezTo>
                  <a:cubicBezTo>
                    <a:pt x="2584" y="3790"/>
                    <a:pt x="2366" y="4064"/>
                    <a:pt x="2147" y="4338"/>
                  </a:cubicBezTo>
                  <a:cubicBezTo>
                    <a:pt x="2038" y="4504"/>
                    <a:pt x="1927" y="4669"/>
                    <a:pt x="1763" y="4888"/>
                  </a:cubicBezTo>
                  <a:cubicBezTo>
                    <a:pt x="1763" y="4888"/>
                    <a:pt x="1763" y="4943"/>
                    <a:pt x="1709" y="4943"/>
                  </a:cubicBezTo>
                  <a:cubicBezTo>
                    <a:pt x="1382" y="5493"/>
                    <a:pt x="1109" y="6040"/>
                    <a:pt x="834" y="6645"/>
                  </a:cubicBezTo>
                  <a:cubicBezTo>
                    <a:pt x="834" y="6645"/>
                    <a:pt x="834" y="6700"/>
                    <a:pt x="834" y="6700"/>
                  </a:cubicBezTo>
                  <a:cubicBezTo>
                    <a:pt x="616" y="7250"/>
                    <a:pt x="398" y="7797"/>
                    <a:pt x="288" y="8402"/>
                  </a:cubicBezTo>
                  <a:lnTo>
                    <a:pt x="288" y="8457"/>
                  </a:lnTo>
                  <a:cubicBezTo>
                    <a:pt x="68" y="9445"/>
                    <a:pt x="-41" y="10488"/>
                    <a:pt x="14" y="11478"/>
                  </a:cubicBezTo>
                  <a:cubicBezTo>
                    <a:pt x="68" y="11533"/>
                    <a:pt x="68" y="11642"/>
                    <a:pt x="68" y="11697"/>
                  </a:cubicBezTo>
                  <a:cubicBezTo>
                    <a:pt x="68" y="11752"/>
                    <a:pt x="68" y="11752"/>
                    <a:pt x="68" y="11752"/>
                  </a:cubicBezTo>
                  <a:cubicBezTo>
                    <a:pt x="68" y="11861"/>
                    <a:pt x="68" y="11971"/>
                    <a:pt x="68" y="12026"/>
                  </a:cubicBezTo>
                  <a:cubicBezTo>
                    <a:pt x="234" y="13454"/>
                    <a:pt x="670" y="14771"/>
                    <a:pt x="1382" y="15980"/>
                  </a:cubicBezTo>
                  <a:cubicBezTo>
                    <a:pt x="1600" y="16473"/>
                    <a:pt x="1872" y="16859"/>
                    <a:pt x="2202" y="17297"/>
                  </a:cubicBezTo>
                  <a:cubicBezTo>
                    <a:pt x="2968" y="18340"/>
                    <a:pt x="3952" y="19275"/>
                    <a:pt x="5099" y="19988"/>
                  </a:cubicBezTo>
                  <a:lnTo>
                    <a:pt x="5154" y="19988"/>
                  </a:lnTo>
                  <a:cubicBezTo>
                    <a:pt x="6083" y="20592"/>
                    <a:pt x="7122" y="21033"/>
                    <a:pt x="8217" y="21306"/>
                  </a:cubicBezTo>
                  <a:cubicBezTo>
                    <a:pt x="9064" y="21519"/>
                    <a:pt x="9945" y="21600"/>
                    <a:pt x="10807" y="21600"/>
                  </a:cubicBezTo>
                  <a:cubicBezTo>
                    <a:pt x="11058" y="21600"/>
                    <a:pt x="11307" y="21593"/>
                    <a:pt x="11553" y="21580"/>
                  </a:cubicBezTo>
                  <a:cubicBezTo>
                    <a:pt x="12701" y="21471"/>
                    <a:pt x="13848" y="21197"/>
                    <a:pt x="14942" y="20757"/>
                  </a:cubicBezTo>
                  <a:cubicBezTo>
                    <a:pt x="15982" y="20318"/>
                    <a:pt x="16966" y="19659"/>
                    <a:pt x="17841" y="18945"/>
                  </a:cubicBezTo>
                  <a:cubicBezTo>
                    <a:pt x="18662" y="18176"/>
                    <a:pt x="19427" y="17297"/>
                    <a:pt x="19973" y="16309"/>
                  </a:cubicBezTo>
                  <a:cubicBezTo>
                    <a:pt x="20630" y="15321"/>
                    <a:pt x="21066" y="14168"/>
                    <a:pt x="21286" y="13014"/>
                  </a:cubicBezTo>
                  <a:cubicBezTo>
                    <a:pt x="21559" y="11861"/>
                    <a:pt x="21559" y="10654"/>
                    <a:pt x="21450" y="9500"/>
                  </a:cubicBezTo>
                  <a:cubicBezTo>
                    <a:pt x="21341" y="8402"/>
                    <a:pt x="21011" y="7304"/>
                    <a:pt x="20520" y="6262"/>
                  </a:cubicBezTo>
                  <a:cubicBezTo>
                    <a:pt x="20302" y="5821"/>
                    <a:pt x="20082" y="5328"/>
                    <a:pt x="19755" y="4888"/>
                  </a:cubicBezTo>
                  <a:cubicBezTo>
                    <a:pt x="19482" y="4395"/>
                    <a:pt x="19098" y="3955"/>
                    <a:pt x="18716" y="3571"/>
                  </a:cubicBezTo>
                  <a:cubicBezTo>
                    <a:pt x="17294" y="1869"/>
                    <a:pt x="15271" y="769"/>
                    <a:pt x="13137" y="276"/>
                  </a:cubicBezTo>
                  <a:cubicBezTo>
                    <a:pt x="12371" y="57"/>
                    <a:pt x="11553" y="0"/>
                    <a:pt x="10787" y="0"/>
                  </a:cubicBezTo>
                  <a:close/>
                </a:path>
              </a:pathLst>
            </a:custGeom>
            <a:solidFill>
              <a:srgbClr val="C83F3D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29" name="Google Shape;9539;p55"/>
            <p:cNvSpPr/>
            <p:nvPr/>
          </p:nvSpPr>
          <p:spPr>
            <a:xfrm>
              <a:off x="5566452" y="1797570"/>
              <a:ext cx="670643" cy="6703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33" y="1132"/>
                  </a:moveTo>
                  <a:cubicBezTo>
                    <a:pt x="11043" y="1132"/>
                    <a:pt x="11253" y="1138"/>
                    <a:pt x="11458" y="1153"/>
                  </a:cubicBezTo>
                  <a:lnTo>
                    <a:pt x="11513" y="1153"/>
                  </a:lnTo>
                  <a:cubicBezTo>
                    <a:pt x="12336" y="1263"/>
                    <a:pt x="13158" y="1427"/>
                    <a:pt x="13926" y="1646"/>
                  </a:cubicBezTo>
                  <a:cubicBezTo>
                    <a:pt x="13926" y="1646"/>
                    <a:pt x="13926" y="1646"/>
                    <a:pt x="13926" y="1648"/>
                  </a:cubicBezTo>
                  <a:cubicBezTo>
                    <a:pt x="13981" y="1701"/>
                    <a:pt x="13981" y="1701"/>
                    <a:pt x="14035" y="1701"/>
                  </a:cubicBezTo>
                  <a:lnTo>
                    <a:pt x="13981" y="1701"/>
                  </a:lnTo>
                  <a:cubicBezTo>
                    <a:pt x="14749" y="1976"/>
                    <a:pt x="15514" y="2359"/>
                    <a:pt x="16227" y="2797"/>
                  </a:cubicBezTo>
                  <a:cubicBezTo>
                    <a:pt x="16940" y="3292"/>
                    <a:pt x="17544" y="3841"/>
                    <a:pt x="18091" y="4443"/>
                  </a:cubicBezTo>
                  <a:cubicBezTo>
                    <a:pt x="18586" y="5102"/>
                    <a:pt x="19080" y="5761"/>
                    <a:pt x="19408" y="6474"/>
                  </a:cubicBezTo>
                  <a:cubicBezTo>
                    <a:pt x="19791" y="7242"/>
                    <a:pt x="20067" y="8063"/>
                    <a:pt x="20285" y="8886"/>
                  </a:cubicBezTo>
                  <a:cubicBezTo>
                    <a:pt x="20449" y="9764"/>
                    <a:pt x="20504" y="10641"/>
                    <a:pt x="20449" y="11519"/>
                  </a:cubicBezTo>
                  <a:cubicBezTo>
                    <a:pt x="20340" y="12342"/>
                    <a:pt x="20176" y="13110"/>
                    <a:pt x="19957" y="13933"/>
                  </a:cubicBezTo>
                  <a:cubicBezTo>
                    <a:pt x="19682" y="14701"/>
                    <a:pt x="19299" y="15415"/>
                    <a:pt x="18859" y="16128"/>
                  </a:cubicBezTo>
                  <a:cubicBezTo>
                    <a:pt x="18367" y="16842"/>
                    <a:pt x="17818" y="17498"/>
                    <a:pt x="17159" y="18048"/>
                  </a:cubicBezTo>
                  <a:cubicBezTo>
                    <a:pt x="16558" y="18540"/>
                    <a:pt x="15899" y="19035"/>
                    <a:pt x="15241" y="19363"/>
                  </a:cubicBezTo>
                  <a:cubicBezTo>
                    <a:pt x="14418" y="19803"/>
                    <a:pt x="13596" y="20077"/>
                    <a:pt x="12718" y="20241"/>
                  </a:cubicBezTo>
                  <a:cubicBezTo>
                    <a:pt x="12097" y="20387"/>
                    <a:pt x="11500" y="20462"/>
                    <a:pt x="10896" y="20462"/>
                  </a:cubicBezTo>
                  <a:cubicBezTo>
                    <a:pt x="10592" y="20462"/>
                    <a:pt x="10288" y="20442"/>
                    <a:pt x="9977" y="20407"/>
                  </a:cubicBezTo>
                  <a:lnTo>
                    <a:pt x="10142" y="20462"/>
                  </a:lnTo>
                  <a:cubicBezTo>
                    <a:pt x="9431" y="20407"/>
                    <a:pt x="8772" y="20241"/>
                    <a:pt x="8114" y="20077"/>
                  </a:cubicBezTo>
                  <a:cubicBezTo>
                    <a:pt x="7950" y="20022"/>
                    <a:pt x="7786" y="19967"/>
                    <a:pt x="7619" y="19913"/>
                  </a:cubicBezTo>
                  <a:lnTo>
                    <a:pt x="7565" y="19913"/>
                  </a:lnTo>
                  <a:cubicBezTo>
                    <a:pt x="7455" y="19858"/>
                    <a:pt x="7291" y="19803"/>
                    <a:pt x="7127" y="19748"/>
                  </a:cubicBezTo>
                  <a:cubicBezTo>
                    <a:pt x="7127" y="19748"/>
                    <a:pt x="7127" y="19748"/>
                    <a:pt x="7127" y="19694"/>
                  </a:cubicBezTo>
                  <a:lnTo>
                    <a:pt x="7018" y="19694"/>
                  </a:lnTo>
                  <a:cubicBezTo>
                    <a:pt x="6469" y="19418"/>
                    <a:pt x="5922" y="19144"/>
                    <a:pt x="5427" y="18816"/>
                  </a:cubicBezTo>
                  <a:cubicBezTo>
                    <a:pt x="5099" y="18597"/>
                    <a:pt x="4769" y="18376"/>
                    <a:pt x="4495" y="18103"/>
                  </a:cubicBezTo>
                  <a:cubicBezTo>
                    <a:pt x="4165" y="17829"/>
                    <a:pt x="3837" y="17498"/>
                    <a:pt x="3509" y="17170"/>
                  </a:cubicBezTo>
                  <a:cubicBezTo>
                    <a:pt x="3454" y="17061"/>
                    <a:pt x="3399" y="17006"/>
                    <a:pt x="3345" y="16897"/>
                  </a:cubicBezTo>
                  <a:cubicBezTo>
                    <a:pt x="3288" y="16897"/>
                    <a:pt x="3288" y="16897"/>
                    <a:pt x="3288" y="16842"/>
                  </a:cubicBezTo>
                  <a:cubicBezTo>
                    <a:pt x="2850" y="16292"/>
                    <a:pt x="2468" y="15688"/>
                    <a:pt x="2192" y="15087"/>
                  </a:cubicBezTo>
                  <a:cubicBezTo>
                    <a:pt x="2028" y="14865"/>
                    <a:pt x="1918" y="14537"/>
                    <a:pt x="1809" y="14264"/>
                  </a:cubicBezTo>
                  <a:cubicBezTo>
                    <a:pt x="1809" y="14209"/>
                    <a:pt x="1754" y="14152"/>
                    <a:pt x="1754" y="14097"/>
                  </a:cubicBezTo>
                  <a:cubicBezTo>
                    <a:pt x="1700" y="14043"/>
                    <a:pt x="1700" y="13988"/>
                    <a:pt x="1700" y="13988"/>
                  </a:cubicBezTo>
                  <a:lnTo>
                    <a:pt x="1700" y="13933"/>
                  </a:lnTo>
                  <a:cubicBezTo>
                    <a:pt x="1645" y="13878"/>
                    <a:pt x="1645" y="13878"/>
                    <a:pt x="1645" y="13824"/>
                  </a:cubicBezTo>
                  <a:cubicBezTo>
                    <a:pt x="1645" y="13824"/>
                    <a:pt x="1645" y="13769"/>
                    <a:pt x="1645" y="13769"/>
                  </a:cubicBezTo>
                  <a:cubicBezTo>
                    <a:pt x="1645" y="13769"/>
                    <a:pt x="1590" y="13714"/>
                    <a:pt x="1590" y="13659"/>
                  </a:cubicBezTo>
                  <a:cubicBezTo>
                    <a:pt x="1590" y="13659"/>
                    <a:pt x="1590" y="13659"/>
                    <a:pt x="1590" y="13605"/>
                  </a:cubicBezTo>
                  <a:cubicBezTo>
                    <a:pt x="1590" y="13605"/>
                    <a:pt x="1533" y="13550"/>
                    <a:pt x="1533" y="13495"/>
                  </a:cubicBezTo>
                  <a:cubicBezTo>
                    <a:pt x="1533" y="13495"/>
                    <a:pt x="1533" y="13495"/>
                    <a:pt x="1533" y="13441"/>
                  </a:cubicBezTo>
                  <a:cubicBezTo>
                    <a:pt x="1533" y="13441"/>
                    <a:pt x="1533" y="13386"/>
                    <a:pt x="1479" y="13331"/>
                  </a:cubicBezTo>
                  <a:cubicBezTo>
                    <a:pt x="1479" y="13331"/>
                    <a:pt x="1479" y="13331"/>
                    <a:pt x="1479" y="13274"/>
                  </a:cubicBezTo>
                  <a:cubicBezTo>
                    <a:pt x="1479" y="13274"/>
                    <a:pt x="1479" y="13220"/>
                    <a:pt x="1479" y="13220"/>
                  </a:cubicBezTo>
                  <a:lnTo>
                    <a:pt x="1424" y="13110"/>
                  </a:lnTo>
                  <a:cubicBezTo>
                    <a:pt x="1424" y="12946"/>
                    <a:pt x="1369" y="12837"/>
                    <a:pt x="1315" y="12727"/>
                  </a:cubicBezTo>
                  <a:cubicBezTo>
                    <a:pt x="1315" y="12508"/>
                    <a:pt x="1260" y="12287"/>
                    <a:pt x="1260" y="12068"/>
                  </a:cubicBezTo>
                  <a:cubicBezTo>
                    <a:pt x="1151" y="11410"/>
                    <a:pt x="1151" y="10753"/>
                    <a:pt x="1205" y="10094"/>
                  </a:cubicBezTo>
                  <a:cubicBezTo>
                    <a:pt x="1205" y="9654"/>
                    <a:pt x="1260" y="9216"/>
                    <a:pt x="1369" y="8777"/>
                  </a:cubicBezTo>
                  <a:lnTo>
                    <a:pt x="1369" y="8722"/>
                  </a:lnTo>
                  <a:cubicBezTo>
                    <a:pt x="1369" y="8722"/>
                    <a:pt x="1424" y="8667"/>
                    <a:pt x="1424" y="8612"/>
                  </a:cubicBezTo>
                  <a:cubicBezTo>
                    <a:pt x="1424" y="8612"/>
                    <a:pt x="1424" y="8558"/>
                    <a:pt x="1424" y="8558"/>
                  </a:cubicBezTo>
                  <a:cubicBezTo>
                    <a:pt x="1424" y="8558"/>
                    <a:pt x="1424" y="8503"/>
                    <a:pt x="1424" y="8503"/>
                  </a:cubicBezTo>
                  <a:cubicBezTo>
                    <a:pt x="1424" y="8448"/>
                    <a:pt x="1479" y="8394"/>
                    <a:pt x="1479" y="8394"/>
                  </a:cubicBezTo>
                  <a:cubicBezTo>
                    <a:pt x="1479" y="8394"/>
                    <a:pt x="1479" y="8339"/>
                    <a:pt x="1479" y="8339"/>
                  </a:cubicBezTo>
                  <a:cubicBezTo>
                    <a:pt x="1533" y="8120"/>
                    <a:pt x="1590" y="7844"/>
                    <a:pt x="1700" y="7625"/>
                  </a:cubicBezTo>
                  <a:cubicBezTo>
                    <a:pt x="1754" y="7461"/>
                    <a:pt x="1809" y="7297"/>
                    <a:pt x="1864" y="7185"/>
                  </a:cubicBezTo>
                  <a:cubicBezTo>
                    <a:pt x="2028" y="6802"/>
                    <a:pt x="2192" y="6474"/>
                    <a:pt x="2356" y="6089"/>
                  </a:cubicBezTo>
                  <a:lnTo>
                    <a:pt x="2411" y="6089"/>
                  </a:lnTo>
                  <a:cubicBezTo>
                    <a:pt x="2411" y="6034"/>
                    <a:pt x="2411" y="6034"/>
                    <a:pt x="2468" y="5979"/>
                  </a:cubicBezTo>
                  <a:cubicBezTo>
                    <a:pt x="2468" y="5979"/>
                    <a:pt x="2468" y="5925"/>
                    <a:pt x="2468" y="5925"/>
                  </a:cubicBezTo>
                  <a:cubicBezTo>
                    <a:pt x="2522" y="5925"/>
                    <a:pt x="2522" y="5870"/>
                    <a:pt x="2522" y="5870"/>
                  </a:cubicBezTo>
                  <a:cubicBezTo>
                    <a:pt x="2577" y="5761"/>
                    <a:pt x="2686" y="5596"/>
                    <a:pt x="2796" y="5430"/>
                  </a:cubicBezTo>
                  <a:cubicBezTo>
                    <a:pt x="2960" y="5157"/>
                    <a:pt x="3179" y="4883"/>
                    <a:pt x="3399" y="4609"/>
                  </a:cubicBezTo>
                  <a:cubicBezTo>
                    <a:pt x="3399" y="4609"/>
                    <a:pt x="3454" y="4609"/>
                    <a:pt x="3454" y="4552"/>
                  </a:cubicBezTo>
                  <a:lnTo>
                    <a:pt x="3509" y="4498"/>
                  </a:lnTo>
                  <a:cubicBezTo>
                    <a:pt x="3728" y="4224"/>
                    <a:pt x="3946" y="4005"/>
                    <a:pt x="4222" y="3786"/>
                  </a:cubicBezTo>
                  <a:lnTo>
                    <a:pt x="4222" y="3732"/>
                  </a:lnTo>
                  <a:cubicBezTo>
                    <a:pt x="4222" y="3732"/>
                    <a:pt x="4277" y="3675"/>
                    <a:pt x="4277" y="3675"/>
                  </a:cubicBezTo>
                  <a:cubicBezTo>
                    <a:pt x="4331" y="3675"/>
                    <a:pt x="4331" y="3620"/>
                    <a:pt x="4331" y="3620"/>
                  </a:cubicBezTo>
                  <a:cubicBezTo>
                    <a:pt x="4386" y="3620"/>
                    <a:pt x="4386" y="3620"/>
                    <a:pt x="4386" y="3565"/>
                  </a:cubicBezTo>
                  <a:cubicBezTo>
                    <a:pt x="4495" y="3456"/>
                    <a:pt x="4660" y="3401"/>
                    <a:pt x="4769" y="3292"/>
                  </a:cubicBezTo>
                  <a:cubicBezTo>
                    <a:pt x="4824" y="3237"/>
                    <a:pt x="4824" y="3237"/>
                    <a:pt x="4878" y="3182"/>
                  </a:cubicBezTo>
                  <a:cubicBezTo>
                    <a:pt x="4878" y="3182"/>
                    <a:pt x="4933" y="3182"/>
                    <a:pt x="4933" y="3128"/>
                  </a:cubicBezTo>
                  <a:cubicBezTo>
                    <a:pt x="4933" y="3128"/>
                    <a:pt x="4988" y="3128"/>
                    <a:pt x="4988" y="3073"/>
                  </a:cubicBezTo>
                  <a:lnTo>
                    <a:pt x="5045" y="3073"/>
                  </a:lnTo>
                  <a:cubicBezTo>
                    <a:pt x="5099" y="3018"/>
                    <a:pt x="5099" y="3018"/>
                    <a:pt x="5154" y="3018"/>
                  </a:cubicBezTo>
                  <a:cubicBezTo>
                    <a:pt x="5154" y="2963"/>
                    <a:pt x="5154" y="2963"/>
                    <a:pt x="5209" y="2963"/>
                  </a:cubicBezTo>
                  <a:cubicBezTo>
                    <a:pt x="5209" y="2963"/>
                    <a:pt x="5263" y="2909"/>
                    <a:pt x="5263" y="2909"/>
                  </a:cubicBezTo>
                  <a:cubicBezTo>
                    <a:pt x="5318" y="2909"/>
                    <a:pt x="5318" y="2854"/>
                    <a:pt x="5318" y="2854"/>
                  </a:cubicBezTo>
                  <a:cubicBezTo>
                    <a:pt x="5373" y="2854"/>
                    <a:pt x="5373" y="2797"/>
                    <a:pt x="5427" y="2797"/>
                  </a:cubicBezTo>
                  <a:cubicBezTo>
                    <a:pt x="5482" y="2742"/>
                    <a:pt x="5537" y="2742"/>
                    <a:pt x="5537" y="2688"/>
                  </a:cubicBezTo>
                  <a:lnTo>
                    <a:pt x="5591" y="2688"/>
                  </a:lnTo>
                  <a:cubicBezTo>
                    <a:pt x="5865" y="2524"/>
                    <a:pt x="6140" y="2359"/>
                    <a:pt x="6469" y="2195"/>
                  </a:cubicBezTo>
                  <a:cubicBezTo>
                    <a:pt x="6633" y="2086"/>
                    <a:pt x="6799" y="2031"/>
                    <a:pt x="6963" y="1976"/>
                  </a:cubicBezTo>
                  <a:cubicBezTo>
                    <a:pt x="6963" y="1919"/>
                    <a:pt x="7018" y="1919"/>
                    <a:pt x="7018" y="1919"/>
                  </a:cubicBezTo>
                  <a:lnTo>
                    <a:pt x="7072" y="1919"/>
                  </a:lnTo>
                  <a:cubicBezTo>
                    <a:pt x="7676" y="1646"/>
                    <a:pt x="8278" y="1482"/>
                    <a:pt x="8882" y="1318"/>
                  </a:cubicBezTo>
                  <a:cubicBezTo>
                    <a:pt x="9540" y="1193"/>
                    <a:pt x="10196" y="1132"/>
                    <a:pt x="10833" y="1132"/>
                  </a:cubicBezTo>
                  <a:close/>
                  <a:moveTo>
                    <a:pt x="10855" y="0"/>
                  </a:moveTo>
                  <a:cubicBezTo>
                    <a:pt x="10417" y="0"/>
                    <a:pt x="9977" y="55"/>
                    <a:pt x="9595" y="109"/>
                  </a:cubicBezTo>
                  <a:cubicBezTo>
                    <a:pt x="9374" y="109"/>
                    <a:pt x="9210" y="109"/>
                    <a:pt x="9046" y="164"/>
                  </a:cubicBezTo>
                  <a:cubicBezTo>
                    <a:pt x="8442" y="276"/>
                    <a:pt x="7895" y="385"/>
                    <a:pt x="7346" y="604"/>
                  </a:cubicBezTo>
                  <a:lnTo>
                    <a:pt x="7236" y="604"/>
                  </a:lnTo>
                  <a:cubicBezTo>
                    <a:pt x="6742" y="768"/>
                    <a:pt x="6250" y="987"/>
                    <a:pt x="5810" y="1263"/>
                  </a:cubicBezTo>
                  <a:cubicBezTo>
                    <a:pt x="5755" y="1263"/>
                    <a:pt x="5701" y="1318"/>
                    <a:pt x="5646" y="1318"/>
                  </a:cubicBezTo>
                  <a:cubicBezTo>
                    <a:pt x="4824" y="1755"/>
                    <a:pt x="4001" y="2359"/>
                    <a:pt x="3288" y="3073"/>
                  </a:cubicBezTo>
                  <a:cubicBezTo>
                    <a:pt x="3179" y="3182"/>
                    <a:pt x="3069" y="3237"/>
                    <a:pt x="3014" y="3346"/>
                  </a:cubicBezTo>
                  <a:cubicBezTo>
                    <a:pt x="2192" y="4224"/>
                    <a:pt x="1533" y="5211"/>
                    <a:pt x="1041" y="6253"/>
                  </a:cubicBezTo>
                  <a:cubicBezTo>
                    <a:pt x="932" y="6474"/>
                    <a:pt x="823" y="6748"/>
                    <a:pt x="713" y="6967"/>
                  </a:cubicBezTo>
                  <a:cubicBezTo>
                    <a:pt x="713" y="7021"/>
                    <a:pt x="713" y="7021"/>
                    <a:pt x="713" y="7076"/>
                  </a:cubicBezTo>
                  <a:lnTo>
                    <a:pt x="656" y="7076"/>
                  </a:lnTo>
                  <a:cubicBezTo>
                    <a:pt x="273" y="8175"/>
                    <a:pt x="55" y="9271"/>
                    <a:pt x="55" y="10422"/>
                  </a:cubicBezTo>
                  <a:cubicBezTo>
                    <a:pt x="0" y="10641"/>
                    <a:pt x="0" y="10808"/>
                    <a:pt x="0" y="11027"/>
                  </a:cubicBezTo>
                  <a:cubicBezTo>
                    <a:pt x="55" y="11631"/>
                    <a:pt x="109" y="12232"/>
                    <a:pt x="219" y="12782"/>
                  </a:cubicBezTo>
                  <a:cubicBezTo>
                    <a:pt x="219" y="12891"/>
                    <a:pt x="219" y="12946"/>
                    <a:pt x="273" y="13055"/>
                  </a:cubicBezTo>
                  <a:cubicBezTo>
                    <a:pt x="273" y="13055"/>
                    <a:pt x="273" y="13110"/>
                    <a:pt x="273" y="13165"/>
                  </a:cubicBezTo>
                  <a:cubicBezTo>
                    <a:pt x="328" y="13274"/>
                    <a:pt x="328" y="13386"/>
                    <a:pt x="383" y="13495"/>
                  </a:cubicBezTo>
                  <a:cubicBezTo>
                    <a:pt x="492" y="14097"/>
                    <a:pt x="713" y="14701"/>
                    <a:pt x="987" y="15251"/>
                  </a:cubicBezTo>
                  <a:cubicBezTo>
                    <a:pt x="1041" y="15415"/>
                    <a:pt x="1151" y="15579"/>
                    <a:pt x="1205" y="15743"/>
                  </a:cubicBezTo>
                  <a:cubicBezTo>
                    <a:pt x="1369" y="16019"/>
                    <a:pt x="1479" y="16238"/>
                    <a:pt x="1590" y="16457"/>
                  </a:cubicBezTo>
                  <a:cubicBezTo>
                    <a:pt x="1645" y="16457"/>
                    <a:pt x="1645" y="16511"/>
                    <a:pt x="1645" y="16511"/>
                  </a:cubicBezTo>
                  <a:lnTo>
                    <a:pt x="1754" y="16621"/>
                  </a:lnTo>
                  <a:cubicBezTo>
                    <a:pt x="1754" y="16675"/>
                    <a:pt x="1754" y="16675"/>
                    <a:pt x="1754" y="16675"/>
                  </a:cubicBezTo>
                  <a:cubicBezTo>
                    <a:pt x="1754" y="16730"/>
                    <a:pt x="1809" y="16730"/>
                    <a:pt x="1809" y="16730"/>
                  </a:cubicBezTo>
                  <a:cubicBezTo>
                    <a:pt x="2247" y="17444"/>
                    <a:pt x="2796" y="18103"/>
                    <a:pt x="3399" y="18652"/>
                  </a:cubicBezTo>
                  <a:cubicBezTo>
                    <a:pt x="3454" y="18707"/>
                    <a:pt x="3509" y="18707"/>
                    <a:pt x="3509" y="18761"/>
                  </a:cubicBezTo>
                  <a:cubicBezTo>
                    <a:pt x="4001" y="19199"/>
                    <a:pt x="4495" y="19584"/>
                    <a:pt x="5045" y="19913"/>
                  </a:cubicBezTo>
                  <a:cubicBezTo>
                    <a:pt x="5154" y="20022"/>
                    <a:pt x="5318" y="20077"/>
                    <a:pt x="5427" y="20131"/>
                  </a:cubicBezTo>
                  <a:cubicBezTo>
                    <a:pt x="5482" y="20186"/>
                    <a:pt x="5482" y="20186"/>
                    <a:pt x="5482" y="20186"/>
                  </a:cubicBezTo>
                  <a:cubicBezTo>
                    <a:pt x="5755" y="20352"/>
                    <a:pt x="6031" y="20462"/>
                    <a:pt x="6250" y="20571"/>
                  </a:cubicBezTo>
                  <a:cubicBezTo>
                    <a:pt x="7018" y="20954"/>
                    <a:pt x="7786" y="21173"/>
                    <a:pt x="8553" y="21340"/>
                  </a:cubicBezTo>
                  <a:cubicBezTo>
                    <a:pt x="8608" y="21394"/>
                    <a:pt x="8717" y="21394"/>
                    <a:pt x="8772" y="21394"/>
                  </a:cubicBezTo>
                  <a:lnTo>
                    <a:pt x="8827" y="21394"/>
                  </a:lnTo>
                  <a:cubicBezTo>
                    <a:pt x="9046" y="21449"/>
                    <a:pt x="9264" y="21504"/>
                    <a:pt x="9485" y="21504"/>
                  </a:cubicBezTo>
                  <a:cubicBezTo>
                    <a:pt x="9938" y="21569"/>
                    <a:pt x="10393" y="21600"/>
                    <a:pt x="10846" y="21600"/>
                  </a:cubicBezTo>
                  <a:cubicBezTo>
                    <a:pt x="11544" y="21600"/>
                    <a:pt x="12242" y="21526"/>
                    <a:pt x="12939" y="21394"/>
                  </a:cubicBezTo>
                  <a:cubicBezTo>
                    <a:pt x="13432" y="21285"/>
                    <a:pt x="13981" y="21118"/>
                    <a:pt x="14528" y="20954"/>
                  </a:cubicBezTo>
                  <a:cubicBezTo>
                    <a:pt x="15077" y="20735"/>
                    <a:pt x="15571" y="20462"/>
                    <a:pt x="16118" y="20186"/>
                  </a:cubicBezTo>
                  <a:cubicBezTo>
                    <a:pt x="17105" y="19639"/>
                    <a:pt x="17982" y="18925"/>
                    <a:pt x="18750" y="18103"/>
                  </a:cubicBezTo>
                  <a:cubicBezTo>
                    <a:pt x="19463" y="17280"/>
                    <a:pt x="20121" y="16347"/>
                    <a:pt x="20559" y="15360"/>
                  </a:cubicBezTo>
                  <a:cubicBezTo>
                    <a:pt x="21053" y="14318"/>
                    <a:pt x="21381" y="13165"/>
                    <a:pt x="21491" y="12014"/>
                  </a:cubicBezTo>
                  <a:cubicBezTo>
                    <a:pt x="21600" y="11464"/>
                    <a:pt x="21600" y="10862"/>
                    <a:pt x="21600" y="10313"/>
                  </a:cubicBezTo>
                  <a:cubicBezTo>
                    <a:pt x="21545" y="9654"/>
                    <a:pt x="21436" y="9052"/>
                    <a:pt x="21327" y="8448"/>
                  </a:cubicBezTo>
                  <a:cubicBezTo>
                    <a:pt x="20889" y="6253"/>
                    <a:pt x="19627" y="4224"/>
                    <a:pt x="17927" y="2742"/>
                  </a:cubicBezTo>
                  <a:cubicBezTo>
                    <a:pt x="17105" y="1976"/>
                    <a:pt x="16173" y="1372"/>
                    <a:pt x="15186" y="932"/>
                  </a:cubicBezTo>
                  <a:cubicBezTo>
                    <a:pt x="14254" y="495"/>
                    <a:pt x="13268" y="221"/>
                    <a:pt x="12226" y="109"/>
                  </a:cubicBezTo>
                  <a:cubicBezTo>
                    <a:pt x="11787" y="55"/>
                    <a:pt x="11294" y="0"/>
                    <a:pt x="10855" y="0"/>
                  </a:cubicBezTo>
                  <a:close/>
                </a:path>
              </a:pathLst>
            </a:custGeom>
            <a:solidFill>
              <a:srgbClr val="C83F3D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30" name="Google Shape;9540;p55"/>
            <p:cNvSpPr/>
            <p:nvPr/>
          </p:nvSpPr>
          <p:spPr>
            <a:xfrm>
              <a:off x="5386047" y="2189129"/>
              <a:ext cx="218878" cy="1198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2" h="21600" fill="norm" stroke="1" extrusionOk="0">
                  <a:moveTo>
                    <a:pt x="16482" y="0"/>
                  </a:moveTo>
                  <a:cubicBezTo>
                    <a:pt x="15824" y="0"/>
                    <a:pt x="15166" y="306"/>
                    <a:pt x="14509" y="306"/>
                  </a:cubicBezTo>
                  <a:cubicBezTo>
                    <a:pt x="13515" y="612"/>
                    <a:pt x="12693" y="918"/>
                    <a:pt x="11706" y="1224"/>
                  </a:cubicBezTo>
                  <a:cubicBezTo>
                    <a:pt x="10712" y="1531"/>
                    <a:pt x="9561" y="2449"/>
                    <a:pt x="8567" y="3061"/>
                  </a:cubicBezTo>
                  <a:cubicBezTo>
                    <a:pt x="6923" y="4298"/>
                    <a:pt x="5271" y="6441"/>
                    <a:pt x="3791" y="8584"/>
                  </a:cubicBezTo>
                  <a:cubicBezTo>
                    <a:pt x="2304" y="10739"/>
                    <a:pt x="981" y="13812"/>
                    <a:pt x="159" y="16873"/>
                  </a:cubicBezTo>
                  <a:cubicBezTo>
                    <a:pt x="-170" y="18404"/>
                    <a:pt x="-6" y="20253"/>
                    <a:pt x="817" y="21171"/>
                  </a:cubicBezTo>
                  <a:cubicBezTo>
                    <a:pt x="1087" y="21465"/>
                    <a:pt x="1383" y="21600"/>
                    <a:pt x="1679" y="21600"/>
                  </a:cubicBezTo>
                  <a:cubicBezTo>
                    <a:pt x="2297" y="21600"/>
                    <a:pt x="2903" y="20988"/>
                    <a:pt x="3126" y="19947"/>
                  </a:cubicBezTo>
                  <a:cubicBezTo>
                    <a:pt x="3455" y="19029"/>
                    <a:pt x="3791" y="17792"/>
                    <a:pt x="4284" y="16873"/>
                  </a:cubicBezTo>
                  <a:cubicBezTo>
                    <a:pt x="4942" y="15343"/>
                    <a:pt x="5765" y="13812"/>
                    <a:pt x="6594" y="12576"/>
                  </a:cubicBezTo>
                  <a:cubicBezTo>
                    <a:pt x="7745" y="11045"/>
                    <a:pt x="9067" y="9514"/>
                    <a:pt x="10383" y="8584"/>
                  </a:cubicBezTo>
                  <a:cubicBezTo>
                    <a:pt x="11706" y="7665"/>
                    <a:pt x="13186" y="7053"/>
                    <a:pt x="14509" y="6747"/>
                  </a:cubicBezTo>
                  <a:cubicBezTo>
                    <a:pt x="15166" y="6600"/>
                    <a:pt x="15785" y="6514"/>
                    <a:pt x="16403" y="6514"/>
                  </a:cubicBezTo>
                  <a:cubicBezTo>
                    <a:pt x="17022" y="6514"/>
                    <a:pt x="17640" y="6600"/>
                    <a:pt x="18298" y="6747"/>
                  </a:cubicBezTo>
                  <a:lnTo>
                    <a:pt x="19121" y="6747"/>
                  </a:lnTo>
                  <a:cubicBezTo>
                    <a:pt x="19298" y="6882"/>
                    <a:pt x="19476" y="6943"/>
                    <a:pt x="19654" y="6943"/>
                  </a:cubicBezTo>
                  <a:cubicBezTo>
                    <a:pt x="20325" y="6943"/>
                    <a:pt x="20969" y="6061"/>
                    <a:pt x="21101" y="4604"/>
                  </a:cubicBezTo>
                  <a:cubicBezTo>
                    <a:pt x="21430" y="3061"/>
                    <a:pt x="20937" y="1224"/>
                    <a:pt x="19950" y="918"/>
                  </a:cubicBezTo>
                  <a:cubicBezTo>
                    <a:pt x="18792" y="306"/>
                    <a:pt x="17640" y="0"/>
                    <a:pt x="16482" y="0"/>
                  </a:cubicBezTo>
                  <a:close/>
                </a:path>
              </a:pathLst>
            </a:custGeom>
            <a:solidFill>
              <a:srgbClr val="C83F3D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grpSp>
        <p:nvGrpSpPr>
          <p:cNvPr id="9737" name="تجميع"/>
          <p:cNvGrpSpPr/>
          <p:nvPr/>
        </p:nvGrpSpPr>
        <p:grpSpPr>
          <a:xfrm>
            <a:off x="14374183" y="377409"/>
            <a:ext cx="10009817" cy="2303113"/>
            <a:chOff x="0" y="0"/>
            <a:chExt cx="10009815" cy="2303112"/>
          </a:xfrm>
        </p:grpSpPr>
        <p:sp>
          <p:nvSpPr>
            <p:cNvPr id="9732" name="الفصل"/>
            <p:cNvSpPr txBox="1"/>
            <p:nvPr/>
          </p:nvSpPr>
          <p:spPr>
            <a:xfrm>
              <a:off x="7324126" y="0"/>
              <a:ext cx="2685690" cy="1067832"/>
            </a:xfrm>
            <a:prstGeom prst="rect">
              <a:avLst/>
            </a:prstGeom>
            <a:noFill/>
            <a:ln w="254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121919" tIns="121919" rIns="121919" bIns="121919" numCol="1" anchor="ctr">
              <a:noAutofit/>
            </a:bodyPr>
            <a:lstStyle>
              <a:lvl1pPr algn="ctr">
                <a:lnSpc>
                  <a:spcPct val="90000"/>
                </a:lnSpc>
                <a:spcBef>
                  <a:spcPts val="2600"/>
                </a:spcBef>
                <a:defRPr sz="4000">
                  <a:solidFill>
                    <a:srgbClr val="30886E"/>
                  </a:solidFill>
                  <a:latin typeface="Madani Arabic SemiBold"/>
                  <a:ea typeface="Madani Arabic SemiBold"/>
                  <a:cs typeface="Madani Arabic SemiBold"/>
                  <a:sym typeface="Madani Arabic SemiBold"/>
                </a:defRPr>
              </a:lvl1pPr>
            </a:lstStyle>
            <a:p>
              <a:pPr rtl="0">
                <a:defRPr/>
              </a:pPr>
              <a:r>
                <a:t>الفصل</a:t>
              </a:r>
            </a:p>
          </p:txBody>
        </p:sp>
        <p:grpSp>
          <p:nvGrpSpPr>
            <p:cNvPr id="9735" name="تجميع"/>
            <p:cNvGrpSpPr/>
            <p:nvPr/>
          </p:nvGrpSpPr>
          <p:grpSpPr>
            <a:xfrm>
              <a:off x="8176451" y="279915"/>
              <a:ext cx="981041" cy="1445150"/>
              <a:chOff x="0" y="0"/>
              <a:chExt cx="981040" cy="1445148"/>
            </a:xfrm>
          </p:grpSpPr>
          <p:sp>
            <p:nvSpPr>
              <p:cNvPr id="9733" name="دائرة"/>
              <p:cNvSpPr/>
              <p:nvPr/>
            </p:nvSpPr>
            <p:spPr>
              <a:xfrm>
                <a:off x="101895" y="457626"/>
                <a:ext cx="834696" cy="834696"/>
              </a:xfrm>
              <a:prstGeom prst="ellipse">
                <a:avLst/>
              </a:prstGeom>
              <a:gradFill flip="none" rotWithShape="1">
                <a:gsLst>
                  <a:gs pos="0">
                    <a:srgbClr val="A3B7E9"/>
                  </a:gs>
                  <a:gs pos="35000">
                    <a:srgbClr val="BFCDEF"/>
                  </a:gs>
                  <a:gs pos="100000">
                    <a:srgbClr val="E6EBFA"/>
                  </a:gs>
                </a:gsLst>
                <a:lin ang="16200000" scaled="0"/>
              </a:gradFill>
              <a:ln w="12700" cap="flat">
                <a:solidFill>
                  <a:srgbClr val="075194"/>
                </a:solidFill>
                <a:prstDash val="solid"/>
                <a:round/>
              </a:ln>
              <a:effectLst>
                <a:outerShdw sx="100000" sy="100000" kx="0" ky="0" algn="b" rotWithShape="0" blurRad="76200" dist="38100" dir="5400000">
                  <a:srgbClr val="000000">
                    <a:alpha val="38000"/>
                  </a:srgbClr>
                </a:outerShdw>
              </a:effectLst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defTabSz="1828800" rtl="0">
                  <a:defRPr sz="2800"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9734" name="٥"/>
              <p:cNvSpPr txBox="1"/>
              <p:nvPr/>
            </p:nvSpPr>
            <p:spPr>
              <a:xfrm>
                <a:off x="0" y="0"/>
                <a:ext cx="981041" cy="1445149"/>
              </a:xfrm>
              <a:prstGeom prst="rect">
                <a:avLst/>
              </a:prstGeom>
              <a:noFill/>
              <a:ln w="254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a14="http://schemas.microsoft.com/office/mac/drawingml/2011/main" val="1"/>
                </a:ext>
              </a:extLst>
            </p:spPr>
            <p:txBody>
              <a:bodyPr wrap="square" lIns="121919" tIns="121919" rIns="121919" bIns="121919" numCol="1" anchor="t">
                <a:noAutofit/>
              </a:bodyPr>
              <a:lstStyle>
                <a:lvl1pPr algn="ctr">
                  <a:lnSpc>
                    <a:spcPct val="90000"/>
                  </a:lnSpc>
                  <a:spcBef>
                    <a:spcPts val="2600"/>
                  </a:spcBef>
                  <a:defRPr sz="9800">
                    <a:solidFill>
                      <a:srgbClr val="333333"/>
                    </a:solidFill>
                    <a:latin typeface="Beirut Regular"/>
                    <a:ea typeface="Beirut Regular"/>
                    <a:cs typeface="Beirut Regular"/>
                    <a:sym typeface="Beirut Regular"/>
                  </a:defRPr>
                </a:lvl1pPr>
              </a:lstStyle>
              <a:p>
                <a:pPr rtl="0">
                  <a:defRPr/>
                </a:pPr>
                <a:r>
                  <a:t>٥</a:t>
                </a:r>
              </a:p>
            </p:txBody>
          </p:sp>
        </p:grpSp>
        <p:sp>
          <p:nvSpPr>
            <p:cNvPr id="9736" name="القياس:الطول والكتلة والسعة"/>
            <p:cNvSpPr txBox="1"/>
            <p:nvPr/>
          </p:nvSpPr>
          <p:spPr>
            <a:xfrm>
              <a:off x="0" y="432316"/>
              <a:ext cx="8326946" cy="1870797"/>
            </a:xfrm>
            <a:prstGeom prst="rect">
              <a:avLst/>
            </a:prstGeom>
            <a:noFill/>
            <a:ln w="254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121919" tIns="121919" rIns="121919" bIns="121919" numCol="1" anchor="ctr">
              <a:normAutofit fontScale="100000" lnSpcReduction="0"/>
            </a:bodyPr>
            <a:lstStyle>
              <a:lvl1pPr algn="r">
                <a:lnSpc>
                  <a:spcPct val="90000"/>
                </a:lnSpc>
                <a:spcBef>
                  <a:spcPts val="2600"/>
                </a:spcBef>
                <a:defRPr sz="4000">
                  <a:solidFill>
                    <a:srgbClr val="30886E"/>
                  </a:solidFill>
                  <a:latin typeface="Madani Arabic SemiBold"/>
                  <a:ea typeface="Madani Arabic SemiBold"/>
                  <a:cs typeface="Madani Arabic SemiBold"/>
                  <a:sym typeface="Madani Arabic SemiBold"/>
                </a:defRPr>
              </a:lvl1pPr>
            </a:lstStyle>
            <a:p>
              <a:pPr rtl="0">
                <a:defRPr/>
              </a:pPr>
              <a:r>
                <a:t>القياس:الطول والكتلة والسعة</a:t>
              </a:r>
            </a:p>
          </p:txBody>
        </p:sp>
      </p:grpSp>
      <p:sp>
        <p:nvSpPr>
          <p:cNvPr id="9738" name="Google Shape;197;p27"/>
          <p:cNvSpPr txBox="1"/>
          <p:nvPr/>
        </p:nvSpPr>
        <p:spPr>
          <a:xfrm>
            <a:off x="13460423" y="4008934"/>
            <a:ext cx="5263107" cy="1904187"/>
          </a:xfrm>
          <a:prstGeom prst="rect">
            <a:avLst/>
          </a:prstGeom>
          <a:ln w="254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243799" tIns="243799" rIns="243799" bIns="243799" anchor="ctr">
            <a:normAutofit fontScale="100000" lnSpcReduction="0"/>
          </a:bodyPr>
          <a:lstStyle>
            <a:lvl1pPr algn="ctr" defTabSz="2316479" rtl="0">
              <a:lnSpc>
                <a:spcPct val="85000"/>
              </a:lnSpc>
              <a:defRPr sz="10070">
                <a:solidFill>
                  <a:srgbClr val="8A3743"/>
                </a:solidFill>
                <a:latin typeface="UKIJ Bom"/>
                <a:ea typeface="UKIJ Bom"/>
                <a:cs typeface="UKIJ Bom"/>
                <a:sym typeface="UKIJ Bom"/>
              </a:defRPr>
            </a:lvl1pPr>
          </a:lstStyle>
          <a:p>
            <a:pPr/>
            <a:r>
              <a:t>تهيئة </a:t>
            </a:r>
          </a:p>
        </p:txBody>
      </p:sp>
      <p:sp>
        <p:nvSpPr>
          <p:cNvPr id="9739" name="الفصل الخامس:القياس:الطول والكتلة والسعة"/>
          <p:cNvSpPr txBox="1"/>
          <p:nvPr/>
        </p:nvSpPr>
        <p:spPr>
          <a:xfrm>
            <a:off x="9495023" y="5913120"/>
            <a:ext cx="13193907" cy="1071881"/>
          </a:xfrm>
          <a:prstGeom prst="rect">
            <a:avLst/>
          </a:prstGeom>
          <a:ln w="254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tIns="91439" bIns="91439">
            <a:spAutoFit/>
          </a:bodyPr>
          <a:lstStyle>
            <a:lvl1pPr algn="ctr" rtl="0">
              <a:lnSpc>
                <a:spcPct val="85000"/>
              </a:lnSpc>
              <a:defRPr sz="7000">
                <a:solidFill>
                  <a:srgbClr val="333333"/>
                </a:solidFill>
                <a:latin typeface="Sultan Nahia"/>
                <a:ea typeface="Sultan Nahia"/>
                <a:cs typeface="Sultan Nahia"/>
                <a:sym typeface="Sultan Nahia"/>
              </a:defRPr>
            </a:lvl1pPr>
          </a:lstStyle>
          <a:p>
            <a:pPr/>
            <a:r>
              <a:t>الفصل الخامس:القياس:الطول والكتلة والسعة </a:t>
            </a:r>
          </a:p>
        </p:txBody>
      </p:sp>
      <p:sp>
        <p:nvSpPr>
          <p:cNvPr id="9740" name="Google Shape;197;p27"/>
          <p:cNvSpPr txBox="1"/>
          <p:nvPr/>
        </p:nvSpPr>
        <p:spPr>
          <a:xfrm>
            <a:off x="332754" y="9573739"/>
            <a:ext cx="3724151" cy="1347394"/>
          </a:xfrm>
          <a:prstGeom prst="rect">
            <a:avLst/>
          </a:prstGeom>
          <a:ln w="254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243799" tIns="243799" rIns="243799" bIns="243799" anchor="ctr">
            <a:normAutofit fontScale="100000" lnSpcReduction="0"/>
          </a:bodyPr>
          <a:lstStyle>
            <a:lvl1pPr algn="ctr" defTabSz="1365504" rtl="0">
              <a:lnSpc>
                <a:spcPct val="85000"/>
              </a:lnSpc>
              <a:defRPr sz="5936">
                <a:solidFill>
                  <a:srgbClr val="8A3743"/>
                </a:solidFill>
                <a:latin typeface="UKIJ Bom"/>
                <a:ea typeface="UKIJ Bom"/>
                <a:cs typeface="UKIJ Bom"/>
                <a:sym typeface="UKIJ Bom"/>
              </a:defRPr>
            </a:lvl1pPr>
          </a:lstStyle>
          <a:p>
            <a:pPr/>
            <a:r>
              <a:t>صفحة ٥١  </a:t>
            </a:r>
          </a:p>
        </p:txBody>
      </p:sp>
    </p:spTree>
  </p:cSld>
  <p:clrMapOvr>
    <a:masterClrMapping/>
  </p:clrMapOvr>
  <p:transition xmlns:p14="http://schemas.microsoft.com/office/powerpoint/2010/main" spd="med" advClick="1"/>
  <p:timing>
    <p:tnLst>
      <p:par>
        <p:cTn id="1" nodeType="tmRoot" restart="never" dur="indefinite" fill="hold">
          <p:childTnLst>
            <p:seq concurrent="1" prevAc="none" nextAc="seek">
              <p:cTn id="2" nodeType="mainSeq" dur="indefinite" fill="hold">
                <p:childTnLst>
                  <p:par>
                    <p:cTn id="3" fill="hold">
                      <p:stCondLst>
                        <p:cond delay="indefinite"/>
                        <p:cond evt="onBegin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Class="entr" nodeType="afterEffect" presetID="10" grpId="1" fill="hold">
                                  <p:stCondLst>
                                    <p:cond delay="0"/>
                                  </p:stCondLst>
                                  <p:iterate type="lt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9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id="7" dur="2000"/>
                                        <p:tgtEl>
                                          <p:spTgt spid="97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Class="entr" nodeType="afterEffect" presetID="10" grpId="2" fill="hold">
                                  <p:stCondLst>
                                    <p:cond delay="0"/>
                                  </p:stCondLst>
                                  <p:iterate type="lt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0" fill="hold"/>
                                        <p:tgtEl>
                                          <p:spTgt spid="9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id="11" dur="2000"/>
                                        <p:tgtEl>
                                          <p:spTgt spid="97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build="whole" bldLvl="1" animBg="1" rev="0" advAuto="0" spid="9738" grpId="1"/>
      <p:bldP build="whole" bldLvl="1" animBg="1" rev="0" advAuto="0" spid="9740" grpId="2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76" name="Google Shape;10929;p76"/>
          <p:cNvGrpSpPr/>
          <p:nvPr/>
        </p:nvGrpSpPr>
        <p:grpSpPr>
          <a:xfrm>
            <a:off x="14094820" y="4908785"/>
            <a:ext cx="9936655" cy="8420895"/>
            <a:chOff x="0" y="0"/>
            <a:chExt cx="9936654" cy="8420893"/>
          </a:xfrm>
        </p:grpSpPr>
        <p:grpSp>
          <p:nvGrpSpPr>
            <p:cNvPr id="10462" name="Google Shape;10930;p76"/>
            <p:cNvGrpSpPr/>
            <p:nvPr/>
          </p:nvGrpSpPr>
          <p:grpSpPr>
            <a:xfrm>
              <a:off x="3093634" y="3100629"/>
              <a:ext cx="6843021" cy="5320265"/>
              <a:chOff x="0" y="0"/>
              <a:chExt cx="6843019" cy="5320264"/>
            </a:xfrm>
          </p:grpSpPr>
          <p:sp>
            <p:nvSpPr>
              <p:cNvPr id="10432" name="Google Shape;10931;p76"/>
              <p:cNvSpPr/>
              <p:nvPr/>
            </p:nvSpPr>
            <p:spPr>
              <a:xfrm flipH="1">
                <a:off x="-1" y="1165777"/>
                <a:ext cx="6843021" cy="41544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1" h="21600" fill="norm" stroke="1" extrusionOk="0">
                    <a:moveTo>
                      <a:pt x="157" y="0"/>
                    </a:moveTo>
                    <a:cubicBezTo>
                      <a:pt x="55" y="0"/>
                      <a:pt x="0" y="1486"/>
                      <a:pt x="0" y="1555"/>
                    </a:cubicBezTo>
                    <a:cubicBezTo>
                      <a:pt x="72" y="3025"/>
                      <a:pt x="664" y="3902"/>
                      <a:pt x="1235" y="4910"/>
                    </a:cubicBezTo>
                    <a:cubicBezTo>
                      <a:pt x="1607" y="5550"/>
                      <a:pt x="1978" y="6202"/>
                      <a:pt x="2342" y="6854"/>
                    </a:cubicBezTo>
                    <a:cubicBezTo>
                      <a:pt x="3292" y="8525"/>
                      <a:pt x="4242" y="10185"/>
                      <a:pt x="5184" y="11856"/>
                    </a:cubicBezTo>
                    <a:cubicBezTo>
                      <a:pt x="6726" y="14559"/>
                      <a:pt x="8262" y="17262"/>
                      <a:pt x="9804" y="19965"/>
                    </a:cubicBezTo>
                    <a:cubicBezTo>
                      <a:pt x="9868" y="20083"/>
                      <a:pt x="9932" y="20201"/>
                      <a:pt x="10004" y="20320"/>
                    </a:cubicBezTo>
                    <a:cubicBezTo>
                      <a:pt x="10004" y="20320"/>
                      <a:pt x="10647" y="21600"/>
                      <a:pt x="11739" y="21600"/>
                    </a:cubicBezTo>
                    <a:cubicBezTo>
                      <a:pt x="12103" y="21600"/>
                      <a:pt x="12517" y="21458"/>
                      <a:pt x="12974" y="21079"/>
                    </a:cubicBezTo>
                    <a:cubicBezTo>
                      <a:pt x="14959" y="19798"/>
                      <a:pt x="16944" y="18530"/>
                      <a:pt x="18929" y="17262"/>
                    </a:cubicBezTo>
                    <a:cubicBezTo>
                      <a:pt x="19572" y="16847"/>
                      <a:pt x="20343" y="16610"/>
                      <a:pt x="20907" y="15946"/>
                    </a:cubicBezTo>
                    <a:cubicBezTo>
                      <a:pt x="21307" y="15472"/>
                      <a:pt x="21600" y="14251"/>
                      <a:pt x="21322" y="13480"/>
                    </a:cubicBezTo>
                    <a:cubicBezTo>
                      <a:pt x="21322" y="13480"/>
                      <a:pt x="214" y="38"/>
                      <a:pt x="164" y="3"/>
                    </a:cubicBezTo>
                    <a:cubicBezTo>
                      <a:pt x="162" y="1"/>
                      <a:pt x="160" y="0"/>
                      <a:pt x="157" y="0"/>
                    </a:cubicBezTo>
                    <a:close/>
                  </a:path>
                </a:pathLst>
              </a:custGeom>
              <a:solidFill>
                <a:srgbClr val="4A866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433" name="Google Shape;10932;p76"/>
              <p:cNvSpPr/>
              <p:nvPr/>
            </p:nvSpPr>
            <p:spPr>
              <a:xfrm flipH="1">
                <a:off x="33455" y="0"/>
                <a:ext cx="6786616" cy="49984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18" h="21600" fill="norm" stroke="1" extrusionOk="0">
                    <a:moveTo>
                      <a:pt x="9610" y="0"/>
                    </a:moveTo>
                    <a:cubicBezTo>
                      <a:pt x="9407" y="0"/>
                      <a:pt x="9202" y="53"/>
                      <a:pt x="8994" y="163"/>
                    </a:cubicBezTo>
                    <a:cubicBezTo>
                      <a:pt x="7116" y="1138"/>
                      <a:pt x="5245" y="2124"/>
                      <a:pt x="3367" y="3099"/>
                    </a:cubicBezTo>
                    <a:cubicBezTo>
                      <a:pt x="2518" y="3542"/>
                      <a:pt x="1669" y="3995"/>
                      <a:pt x="813" y="4439"/>
                    </a:cubicBezTo>
                    <a:cubicBezTo>
                      <a:pt x="547" y="4577"/>
                      <a:pt x="266" y="4724"/>
                      <a:pt x="108" y="4991"/>
                    </a:cubicBezTo>
                    <a:cubicBezTo>
                      <a:pt x="-144" y="5404"/>
                      <a:pt x="79" y="5907"/>
                      <a:pt x="439" y="6419"/>
                    </a:cubicBezTo>
                    <a:cubicBezTo>
                      <a:pt x="1540" y="8005"/>
                      <a:pt x="2641" y="9592"/>
                      <a:pt x="3741" y="11178"/>
                    </a:cubicBezTo>
                    <a:cubicBezTo>
                      <a:pt x="5900" y="14272"/>
                      <a:pt x="8051" y="17375"/>
                      <a:pt x="10203" y="20479"/>
                    </a:cubicBezTo>
                    <a:cubicBezTo>
                      <a:pt x="10605" y="21047"/>
                      <a:pt x="11047" y="21600"/>
                      <a:pt x="11614" y="21600"/>
                    </a:cubicBezTo>
                    <a:cubicBezTo>
                      <a:pt x="11686" y="21600"/>
                      <a:pt x="11760" y="21591"/>
                      <a:pt x="11836" y="21572"/>
                    </a:cubicBezTo>
                    <a:cubicBezTo>
                      <a:pt x="12901" y="21296"/>
                      <a:pt x="13858" y="20528"/>
                      <a:pt x="14800" y="20045"/>
                    </a:cubicBezTo>
                    <a:cubicBezTo>
                      <a:pt x="16772" y="19030"/>
                      <a:pt x="18758" y="18035"/>
                      <a:pt x="20736" y="17030"/>
                    </a:cubicBezTo>
                    <a:cubicBezTo>
                      <a:pt x="21161" y="16813"/>
                      <a:pt x="21377" y="16538"/>
                      <a:pt x="21413" y="16193"/>
                    </a:cubicBezTo>
                    <a:cubicBezTo>
                      <a:pt x="21456" y="15769"/>
                      <a:pt x="21219" y="15237"/>
                      <a:pt x="20758" y="14587"/>
                    </a:cubicBezTo>
                    <a:cubicBezTo>
                      <a:pt x="18657" y="11621"/>
                      <a:pt x="16549" y="8656"/>
                      <a:pt x="14448" y="5690"/>
                    </a:cubicBezTo>
                    <a:cubicBezTo>
                      <a:pt x="13347" y="4153"/>
                      <a:pt x="12253" y="2606"/>
                      <a:pt x="11152" y="1059"/>
                    </a:cubicBezTo>
                    <a:cubicBezTo>
                      <a:pt x="10671" y="379"/>
                      <a:pt x="10151" y="0"/>
                      <a:pt x="9610" y="0"/>
                    </a:cubicBezTo>
                    <a:close/>
                  </a:path>
                </a:pathLst>
              </a:custGeom>
              <a:solidFill>
                <a:srgbClr val="ABD9BD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434" name="Google Shape;10933;p76"/>
              <p:cNvSpPr/>
              <p:nvPr/>
            </p:nvSpPr>
            <p:spPr>
              <a:xfrm flipH="1">
                <a:off x="2242039" y="0"/>
                <a:ext cx="4578032" cy="258666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6" h="21600" fill="norm" stroke="1" extrusionOk="0">
                    <a:moveTo>
                      <a:pt x="14224" y="0"/>
                    </a:moveTo>
                    <a:cubicBezTo>
                      <a:pt x="13924" y="0"/>
                      <a:pt x="13620" y="102"/>
                      <a:pt x="13312" y="314"/>
                    </a:cubicBezTo>
                    <a:cubicBezTo>
                      <a:pt x="10533" y="2200"/>
                      <a:pt x="7763" y="4104"/>
                      <a:pt x="4984" y="5988"/>
                    </a:cubicBezTo>
                    <a:cubicBezTo>
                      <a:pt x="3727" y="6845"/>
                      <a:pt x="2470" y="7720"/>
                      <a:pt x="1203" y="8577"/>
                    </a:cubicBezTo>
                    <a:cubicBezTo>
                      <a:pt x="808" y="8844"/>
                      <a:pt x="393" y="9129"/>
                      <a:pt x="159" y="9644"/>
                    </a:cubicBezTo>
                    <a:cubicBezTo>
                      <a:pt x="-214" y="10443"/>
                      <a:pt x="116" y="11414"/>
                      <a:pt x="649" y="12404"/>
                    </a:cubicBezTo>
                    <a:cubicBezTo>
                      <a:pt x="2278" y="15469"/>
                      <a:pt x="3908" y="18535"/>
                      <a:pt x="5538" y="21600"/>
                    </a:cubicBezTo>
                    <a:cubicBezTo>
                      <a:pt x="7220" y="20457"/>
                      <a:pt x="9393" y="19030"/>
                      <a:pt x="9702" y="18820"/>
                    </a:cubicBezTo>
                    <a:cubicBezTo>
                      <a:pt x="13494" y="16269"/>
                      <a:pt x="17275" y="13737"/>
                      <a:pt x="21066" y="11205"/>
                    </a:cubicBezTo>
                    <a:cubicBezTo>
                      <a:pt x="21173" y="11129"/>
                      <a:pt x="21280" y="11053"/>
                      <a:pt x="21386" y="10995"/>
                    </a:cubicBezTo>
                    <a:cubicBezTo>
                      <a:pt x="19757" y="8026"/>
                      <a:pt x="18137" y="5036"/>
                      <a:pt x="16508" y="2047"/>
                    </a:cubicBezTo>
                    <a:cubicBezTo>
                      <a:pt x="15795" y="732"/>
                      <a:pt x="15025" y="0"/>
                      <a:pt x="14224" y="0"/>
                    </a:cubicBezTo>
                    <a:close/>
                  </a:path>
                </a:pathLst>
              </a:custGeom>
              <a:solidFill>
                <a:srgbClr val="6BA88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435" name="Google Shape;10934;p76"/>
              <p:cNvSpPr/>
              <p:nvPr/>
            </p:nvSpPr>
            <p:spPr>
              <a:xfrm flipH="1">
                <a:off x="2797811" y="295964"/>
                <a:ext cx="3600706" cy="194069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55" h="21600" fill="norm" stroke="1" extrusionOk="0">
                    <a:moveTo>
                      <a:pt x="15909" y="0"/>
                    </a:moveTo>
                    <a:cubicBezTo>
                      <a:pt x="15706" y="0"/>
                      <a:pt x="15469" y="135"/>
                      <a:pt x="15365" y="170"/>
                    </a:cubicBezTo>
                    <a:cubicBezTo>
                      <a:pt x="15310" y="221"/>
                      <a:pt x="15175" y="297"/>
                      <a:pt x="14985" y="425"/>
                    </a:cubicBezTo>
                    <a:cubicBezTo>
                      <a:pt x="14726" y="601"/>
                      <a:pt x="14346" y="856"/>
                      <a:pt x="13884" y="1135"/>
                    </a:cubicBezTo>
                    <a:cubicBezTo>
                      <a:pt x="13124" y="1642"/>
                      <a:pt x="12118" y="2277"/>
                      <a:pt x="11004" y="3013"/>
                    </a:cubicBezTo>
                    <a:cubicBezTo>
                      <a:pt x="10569" y="3317"/>
                      <a:pt x="10094" y="3622"/>
                      <a:pt x="9619" y="3926"/>
                    </a:cubicBezTo>
                    <a:cubicBezTo>
                      <a:pt x="9062" y="4307"/>
                      <a:pt x="8477" y="4687"/>
                      <a:pt x="7907" y="5068"/>
                    </a:cubicBezTo>
                    <a:cubicBezTo>
                      <a:pt x="7010" y="5677"/>
                      <a:pt x="6100" y="6286"/>
                      <a:pt x="5244" y="6869"/>
                    </a:cubicBezTo>
                    <a:cubicBezTo>
                      <a:pt x="2405" y="8824"/>
                      <a:pt x="68" y="10575"/>
                      <a:pt x="0" y="11056"/>
                    </a:cubicBezTo>
                    <a:cubicBezTo>
                      <a:pt x="-13" y="11234"/>
                      <a:pt x="204" y="11843"/>
                      <a:pt x="585" y="12732"/>
                    </a:cubicBezTo>
                    <a:cubicBezTo>
                      <a:pt x="1671" y="15269"/>
                      <a:pt x="4035" y="19912"/>
                      <a:pt x="5108" y="21537"/>
                    </a:cubicBezTo>
                    <a:cubicBezTo>
                      <a:pt x="5142" y="21579"/>
                      <a:pt x="5201" y="21600"/>
                      <a:pt x="5283" y="21600"/>
                    </a:cubicBezTo>
                    <a:cubicBezTo>
                      <a:pt x="5498" y="21600"/>
                      <a:pt x="5874" y="21457"/>
                      <a:pt x="6385" y="21182"/>
                    </a:cubicBezTo>
                    <a:cubicBezTo>
                      <a:pt x="7187" y="20775"/>
                      <a:pt x="8328" y="20065"/>
                      <a:pt x="9619" y="19176"/>
                    </a:cubicBezTo>
                    <a:cubicBezTo>
                      <a:pt x="10189" y="18796"/>
                      <a:pt x="10800" y="18365"/>
                      <a:pt x="11425" y="17933"/>
                    </a:cubicBezTo>
                    <a:cubicBezTo>
                      <a:pt x="11928" y="17578"/>
                      <a:pt x="12431" y="17198"/>
                      <a:pt x="12933" y="16843"/>
                    </a:cubicBezTo>
                    <a:cubicBezTo>
                      <a:pt x="14047" y="16030"/>
                      <a:pt x="15175" y="15193"/>
                      <a:pt x="16221" y="14380"/>
                    </a:cubicBezTo>
                    <a:cubicBezTo>
                      <a:pt x="16683" y="14026"/>
                      <a:pt x="17145" y="13670"/>
                      <a:pt x="17579" y="13341"/>
                    </a:cubicBezTo>
                    <a:cubicBezTo>
                      <a:pt x="18924" y="12300"/>
                      <a:pt x="20052" y="11386"/>
                      <a:pt x="20731" y="10803"/>
                    </a:cubicBezTo>
                    <a:cubicBezTo>
                      <a:pt x="21179" y="10423"/>
                      <a:pt x="21438" y="10168"/>
                      <a:pt x="21451" y="10118"/>
                    </a:cubicBezTo>
                    <a:cubicBezTo>
                      <a:pt x="21587" y="9610"/>
                      <a:pt x="17022" y="1033"/>
                      <a:pt x="16139" y="94"/>
                    </a:cubicBezTo>
                    <a:cubicBezTo>
                      <a:pt x="16078" y="26"/>
                      <a:pt x="15997" y="0"/>
                      <a:pt x="15909" y="0"/>
                    </a:cubicBezTo>
                    <a:close/>
                  </a:path>
                </a:pathLst>
              </a:custGeom>
              <a:solidFill>
                <a:srgbClr val="0F335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436" name="Google Shape;10935;p76"/>
              <p:cNvSpPr/>
              <p:nvPr/>
            </p:nvSpPr>
            <p:spPr>
              <a:xfrm flipH="1">
                <a:off x="2797811" y="295964"/>
                <a:ext cx="3600706" cy="114390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55" h="21600" fill="norm" stroke="1" extrusionOk="0">
                    <a:moveTo>
                      <a:pt x="15909" y="0"/>
                    </a:moveTo>
                    <a:cubicBezTo>
                      <a:pt x="15706" y="0"/>
                      <a:pt x="15469" y="228"/>
                      <a:pt x="15365" y="289"/>
                    </a:cubicBezTo>
                    <a:cubicBezTo>
                      <a:pt x="15310" y="375"/>
                      <a:pt x="15175" y="504"/>
                      <a:pt x="14985" y="721"/>
                    </a:cubicBezTo>
                    <a:cubicBezTo>
                      <a:pt x="14726" y="1020"/>
                      <a:pt x="14346" y="1452"/>
                      <a:pt x="13884" y="1926"/>
                    </a:cubicBezTo>
                    <a:cubicBezTo>
                      <a:pt x="13124" y="2786"/>
                      <a:pt x="12118" y="3863"/>
                      <a:pt x="11004" y="5111"/>
                    </a:cubicBezTo>
                    <a:cubicBezTo>
                      <a:pt x="10569" y="5628"/>
                      <a:pt x="10094" y="6145"/>
                      <a:pt x="9619" y="6660"/>
                    </a:cubicBezTo>
                    <a:cubicBezTo>
                      <a:pt x="9062" y="7307"/>
                      <a:pt x="8477" y="7952"/>
                      <a:pt x="7907" y="8599"/>
                    </a:cubicBezTo>
                    <a:cubicBezTo>
                      <a:pt x="7010" y="9631"/>
                      <a:pt x="6100" y="10664"/>
                      <a:pt x="5244" y="11654"/>
                    </a:cubicBezTo>
                    <a:cubicBezTo>
                      <a:pt x="2405" y="14970"/>
                      <a:pt x="68" y="17941"/>
                      <a:pt x="0" y="18758"/>
                    </a:cubicBezTo>
                    <a:cubicBezTo>
                      <a:pt x="-13" y="19059"/>
                      <a:pt x="204" y="20093"/>
                      <a:pt x="585" y="21600"/>
                    </a:cubicBezTo>
                    <a:cubicBezTo>
                      <a:pt x="1916" y="20265"/>
                      <a:pt x="3111" y="17898"/>
                      <a:pt x="4347" y="16347"/>
                    </a:cubicBezTo>
                    <a:cubicBezTo>
                      <a:pt x="7608" y="12215"/>
                      <a:pt x="10950" y="8382"/>
                      <a:pt x="14360" y="4766"/>
                    </a:cubicBezTo>
                    <a:cubicBezTo>
                      <a:pt x="14637" y="4485"/>
                      <a:pt x="14928" y="4202"/>
                      <a:pt x="15254" y="4202"/>
                    </a:cubicBezTo>
                    <a:cubicBezTo>
                      <a:pt x="15376" y="4202"/>
                      <a:pt x="15503" y="4242"/>
                      <a:pt x="15636" y="4336"/>
                    </a:cubicBezTo>
                    <a:cubicBezTo>
                      <a:pt x="16248" y="4766"/>
                      <a:pt x="16764" y="6187"/>
                      <a:pt x="17212" y="7522"/>
                    </a:cubicBezTo>
                    <a:cubicBezTo>
                      <a:pt x="18408" y="11094"/>
                      <a:pt x="19577" y="14712"/>
                      <a:pt x="20731" y="18328"/>
                    </a:cubicBezTo>
                    <a:cubicBezTo>
                      <a:pt x="21179" y="17683"/>
                      <a:pt x="21438" y="17251"/>
                      <a:pt x="21451" y="17166"/>
                    </a:cubicBezTo>
                    <a:cubicBezTo>
                      <a:pt x="21587" y="16304"/>
                      <a:pt x="17022" y="1752"/>
                      <a:pt x="16139" y="160"/>
                    </a:cubicBezTo>
                    <a:cubicBezTo>
                      <a:pt x="16078" y="43"/>
                      <a:pt x="15997" y="0"/>
                      <a:pt x="15909" y="0"/>
                    </a:cubicBezTo>
                    <a:close/>
                  </a:path>
                </a:pathLst>
              </a:custGeom>
              <a:solidFill>
                <a:srgbClr val="0A3049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437" name="Google Shape;10936;p76"/>
              <p:cNvSpPr/>
              <p:nvPr/>
            </p:nvSpPr>
            <p:spPr>
              <a:xfrm flipH="1">
                <a:off x="4784155" y="751347"/>
                <a:ext cx="734168" cy="144775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3148" y="0"/>
                    </a:moveTo>
                    <a:cubicBezTo>
                      <a:pt x="8719" y="815"/>
                      <a:pt x="4226" y="1632"/>
                      <a:pt x="0" y="2414"/>
                    </a:cubicBezTo>
                    <a:cubicBezTo>
                      <a:pt x="937" y="5884"/>
                      <a:pt x="2013" y="9354"/>
                      <a:pt x="3018" y="12824"/>
                    </a:cubicBezTo>
                    <a:cubicBezTo>
                      <a:pt x="3756" y="15749"/>
                      <a:pt x="4764" y="18675"/>
                      <a:pt x="5634" y="21600"/>
                    </a:cubicBezTo>
                    <a:cubicBezTo>
                      <a:pt x="9592" y="21055"/>
                      <a:pt x="15226" y="20102"/>
                      <a:pt x="21600" y="18912"/>
                    </a:cubicBezTo>
                    <a:cubicBezTo>
                      <a:pt x="20995" y="17280"/>
                      <a:pt x="20392" y="15612"/>
                      <a:pt x="19722" y="13980"/>
                    </a:cubicBezTo>
                    <a:cubicBezTo>
                      <a:pt x="18244" y="10340"/>
                      <a:pt x="16701" y="6735"/>
                      <a:pt x="14756" y="3095"/>
                    </a:cubicBezTo>
                    <a:cubicBezTo>
                      <a:pt x="14221" y="2040"/>
                      <a:pt x="13683" y="1019"/>
                      <a:pt x="13148" y="0"/>
                    </a:cubicBezTo>
                    <a:close/>
                  </a:path>
                </a:pathLst>
              </a:custGeom>
              <a:solidFill>
                <a:srgbClr val="B9F2FB">
                  <a:alpha val="2946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438" name="Google Shape;10937;p76"/>
              <p:cNvSpPr/>
              <p:nvPr/>
            </p:nvSpPr>
            <p:spPr>
              <a:xfrm flipH="1">
                <a:off x="4227886" y="566657"/>
                <a:ext cx="556269" cy="134058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9029" y="0"/>
                    </a:moveTo>
                    <a:cubicBezTo>
                      <a:pt x="6194" y="441"/>
                      <a:pt x="3099" y="882"/>
                      <a:pt x="0" y="1321"/>
                    </a:cubicBezTo>
                    <a:cubicBezTo>
                      <a:pt x="353" y="1762"/>
                      <a:pt x="617" y="2203"/>
                      <a:pt x="884" y="2644"/>
                    </a:cubicBezTo>
                    <a:cubicBezTo>
                      <a:pt x="3630" y="7273"/>
                      <a:pt x="6462" y="11829"/>
                      <a:pt x="9029" y="16421"/>
                    </a:cubicBezTo>
                    <a:cubicBezTo>
                      <a:pt x="9914" y="18146"/>
                      <a:pt x="10887" y="19873"/>
                      <a:pt x="11772" y="21600"/>
                    </a:cubicBezTo>
                    <a:cubicBezTo>
                      <a:pt x="15049" y="21085"/>
                      <a:pt x="18326" y="20535"/>
                      <a:pt x="21600" y="20021"/>
                    </a:cubicBezTo>
                    <a:cubicBezTo>
                      <a:pt x="21069" y="19065"/>
                      <a:pt x="20537" y="18111"/>
                      <a:pt x="20006" y="17155"/>
                    </a:cubicBezTo>
                    <a:cubicBezTo>
                      <a:pt x="17438" y="12637"/>
                      <a:pt x="14696" y="8155"/>
                      <a:pt x="11597" y="3600"/>
                    </a:cubicBezTo>
                    <a:cubicBezTo>
                      <a:pt x="10713" y="2424"/>
                      <a:pt x="9914" y="1212"/>
                      <a:pt x="9029" y="0"/>
                    </a:cubicBezTo>
                    <a:close/>
                  </a:path>
                </a:pathLst>
              </a:custGeom>
              <a:solidFill>
                <a:srgbClr val="B9F2FB">
                  <a:alpha val="2946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439" name="Google Shape;10938;p76"/>
              <p:cNvSpPr/>
              <p:nvPr/>
            </p:nvSpPr>
            <p:spPr>
              <a:xfrm flipH="1">
                <a:off x="3448170" y="334120"/>
                <a:ext cx="620098" cy="12538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6433" y="0"/>
                    </a:moveTo>
                    <a:cubicBezTo>
                      <a:pt x="4923" y="274"/>
                      <a:pt x="2700" y="668"/>
                      <a:pt x="0" y="1100"/>
                    </a:cubicBezTo>
                    <a:cubicBezTo>
                      <a:pt x="237" y="1413"/>
                      <a:pt x="397" y="1688"/>
                      <a:pt x="633" y="1963"/>
                    </a:cubicBezTo>
                    <a:cubicBezTo>
                      <a:pt x="3733" y="6520"/>
                      <a:pt x="6830" y="11074"/>
                      <a:pt x="9767" y="15631"/>
                    </a:cubicBezTo>
                    <a:cubicBezTo>
                      <a:pt x="11040" y="17634"/>
                      <a:pt x="12310" y="19637"/>
                      <a:pt x="13660" y="21600"/>
                    </a:cubicBezTo>
                    <a:cubicBezTo>
                      <a:pt x="16360" y="21051"/>
                      <a:pt x="19060" y="20500"/>
                      <a:pt x="21600" y="19991"/>
                    </a:cubicBezTo>
                    <a:cubicBezTo>
                      <a:pt x="20570" y="18537"/>
                      <a:pt x="19537" y="17085"/>
                      <a:pt x="18503" y="15591"/>
                    </a:cubicBezTo>
                    <a:cubicBezTo>
                      <a:pt x="15167" y="11035"/>
                      <a:pt x="11833" y="6441"/>
                      <a:pt x="8020" y="1845"/>
                    </a:cubicBezTo>
                    <a:cubicBezTo>
                      <a:pt x="7463" y="1256"/>
                      <a:pt x="6987" y="628"/>
                      <a:pt x="6433" y="0"/>
                    </a:cubicBezTo>
                    <a:close/>
                  </a:path>
                </a:pathLst>
              </a:custGeom>
              <a:solidFill>
                <a:srgbClr val="B9F2FB">
                  <a:alpha val="2946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440" name="Google Shape;10939;p76"/>
              <p:cNvSpPr/>
              <p:nvPr/>
            </p:nvSpPr>
            <p:spPr>
              <a:xfrm flipH="1">
                <a:off x="3978142" y="2377602"/>
                <a:ext cx="1122302" cy="6962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94" h="21600" fill="norm" stroke="1" extrusionOk="0">
                    <a:moveTo>
                      <a:pt x="13118" y="0"/>
                    </a:moveTo>
                    <a:cubicBezTo>
                      <a:pt x="12951" y="0"/>
                      <a:pt x="12770" y="40"/>
                      <a:pt x="12591" y="121"/>
                    </a:cubicBezTo>
                    <a:cubicBezTo>
                      <a:pt x="12461" y="192"/>
                      <a:pt x="12330" y="260"/>
                      <a:pt x="12157" y="332"/>
                    </a:cubicBezTo>
                    <a:cubicBezTo>
                      <a:pt x="6290" y="3022"/>
                      <a:pt x="2031" y="6204"/>
                      <a:pt x="466" y="7478"/>
                    </a:cubicBezTo>
                    <a:cubicBezTo>
                      <a:pt x="31" y="7760"/>
                      <a:pt x="-100" y="8256"/>
                      <a:pt x="75" y="8609"/>
                    </a:cubicBezTo>
                    <a:cubicBezTo>
                      <a:pt x="2116" y="12852"/>
                      <a:pt x="5854" y="18653"/>
                      <a:pt x="7332" y="20844"/>
                    </a:cubicBezTo>
                    <a:cubicBezTo>
                      <a:pt x="7463" y="21058"/>
                      <a:pt x="7551" y="21129"/>
                      <a:pt x="7636" y="21268"/>
                    </a:cubicBezTo>
                    <a:cubicBezTo>
                      <a:pt x="7773" y="21492"/>
                      <a:pt x="8010" y="21600"/>
                      <a:pt x="8286" y="21600"/>
                    </a:cubicBezTo>
                    <a:cubicBezTo>
                      <a:pt x="8451" y="21600"/>
                      <a:pt x="8630" y="21563"/>
                      <a:pt x="8811" y="21482"/>
                    </a:cubicBezTo>
                    <a:cubicBezTo>
                      <a:pt x="13939" y="19288"/>
                      <a:pt x="19110" y="15541"/>
                      <a:pt x="20936" y="14125"/>
                    </a:cubicBezTo>
                    <a:cubicBezTo>
                      <a:pt x="21327" y="13843"/>
                      <a:pt x="21500" y="13347"/>
                      <a:pt x="21327" y="12994"/>
                    </a:cubicBezTo>
                    <a:cubicBezTo>
                      <a:pt x="19110" y="7899"/>
                      <a:pt x="15068" y="2101"/>
                      <a:pt x="13807" y="332"/>
                    </a:cubicBezTo>
                    <a:cubicBezTo>
                      <a:pt x="13646" y="112"/>
                      <a:pt x="13398" y="0"/>
                      <a:pt x="13118" y="0"/>
                    </a:cubicBezTo>
                    <a:close/>
                  </a:path>
                </a:pathLst>
              </a:custGeom>
              <a:solidFill>
                <a:srgbClr val="6BA88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441" name="Google Shape;10940;p76"/>
              <p:cNvSpPr/>
              <p:nvPr/>
            </p:nvSpPr>
            <p:spPr>
              <a:xfrm flipH="1">
                <a:off x="3978142" y="2377602"/>
                <a:ext cx="737691" cy="6962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8" h="21600" fill="norm" stroke="1" extrusionOk="0">
                    <a:moveTo>
                      <a:pt x="8822" y="0"/>
                    </a:moveTo>
                    <a:cubicBezTo>
                      <a:pt x="8566" y="0"/>
                      <a:pt x="8290" y="40"/>
                      <a:pt x="8018" y="121"/>
                    </a:cubicBezTo>
                    <a:cubicBezTo>
                      <a:pt x="7820" y="192"/>
                      <a:pt x="7620" y="260"/>
                      <a:pt x="7356" y="332"/>
                    </a:cubicBezTo>
                    <a:cubicBezTo>
                      <a:pt x="8349" y="2030"/>
                      <a:pt x="10270" y="3443"/>
                      <a:pt x="11463" y="5070"/>
                    </a:cubicBezTo>
                    <a:cubicBezTo>
                      <a:pt x="12259" y="6133"/>
                      <a:pt x="12790" y="7121"/>
                      <a:pt x="13121" y="8113"/>
                    </a:cubicBezTo>
                    <a:cubicBezTo>
                      <a:pt x="14247" y="12002"/>
                      <a:pt x="11730" y="15117"/>
                      <a:pt x="8482" y="17026"/>
                    </a:cubicBezTo>
                    <a:cubicBezTo>
                      <a:pt x="5899" y="18510"/>
                      <a:pt x="2784" y="19573"/>
                      <a:pt x="0" y="20844"/>
                    </a:cubicBezTo>
                    <a:cubicBezTo>
                      <a:pt x="200" y="21058"/>
                      <a:pt x="334" y="21129"/>
                      <a:pt x="464" y="21268"/>
                    </a:cubicBezTo>
                    <a:cubicBezTo>
                      <a:pt x="673" y="21492"/>
                      <a:pt x="1033" y="21600"/>
                      <a:pt x="1454" y="21600"/>
                    </a:cubicBezTo>
                    <a:cubicBezTo>
                      <a:pt x="1707" y="21600"/>
                      <a:pt x="1980" y="21563"/>
                      <a:pt x="2256" y="21482"/>
                    </a:cubicBezTo>
                    <a:cubicBezTo>
                      <a:pt x="10073" y="19288"/>
                      <a:pt x="17957" y="15541"/>
                      <a:pt x="20741" y="14125"/>
                    </a:cubicBezTo>
                    <a:cubicBezTo>
                      <a:pt x="21336" y="13843"/>
                      <a:pt x="21600" y="13347"/>
                      <a:pt x="21336" y="12994"/>
                    </a:cubicBezTo>
                    <a:cubicBezTo>
                      <a:pt x="17957" y="7899"/>
                      <a:pt x="11794" y="2101"/>
                      <a:pt x="9873" y="332"/>
                    </a:cubicBezTo>
                    <a:cubicBezTo>
                      <a:pt x="9626" y="112"/>
                      <a:pt x="9248" y="0"/>
                      <a:pt x="8822" y="0"/>
                    </a:cubicBezTo>
                    <a:close/>
                  </a:path>
                </a:pathLst>
              </a:custGeom>
              <a:solidFill>
                <a:srgbClr val="2E4A4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442" name="Google Shape;10941;p76"/>
              <p:cNvSpPr/>
              <p:nvPr/>
            </p:nvSpPr>
            <p:spPr>
              <a:xfrm flipH="1">
                <a:off x="3446902" y="2927079"/>
                <a:ext cx="1122301" cy="6962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94" h="21600" fill="norm" stroke="1" extrusionOk="0">
                    <a:moveTo>
                      <a:pt x="13115" y="0"/>
                    </a:moveTo>
                    <a:cubicBezTo>
                      <a:pt x="12950" y="0"/>
                      <a:pt x="12771" y="40"/>
                      <a:pt x="12592" y="121"/>
                    </a:cubicBezTo>
                    <a:cubicBezTo>
                      <a:pt x="12460" y="189"/>
                      <a:pt x="12331" y="260"/>
                      <a:pt x="12156" y="332"/>
                    </a:cubicBezTo>
                    <a:cubicBezTo>
                      <a:pt x="6289" y="3018"/>
                      <a:pt x="2030" y="6204"/>
                      <a:pt x="465" y="7475"/>
                    </a:cubicBezTo>
                    <a:cubicBezTo>
                      <a:pt x="30" y="7760"/>
                      <a:pt x="-99" y="8253"/>
                      <a:pt x="74" y="8609"/>
                    </a:cubicBezTo>
                    <a:cubicBezTo>
                      <a:pt x="2117" y="12852"/>
                      <a:pt x="5855" y="18582"/>
                      <a:pt x="7333" y="20844"/>
                    </a:cubicBezTo>
                    <a:cubicBezTo>
                      <a:pt x="7462" y="20986"/>
                      <a:pt x="7550" y="21129"/>
                      <a:pt x="7637" y="21268"/>
                    </a:cubicBezTo>
                    <a:cubicBezTo>
                      <a:pt x="7773" y="21492"/>
                      <a:pt x="8011" y="21600"/>
                      <a:pt x="8287" y="21600"/>
                    </a:cubicBezTo>
                    <a:cubicBezTo>
                      <a:pt x="8450" y="21600"/>
                      <a:pt x="8631" y="21560"/>
                      <a:pt x="8810" y="21482"/>
                    </a:cubicBezTo>
                    <a:cubicBezTo>
                      <a:pt x="13938" y="19288"/>
                      <a:pt x="19109" y="15470"/>
                      <a:pt x="20935" y="14125"/>
                    </a:cubicBezTo>
                    <a:cubicBezTo>
                      <a:pt x="21326" y="13772"/>
                      <a:pt x="21501" y="13347"/>
                      <a:pt x="21326" y="12923"/>
                    </a:cubicBezTo>
                    <a:cubicBezTo>
                      <a:pt x="19068" y="7899"/>
                      <a:pt x="15069" y="2101"/>
                      <a:pt x="13765" y="332"/>
                    </a:cubicBezTo>
                    <a:cubicBezTo>
                      <a:pt x="13629" y="112"/>
                      <a:pt x="13391" y="0"/>
                      <a:pt x="13115" y="0"/>
                    </a:cubicBezTo>
                    <a:close/>
                  </a:path>
                </a:pathLst>
              </a:custGeom>
              <a:solidFill>
                <a:srgbClr val="6BA88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443" name="Google Shape;10942;p76"/>
              <p:cNvSpPr/>
              <p:nvPr/>
            </p:nvSpPr>
            <p:spPr>
              <a:xfrm flipH="1">
                <a:off x="3446902" y="2927079"/>
                <a:ext cx="737634" cy="6962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7" h="21600" fill="norm" stroke="1" extrusionOk="0">
                    <a:moveTo>
                      <a:pt x="8816" y="0"/>
                    </a:moveTo>
                    <a:cubicBezTo>
                      <a:pt x="8563" y="0"/>
                      <a:pt x="8290" y="40"/>
                      <a:pt x="8018" y="121"/>
                    </a:cubicBezTo>
                    <a:cubicBezTo>
                      <a:pt x="7817" y="189"/>
                      <a:pt x="7620" y="260"/>
                      <a:pt x="7353" y="332"/>
                    </a:cubicBezTo>
                    <a:cubicBezTo>
                      <a:pt x="8349" y="2030"/>
                      <a:pt x="10270" y="3443"/>
                      <a:pt x="11463" y="5070"/>
                    </a:cubicBezTo>
                    <a:cubicBezTo>
                      <a:pt x="12256" y="6133"/>
                      <a:pt x="12787" y="7121"/>
                      <a:pt x="13118" y="8113"/>
                    </a:cubicBezTo>
                    <a:cubicBezTo>
                      <a:pt x="14244" y="11931"/>
                      <a:pt x="11727" y="15117"/>
                      <a:pt x="8479" y="17026"/>
                    </a:cubicBezTo>
                    <a:cubicBezTo>
                      <a:pt x="5896" y="18510"/>
                      <a:pt x="2781" y="19502"/>
                      <a:pt x="0" y="20844"/>
                    </a:cubicBezTo>
                    <a:cubicBezTo>
                      <a:pt x="197" y="20986"/>
                      <a:pt x="331" y="21129"/>
                      <a:pt x="464" y="21268"/>
                    </a:cubicBezTo>
                    <a:cubicBezTo>
                      <a:pt x="671" y="21492"/>
                      <a:pt x="1033" y="21600"/>
                      <a:pt x="1454" y="21600"/>
                    </a:cubicBezTo>
                    <a:cubicBezTo>
                      <a:pt x="1704" y="21600"/>
                      <a:pt x="1980" y="21560"/>
                      <a:pt x="2253" y="21482"/>
                    </a:cubicBezTo>
                    <a:cubicBezTo>
                      <a:pt x="10070" y="19288"/>
                      <a:pt x="17954" y="15470"/>
                      <a:pt x="20738" y="14125"/>
                    </a:cubicBezTo>
                    <a:cubicBezTo>
                      <a:pt x="21333" y="13772"/>
                      <a:pt x="21600" y="13347"/>
                      <a:pt x="21333" y="12923"/>
                    </a:cubicBezTo>
                    <a:cubicBezTo>
                      <a:pt x="17890" y="7899"/>
                      <a:pt x="11794" y="2101"/>
                      <a:pt x="9806" y="332"/>
                    </a:cubicBezTo>
                    <a:cubicBezTo>
                      <a:pt x="9600" y="112"/>
                      <a:pt x="9237" y="0"/>
                      <a:pt x="8816" y="0"/>
                    </a:cubicBezTo>
                    <a:close/>
                  </a:path>
                </a:pathLst>
              </a:custGeom>
              <a:solidFill>
                <a:srgbClr val="2E4A4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444" name="Google Shape;10943;p76"/>
              <p:cNvSpPr/>
              <p:nvPr/>
            </p:nvSpPr>
            <p:spPr>
              <a:xfrm flipH="1">
                <a:off x="2915649" y="3476456"/>
                <a:ext cx="1122355" cy="6958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95" h="21600" fill="norm" stroke="1" extrusionOk="0">
                    <a:moveTo>
                      <a:pt x="13142" y="0"/>
                    </a:moveTo>
                    <a:cubicBezTo>
                      <a:pt x="12969" y="0"/>
                      <a:pt x="12780" y="37"/>
                      <a:pt x="12592" y="121"/>
                    </a:cubicBezTo>
                    <a:cubicBezTo>
                      <a:pt x="12460" y="192"/>
                      <a:pt x="12331" y="192"/>
                      <a:pt x="12158" y="264"/>
                    </a:cubicBezTo>
                    <a:cubicBezTo>
                      <a:pt x="6289" y="3023"/>
                      <a:pt x="2030" y="6208"/>
                      <a:pt x="467" y="7411"/>
                    </a:cubicBezTo>
                    <a:cubicBezTo>
                      <a:pt x="30" y="7767"/>
                      <a:pt x="-99" y="8260"/>
                      <a:pt x="74" y="8614"/>
                    </a:cubicBezTo>
                    <a:cubicBezTo>
                      <a:pt x="2117" y="12862"/>
                      <a:pt x="5855" y="18595"/>
                      <a:pt x="7333" y="20859"/>
                    </a:cubicBezTo>
                    <a:cubicBezTo>
                      <a:pt x="7464" y="21002"/>
                      <a:pt x="7550" y="21144"/>
                      <a:pt x="7637" y="21284"/>
                    </a:cubicBezTo>
                    <a:cubicBezTo>
                      <a:pt x="7782" y="21473"/>
                      <a:pt x="8043" y="21600"/>
                      <a:pt x="8342" y="21600"/>
                    </a:cubicBezTo>
                    <a:cubicBezTo>
                      <a:pt x="8492" y="21600"/>
                      <a:pt x="8650" y="21569"/>
                      <a:pt x="8810" y="21498"/>
                    </a:cubicBezTo>
                    <a:cubicBezTo>
                      <a:pt x="13938" y="19302"/>
                      <a:pt x="19111" y="15482"/>
                      <a:pt x="20935" y="14136"/>
                    </a:cubicBezTo>
                    <a:cubicBezTo>
                      <a:pt x="21328" y="13783"/>
                      <a:pt x="21501" y="13287"/>
                      <a:pt x="21328" y="12933"/>
                    </a:cubicBezTo>
                    <a:cubicBezTo>
                      <a:pt x="19068" y="7907"/>
                      <a:pt x="15069" y="2105"/>
                      <a:pt x="13765" y="264"/>
                    </a:cubicBezTo>
                    <a:cubicBezTo>
                      <a:pt x="13633" y="93"/>
                      <a:pt x="13407" y="0"/>
                      <a:pt x="13142" y="0"/>
                    </a:cubicBezTo>
                    <a:close/>
                  </a:path>
                </a:pathLst>
              </a:custGeom>
              <a:solidFill>
                <a:srgbClr val="6BA88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445" name="Google Shape;10944;p76"/>
              <p:cNvSpPr/>
              <p:nvPr/>
            </p:nvSpPr>
            <p:spPr>
              <a:xfrm flipH="1">
                <a:off x="2915649" y="3476456"/>
                <a:ext cx="737689" cy="6958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8" h="21600" fill="norm" stroke="1" extrusionOk="0">
                    <a:moveTo>
                      <a:pt x="8857" y="0"/>
                    </a:moveTo>
                    <a:cubicBezTo>
                      <a:pt x="8592" y="0"/>
                      <a:pt x="8305" y="37"/>
                      <a:pt x="8018" y="121"/>
                    </a:cubicBezTo>
                    <a:cubicBezTo>
                      <a:pt x="7817" y="192"/>
                      <a:pt x="7620" y="192"/>
                      <a:pt x="7356" y="264"/>
                    </a:cubicBezTo>
                    <a:cubicBezTo>
                      <a:pt x="8349" y="1963"/>
                      <a:pt x="10270" y="3448"/>
                      <a:pt x="11463" y="5076"/>
                    </a:cubicBezTo>
                    <a:cubicBezTo>
                      <a:pt x="12259" y="6068"/>
                      <a:pt x="12787" y="7129"/>
                      <a:pt x="13118" y="8121"/>
                    </a:cubicBezTo>
                    <a:cubicBezTo>
                      <a:pt x="14244" y="11941"/>
                      <a:pt x="11727" y="15126"/>
                      <a:pt x="8482" y="16967"/>
                    </a:cubicBezTo>
                    <a:cubicBezTo>
                      <a:pt x="5896" y="18524"/>
                      <a:pt x="2784" y="19516"/>
                      <a:pt x="0" y="20859"/>
                    </a:cubicBezTo>
                    <a:cubicBezTo>
                      <a:pt x="200" y="21002"/>
                      <a:pt x="331" y="21144"/>
                      <a:pt x="464" y="21284"/>
                    </a:cubicBezTo>
                    <a:cubicBezTo>
                      <a:pt x="685" y="21473"/>
                      <a:pt x="1083" y="21600"/>
                      <a:pt x="1539" y="21600"/>
                    </a:cubicBezTo>
                    <a:cubicBezTo>
                      <a:pt x="1768" y="21600"/>
                      <a:pt x="2009" y="21569"/>
                      <a:pt x="2253" y="21498"/>
                    </a:cubicBezTo>
                    <a:cubicBezTo>
                      <a:pt x="10070" y="19302"/>
                      <a:pt x="17957" y="15482"/>
                      <a:pt x="20738" y="14136"/>
                    </a:cubicBezTo>
                    <a:cubicBezTo>
                      <a:pt x="21336" y="13783"/>
                      <a:pt x="21600" y="13287"/>
                      <a:pt x="21336" y="12933"/>
                    </a:cubicBezTo>
                    <a:cubicBezTo>
                      <a:pt x="17890" y="7907"/>
                      <a:pt x="11794" y="2105"/>
                      <a:pt x="9806" y="264"/>
                    </a:cubicBezTo>
                    <a:cubicBezTo>
                      <a:pt x="9605" y="93"/>
                      <a:pt x="9260" y="0"/>
                      <a:pt x="8857" y="0"/>
                    </a:cubicBezTo>
                    <a:close/>
                  </a:path>
                </a:pathLst>
              </a:custGeom>
              <a:solidFill>
                <a:srgbClr val="2E4A4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446" name="Google Shape;10945;p76"/>
              <p:cNvSpPr/>
              <p:nvPr/>
            </p:nvSpPr>
            <p:spPr>
              <a:xfrm flipH="1">
                <a:off x="2370766" y="4039716"/>
                <a:ext cx="1121980" cy="69621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8" h="21600" fill="norm" stroke="1" extrusionOk="0">
                    <a:moveTo>
                      <a:pt x="13112" y="0"/>
                    </a:moveTo>
                    <a:cubicBezTo>
                      <a:pt x="12943" y="0"/>
                      <a:pt x="12764" y="40"/>
                      <a:pt x="12585" y="118"/>
                    </a:cubicBezTo>
                    <a:cubicBezTo>
                      <a:pt x="12455" y="189"/>
                      <a:pt x="12324" y="260"/>
                      <a:pt x="12194" y="332"/>
                    </a:cubicBezTo>
                    <a:cubicBezTo>
                      <a:pt x="6326" y="3018"/>
                      <a:pt x="2025" y="6201"/>
                      <a:pt x="460" y="7475"/>
                    </a:cubicBezTo>
                    <a:cubicBezTo>
                      <a:pt x="67" y="7757"/>
                      <a:pt x="-106" y="8253"/>
                      <a:pt x="67" y="8606"/>
                    </a:cubicBezTo>
                    <a:cubicBezTo>
                      <a:pt x="2110" y="12852"/>
                      <a:pt x="5848" y="18582"/>
                      <a:pt x="7369" y="20844"/>
                    </a:cubicBezTo>
                    <a:cubicBezTo>
                      <a:pt x="7457" y="20986"/>
                      <a:pt x="7543" y="21126"/>
                      <a:pt x="7630" y="21268"/>
                    </a:cubicBezTo>
                    <a:cubicBezTo>
                      <a:pt x="7766" y="21488"/>
                      <a:pt x="8004" y="21600"/>
                      <a:pt x="8280" y="21600"/>
                    </a:cubicBezTo>
                    <a:cubicBezTo>
                      <a:pt x="8445" y="21600"/>
                      <a:pt x="8624" y="21560"/>
                      <a:pt x="8803" y="21482"/>
                    </a:cubicBezTo>
                    <a:cubicBezTo>
                      <a:pt x="13933" y="19288"/>
                      <a:pt x="19104" y="15467"/>
                      <a:pt x="20930" y="14125"/>
                    </a:cubicBezTo>
                    <a:cubicBezTo>
                      <a:pt x="21321" y="13772"/>
                      <a:pt x="21494" y="13347"/>
                      <a:pt x="21321" y="12923"/>
                    </a:cubicBezTo>
                    <a:cubicBezTo>
                      <a:pt x="19104" y="7899"/>
                      <a:pt x="15062" y="2098"/>
                      <a:pt x="13801" y="332"/>
                    </a:cubicBezTo>
                    <a:cubicBezTo>
                      <a:pt x="13640" y="108"/>
                      <a:pt x="13390" y="0"/>
                      <a:pt x="13112" y="0"/>
                    </a:cubicBezTo>
                    <a:close/>
                  </a:path>
                </a:pathLst>
              </a:custGeom>
              <a:solidFill>
                <a:srgbClr val="6BA88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447" name="Google Shape;10946;p76"/>
              <p:cNvSpPr/>
              <p:nvPr/>
            </p:nvSpPr>
            <p:spPr>
              <a:xfrm flipH="1">
                <a:off x="2370766" y="4039716"/>
                <a:ext cx="735393" cy="69621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8" h="21600" fill="norm" stroke="1" extrusionOk="0">
                    <a:moveTo>
                      <a:pt x="8782" y="0"/>
                    </a:moveTo>
                    <a:cubicBezTo>
                      <a:pt x="8523" y="0"/>
                      <a:pt x="8249" y="40"/>
                      <a:pt x="7976" y="118"/>
                    </a:cubicBezTo>
                    <a:cubicBezTo>
                      <a:pt x="7778" y="189"/>
                      <a:pt x="7577" y="260"/>
                      <a:pt x="7379" y="332"/>
                    </a:cubicBezTo>
                    <a:cubicBezTo>
                      <a:pt x="8307" y="2030"/>
                      <a:pt x="10235" y="3443"/>
                      <a:pt x="11499" y="5070"/>
                    </a:cubicBezTo>
                    <a:cubicBezTo>
                      <a:pt x="12297" y="6130"/>
                      <a:pt x="12763" y="7121"/>
                      <a:pt x="13095" y="8113"/>
                    </a:cubicBezTo>
                    <a:cubicBezTo>
                      <a:pt x="14224" y="11931"/>
                      <a:pt x="11697" y="15114"/>
                      <a:pt x="8441" y="17026"/>
                    </a:cubicBezTo>
                    <a:cubicBezTo>
                      <a:pt x="5850" y="18510"/>
                      <a:pt x="2792" y="19570"/>
                      <a:pt x="0" y="20844"/>
                    </a:cubicBezTo>
                    <a:cubicBezTo>
                      <a:pt x="134" y="20986"/>
                      <a:pt x="265" y="21126"/>
                      <a:pt x="399" y="21268"/>
                    </a:cubicBezTo>
                    <a:cubicBezTo>
                      <a:pt x="606" y="21488"/>
                      <a:pt x="970" y="21600"/>
                      <a:pt x="1392" y="21600"/>
                    </a:cubicBezTo>
                    <a:cubicBezTo>
                      <a:pt x="1645" y="21600"/>
                      <a:pt x="1919" y="21560"/>
                      <a:pt x="2193" y="21482"/>
                    </a:cubicBezTo>
                    <a:cubicBezTo>
                      <a:pt x="10037" y="19288"/>
                      <a:pt x="17946" y="15467"/>
                      <a:pt x="20738" y="14125"/>
                    </a:cubicBezTo>
                    <a:cubicBezTo>
                      <a:pt x="21335" y="13772"/>
                      <a:pt x="21600" y="13347"/>
                      <a:pt x="21335" y="12923"/>
                    </a:cubicBezTo>
                    <a:cubicBezTo>
                      <a:pt x="17946" y="7899"/>
                      <a:pt x="11764" y="2098"/>
                      <a:pt x="9836" y="332"/>
                    </a:cubicBezTo>
                    <a:cubicBezTo>
                      <a:pt x="9589" y="108"/>
                      <a:pt x="9207" y="0"/>
                      <a:pt x="8782" y="0"/>
                    </a:cubicBezTo>
                    <a:close/>
                  </a:path>
                </a:pathLst>
              </a:custGeom>
              <a:solidFill>
                <a:srgbClr val="2E4A4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448" name="Google Shape;10947;p76"/>
              <p:cNvSpPr/>
              <p:nvPr/>
            </p:nvSpPr>
            <p:spPr>
              <a:xfrm flipH="1">
                <a:off x="2993162" y="2010519"/>
                <a:ext cx="1122354" cy="6963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95" h="21600" fill="norm" stroke="1" extrusionOk="0">
                    <a:moveTo>
                      <a:pt x="13115" y="0"/>
                    </a:moveTo>
                    <a:cubicBezTo>
                      <a:pt x="12950" y="0"/>
                      <a:pt x="12771" y="40"/>
                      <a:pt x="12592" y="121"/>
                    </a:cubicBezTo>
                    <a:cubicBezTo>
                      <a:pt x="12460" y="192"/>
                      <a:pt x="12331" y="260"/>
                      <a:pt x="12158" y="332"/>
                    </a:cubicBezTo>
                    <a:cubicBezTo>
                      <a:pt x="6289" y="3089"/>
                      <a:pt x="2030" y="6203"/>
                      <a:pt x="467" y="7477"/>
                    </a:cubicBezTo>
                    <a:cubicBezTo>
                      <a:pt x="30" y="7830"/>
                      <a:pt x="-99" y="8255"/>
                      <a:pt x="74" y="8608"/>
                    </a:cubicBezTo>
                    <a:cubicBezTo>
                      <a:pt x="2117" y="12921"/>
                      <a:pt x="5855" y="18650"/>
                      <a:pt x="7333" y="20912"/>
                    </a:cubicBezTo>
                    <a:cubicBezTo>
                      <a:pt x="7462" y="21055"/>
                      <a:pt x="7550" y="21197"/>
                      <a:pt x="7637" y="21268"/>
                    </a:cubicBezTo>
                    <a:cubicBezTo>
                      <a:pt x="7773" y="21488"/>
                      <a:pt x="8011" y="21600"/>
                      <a:pt x="8287" y="21600"/>
                    </a:cubicBezTo>
                    <a:cubicBezTo>
                      <a:pt x="8452" y="21600"/>
                      <a:pt x="8631" y="21560"/>
                      <a:pt x="8810" y="21479"/>
                    </a:cubicBezTo>
                    <a:cubicBezTo>
                      <a:pt x="13938" y="19285"/>
                      <a:pt x="19111" y="15539"/>
                      <a:pt x="20935" y="14123"/>
                    </a:cubicBezTo>
                    <a:cubicBezTo>
                      <a:pt x="21328" y="13841"/>
                      <a:pt x="21501" y="13345"/>
                      <a:pt x="21328" y="12992"/>
                    </a:cubicBezTo>
                    <a:cubicBezTo>
                      <a:pt x="19068" y="7969"/>
                      <a:pt x="15069" y="2101"/>
                      <a:pt x="13765" y="332"/>
                    </a:cubicBezTo>
                    <a:cubicBezTo>
                      <a:pt x="13629" y="112"/>
                      <a:pt x="13391" y="0"/>
                      <a:pt x="13115" y="0"/>
                    </a:cubicBezTo>
                    <a:close/>
                  </a:path>
                </a:pathLst>
              </a:custGeom>
              <a:solidFill>
                <a:srgbClr val="6BA88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449" name="Google Shape;10948;p76"/>
              <p:cNvSpPr/>
              <p:nvPr/>
            </p:nvSpPr>
            <p:spPr>
              <a:xfrm flipH="1">
                <a:off x="2993162" y="2010519"/>
                <a:ext cx="737688" cy="6963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8" h="21600" fill="norm" stroke="1" extrusionOk="0">
                    <a:moveTo>
                      <a:pt x="8816" y="0"/>
                    </a:moveTo>
                    <a:cubicBezTo>
                      <a:pt x="8563" y="0"/>
                      <a:pt x="8290" y="40"/>
                      <a:pt x="8018" y="121"/>
                    </a:cubicBezTo>
                    <a:cubicBezTo>
                      <a:pt x="7817" y="192"/>
                      <a:pt x="7620" y="260"/>
                      <a:pt x="7356" y="332"/>
                    </a:cubicBezTo>
                    <a:cubicBezTo>
                      <a:pt x="8349" y="2030"/>
                      <a:pt x="10270" y="3446"/>
                      <a:pt x="11463" y="5072"/>
                    </a:cubicBezTo>
                    <a:cubicBezTo>
                      <a:pt x="12259" y="6132"/>
                      <a:pt x="12787" y="7192"/>
                      <a:pt x="13118" y="8112"/>
                    </a:cubicBezTo>
                    <a:cubicBezTo>
                      <a:pt x="14244" y="12001"/>
                      <a:pt x="11727" y="15115"/>
                      <a:pt x="8482" y="17023"/>
                    </a:cubicBezTo>
                    <a:cubicBezTo>
                      <a:pt x="5896" y="18579"/>
                      <a:pt x="2784" y="19570"/>
                      <a:pt x="0" y="20912"/>
                    </a:cubicBezTo>
                    <a:cubicBezTo>
                      <a:pt x="197" y="21055"/>
                      <a:pt x="331" y="21197"/>
                      <a:pt x="464" y="21268"/>
                    </a:cubicBezTo>
                    <a:cubicBezTo>
                      <a:pt x="671" y="21488"/>
                      <a:pt x="1033" y="21600"/>
                      <a:pt x="1454" y="21600"/>
                    </a:cubicBezTo>
                    <a:cubicBezTo>
                      <a:pt x="1707" y="21600"/>
                      <a:pt x="1980" y="21560"/>
                      <a:pt x="2253" y="21479"/>
                    </a:cubicBezTo>
                    <a:cubicBezTo>
                      <a:pt x="10070" y="19285"/>
                      <a:pt x="17957" y="15539"/>
                      <a:pt x="20738" y="14123"/>
                    </a:cubicBezTo>
                    <a:cubicBezTo>
                      <a:pt x="21336" y="13841"/>
                      <a:pt x="21600" y="13345"/>
                      <a:pt x="21336" y="12992"/>
                    </a:cubicBezTo>
                    <a:cubicBezTo>
                      <a:pt x="17890" y="7969"/>
                      <a:pt x="11794" y="2101"/>
                      <a:pt x="9806" y="332"/>
                    </a:cubicBezTo>
                    <a:cubicBezTo>
                      <a:pt x="9600" y="112"/>
                      <a:pt x="9237" y="0"/>
                      <a:pt x="8816" y="0"/>
                    </a:cubicBezTo>
                    <a:close/>
                  </a:path>
                </a:pathLst>
              </a:custGeom>
              <a:solidFill>
                <a:srgbClr val="2E4A4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450" name="Google Shape;10949;p76"/>
              <p:cNvSpPr/>
              <p:nvPr/>
            </p:nvSpPr>
            <p:spPr>
              <a:xfrm flipH="1">
                <a:off x="2461963" y="2559995"/>
                <a:ext cx="1122338" cy="6962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95" h="21600" fill="norm" stroke="1" extrusionOk="0">
                    <a:moveTo>
                      <a:pt x="13115" y="0"/>
                    </a:moveTo>
                    <a:cubicBezTo>
                      <a:pt x="12950" y="0"/>
                      <a:pt x="12771" y="40"/>
                      <a:pt x="12592" y="121"/>
                    </a:cubicBezTo>
                    <a:cubicBezTo>
                      <a:pt x="12462" y="192"/>
                      <a:pt x="12331" y="260"/>
                      <a:pt x="12158" y="332"/>
                    </a:cubicBezTo>
                    <a:cubicBezTo>
                      <a:pt x="6289" y="3022"/>
                      <a:pt x="2032" y="6204"/>
                      <a:pt x="467" y="7478"/>
                    </a:cubicBezTo>
                    <a:cubicBezTo>
                      <a:pt x="32" y="7760"/>
                      <a:pt x="-99" y="8256"/>
                      <a:pt x="74" y="8609"/>
                    </a:cubicBezTo>
                    <a:cubicBezTo>
                      <a:pt x="2117" y="12852"/>
                      <a:pt x="5855" y="18653"/>
                      <a:pt x="7333" y="20844"/>
                    </a:cubicBezTo>
                    <a:cubicBezTo>
                      <a:pt x="7464" y="21058"/>
                      <a:pt x="7550" y="21129"/>
                      <a:pt x="7637" y="21268"/>
                    </a:cubicBezTo>
                    <a:cubicBezTo>
                      <a:pt x="7773" y="21492"/>
                      <a:pt x="8011" y="21600"/>
                      <a:pt x="8287" y="21600"/>
                    </a:cubicBezTo>
                    <a:cubicBezTo>
                      <a:pt x="8452" y="21600"/>
                      <a:pt x="8631" y="21563"/>
                      <a:pt x="8810" y="21482"/>
                    </a:cubicBezTo>
                    <a:cubicBezTo>
                      <a:pt x="13940" y="19288"/>
                      <a:pt x="19111" y="15541"/>
                      <a:pt x="20937" y="14125"/>
                    </a:cubicBezTo>
                    <a:cubicBezTo>
                      <a:pt x="21328" y="13843"/>
                      <a:pt x="21501" y="13347"/>
                      <a:pt x="21328" y="12994"/>
                    </a:cubicBezTo>
                    <a:cubicBezTo>
                      <a:pt x="19068" y="7899"/>
                      <a:pt x="15069" y="2101"/>
                      <a:pt x="13765" y="332"/>
                    </a:cubicBezTo>
                    <a:cubicBezTo>
                      <a:pt x="13629" y="112"/>
                      <a:pt x="13391" y="0"/>
                      <a:pt x="13115" y="0"/>
                    </a:cubicBezTo>
                    <a:close/>
                  </a:path>
                </a:pathLst>
              </a:custGeom>
              <a:solidFill>
                <a:srgbClr val="6BA88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451" name="Google Shape;10950;p76"/>
              <p:cNvSpPr/>
              <p:nvPr/>
            </p:nvSpPr>
            <p:spPr>
              <a:xfrm flipH="1">
                <a:off x="2461962" y="2559995"/>
                <a:ext cx="737691" cy="6962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8" h="21600" fill="norm" stroke="1" extrusionOk="0">
                    <a:moveTo>
                      <a:pt x="8816" y="0"/>
                    </a:moveTo>
                    <a:cubicBezTo>
                      <a:pt x="8563" y="0"/>
                      <a:pt x="8290" y="40"/>
                      <a:pt x="8018" y="121"/>
                    </a:cubicBezTo>
                    <a:cubicBezTo>
                      <a:pt x="7820" y="192"/>
                      <a:pt x="7620" y="260"/>
                      <a:pt x="7356" y="332"/>
                    </a:cubicBezTo>
                    <a:cubicBezTo>
                      <a:pt x="8349" y="2030"/>
                      <a:pt x="10270" y="3443"/>
                      <a:pt x="11463" y="5070"/>
                    </a:cubicBezTo>
                    <a:cubicBezTo>
                      <a:pt x="12259" y="6133"/>
                      <a:pt x="12790" y="7121"/>
                      <a:pt x="13121" y="8113"/>
                    </a:cubicBezTo>
                    <a:cubicBezTo>
                      <a:pt x="14247" y="12002"/>
                      <a:pt x="11727" y="15117"/>
                      <a:pt x="8482" y="17026"/>
                    </a:cubicBezTo>
                    <a:cubicBezTo>
                      <a:pt x="5899" y="18510"/>
                      <a:pt x="2784" y="19573"/>
                      <a:pt x="0" y="20844"/>
                    </a:cubicBezTo>
                    <a:cubicBezTo>
                      <a:pt x="200" y="21058"/>
                      <a:pt x="331" y="21129"/>
                      <a:pt x="464" y="21268"/>
                    </a:cubicBezTo>
                    <a:cubicBezTo>
                      <a:pt x="671" y="21492"/>
                      <a:pt x="1033" y="21600"/>
                      <a:pt x="1454" y="21600"/>
                    </a:cubicBezTo>
                    <a:cubicBezTo>
                      <a:pt x="1707" y="21600"/>
                      <a:pt x="1980" y="21563"/>
                      <a:pt x="2253" y="21482"/>
                    </a:cubicBezTo>
                    <a:cubicBezTo>
                      <a:pt x="10073" y="19288"/>
                      <a:pt x="17957" y="15541"/>
                      <a:pt x="20741" y="14125"/>
                    </a:cubicBezTo>
                    <a:cubicBezTo>
                      <a:pt x="21336" y="13843"/>
                      <a:pt x="21600" y="13347"/>
                      <a:pt x="21336" y="12994"/>
                    </a:cubicBezTo>
                    <a:cubicBezTo>
                      <a:pt x="17890" y="7899"/>
                      <a:pt x="11794" y="2101"/>
                      <a:pt x="9806" y="332"/>
                    </a:cubicBezTo>
                    <a:cubicBezTo>
                      <a:pt x="9600" y="112"/>
                      <a:pt x="9237" y="0"/>
                      <a:pt x="8816" y="0"/>
                    </a:cubicBezTo>
                    <a:close/>
                  </a:path>
                </a:pathLst>
              </a:custGeom>
              <a:solidFill>
                <a:srgbClr val="2E4A4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452" name="Google Shape;10951;p76"/>
              <p:cNvSpPr/>
              <p:nvPr/>
            </p:nvSpPr>
            <p:spPr>
              <a:xfrm flipH="1">
                <a:off x="2024217" y="1650327"/>
                <a:ext cx="1122301" cy="6962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94" h="21600" fill="norm" stroke="1" extrusionOk="0">
                    <a:moveTo>
                      <a:pt x="13096" y="0"/>
                    </a:moveTo>
                    <a:cubicBezTo>
                      <a:pt x="12929" y="0"/>
                      <a:pt x="12754" y="40"/>
                      <a:pt x="12592" y="118"/>
                    </a:cubicBezTo>
                    <a:cubicBezTo>
                      <a:pt x="12460" y="189"/>
                      <a:pt x="12287" y="260"/>
                      <a:pt x="12156" y="332"/>
                    </a:cubicBezTo>
                    <a:cubicBezTo>
                      <a:pt x="6289" y="3018"/>
                      <a:pt x="2030" y="6201"/>
                      <a:pt x="465" y="7475"/>
                    </a:cubicBezTo>
                    <a:cubicBezTo>
                      <a:pt x="30" y="7760"/>
                      <a:pt x="-99" y="8253"/>
                      <a:pt x="74" y="8606"/>
                    </a:cubicBezTo>
                    <a:cubicBezTo>
                      <a:pt x="2117" y="12852"/>
                      <a:pt x="5855" y="18653"/>
                      <a:pt x="7333" y="20844"/>
                    </a:cubicBezTo>
                    <a:cubicBezTo>
                      <a:pt x="7462" y="21058"/>
                      <a:pt x="7550" y="21197"/>
                      <a:pt x="7594" y="21268"/>
                    </a:cubicBezTo>
                    <a:cubicBezTo>
                      <a:pt x="7755" y="21488"/>
                      <a:pt x="8003" y="21600"/>
                      <a:pt x="8283" y="21600"/>
                    </a:cubicBezTo>
                    <a:cubicBezTo>
                      <a:pt x="8450" y="21600"/>
                      <a:pt x="8631" y="21560"/>
                      <a:pt x="8810" y="21482"/>
                    </a:cubicBezTo>
                    <a:cubicBezTo>
                      <a:pt x="13938" y="19288"/>
                      <a:pt x="19109" y="15538"/>
                      <a:pt x="20935" y="14125"/>
                    </a:cubicBezTo>
                    <a:cubicBezTo>
                      <a:pt x="21326" y="13843"/>
                      <a:pt x="21501" y="13347"/>
                      <a:pt x="21326" y="12994"/>
                    </a:cubicBezTo>
                    <a:cubicBezTo>
                      <a:pt x="19068" y="7899"/>
                      <a:pt x="15069" y="2101"/>
                      <a:pt x="13765" y="332"/>
                    </a:cubicBezTo>
                    <a:cubicBezTo>
                      <a:pt x="13629" y="112"/>
                      <a:pt x="13374" y="0"/>
                      <a:pt x="13096" y="0"/>
                    </a:cubicBezTo>
                    <a:close/>
                  </a:path>
                </a:pathLst>
              </a:custGeom>
              <a:solidFill>
                <a:srgbClr val="FBB32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453" name="Google Shape;10952;p76"/>
              <p:cNvSpPr/>
              <p:nvPr/>
            </p:nvSpPr>
            <p:spPr>
              <a:xfrm flipH="1">
                <a:off x="2024216" y="1650327"/>
                <a:ext cx="737634" cy="6962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7" h="21600" fill="norm" stroke="1" extrusionOk="0">
                    <a:moveTo>
                      <a:pt x="8787" y="0"/>
                    </a:moveTo>
                    <a:cubicBezTo>
                      <a:pt x="8531" y="0"/>
                      <a:pt x="8264" y="40"/>
                      <a:pt x="8018" y="118"/>
                    </a:cubicBezTo>
                    <a:cubicBezTo>
                      <a:pt x="7817" y="189"/>
                      <a:pt x="7553" y="260"/>
                      <a:pt x="7353" y="332"/>
                    </a:cubicBezTo>
                    <a:cubicBezTo>
                      <a:pt x="8349" y="2030"/>
                      <a:pt x="10203" y="3443"/>
                      <a:pt x="11463" y="5070"/>
                    </a:cubicBezTo>
                    <a:cubicBezTo>
                      <a:pt x="12256" y="6133"/>
                      <a:pt x="12787" y="7121"/>
                      <a:pt x="13051" y="8113"/>
                    </a:cubicBezTo>
                    <a:cubicBezTo>
                      <a:pt x="14244" y="12002"/>
                      <a:pt x="11727" y="15114"/>
                      <a:pt x="8479" y="17026"/>
                    </a:cubicBezTo>
                    <a:cubicBezTo>
                      <a:pt x="5896" y="18510"/>
                      <a:pt x="2781" y="19570"/>
                      <a:pt x="0" y="20844"/>
                    </a:cubicBezTo>
                    <a:cubicBezTo>
                      <a:pt x="197" y="21058"/>
                      <a:pt x="331" y="21197"/>
                      <a:pt x="398" y="21268"/>
                    </a:cubicBezTo>
                    <a:cubicBezTo>
                      <a:pt x="644" y="21488"/>
                      <a:pt x="1022" y="21600"/>
                      <a:pt x="1449" y="21600"/>
                    </a:cubicBezTo>
                    <a:cubicBezTo>
                      <a:pt x="1704" y="21600"/>
                      <a:pt x="1980" y="21560"/>
                      <a:pt x="2253" y="21482"/>
                    </a:cubicBezTo>
                    <a:cubicBezTo>
                      <a:pt x="10070" y="19288"/>
                      <a:pt x="17954" y="15538"/>
                      <a:pt x="20738" y="14125"/>
                    </a:cubicBezTo>
                    <a:cubicBezTo>
                      <a:pt x="21333" y="13843"/>
                      <a:pt x="21600" y="13347"/>
                      <a:pt x="21333" y="12994"/>
                    </a:cubicBezTo>
                    <a:cubicBezTo>
                      <a:pt x="17890" y="7899"/>
                      <a:pt x="11794" y="2101"/>
                      <a:pt x="9806" y="332"/>
                    </a:cubicBezTo>
                    <a:cubicBezTo>
                      <a:pt x="9600" y="112"/>
                      <a:pt x="9211" y="0"/>
                      <a:pt x="8787" y="0"/>
                    </a:cubicBezTo>
                    <a:close/>
                  </a:path>
                </a:pathLst>
              </a:custGeom>
              <a:solidFill>
                <a:srgbClr val="F3A01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454" name="Google Shape;10953;p76"/>
              <p:cNvSpPr/>
              <p:nvPr/>
            </p:nvSpPr>
            <p:spPr>
              <a:xfrm flipH="1">
                <a:off x="1492964" y="2199804"/>
                <a:ext cx="1122354" cy="6962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95" h="21600" fill="norm" stroke="1" extrusionOk="0">
                    <a:moveTo>
                      <a:pt x="13096" y="0"/>
                    </a:moveTo>
                    <a:cubicBezTo>
                      <a:pt x="12929" y="0"/>
                      <a:pt x="12754" y="40"/>
                      <a:pt x="12592" y="118"/>
                    </a:cubicBezTo>
                    <a:cubicBezTo>
                      <a:pt x="12418" y="189"/>
                      <a:pt x="12287" y="260"/>
                      <a:pt x="12158" y="332"/>
                    </a:cubicBezTo>
                    <a:cubicBezTo>
                      <a:pt x="6289" y="3018"/>
                      <a:pt x="2030" y="6201"/>
                      <a:pt x="467" y="7475"/>
                    </a:cubicBezTo>
                    <a:cubicBezTo>
                      <a:pt x="30" y="7757"/>
                      <a:pt x="-99" y="8253"/>
                      <a:pt x="74" y="8606"/>
                    </a:cubicBezTo>
                    <a:cubicBezTo>
                      <a:pt x="2117" y="12852"/>
                      <a:pt x="5855" y="18582"/>
                      <a:pt x="7333" y="20844"/>
                    </a:cubicBezTo>
                    <a:cubicBezTo>
                      <a:pt x="7462" y="20986"/>
                      <a:pt x="7550" y="21126"/>
                      <a:pt x="7594" y="21268"/>
                    </a:cubicBezTo>
                    <a:cubicBezTo>
                      <a:pt x="7757" y="21488"/>
                      <a:pt x="8005" y="21600"/>
                      <a:pt x="8285" y="21600"/>
                    </a:cubicBezTo>
                    <a:cubicBezTo>
                      <a:pt x="8452" y="21600"/>
                      <a:pt x="8631" y="21560"/>
                      <a:pt x="8810" y="21482"/>
                    </a:cubicBezTo>
                    <a:cubicBezTo>
                      <a:pt x="13938" y="19288"/>
                      <a:pt x="19111" y="15467"/>
                      <a:pt x="20935" y="14125"/>
                    </a:cubicBezTo>
                    <a:cubicBezTo>
                      <a:pt x="21328" y="13772"/>
                      <a:pt x="21501" y="13347"/>
                      <a:pt x="21328" y="12994"/>
                    </a:cubicBezTo>
                    <a:cubicBezTo>
                      <a:pt x="19068" y="7899"/>
                      <a:pt x="15069" y="2098"/>
                      <a:pt x="13765" y="332"/>
                    </a:cubicBezTo>
                    <a:cubicBezTo>
                      <a:pt x="13629" y="108"/>
                      <a:pt x="13374" y="0"/>
                      <a:pt x="13096" y="0"/>
                    </a:cubicBezTo>
                    <a:close/>
                  </a:path>
                </a:pathLst>
              </a:custGeom>
              <a:solidFill>
                <a:srgbClr val="0F335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455" name="Google Shape;10954;p76"/>
              <p:cNvSpPr/>
              <p:nvPr/>
            </p:nvSpPr>
            <p:spPr>
              <a:xfrm flipH="1">
                <a:off x="1492964" y="2199804"/>
                <a:ext cx="737689" cy="6962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8" h="21600" fill="norm" stroke="1" extrusionOk="0">
                    <a:moveTo>
                      <a:pt x="8787" y="0"/>
                    </a:moveTo>
                    <a:cubicBezTo>
                      <a:pt x="8531" y="0"/>
                      <a:pt x="8264" y="40"/>
                      <a:pt x="8018" y="118"/>
                    </a:cubicBezTo>
                    <a:cubicBezTo>
                      <a:pt x="7753" y="189"/>
                      <a:pt x="7553" y="260"/>
                      <a:pt x="7356" y="332"/>
                    </a:cubicBezTo>
                    <a:cubicBezTo>
                      <a:pt x="8349" y="2030"/>
                      <a:pt x="10203" y="3443"/>
                      <a:pt x="11463" y="5070"/>
                    </a:cubicBezTo>
                    <a:cubicBezTo>
                      <a:pt x="12259" y="6130"/>
                      <a:pt x="12787" y="7121"/>
                      <a:pt x="13054" y="8113"/>
                    </a:cubicBezTo>
                    <a:cubicBezTo>
                      <a:pt x="14244" y="11931"/>
                      <a:pt x="11727" y="15114"/>
                      <a:pt x="8482" y="17026"/>
                    </a:cubicBezTo>
                    <a:cubicBezTo>
                      <a:pt x="5896" y="18510"/>
                      <a:pt x="2784" y="19570"/>
                      <a:pt x="0" y="20844"/>
                    </a:cubicBezTo>
                    <a:cubicBezTo>
                      <a:pt x="197" y="20986"/>
                      <a:pt x="331" y="21126"/>
                      <a:pt x="398" y="21268"/>
                    </a:cubicBezTo>
                    <a:cubicBezTo>
                      <a:pt x="647" y="21488"/>
                      <a:pt x="1025" y="21600"/>
                      <a:pt x="1451" y="21600"/>
                    </a:cubicBezTo>
                    <a:cubicBezTo>
                      <a:pt x="1707" y="21600"/>
                      <a:pt x="1980" y="21560"/>
                      <a:pt x="2253" y="21482"/>
                    </a:cubicBezTo>
                    <a:cubicBezTo>
                      <a:pt x="10070" y="19288"/>
                      <a:pt x="17957" y="15467"/>
                      <a:pt x="20738" y="14125"/>
                    </a:cubicBezTo>
                    <a:cubicBezTo>
                      <a:pt x="21336" y="13772"/>
                      <a:pt x="21600" y="13347"/>
                      <a:pt x="21336" y="12994"/>
                    </a:cubicBezTo>
                    <a:cubicBezTo>
                      <a:pt x="17890" y="7899"/>
                      <a:pt x="11794" y="2098"/>
                      <a:pt x="9806" y="332"/>
                    </a:cubicBezTo>
                    <a:cubicBezTo>
                      <a:pt x="9600" y="108"/>
                      <a:pt x="9211" y="0"/>
                      <a:pt x="8787" y="0"/>
                    </a:cubicBezTo>
                    <a:close/>
                  </a:path>
                </a:pathLst>
              </a:custGeom>
              <a:solidFill>
                <a:srgbClr val="0A3049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456" name="Google Shape;10955;p76"/>
              <p:cNvSpPr/>
              <p:nvPr/>
            </p:nvSpPr>
            <p:spPr>
              <a:xfrm flipH="1">
                <a:off x="1930723" y="3109472"/>
                <a:ext cx="1122344" cy="6962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93" h="21600" fill="norm" stroke="1" extrusionOk="0">
                    <a:moveTo>
                      <a:pt x="13115" y="0"/>
                    </a:moveTo>
                    <a:cubicBezTo>
                      <a:pt x="12949" y="0"/>
                      <a:pt x="12771" y="40"/>
                      <a:pt x="12590" y="121"/>
                    </a:cubicBezTo>
                    <a:cubicBezTo>
                      <a:pt x="12460" y="189"/>
                      <a:pt x="12329" y="260"/>
                      <a:pt x="12156" y="332"/>
                    </a:cubicBezTo>
                    <a:cubicBezTo>
                      <a:pt x="6290" y="3018"/>
                      <a:pt x="2030" y="6204"/>
                      <a:pt x="465" y="7475"/>
                    </a:cubicBezTo>
                    <a:cubicBezTo>
                      <a:pt x="31" y="7760"/>
                      <a:pt x="-100" y="8253"/>
                      <a:pt x="75" y="8609"/>
                    </a:cubicBezTo>
                    <a:cubicBezTo>
                      <a:pt x="2118" y="12852"/>
                      <a:pt x="5855" y="18582"/>
                      <a:pt x="7333" y="20844"/>
                    </a:cubicBezTo>
                    <a:cubicBezTo>
                      <a:pt x="7462" y="20986"/>
                      <a:pt x="7550" y="21129"/>
                      <a:pt x="7636" y="21268"/>
                    </a:cubicBezTo>
                    <a:cubicBezTo>
                      <a:pt x="7773" y="21492"/>
                      <a:pt x="8009" y="21600"/>
                      <a:pt x="8285" y="21600"/>
                    </a:cubicBezTo>
                    <a:cubicBezTo>
                      <a:pt x="8451" y="21600"/>
                      <a:pt x="8629" y="21560"/>
                      <a:pt x="8810" y="21482"/>
                    </a:cubicBezTo>
                    <a:cubicBezTo>
                      <a:pt x="13938" y="19288"/>
                      <a:pt x="19109" y="15470"/>
                      <a:pt x="20935" y="14125"/>
                    </a:cubicBezTo>
                    <a:cubicBezTo>
                      <a:pt x="21325" y="13772"/>
                      <a:pt x="21500" y="13347"/>
                      <a:pt x="21325" y="12923"/>
                    </a:cubicBezTo>
                    <a:cubicBezTo>
                      <a:pt x="19065" y="7899"/>
                      <a:pt x="15067" y="2101"/>
                      <a:pt x="13764" y="332"/>
                    </a:cubicBezTo>
                    <a:cubicBezTo>
                      <a:pt x="13627" y="112"/>
                      <a:pt x="13391" y="0"/>
                      <a:pt x="13115" y="0"/>
                    </a:cubicBezTo>
                    <a:close/>
                  </a:path>
                </a:pathLst>
              </a:custGeom>
              <a:solidFill>
                <a:srgbClr val="6BA88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457" name="Google Shape;10956;p76"/>
              <p:cNvSpPr/>
              <p:nvPr/>
            </p:nvSpPr>
            <p:spPr>
              <a:xfrm flipH="1">
                <a:off x="1930723" y="3109472"/>
                <a:ext cx="737633" cy="6962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7" h="21600" fill="norm" stroke="1" extrusionOk="0">
                    <a:moveTo>
                      <a:pt x="8816" y="0"/>
                    </a:moveTo>
                    <a:cubicBezTo>
                      <a:pt x="8563" y="0"/>
                      <a:pt x="8290" y="40"/>
                      <a:pt x="8015" y="121"/>
                    </a:cubicBezTo>
                    <a:cubicBezTo>
                      <a:pt x="7817" y="189"/>
                      <a:pt x="7617" y="260"/>
                      <a:pt x="7353" y="332"/>
                    </a:cubicBezTo>
                    <a:cubicBezTo>
                      <a:pt x="8349" y="2030"/>
                      <a:pt x="10267" y="3443"/>
                      <a:pt x="11460" y="5070"/>
                    </a:cubicBezTo>
                    <a:cubicBezTo>
                      <a:pt x="12256" y="6133"/>
                      <a:pt x="12787" y="7121"/>
                      <a:pt x="13118" y="8113"/>
                    </a:cubicBezTo>
                    <a:cubicBezTo>
                      <a:pt x="14244" y="11931"/>
                      <a:pt x="11727" y="15117"/>
                      <a:pt x="8479" y="17026"/>
                    </a:cubicBezTo>
                    <a:cubicBezTo>
                      <a:pt x="5896" y="18510"/>
                      <a:pt x="2781" y="19502"/>
                      <a:pt x="0" y="20844"/>
                    </a:cubicBezTo>
                    <a:cubicBezTo>
                      <a:pt x="197" y="20986"/>
                      <a:pt x="331" y="21129"/>
                      <a:pt x="462" y="21268"/>
                    </a:cubicBezTo>
                    <a:cubicBezTo>
                      <a:pt x="671" y="21492"/>
                      <a:pt x="1031" y="21600"/>
                      <a:pt x="1451" y="21600"/>
                    </a:cubicBezTo>
                    <a:cubicBezTo>
                      <a:pt x="1704" y="21600"/>
                      <a:pt x="1977" y="21560"/>
                      <a:pt x="2253" y="21482"/>
                    </a:cubicBezTo>
                    <a:cubicBezTo>
                      <a:pt x="10070" y="19288"/>
                      <a:pt x="17954" y="15470"/>
                      <a:pt x="20738" y="14125"/>
                    </a:cubicBezTo>
                    <a:cubicBezTo>
                      <a:pt x="21333" y="13772"/>
                      <a:pt x="21600" y="13347"/>
                      <a:pt x="21333" y="12923"/>
                    </a:cubicBezTo>
                    <a:cubicBezTo>
                      <a:pt x="17887" y="7899"/>
                      <a:pt x="11791" y="2101"/>
                      <a:pt x="9806" y="332"/>
                    </a:cubicBezTo>
                    <a:cubicBezTo>
                      <a:pt x="9597" y="112"/>
                      <a:pt x="9237" y="0"/>
                      <a:pt x="8816" y="0"/>
                    </a:cubicBezTo>
                    <a:close/>
                  </a:path>
                </a:pathLst>
              </a:custGeom>
              <a:solidFill>
                <a:srgbClr val="2E4A4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458" name="Google Shape;10957;p76"/>
              <p:cNvSpPr/>
              <p:nvPr/>
            </p:nvSpPr>
            <p:spPr>
              <a:xfrm flipH="1">
                <a:off x="1385786" y="3672633"/>
                <a:ext cx="1121980" cy="6962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8" h="21600" fill="norm" stroke="1" extrusionOk="0">
                    <a:moveTo>
                      <a:pt x="13110" y="0"/>
                    </a:moveTo>
                    <a:cubicBezTo>
                      <a:pt x="12943" y="0"/>
                      <a:pt x="12764" y="40"/>
                      <a:pt x="12585" y="118"/>
                    </a:cubicBezTo>
                    <a:cubicBezTo>
                      <a:pt x="12453" y="189"/>
                      <a:pt x="12324" y="260"/>
                      <a:pt x="12193" y="332"/>
                    </a:cubicBezTo>
                    <a:cubicBezTo>
                      <a:pt x="6326" y="3018"/>
                      <a:pt x="2023" y="6201"/>
                      <a:pt x="458" y="7475"/>
                    </a:cubicBezTo>
                    <a:cubicBezTo>
                      <a:pt x="67" y="7760"/>
                      <a:pt x="-106" y="8253"/>
                      <a:pt x="67" y="8606"/>
                    </a:cubicBezTo>
                    <a:cubicBezTo>
                      <a:pt x="2110" y="12852"/>
                      <a:pt x="5848" y="18653"/>
                      <a:pt x="7369" y="20844"/>
                    </a:cubicBezTo>
                    <a:cubicBezTo>
                      <a:pt x="7455" y="21058"/>
                      <a:pt x="7543" y="21129"/>
                      <a:pt x="7630" y="21268"/>
                    </a:cubicBezTo>
                    <a:cubicBezTo>
                      <a:pt x="7766" y="21492"/>
                      <a:pt x="8004" y="21600"/>
                      <a:pt x="8280" y="21600"/>
                    </a:cubicBezTo>
                    <a:cubicBezTo>
                      <a:pt x="8445" y="21600"/>
                      <a:pt x="8624" y="21560"/>
                      <a:pt x="8803" y="21482"/>
                    </a:cubicBezTo>
                    <a:cubicBezTo>
                      <a:pt x="13931" y="19288"/>
                      <a:pt x="19102" y="15538"/>
                      <a:pt x="20928" y="14125"/>
                    </a:cubicBezTo>
                    <a:cubicBezTo>
                      <a:pt x="21321" y="13843"/>
                      <a:pt x="21494" y="13347"/>
                      <a:pt x="21321" y="12994"/>
                    </a:cubicBezTo>
                    <a:cubicBezTo>
                      <a:pt x="19102" y="7899"/>
                      <a:pt x="15062" y="2101"/>
                      <a:pt x="13801" y="332"/>
                    </a:cubicBezTo>
                    <a:cubicBezTo>
                      <a:pt x="13638" y="112"/>
                      <a:pt x="13390" y="0"/>
                      <a:pt x="13110" y="0"/>
                    </a:cubicBezTo>
                    <a:close/>
                  </a:path>
                </a:pathLst>
              </a:custGeom>
              <a:solidFill>
                <a:srgbClr val="6BA88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459" name="Google Shape;10958;p76"/>
              <p:cNvSpPr/>
              <p:nvPr/>
            </p:nvSpPr>
            <p:spPr>
              <a:xfrm flipH="1">
                <a:off x="1385786" y="3672633"/>
                <a:ext cx="735391" cy="6962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8" h="21600" fill="norm" stroke="1" extrusionOk="0">
                    <a:moveTo>
                      <a:pt x="8779" y="0"/>
                    </a:moveTo>
                    <a:cubicBezTo>
                      <a:pt x="8523" y="0"/>
                      <a:pt x="8249" y="40"/>
                      <a:pt x="7976" y="118"/>
                    </a:cubicBezTo>
                    <a:cubicBezTo>
                      <a:pt x="7775" y="189"/>
                      <a:pt x="7577" y="260"/>
                      <a:pt x="7376" y="332"/>
                    </a:cubicBezTo>
                    <a:cubicBezTo>
                      <a:pt x="8307" y="2030"/>
                      <a:pt x="10235" y="3443"/>
                      <a:pt x="11496" y="5070"/>
                    </a:cubicBezTo>
                    <a:cubicBezTo>
                      <a:pt x="12294" y="6133"/>
                      <a:pt x="12760" y="7121"/>
                      <a:pt x="13092" y="8113"/>
                    </a:cubicBezTo>
                    <a:cubicBezTo>
                      <a:pt x="14221" y="12002"/>
                      <a:pt x="11697" y="15114"/>
                      <a:pt x="8439" y="17026"/>
                    </a:cubicBezTo>
                    <a:cubicBezTo>
                      <a:pt x="5847" y="18510"/>
                      <a:pt x="2790" y="19570"/>
                      <a:pt x="0" y="20844"/>
                    </a:cubicBezTo>
                    <a:cubicBezTo>
                      <a:pt x="131" y="21058"/>
                      <a:pt x="265" y="21129"/>
                      <a:pt x="399" y="21268"/>
                    </a:cubicBezTo>
                    <a:cubicBezTo>
                      <a:pt x="606" y="21492"/>
                      <a:pt x="970" y="21600"/>
                      <a:pt x="1392" y="21600"/>
                    </a:cubicBezTo>
                    <a:cubicBezTo>
                      <a:pt x="1645" y="21600"/>
                      <a:pt x="1919" y="21560"/>
                      <a:pt x="2193" y="21482"/>
                    </a:cubicBezTo>
                    <a:cubicBezTo>
                      <a:pt x="10034" y="19288"/>
                      <a:pt x="17943" y="15538"/>
                      <a:pt x="20735" y="14125"/>
                    </a:cubicBezTo>
                    <a:cubicBezTo>
                      <a:pt x="21335" y="13843"/>
                      <a:pt x="21600" y="13347"/>
                      <a:pt x="21335" y="12994"/>
                    </a:cubicBezTo>
                    <a:cubicBezTo>
                      <a:pt x="17943" y="7899"/>
                      <a:pt x="11764" y="2101"/>
                      <a:pt x="9836" y="332"/>
                    </a:cubicBezTo>
                    <a:cubicBezTo>
                      <a:pt x="9586" y="112"/>
                      <a:pt x="9207" y="0"/>
                      <a:pt x="8779" y="0"/>
                    </a:cubicBezTo>
                    <a:close/>
                  </a:path>
                </a:pathLst>
              </a:custGeom>
              <a:solidFill>
                <a:srgbClr val="2E4A4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460" name="Google Shape;10959;p76"/>
              <p:cNvSpPr/>
              <p:nvPr/>
            </p:nvSpPr>
            <p:spPr>
              <a:xfrm flipH="1">
                <a:off x="426626" y="2787837"/>
                <a:ext cx="1613117" cy="122011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5" h="21600" fill="norm" stroke="1" extrusionOk="0">
                    <a:moveTo>
                      <a:pt x="8832" y="0"/>
                    </a:moveTo>
                    <a:cubicBezTo>
                      <a:pt x="8765" y="0"/>
                      <a:pt x="8701" y="9"/>
                      <a:pt x="8642" y="30"/>
                    </a:cubicBezTo>
                    <a:cubicBezTo>
                      <a:pt x="4310" y="1080"/>
                      <a:pt x="1492" y="3098"/>
                      <a:pt x="340" y="4026"/>
                    </a:cubicBezTo>
                    <a:cubicBezTo>
                      <a:pt x="281" y="4108"/>
                      <a:pt x="220" y="4148"/>
                      <a:pt x="189" y="4187"/>
                    </a:cubicBezTo>
                    <a:cubicBezTo>
                      <a:pt x="-83" y="4391"/>
                      <a:pt x="-52" y="4873"/>
                      <a:pt x="220" y="5319"/>
                    </a:cubicBezTo>
                    <a:cubicBezTo>
                      <a:pt x="3855" y="10767"/>
                      <a:pt x="9854" y="18638"/>
                      <a:pt x="11671" y="21020"/>
                    </a:cubicBezTo>
                    <a:cubicBezTo>
                      <a:pt x="11935" y="21370"/>
                      <a:pt x="12336" y="21600"/>
                      <a:pt x="12676" y="21600"/>
                    </a:cubicBezTo>
                    <a:cubicBezTo>
                      <a:pt x="12726" y="21600"/>
                      <a:pt x="12776" y="21595"/>
                      <a:pt x="12822" y="21584"/>
                    </a:cubicBezTo>
                    <a:cubicBezTo>
                      <a:pt x="14277" y="21301"/>
                      <a:pt x="15609" y="20778"/>
                      <a:pt x="16821" y="20171"/>
                    </a:cubicBezTo>
                    <a:cubicBezTo>
                      <a:pt x="18912" y="19163"/>
                      <a:pt x="20518" y="17952"/>
                      <a:pt x="21245" y="17345"/>
                    </a:cubicBezTo>
                    <a:cubicBezTo>
                      <a:pt x="21517" y="17144"/>
                      <a:pt x="21486" y="16700"/>
                      <a:pt x="21214" y="16256"/>
                    </a:cubicBezTo>
                    <a:cubicBezTo>
                      <a:pt x="17367" y="10242"/>
                      <a:pt x="11610" y="2856"/>
                      <a:pt x="9793" y="555"/>
                    </a:cubicBezTo>
                    <a:cubicBezTo>
                      <a:pt x="9544" y="223"/>
                      <a:pt x="9149" y="0"/>
                      <a:pt x="8832" y="0"/>
                    </a:cubicBezTo>
                    <a:close/>
                  </a:path>
                </a:pathLst>
              </a:custGeom>
              <a:solidFill>
                <a:srgbClr val="E3523D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461" name="Google Shape;10960;p76"/>
              <p:cNvSpPr/>
              <p:nvPr/>
            </p:nvSpPr>
            <p:spPr>
              <a:xfrm flipH="1">
                <a:off x="426626" y="2787837"/>
                <a:ext cx="1587473" cy="11394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16" h="21600" fill="norm" stroke="1" extrusionOk="0">
                    <a:moveTo>
                      <a:pt x="8662" y="0"/>
                    </a:moveTo>
                    <a:cubicBezTo>
                      <a:pt x="8593" y="0"/>
                      <a:pt x="8528" y="9"/>
                      <a:pt x="8468" y="32"/>
                    </a:cubicBezTo>
                    <a:cubicBezTo>
                      <a:pt x="4049" y="1157"/>
                      <a:pt x="1175" y="3318"/>
                      <a:pt x="0" y="4312"/>
                    </a:cubicBezTo>
                    <a:cubicBezTo>
                      <a:pt x="0" y="4355"/>
                      <a:pt x="31" y="4355"/>
                      <a:pt x="31" y="4399"/>
                    </a:cubicBezTo>
                    <a:cubicBezTo>
                      <a:pt x="1421" y="3708"/>
                      <a:pt x="2472" y="2713"/>
                      <a:pt x="4079" y="2367"/>
                    </a:cubicBezTo>
                    <a:cubicBezTo>
                      <a:pt x="4419" y="2301"/>
                      <a:pt x="4757" y="2269"/>
                      <a:pt x="5092" y="2269"/>
                    </a:cubicBezTo>
                    <a:cubicBezTo>
                      <a:pt x="10143" y="2269"/>
                      <a:pt x="14566" y="9583"/>
                      <a:pt x="17058" y="14122"/>
                    </a:cubicBezTo>
                    <a:cubicBezTo>
                      <a:pt x="18386" y="16544"/>
                      <a:pt x="18171" y="19008"/>
                      <a:pt x="17275" y="20822"/>
                    </a:cubicBezTo>
                    <a:cubicBezTo>
                      <a:pt x="17120" y="21081"/>
                      <a:pt x="16966" y="21341"/>
                      <a:pt x="16810" y="21600"/>
                    </a:cubicBezTo>
                    <a:cubicBezTo>
                      <a:pt x="18942" y="20521"/>
                      <a:pt x="20581" y="19224"/>
                      <a:pt x="21322" y="18574"/>
                    </a:cubicBezTo>
                    <a:cubicBezTo>
                      <a:pt x="21600" y="18358"/>
                      <a:pt x="21569" y="17883"/>
                      <a:pt x="21291" y="17408"/>
                    </a:cubicBezTo>
                    <a:cubicBezTo>
                      <a:pt x="17367" y="10968"/>
                      <a:pt x="11495" y="3058"/>
                      <a:pt x="9642" y="595"/>
                    </a:cubicBezTo>
                    <a:cubicBezTo>
                      <a:pt x="9387" y="239"/>
                      <a:pt x="8985" y="0"/>
                      <a:pt x="8662" y="0"/>
                    </a:cubicBezTo>
                    <a:close/>
                  </a:path>
                </a:pathLst>
              </a:custGeom>
              <a:solidFill>
                <a:srgbClr val="D23F2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grpSp>
          <p:nvGrpSpPr>
            <p:cNvPr id="10469" name="Google Shape;10961;p76"/>
            <p:cNvGrpSpPr/>
            <p:nvPr/>
          </p:nvGrpSpPr>
          <p:grpSpPr>
            <a:xfrm>
              <a:off x="8127231" y="998891"/>
              <a:ext cx="1195869" cy="950288"/>
              <a:chOff x="0" y="0"/>
              <a:chExt cx="1195868" cy="950286"/>
            </a:xfrm>
          </p:grpSpPr>
          <p:sp>
            <p:nvSpPr>
              <p:cNvPr id="10463" name="Google Shape;10962;p76"/>
              <p:cNvSpPr/>
              <p:nvPr/>
            </p:nvSpPr>
            <p:spPr>
              <a:xfrm>
                <a:off x="60643" y="349599"/>
                <a:ext cx="1135226" cy="2700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86" h="21600" fill="norm" stroke="1" extrusionOk="0">
                    <a:moveTo>
                      <a:pt x="5134" y="0"/>
                    </a:moveTo>
                    <a:cubicBezTo>
                      <a:pt x="3769" y="0"/>
                      <a:pt x="2409" y="404"/>
                      <a:pt x="1070" y="1617"/>
                    </a:cubicBezTo>
                    <a:cubicBezTo>
                      <a:pt x="-277" y="2855"/>
                      <a:pt x="-387" y="11511"/>
                      <a:pt x="939" y="13319"/>
                    </a:cubicBezTo>
                    <a:cubicBezTo>
                      <a:pt x="3853" y="17216"/>
                      <a:pt x="6946" y="17408"/>
                      <a:pt x="9994" y="18358"/>
                    </a:cubicBezTo>
                    <a:cubicBezTo>
                      <a:pt x="11473" y="18929"/>
                      <a:pt x="12953" y="19500"/>
                      <a:pt x="14433" y="19975"/>
                    </a:cubicBezTo>
                    <a:cubicBezTo>
                      <a:pt x="15896" y="20525"/>
                      <a:pt x="17401" y="21600"/>
                      <a:pt x="18868" y="21600"/>
                    </a:cubicBezTo>
                    <a:cubicBezTo>
                      <a:pt x="18928" y="21600"/>
                      <a:pt x="18988" y="21596"/>
                      <a:pt x="19048" y="21592"/>
                    </a:cubicBezTo>
                    <a:cubicBezTo>
                      <a:pt x="20021" y="21404"/>
                      <a:pt x="20904" y="18929"/>
                      <a:pt x="21058" y="14553"/>
                    </a:cubicBezTo>
                    <a:cubicBezTo>
                      <a:pt x="21213" y="10748"/>
                      <a:pt x="20727" y="5897"/>
                      <a:pt x="19756" y="4947"/>
                    </a:cubicBezTo>
                    <a:cubicBezTo>
                      <a:pt x="18210" y="3522"/>
                      <a:pt x="16575" y="3234"/>
                      <a:pt x="14984" y="2567"/>
                    </a:cubicBezTo>
                    <a:cubicBezTo>
                      <a:pt x="13460" y="1996"/>
                      <a:pt x="11915" y="1617"/>
                      <a:pt x="10369" y="1142"/>
                    </a:cubicBezTo>
                    <a:cubicBezTo>
                      <a:pt x="8635" y="663"/>
                      <a:pt x="6880" y="0"/>
                      <a:pt x="5134" y="0"/>
                    </a:cubicBezTo>
                    <a:close/>
                  </a:path>
                </a:pathLst>
              </a:custGeom>
              <a:solidFill>
                <a:srgbClr val="F3A01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464" name="Google Shape;10963;p76"/>
              <p:cNvSpPr/>
              <p:nvPr/>
            </p:nvSpPr>
            <p:spPr>
              <a:xfrm>
                <a:off x="548086" y="2397"/>
                <a:ext cx="242733" cy="27010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05" h="21600" fill="norm" stroke="1" extrusionOk="0">
                    <a:moveTo>
                      <a:pt x="11224" y="0"/>
                    </a:moveTo>
                    <a:cubicBezTo>
                      <a:pt x="10282" y="0"/>
                      <a:pt x="9345" y="96"/>
                      <a:pt x="8403" y="192"/>
                    </a:cubicBezTo>
                    <a:cubicBezTo>
                      <a:pt x="6524" y="571"/>
                      <a:pt x="4960" y="1333"/>
                      <a:pt x="3497" y="2470"/>
                    </a:cubicBezTo>
                    <a:cubicBezTo>
                      <a:pt x="1517" y="4278"/>
                      <a:pt x="159" y="6561"/>
                      <a:pt x="54" y="9127"/>
                    </a:cubicBezTo>
                    <a:cubicBezTo>
                      <a:pt x="-51" y="11698"/>
                      <a:pt x="-152" y="14264"/>
                      <a:pt x="1307" y="16547"/>
                    </a:cubicBezTo>
                    <a:cubicBezTo>
                      <a:pt x="2249" y="17972"/>
                      <a:pt x="3396" y="19113"/>
                      <a:pt x="4855" y="20063"/>
                    </a:cubicBezTo>
                    <a:cubicBezTo>
                      <a:pt x="6423" y="21013"/>
                      <a:pt x="8197" y="21492"/>
                      <a:pt x="9971" y="21583"/>
                    </a:cubicBezTo>
                    <a:cubicBezTo>
                      <a:pt x="10159" y="21596"/>
                      <a:pt x="10346" y="21600"/>
                      <a:pt x="10534" y="21600"/>
                    </a:cubicBezTo>
                    <a:cubicBezTo>
                      <a:pt x="12207" y="21600"/>
                      <a:pt x="13789" y="21221"/>
                      <a:pt x="15294" y="20538"/>
                    </a:cubicBezTo>
                    <a:cubicBezTo>
                      <a:pt x="16857" y="19780"/>
                      <a:pt x="18215" y="18734"/>
                      <a:pt x="19153" y="17305"/>
                    </a:cubicBezTo>
                    <a:cubicBezTo>
                      <a:pt x="20927" y="15214"/>
                      <a:pt x="21137" y="12648"/>
                      <a:pt x="21242" y="10077"/>
                    </a:cubicBezTo>
                    <a:cubicBezTo>
                      <a:pt x="21448" y="8748"/>
                      <a:pt x="21137" y="7511"/>
                      <a:pt x="20511" y="6370"/>
                    </a:cubicBezTo>
                    <a:cubicBezTo>
                      <a:pt x="20200" y="5137"/>
                      <a:pt x="19573" y="4087"/>
                      <a:pt x="18526" y="3137"/>
                    </a:cubicBezTo>
                    <a:cubicBezTo>
                      <a:pt x="17589" y="2187"/>
                      <a:pt x="16546" y="1425"/>
                      <a:pt x="15188" y="950"/>
                    </a:cubicBezTo>
                    <a:cubicBezTo>
                      <a:pt x="14041" y="283"/>
                      <a:pt x="12683" y="0"/>
                      <a:pt x="11224" y="0"/>
                    </a:cubicBezTo>
                    <a:close/>
                  </a:path>
                </a:pathLst>
              </a:custGeom>
              <a:solidFill>
                <a:srgbClr val="F3A01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465" name="Google Shape;10964;p76"/>
              <p:cNvSpPr/>
              <p:nvPr/>
            </p:nvSpPr>
            <p:spPr>
              <a:xfrm>
                <a:off x="485717" y="681121"/>
                <a:ext cx="267500" cy="26916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777" y="0"/>
                    </a:moveTo>
                    <a:cubicBezTo>
                      <a:pt x="9523" y="0"/>
                      <a:pt x="8278" y="280"/>
                      <a:pt x="7105" y="782"/>
                    </a:cubicBezTo>
                    <a:cubicBezTo>
                      <a:pt x="5759" y="1162"/>
                      <a:pt x="4606" y="1831"/>
                      <a:pt x="3550" y="2784"/>
                    </a:cubicBezTo>
                    <a:cubicBezTo>
                      <a:pt x="2398" y="3737"/>
                      <a:pt x="1632" y="4883"/>
                      <a:pt x="1148" y="6124"/>
                    </a:cubicBezTo>
                    <a:cubicBezTo>
                      <a:pt x="383" y="7462"/>
                      <a:pt x="0" y="8796"/>
                      <a:pt x="0" y="10229"/>
                    </a:cubicBezTo>
                    <a:lnTo>
                      <a:pt x="189" y="13089"/>
                    </a:lnTo>
                    <a:cubicBezTo>
                      <a:pt x="669" y="14999"/>
                      <a:pt x="1535" y="16621"/>
                      <a:pt x="2780" y="18051"/>
                    </a:cubicBezTo>
                    <a:cubicBezTo>
                      <a:pt x="3453" y="18624"/>
                      <a:pt x="4127" y="19196"/>
                      <a:pt x="4896" y="19769"/>
                    </a:cubicBezTo>
                    <a:cubicBezTo>
                      <a:pt x="6528" y="20818"/>
                      <a:pt x="8350" y="21391"/>
                      <a:pt x="10272" y="21583"/>
                    </a:cubicBezTo>
                    <a:cubicBezTo>
                      <a:pt x="10453" y="21596"/>
                      <a:pt x="10638" y="21600"/>
                      <a:pt x="10819" y="21600"/>
                    </a:cubicBezTo>
                    <a:cubicBezTo>
                      <a:pt x="12077" y="21600"/>
                      <a:pt x="13322" y="21320"/>
                      <a:pt x="14495" y="20818"/>
                    </a:cubicBezTo>
                    <a:cubicBezTo>
                      <a:pt x="15841" y="20438"/>
                      <a:pt x="16994" y="19769"/>
                      <a:pt x="18050" y="18816"/>
                    </a:cubicBezTo>
                    <a:cubicBezTo>
                      <a:pt x="19202" y="17863"/>
                      <a:pt x="19968" y="16717"/>
                      <a:pt x="20447" y="15380"/>
                    </a:cubicBezTo>
                    <a:cubicBezTo>
                      <a:pt x="21217" y="14138"/>
                      <a:pt x="21600" y="12804"/>
                      <a:pt x="21600" y="11371"/>
                    </a:cubicBezTo>
                    <a:cubicBezTo>
                      <a:pt x="21503" y="10417"/>
                      <a:pt x="21411" y="9464"/>
                      <a:pt x="21411" y="8415"/>
                    </a:cubicBezTo>
                    <a:cubicBezTo>
                      <a:pt x="20927" y="6601"/>
                      <a:pt x="20065" y="4979"/>
                      <a:pt x="18815" y="3549"/>
                    </a:cubicBezTo>
                    <a:cubicBezTo>
                      <a:pt x="18142" y="2976"/>
                      <a:pt x="17377" y="2404"/>
                      <a:pt x="16704" y="1831"/>
                    </a:cubicBezTo>
                    <a:cubicBezTo>
                      <a:pt x="15072" y="782"/>
                      <a:pt x="13246" y="113"/>
                      <a:pt x="11328" y="17"/>
                    </a:cubicBezTo>
                    <a:cubicBezTo>
                      <a:pt x="11143" y="4"/>
                      <a:pt x="10962" y="0"/>
                      <a:pt x="10777" y="0"/>
                    </a:cubicBezTo>
                    <a:close/>
                  </a:path>
                </a:pathLst>
              </a:custGeom>
              <a:solidFill>
                <a:srgbClr val="F3A01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466" name="Google Shape;10965;p76"/>
              <p:cNvSpPr/>
              <p:nvPr/>
            </p:nvSpPr>
            <p:spPr>
              <a:xfrm>
                <a:off x="-1" y="348452"/>
                <a:ext cx="1135235" cy="26895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86" h="21600" fill="norm" stroke="1" extrusionOk="0">
                    <a:moveTo>
                      <a:pt x="5134" y="0"/>
                    </a:moveTo>
                    <a:cubicBezTo>
                      <a:pt x="3769" y="0"/>
                      <a:pt x="2408" y="406"/>
                      <a:pt x="1070" y="1619"/>
                    </a:cubicBezTo>
                    <a:cubicBezTo>
                      <a:pt x="-277" y="2765"/>
                      <a:pt x="-387" y="11551"/>
                      <a:pt x="938" y="13270"/>
                    </a:cubicBezTo>
                    <a:cubicBezTo>
                      <a:pt x="3853" y="17186"/>
                      <a:pt x="6946" y="17375"/>
                      <a:pt x="9994" y="18425"/>
                    </a:cubicBezTo>
                    <a:cubicBezTo>
                      <a:pt x="11473" y="18906"/>
                      <a:pt x="12952" y="19479"/>
                      <a:pt x="14433" y="20048"/>
                    </a:cubicBezTo>
                    <a:cubicBezTo>
                      <a:pt x="15821" y="20579"/>
                      <a:pt x="17285" y="21600"/>
                      <a:pt x="18702" y="21600"/>
                    </a:cubicBezTo>
                    <a:cubicBezTo>
                      <a:pt x="18818" y="21600"/>
                      <a:pt x="18933" y="21592"/>
                      <a:pt x="19048" y="21579"/>
                    </a:cubicBezTo>
                    <a:cubicBezTo>
                      <a:pt x="20021" y="21483"/>
                      <a:pt x="20904" y="18998"/>
                      <a:pt x="21058" y="14605"/>
                    </a:cubicBezTo>
                    <a:cubicBezTo>
                      <a:pt x="21213" y="10785"/>
                      <a:pt x="20727" y="5916"/>
                      <a:pt x="19756" y="4962"/>
                    </a:cubicBezTo>
                    <a:cubicBezTo>
                      <a:pt x="18210" y="3435"/>
                      <a:pt x="16575" y="3146"/>
                      <a:pt x="14984" y="2573"/>
                    </a:cubicBezTo>
                    <a:cubicBezTo>
                      <a:pt x="13439" y="2000"/>
                      <a:pt x="11915" y="1523"/>
                      <a:pt x="10369" y="1142"/>
                    </a:cubicBezTo>
                    <a:cubicBezTo>
                      <a:pt x="8634" y="661"/>
                      <a:pt x="6880" y="0"/>
                      <a:pt x="5134" y="0"/>
                    </a:cubicBezTo>
                    <a:close/>
                  </a:path>
                </a:pathLst>
              </a:custGeom>
              <a:solidFill>
                <a:srgbClr val="FBB32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467" name="Google Shape;10966;p76"/>
              <p:cNvSpPr/>
              <p:nvPr/>
            </p:nvSpPr>
            <p:spPr>
              <a:xfrm>
                <a:off x="487449" y="0"/>
                <a:ext cx="242308" cy="27114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68" h="21600" fill="norm" stroke="1" extrusionOk="0">
                    <a:moveTo>
                      <a:pt x="11272" y="0"/>
                    </a:moveTo>
                    <a:cubicBezTo>
                      <a:pt x="10330" y="95"/>
                      <a:pt x="9283" y="191"/>
                      <a:pt x="8336" y="191"/>
                    </a:cubicBezTo>
                    <a:cubicBezTo>
                      <a:pt x="6554" y="569"/>
                      <a:pt x="4983" y="1328"/>
                      <a:pt x="3513" y="2465"/>
                    </a:cubicBezTo>
                    <a:cubicBezTo>
                      <a:pt x="1524" y="4262"/>
                      <a:pt x="159" y="6536"/>
                      <a:pt x="54" y="9188"/>
                    </a:cubicBezTo>
                    <a:cubicBezTo>
                      <a:pt x="-52" y="11748"/>
                      <a:pt x="-153" y="14209"/>
                      <a:pt x="1312" y="16483"/>
                    </a:cubicBezTo>
                    <a:cubicBezTo>
                      <a:pt x="2153" y="17998"/>
                      <a:pt x="3412" y="19135"/>
                      <a:pt x="4877" y="20081"/>
                    </a:cubicBezTo>
                    <a:cubicBezTo>
                      <a:pt x="6453" y="20936"/>
                      <a:pt x="8130" y="21505"/>
                      <a:pt x="10018" y="21600"/>
                    </a:cubicBezTo>
                    <a:cubicBezTo>
                      <a:pt x="11901" y="21600"/>
                      <a:pt x="13683" y="21314"/>
                      <a:pt x="15365" y="20554"/>
                    </a:cubicBezTo>
                    <a:cubicBezTo>
                      <a:pt x="16936" y="19799"/>
                      <a:pt x="18195" y="18662"/>
                      <a:pt x="19242" y="17334"/>
                    </a:cubicBezTo>
                    <a:cubicBezTo>
                      <a:pt x="21024" y="15155"/>
                      <a:pt x="21236" y="12694"/>
                      <a:pt x="21341" y="10138"/>
                    </a:cubicBezTo>
                    <a:cubicBezTo>
                      <a:pt x="21447" y="8810"/>
                      <a:pt x="21236" y="7578"/>
                      <a:pt x="20606" y="6349"/>
                    </a:cubicBezTo>
                    <a:cubicBezTo>
                      <a:pt x="20289" y="5117"/>
                      <a:pt x="19559" y="4075"/>
                      <a:pt x="18613" y="3220"/>
                    </a:cubicBezTo>
                    <a:cubicBezTo>
                      <a:pt x="17671" y="2179"/>
                      <a:pt x="16624" y="1519"/>
                      <a:pt x="15259" y="1042"/>
                    </a:cubicBezTo>
                    <a:cubicBezTo>
                      <a:pt x="14106" y="382"/>
                      <a:pt x="12742" y="0"/>
                      <a:pt x="11272" y="0"/>
                    </a:cubicBezTo>
                    <a:close/>
                  </a:path>
                </a:pathLst>
              </a:custGeom>
              <a:solidFill>
                <a:srgbClr val="FBB32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468" name="Google Shape;10967;p76"/>
              <p:cNvSpPr/>
              <p:nvPr/>
            </p:nvSpPr>
            <p:spPr>
              <a:xfrm>
                <a:off x="425031" y="679870"/>
                <a:ext cx="267551" cy="26854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615" y="0"/>
                    </a:moveTo>
                    <a:cubicBezTo>
                      <a:pt x="9366" y="0"/>
                      <a:pt x="8235" y="226"/>
                      <a:pt x="7103" y="788"/>
                    </a:cubicBezTo>
                    <a:cubicBezTo>
                      <a:pt x="5762" y="1073"/>
                      <a:pt x="4513" y="1839"/>
                      <a:pt x="3554" y="2795"/>
                    </a:cubicBezTo>
                    <a:cubicBezTo>
                      <a:pt x="2401" y="3754"/>
                      <a:pt x="1632" y="4806"/>
                      <a:pt x="1152" y="6143"/>
                    </a:cubicBezTo>
                    <a:cubicBezTo>
                      <a:pt x="387" y="7387"/>
                      <a:pt x="0" y="8728"/>
                      <a:pt x="0" y="10257"/>
                    </a:cubicBezTo>
                    <a:lnTo>
                      <a:pt x="193" y="13123"/>
                    </a:lnTo>
                    <a:cubicBezTo>
                      <a:pt x="673" y="14942"/>
                      <a:pt x="1443" y="16568"/>
                      <a:pt x="2784" y="18005"/>
                    </a:cubicBezTo>
                    <a:cubicBezTo>
                      <a:pt x="3457" y="18579"/>
                      <a:pt x="4130" y="19245"/>
                      <a:pt x="4900" y="19819"/>
                    </a:cubicBezTo>
                    <a:cubicBezTo>
                      <a:pt x="6531" y="20871"/>
                      <a:pt x="8256" y="21445"/>
                      <a:pt x="10274" y="21541"/>
                    </a:cubicBezTo>
                    <a:cubicBezTo>
                      <a:pt x="10573" y="21583"/>
                      <a:pt x="10876" y="21600"/>
                      <a:pt x="11174" y="21600"/>
                    </a:cubicBezTo>
                    <a:cubicBezTo>
                      <a:pt x="12310" y="21600"/>
                      <a:pt x="13433" y="21328"/>
                      <a:pt x="14497" y="20871"/>
                    </a:cubicBezTo>
                    <a:cubicBezTo>
                      <a:pt x="15843" y="20490"/>
                      <a:pt x="16995" y="19819"/>
                      <a:pt x="18050" y="18767"/>
                    </a:cubicBezTo>
                    <a:cubicBezTo>
                      <a:pt x="19106" y="17909"/>
                      <a:pt x="19968" y="16760"/>
                      <a:pt x="20448" y="15420"/>
                    </a:cubicBezTo>
                    <a:cubicBezTo>
                      <a:pt x="21217" y="14179"/>
                      <a:pt x="21600" y="12838"/>
                      <a:pt x="21600" y="11309"/>
                    </a:cubicBezTo>
                    <a:cubicBezTo>
                      <a:pt x="21503" y="10354"/>
                      <a:pt x="21407" y="9394"/>
                      <a:pt x="21314" y="8439"/>
                    </a:cubicBezTo>
                    <a:cubicBezTo>
                      <a:pt x="20927" y="6620"/>
                      <a:pt x="20065" y="4995"/>
                      <a:pt x="18816" y="3562"/>
                    </a:cubicBezTo>
                    <a:cubicBezTo>
                      <a:pt x="18143" y="2988"/>
                      <a:pt x="17378" y="2317"/>
                      <a:pt x="16705" y="1743"/>
                    </a:cubicBezTo>
                    <a:cubicBezTo>
                      <a:pt x="15073" y="691"/>
                      <a:pt x="13248" y="117"/>
                      <a:pt x="11330" y="21"/>
                    </a:cubicBezTo>
                    <a:cubicBezTo>
                      <a:pt x="11086" y="8"/>
                      <a:pt x="10846" y="0"/>
                      <a:pt x="10615" y="0"/>
                    </a:cubicBezTo>
                    <a:close/>
                  </a:path>
                </a:pathLst>
              </a:custGeom>
              <a:solidFill>
                <a:srgbClr val="FBB32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grpSp>
          <p:nvGrpSpPr>
            <p:cNvPr id="10472" name="Google Shape;10968;p76"/>
            <p:cNvGrpSpPr/>
            <p:nvPr/>
          </p:nvGrpSpPr>
          <p:grpSpPr>
            <a:xfrm>
              <a:off x="4497627" y="0"/>
              <a:ext cx="1309137" cy="1231850"/>
              <a:chOff x="0" y="0"/>
              <a:chExt cx="1309135" cy="1231849"/>
            </a:xfrm>
          </p:grpSpPr>
          <p:sp>
            <p:nvSpPr>
              <p:cNvPr id="10470" name="Google Shape;10969;p76"/>
              <p:cNvSpPr/>
              <p:nvPr/>
            </p:nvSpPr>
            <p:spPr>
              <a:xfrm>
                <a:off x="79208" y="1925"/>
                <a:ext cx="1229928" cy="1229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360" h="21600" fill="norm" stroke="1" extrusionOk="0">
                    <a:moveTo>
                      <a:pt x="10359" y="0"/>
                    </a:moveTo>
                    <a:cubicBezTo>
                      <a:pt x="9717" y="0"/>
                      <a:pt x="9031" y="467"/>
                      <a:pt x="8766" y="1113"/>
                    </a:cubicBezTo>
                    <a:cubicBezTo>
                      <a:pt x="8196" y="2512"/>
                      <a:pt x="8274" y="4329"/>
                      <a:pt x="8215" y="5812"/>
                    </a:cubicBezTo>
                    <a:cubicBezTo>
                      <a:pt x="8176" y="6773"/>
                      <a:pt x="8176" y="7733"/>
                      <a:pt x="8156" y="8694"/>
                    </a:cubicBezTo>
                    <a:cubicBezTo>
                      <a:pt x="7796" y="8686"/>
                      <a:pt x="7435" y="8681"/>
                      <a:pt x="7076" y="8681"/>
                    </a:cubicBezTo>
                    <a:cubicBezTo>
                      <a:pt x="6451" y="8681"/>
                      <a:pt x="5828" y="8696"/>
                      <a:pt x="5204" y="8735"/>
                    </a:cubicBezTo>
                    <a:cubicBezTo>
                      <a:pt x="3727" y="8798"/>
                      <a:pt x="2153" y="8756"/>
                      <a:pt x="775" y="9404"/>
                    </a:cubicBezTo>
                    <a:cubicBezTo>
                      <a:pt x="-544" y="10010"/>
                      <a:pt x="7" y="11826"/>
                      <a:pt x="1050" y="12307"/>
                    </a:cubicBezTo>
                    <a:cubicBezTo>
                      <a:pt x="2369" y="12912"/>
                      <a:pt x="4082" y="12807"/>
                      <a:pt x="5479" y="12870"/>
                    </a:cubicBezTo>
                    <a:cubicBezTo>
                      <a:pt x="6345" y="12933"/>
                      <a:pt x="7231" y="12933"/>
                      <a:pt x="8097" y="12933"/>
                    </a:cubicBezTo>
                    <a:cubicBezTo>
                      <a:pt x="8058" y="15104"/>
                      <a:pt x="8018" y="17276"/>
                      <a:pt x="7979" y="19448"/>
                    </a:cubicBezTo>
                    <a:cubicBezTo>
                      <a:pt x="7949" y="20874"/>
                      <a:pt x="8996" y="21600"/>
                      <a:pt x="10039" y="21600"/>
                    </a:cubicBezTo>
                    <a:cubicBezTo>
                      <a:pt x="11043" y="21600"/>
                      <a:pt x="12044" y="20926"/>
                      <a:pt x="12073" y="19553"/>
                    </a:cubicBezTo>
                    <a:cubicBezTo>
                      <a:pt x="12113" y="17381"/>
                      <a:pt x="12132" y="15188"/>
                      <a:pt x="12151" y="12996"/>
                    </a:cubicBezTo>
                    <a:cubicBezTo>
                      <a:pt x="14218" y="13037"/>
                      <a:pt x="16266" y="13079"/>
                      <a:pt x="18333" y="13142"/>
                    </a:cubicBezTo>
                    <a:cubicBezTo>
                      <a:pt x="18345" y="13142"/>
                      <a:pt x="18358" y="13142"/>
                      <a:pt x="18370" y="13142"/>
                    </a:cubicBezTo>
                    <a:cubicBezTo>
                      <a:pt x="20971" y="13142"/>
                      <a:pt x="21056" y="8860"/>
                      <a:pt x="18431" y="8798"/>
                    </a:cubicBezTo>
                    <a:cubicBezTo>
                      <a:pt x="16344" y="8756"/>
                      <a:pt x="14258" y="8735"/>
                      <a:pt x="12171" y="8715"/>
                    </a:cubicBezTo>
                    <a:cubicBezTo>
                      <a:pt x="12171" y="7650"/>
                      <a:pt x="12171" y="6584"/>
                      <a:pt x="12132" y="5519"/>
                    </a:cubicBezTo>
                    <a:cubicBezTo>
                      <a:pt x="12053" y="3953"/>
                      <a:pt x="12113" y="2283"/>
                      <a:pt x="11502" y="822"/>
                    </a:cubicBezTo>
                    <a:cubicBezTo>
                      <a:pt x="11256" y="239"/>
                      <a:pt x="10819" y="0"/>
                      <a:pt x="10359" y="0"/>
                    </a:cubicBezTo>
                    <a:close/>
                  </a:path>
                </a:pathLst>
              </a:custGeom>
              <a:solidFill>
                <a:srgbClr val="6BA88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471" name="Google Shape;10970;p76"/>
              <p:cNvSpPr/>
              <p:nvPr/>
            </p:nvSpPr>
            <p:spPr>
              <a:xfrm>
                <a:off x="0" y="0"/>
                <a:ext cx="1229748" cy="12301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364" h="21600" fill="norm" stroke="1" extrusionOk="0">
                    <a:moveTo>
                      <a:pt x="10376" y="0"/>
                    </a:moveTo>
                    <a:cubicBezTo>
                      <a:pt x="9727" y="0"/>
                      <a:pt x="9027" y="477"/>
                      <a:pt x="8761" y="1126"/>
                    </a:cubicBezTo>
                    <a:cubicBezTo>
                      <a:pt x="8190" y="2504"/>
                      <a:pt x="8288" y="4321"/>
                      <a:pt x="8210" y="5824"/>
                    </a:cubicBezTo>
                    <a:cubicBezTo>
                      <a:pt x="8170" y="6763"/>
                      <a:pt x="8170" y="7723"/>
                      <a:pt x="8151" y="8684"/>
                    </a:cubicBezTo>
                    <a:cubicBezTo>
                      <a:pt x="7186" y="8684"/>
                      <a:pt x="6201" y="8684"/>
                      <a:pt x="5217" y="8726"/>
                    </a:cubicBezTo>
                    <a:cubicBezTo>
                      <a:pt x="3721" y="8788"/>
                      <a:pt x="2145" y="8747"/>
                      <a:pt x="767" y="9394"/>
                    </a:cubicBezTo>
                    <a:cubicBezTo>
                      <a:pt x="-552" y="9999"/>
                      <a:pt x="19" y="11816"/>
                      <a:pt x="1062" y="12296"/>
                    </a:cubicBezTo>
                    <a:cubicBezTo>
                      <a:pt x="2362" y="12901"/>
                      <a:pt x="4075" y="12818"/>
                      <a:pt x="5473" y="12880"/>
                    </a:cubicBezTo>
                    <a:cubicBezTo>
                      <a:pt x="6358" y="12922"/>
                      <a:pt x="7225" y="12922"/>
                      <a:pt x="8091" y="12943"/>
                    </a:cubicBezTo>
                    <a:cubicBezTo>
                      <a:pt x="8072" y="15114"/>
                      <a:pt x="8013" y="17285"/>
                      <a:pt x="7973" y="19457"/>
                    </a:cubicBezTo>
                    <a:cubicBezTo>
                      <a:pt x="7943" y="20874"/>
                      <a:pt x="8995" y="21600"/>
                      <a:pt x="10040" y="21600"/>
                    </a:cubicBezTo>
                    <a:cubicBezTo>
                      <a:pt x="11043" y="21600"/>
                      <a:pt x="12040" y="20931"/>
                      <a:pt x="12069" y="19561"/>
                    </a:cubicBezTo>
                    <a:cubicBezTo>
                      <a:pt x="12108" y="17369"/>
                      <a:pt x="12128" y="15177"/>
                      <a:pt x="12147" y="13006"/>
                    </a:cubicBezTo>
                    <a:cubicBezTo>
                      <a:pt x="14215" y="13048"/>
                      <a:pt x="16282" y="13089"/>
                      <a:pt x="18350" y="13131"/>
                    </a:cubicBezTo>
                    <a:cubicBezTo>
                      <a:pt x="18369" y="13131"/>
                      <a:pt x="18387" y="13132"/>
                      <a:pt x="18406" y="13132"/>
                    </a:cubicBezTo>
                    <a:cubicBezTo>
                      <a:pt x="20970" y="13132"/>
                      <a:pt x="21048" y="8850"/>
                      <a:pt x="18448" y="8788"/>
                    </a:cubicBezTo>
                    <a:cubicBezTo>
                      <a:pt x="16361" y="8747"/>
                      <a:pt x="14254" y="8726"/>
                      <a:pt x="12167" y="8705"/>
                    </a:cubicBezTo>
                    <a:cubicBezTo>
                      <a:pt x="12187" y="7640"/>
                      <a:pt x="12187" y="6576"/>
                      <a:pt x="12128" y="5532"/>
                    </a:cubicBezTo>
                    <a:cubicBezTo>
                      <a:pt x="12069" y="3945"/>
                      <a:pt x="12108" y="2275"/>
                      <a:pt x="11498" y="813"/>
                    </a:cubicBezTo>
                    <a:cubicBezTo>
                      <a:pt x="11262" y="236"/>
                      <a:pt x="10832" y="0"/>
                      <a:pt x="10376" y="0"/>
                    </a:cubicBezTo>
                    <a:close/>
                  </a:path>
                </a:pathLst>
              </a:custGeom>
              <a:solidFill>
                <a:srgbClr val="80C99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grpSp>
          <p:nvGrpSpPr>
            <p:cNvPr id="10475" name="Google Shape;10971;p76"/>
            <p:cNvGrpSpPr/>
            <p:nvPr/>
          </p:nvGrpSpPr>
          <p:grpSpPr>
            <a:xfrm>
              <a:off x="0" y="6831921"/>
              <a:ext cx="1141242" cy="1070623"/>
              <a:chOff x="0" y="0"/>
              <a:chExt cx="1141241" cy="1070621"/>
            </a:xfrm>
          </p:grpSpPr>
          <p:sp>
            <p:nvSpPr>
              <p:cNvPr id="10473" name="Google Shape;10972;p76"/>
              <p:cNvSpPr/>
              <p:nvPr/>
            </p:nvSpPr>
            <p:spPr>
              <a:xfrm>
                <a:off x="87794" y="0"/>
                <a:ext cx="1053448" cy="10539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974" h="21600" fill="norm" stroke="1" extrusionOk="0">
                    <a:moveTo>
                      <a:pt x="2302" y="0"/>
                    </a:moveTo>
                    <a:cubicBezTo>
                      <a:pt x="1354" y="0"/>
                      <a:pt x="616" y="964"/>
                      <a:pt x="1050" y="2116"/>
                    </a:cubicBezTo>
                    <a:cubicBezTo>
                      <a:pt x="1816" y="4114"/>
                      <a:pt x="3282" y="5722"/>
                      <a:pt x="4611" y="7307"/>
                    </a:cubicBezTo>
                    <a:cubicBezTo>
                      <a:pt x="5581" y="8476"/>
                      <a:pt x="6573" y="9646"/>
                      <a:pt x="7565" y="10791"/>
                    </a:cubicBezTo>
                    <a:cubicBezTo>
                      <a:pt x="5288" y="12935"/>
                      <a:pt x="3011" y="15080"/>
                      <a:pt x="711" y="17200"/>
                    </a:cubicBezTo>
                    <a:cubicBezTo>
                      <a:pt x="-896" y="18667"/>
                      <a:pt x="497" y="21037"/>
                      <a:pt x="2154" y="21037"/>
                    </a:cubicBezTo>
                    <a:cubicBezTo>
                      <a:pt x="2588" y="21037"/>
                      <a:pt x="3041" y="20874"/>
                      <a:pt x="3462" y="20490"/>
                    </a:cubicBezTo>
                    <a:cubicBezTo>
                      <a:pt x="5761" y="18369"/>
                      <a:pt x="8106" y="16274"/>
                      <a:pt x="10405" y="14105"/>
                    </a:cubicBezTo>
                    <a:cubicBezTo>
                      <a:pt x="11217" y="15056"/>
                      <a:pt x="12029" y="15981"/>
                      <a:pt x="12840" y="16908"/>
                    </a:cubicBezTo>
                    <a:cubicBezTo>
                      <a:pt x="13494" y="17663"/>
                      <a:pt x="14170" y="18419"/>
                      <a:pt x="14847" y="19150"/>
                    </a:cubicBezTo>
                    <a:cubicBezTo>
                      <a:pt x="15613" y="20026"/>
                      <a:pt x="16425" y="21246"/>
                      <a:pt x="17552" y="21538"/>
                    </a:cubicBezTo>
                    <a:cubicBezTo>
                      <a:pt x="17725" y="21580"/>
                      <a:pt x="17896" y="21600"/>
                      <a:pt x="18061" y="21600"/>
                    </a:cubicBezTo>
                    <a:cubicBezTo>
                      <a:pt x="19234" y="21600"/>
                      <a:pt x="20159" y="20586"/>
                      <a:pt x="19941" y="19198"/>
                    </a:cubicBezTo>
                    <a:cubicBezTo>
                      <a:pt x="19762" y="17980"/>
                      <a:pt x="18815" y="17151"/>
                      <a:pt x="18071" y="16274"/>
                    </a:cubicBezTo>
                    <a:cubicBezTo>
                      <a:pt x="17417" y="15494"/>
                      <a:pt x="16786" y="14738"/>
                      <a:pt x="16132" y="13959"/>
                    </a:cubicBezTo>
                    <a:cubicBezTo>
                      <a:pt x="15297" y="13009"/>
                      <a:pt x="14441" y="12034"/>
                      <a:pt x="13607" y="11083"/>
                    </a:cubicBezTo>
                    <a:cubicBezTo>
                      <a:pt x="15568" y="9158"/>
                      <a:pt x="17507" y="7209"/>
                      <a:pt x="19356" y="5162"/>
                    </a:cubicBezTo>
                    <a:cubicBezTo>
                      <a:pt x="20704" y="3666"/>
                      <a:pt x="19539" y="1581"/>
                      <a:pt x="18047" y="1581"/>
                    </a:cubicBezTo>
                    <a:cubicBezTo>
                      <a:pt x="17644" y="1581"/>
                      <a:pt x="17216" y="1734"/>
                      <a:pt x="16809" y="2091"/>
                    </a:cubicBezTo>
                    <a:cubicBezTo>
                      <a:pt x="14712" y="3919"/>
                      <a:pt x="12706" y="5869"/>
                      <a:pt x="10699" y="7794"/>
                    </a:cubicBezTo>
                    <a:cubicBezTo>
                      <a:pt x="9730" y="6697"/>
                      <a:pt x="8737" y="5601"/>
                      <a:pt x="7745" y="4504"/>
                    </a:cubicBezTo>
                    <a:cubicBezTo>
                      <a:pt x="6325" y="2944"/>
                      <a:pt x="4882" y="1166"/>
                      <a:pt x="3033" y="191"/>
                    </a:cubicBezTo>
                    <a:cubicBezTo>
                      <a:pt x="2787" y="60"/>
                      <a:pt x="2538" y="0"/>
                      <a:pt x="2302" y="0"/>
                    </a:cubicBezTo>
                    <a:close/>
                  </a:path>
                </a:pathLst>
              </a:custGeom>
              <a:solidFill>
                <a:srgbClr val="D53B2B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474" name="Google Shape;10973;p76"/>
              <p:cNvSpPr/>
              <p:nvPr/>
            </p:nvSpPr>
            <p:spPr>
              <a:xfrm>
                <a:off x="0" y="16564"/>
                <a:ext cx="1054430" cy="105405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971" h="21600" fill="norm" stroke="1" extrusionOk="0">
                    <a:moveTo>
                      <a:pt x="2298" y="0"/>
                    </a:moveTo>
                    <a:cubicBezTo>
                      <a:pt x="1361" y="0"/>
                      <a:pt x="618" y="950"/>
                      <a:pt x="1068" y="2117"/>
                    </a:cubicBezTo>
                    <a:cubicBezTo>
                      <a:pt x="1834" y="4115"/>
                      <a:pt x="3297" y="5723"/>
                      <a:pt x="4604" y="7307"/>
                    </a:cubicBezTo>
                    <a:cubicBezTo>
                      <a:pt x="5594" y="8477"/>
                      <a:pt x="6563" y="9646"/>
                      <a:pt x="7554" y="10791"/>
                    </a:cubicBezTo>
                    <a:cubicBezTo>
                      <a:pt x="5279" y="12936"/>
                      <a:pt x="3005" y="15080"/>
                      <a:pt x="707" y="17175"/>
                    </a:cubicBezTo>
                    <a:cubicBezTo>
                      <a:pt x="-898" y="18662"/>
                      <a:pt x="508" y="21036"/>
                      <a:pt x="2170" y="21036"/>
                    </a:cubicBezTo>
                    <a:cubicBezTo>
                      <a:pt x="2605" y="21036"/>
                      <a:pt x="3058" y="20874"/>
                      <a:pt x="3478" y="20490"/>
                    </a:cubicBezTo>
                    <a:cubicBezTo>
                      <a:pt x="5775" y="18370"/>
                      <a:pt x="8094" y="16250"/>
                      <a:pt x="10414" y="14105"/>
                    </a:cubicBezTo>
                    <a:cubicBezTo>
                      <a:pt x="11202" y="15032"/>
                      <a:pt x="12013" y="15982"/>
                      <a:pt x="12824" y="16907"/>
                    </a:cubicBezTo>
                    <a:cubicBezTo>
                      <a:pt x="13499" y="17663"/>
                      <a:pt x="14175" y="18394"/>
                      <a:pt x="14828" y="19149"/>
                    </a:cubicBezTo>
                    <a:cubicBezTo>
                      <a:pt x="15617" y="20026"/>
                      <a:pt x="16405" y="21245"/>
                      <a:pt x="17531" y="21537"/>
                    </a:cubicBezTo>
                    <a:cubicBezTo>
                      <a:pt x="17704" y="21580"/>
                      <a:pt x="17874" y="21600"/>
                      <a:pt x="18040" y="21600"/>
                    </a:cubicBezTo>
                    <a:cubicBezTo>
                      <a:pt x="19216" y="21600"/>
                      <a:pt x="20157" y="20586"/>
                      <a:pt x="19940" y="19198"/>
                    </a:cubicBezTo>
                    <a:cubicBezTo>
                      <a:pt x="19738" y="17980"/>
                      <a:pt x="18815" y="17127"/>
                      <a:pt x="18072" y="16250"/>
                    </a:cubicBezTo>
                    <a:cubicBezTo>
                      <a:pt x="17418" y="15494"/>
                      <a:pt x="16765" y="14715"/>
                      <a:pt x="16112" y="13959"/>
                    </a:cubicBezTo>
                    <a:cubicBezTo>
                      <a:pt x="15278" y="12984"/>
                      <a:pt x="14446" y="12034"/>
                      <a:pt x="13589" y="11084"/>
                    </a:cubicBezTo>
                    <a:cubicBezTo>
                      <a:pt x="15571" y="9159"/>
                      <a:pt x="17508" y="7210"/>
                      <a:pt x="19355" y="5164"/>
                    </a:cubicBezTo>
                    <a:cubicBezTo>
                      <a:pt x="20702" y="3667"/>
                      <a:pt x="19524" y="1582"/>
                      <a:pt x="18028" y="1582"/>
                    </a:cubicBezTo>
                    <a:cubicBezTo>
                      <a:pt x="17623" y="1582"/>
                      <a:pt x="17195" y="1735"/>
                      <a:pt x="16788" y="2093"/>
                    </a:cubicBezTo>
                    <a:cubicBezTo>
                      <a:pt x="14716" y="3920"/>
                      <a:pt x="12711" y="5869"/>
                      <a:pt x="10684" y="7795"/>
                    </a:cubicBezTo>
                    <a:cubicBezTo>
                      <a:pt x="9717" y="6698"/>
                      <a:pt x="8748" y="5601"/>
                      <a:pt x="7757" y="4505"/>
                    </a:cubicBezTo>
                    <a:cubicBezTo>
                      <a:pt x="6315" y="2945"/>
                      <a:pt x="4897" y="1167"/>
                      <a:pt x="3027" y="192"/>
                    </a:cubicBezTo>
                    <a:cubicBezTo>
                      <a:pt x="2782" y="60"/>
                      <a:pt x="2534" y="0"/>
                      <a:pt x="2298" y="0"/>
                    </a:cubicBezTo>
                    <a:close/>
                  </a:path>
                </a:pathLst>
              </a:custGeom>
              <a:solidFill>
                <a:srgbClr val="EB635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</p:grpSp>
      <p:grpSp>
        <p:nvGrpSpPr>
          <p:cNvPr id="10494" name="Google Shape;11960;p86">
            <a:hlinkClick r:id="rId2" invalidUrl="" action="ppaction://hlinksldjump" tgtFrame="" tooltip="" history="1" highlightClick="0" endSnd="0"/>
          </p:cNvPr>
          <p:cNvGrpSpPr/>
          <p:nvPr/>
        </p:nvGrpSpPr>
        <p:grpSpPr>
          <a:xfrm>
            <a:off x="580386" y="12033363"/>
            <a:ext cx="1332657" cy="1296316"/>
            <a:chOff x="0" y="0"/>
            <a:chExt cx="1332655" cy="1296314"/>
          </a:xfrm>
        </p:grpSpPr>
        <p:sp>
          <p:nvSpPr>
            <p:cNvPr id="10477" name="Google Shape;11961;p86"/>
            <p:cNvSpPr/>
            <p:nvPr/>
          </p:nvSpPr>
          <p:spPr>
            <a:xfrm>
              <a:off x="437098" y="307702"/>
              <a:ext cx="895558" cy="1425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30" y="0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3730" y="0"/>
                  </a:lnTo>
                  <a:close/>
                </a:path>
              </a:pathLst>
            </a:custGeom>
            <a:solidFill>
              <a:srgbClr val="6DA8D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478" name="Google Shape;11962;p86"/>
            <p:cNvSpPr/>
            <p:nvPr/>
          </p:nvSpPr>
          <p:spPr>
            <a:xfrm>
              <a:off x="437098" y="450278"/>
              <a:ext cx="895558" cy="1435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373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98D9D5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479" name="Google Shape;11963;p86"/>
            <p:cNvSpPr/>
            <p:nvPr/>
          </p:nvSpPr>
          <p:spPr>
            <a:xfrm>
              <a:off x="504060" y="451144"/>
              <a:ext cx="828596" cy="4521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286" y="6858"/>
                  </a:lnTo>
                  <a:lnTo>
                    <a:pt x="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C1E8E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480" name="Google Shape;11964;p86"/>
            <p:cNvSpPr/>
            <p:nvPr/>
          </p:nvSpPr>
          <p:spPr>
            <a:xfrm>
              <a:off x="504060" y="0"/>
              <a:ext cx="828596" cy="4511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286" y="14769"/>
                  </a:ln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E8E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481" name="Google Shape;11965;p86"/>
            <p:cNvSpPr/>
            <p:nvPr/>
          </p:nvSpPr>
          <p:spPr>
            <a:xfrm>
              <a:off x="13716" y="944005"/>
              <a:ext cx="58484" cy="846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797" h="21600" fill="norm" stroke="1" extrusionOk="0">
                  <a:moveTo>
                    <a:pt x="7714" y="0"/>
                  </a:moveTo>
                  <a:cubicBezTo>
                    <a:pt x="7161" y="0"/>
                    <a:pt x="6608" y="25"/>
                    <a:pt x="6055" y="123"/>
                  </a:cubicBezTo>
                  <a:cubicBezTo>
                    <a:pt x="2046" y="786"/>
                    <a:pt x="-753" y="3858"/>
                    <a:pt x="180" y="6709"/>
                  </a:cubicBezTo>
                  <a:cubicBezTo>
                    <a:pt x="1424" y="10419"/>
                    <a:pt x="2945" y="14375"/>
                    <a:pt x="4811" y="17889"/>
                  </a:cubicBezTo>
                  <a:cubicBezTo>
                    <a:pt x="5744" y="20298"/>
                    <a:pt x="8820" y="21600"/>
                    <a:pt x="12207" y="21600"/>
                  </a:cubicBezTo>
                  <a:cubicBezTo>
                    <a:pt x="12829" y="21600"/>
                    <a:pt x="13762" y="21600"/>
                    <a:pt x="14661" y="21379"/>
                  </a:cubicBezTo>
                  <a:cubicBezTo>
                    <a:pt x="18670" y="20298"/>
                    <a:pt x="20847" y="17226"/>
                    <a:pt x="19292" y="14375"/>
                  </a:cubicBezTo>
                  <a:cubicBezTo>
                    <a:pt x="17771" y="11083"/>
                    <a:pt x="16527" y="7790"/>
                    <a:pt x="15283" y="4276"/>
                  </a:cubicBezTo>
                  <a:cubicBezTo>
                    <a:pt x="14488" y="1818"/>
                    <a:pt x="11343" y="0"/>
                    <a:pt x="7714" y="0"/>
                  </a:cubicBezTo>
                  <a:close/>
                </a:path>
              </a:pathLst>
            </a:custGeom>
            <a:solidFill>
              <a:srgbClr val="6DA8D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482" name="Google Shape;11966;p86"/>
            <p:cNvSpPr/>
            <p:nvPr/>
          </p:nvSpPr>
          <p:spPr>
            <a:xfrm>
              <a:off x="0" y="814530"/>
              <a:ext cx="58484" cy="861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5" h="21600" fill="norm" stroke="1" extrusionOk="0">
                  <a:moveTo>
                    <a:pt x="10979" y="0"/>
                  </a:moveTo>
                  <a:cubicBezTo>
                    <a:pt x="6005" y="0"/>
                    <a:pt x="1927" y="2030"/>
                    <a:pt x="1210" y="4784"/>
                  </a:cubicBezTo>
                  <a:cubicBezTo>
                    <a:pt x="403" y="8674"/>
                    <a:pt x="0" y="12322"/>
                    <a:pt x="0" y="16212"/>
                  </a:cubicBezTo>
                  <a:cubicBezTo>
                    <a:pt x="0" y="19232"/>
                    <a:pt x="4392" y="21600"/>
                    <a:pt x="9993" y="21600"/>
                  </a:cubicBezTo>
                  <a:cubicBezTo>
                    <a:pt x="15595" y="21600"/>
                    <a:pt x="19987" y="19232"/>
                    <a:pt x="19987" y="16212"/>
                  </a:cubicBezTo>
                  <a:cubicBezTo>
                    <a:pt x="19987" y="12757"/>
                    <a:pt x="20390" y="9302"/>
                    <a:pt x="21197" y="5871"/>
                  </a:cubicBezTo>
                  <a:cubicBezTo>
                    <a:pt x="21600" y="3068"/>
                    <a:pt x="17612" y="266"/>
                    <a:pt x="12413" y="48"/>
                  </a:cubicBezTo>
                  <a:cubicBezTo>
                    <a:pt x="11920" y="0"/>
                    <a:pt x="11427" y="0"/>
                    <a:pt x="10979" y="0"/>
                  </a:cubicBezTo>
                  <a:close/>
                </a:path>
              </a:pathLst>
            </a:custGeom>
            <a:solidFill>
              <a:srgbClr val="6DA8D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483" name="Google Shape;11967;p86"/>
            <p:cNvSpPr/>
            <p:nvPr/>
          </p:nvSpPr>
          <p:spPr>
            <a:xfrm>
              <a:off x="26699" y="688906"/>
              <a:ext cx="58485" cy="837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7" h="21600" fill="norm" stroke="1" extrusionOk="0">
                  <a:moveTo>
                    <a:pt x="12290" y="0"/>
                  </a:moveTo>
                  <a:cubicBezTo>
                    <a:pt x="9578" y="0"/>
                    <a:pt x="6866" y="1293"/>
                    <a:pt x="5592" y="3405"/>
                  </a:cubicBezTo>
                  <a:cubicBezTo>
                    <a:pt x="3533" y="6960"/>
                    <a:pt x="1801" y="10514"/>
                    <a:pt x="330" y="14267"/>
                  </a:cubicBezTo>
                  <a:cubicBezTo>
                    <a:pt x="-846" y="17151"/>
                    <a:pt x="1213" y="20481"/>
                    <a:pt x="5003" y="21376"/>
                  </a:cubicBezTo>
                  <a:cubicBezTo>
                    <a:pt x="5886" y="21600"/>
                    <a:pt x="6441" y="21600"/>
                    <a:pt x="7323" y="21600"/>
                  </a:cubicBezTo>
                  <a:cubicBezTo>
                    <a:pt x="10232" y="21600"/>
                    <a:pt x="13173" y="20034"/>
                    <a:pt x="14022" y="17598"/>
                  </a:cubicBezTo>
                  <a:cubicBezTo>
                    <a:pt x="15493" y="14267"/>
                    <a:pt x="17257" y="10962"/>
                    <a:pt x="18989" y="7855"/>
                  </a:cubicBezTo>
                  <a:cubicBezTo>
                    <a:pt x="20754" y="4971"/>
                    <a:pt x="18989" y="1641"/>
                    <a:pt x="15199" y="522"/>
                  </a:cubicBezTo>
                  <a:cubicBezTo>
                    <a:pt x="14284" y="174"/>
                    <a:pt x="13303" y="0"/>
                    <a:pt x="12290" y="0"/>
                  </a:cubicBezTo>
                  <a:close/>
                </a:path>
              </a:pathLst>
            </a:custGeom>
            <a:solidFill>
              <a:srgbClr val="6DA8D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484" name="Google Shape;11968;p86"/>
            <p:cNvSpPr/>
            <p:nvPr/>
          </p:nvSpPr>
          <p:spPr>
            <a:xfrm>
              <a:off x="84199" y="579081"/>
              <a:ext cx="70110" cy="766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22" h="21600" fill="norm" stroke="1" extrusionOk="0">
                  <a:moveTo>
                    <a:pt x="13778" y="0"/>
                  </a:moveTo>
                  <a:cubicBezTo>
                    <a:pt x="12100" y="0"/>
                    <a:pt x="10394" y="678"/>
                    <a:pt x="9211" y="1981"/>
                  </a:cubicBezTo>
                  <a:cubicBezTo>
                    <a:pt x="6267" y="5373"/>
                    <a:pt x="3570" y="8765"/>
                    <a:pt x="1121" y="12157"/>
                  </a:cubicBezTo>
                  <a:cubicBezTo>
                    <a:pt x="-860" y="14816"/>
                    <a:pt x="-117" y="18669"/>
                    <a:pt x="2579" y="20623"/>
                  </a:cubicBezTo>
                  <a:cubicBezTo>
                    <a:pt x="3818" y="21356"/>
                    <a:pt x="5028" y="21600"/>
                    <a:pt x="6267" y="21600"/>
                  </a:cubicBezTo>
                  <a:cubicBezTo>
                    <a:pt x="8220" y="21600"/>
                    <a:pt x="9954" y="20867"/>
                    <a:pt x="11164" y="19158"/>
                  </a:cubicBezTo>
                  <a:cubicBezTo>
                    <a:pt x="13393" y="16010"/>
                    <a:pt x="15842" y="12862"/>
                    <a:pt x="18539" y="9959"/>
                  </a:cubicBezTo>
                  <a:cubicBezTo>
                    <a:pt x="20740" y="7299"/>
                    <a:pt x="20492" y="3663"/>
                    <a:pt x="17796" y="1492"/>
                  </a:cubicBezTo>
                  <a:cubicBezTo>
                    <a:pt x="16668" y="488"/>
                    <a:pt x="15237" y="0"/>
                    <a:pt x="13778" y="0"/>
                  </a:cubicBezTo>
                  <a:close/>
                </a:path>
              </a:pathLst>
            </a:custGeom>
            <a:solidFill>
              <a:srgbClr val="6DA8D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485" name="Google Shape;11969;p86"/>
            <p:cNvSpPr/>
            <p:nvPr/>
          </p:nvSpPr>
          <p:spPr>
            <a:xfrm>
              <a:off x="174158" y="494403"/>
              <a:ext cx="78703" cy="676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88" h="21600" fill="norm" stroke="1" extrusionOk="0">
                  <a:moveTo>
                    <a:pt x="14682" y="0"/>
                  </a:moveTo>
                  <a:cubicBezTo>
                    <a:pt x="13644" y="0"/>
                    <a:pt x="12606" y="338"/>
                    <a:pt x="11642" y="1015"/>
                  </a:cubicBezTo>
                  <a:cubicBezTo>
                    <a:pt x="8355" y="3477"/>
                    <a:pt x="5266" y="6492"/>
                    <a:pt x="2177" y="9262"/>
                  </a:cubicBezTo>
                  <a:cubicBezTo>
                    <a:pt x="-245" y="11723"/>
                    <a:pt x="-690" y="16123"/>
                    <a:pt x="1065" y="18862"/>
                  </a:cubicBezTo>
                  <a:cubicBezTo>
                    <a:pt x="2177" y="20769"/>
                    <a:pt x="3932" y="21600"/>
                    <a:pt x="5488" y="21600"/>
                  </a:cubicBezTo>
                  <a:cubicBezTo>
                    <a:pt x="6576" y="21600"/>
                    <a:pt x="7910" y="21323"/>
                    <a:pt x="8800" y="20246"/>
                  </a:cubicBezTo>
                  <a:cubicBezTo>
                    <a:pt x="11642" y="17477"/>
                    <a:pt x="14509" y="15015"/>
                    <a:pt x="17598" y="12831"/>
                  </a:cubicBezTo>
                  <a:cubicBezTo>
                    <a:pt x="20243" y="10615"/>
                    <a:pt x="20910" y="6492"/>
                    <a:pt x="19378" y="3200"/>
                  </a:cubicBezTo>
                  <a:cubicBezTo>
                    <a:pt x="18389" y="1108"/>
                    <a:pt x="16560" y="0"/>
                    <a:pt x="14682" y="0"/>
                  </a:cubicBezTo>
                  <a:close/>
                </a:path>
              </a:pathLst>
            </a:custGeom>
            <a:solidFill>
              <a:srgbClr val="6DA8D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486" name="Google Shape;11970;p86"/>
            <p:cNvSpPr/>
            <p:nvPr/>
          </p:nvSpPr>
          <p:spPr>
            <a:xfrm>
              <a:off x="263749" y="1223525"/>
              <a:ext cx="84738" cy="584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96" h="21600" fill="norm" stroke="1" extrusionOk="0">
                  <a:moveTo>
                    <a:pt x="5150" y="0"/>
                  </a:moveTo>
                  <a:cubicBezTo>
                    <a:pt x="3074" y="0"/>
                    <a:pt x="1135" y="2138"/>
                    <a:pt x="327" y="5550"/>
                  </a:cubicBezTo>
                  <a:cubicBezTo>
                    <a:pt x="-688" y="9900"/>
                    <a:pt x="743" y="14587"/>
                    <a:pt x="3420" y="16237"/>
                  </a:cubicBezTo>
                  <a:cubicBezTo>
                    <a:pt x="6927" y="18262"/>
                    <a:pt x="10412" y="19912"/>
                    <a:pt x="13920" y="21262"/>
                  </a:cubicBezTo>
                  <a:cubicBezTo>
                    <a:pt x="14335" y="21262"/>
                    <a:pt x="14750" y="21600"/>
                    <a:pt x="15166" y="21600"/>
                  </a:cubicBezTo>
                  <a:cubicBezTo>
                    <a:pt x="17427" y="21600"/>
                    <a:pt x="19689" y="18937"/>
                    <a:pt x="20104" y="14925"/>
                  </a:cubicBezTo>
                  <a:cubicBezTo>
                    <a:pt x="20912" y="10575"/>
                    <a:pt x="19066" y="5887"/>
                    <a:pt x="16389" y="4875"/>
                  </a:cubicBezTo>
                  <a:cubicBezTo>
                    <a:pt x="13089" y="3862"/>
                    <a:pt x="10020" y="2212"/>
                    <a:pt x="6927" y="525"/>
                  </a:cubicBezTo>
                  <a:cubicBezTo>
                    <a:pt x="6327" y="150"/>
                    <a:pt x="5727" y="0"/>
                    <a:pt x="5150" y="0"/>
                  </a:cubicBezTo>
                  <a:close/>
                </a:path>
              </a:pathLst>
            </a:custGeom>
            <a:solidFill>
              <a:srgbClr val="6DA8D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487" name="Google Shape;11971;p86"/>
            <p:cNvSpPr/>
            <p:nvPr/>
          </p:nvSpPr>
          <p:spPr>
            <a:xfrm>
              <a:off x="150605" y="1161343"/>
              <a:ext cx="78196" cy="68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66" h="21600" fill="norm" stroke="1" extrusionOk="0">
                  <a:moveTo>
                    <a:pt x="5656" y="0"/>
                  </a:moveTo>
                  <a:cubicBezTo>
                    <a:pt x="3983" y="0"/>
                    <a:pt x="2335" y="911"/>
                    <a:pt x="1161" y="2613"/>
                  </a:cubicBezTo>
                  <a:cubicBezTo>
                    <a:pt x="-612" y="5590"/>
                    <a:pt x="-387" y="9661"/>
                    <a:pt x="2060" y="12091"/>
                  </a:cubicBezTo>
                  <a:cubicBezTo>
                    <a:pt x="5181" y="15099"/>
                    <a:pt x="8303" y="18076"/>
                    <a:pt x="11649" y="20506"/>
                  </a:cubicBezTo>
                  <a:cubicBezTo>
                    <a:pt x="12748" y="21327"/>
                    <a:pt x="13646" y="21600"/>
                    <a:pt x="14770" y="21600"/>
                  </a:cubicBezTo>
                  <a:cubicBezTo>
                    <a:pt x="16543" y="21600"/>
                    <a:pt x="18316" y="20506"/>
                    <a:pt x="19440" y="18349"/>
                  </a:cubicBezTo>
                  <a:cubicBezTo>
                    <a:pt x="20988" y="15372"/>
                    <a:pt x="20339" y="11028"/>
                    <a:pt x="17667" y="9114"/>
                  </a:cubicBezTo>
                  <a:cubicBezTo>
                    <a:pt x="14770" y="6684"/>
                    <a:pt x="11874" y="4253"/>
                    <a:pt x="9202" y="1549"/>
                  </a:cubicBezTo>
                  <a:cubicBezTo>
                    <a:pt x="8153" y="486"/>
                    <a:pt x="6904" y="0"/>
                    <a:pt x="5656" y="0"/>
                  </a:cubicBezTo>
                  <a:close/>
                </a:path>
              </a:pathLst>
            </a:custGeom>
            <a:solidFill>
              <a:srgbClr val="6DA8D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488" name="Google Shape;11972;p86"/>
            <p:cNvSpPr/>
            <p:nvPr/>
          </p:nvSpPr>
          <p:spPr>
            <a:xfrm>
              <a:off x="64733" y="1064136"/>
              <a:ext cx="67910" cy="788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850" h="21600" fill="norm" stroke="1" extrusionOk="0">
                  <a:moveTo>
                    <a:pt x="6330" y="0"/>
                  </a:moveTo>
                  <a:cubicBezTo>
                    <a:pt x="5175" y="0"/>
                    <a:pt x="4049" y="290"/>
                    <a:pt x="3063" y="897"/>
                  </a:cubicBezTo>
                  <a:cubicBezTo>
                    <a:pt x="50" y="2532"/>
                    <a:pt x="-964" y="6303"/>
                    <a:pt x="1035" y="9125"/>
                  </a:cubicBezTo>
                  <a:cubicBezTo>
                    <a:pt x="3317" y="12659"/>
                    <a:pt x="5823" y="15956"/>
                    <a:pt x="8583" y="19226"/>
                  </a:cubicBezTo>
                  <a:cubicBezTo>
                    <a:pt x="9850" y="20651"/>
                    <a:pt x="11850" y="21600"/>
                    <a:pt x="13596" y="21600"/>
                  </a:cubicBezTo>
                  <a:cubicBezTo>
                    <a:pt x="14863" y="21600"/>
                    <a:pt x="16384" y="21125"/>
                    <a:pt x="17369" y="20176"/>
                  </a:cubicBezTo>
                  <a:cubicBezTo>
                    <a:pt x="20129" y="18303"/>
                    <a:pt x="20636" y="14532"/>
                    <a:pt x="18637" y="11947"/>
                  </a:cubicBezTo>
                  <a:cubicBezTo>
                    <a:pt x="16130" y="9125"/>
                    <a:pt x="13596" y="6066"/>
                    <a:pt x="11596" y="2769"/>
                  </a:cubicBezTo>
                  <a:cubicBezTo>
                    <a:pt x="10470" y="949"/>
                    <a:pt x="8386" y="0"/>
                    <a:pt x="6330" y="0"/>
                  </a:cubicBezTo>
                  <a:close/>
                </a:path>
              </a:pathLst>
            </a:custGeom>
            <a:solidFill>
              <a:srgbClr val="6DA8D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489" name="Google Shape;11973;p86"/>
            <p:cNvSpPr/>
            <p:nvPr/>
          </p:nvSpPr>
          <p:spPr>
            <a:xfrm>
              <a:off x="394033" y="1237830"/>
              <a:ext cx="83658" cy="584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6" h="21600" fill="norm" stroke="1" extrusionOk="0">
                  <a:moveTo>
                    <a:pt x="16005" y="0"/>
                  </a:moveTo>
                  <a:cubicBezTo>
                    <a:pt x="15760" y="0"/>
                    <a:pt x="15516" y="45"/>
                    <a:pt x="15271" y="91"/>
                  </a:cubicBezTo>
                  <a:cubicBezTo>
                    <a:pt x="11997" y="909"/>
                    <a:pt x="8723" y="1319"/>
                    <a:pt x="5449" y="1319"/>
                  </a:cubicBezTo>
                  <a:cubicBezTo>
                    <a:pt x="2419" y="1319"/>
                    <a:pt x="0" y="5775"/>
                    <a:pt x="0" y="11459"/>
                  </a:cubicBezTo>
                  <a:cubicBezTo>
                    <a:pt x="0" y="16734"/>
                    <a:pt x="2419" y="21600"/>
                    <a:pt x="5449" y="21600"/>
                  </a:cubicBezTo>
                  <a:cubicBezTo>
                    <a:pt x="9163" y="21600"/>
                    <a:pt x="12877" y="21191"/>
                    <a:pt x="16567" y="20372"/>
                  </a:cubicBezTo>
                  <a:cubicBezTo>
                    <a:pt x="19401" y="19599"/>
                    <a:pt x="21600" y="14733"/>
                    <a:pt x="21160" y="9049"/>
                  </a:cubicBezTo>
                  <a:cubicBezTo>
                    <a:pt x="20965" y="3820"/>
                    <a:pt x="18570" y="0"/>
                    <a:pt x="16005" y="0"/>
                  </a:cubicBezTo>
                  <a:close/>
                </a:path>
              </a:pathLst>
            </a:custGeom>
            <a:solidFill>
              <a:srgbClr val="6DA8D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490" name="Google Shape;11974;p86"/>
            <p:cNvSpPr/>
            <p:nvPr/>
          </p:nvSpPr>
          <p:spPr>
            <a:xfrm>
              <a:off x="518920" y="1204695"/>
              <a:ext cx="82492" cy="61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23" h="21600" fill="norm" stroke="1" extrusionOk="0">
                  <a:moveTo>
                    <a:pt x="14780" y="0"/>
                  </a:moveTo>
                  <a:cubicBezTo>
                    <a:pt x="13957" y="0"/>
                    <a:pt x="13111" y="306"/>
                    <a:pt x="12312" y="986"/>
                  </a:cubicBezTo>
                  <a:cubicBezTo>
                    <a:pt x="9374" y="3402"/>
                    <a:pt x="6459" y="5238"/>
                    <a:pt x="3310" y="7041"/>
                  </a:cubicBezTo>
                  <a:cubicBezTo>
                    <a:pt x="583" y="8572"/>
                    <a:pt x="-686" y="13130"/>
                    <a:pt x="372" y="16770"/>
                  </a:cubicBezTo>
                  <a:cubicBezTo>
                    <a:pt x="1218" y="19797"/>
                    <a:pt x="3098" y="21600"/>
                    <a:pt x="5190" y="21600"/>
                  </a:cubicBezTo>
                  <a:cubicBezTo>
                    <a:pt x="5825" y="21600"/>
                    <a:pt x="6459" y="21600"/>
                    <a:pt x="7070" y="21294"/>
                  </a:cubicBezTo>
                  <a:cubicBezTo>
                    <a:pt x="10643" y="19185"/>
                    <a:pt x="14004" y="17076"/>
                    <a:pt x="17341" y="14321"/>
                  </a:cubicBezTo>
                  <a:cubicBezTo>
                    <a:pt x="19880" y="12212"/>
                    <a:pt x="20914" y="7654"/>
                    <a:pt x="19457" y="4014"/>
                  </a:cubicBezTo>
                  <a:cubicBezTo>
                    <a:pt x="18446" y="1497"/>
                    <a:pt x="16636" y="0"/>
                    <a:pt x="14780" y="0"/>
                  </a:cubicBezTo>
                  <a:close/>
                </a:path>
              </a:pathLst>
            </a:custGeom>
            <a:solidFill>
              <a:srgbClr val="6DA8D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491" name="Google Shape;11975;p86"/>
            <p:cNvSpPr/>
            <p:nvPr/>
          </p:nvSpPr>
          <p:spPr>
            <a:xfrm>
              <a:off x="628696" y="1123190"/>
              <a:ext cx="73163" cy="748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00" h="21600" fill="norm" stroke="1" extrusionOk="0">
                  <a:moveTo>
                    <a:pt x="14163" y="0"/>
                  </a:moveTo>
                  <a:cubicBezTo>
                    <a:pt x="12514" y="0"/>
                    <a:pt x="10918" y="751"/>
                    <a:pt x="9747" y="2252"/>
                  </a:cubicBezTo>
                  <a:cubicBezTo>
                    <a:pt x="7353" y="5226"/>
                    <a:pt x="4746" y="8201"/>
                    <a:pt x="1900" y="10675"/>
                  </a:cubicBezTo>
                  <a:cubicBezTo>
                    <a:pt x="-468" y="13149"/>
                    <a:pt x="-707" y="17124"/>
                    <a:pt x="1660" y="19598"/>
                  </a:cubicBezTo>
                  <a:cubicBezTo>
                    <a:pt x="2858" y="20849"/>
                    <a:pt x="4507" y="21600"/>
                    <a:pt x="5943" y="21600"/>
                  </a:cubicBezTo>
                  <a:cubicBezTo>
                    <a:pt x="7353" y="21600"/>
                    <a:pt x="8790" y="21100"/>
                    <a:pt x="9987" y="19849"/>
                  </a:cubicBezTo>
                  <a:cubicBezTo>
                    <a:pt x="13072" y="16874"/>
                    <a:pt x="16158" y="13649"/>
                    <a:pt x="18765" y="10175"/>
                  </a:cubicBezTo>
                  <a:cubicBezTo>
                    <a:pt x="20893" y="7450"/>
                    <a:pt x="20654" y="3725"/>
                    <a:pt x="18047" y="1501"/>
                  </a:cubicBezTo>
                  <a:cubicBezTo>
                    <a:pt x="16876" y="500"/>
                    <a:pt x="15493" y="0"/>
                    <a:pt x="14163" y="0"/>
                  </a:cubicBezTo>
                  <a:close/>
                </a:path>
              </a:pathLst>
            </a:custGeom>
            <a:solidFill>
              <a:srgbClr val="6DA8D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492" name="Google Shape;11976;p86"/>
            <p:cNvSpPr/>
            <p:nvPr/>
          </p:nvSpPr>
          <p:spPr>
            <a:xfrm>
              <a:off x="705654" y="1009709"/>
              <a:ext cx="59008" cy="834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774" h="21600" fill="norm" stroke="1" extrusionOk="0">
                  <a:moveTo>
                    <a:pt x="12679" y="0"/>
                  </a:moveTo>
                  <a:cubicBezTo>
                    <a:pt x="9547" y="0"/>
                    <a:pt x="6544" y="1472"/>
                    <a:pt x="5608" y="3816"/>
                  </a:cubicBezTo>
                  <a:cubicBezTo>
                    <a:pt x="4187" y="7133"/>
                    <a:pt x="2444" y="10476"/>
                    <a:pt x="732" y="13594"/>
                  </a:cubicBezTo>
                  <a:cubicBezTo>
                    <a:pt x="-1011" y="16487"/>
                    <a:pt x="442" y="19829"/>
                    <a:pt x="4187" y="21151"/>
                  </a:cubicBezTo>
                  <a:cubicBezTo>
                    <a:pt x="5027" y="21376"/>
                    <a:pt x="6189" y="21600"/>
                    <a:pt x="7061" y="21600"/>
                  </a:cubicBezTo>
                  <a:cubicBezTo>
                    <a:pt x="9934" y="21600"/>
                    <a:pt x="12517" y="20503"/>
                    <a:pt x="13680" y="18482"/>
                  </a:cubicBezTo>
                  <a:cubicBezTo>
                    <a:pt x="15714" y="14716"/>
                    <a:pt x="17715" y="11149"/>
                    <a:pt x="19459" y="7358"/>
                  </a:cubicBezTo>
                  <a:cubicBezTo>
                    <a:pt x="20589" y="4465"/>
                    <a:pt x="18587" y="1147"/>
                    <a:pt x="14842" y="249"/>
                  </a:cubicBezTo>
                  <a:cubicBezTo>
                    <a:pt x="14132" y="75"/>
                    <a:pt x="13389" y="0"/>
                    <a:pt x="12679" y="0"/>
                  </a:cubicBezTo>
                  <a:close/>
                </a:path>
              </a:pathLst>
            </a:custGeom>
            <a:solidFill>
              <a:srgbClr val="6DA8D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493" name="Google Shape;11977;p86"/>
            <p:cNvSpPr/>
            <p:nvPr/>
          </p:nvSpPr>
          <p:spPr>
            <a:xfrm>
              <a:off x="287799" y="442136"/>
              <a:ext cx="84495" cy="584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12" h="21600" fill="norm" stroke="1" extrusionOk="0">
                  <a:moveTo>
                    <a:pt x="15330" y="0"/>
                  </a:moveTo>
                  <a:cubicBezTo>
                    <a:pt x="14841" y="0"/>
                    <a:pt x="14352" y="112"/>
                    <a:pt x="13840" y="335"/>
                  </a:cubicBezTo>
                  <a:cubicBezTo>
                    <a:pt x="10302" y="1676"/>
                    <a:pt x="6788" y="3314"/>
                    <a:pt x="3459" y="5326"/>
                  </a:cubicBezTo>
                  <a:cubicBezTo>
                    <a:pt x="759" y="6964"/>
                    <a:pt x="-707" y="11954"/>
                    <a:pt x="340" y="16274"/>
                  </a:cubicBezTo>
                  <a:cubicBezTo>
                    <a:pt x="1178" y="19589"/>
                    <a:pt x="3040" y="21600"/>
                    <a:pt x="5112" y="21600"/>
                  </a:cubicBezTo>
                  <a:cubicBezTo>
                    <a:pt x="5740" y="21600"/>
                    <a:pt x="6369" y="21265"/>
                    <a:pt x="6997" y="20930"/>
                  </a:cubicBezTo>
                  <a:cubicBezTo>
                    <a:pt x="10093" y="19254"/>
                    <a:pt x="13212" y="17615"/>
                    <a:pt x="16540" y="16274"/>
                  </a:cubicBezTo>
                  <a:cubicBezTo>
                    <a:pt x="19240" y="15269"/>
                    <a:pt x="20893" y="10614"/>
                    <a:pt x="20288" y="6331"/>
                  </a:cubicBezTo>
                  <a:cubicBezTo>
                    <a:pt x="19590" y="2458"/>
                    <a:pt x="17634" y="0"/>
                    <a:pt x="15330" y="0"/>
                  </a:cubicBezTo>
                  <a:close/>
                </a:path>
              </a:pathLst>
            </a:custGeom>
            <a:solidFill>
              <a:srgbClr val="6DA8D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pic>
        <p:nvPicPr>
          <p:cNvPr id="10495" name="IMG_5373.png" descr="IMG_5373.png"/>
          <p:cNvPicPr>
            <a:picLocks noChangeAspect="1"/>
          </p:cNvPicPr>
          <p:nvPr/>
        </p:nvPicPr>
        <p:blipFill>
          <a:blip r:embed="rId3">
            <a:extLst/>
          </a:blip>
          <a:srcRect l="46365" t="51156" r="0" b="26115"/>
          <a:stretch>
            <a:fillRect/>
          </a:stretch>
        </p:blipFill>
        <p:spPr>
          <a:xfrm>
            <a:off x="3137205" y="348631"/>
            <a:ext cx="16695069" cy="3796202"/>
          </a:xfrm>
          <a:prstGeom prst="rect">
            <a:avLst/>
          </a:prstGeom>
          <a:ln w="12700">
            <a:miter lim="400000"/>
          </a:ln>
        </p:spPr>
      </p:pic>
      <p:sp>
        <p:nvSpPr>
          <p:cNvPr id="10496" name="المسافة=١٥٠ ÷١٠٠ = ١٫٥ كلم"/>
          <p:cNvSpPr txBox="1"/>
          <p:nvPr/>
        </p:nvSpPr>
        <p:spPr>
          <a:xfrm>
            <a:off x="2580065" y="7742565"/>
            <a:ext cx="15396033" cy="1376668"/>
          </a:xfrm>
          <a:prstGeom prst="rect">
            <a:avLst/>
          </a:prstGeom>
          <a:ln w="254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121919" tIns="121919" rIns="121919" bIns="121919">
            <a:spAutoFit/>
          </a:bodyPr>
          <a:lstStyle>
            <a:lvl1pPr algn="ctr">
              <a:defRPr sz="8900">
                <a:ln w="25400" cap="flat">
                  <a:solidFill>
                    <a:srgbClr val="333333"/>
                  </a:solidFill>
                  <a:prstDash val="solid"/>
                  <a:miter lim="400000"/>
                </a:ln>
                <a:solidFill>
                  <a:srgbClr val="FFAB01"/>
                </a:solidFill>
                <a:latin typeface="29LTAzer"/>
                <a:ea typeface="29LTAzer"/>
                <a:cs typeface="29LTAzer"/>
                <a:sym typeface="29LTAzer"/>
              </a:defRPr>
            </a:lvl1pPr>
          </a:lstStyle>
          <a:p>
            <a:pPr rtl="0">
              <a:defRPr/>
            </a:pPr>
            <a:r>
              <a:t>المسافة=١٥٠ ÷١٠٠ = ١٫٥ كلم</a:t>
            </a:r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02" name="Google Shape;11198;p81"/>
          <p:cNvGrpSpPr/>
          <p:nvPr/>
        </p:nvGrpSpPr>
        <p:grpSpPr>
          <a:xfrm>
            <a:off x="13409600" y="3409138"/>
            <a:ext cx="9054425" cy="6897529"/>
            <a:chOff x="0" y="0"/>
            <a:chExt cx="9054424" cy="6897527"/>
          </a:xfrm>
        </p:grpSpPr>
        <p:grpSp>
          <p:nvGrpSpPr>
            <p:cNvPr id="10500" name="Google Shape;11199;p81"/>
            <p:cNvGrpSpPr/>
            <p:nvPr/>
          </p:nvGrpSpPr>
          <p:grpSpPr>
            <a:xfrm>
              <a:off x="0" y="-1"/>
              <a:ext cx="9054425" cy="6897529"/>
              <a:chOff x="0" y="0"/>
              <a:chExt cx="9054424" cy="6897527"/>
            </a:xfrm>
          </p:grpSpPr>
          <p:sp>
            <p:nvSpPr>
              <p:cNvPr id="10498" name="Google Shape;11200;p81"/>
              <p:cNvSpPr/>
              <p:nvPr/>
            </p:nvSpPr>
            <p:spPr>
              <a:xfrm>
                <a:off x="2897663" y="5730125"/>
                <a:ext cx="3091510" cy="116740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81" h="21246" fill="norm" stroke="1" extrusionOk="0">
                    <a:moveTo>
                      <a:pt x="4350" y="0"/>
                    </a:moveTo>
                    <a:cubicBezTo>
                      <a:pt x="4245" y="1604"/>
                      <a:pt x="4116" y="7013"/>
                      <a:pt x="3722" y="9621"/>
                    </a:cubicBezTo>
                    <a:cubicBezTo>
                      <a:pt x="3329" y="12228"/>
                      <a:pt x="2563" y="14078"/>
                      <a:pt x="1991" y="15643"/>
                    </a:cubicBezTo>
                    <a:cubicBezTo>
                      <a:pt x="1418" y="17207"/>
                      <a:pt x="607" y="18159"/>
                      <a:pt x="288" y="19007"/>
                    </a:cubicBezTo>
                    <a:cubicBezTo>
                      <a:pt x="-30" y="19854"/>
                      <a:pt x="-60" y="20375"/>
                      <a:pt x="79" y="20727"/>
                    </a:cubicBezTo>
                    <a:cubicBezTo>
                      <a:pt x="219" y="21079"/>
                      <a:pt x="259" y="21054"/>
                      <a:pt x="1125" y="21119"/>
                    </a:cubicBezTo>
                    <a:cubicBezTo>
                      <a:pt x="1991" y="21184"/>
                      <a:pt x="3553" y="21119"/>
                      <a:pt x="5275" y="21119"/>
                    </a:cubicBezTo>
                    <a:cubicBezTo>
                      <a:pt x="6997" y="21119"/>
                      <a:pt x="9317" y="21119"/>
                      <a:pt x="11457" y="21119"/>
                    </a:cubicBezTo>
                    <a:cubicBezTo>
                      <a:pt x="13597" y="21119"/>
                      <a:pt x="16528" y="21119"/>
                      <a:pt x="18116" y="21119"/>
                    </a:cubicBezTo>
                    <a:cubicBezTo>
                      <a:pt x="19704" y="21119"/>
                      <a:pt x="20425" y="21405"/>
                      <a:pt x="20983" y="21119"/>
                    </a:cubicBezTo>
                    <a:cubicBezTo>
                      <a:pt x="21540" y="20832"/>
                      <a:pt x="21500" y="19906"/>
                      <a:pt x="21461" y="19398"/>
                    </a:cubicBezTo>
                    <a:cubicBezTo>
                      <a:pt x="21421" y="18890"/>
                      <a:pt x="21271" y="19411"/>
                      <a:pt x="20744" y="18068"/>
                    </a:cubicBezTo>
                    <a:cubicBezTo>
                      <a:pt x="20216" y="16725"/>
                      <a:pt x="18877" y="14079"/>
                      <a:pt x="18295" y="11341"/>
                    </a:cubicBezTo>
                    <a:cubicBezTo>
                      <a:pt x="17713" y="8604"/>
                      <a:pt x="17414" y="3482"/>
                      <a:pt x="17250" y="1643"/>
                    </a:cubicBezTo>
                    <a:cubicBezTo>
                      <a:pt x="17086" y="-195"/>
                      <a:pt x="17300" y="535"/>
                      <a:pt x="17310" y="313"/>
                    </a:cubicBezTo>
                  </a:path>
                </a:pathLst>
              </a:custGeom>
              <a:solidFill>
                <a:schemeClr val="accent4"/>
              </a:solidFill>
              <a:ln w="50800" cap="flat">
                <a:solidFill>
                  <a:schemeClr val="accent3"/>
                </a:solidFill>
                <a:prstDash val="solid"/>
                <a:round/>
              </a:ln>
              <a:effectLst/>
            </p:spPr>
            <p:txBody>
              <a:bodyPr wrap="square" lIns="121919" tIns="121919" rIns="121919" bIns="121919" numCol="1" anchor="t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499" name="Google Shape;11201;p81"/>
              <p:cNvSpPr/>
              <p:nvPr/>
            </p:nvSpPr>
            <p:spPr>
              <a:xfrm>
                <a:off x="0" y="0"/>
                <a:ext cx="9054425" cy="5728379"/>
              </a:xfrm>
              <a:prstGeom prst="roundRect">
                <a:avLst>
                  <a:gd name="adj" fmla="val 3857"/>
                </a:avLst>
              </a:prstGeom>
              <a:solidFill>
                <a:schemeClr val="accent4"/>
              </a:solidFill>
              <a:ln w="50800" cap="flat">
                <a:solidFill>
                  <a:schemeClr val="accent3"/>
                </a:solidFill>
                <a:prstDash val="solid"/>
                <a:round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sp>
          <p:nvSpPr>
            <p:cNvPr id="10501" name="Google Shape;11202;p81"/>
            <p:cNvSpPr/>
            <p:nvPr/>
          </p:nvSpPr>
          <p:spPr>
            <a:xfrm>
              <a:off x="2930564" y="6787366"/>
              <a:ext cx="3047310" cy="1"/>
            </a:xfrm>
            <a:prstGeom prst="line">
              <a:avLst/>
            </a:prstGeom>
            <a:noFill/>
            <a:ln w="50800" cap="flat">
              <a:solidFill>
                <a:schemeClr val="accent3"/>
              </a:solidFill>
              <a:prstDash val="solid"/>
              <a:round/>
            </a:ln>
            <a:effectLst/>
          </p:spPr>
          <p:txBody>
            <a:bodyPr wrap="square" lIns="121919" tIns="121919" rIns="121919" bIns="121919" numCol="1" anchor="t">
              <a:noAutofit/>
            </a:bodyPr>
            <a:lstStyle/>
            <a:p>
              <a:pPr/>
            </a:p>
          </p:txBody>
        </p:sp>
      </p:grpSp>
      <p:pic>
        <p:nvPicPr>
          <p:cNvPr id="10503" name="IMG_5135.jpeg" descr="IMG_5135.jpeg"/>
          <p:cNvPicPr>
            <a:picLocks noChangeAspect="1"/>
          </p:cNvPicPr>
          <p:nvPr/>
        </p:nvPicPr>
        <p:blipFill>
          <a:blip r:embed="rId2">
            <a:extLst/>
          </a:blip>
          <a:srcRect l="9" t="0" r="9" b="0"/>
          <a:stretch>
            <a:fillRect/>
          </a:stretch>
        </p:blipFill>
        <p:spPr>
          <a:xfrm>
            <a:off x="13573369" y="3718356"/>
            <a:ext cx="8726799" cy="4908804"/>
          </a:xfrm>
          <a:prstGeom prst="rect">
            <a:avLst/>
          </a:prstGeom>
          <a:ln w="50800">
            <a:solidFill>
              <a:schemeClr val="accent3"/>
            </a:solidFill>
          </a:ln>
        </p:spPr>
      </p:pic>
      <p:sp>
        <p:nvSpPr>
          <p:cNvPr id="10504" name="Google Shape;197;p27"/>
          <p:cNvSpPr txBox="1"/>
          <p:nvPr/>
        </p:nvSpPr>
        <p:spPr>
          <a:xfrm>
            <a:off x="6549115" y="3409138"/>
            <a:ext cx="6958177" cy="3166472"/>
          </a:xfrm>
          <a:prstGeom prst="rect">
            <a:avLst/>
          </a:prstGeom>
          <a:ln w="25400">
            <a:miter lim="400000"/>
          </a:ln>
          <a:effectLst>
            <a:outerShdw sx="100000" sy="100000" kx="0" ky="0" algn="b" rotWithShape="0" blurRad="50800" dist="63500" dir="2700000">
              <a:srgbClr val="000000">
                <a:alpha val="50000"/>
              </a:srgbClr>
            </a:outerShdw>
          </a:effectLst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243799" tIns="243799" rIns="243799" bIns="243799" anchor="ctr">
            <a:normAutofit fontScale="100000" lnSpcReduction="0"/>
          </a:bodyPr>
          <a:lstStyle>
            <a:lvl1pPr algn="ctr" defTabSz="1877567" rtl="0">
              <a:lnSpc>
                <a:spcPct val="85000"/>
              </a:lnSpc>
              <a:defRPr sz="10625">
                <a:solidFill>
                  <a:srgbClr val="3DAA8B"/>
                </a:solidFill>
                <a:latin typeface="DG Bebo Thin"/>
                <a:ea typeface="DG Bebo Thin"/>
                <a:cs typeface="DG Bebo Thin"/>
                <a:sym typeface="DG Bebo Thin"/>
              </a:defRPr>
            </a:lvl1pPr>
          </a:lstStyle>
          <a:p>
            <a:pPr/>
            <a:r>
              <a:t>ختاماً</a:t>
            </a:r>
          </a:p>
        </p:txBody>
      </p:sp>
      <p:sp>
        <p:nvSpPr>
          <p:cNvPr id="10505" name="التعليم ليس استعداد للحياة، بل انه الحياة."/>
          <p:cNvSpPr txBox="1"/>
          <p:nvPr/>
        </p:nvSpPr>
        <p:spPr>
          <a:xfrm>
            <a:off x="906231" y="6352299"/>
            <a:ext cx="11285769" cy="5089298"/>
          </a:xfrm>
          <a:prstGeom prst="rect">
            <a:avLst/>
          </a:prstGeom>
          <a:ln w="254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121919" tIns="121919" rIns="121919" bIns="121919">
            <a:spAutoFit/>
          </a:bodyPr>
          <a:lstStyle>
            <a:lvl1pPr algn="ctr">
              <a:lnSpc>
                <a:spcPct val="85000"/>
              </a:lnSpc>
              <a:defRPr sz="13600">
                <a:latin typeface="DimaSari"/>
                <a:ea typeface="DimaSari"/>
                <a:cs typeface="DimaSari"/>
                <a:sym typeface="DimaSari"/>
              </a:defRPr>
            </a:lvl1pPr>
          </a:lstStyle>
          <a:p>
            <a:pPr rtl="0">
              <a:defRPr/>
            </a:pPr>
            <a:r>
              <a:t>التعليم ليس استعداد للحياة، بل انه الحياة.</a:t>
            </a:r>
          </a:p>
        </p:txBody>
      </p:sp>
    </p:spTree>
  </p:cSld>
  <p:clrMapOvr>
    <a:masterClrMapping/>
  </p:clrMapOvr>
  <p:transition xmlns:p14="http://schemas.microsoft.com/office/powerpoint/2010/main" spd="med" advClick="1"/>
  <p:timing>
    <p:tnLst>
      <p:par>
        <p:cTn id="1" nodeType="tmRoot" restart="never" dur="indefinite" fill="hold">
          <p:childTnLst>
            <p:seq concurrent="1" prevAc="none" nextAc="seek">
              <p:cTn id="2" nodeType="mainSeq" dur="indefinite" fill="hold">
                <p:childTnLst>
                  <p:par>
                    <p:cTn id="3" fill="hold">
                      <p:stCondLst>
                        <p:cond delay="indefinite"/>
                        <p:cond evt="onBegin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Class="entr" nodeType="afterEffect" presetID="10" grpId="1" fill="hold">
                                  <p:stCondLst>
                                    <p:cond delay="0"/>
                                  </p:stCondLst>
                                  <p:iterate type="lt" backwards="0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10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id="7" dur="2000"/>
                                        <p:tgtEl>
                                          <p:spTgt spid="10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build="whole" bldLvl="1" animBg="1" rev="0" advAuto="0" spid="10504" grpId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79" name="Google Shape;9664;p58"/>
          <p:cNvGrpSpPr/>
          <p:nvPr/>
        </p:nvGrpSpPr>
        <p:grpSpPr>
          <a:xfrm>
            <a:off x="1330402" y="5113381"/>
            <a:ext cx="8691934" cy="7142737"/>
            <a:chOff x="0" y="0"/>
            <a:chExt cx="8691933" cy="7142735"/>
          </a:xfrm>
        </p:grpSpPr>
        <p:sp>
          <p:nvSpPr>
            <p:cNvPr id="9742" name="Google Shape;9665;p58"/>
            <p:cNvSpPr/>
            <p:nvPr/>
          </p:nvSpPr>
          <p:spPr>
            <a:xfrm>
              <a:off x="306827" y="2384664"/>
              <a:ext cx="1511280" cy="39615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952" y="0"/>
                  </a:moveTo>
                  <a:lnTo>
                    <a:pt x="8956" y="5241"/>
                  </a:lnTo>
                  <a:lnTo>
                    <a:pt x="0" y="21600"/>
                  </a:lnTo>
                  <a:lnTo>
                    <a:pt x="2390" y="21600"/>
                  </a:lnTo>
                  <a:lnTo>
                    <a:pt x="12643" y="10064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A3A3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43" name="Google Shape;9666;p58"/>
            <p:cNvSpPr/>
            <p:nvPr/>
          </p:nvSpPr>
          <p:spPr>
            <a:xfrm>
              <a:off x="933464" y="2384664"/>
              <a:ext cx="884642" cy="18457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118" y="0"/>
                  </a:moveTo>
                  <a:lnTo>
                    <a:pt x="0" y="11248"/>
                  </a:lnTo>
                  <a:cubicBezTo>
                    <a:pt x="1084" y="10705"/>
                    <a:pt x="2313" y="10328"/>
                    <a:pt x="3592" y="10281"/>
                  </a:cubicBezTo>
                  <a:cubicBezTo>
                    <a:pt x="3657" y="10279"/>
                    <a:pt x="3724" y="10279"/>
                    <a:pt x="3789" y="10279"/>
                  </a:cubicBezTo>
                  <a:cubicBezTo>
                    <a:pt x="4664" y="10279"/>
                    <a:pt x="5563" y="10427"/>
                    <a:pt x="6249" y="10800"/>
                  </a:cubicBezTo>
                  <a:cubicBezTo>
                    <a:pt x="7283" y="11342"/>
                    <a:pt x="7725" y="12262"/>
                    <a:pt x="7970" y="13158"/>
                  </a:cubicBezTo>
                  <a:cubicBezTo>
                    <a:pt x="8708" y="15988"/>
                    <a:pt x="7479" y="18771"/>
                    <a:pt x="6298" y="21600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A1272B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44" name="Google Shape;9667;p58"/>
            <p:cNvSpPr/>
            <p:nvPr/>
          </p:nvSpPr>
          <p:spPr>
            <a:xfrm>
              <a:off x="4475968" y="2384664"/>
              <a:ext cx="1511280" cy="39615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8956" y="10064"/>
                  </a:lnTo>
                  <a:lnTo>
                    <a:pt x="19210" y="21600"/>
                  </a:lnTo>
                  <a:lnTo>
                    <a:pt x="21600" y="21600"/>
                  </a:lnTo>
                  <a:lnTo>
                    <a:pt x="12671" y="5241"/>
                  </a:lnTo>
                  <a:lnTo>
                    <a:pt x="9677" y="0"/>
                  </a:lnTo>
                  <a:close/>
                </a:path>
              </a:pathLst>
            </a:custGeom>
            <a:solidFill>
              <a:srgbClr val="BA3A3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45" name="Google Shape;9668;p58"/>
            <p:cNvSpPr/>
            <p:nvPr/>
          </p:nvSpPr>
          <p:spPr>
            <a:xfrm>
              <a:off x="4475968" y="2384664"/>
              <a:ext cx="886572" cy="18457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5267" y="21600"/>
                  </a:lnTo>
                  <a:cubicBezTo>
                    <a:pt x="14139" y="18771"/>
                    <a:pt x="12862" y="15988"/>
                    <a:pt x="13598" y="13158"/>
                  </a:cubicBezTo>
                  <a:cubicBezTo>
                    <a:pt x="13843" y="12262"/>
                    <a:pt x="14335" y="11342"/>
                    <a:pt x="15316" y="10800"/>
                  </a:cubicBezTo>
                  <a:cubicBezTo>
                    <a:pt x="16047" y="10427"/>
                    <a:pt x="16905" y="10279"/>
                    <a:pt x="17772" y="10279"/>
                  </a:cubicBezTo>
                  <a:cubicBezTo>
                    <a:pt x="17837" y="10279"/>
                    <a:pt x="17902" y="10279"/>
                    <a:pt x="17968" y="10281"/>
                  </a:cubicBezTo>
                  <a:cubicBezTo>
                    <a:pt x="19292" y="10328"/>
                    <a:pt x="20472" y="10705"/>
                    <a:pt x="21600" y="11248"/>
                  </a:cubicBezTo>
                  <a:lnTo>
                    <a:pt x="16495" y="0"/>
                  </a:lnTo>
                  <a:close/>
                </a:path>
              </a:pathLst>
            </a:custGeom>
            <a:solidFill>
              <a:srgbClr val="A1272B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46" name="Google Shape;9669;p58"/>
            <p:cNvSpPr/>
            <p:nvPr/>
          </p:nvSpPr>
          <p:spPr>
            <a:xfrm>
              <a:off x="2966700" y="2384664"/>
              <a:ext cx="675039" cy="4689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903" y="10062"/>
                  </a:lnTo>
                  <a:lnTo>
                    <a:pt x="1935" y="21600"/>
                  </a:lnTo>
                  <a:lnTo>
                    <a:pt x="7286" y="21600"/>
                  </a:lnTo>
                  <a:lnTo>
                    <a:pt x="18312" y="5235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BA3A3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47" name="Google Shape;9670;p58"/>
            <p:cNvSpPr/>
            <p:nvPr/>
          </p:nvSpPr>
          <p:spPr>
            <a:xfrm>
              <a:off x="2966700" y="2384664"/>
              <a:ext cx="675039" cy="21843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903" y="21600"/>
                  </a:lnTo>
                  <a:cubicBezTo>
                    <a:pt x="1870" y="18790"/>
                    <a:pt x="2706" y="16000"/>
                    <a:pt x="6190" y="13151"/>
                  </a:cubicBezTo>
                  <a:cubicBezTo>
                    <a:pt x="7286" y="12254"/>
                    <a:pt x="8703" y="11338"/>
                    <a:pt x="10509" y="10800"/>
                  </a:cubicBezTo>
                  <a:cubicBezTo>
                    <a:pt x="11716" y="10445"/>
                    <a:pt x="12974" y="10295"/>
                    <a:pt x="14057" y="10295"/>
                  </a:cubicBezTo>
                  <a:cubicBezTo>
                    <a:pt x="14188" y="10295"/>
                    <a:pt x="14317" y="10298"/>
                    <a:pt x="14443" y="10302"/>
                  </a:cubicBezTo>
                  <a:cubicBezTo>
                    <a:pt x="16118" y="10341"/>
                    <a:pt x="17409" y="10701"/>
                    <a:pt x="18312" y="11238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A1272B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48" name="Google Shape;9671;p58"/>
            <p:cNvSpPr/>
            <p:nvPr/>
          </p:nvSpPr>
          <p:spPr>
            <a:xfrm>
              <a:off x="0" y="1520846"/>
              <a:ext cx="6293602" cy="15375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4" h="21600" fill="norm" stroke="1" extrusionOk="0">
                  <a:moveTo>
                    <a:pt x="11434" y="0"/>
                  </a:moveTo>
                  <a:cubicBezTo>
                    <a:pt x="7027" y="0"/>
                    <a:pt x="2361" y="1685"/>
                    <a:pt x="126" y="7322"/>
                  </a:cubicBezTo>
                  <a:cubicBezTo>
                    <a:pt x="50" y="7521"/>
                    <a:pt x="9" y="7832"/>
                    <a:pt x="2" y="8172"/>
                  </a:cubicBezTo>
                  <a:cubicBezTo>
                    <a:pt x="2" y="8200"/>
                    <a:pt x="2" y="8200"/>
                    <a:pt x="2" y="8228"/>
                  </a:cubicBezTo>
                  <a:cubicBezTo>
                    <a:pt x="2" y="8256"/>
                    <a:pt x="2" y="8285"/>
                    <a:pt x="2" y="8285"/>
                  </a:cubicBezTo>
                  <a:cubicBezTo>
                    <a:pt x="2" y="8313"/>
                    <a:pt x="2" y="8341"/>
                    <a:pt x="2" y="8369"/>
                  </a:cubicBezTo>
                  <a:cubicBezTo>
                    <a:pt x="2" y="8369"/>
                    <a:pt x="2" y="8399"/>
                    <a:pt x="2" y="8427"/>
                  </a:cubicBezTo>
                  <a:cubicBezTo>
                    <a:pt x="2" y="8455"/>
                    <a:pt x="2" y="8455"/>
                    <a:pt x="2" y="8483"/>
                  </a:cubicBezTo>
                  <a:cubicBezTo>
                    <a:pt x="2" y="8512"/>
                    <a:pt x="2" y="8540"/>
                    <a:pt x="2" y="8540"/>
                  </a:cubicBezTo>
                  <a:cubicBezTo>
                    <a:pt x="2" y="8568"/>
                    <a:pt x="2" y="8596"/>
                    <a:pt x="2" y="8625"/>
                  </a:cubicBezTo>
                  <a:cubicBezTo>
                    <a:pt x="2" y="8625"/>
                    <a:pt x="2" y="8653"/>
                    <a:pt x="2" y="8681"/>
                  </a:cubicBezTo>
                  <a:cubicBezTo>
                    <a:pt x="2" y="8709"/>
                    <a:pt x="2" y="8709"/>
                    <a:pt x="2" y="8738"/>
                  </a:cubicBezTo>
                  <a:cubicBezTo>
                    <a:pt x="2" y="8766"/>
                    <a:pt x="2" y="8794"/>
                    <a:pt x="2" y="8822"/>
                  </a:cubicBezTo>
                  <a:cubicBezTo>
                    <a:pt x="2" y="8822"/>
                    <a:pt x="2" y="8852"/>
                    <a:pt x="2" y="8880"/>
                  </a:cubicBezTo>
                  <a:cubicBezTo>
                    <a:pt x="2" y="8908"/>
                    <a:pt x="2" y="8908"/>
                    <a:pt x="2" y="8936"/>
                  </a:cubicBezTo>
                  <a:cubicBezTo>
                    <a:pt x="2" y="8965"/>
                    <a:pt x="2" y="8993"/>
                    <a:pt x="2" y="8993"/>
                  </a:cubicBezTo>
                  <a:cubicBezTo>
                    <a:pt x="2" y="9021"/>
                    <a:pt x="2" y="9049"/>
                    <a:pt x="2" y="9078"/>
                  </a:cubicBezTo>
                  <a:cubicBezTo>
                    <a:pt x="2" y="9078"/>
                    <a:pt x="2" y="9106"/>
                    <a:pt x="2" y="9134"/>
                  </a:cubicBezTo>
                  <a:cubicBezTo>
                    <a:pt x="2" y="9162"/>
                    <a:pt x="2" y="9162"/>
                    <a:pt x="2" y="9191"/>
                  </a:cubicBezTo>
                  <a:cubicBezTo>
                    <a:pt x="2" y="9219"/>
                    <a:pt x="2" y="9247"/>
                    <a:pt x="2" y="9247"/>
                  </a:cubicBezTo>
                  <a:cubicBezTo>
                    <a:pt x="2" y="9275"/>
                    <a:pt x="2" y="9305"/>
                    <a:pt x="2" y="9333"/>
                  </a:cubicBezTo>
                  <a:cubicBezTo>
                    <a:pt x="2" y="9333"/>
                    <a:pt x="2" y="9361"/>
                    <a:pt x="2" y="9389"/>
                  </a:cubicBezTo>
                  <a:cubicBezTo>
                    <a:pt x="2" y="9418"/>
                    <a:pt x="2" y="9418"/>
                    <a:pt x="2" y="9446"/>
                  </a:cubicBezTo>
                  <a:cubicBezTo>
                    <a:pt x="2" y="9474"/>
                    <a:pt x="2" y="9502"/>
                    <a:pt x="2" y="9502"/>
                  </a:cubicBezTo>
                  <a:cubicBezTo>
                    <a:pt x="2" y="9530"/>
                    <a:pt x="2" y="9559"/>
                    <a:pt x="2" y="9587"/>
                  </a:cubicBezTo>
                  <a:cubicBezTo>
                    <a:pt x="2" y="9587"/>
                    <a:pt x="2" y="9615"/>
                    <a:pt x="2" y="9643"/>
                  </a:cubicBezTo>
                  <a:cubicBezTo>
                    <a:pt x="2" y="9672"/>
                    <a:pt x="2" y="9672"/>
                    <a:pt x="2" y="9700"/>
                  </a:cubicBezTo>
                  <a:cubicBezTo>
                    <a:pt x="2" y="9728"/>
                    <a:pt x="2" y="9757"/>
                    <a:pt x="2" y="9757"/>
                  </a:cubicBezTo>
                  <a:cubicBezTo>
                    <a:pt x="2" y="9786"/>
                    <a:pt x="2" y="9814"/>
                    <a:pt x="2" y="9842"/>
                  </a:cubicBezTo>
                  <a:cubicBezTo>
                    <a:pt x="2" y="9842"/>
                    <a:pt x="2" y="9870"/>
                    <a:pt x="2" y="9899"/>
                  </a:cubicBezTo>
                  <a:cubicBezTo>
                    <a:pt x="2" y="9927"/>
                    <a:pt x="2" y="9927"/>
                    <a:pt x="2" y="9955"/>
                  </a:cubicBezTo>
                  <a:cubicBezTo>
                    <a:pt x="2" y="9983"/>
                    <a:pt x="2" y="10012"/>
                    <a:pt x="2" y="10012"/>
                  </a:cubicBezTo>
                  <a:cubicBezTo>
                    <a:pt x="2" y="10040"/>
                    <a:pt x="2" y="10068"/>
                    <a:pt x="2" y="10096"/>
                  </a:cubicBezTo>
                  <a:cubicBezTo>
                    <a:pt x="2" y="10096"/>
                    <a:pt x="2" y="10125"/>
                    <a:pt x="2" y="10153"/>
                  </a:cubicBezTo>
                  <a:cubicBezTo>
                    <a:pt x="2" y="10181"/>
                    <a:pt x="2" y="10210"/>
                    <a:pt x="2" y="10210"/>
                  </a:cubicBezTo>
                  <a:cubicBezTo>
                    <a:pt x="2" y="10239"/>
                    <a:pt x="2" y="10267"/>
                    <a:pt x="2" y="10295"/>
                  </a:cubicBezTo>
                  <a:cubicBezTo>
                    <a:pt x="2" y="10295"/>
                    <a:pt x="2" y="10323"/>
                    <a:pt x="2" y="10352"/>
                  </a:cubicBezTo>
                  <a:cubicBezTo>
                    <a:pt x="2" y="10380"/>
                    <a:pt x="2" y="10380"/>
                    <a:pt x="2" y="10408"/>
                  </a:cubicBezTo>
                  <a:cubicBezTo>
                    <a:pt x="2" y="10436"/>
                    <a:pt x="2" y="10465"/>
                    <a:pt x="2" y="10465"/>
                  </a:cubicBezTo>
                  <a:cubicBezTo>
                    <a:pt x="2" y="10493"/>
                    <a:pt x="2" y="10521"/>
                    <a:pt x="2" y="10549"/>
                  </a:cubicBezTo>
                  <a:cubicBezTo>
                    <a:pt x="2" y="10549"/>
                    <a:pt x="2" y="10577"/>
                    <a:pt x="2" y="10606"/>
                  </a:cubicBezTo>
                  <a:cubicBezTo>
                    <a:pt x="2" y="10634"/>
                    <a:pt x="2" y="10634"/>
                    <a:pt x="2" y="10663"/>
                  </a:cubicBezTo>
                  <a:cubicBezTo>
                    <a:pt x="2" y="10692"/>
                    <a:pt x="2" y="10720"/>
                    <a:pt x="2" y="10720"/>
                  </a:cubicBezTo>
                  <a:cubicBezTo>
                    <a:pt x="2" y="10748"/>
                    <a:pt x="2" y="10776"/>
                    <a:pt x="2" y="10805"/>
                  </a:cubicBezTo>
                  <a:cubicBezTo>
                    <a:pt x="2" y="10805"/>
                    <a:pt x="2" y="10833"/>
                    <a:pt x="2" y="10861"/>
                  </a:cubicBezTo>
                  <a:cubicBezTo>
                    <a:pt x="2" y="10889"/>
                    <a:pt x="2" y="10889"/>
                    <a:pt x="2" y="10917"/>
                  </a:cubicBezTo>
                  <a:cubicBezTo>
                    <a:pt x="2" y="10946"/>
                    <a:pt x="2" y="10974"/>
                    <a:pt x="2" y="10974"/>
                  </a:cubicBezTo>
                  <a:cubicBezTo>
                    <a:pt x="2" y="11002"/>
                    <a:pt x="2" y="11030"/>
                    <a:pt x="2" y="11059"/>
                  </a:cubicBezTo>
                  <a:cubicBezTo>
                    <a:pt x="2" y="11059"/>
                    <a:pt x="2" y="11087"/>
                    <a:pt x="2" y="11116"/>
                  </a:cubicBezTo>
                  <a:cubicBezTo>
                    <a:pt x="2" y="11144"/>
                    <a:pt x="2" y="11144"/>
                    <a:pt x="2" y="11173"/>
                  </a:cubicBezTo>
                  <a:cubicBezTo>
                    <a:pt x="2" y="11201"/>
                    <a:pt x="2" y="11229"/>
                    <a:pt x="2" y="11229"/>
                  </a:cubicBezTo>
                  <a:cubicBezTo>
                    <a:pt x="2" y="11257"/>
                    <a:pt x="2" y="11286"/>
                    <a:pt x="2" y="11314"/>
                  </a:cubicBezTo>
                  <a:cubicBezTo>
                    <a:pt x="2" y="11314"/>
                    <a:pt x="2" y="11342"/>
                    <a:pt x="2" y="11370"/>
                  </a:cubicBezTo>
                  <a:cubicBezTo>
                    <a:pt x="-12" y="11880"/>
                    <a:pt x="57" y="12417"/>
                    <a:pt x="195" y="12616"/>
                  </a:cubicBezTo>
                  <a:cubicBezTo>
                    <a:pt x="1830" y="14900"/>
                    <a:pt x="7046" y="21600"/>
                    <a:pt x="11521" y="21600"/>
                  </a:cubicBezTo>
                  <a:cubicBezTo>
                    <a:pt x="12371" y="21600"/>
                    <a:pt x="13195" y="21357"/>
                    <a:pt x="13962" y="20797"/>
                  </a:cubicBezTo>
                  <a:cubicBezTo>
                    <a:pt x="19248" y="16918"/>
                    <a:pt x="21588" y="9389"/>
                    <a:pt x="21553" y="6926"/>
                  </a:cubicBezTo>
                  <a:cubicBezTo>
                    <a:pt x="21553" y="6926"/>
                    <a:pt x="21553" y="6898"/>
                    <a:pt x="21553" y="6869"/>
                  </a:cubicBezTo>
                  <a:cubicBezTo>
                    <a:pt x="21553" y="6841"/>
                    <a:pt x="21553" y="6841"/>
                    <a:pt x="21553" y="6813"/>
                  </a:cubicBezTo>
                  <a:cubicBezTo>
                    <a:pt x="21553" y="6785"/>
                    <a:pt x="21553" y="6756"/>
                    <a:pt x="21553" y="6756"/>
                  </a:cubicBezTo>
                  <a:cubicBezTo>
                    <a:pt x="21553" y="6728"/>
                    <a:pt x="21553" y="6700"/>
                    <a:pt x="21553" y="6672"/>
                  </a:cubicBezTo>
                  <a:cubicBezTo>
                    <a:pt x="21553" y="6644"/>
                    <a:pt x="21553" y="6644"/>
                    <a:pt x="21553" y="6615"/>
                  </a:cubicBezTo>
                  <a:cubicBezTo>
                    <a:pt x="21553" y="6587"/>
                    <a:pt x="21553" y="6558"/>
                    <a:pt x="21553" y="6558"/>
                  </a:cubicBezTo>
                  <a:cubicBezTo>
                    <a:pt x="21553" y="6529"/>
                    <a:pt x="21553" y="6501"/>
                    <a:pt x="21553" y="6473"/>
                  </a:cubicBezTo>
                  <a:cubicBezTo>
                    <a:pt x="21553" y="6473"/>
                    <a:pt x="21553" y="6445"/>
                    <a:pt x="21553" y="6417"/>
                  </a:cubicBezTo>
                  <a:cubicBezTo>
                    <a:pt x="21553" y="6388"/>
                    <a:pt x="21553" y="6388"/>
                    <a:pt x="21553" y="6360"/>
                  </a:cubicBezTo>
                  <a:cubicBezTo>
                    <a:pt x="21553" y="6332"/>
                    <a:pt x="21553" y="6304"/>
                    <a:pt x="21553" y="6304"/>
                  </a:cubicBezTo>
                  <a:cubicBezTo>
                    <a:pt x="21553" y="6275"/>
                    <a:pt x="21553" y="6247"/>
                    <a:pt x="21553" y="6219"/>
                  </a:cubicBezTo>
                  <a:cubicBezTo>
                    <a:pt x="21553" y="6219"/>
                    <a:pt x="21553" y="6191"/>
                    <a:pt x="21553" y="6162"/>
                  </a:cubicBezTo>
                  <a:cubicBezTo>
                    <a:pt x="21553" y="6133"/>
                    <a:pt x="21553" y="6133"/>
                    <a:pt x="21553" y="6105"/>
                  </a:cubicBezTo>
                  <a:cubicBezTo>
                    <a:pt x="21553" y="6077"/>
                    <a:pt x="21553" y="6048"/>
                    <a:pt x="21553" y="6048"/>
                  </a:cubicBezTo>
                  <a:cubicBezTo>
                    <a:pt x="21553" y="6020"/>
                    <a:pt x="21553" y="5992"/>
                    <a:pt x="21553" y="5964"/>
                  </a:cubicBezTo>
                  <a:cubicBezTo>
                    <a:pt x="21553" y="5964"/>
                    <a:pt x="21553" y="5935"/>
                    <a:pt x="21553" y="5907"/>
                  </a:cubicBezTo>
                  <a:cubicBezTo>
                    <a:pt x="21553" y="5879"/>
                    <a:pt x="21553" y="5879"/>
                    <a:pt x="21553" y="5851"/>
                  </a:cubicBezTo>
                  <a:cubicBezTo>
                    <a:pt x="21553" y="5822"/>
                    <a:pt x="21553" y="5794"/>
                    <a:pt x="21553" y="5794"/>
                  </a:cubicBezTo>
                  <a:cubicBezTo>
                    <a:pt x="21553" y="5766"/>
                    <a:pt x="21553" y="5738"/>
                    <a:pt x="21553" y="5709"/>
                  </a:cubicBezTo>
                  <a:cubicBezTo>
                    <a:pt x="21553" y="5709"/>
                    <a:pt x="21553" y="5680"/>
                    <a:pt x="21553" y="5652"/>
                  </a:cubicBezTo>
                  <a:cubicBezTo>
                    <a:pt x="21553" y="5624"/>
                    <a:pt x="21553" y="5624"/>
                    <a:pt x="21553" y="5595"/>
                  </a:cubicBezTo>
                  <a:cubicBezTo>
                    <a:pt x="21553" y="5567"/>
                    <a:pt x="21553" y="5539"/>
                    <a:pt x="21553" y="5539"/>
                  </a:cubicBezTo>
                  <a:cubicBezTo>
                    <a:pt x="21553" y="5511"/>
                    <a:pt x="21553" y="5482"/>
                    <a:pt x="21553" y="5454"/>
                  </a:cubicBezTo>
                  <a:cubicBezTo>
                    <a:pt x="21553" y="5454"/>
                    <a:pt x="21553" y="5426"/>
                    <a:pt x="21553" y="5398"/>
                  </a:cubicBezTo>
                  <a:cubicBezTo>
                    <a:pt x="21553" y="5370"/>
                    <a:pt x="21553" y="5341"/>
                    <a:pt x="21553" y="5341"/>
                  </a:cubicBezTo>
                  <a:cubicBezTo>
                    <a:pt x="21553" y="5313"/>
                    <a:pt x="21553" y="5285"/>
                    <a:pt x="21553" y="5257"/>
                  </a:cubicBezTo>
                  <a:cubicBezTo>
                    <a:pt x="21553" y="5257"/>
                    <a:pt x="21553" y="5227"/>
                    <a:pt x="21553" y="5199"/>
                  </a:cubicBezTo>
                  <a:cubicBezTo>
                    <a:pt x="21553" y="5171"/>
                    <a:pt x="21553" y="5171"/>
                    <a:pt x="21553" y="5142"/>
                  </a:cubicBezTo>
                  <a:cubicBezTo>
                    <a:pt x="21553" y="5114"/>
                    <a:pt x="21553" y="5086"/>
                    <a:pt x="21553" y="5086"/>
                  </a:cubicBezTo>
                  <a:cubicBezTo>
                    <a:pt x="21553" y="5058"/>
                    <a:pt x="21553" y="5030"/>
                    <a:pt x="21553" y="5001"/>
                  </a:cubicBezTo>
                  <a:cubicBezTo>
                    <a:pt x="21553" y="5001"/>
                    <a:pt x="21553" y="4973"/>
                    <a:pt x="21553" y="4945"/>
                  </a:cubicBezTo>
                  <a:cubicBezTo>
                    <a:pt x="21553" y="4917"/>
                    <a:pt x="21553" y="4917"/>
                    <a:pt x="21553" y="4888"/>
                  </a:cubicBezTo>
                  <a:cubicBezTo>
                    <a:pt x="21553" y="4860"/>
                    <a:pt x="21553" y="4832"/>
                    <a:pt x="21553" y="4832"/>
                  </a:cubicBezTo>
                  <a:cubicBezTo>
                    <a:pt x="21553" y="4804"/>
                    <a:pt x="21553" y="4774"/>
                    <a:pt x="21553" y="4746"/>
                  </a:cubicBezTo>
                  <a:cubicBezTo>
                    <a:pt x="21553" y="4746"/>
                    <a:pt x="21553" y="4718"/>
                    <a:pt x="21553" y="4690"/>
                  </a:cubicBezTo>
                  <a:cubicBezTo>
                    <a:pt x="21553" y="4661"/>
                    <a:pt x="21553" y="4661"/>
                    <a:pt x="21553" y="4633"/>
                  </a:cubicBezTo>
                  <a:cubicBezTo>
                    <a:pt x="21553" y="4605"/>
                    <a:pt x="21553" y="4577"/>
                    <a:pt x="21553" y="4577"/>
                  </a:cubicBezTo>
                  <a:cubicBezTo>
                    <a:pt x="21553" y="4548"/>
                    <a:pt x="21553" y="4520"/>
                    <a:pt x="21553" y="4492"/>
                  </a:cubicBezTo>
                  <a:cubicBezTo>
                    <a:pt x="21553" y="4492"/>
                    <a:pt x="21553" y="4464"/>
                    <a:pt x="21553" y="4435"/>
                  </a:cubicBezTo>
                  <a:cubicBezTo>
                    <a:pt x="21553" y="4407"/>
                    <a:pt x="21553" y="4407"/>
                    <a:pt x="21553" y="4379"/>
                  </a:cubicBezTo>
                  <a:cubicBezTo>
                    <a:pt x="21553" y="4351"/>
                    <a:pt x="21553" y="4321"/>
                    <a:pt x="21553" y="4321"/>
                  </a:cubicBezTo>
                  <a:cubicBezTo>
                    <a:pt x="21553" y="4293"/>
                    <a:pt x="21553" y="4265"/>
                    <a:pt x="21553" y="4237"/>
                  </a:cubicBezTo>
                  <a:cubicBezTo>
                    <a:pt x="21553" y="4237"/>
                    <a:pt x="21553" y="4208"/>
                    <a:pt x="21553" y="4180"/>
                  </a:cubicBezTo>
                  <a:cubicBezTo>
                    <a:pt x="21553" y="4152"/>
                    <a:pt x="21553" y="4152"/>
                    <a:pt x="21553" y="4124"/>
                  </a:cubicBezTo>
                  <a:cubicBezTo>
                    <a:pt x="21553" y="4095"/>
                    <a:pt x="21553" y="4067"/>
                    <a:pt x="21553" y="4067"/>
                  </a:cubicBezTo>
                  <a:cubicBezTo>
                    <a:pt x="21553" y="4039"/>
                    <a:pt x="21553" y="4011"/>
                    <a:pt x="21553" y="3983"/>
                  </a:cubicBezTo>
                  <a:cubicBezTo>
                    <a:pt x="21553" y="3954"/>
                    <a:pt x="21553" y="3954"/>
                    <a:pt x="21553" y="3926"/>
                  </a:cubicBezTo>
                  <a:cubicBezTo>
                    <a:pt x="21553" y="3898"/>
                    <a:pt x="21553" y="3868"/>
                    <a:pt x="21553" y="3868"/>
                  </a:cubicBezTo>
                  <a:cubicBezTo>
                    <a:pt x="21553" y="3840"/>
                    <a:pt x="21553" y="3812"/>
                    <a:pt x="21553" y="3784"/>
                  </a:cubicBezTo>
                  <a:cubicBezTo>
                    <a:pt x="21553" y="3784"/>
                    <a:pt x="21553" y="3755"/>
                    <a:pt x="21553" y="3727"/>
                  </a:cubicBezTo>
                  <a:cubicBezTo>
                    <a:pt x="21553" y="3558"/>
                    <a:pt x="21546" y="3387"/>
                    <a:pt x="21526" y="3274"/>
                  </a:cubicBezTo>
                  <a:cubicBezTo>
                    <a:pt x="21344" y="2285"/>
                    <a:pt x="16565" y="0"/>
                    <a:pt x="11434" y="0"/>
                  </a:cubicBezTo>
                  <a:close/>
                </a:path>
              </a:pathLst>
            </a:custGeom>
            <a:solidFill>
              <a:srgbClr val="CC463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49" name="Google Shape;9672;p58"/>
            <p:cNvSpPr/>
            <p:nvPr/>
          </p:nvSpPr>
          <p:spPr>
            <a:xfrm>
              <a:off x="736" y="1520846"/>
              <a:ext cx="6294548" cy="13056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5" h="21600" fill="norm" stroke="1" extrusionOk="0">
                  <a:moveTo>
                    <a:pt x="11255" y="0"/>
                  </a:moveTo>
                  <a:cubicBezTo>
                    <a:pt x="6916" y="0"/>
                    <a:pt x="2322" y="1984"/>
                    <a:pt x="121" y="8623"/>
                  </a:cubicBezTo>
                  <a:cubicBezTo>
                    <a:pt x="-69" y="9223"/>
                    <a:pt x="-28" y="10656"/>
                    <a:pt x="189" y="11023"/>
                  </a:cubicBezTo>
                  <a:cubicBezTo>
                    <a:pt x="1800" y="13685"/>
                    <a:pt x="6940" y="21600"/>
                    <a:pt x="11346" y="21600"/>
                  </a:cubicBezTo>
                  <a:cubicBezTo>
                    <a:pt x="12182" y="21600"/>
                    <a:pt x="12991" y="21315"/>
                    <a:pt x="13744" y="20657"/>
                  </a:cubicBezTo>
                  <a:cubicBezTo>
                    <a:pt x="19275" y="15790"/>
                    <a:pt x="21531" y="6056"/>
                    <a:pt x="21191" y="3856"/>
                  </a:cubicBezTo>
                  <a:cubicBezTo>
                    <a:pt x="21012" y="2691"/>
                    <a:pt x="16307" y="0"/>
                    <a:pt x="11255" y="0"/>
                  </a:cubicBezTo>
                  <a:close/>
                </a:path>
              </a:pathLst>
            </a:custGeom>
            <a:solidFill>
              <a:srgbClr val="E8874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50" name="Google Shape;9673;p58"/>
            <p:cNvSpPr/>
            <p:nvPr/>
          </p:nvSpPr>
          <p:spPr>
            <a:xfrm>
              <a:off x="719922" y="1592724"/>
              <a:ext cx="2968128" cy="8987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7604"/>
                  </a:lnTo>
                  <a:lnTo>
                    <a:pt x="21600" y="21600"/>
                  </a:lnTo>
                  <a:lnTo>
                    <a:pt x="21600" y="11382"/>
                  </a:lnTo>
                  <a:cubicBezTo>
                    <a:pt x="21600" y="11382"/>
                    <a:pt x="469" y="485"/>
                    <a:pt x="0" y="0"/>
                  </a:cubicBezTo>
                  <a:close/>
                </a:path>
              </a:pathLst>
            </a:custGeom>
            <a:solidFill>
              <a:srgbClr val="2E5670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51" name="Google Shape;9674;p58"/>
            <p:cNvSpPr/>
            <p:nvPr/>
          </p:nvSpPr>
          <p:spPr>
            <a:xfrm>
              <a:off x="3688048" y="1697485"/>
              <a:ext cx="2180288" cy="7939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10471"/>
                  </a:lnTo>
                  <a:lnTo>
                    <a:pt x="0" y="21600"/>
                  </a:lnTo>
                  <a:lnTo>
                    <a:pt x="21241" y="10471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264369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52" name="Google Shape;9675;p58"/>
            <p:cNvSpPr/>
            <p:nvPr/>
          </p:nvSpPr>
          <p:spPr>
            <a:xfrm>
              <a:off x="3688048" y="1820416"/>
              <a:ext cx="2168228" cy="5642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14503"/>
                  </a:lnTo>
                  <a:lnTo>
                    <a:pt x="0" y="21600"/>
                  </a:lnTo>
                  <a:lnTo>
                    <a:pt x="21459" y="5863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5EAD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53" name="Google Shape;9676;p58"/>
            <p:cNvSpPr/>
            <p:nvPr/>
          </p:nvSpPr>
          <p:spPr>
            <a:xfrm>
              <a:off x="719922" y="1252229"/>
              <a:ext cx="5148414" cy="8301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010" y="0"/>
                  </a:moveTo>
                  <a:lnTo>
                    <a:pt x="0" y="8860"/>
                  </a:lnTo>
                  <a:lnTo>
                    <a:pt x="12453" y="21600"/>
                  </a:lnTo>
                  <a:lnTo>
                    <a:pt x="21600" y="11586"/>
                  </a:lnTo>
                  <a:lnTo>
                    <a:pt x="10010" y="0"/>
                  </a:lnTo>
                  <a:close/>
                </a:path>
              </a:pathLst>
            </a:custGeom>
            <a:solidFill>
              <a:srgbClr val="3C678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54" name="Google Shape;9677;p58"/>
            <p:cNvSpPr/>
            <p:nvPr/>
          </p:nvSpPr>
          <p:spPr>
            <a:xfrm>
              <a:off x="1326459" y="1288490"/>
              <a:ext cx="2268889" cy="6870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7663"/>
                  </a:lnTo>
                  <a:lnTo>
                    <a:pt x="21600" y="21600"/>
                  </a:lnTo>
                  <a:lnTo>
                    <a:pt x="21600" y="11402"/>
                  </a:lnTo>
                  <a:cubicBezTo>
                    <a:pt x="21600" y="11402"/>
                    <a:pt x="479" y="505"/>
                    <a:pt x="0" y="0"/>
                  </a:cubicBezTo>
                  <a:close/>
                </a:path>
              </a:pathLst>
            </a:custGeom>
            <a:solidFill>
              <a:srgbClr val="FFB34A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55" name="Google Shape;9678;p58"/>
            <p:cNvSpPr/>
            <p:nvPr/>
          </p:nvSpPr>
          <p:spPr>
            <a:xfrm>
              <a:off x="3595347" y="1369051"/>
              <a:ext cx="1664442" cy="6065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10476"/>
                  </a:lnTo>
                  <a:lnTo>
                    <a:pt x="0" y="21600"/>
                  </a:lnTo>
                  <a:lnTo>
                    <a:pt x="21260" y="10476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58F3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56" name="Google Shape;9679;p58"/>
            <p:cNvSpPr/>
            <p:nvPr/>
          </p:nvSpPr>
          <p:spPr>
            <a:xfrm>
              <a:off x="3595347" y="1463762"/>
              <a:ext cx="1656402" cy="4312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14533"/>
                  </a:lnTo>
                  <a:lnTo>
                    <a:pt x="0" y="21600"/>
                  </a:lnTo>
                  <a:lnTo>
                    <a:pt x="21469" y="5855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5EAD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57" name="Google Shape;9680;p58"/>
            <p:cNvSpPr/>
            <p:nvPr/>
          </p:nvSpPr>
          <p:spPr>
            <a:xfrm>
              <a:off x="1326459" y="1028557"/>
              <a:ext cx="3933330" cy="6346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014" y="0"/>
                  </a:moveTo>
                  <a:lnTo>
                    <a:pt x="0" y="8846"/>
                  </a:lnTo>
                  <a:lnTo>
                    <a:pt x="12460" y="21600"/>
                  </a:lnTo>
                  <a:lnTo>
                    <a:pt x="21600" y="11588"/>
                  </a:lnTo>
                  <a:lnTo>
                    <a:pt x="10014" y="0"/>
                  </a:lnTo>
                  <a:close/>
                </a:path>
              </a:pathLst>
            </a:custGeom>
            <a:solidFill>
              <a:srgbClr val="FFD659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58" name="Google Shape;9681;p58"/>
            <p:cNvSpPr/>
            <p:nvPr/>
          </p:nvSpPr>
          <p:spPr>
            <a:xfrm>
              <a:off x="2726685" y="282686"/>
              <a:ext cx="1379800" cy="11286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1" h="21600" fill="norm" stroke="1" extrusionOk="0">
                  <a:moveTo>
                    <a:pt x="15493" y="0"/>
                  </a:moveTo>
                  <a:cubicBezTo>
                    <a:pt x="15209" y="0"/>
                    <a:pt x="14925" y="38"/>
                    <a:pt x="14644" y="122"/>
                  </a:cubicBezTo>
                  <a:cubicBezTo>
                    <a:pt x="13385" y="429"/>
                    <a:pt x="12534" y="1548"/>
                    <a:pt x="11401" y="2088"/>
                  </a:cubicBezTo>
                  <a:cubicBezTo>
                    <a:pt x="11165" y="2183"/>
                    <a:pt x="10905" y="2242"/>
                    <a:pt x="10650" y="2242"/>
                  </a:cubicBezTo>
                  <a:cubicBezTo>
                    <a:pt x="10393" y="2242"/>
                    <a:pt x="10141" y="2183"/>
                    <a:pt x="9921" y="2050"/>
                  </a:cubicBezTo>
                  <a:cubicBezTo>
                    <a:pt x="9669" y="1933"/>
                    <a:pt x="9480" y="1740"/>
                    <a:pt x="9292" y="1548"/>
                  </a:cubicBezTo>
                  <a:cubicBezTo>
                    <a:pt x="8254" y="589"/>
                    <a:pt x="7116" y="98"/>
                    <a:pt x="5990" y="98"/>
                  </a:cubicBezTo>
                  <a:cubicBezTo>
                    <a:pt x="4759" y="98"/>
                    <a:pt x="3543" y="686"/>
                    <a:pt x="2490" y="1894"/>
                  </a:cubicBezTo>
                  <a:cubicBezTo>
                    <a:pt x="1136" y="3437"/>
                    <a:pt x="255" y="5635"/>
                    <a:pt x="65" y="7872"/>
                  </a:cubicBezTo>
                  <a:cubicBezTo>
                    <a:pt x="2" y="8489"/>
                    <a:pt x="-29" y="9144"/>
                    <a:pt x="34" y="9761"/>
                  </a:cubicBezTo>
                  <a:cubicBezTo>
                    <a:pt x="224" y="12693"/>
                    <a:pt x="1545" y="15430"/>
                    <a:pt x="3529" y="17050"/>
                  </a:cubicBezTo>
                  <a:cubicBezTo>
                    <a:pt x="4474" y="17821"/>
                    <a:pt x="5481" y="18476"/>
                    <a:pt x="6332" y="19403"/>
                  </a:cubicBezTo>
                  <a:cubicBezTo>
                    <a:pt x="6931" y="20064"/>
                    <a:pt x="7475" y="21495"/>
                    <a:pt x="8396" y="21495"/>
                  </a:cubicBezTo>
                  <a:cubicBezTo>
                    <a:pt x="8441" y="21495"/>
                    <a:pt x="8488" y="21492"/>
                    <a:pt x="8535" y="21485"/>
                  </a:cubicBezTo>
                  <a:cubicBezTo>
                    <a:pt x="9071" y="21408"/>
                    <a:pt x="9260" y="20945"/>
                    <a:pt x="9669" y="20752"/>
                  </a:cubicBezTo>
                  <a:cubicBezTo>
                    <a:pt x="9765" y="20694"/>
                    <a:pt x="9822" y="20668"/>
                    <a:pt x="9860" y="20668"/>
                  </a:cubicBezTo>
                  <a:cubicBezTo>
                    <a:pt x="9970" y="20668"/>
                    <a:pt x="9906" y="20898"/>
                    <a:pt x="10141" y="21215"/>
                  </a:cubicBezTo>
                  <a:cubicBezTo>
                    <a:pt x="10260" y="21372"/>
                    <a:pt x="10445" y="21435"/>
                    <a:pt x="10643" y="21435"/>
                  </a:cubicBezTo>
                  <a:cubicBezTo>
                    <a:pt x="11177" y="21435"/>
                    <a:pt x="11822" y="20978"/>
                    <a:pt x="11625" y="20641"/>
                  </a:cubicBezTo>
                  <a:cubicBezTo>
                    <a:pt x="11970" y="21217"/>
                    <a:pt x="12504" y="21600"/>
                    <a:pt x="13069" y="21600"/>
                  </a:cubicBezTo>
                  <a:cubicBezTo>
                    <a:pt x="13322" y="21600"/>
                    <a:pt x="13573" y="21562"/>
                    <a:pt x="13794" y="21369"/>
                  </a:cubicBezTo>
                  <a:cubicBezTo>
                    <a:pt x="14108" y="21138"/>
                    <a:pt x="14361" y="20521"/>
                    <a:pt x="14612" y="20174"/>
                  </a:cubicBezTo>
                  <a:cubicBezTo>
                    <a:pt x="14928" y="19711"/>
                    <a:pt x="15274" y="19326"/>
                    <a:pt x="15651" y="18940"/>
                  </a:cubicBezTo>
                  <a:cubicBezTo>
                    <a:pt x="16408" y="18246"/>
                    <a:pt x="17227" y="17667"/>
                    <a:pt x="18013" y="17050"/>
                  </a:cubicBezTo>
                  <a:cubicBezTo>
                    <a:pt x="19997" y="15430"/>
                    <a:pt x="21351" y="12693"/>
                    <a:pt x="21540" y="9761"/>
                  </a:cubicBezTo>
                  <a:cubicBezTo>
                    <a:pt x="21571" y="9106"/>
                    <a:pt x="21571" y="8450"/>
                    <a:pt x="21508" y="7795"/>
                  </a:cubicBezTo>
                  <a:cubicBezTo>
                    <a:pt x="21288" y="5558"/>
                    <a:pt x="20406" y="3437"/>
                    <a:pt x="19052" y="1894"/>
                  </a:cubicBezTo>
                  <a:cubicBezTo>
                    <a:pt x="18121" y="817"/>
                    <a:pt x="16806" y="0"/>
                    <a:pt x="15493" y="0"/>
                  </a:cubicBezTo>
                  <a:close/>
                </a:path>
              </a:pathLst>
            </a:custGeom>
            <a:solidFill>
              <a:srgbClr val="E63A3A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59" name="Google Shape;9682;p58"/>
            <p:cNvSpPr/>
            <p:nvPr/>
          </p:nvSpPr>
          <p:spPr>
            <a:xfrm>
              <a:off x="3267718" y="405296"/>
              <a:ext cx="304046" cy="1556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62" h="21600" fill="norm" stroke="1" extrusionOk="0">
                  <a:moveTo>
                    <a:pt x="2328" y="0"/>
                  </a:moveTo>
                  <a:cubicBezTo>
                    <a:pt x="2042" y="0"/>
                    <a:pt x="1723" y="190"/>
                    <a:pt x="1348" y="636"/>
                  </a:cubicBezTo>
                  <a:cubicBezTo>
                    <a:pt x="224" y="1473"/>
                    <a:pt x="-196" y="4273"/>
                    <a:pt x="84" y="6516"/>
                  </a:cubicBezTo>
                  <a:cubicBezTo>
                    <a:pt x="364" y="8747"/>
                    <a:pt x="1069" y="10421"/>
                    <a:pt x="1908" y="12384"/>
                  </a:cubicBezTo>
                  <a:cubicBezTo>
                    <a:pt x="2887" y="14616"/>
                    <a:pt x="3872" y="17137"/>
                    <a:pt x="5131" y="18811"/>
                  </a:cubicBezTo>
                  <a:lnTo>
                    <a:pt x="5271" y="18811"/>
                  </a:lnTo>
                  <a:cubicBezTo>
                    <a:pt x="6832" y="20786"/>
                    <a:pt x="8589" y="21600"/>
                    <a:pt x="10363" y="21600"/>
                  </a:cubicBezTo>
                  <a:cubicBezTo>
                    <a:pt x="11622" y="21600"/>
                    <a:pt x="12887" y="21187"/>
                    <a:pt x="14107" y="20495"/>
                  </a:cubicBezTo>
                  <a:cubicBezTo>
                    <a:pt x="15232" y="19938"/>
                    <a:pt x="16211" y="19090"/>
                    <a:pt x="17196" y="17974"/>
                  </a:cubicBezTo>
                  <a:cubicBezTo>
                    <a:pt x="18455" y="16579"/>
                    <a:pt x="19860" y="14895"/>
                    <a:pt x="20559" y="12384"/>
                  </a:cubicBezTo>
                  <a:cubicBezTo>
                    <a:pt x="21404" y="9863"/>
                    <a:pt x="21404" y="6516"/>
                    <a:pt x="20279" y="4273"/>
                  </a:cubicBezTo>
                  <a:cubicBezTo>
                    <a:pt x="19652" y="3202"/>
                    <a:pt x="18847" y="2700"/>
                    <a:pt x="18019" y="2700"/>
                  </a:cubicBezTo>
                  <a:cubicBezTo>
                    <a:pt x="17560" y="2700"/>
                    <a:pt x="17084" y="2856"/>
                    <a:pt x="16636" y="3157"/>
                  </a:cubicBezTo>
                  <a:cubicBezTo>
                    <a:pt x="15372" y="3715"/>
                    <a:pt x="14107" y="5110"/>
                    <a:pt x="12848" y="5947"/>
                  </a:cubicBezTo>
                  <a:cubicBezTo>
                    <a:pt x="12568" y="5947"/>
                    <a:pt x="12428" y="6237"/>
                    <a:pt x="12148" y="6237"/>
                  </a:cubicBezTo>
                  <a:cubicBezTo>
                    <a:pt x="11516" y="6516"/>
                    <a:pt x="10884" y="6650"/>
                    <a:pt x="10251" y="6650"/>
                  </a:cubicBezTo>
                  <a:cubicBezTo>
                    <a:pt x="9619" y="6650"/>
                    <a:pt x="8992" y="6516"/>
                    <a:pt x="8360" y="6237"/>
                  </a:cubicBezTo>
                  <a:cubicBezTo>
                    <a:pt x="6956" y="5389"/>
                    <a:pt x="5696" y="4273"/>
                    <a:pt x="4432" y="2600"/>
                  </a:cubicBezTo>
                  <a:cubicBezTo>
                    <a:pt x="3615" y="1372"/>
                    <a:pt x="3094" y="0"/>
                    <a:pt x="2328" y="0"/>
                  </a:cubicBezTo>
                  <a:close/>
                </a:path>
              </a:pathLst>
            </a:custGeom>
            <a:solidFill>
              <a:srgbClr val="B8233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60" name="Google Shape;9683;p58"/>
            <p:cNvSpPr/>
            <p:nvPr/>
          </p:nvSpPr>
          <p:spPr>
            <a:xfrm>
              <a:off x="3118951" y="0"/>
              <a:ext cx="351456" cy="5185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8" h="21600" fill="norm" stroke="1" extrusionOk="0">
                  <a:moveTo>
                    <a:pt x="4764" y="0"/>
                  </a:moveTo>
                  <a:cubicBezTo>
                    <a:pt x="4602" y="0"/>
                    <a:pt x="4429" y="10"/>
                    <a:pt x="4252" y="37"/>
                  </a:cubicBezTo>
                  <a:cubicBezTo>
                    <a:pt x="3878" y="121"/>
                    <a:pt x="3508" y="288"/>
                    <a:pt x="3016" y="539"/>
                  </a:cubicBezTo>
                  <a:cubicBezTo>
                    <a:pt x="1903" y="1209"/>
                    <a:pt x="918" y="2133"/>
                    <a:pt x="179" y="3141"/>
                  </a:cubicBezTo>
                  <a:cubicBezTo>
                    <a:pt x="51" y="3225"/>
                    <a:pt x="-72" y="3392"/>
                    <a:pt x="51" y="3560"/>
                  </a:cubicBezTo>
                  <a:cubicBezTo>
                    <a:pt x="179" y="3811"/>
                    <a:pt x="672" y="3811"/>
                    <a:pt x="918" y="3811"/>
                  </a:cubicBezTo>
                  <a:cubicBezTo>
                    <a:pt x="1804" y="3781"/>
                    <a:pt x="2691" y="3747"/>
                    <a:pt x="3562" y="3747"/>
                  </a:cubicBezTo>
                  <a:cubicBezTo>
                    <a:pt x="5001" y="3747"/>
                    <a:pt x="6399" y="3834"/>
                    <a:pt x="7704" y="4149"/>
                  </a:cubicBezTo>
                  <a:cubicBezTo>
                    <a:pt x="13506" y="5408"/>
                    <a:pt x="16101" y="10525"/>
                    <a:pt x="16717" y="14219"/>
                  </a:cubicBezTo>
                  <a:cubicBezTo>
                    <a:pt x="16840" y="15143"/>
                    <a:pt x="16717" y="16068"/>
                    <a:pt x="16470" y="16989"/>
                  </a:cubicBezTo>
                  <a:cubicBezTo>
                    <a:pt x="16347" y="17578"/>
                    <a:pt x="16101" y="18248"/>
                    <a:pt x="15604" y="18837"/>
                  </a:cubicBezTo>
                  <a:cubicBezTo>
                    <a:pt x="15480" y="19088"/>
                    <a:pt x="15234" y="19340"/>
                    <a:pt x="14988" y="19591"/>
                  </a:cubicBezTo>
                  <a:cubicBezTo>
                    <a:pt x="14619" y="20009"/>
                    <a:pt x="14126" y="20431"/>
                    <a:pt x="13629" y="20766"/>
                  </a:cubicBezTo>
                  <a:lnTo>
                    <a:pt x="13752" y="20766"/>
                  </a:lnTo>
                  <a:cubicBezTo>
                    <a:pt x="15126" y="21356"/>
                    <a:pt x="16672" y="21600"/>
                    <a:pt x="18233" y="21600"/>
                  </a:cubicBezTo>
                  <a:cubicBezTo>
                    <a:pt x="19341" y="21600"/>
                    <a:pt x="20454" y="21479"/>
                    <a:pt x="21528" y="21268"/>
                  </a:cubicBezTo>
                  <a:cubicBezTo>
                    <a:pt x="20789" y="20682"/>
                    <a:pt x="20297" y="19926"/>
                    <a:pt x="20174" y="19172"/>
                  </a:cubicBezTo>
                  <a:cubicBezTo>
                    <a:pt x="20051" y="18499"/>
                    <a:pt x="19927" y="17745"/>
                    <a:pt x="19804" y="16989"/>
                  </a:cubicBezTo>
                  <a:cubicBezTo>
                    <a:pt x="18691" y="10358"/>
                    <a:pt x="17086" y="2049"/>
                    <a:pt x="5852" y="121"/>
                  </a:cubicBezTo>
                  <a:cubicBezTo>
                    <a:pt x="5508" y="60"/>
                    <a:pt x="5158" y="0"/>
                    <a:pt x="4764" y="0"/>
                  </a:cubicBezTo>
                  <a:close/>
                </a:path>
              </a:pathLst>
            </a:custGeom>
            <a:solidFill>
              <a:srgbClr val="381C2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61" name="Google Shape;9684;p58"/>
            <p:cNvSpPr/>
            <p:nvPr/>
          </p:nvSpPr>
          <p:spPr>
            <a:xfrm>
              <a:off x="2726685" y="689992"/>
              <a:ext cx="1379800" cy="7213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1" h="21600" fill="norm" stroke="1" extrusionOk="0">
                  <a:moveTo>
                    <a:pt x="21508" y="0"/>
                  </a:moveTo>
                  <a:cubicBezTo>
                    <a:pt x="21477" y="725"/>
                    <a:pt x="21477" y="1449"/>
                    <a:pt x="21383" y="2172"/>
                  </a:cubicBezTo>
                  <a:cubicBezTo>
                    <a:pt x="21193" y="3621"/>
                    <a:pt x="20879" y="5008"/>
                    <a:pt x="20469" y="6214"/>
                  </a:cubicBezTo>
                  <a:cubicBezTo>
                    <a:pt x="19650" y="8749"/>
                    <a:pt x="18454" y="10740"/>
                    <a:pt x="17100" y="12249"/>
                  </a:cubicBezTo>
                  <a:cubicBezTo>
                    <a:pt x="15998" y="13516"/>
                    <a:pt x="14771" y="14481"/>
                    <a:pt x="13510" y="14782"/>
                  </a:cubicBezTo>
                  <a:cubicBezTo>
                    <a:pt x="13243" y="14837"/>
                    <a:pt x="12975" y="14864"/>
                    <a:pt x="12706" y="14864"/>
                  </a:cubicBezTo>
                  <a:cubicBezTo>
                    <a:pt x="11206" y="14864"/>
                    <a:pt x="9700" y="14057"/>
                    <a:pt x="8284" y="13034"/>
                  </a:cubicBezTo>
                  <a:cubicBezTo>
                    <a:pt x="4883" y="10559"/>
                    <a:pt x="1639" y="6397"/>
                    <a:pt x="65" y="120"/>
                  </a:cubicBezTo>
                  <a:cubicBezTo>
                    <a:pt x="2" y="1086"/>
                    <a:pt x="-29" y="2111"/>
                    <a:pt x="34" y="3077"/>
                  </a:cubicBezTo>
                  <a:cubicBezTo>
                    <a:pt x="224" y="7663"/>
                    <a:pt x="1545" y="11946"/>
                    <a:pt x="3529" y="14481"/>
                  </a:cubicBezTo>
                  <a:cubicBezTo>
                    <a:pt x="4474" y="15687"/>
                    <a:pt x="5481" y="16713"/>
                    <a:pt x="6332" y="18162"/>
                  </a:cubicBezTo>
                  <a:cubicBezTo>
                    <a:pt x="6931" y="19197"/>
                    <a:pt x="7475" y="21436"/>
                    <a:pt x="8396" y="21436"/>
                  </a:cubicBezTo>
                  <a:cubicBezTo>
                    <a:pt x="8441" y="21436"/>
                    <a:pt x="8488" y="21431"/>
                    <a:pt x="8535" y="21419"/>
                  </a:cubicBezTo>
                  <a:cubicBezTo>
                    <a:pt x="9071" y="21299"/>
                    <a:pt x="9260" y="20574"/>
                    <a:pt x="9669" y="20273"/>
                  </a:cubicBezTo>
                  <a:cubicBezTo>
                    <a:pt x="9765" y="20182"/>
                    <a:pt x="9822" y="20141"/>
                    <a:pt x="9860" y="20141"/>
                  </a:cubicBezTo>
                  <a:cubicBezTo>
                    <a:pt x="9970" y="20141"/>
                    <a:pt x="9906" y="20502"/>
                    <a:pt x="10141" y="20998"/>
                  </a:cubicBezTo>
                  <a:cubicBezTo>
                    <a:pt x="10260" y="21244"/>
                    <a:pt x="10445" y="21342"/>
                    <a:pt x="10643" y="21342"/>
                  </a:cubicBezTo>
                  <a:cubicBezTo>
                    <a:pt x="11177" y="21342"/>
                    <a:pt x="11822" y="20627"/>
                    <a:pt x="11625" y="20100"/>
                  </a:cubicBezTo>
                  <a:cubicBezTo>
                    <a:pt x="11970" y="21001"/>
                    <a:pt x="12504" y="21600"/>
                    <a:pt x="13069" y="21600"/>
                  </a:cubicBezTo>
                  <a:cubicBezTo>
                    <a:pt x="13322" y="21600"/>
                    <a:pt x="13573" y="21540"/>
                    <a:pt x="13794" y="21239"/>
                  </a:cubicBezTo>
                  <a:cubicBezTo>
                    <a:pt x="14108" y="20878"/>
                    <a:pt x="14361" y="19912"/>
                    <a:pt x="14612" y="19368"/>
                  </a:cubicBezTo>
                  <a:cubicBezTo>
                    <a:pt x="14928" y="18644"/>
                    <a:pt x="15274" y="18042"/>
                    <a:pt x="15651" y="17437"/>
                  </a:cubicBezTo>
                  <a:cubicBezTo>
                    <a:pt x="16408" y="16352"/>
                    <a:pt x="17227" y="15446"/>
                    <a:pt x="18013" y="14481"/>
                  </a:cubicBezTo>
                  <a:cubicBezTo>
                    <a:pt x="19997" y="11946"/>
                    <a:pt x="21351" y="7663"/>
                    <a:pt x="21540" y="3077"/>
                  </a:cubicBezTo>
                  <a:cubicBezTo>
                    <a:pt x="21571" y="2051"/>
                    <a:pt x="21571" y="1026"/>
                    <a:pt x="21508" y="0"/>
                  </a:cubicBezTo>
                  <a:close/>
                </a:path>
              </a:pathLst>
            </a:custGeom>
            <a:solidFill>
              <a:srgbClr val="B8233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62" name="Google Shape;9685;p58"/>
            <p:cNvSpPr/>
            <p:nvPr/>
          </p:nvSpPr>
          <p:spPr>
            <a:xfrm>
              <a:off x="3764181" y="420813"/>
              <a:ext cx="263749" cy="370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357" h="21600" fill="norm" stroke="1" extrusionOk="0">
                  <a:moveTo>
                    <a:pt x="5613" y="0"/>
                  </a:moveTo>
                  <a:cubicBezTo>
                    <a:pt x="4432" y="0"/>
                    <a:pt x="3257" y="399"/>
                    <a:pt x="2133" y="1361"/>
                  </a:cubicBezTo>
                  <a:cubicBezTo>
                    <a:pt x="-2775" y="5360"/>
                    <a:pt x="1853" y="14771"/>
                    <a:pt x="5361" y="18418"/>
                  </a:cubicBezTo>
                  <a:cubicBezTo>
                    <a:pt x="6906" y="20065"/>
                    <a:pt x="9010" y="21478"/>
                    <a:pt x="11394" y="21595"/>
                  </a:cubicBezTo>
                  <a:cubicBezTo>
                    <a:pt x="11472" y="21600"/>
                    <a:pt x="11545" y="21600"/>
                    <a:pt x="11623" y="21600"/>
                  </a:cubicBezTo>
                  <a:cubicBezTo>
                    <a:pt x="14757" y="21600"/>
                    <a:pt x="17577" y="19295"/>
                    <a:pt x="18126" y="16658"/>
                  </a:cubicBezTo>
                  <a:cubicBezTo>
                    <a:pt x="18825" y="13949"/>
                    <a:pt x="17846" y="11246"/>
                    <a:pt x="16441" y="8772"/>
                  </a:cubicBezTo>
                  <a:cubicBezTo>
                    <a:pt x="14880" y="6059"/>
                    <a:pt x="10213" y="0"/>
                    <a:pt x="5613" y="0"/>
                  </a:cubicBezTo>
                  <a:close/>
                </a:path>
              </a:pathLst>
            </a:custGeom>
            <a:solidFill>
              <a:srgbClr val="F55844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63" name="Google Shape;9686;p58"/>
            <p:cNvSpPr/>
            <p:nvPr/>
          </p:nvSpPr>
          <p:spPr>
            <a:xfrm>
              <a:off x="3806186" y="439466"/>
              <a:ext cx="132804" cy="186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486" h="21600" fill="norm" stroke="1" extrusionOk="0">
                  <a:moveTo>
                    <a:pt x="5469" y="0"/>
                  </a:moveTo>
                  <a:cubicBezTo>
                    <a:pt x="4327" y="0"/>
                    <a:pt x="3175" y="373"/>
                    <a:pt x="2067" y="1251"/>
                  </a:cubicBezTo>
                  <a:cubicBezTo>
                    <a:pt x="-2701" y="5461"/>
                    <a:pt x="1787" y="14814"/>
                    <a:pt x="5435" y="18324"/>
                  </a:cubicBezTo>
                  <a:cubicBezTo>
                    <a:pt x="6834" y="19966"/>
                    <a:pt x="9084" y="21367"/>
                    <a:pt x="11602" y="21600"/>
                  </a:cubicBezTo>
                  <a:cubicBezTo>
                    <a:pt x="14691" y="21600"/>
                    <a:pt x="17500" y="19257"/>
                    <a:pt x="18339" y="16690"/>
                  </a:cubicBezTo>
                  <a:cubicBezTo>
                    <a:pt x="18899" y="13880"/>
                    <a:pt x="17780" y="11304"/>
                    <a:pt x="16381" y="8737"/>
                  </a:cubicBezTo>
                  <a:cubicBezTo>
                    <a:pt x="14803" y="6105"/>
                    <a:pt x="10147" y="0"/>
                    <a:pt x="5469" y="0"/>
                  </a:cubicBezTo>
                  <a:close/>
                </a:path>
              </a:pathLst>
            </a:custGeom>
            <a:solidFill>
              <a:schemeClr val="accent2">
                <a:lumOff val="44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64" name="Google Shape;9687;p58"/>
            <p:cNvSpPr/>
            <p:nvPr/>
          </p:nvSpPr>
          <p:spPr>
            <a:xfrm>
              <a:off x="3590554" y="3390146"/>
              <a:ext cx="1457702" cy="30125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23" h="21600" fill="norm" stroke="1" extrusionOk="0">
                  <a:moveTo>
                    <a:pt x="18546" y="0"/>
                  </a:moveTo>
                  <a:cubicBezTo>
                    <a:pt x="18546" y="0"/>
                    <a:pt x="18173" y="246"/>
                    <a:pt x="17485" y="722"/>
                  </a:cubicBezTo>
                  <a:cubicBezTo>
                    <a:pt x="17371" y="809"/>
                    <a:pt x="17256" y="881"/>
                    <a:pt x="17113" y="982"/>
                  </a:cubicBezTo>
                  <a:cubicBezTo>
                    <a:pt x="15079" y="2428"/>
                    <a:pt x="10983" y="5404"/>
                    <a:pt x="6113" y="9463"/>
                  </a:cubicBezTo>
                  <a:cubicBezTo>
                    <a:pt x="-877" y="15315"/>
                    <a:pt x="40" y="21600"/>
                    <a:pt x="40" y="21600"/>
                  </a:cubicBezTo>
                  <a:lnTo>
                    <a:pt x="5311" y="21383"/>
                  </a:lnTo>
                  <a:cubicBezTo>
                    <a:pt x="5225" y="20950"/>
                    <a:pt x="5197" y="20502"/>
                    <a:pt x="5197" y="20039"/>
                  </a:cubicBezTo>
                  <a:cubicBezTo>
                    <a:pt x="5397" y="15402"/>
                    <a:pt x="11040" y="9940"/>
                    <a:pt x="15480" y="6357"/>
                  </a:cubicBezTo>
                  <a:cubicBezTo>
                    <a:pt x="16741" y="5346"/>
                    <a:pt x="17886" y="4479"/>
                    <a:pt x="18803" y="3829"/>
                  </a:cubicBezTo>
                  <a:cubicBezTo>
                    <a:pt x="18918" y="3727"/>
                    <a:pt x="19061" y="3641"/>
                    <a:pt x="19175" y="3555"/>
                  </a:cubicBezTo>
                  <a:cubicBezTo>
                    <a:pt x="19405" y="3395"/>
                    <a:pt x="19605" y="3236"/>
                    <a:pt x="19806" y="3107"/>
                  </a:cubicBezTo>
                  <a:cubicBezTo>
                    <a:pt x="20379" y="2716"/>
                    <a:pt x="20723" y="2485"/>
                    <a:pt x="20723" y="2485"/>
                  </a:cubicBezTo>
                  <a:lnTo>
                    <a:pt x="19462" y="1055"/>
                  </a:lnTo>
                  <a:lnTo>
                    <a:pt x="19405" y="982"/>
                  </a:lnTo>
                  <a:lnTo>
                    <a:pt x="18546" y="0"/>
                  </a:lnTo>
                  <a:close/>
                </a:path>
              </a:pathLst>
            </a:custGeom>
            <a:solidFill>
              <a:srgbClr val="6C142D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65" name="Google Shape;9688;p58"/>
            <p:cNvSpPr/>
            <p:nvPr/>
          </p:nvSpPr>
          <p:spPr>
            <a:xfrm>
              <a:off x="3593337" y="5246019"/>
              <a:ext cx="1509270" cy="14762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842" y="0"/>
                  </a:moveTo>
                  <a:cubicBezTo>
                    <a:pt x="16553" y="589"/>
                    <a:pt x="15862" y="1621"/>
                    <a:pt x="14968" y="2860"/>
                  </a:cubicBezTo>
                  <a:cubicBezTo>
                    <a:pt x="12632" y="6074"/>
                    <a:pt x="8969" y="10615"/>
                    <a:pt x="7700" y="11735"/>
                  </a:cubicBezTo>
                  <a:cubicBezTo>
                    <a:pt x="6864" y="12472"/>
                    <a:pt x="6027" y="13150"/>
                    <a:pt x="5192" y="13739"/>
                  </a:cubicBezTo>
                  <a:cubicBezTo>
                    <a:pt x="2422" y="15774"/>
                    <a:pt x="0" y="16894"/>
                    <a:pt x="0" y="16894"/>
                  </a:cubicBezTo>
                  <a:cubicBezTo>
                    <a:pt x="203" y="17572"/>
                    <a:pt x="952" y="18221"/>
                    <a:pt x="1903" y="18840"/>
                  </a:cubicBezTo>
                  <a:cubicBezTo>
                    <a:pt x="2510" y="19224"/>
                    <a:pt x="3201" y="19607"/>
                    <a:pt x="3894" y="19931"/>
                  </a:cubicBezTo>
                  <a:cubicBezTo>
                    <a:pt x="4239" y="20079"/>
                    <a:pt x="4585" y="20255"/>
                    <a:pt x="4932" y="20373"/>
                  </a:cubicBezTo>
                  <a:lnTo>
                    <a:pt x="4932" y="20402"/>
                  </a:lnTo>
                  <a:cubicBezTo>
                    <a:pt x="5278" y="20521"/>
                    <a:pt x="5594" y="20668"/>
                    <a:pt x="5912" y="20786"/>
                  </a:cubicBezTo>
                  <a:cubicBezTo>
                    <a:pt x="6546" y="21022"/>
                    <a:pt x="7095" y="21228"/>
                    <a:pt x="7499" y="21375"/>
                  </a:cubicBezTo>
                  <a:cubicBezTo>
                    <a:pt x="7528" y="21406"/>
                    <a:pt x="7585" y="21406"/>
                    <a:pt x="7643" y="21435"/>
                  </a:cubicBezTo>
                  <a:cubicBezTo>
                    <a:pt x="7729" y="21465"/>
                    <a:pt x="7786" y="21465"/>
                    <a:pt x="7844" y="21494"/>
                  </a:cubicBezTo>
                  <a:cubicBezTo>
                    <a:pt x="7960" y="21524"/>
                    <a:pt x="8046" y="21553"/>
                    <a:pt x="8075" y="21582"/>
                  </a:cubicBezTo>
                  <a:lnTo>
                    <a:pt x="8133" y="21582"/>
                  </a:lnTo>
                  <a:cubicBezTo>
                    <a:pt x="8242" y="21594"/>
                    <a:pt x="8362" y="21600"/>
                    <a:pt x="8492" y="21600"/>
                  </a:cubicBezTo>
                  <a:cubicBezTo>
                    <a:pt x="9008" y="21600"/>
                    <a:pt x="9672" y="21506"/>
                    <a:pt x="10411" y="21316"/>
                  </a:cubicBezTo>
                  <a:cubicBezTo>
                    <a:pt x="11219" y="21081"/>
                    <a:pt x="12142" y="20757"/>
                    <a:pt x="12977" y="20314"/>
                  </a:cubicBezTo>
                  <a:cubicBezTo>
                    <a:pt x="14016" y="19813"/>
                    <a:pt x="14968" y="19135"/>
                    <a:pt x="15630" y="18368"/>
                  </a:cubicBezTo>
                  <a:cubicBezTo>
                    <a:pt x="15804" y="18163"/>
                    <a:pt x="15977" y="17926"/>
                    <a:pt x="16149" y="17720"/>
                  </a:cubicBezTo>
                  <a:cubicBezTo>
                    <a:pt x="16237" y="17601"/>
                    <a:pt x="16323" y="17513"/>
                    <a:pt x="16381" y="17425"/>
                  </a:cubicBezTo>
                  <a:cubicBezTo>
                    <a:pt x="16438" y="17366"/>
                    <a:pt x="16467" y="17337"/>
                    <a:pt x="16496" y="17307"/>
                  </a:cubicBezTo>
                  <a:cubicBezTo>
                    <a:pt x="17679" y="15774"/>
                    <a:pt x="18485" y="14477"/>
                    <a:pt x="18485" y="14477"/>
                  </a:cubicBezTo>
                  <a:lnTo>
                    <a:pt x="18716" y="14594"/>
                  </a:lnTo>
                  <a:lnTo>
                    <a:pt x="21600" y="10437"/>
                  </a:lnTo>
                  <a:lnTo>
                    <a:pt x="17217" y="855"/>
                  </a:lnTo>
                  <a:lnTo>
                    <a:pt x="16842" y="0"/>
                  </a:lnTo>
                  <a:close/>
                </a:path>
              </a:pathLst>
            </a:custGeom>
            <a:solidFill>
              <a:srgbClr val="A21C35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66" name="Google Shape;9689;p58"/>
            <p:cNvSpPr/>
            <p:nvPr/>
          </p:nvSpPr>
          <p:spPr>
            <a:xfrm>
              <a:off x="4131374" y="5246019"/>
              <a:ext cx="971233" cy="1211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206" y="0"/>
                  </a:moveTo>
                  <a:cubicBezTo>
                    <a:pt x="13757" y="718"/>
                    <a:pt x="12683" y="1976"/>
                    <a:pt x="11294" y="3486"/>
                  </a:cubicBezTo>
                  <a:cubicBezTo>
                    <a:pt x="7664" y="7404"/>
                    <a:pt x="1972" y="12939"/>
                    <a:pt x="0" y="14304"/>
                  </a:cubicBezTo>
                  <a:cubicBezTo>
                    <a:pt x="762" y="14304"/>
                    <a:pt x="1523" y="14196"/>
                    <a:pt x="2151" y="14196"/>
                  </a:cubicBezTo>
                  <a:cubicBezTo>
                    <a:pt x="2189" y="14195"/>
                    <a:pt x="2226" y="14195"/>
                    <a:pt x="2265" y="14195"/>
                  </a:cubicBezTo>
                  <a:cubicBezTo>
                    <a:pt x="4629" y="14195"/>
                    <a:pt x="6430" y="15298"/>
                    <a:pt x="7798" y="16783"/>
                  </a:cubicBezTo>
                  <a:cubicBezTo>
                    <a:pt x="8872" y="17969"/>
                    <a:pt x="12502" y="20198"/>
                    <a:pt x="13130" y="21600"/>
                  </a:cubicBezTo>
                  <a:cubicBezTo>
                    <a:pt x="13266" y="21455"/>
                    <a:pt x="13400" y="21348"/>
                    <a:pt x="13489" y="21240"/>
                  </a:cubicBezTo>
                  <a:cubicBezTo>
                    <a:pt x="13579" y="21168"/>
                    <a:pt x="13623" y="21133"/>
                    <a:pt x="13668" y="21097"/>
                  </a:cubicBezTo>
                  <a:cubicBezTo>
                    <a:pt x="15506" y="19228"/>
                    <a:pt x="16760" y="17647"/>
                    <a:pt x="16760" y="17647"/>
                  </a:cubicBezTo>
                  <a:lnTo>
                    <a:pt x="17119" y="17790"/>
                  </a:lnTo>
                  <a:lnTo>
                    <a:pt x="21600" y="12722"/>
                  </a:lnTo>
                  <a:lnTo>
                    <a:pt x="14789" y="1043"/>
                  </a:lnTo>
                  <a:lnTo>
                    <a:pt x="14206" y="0"/>
                  </a:lnTo>
                  <a:close/>
                </a:path>
              </a:pathLst>
            </a:custGeom>
            <a:solidFill>
              <a:srgbClr val="7C112E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67" name="Google Shape;9690;p58"/>
            <p:cNvSpPr/>
            <p:nvPr/>
          </p:nvSpPr>
          <p:spPr>
            <a:xfrm>
              <a:off x="3726319" y="6501385"/>
              <a:ext cx="959173" cy="2208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0284" y="590"/>
                    <a:pt x="18969" y="3743"/>
                    <a:pt x="17744" y="6503"/>
                  </a:cubicBezTo>
                  <a:cubicBezTo>
                    <a:pt x="16072" y="10191"/>
                    <a:pt x="13322" y="11150"/>
                    <a:pt x="10641" y="11150"/>
                  </a:cubicBezTo>
                  <a:cubicBezTo>
                    <a:pt x="8593" y="11150"/>
                    <a:pt x="6583" y="10592"/>
                    <a:pt x="5128" y="10246"/>
                  </a:cubicBezTo>
                  <a:cubicBezTo>
                    <a:pt x="3313" y="9852"/>
                    <a:pt x="1680" y="5520"/>
                    <a:pt x="0" y="3153"/>
                  </a:cubicBezTo>
                  <a:cubicBezTo>
                    <a:pt x="954" y="5716"/>
                    <a:pt x="2042" y="8280"/>
                    <a:pt x="3132" y="10442"/>
                  </a:cubicBezTo>
                  <a:cubicBezTo>
                    <a:pt x="3675" y="11433"/>
                    <a:pt x="4220" y="12612"/>
                    <a:pt x="4765" y="13595"/>
                  </a:cubicBezTo>
                  <a:cubicBezTo>
                    <a:pt x="5310" y="14586"/>
                    <a:pt x="5808" y="15372"/>
                    <a:pt x="6308" y="16159"/>
                  </a:cubicBezTo>
                  <a:cubicBezTo>
                    <a:pt x="7306" y="17739"/>
                    <a:pt x="8169" y="19115"/>
                    <a:pt x="8805" y="20098"/>
                  </a:cubicBezTo>
                  <a:cubicBezTo>
                    <a:pt x="8850" y="20303"/>
                    <a:pt x="8941" y="20303"/>
                    <a:pt x="9031" y="20499"/>
                  </a:cubicBezTo>
                  <a:cubicBezTo>
                    <a:pt x="9167" y="20696"/>
                    <a:pt x="9257" y="20892"/>
                    <a:pt x="9348" y="20892"/>
                  </a:cubicBezTo>
                  <a:cubicBezTo>
                    <a:pt x="9531" y="21089"/>
                    <a:pt x="9667" y="21285"/>
                    <a:pt x="9712" y="21482"/>
                  </a:cubicBezTo>
                  <a:lnTo>
                    <a:pt x="9802" y="21482"/>
                  </a:lnTo>
                  <a:cubicBezTo>
                    <a:pt x="9974" y="21561"/>
                    <a:pt x="10163" y="21600"/>
                    <a:pt x="10367" y="21600"/>
                  </a:cubicBezTo>
                  <a:cubicBezTo>
                    <a:pt x="11180" y="21600"/>
                    <a:pt x="12225" y="20971"/>
                    <a:pt x="13387" y="19705"/>
                  </a:cubicBezTo>
                  <a:cubicBezTo>
                    <a:pt x="14658" y="18132"/>
                    <a:pt x="16110" y="15962"/>
                    <a:pt x="17425" y="13202"/>
                  </a:cubicBezTo>
                  <a:cubicBezTo>
                    <a:pt x="19060" y="9656"/>
                    <a:pt x="20557" y="5127"/>
                    <a:pt x="21600" y="0"/>
                  </a:cubicBezTo>
                  <a:close/>
                </a:path>
              </a:pathLst>
            </a:custGeom>
            <a:solidFill>
              <a:srgbClr val="DF3C4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68" name="Google Shape;9691;p58"/>
            <p:cNvSpPr/>
            <p:nvPr/>
          </p:nvSpPr>
          <p:spPr>
            <a:xfrm>
              <a:off x="4632971" y="3527148"/>
              <a:ext cx="997623" cy="34820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4" h="21600" fill="norm" stroke="1" extrusionOk="0">
                  <a:moveTo>
                    <a:pt x="3754" y="0"/>
                  </a:moveTo>
                  <a:cubicBezTo>
                    <a:pt x="3754" y="0"/>
                    <a:pt x="3711" y="75"/>
                    <a:pt x="3582" y="200"/>
                  </a:cubicBezTo>
                  <a:cubicBezTo>
                    <a:pt x="3150" y="713"/>
                    <a:pt x="1899" y="2288"/>
                    <a:pt x="995" y="4650"/>
                  </a:cubicBezTo>
                  <a:cubicBezTo>
                    <a:pt x="262" y="6575"/>
                    <a:pt x="-256" y="9038"/>
                    <a:pt x="133" y="11875"/>
                  </a:cubicBezTo>
                  <a:cubicBezTo>
                    <a:pt x="391" y="13775"/>
                    <a:pt x="1038" y="15850"/>
                    <a:pt x="2245" y="18050"/>
                  </a:cubicBezTo>
                  <a:cubicBezTo>
                    <a:pt x="2288" y="18112"/>
                    <a:pt x="2331" y="18175"/>
                    <a:pt x="2374" y="18237"/>
                  </a:cubicBezTo>
                  <a:cubicBezTo>
                    <a:pt x="2503" y="18462"/>
                    <a:pt x="2632" y="18687"/>
                    <a:pt x="2763" y="18912"/>
                  </a:cubicBezTo>
                  <a:cubicBezTo>
                    <a:pt x="3322" y="19800"/>
                    <a:pt x="5651" y="20512"/>
                    <a:pt x="8668" y="20712"/>
                  </a:cubicBezTo>
                  <a:lnTo>
                    <a:pt x="21344" y="21600"/>
                  </a:lnTo>
                  <a:lnTo>
                    <a:pt x="21258" y="20637"/>
                  </a:lnTo>
                  <a:lnTo>
                    <a:pt x="20007" y="7088"/>
                  </a:lnTo>
                  <a:lnTo>
                    <a:pt x="19964" y="6475"/>
                  </a:lnTo>
                  <a:lnTo>
                    <a:pt x="19964" y="6463"/>
                  </a:lnTo>
                  <a:lnTo>
                    <a:pt x="19834" y="5375"/>
                  </a:lnTo>
                  <a:lnTo>
                    <a:pt x="19791" y="4513"/>
                  </a:lnTo>
                  <a:lnTo>
                    <a:pt x="15912" y="3175"/>
                  </a:lnTo>
                  <a:lnTo>
                    <a:pt x="6988" y="63"/>
                  </a:lnTo>
                  <a:lnTo>
                    <a:pt x="6816" y="0"/>
                  </a:lnTo>
                  <a:close/>
                </a:path>
              </a:pathLst>
            </a:custGeom>
            <a:solidFill>
              <a:srgbClr val="6C142D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69" name="Google Shape;9692;p58"/>
            <p:cNvSpPr/>
            <p:nvPr/>
          </p:nvSpPr>
          <p:spPr>
            <a:xfrm>
              <a:off x="4937886" y="3287395"/>
              <a:ext cx="3754048" cy="38553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2" h="21600" fill="norm" stroke="1" extrusionOk="0">
                  <a:moveTo>
                    <a:pt x="9708" y="0"/>
                  </a:moveTo>
                  <a:lnTo>
                    <a:pt x="8372" y="192"/>
                  </a:lnTo>
                  <a:lnTo>
                    <a:pt x="101" y="1343"/>
                  </a:lnTo>
                  <a:lnTo>
                    <a:pt x="78" y="1343"/>
                  </a:lnTo>
                  <a:cubicBezTo>
                    <a:pt x="43" y="1727"/>
                    <a:pt x="20" y="2145"/>
                    <a:pt x="8" y="2563"/>
                  </a:cubicBezTo>
                  <a:lnTo>
                    <a:pt x="8" y="2574"/>
                  </a:lnTo>
                  <a:cubicBezTo>
                    <a:pt x="-3" y="2823"/>
                    <a:pt x="-3" y="3082"/>
                    <a:pt x="8" y="3353"/>
                  </a:cubicBezTo>
                  <a:cubicBezTo>
                    <a:pt x="8" y="3534"/>
                    <a:pt x="8" y="3726"/>
                    <a:pt x="20" y="3906"/>
                  </a:cubicBezTo>
                  <a:cubicBezTo>
                    <a:pt x="20" y="4109"/>
                    <a:pt x="31" y="4313"/>
                    <a:pt x="43" y="4516"/>
                  </a:cubicBezTo>
                  <a:cubicBezTo>
                    <a:pt x="54" y="4696"/>
                    <a:pt x="66" y="4877"/>
                    <a:pt x="78" y="5069"/>
                  </a:cubicBezTo>
                  <a:cubicBezTo>
                    <a:pt x="101" y="5385"/>
                    <a:pt x="124" y="5713"/>
                    <a:pt x="158" y="6040"/>
                  </a:cubicBezTo>
                  <a:cubicBezTo>
                    <a:pt x="619" y="11030"/>
                    <a:pt x="1990" y="16934"/>
                    <a:pt x="2589" y="19395"/>
                  </a:cubicBezTo>
                  <a:cubicBezTo>
                    <a:pt x="2762" y="20084"/>
                    <a:pt x="3280" y="20637"/>
                    <a:pt x="3960" y="20852"/>
                  </a:cubicBezTo>
                  <a:cubicBezTo>
                    <a:pt x="4006" y="20863"/>
                    <a:pt x="4052" y="20874"/>
                    <a:pt x="4086" y="20886"/>
                  </a:cubicBezTo>
                  <a:cubicBezTo>
                    <a:pt x="4144" y="20897"/>
                    <a:pt x="4202" y="20908"/>
                    <a:pt x="4259" y="20919"/>
                  </a:cubicBezTo>
                  <a:cubicBezTo>
                    <a:pt x="6265" y="21403"/>
                    <a:pt x="8129" y="21600"/>
                    <a:pt x="9833" y="21600"/>
                  </a:cubicBezTo>
                  <a:cubicBezTo>
                    <a:pt x="11193" y="21600"/>
                    <a:pt x="12452" y="21475"/>
                    <a:pt x="13602" y="21269"/>
                  </a:cubicBezTo>
                  <a:cubicBezTo>
                    <a:pt x="16851" y="20671"/>
                    <a:pt x="19224" y="19441"/>
                    <a:pt x="20526" y="18616"/>
                  </a:cubicBezTo>
                  <a:cubicBezTo>
                    <a:pt x="21251" y="18154"/>
                    <a:pt x="21597" y="17295"/>
                    <a:pt x="21413" y="16472"/>
                  </a:cubicBezTo>
                  <a:cubicBezTo>
                    <a:pt x="21413" y="16460"/>
                    <a:pt x="21413" y="16460"/>
                    <a:pt x="21413" y="16460"/>
                  </a:cubicBezTo>
                  <a:cubicBezTo>
                    <a:pt x="20675" y="13265"/>
                    <a:pt x="19178" y="10398"/>
                    <a:pt x="17496" y="7993"/>
                  </a:cubicBezTo>
                  <a:cubicBezTo>
                    <a:pt x="16770" y="6966"/>
                    <a:pt x="16010" y="6017"/>
                    <a:pt x="15261" y="5159"/>
                  </a:cubicBezTo>
                  <a:cubicBezTo>
                    <a:pt x="15215" y="5114"/>
                    <a:pt x="15169" y="5058"/>
                    <a:pt x="15134" y="5013"/>
                  </a:cubicBezTo>
                  <a:cubicBezTo>
                    <a:pt x="14950" y="4809"/>
                    <a:pt x="14777" y="4618"/>
                    <a:pt x="14593" y="4426"/>
                  </a:cubicBezTo>
                  <a:lnTo>
                    <a:pt x="14593" y="4414"/>
                  </a:lnTo>
                  <a:cubicBezTo>
                    <a:pt x="14524" y="4346"/>
                    <a:pt x="14455" y="4268"/>
                    <a:pt x="14386" y="4188"/>
                  </a:cubicBezTo>
                  <a:cubicBezTo>
                    <a:pt x="11874" y="1524"/>
                    <a:pt x="9708" y="0"/>
                    <a:pt x="9708" y="0"/>
                  </a:cubicBezTo>
                  <a:close/>
                </a:path>
              </a:pathLst>
            </a:custGeom>
            <a:solidFill>
              <a:srgbClr val="A21C35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70" name="Google Shape;9693;p58"/>
            <p:cNvSpPr/>
            <p:nvPr/>
          </p:nvSpPr>
          <p:spPr>
            <a:xfrm>
              <a:off x="4938515" y="3287395"/>
              <a:ext cx="2668793" cy="14969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5" h="21600" fill="norm" stroke="1" extrusionOk="0">
                  <a:moveTo>
                    <a:pt x="13724" y="0"/>
                  </a:moveTo>
                  <a:lnTo>
                    <a:pt x="106" y="3459"/>
                  </a:lnTo>
                  <a:cubicBezTo>
                    <a:pt x="-25" y="5874"/>
                    <a:pt x="-25" y="8636"/>
                    <a:pt x="56" y="11630"/>
                  </a:cubicBezTo>
                  <a:cubicBezTo>
                    <a:pt x="2379" y="19852"/>
                    <a:pt x="6885" y="21600"/>
                    <a:pt x="10298" y="21600"/>
                  </a:cubicBezTo>
                  <a:cubicBezTo>
                    <a:pt x="12823" y="21600"/>
                    <a:pt x="14750" y="20644"/>
                    <a:pt x="14750" y="20644"/>
                  </a:cubicBezTo>
                  <a:cubicBezTo>
                    <a:pt x="16020" y="20091"/>
                    <a:pt x="17079" y="19509"/>
                    <a:pt x="17959" y="18899"/>
                  </a:cubicBezTo>
                  <a:cubicBezTo>
                    <a:pt x="20354" y="17212"/>
                    <a:pt x="21380" y="15265"/>
                    <a:pt x="21575" y="13288"/>
                  </a:cubicBezTo>
                  <a:cubicBezTo>
                    <a:pt x="21152" y="12415"/>
                    <a:pt x="20744" y="11601"/>
                    <a:pt x="20337" y="10787"/>
                  </a:cubicBezTo>
                  <a:cubicBezTo>
                    <a:pt x="16786" y="3925"/>
                    <a:pt x="13724" y="0"/>
                    <a:pt x="13724" y="0"/>
                  </a:cubicBezTo>
                  <a:close/>
                </a:path>
              </a:pathLst>
            </a:custGeom>
            <a:solidFill>
              <a:srgbClr val="7C112E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71" name="Google Shape;9694;p58"/>
            <p:cNvSpPr/>
            <p:nvPr/>
          </p:nvSpPr>
          <p:spPr>
            <a:xfrm>
              <a:off x="4770152" y="3133911"/>
              <a:ext cx="2841175" cy="15520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293" y="0"/>
                  </a:moveTo>
                  <a:cubicBezTo>
                    <a:pt x="5034" y="0"/>
                    <a:pt x="153" y="2939"/>
                    <a:pt x="0" y="3033"/>
                  </a:cubicBezTo>
                  <a:cubicBezTo>
                    <a:pt x="15" y="3145"/>
                    <a:pt x="15" y="3257"/>
                    <a:pt x="15" y="3370"/>
                  </a:cubicBezTo>
                  <a:cubicBezTo>
                    <a:pt x="31" y="3510"/>
                    <a:pt x="46" y="3622"/>
                    <a:pt x="46" y="3763"/>
                  </a:cubicBezTo>
                  <a:cubicBezTo>
                    <a:pt x="61" y="4043"/>
                    <a:pt x="92" y="4296"/>
                    <a:pt x="107" y="4575"/>
                  </a:cubicBezTo>
                  <a:cubicBezTo>
                    <a:pt x="122" y="4744"/>
                    <a:pt x="138" y="4912"/>
                    <a:pt x="153" y="5081"/>
                  </a:cubicBezTo>
                  <a:cubicBezTo>
                    <a:pt x="153" y="5137"/>
                    <a:pt x="169" y="5193"/>
                    <a:pt x="169" y="5221"/>
                  </a:cubicBezTo>
                  <a:cubicBezTo>
                    <a:pt x="169" y="5305"/>
                    <a:pt x="184" y="5389"/>
                    <a:pt x="184" y="5473"/>
                  </a:cubicBezTo>
                  <a:cubicBezTo>
                    <a:pt x="199" y="5586"/>
                    <a:pt x="215" y="5670"/>
                    <a:pt x="215" y="5754"/>
                  </a:cubicBezTo>
                  <a:cubicBezTo>
                    <a:pt x="230" y="5810"/>
                    <a:pt x="230" y="5865"/>
                    <a:pt x="230" y="5893"/>
                  </a:cubicBezTo>
                  <a:cubicBezTo>
                    <a:pt x="245" y="6090"/>
                    <a:pt x="276" y="6258"/>
                    <a:pt x="291" y="6427"/>
                  </a:cubicBezTo>
                  <a:cubicBezTo>
                    <a:pt x="352" y="6876"/>
                    <a:pt x="399" y="7325"/>
                    <a:pt x="460" y="7744"/>
                  </a:cubicBezTo>
                  <a:cubicBezTo>
                    <a:pt x="490" y="7941"/>
                    <a:pt x="521" y="8109"/>
                    <a:pt x="551" y="8278"/>
                  </a:cubicBezTo>
                  <a:cubicBezTo>
                    <a:pt x="551" y="8334"/>
                    <a:pt x="567" y="8362"/>
                    <a:pt x="567" y="8390"/>
                  </a:cubicBezTo>
                  <a:cubicBezTo>
                    <a:pt x="597" y="8586"/>
                    <a:pt x="628" y="8755"/>
                    <a:pt x="659" y="8950"/>
                  </a:cubicBezTo>
                  <a:cubicBezTo>
                    <a:pt x="689" y="9119"/>
                    <a:pt x="720" y="9287"/>
                    <a:pt x="751" y="9427"/>
                  </a:cubicBezTo>
                  <a:cubicBezTo>
                    <a:pt x="751" y="9483"/>
                    <a:pt x="766" y="9511"/>
                    <a:pt x="766" y="9540"/>
                  </a:cubicBezTo>
                  <a:cubicBezTo>
                    <a:pt x="796" y="9708"/>
                    <a:pt x="842" y="9876"/>
                    <a:pt x="873" y="10045"/>
                  </a:cubicBezTo>
                  <a:cubicBezTo>
                    <a:pt x="904" y="10213"/>
                    <a:pt x="935" y="10380"/>
                    <a:pt x="980" y="10549"/>
                  </a:cubicBezTo>
                  <a:cubicBezTo>
                    <a:pt x="980" y="10577"/>
                    <a:pt x="980" y="10605"/>
                    <a:pt x="996" y="10605"/>
                  </a:cubicBezTo>
                  <a:cubicBezTo>
                    <a:pt x="1026" y="10745"/>
                    <a:pt x="1042" y="10857"/>
                    <a:pt x="1087" y="10998"/>
                  </a:cubicBezTo>
                  <a:cubicBezTo>
                    <a:pt x="1087" y="11026"/>
                    <a:pt x="1103" y="11054"/>
                    <a:pt x="1103" y="11110"/>
                  </a:cubicBezTo>
                  <a:cubicBezTo>
                    <a:pt x="1149" y="11250"/>
                    <a:pt x="1180" y="11391"/>
                    <a:pt x="1210" y="11531"/>
                  </a:cubicBezTo>
                  <a:cubicBezTo>
                    <a:pt x="1241" y="11643"/>
                    <a:pt x="1271" y="11754"/>
                    <a:pt x="1302" y="11839"/>
                  </a:cubicBezTo>
                  <a:cubicBezTo>
                    <a:pt x="1317" y="11951"/>
                    <a:pt x="1348" y="12007"/>
                    <a:pt x="1363" y="12091"/>
                  </a:cubicBezTo>
                  <a:cubicBezTo>
                    <a:pt x="1410" y="12260"/>
                    <a:pt x="1455" y="12400"/>
                    <a:pt x="1501" y="12568"/>
                  </a:cubicBezTo>
                  <a:cubicBezTo>
                    <a:pt x="1547" y="12737"/>
                    <a:pt x="1593" y="12877"/>
                    <a:pt x="1639" y="13017"/>
                  </a:cubicBezTo>
                  <a:cubicBezTo>
                    <a:pt x="1700" y="13186"/>
                    <a:pt x="1746" y="13325"/>
                    <a:pt x="1792" y="13465"/>
                  </a:cubicBezTo>
                  <a:cubicBezTo>
                    <a:pt x="1884" y="13746"/>
                    <a:pt x="1976" y="13998"/>
                    <a:pt x="2083" y="14251"/>
                  </a:cubicBezTo>
                  <a:cubicBezTo>
                    <a:pt x="2145" y="14419"/>
                    <a:pt x="2191" y="14560"/>
                    <a:pt x="2252" y="14700"/>
                  </a:cubicBezTo>
                  <a:cubicBezTo>
                    <a:pt x="2313" y="14839"/>
                    <a:pt x="2359" y="14952"/>
                    <a:pt x="2421" y="15092"/>
                  </a:cubicBezTo>
                  <a:cubicBezTo>
                    <a:pt x="2482" y="15204"/>
                    <a:pt x="2527" y="15345"/>
                    <a:pt x="2589" y="15457"/>
                  </a:cubicBezTo>
                  <a:cubicBezTo>
                    <a:pt x="2650" y="15597"/>
                    <a:pt x="2696" y="15709"/>
                    <a:pt x="2757" y="15822"/>
                  </a:cubicBezTo>
                  <a:cubicBezTo>
                    <a:pt x="2818" y="15934"/>
                    <a:pt x="2880" y="16046"/>
                    <a:pt x="2941" y="16157"/>
                  </a:cubicBezTo>
                  <a:cubicBezTo>
                    <a:pt x="2987" y="16270"/>
                    <a:pt x="3048" y="16382"/>
                    <a:pt x="3110" y="16494"/>
                  </a:cubicBezTo>
                  <a:cubicBezTo>
                    <a:pt x="3171" y="16606"/>
                    <a:pt x="3232" y="16691"/>
                    <a:pt x="3293" y="16803"/>
                  </a:cubicBezTo>
                  <a:cubicBezTo>
                    <a:pt x="3355" y="16915"/>
                    <a:pt x="3416" y="16999"/>
                    <a:pt x="3477" y="17111"/>
                  </a:cubicBezTo>
                  <a:cubicBezTo>
                    <a:pt x="3538" y="17224"/>
                    <a:pt x="3600" y="17308"/>
                    <a:pt x="3677" y="17392"/>
                  </a:cubicBezTo>
                  <a:cubicBezTo>
                    <a:pt x="3738" y="17504"/>
                    <a:pt x="3799" y="17589"/>
                    <a:pt x="3861" y="17700"/>
                  </a:cubicBezTo>
                  <a:cubicBezTo>
                    <a:pt x="3983" y="17868"/>
                    <a:pt x="4121" y="18037"/>
                    <a:pt x="4259" y="18205"/>
                  </a:cubicBezTo>
                  <a:cubicBezTo>
                    <a:pt x="4779" y="18878"/>
                    <a:pt x="5331" y="19411"/>
                    <a:pt x="5898" y="19860"/>
                  </a:cubicBezTo>
                  <a:cubicBezTo>
                    <a:pt x="5944" y="19916"/>
                    <a:pt x="5990" y="19944"/>
                    <a:pt x="6051" y="19972"/>
                  </a:cubicBezTo>
                  <a:lnTo>
                    <a:pt x="6051" y="20000"/>
                  </a:lnTo>
                  <a:cubicBezTo>
                    <a:pt x="6067" y="20000"/>
                    <a:pt x="6082" y="20000"/>
                    <a:pt x="6112" y="20028"/>
                  </a:cubicBezTo>
                  <a:cubicBezTo>
                    <a:pt x="6251" y="20140"/>
                    <a:pt x="6388" y="20224"/>
                    <a:pt x="6541" y="20309"/>
                  </a:cubicBezTo>
                  <a:cubicBezTo>
                    <a:pt x="6603" y="20365"/>
                    <a:pt x="6679" y="20421"/>
                    <a:pt x="6756" y="20449"/>
                  </a:cubicBezTo>
                  <a:cubicBezTo>
                    <a:pt x="6817" y="20505"/>
                    <a:pt x="6878" y="20533"/>
                    <a:pt x="6939" y="20561"/>
                  </a:cubicBezTo>
                  <a:cubicBezTo>
                    <a:pt x="7736" y="21009"/>
                    <a:pt x="8548" y="21290"/>
                    <a:pt x="9329" y="21458"/>
                  </a:cubicBezTo>
                  <a:cubicBezTo>
                    <a:pt x="9452" y="21458"/>
                    <a:pt x="9574" y="21486"/>
                    <a:pt x="9697" y="21514"/>
                  </a:cubicBezTo>
                  <a:cubicBezTo>
                    <a:pt x="10122" y="21574"/>
                    <a:pt x="10536" y="21600"/>
                    <a:pt x="10935" y="21600"/>
                  </a:cubicBezTo>
                  <a:cubicBezTo>
                    <a:pt x="13327" y="21600"/>
                    <a:pt x="15151" y="20672"/>
                    <a:pt x="15151" y="20672"/>
                  </a:cubicBezTo>
                  <a:cubicBezTo>
                    <a:pt x="15320" y="20588"/>
                    <a:pt x="15488" y="20533"/>
                    <a:pt x="15656" y="20449"/>
                  </a:cubicBezTo>
                  <a:cubicBezTo>
                    <a:pt x="16208" y="20196"/>
                    <a:pt x="16713" y="19916"/>
                    <a:pt x="17173" y="19635"/>
                  </a:cubicBezTo>
                  <a:cubicBezTo>
                    <a:pt x="17525" y="19439"/>
                    <a:pt x="17862" y="19214"/>
                    <a:pt x="18168" y="18991"/>
                  </a:cubicBezTo>
                  <a:lnTo>
                    <a:pt x="18184" y="18991"/>
                  </a:lnTo>
                  <a:cubicBezTo>
                    <a:pt x="18291" y="18906"/>
                    <a:pt x="18383" y="18822"/>
                    <a:pt x="18491" y="18766"/>
                  </a:cubicBezTo>
                  <a:cubicBezTo>
                    <a:pt x="18582" y="18682"/>
                    <a:pt x="18689" y="18598"/>
                    <a:pt x="18782" y="18514"/>
                  </a:cubicBezTo>
                  <a:cubicBezTo>
                    <a:pt x="18858" y="18457"/>
                    <a:pt x="18950" y="18373"/>
                    <a:pt x="19027" y="18317"/>
                  </a:cubicBezTo>
                  <a:cubicBezTo>
                    <a:pt x="19379" y="18008"/>
                    <a:pt x="19670" y="17700"/>
                    <a:pt x="19931" y="17392"/>
                  </a:cubicBezTo>
                  <a:cubicBezTo>
                    <a:pt x="19977" y="17336"/>
                    <a:pt x="20022" y="17280"/>
                    <a:pt x="20068" y="17224"/>
                  </a:cubicBezTo>
                  <a:cubicBezTo>
                    <a:pt x="20359" y="16859"/>
                    <a:pt x="20620" y="16494"/>
                    <a:pt x="20819" y="16102"/>
                  </a:cubicBezTo>
                  <a:cubicBezTo>
                    <a:pt x="20849" y="16046"/>
                    <a:pt x="20865" y="15990"/>
                    <a:pt x="20896" y="15962"/>
                  </a:cubicBezTo>
                  <a:cubicBezTo>
                    <a:pt x="20911" y="15906"/>
                    <a:pt x="20942" y="15850"/>
                    <a:pt x="20957" y="15822"/>
                  </a:cubicBezTo>
                  <a:cubicBezTo>
                    <a:pt x="20988" y="15737"/>
                    <a:pt x="21018" y="15681"/>
                    <a:pt x="21049" y="15625"/>
                  </a:cubicBezTo>
                  <a:cubicBezTo>
                    <a:pt x="21095" y="15513"/>
                    <a:pt x="21141" y="15401"/>
                    <a:pt x="21172" y="15288"/>
                  </a:cubicBezTo>
                  <a:cubicBezTo>
                    <a:pt x="21202" y="15204"/>
                    <a:pt x="21233" y="15120"/>
                    <a:pt x="21263" y="15036"/>
                  </a:cubicBezTo>
                  <a:cubicBezTo>
                    <a:pt x="21309" y="14896"/>
                    <a:pt x="21355" y="14755"/>
                    <a:pt x="21401" y="14588"/>
                  </a:cubicBezTo>
                  <a:cubicBezTo>
                    <a:pt x="21401" y="14560"/>
                    <a:pt x="21417" y="14560"/>
                    <a:pt x="21417" y="14504"/>
                  </a:cubicBezTo>
                  <a:cubicBezTo>
                    <a:pt x="21478" y="14251"/>
                    <a:pt x="21524" y="13998"/>
                    <a:pt x="21554" y="13718"/>
                  </a:cubicBezTo>
                  <a:cubicBezTo>
                    <a:pt x="21569" y="13634"/>
                    <a:pt x="21569" y="13549"/>
                    <a:pt x="21585" y="13465"/>
                  </a:cubicBezTo>
                  <a:cubicBezTo>
                    <a:pt x="21585" y="13353"/>
                    <a:pt x="21585" y="13269"/>
                    <a:pt x="21600" y="13186"/>
                  </a:cubicBezTo>
                  <a:cubicBezTo>
                    <a:pt x="21600" y="13101"/>
                    <a:pt x="21600" y="13017"/>
                    <a:pt x="21600" y="12933"/>
                  </a:cubicBezTo>
                  <a:cubicBezTo>
                    <a:pt x="21600" y="12849"/>
                    <a:pt x="21600" y="12793"/>
                    <a:pt x="21600" y="12709"/>
                  </a:cubicBezTo>
                  <a:cubicBezTo>
                    <a:pt x="21600" y="12652"/>
                    <a:pt x="21585" y="12596"/>
                    <a:pt x="21585" y="12568"/>
                  </a:cubicBezTo>
                  <a:cubicBezTo>
                    <a:pt x="21585" y="12540"/>
                    <a:pt x="21585" y="12540"/>
                    <a:pt x="21585" y="12540"/>
                  </a:cubicBezTo>
                  <a:cubicBezTo>
                    <a:pt x="21585" y="12456"/>
                    <a:pt x="21585" y="12400"/>
                    <a:pt x="21569" y="12316"/>
                  </a:cubicBezTo>
                  <a:cubicBezTo>
                    <a:pt x="21569" y="12203"/>
                    <a:pt x="21554" y="12119"/>
                    <a:pt x="21539" y="12007"/>
                  </a:cubicBezTo>
                  <a:cubicBezTo>
                    <a:pt x="21539" y="11923"/>
                    <a:pt x="21524" y="11839"/>
                    <a:pt x="21508" y="11754"/>
                  </a:cubicBezTo>
                  <a:cubicBezTo>
                    <a:pt x="21508" y="11726"/>
                    <a:pt x="21508" y="11726"/>
                    <a:pt x="21508" y="11699"/>
                  </a:cubicBezTo>
                  <a:cubicBezTo>
                    <a:pt x="21493" y="11615"/>
                    <a:pt x="21478" y="11503"/>
                    <a:pt x="21447" y="11419"/>
                  </a:cubicBezTo>
                  <a:cubicBezTo>
                    <a:pt x="21432" y="11306"/>
                    <a:pt x="21417" y="11194"/>
                    <a:pt x="21386" y="11110"/>
                  </a:cubicBezTo>
                  <a:lnTo>
                    <a:pt x="21324" y="10801"/>
                  </a:lnTo>
                  <a:cubicBezTo>
                    <a:pt x="21278" y="10633"/>
                    <a:pt x="21233" y="10465"/>
                    <a:pt x="21172" y="10296"/>
                  </a:cubicBezTo>
                  <a:cubicBezTo>
                    <a:pt x="21141" y="10185"/>
                    <a:pt x="21110" y="10101"/>
                    <a:pt x="21079" y="9989"/>
                  </a:cubicBezTo>
                  <a:cubicBezTo>
                    <a:pt x="21049" y="9904"/>
                    <a:pt x="21003" y="9792"/>
                    <a:pt x="20972" y="9708"/>
                  </a:cubicBezTo>
                  <a:cubicBezTo>
                    <a:pt x="20942" y="9596"/>
                    <a:pt x="20896" y="9511"/>
                    <a:pt x="20865" y="9399"/>
                  </a:cubicBezTo>
                  <a:cubicBezTo>
                    <a:pt x="20834" y="9315"/>
                    <a:pt x="20788" y="9231"/>
                    <a:pt x="20742" y="9119"/>
                  </a:cubicBezTo>
                  <a:cubicBezTo>
                    <a:pt x="20712" y="9034"/>
                    <a:pt x="20666" y="8950"/>
                    <a:pt x="20635" y="8839"/>
                  </a:cubicBezTo>
                  <a:lnTo>
                    <a:pt x="20620" y="8839"/>
                  </a:lnTo>
                  <a:cubicBezTo>
                    <a:pt x="20543" y="8643"/>
                    <a:pt x="20451" y="8474"/>
                    <a:pt x="20359" y="8278"/>
                  </a:cubicBezTo>
                  <a:cubicBezTo>
                    <a:pt x="20298" y="8165"/>
                    <a:pt x="20237" y="8025"/>
                    <a:pt x="20176" y="7913"/>
                  </a:cubicBezTo>
                  <a:cubicBezTo>
                    <a:pt x="20129" y="7829"/>
                    <a:pt x="20099" y="7773"/>
                    <a:pt x="20068" y="7716"/>
                  </a:cubicBezTo>
                  <a:cubicBezTo>
                    <a:pt x="19731" y="7100"/>
                    <a:pt x="19379" y="6539"/>
                    <a:pt x="18996" y="5978"/>
                  </a:cubicBezTo>
                  <a:cubicBezTo>
                    <a:pt x="18934" y="5865"/>
                    <a:pt x="18858" y="5782"/>
                    <a:pt x="18797" y="5670"/>
                  </a:cubicBezTo>
                  <a:cubicBezTo>
                    <a:pt x="18751" y="5614"/>
                    <a:pt x="18689" y="5530"/>
                    <a:pt x="18643" y="5473"/>
                  </a:cubicBezTo>
                  <a:cubicBezTo>
                    <a:pt x="18613" y="5417"/>
                    <a:pt x="18567" y="5361"/>
                    <a:pt x="18521" y="5305"/>
                  </a:cubicBezTo>
                  <a:cubicBezTo>
                    <a:pt x="18444" y="5193"/>
                    <a:pt x="18368" y="5109"/>
                    <a:pt x="18291" y="4996"/>
                  </a:cubicBezTo>
                  <a:cubicBezTo>
                    <a:pt x="18215" y="4884"/>
                    <a:pt x="18138" y="4772"/>
                    <a:pt x="18046" y="4688"/>
                  </a:cubicBezTo>
                  <a:cubicBezTo>
                    <a:pt x="17740" y="4268"/>
                    <a:pt x="17418" y="3875"/>
                    <a:pt x="17096" y="3538"/>
                  </a:cubicBezTo>
                  <a:cubicBezTo>
                    <a:pt x="17020" y="3426"/>
                    <a:pt x="16943" y="3342"/>
                    <a:pt x="16867" y="3257"/>
                  </a:cubicBezTo>
                  <a:cubicBezTo>
                    <a:pt x="16790" y="3173"/>
                    <a:pt x="16713" y="3089"/>
                    <a:pt x="16637" y="3005"/>
                  </a:cubicBezTo>
                  <a:cubicBezTo>
                    <a:pt x="16483" y="2838"/>
                    <a:pt x="16346" y="2669"/>
                    <a:pt x="16192" y="2529"/>
                  </a:cubicBezTo>
                  <a:cubicBezTo>
                    <a:pt x="16085" y="2417"/>
                    <a:pt x="15993" y="2304"/>
                    <a:pt x="15886" y="2220"/>
                  </a:cubicBezTo>
                  <a:cubicBezTo>
                    <a:pt x="14921" y="1211"/>
                    <a:pt x="14232" y="622"/>
                    <a:pt x="14232" y="622"/>
                  </a:cubicBezTo>
                  <a:cubicBezTo>
                    <a:pt x="13971" y="537"/>
                    <a:pt x="13711" y="453"/>
                    <a:pt x="13450" y="397"/>
                  </a:cubicBezTo>
                  <a:cubicBezTo>
                    <a:pt x="12406" y="117"/>
                    <a:pt x="11342" y="0"/>
                    <a:pt x="10293" y="0"/>
                  </a:cubicBezTo>
                  <a:close/>
                </a:path>
              </a:pathLst>
            </a:custGeom>
            <a:solidFill>
              <a:srgbClr val="DF3C4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72" name="Google Shape;9695;p58"/>
            <p:cNvSpPr/>
            <p:nvPr/>
          </p:nvSpPr>
          <p:spPr>
            <a:xfrm>
              <a:off x="4770152" y="3293425"/>
              <a:ext cx="2841175" cy="1392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886" y="0"/>
                  </a:moveTo>
                  <a:cubicBezTo>
                    <a:pt x="17893" y="2720"/>
                    <a:pt x="21049" y="7752"/>
                    <a:pt x="20681" y="12127"/>
                  </a:cubicBezTo>
                  <a:cubicBezTo>
                    <a:pt x="20482" y="14691"/>
                    <a:pt x="19088" y="17034"/>
                    <a:pt x="15626" y="18597"/>
                  </a:cubicBezTo>
                  <a:cubicBezTo>
                    <a:pt x="15304" y="18723"/>
                    <a:pt x="14997" y="18879"/>
                    <a:pt x="14676" y="19035"/>
                  </a:cubicBezTo>
                  <a:cubicBezTo>
                    <a:pt x="14114" y="19329"/>
                    <a:pt x="12969" y="19803"/>
                    <a:pt x="11535" y="19803"/>
                  </a:cubicBezTo>
                  <a:cubicBezTo>
                    <a:pt x="9919" y="19803"/>
                    <a:pt x="7936" y="19202"/>
                    <a:pt x="6005" y="17065"/>
                  </a:cubicBezTo>
                  <a:cubicBezTo>
                    <a:pt x="5040" y="16003"/>
                    <a:pt x="4090" y="14534"/>
                    <a:pt x="3217" y="12596"/>
                  </a:cubicBezTo>
                  <a:cubicBezTo>
                    <a:pt x="2650" y="11346"/>
                    <a:pt x="2114" y="9908"/>
                    <a:pt x="1624" y="8221"/>
                  </a:cubicBezTo>
                  <a:cubicBezTo>
                    <a:pt x="1501" y="7846"/>
                    <a:pt x="1394" y="7439"/>
                    <a:pt x="1287" y="7032"/>
                  </a:cubicBezTo>
                  <a:cubicBezTo>
                    <a:pt x="1011" y="5970"/>
                    <a:pt x="751" y="4845"/>
                    <a:pt x="505" y="3625"/>
                  </a:cubicBezTo>
                  <a:cubicBezTo>
                    <a:pt x="460" y="3469"/>
                    <a:pt x="429" y="3251"/>
                    <a:pt x="383" y="3063"/>
                  </a:cubicBezTo>
                  <a:cubicBezTo>
                    <a:pt x="245" y="2376"/>
                    <a:pt x="122" y="1656"/>
                    <a:pt x="0" y="907"/>
                  </a:cubicBezTo>
                  <a:cubicBezTo>
                    <a:pt x="15" y="1188"/>
                    <a:pt x="31" y="1469"/>
                    <a:pt x="46" y="1720"/>
                  </a:cubicBezTo>
                  <a:cubicBezTo>
                    <a:pt x="61" y="2032"/>
                    <a:pt x="92" y="2313"/>
                    <a:pt x="107" y="2625"/>
                  </a:cubicBezTo>
                  <a:cubicBezTo>
                    <a:pt x="122" y="2813"/>
                    <a:pt x="138" y="3001"/>
                    <a:pt x="153" y="3189"/>
                  </a:cubicBezTo>
                  <a:cubicBezTo>
                    <a:pt x="153" y="3251"/>
                    <a:pt x="169" y="3314"/>
                    <a:pt x="169" y="3345"/>
                  </a:cubicBezTo>
                  <a:cubicBezTo>
                    <a:pt x="169" y="3438"/>
                    <a:pt x="184" y="3532"/>
                    <a:pt x="184" y="3625"/>
                  </a:cubicBezTo>
                  <a:cubicBezTo>
                    <a:pt x="199" y="3720"/>
                    <a:pt x="215" y="3845"/>
                    <a:pt x="215" y="3938"/>
                  </a:cubicBezTo>
                  <a:cubicBezTo>
                    <a:pt x="230" y="4001"/>
                    <a:pt x="230" y="4063"/>
                    <a:pt x="230" y="4094"/>
                  </a:cubicBezTo>
                  <a:cubicBezTo>
                    <a:pt x="245" y="4314"/>
                    <a:pt x="276" y="4501"/>
                    <a:pt x="291" y="4689"/>
                  </a:cubicBezTo>
                  <a:cubicBezTo>
                    <a:pt x="352" y="5189"/>
                    <a:pt x="399" y="5689"/>
                    <a:pt x="460" y="6157"/>
                  </a:cubicBezTo>
                  <a:cubicBezTo>
                    <a:pt x="490" y="6376"/>
                    <a:pt x="521" y="6564"/>
                    <a:pt x="551" y="6752"/>
                  </a:cubicBezTo>
                  <a:cubicBezTo>
                    <a:pt x="551" y="6814"/>
                    <a:pt x="567" y="6845"/>
                    <a:pt x="567" y="6877"/>
                  </a:cubicBezTo>
                  <a:cubicBezTo>
                    <a:pt x="597" y="7095"/>
                    <a:pt x="628" y="7283"/>
                    <a:pt x="659" y="7501"/>
                  </a:cubicBezTo>
                  <a:cubicBezTo>
                    <a:pt x="689" y="7690"/>
                    <a:pt x="720" y="7877"/>
                    <a:pt x="751" y="8033"/>
                  </a:cubicBezTo>
                  <a:cubicBezTo>
                    <a:pt x="751" y="8095"/>
                    <a:pt x="766" y="8126"/>
                    <a:pt x="766" y="8159"/>
                  </a:cubicBezTo>
                  <a:cubicBezTo>
                    <a:pt x="796" y="8346"/>
                    <a:pt x="842" y="8533"/>
                    <a:pt x="873" y="8721"/>
                  </a:cubicBezTo>
                  <a:cubicBezTo>
                    <a:pt x="904" y="8908"/>
                    <a:pt x="935" y="9095"/>
                    <a:pt x="980" y="9284"/>
                  </a:cubicBezTo>
                  <a:cubicBezTo>
                    <a:pt x="980" y="9315"/>
                    <a:pt x="980" y="9346"/>
                    <a:pt x="996" y="9346"/>
                  </a:cubicBezTo>
                  <a:cubicBezTo>
                    <a:pt x="1026" y="9502"/>
                    <a:pt x="1057" y="9626"/>
                    <a:pt x="1087" y="9784"/>
                  </a:cubicBezTo>
                  <a:cubicBezTo>
                    <a:pt x="1087" y="9815"/>
                    <a:pt x="1103" y="9846"/>
                    <a:pt x="1103" y="9908"/>
                  </a:cubicBezTo>
                  <a:cubicBezTo>
                    <a:pt x="1149" y="10064"/>
                    <a:pt x="1180" y="10221"/>
                    <a:pt x="1210" y="10377"/>
                  </a:cubicBezTo>
                  <a:cubicBezTo>
                    <a:pt x="1241" y="10502"/>
                    <a:pt x="1271" y="10627"/>
                    <a:pt x="1302" y="10721"/>
                  </a:cubicBezTo>
                  <a:cubicBezTo>
                    <a:pt x="1317" y="10846"/>
                    <a:pt x="1348" y="10908"/>
                    <a:pt x="1363" y="11002"/>
                  </a:cubicBezTo>
                  <a:cubicBezTo>
                    <a:pt x="1410" y="11190"/>
                    <a:pt x="1455" y="11346"/>
                    <a:pt x="1501" y="11533"/>
                  </a:cubicBezTo>
                  <a:cubicBezTo>
                    <a:pt x="1547" y="11722"/>
                    <a:pt x="1593" y="11878"/>
                    <a:pt x="1639" y="12033"/>
                  </a:cubicBezTo>
                  <a:cubicBezTo>
                    <a:pt x="1700" y="12222"/>
                    <a:pt x="1746" y="12378"/>
                    <a:pt x="1792" y="12533"/>
                  </a:cubicBezTo>
                  <a:cubicBezTo>
                    <a:pt x="1884" y="12847"/>
                    <a:pt x="1976" y="13127"/>
                    <a:pt x="2083" y="13409"/>
                  </a:cubicBezTo>
                  <a:cubicBezTo>
                    <a:pt x="2145" y="13596"/>
                    <a:pt x="2191" y="13753"/>
                    <a:pt x="2252" y="13909"/>
                  </a:cubicBezTo>
                  <a:cubicBezTo>
                    <a:pt x="2313" y="14065"/>
                    <a:pt x="2359" y="14191"/>
                    <a:pt x="2421" y="14347"/>
                  </a:cubicBezTo>
                  <a:cubicBezTo>
                    <a:pt x="2482" y="14472"/>
                    <a:pt x="2527" y="14629"/>
                    <a:pt x="2589" y="14753"/>
                  </a:cubicBezTo>
                  <a:cubicBezTo>
                    <a:pt x="2650" y="14909"/>
                    <a:pt x="2696" y="15034"/>
                    <a:pt x="2757" y="15160"/>
                  </a:cubicBezTo>
                  <a:cubicBezTo>
                    <a:pt x="2818" y="15285"/>
                    <a:pt x="2880" y="15409"/>
                    <a:pt x="2941" y="15534"/>
                  </a:cubicBezTo>
                  <a:cubicBezTo>
                    <a:pt x="2987" y="15660"/>
                    <a:pt x="3048" y="15785"/>
                    <a:pt x="3110" y="15909"/>
                  </a:cubicBezTo>
                  <a:cubicBezTo>
                    <a:pt x="3171" y="16034"/>
                    <a:pt x="3232" y="16129"/>
                    <a:pt x="3293" y="16254"/>
                  </a:cubicBezTo>
                  <a:cubicBezTo>
                    <a:pt x="3355" y="16378"/>
                    <a:pt x="3416" y="16472"/>
                    <a:pt x="3477" y="16597"/>
                  </a:cubicBezTo>
                  <a:cubicBezTo>
                    <a:pt x="3538" y="16723"/>
                    <a:pt x="3600" y="16816"/>
                    <a:pt x="3677" y="16910"/>
                  </a:cubicBezTo>
                  <a:cubicBezTo>
                    <a:pt x="3738" y="17034"/>
                    <a:pt x="3799" y="17129"/>
                    <a:pt x="3861" y="17254"/>
                  </a:cubicBezTo>
                  <a:cubicBezTo>
                    <a:pt x="3983" y="17441"/>
                    <a:pt x="4121" y="17629"/>
                    <a:pt x="4259" y="17816"/>
                  </a:cubicBezTo>
                  <a:cubicBezTo>
                    <a:pt x="4779" y="18566"/>
                    <a:pt x="5331" y="19161"/>
                    <a:pt x="5898" y="19661"/>
                  </a:cubicBezTo>
                  <a:cubicBezTo>
                    <a:pt x="5944" y="19723"/>
                    <a:pt x="5990" y="19754"/>
                    <a:pt x="6051" y="19785"/>
                  </a:cubicBezTo>
                  <a:cubicBezTo>
                    <a:pt x="6067" y="19817"/>
                    <a:pt x="6082" y="19817"/>
                    <a:pt x="6112" y="19848"/>
                  </a:cubicBezTo>
                  <a:cubicBezTo>
                    <a:pt x="6251" y="19973"/>
                    <a:pt x="6388" y="20066"/>
                    <a:pt x="6541" y="20161"/>
                  </a:cubicBezTo>
                  <a:cubicBezTo>
                    <a:pt x="6603" y="20223"/>
                    <a:pt x="6679" y="20286"/>
                    <a:pt x="6756" y="20317"/>
                  </a:cubicBezTo>
                  <a:cubicBezTo>
                    <a:pt x="6817" y="20379"/>
                    <a:pt x="6878" y="20410"/>
                    <a:pt x="6939" y="20441"/>
                  </a:cubicBezTo>
                  <a:cubicBezTo>
                    <a:pt x="7736" y="20942"/>
                    <a:pt x="8548" y="21255"/>
                    <a:pt x="9329" y="21442"/>
                  </a:cubicBezTo>
                  <a:cubicBezTo>
                    <a:pt x="9452" y="21442"/>
                    <a:pt x="9574" y="21473"/>
                    <a:pt x="9697" y="21504"/>
                  </a:cubicBezTo>
                  <a:cubicBezTo>
                    <a:pt x="10122" y="21571"/>
                    <a:pt x="10536" y="21600"/>
                    <a:pt x="10935" y="21600"/>
                  </a:cubicBezTo>
                  <a:cubicBezTo>
                    <a:pt x="13327" y="21600"/>
                    <a:pt x="15151" y="20566"/>
                    <a:pt x="15151" y="20566"/>
                  </a:cubicBezTo>
                  <a:cubicBezTo>
                    <a:pt x="15320" y="20473"/>
                    <a:pt x="15488" y="20410"/>
                    <a:pt x="15656" y="20317"/>
                  </a:cubicBezTo>
                  <a:cubicBezTo>
                    <a:pt x="16208" y="20035"/>
                    <a:pt x="16713" y="19723"/>
                    <a:pt x="17173" y="19410"/>
                  </a:cubicBezTo>
                  <a:cubicBezTo>
                    <a:pt x="17525" y="19192"/>
                    <a:pt x="17862" y="18941"/>
                    <a:pt x="18168" y="18692"/>
                  </a:cubicBezTo>
                  <a:lnTo>
                    <a:pt x="18184" y="18692"/>
                  </a:lnTo>
                  <a:cubicBezTo>
                    <a:pt x="18291" y="18597"/>
                    <a:pt x="18383" y="18503"/>
                    <a:pt x="18491" y="18441"/>
                  </a:cubicBezTo>
                  <a:cubicBezTo>
                    <a:pt x="18582" y="18348"/>
                    <a:pt x="18689" y="18254"/>
                    <a:pt x="18782" y="18160"/>
                  </a:cubicBezTo>
                  <a:cubicBezTo>
                    <a:pt x="18858" y="18097"/>
                    <a:pt x="18950" y="18003"/>
                    <a:pt x="19027" y="17941"/>
                  </a:cubicBezTo>
                  <a:cubicBezTo>
                    <a:pt x="19379" y="17597"/>
                    <a:pt x="19670" y="17254"/>
                    <a:pt x="19931" y="16910"/>
                  </a:cubicBezTo>
                  <a:cubicBezTo>
                    <a:pt x="19977" y="16847"/>
                    <a:pt x="20022" y="16785"/>
                    <a:pt x="20068" y="16723"/>
                  </a:cubicBezTo>
                  <a:cubicBezTo>
                    <a:pt x="20359" y="16316"/>
                    <a:pt x="20620" y="15909"/>
                    <a:pt x="20819" y="15472"/>
                  </a:cubicBezTo>
                  <a:cubicBezTo>
                    <a:pt x="20849" y="15409"/>
                    <a:pt x="20865" y="15347"/>
                    <a:pt x="20896" y="15316"/>
                  </a:cubicBezTo>
                  <a:cubicBezTo>
                    <a:pt x="20911" y="15253"/>
                    <a:pt x="20942" y="15191"/>
                    <a:pt x="20957" y="15160"/>
                  </a:cubicBezTo>
                  <a:cubicBezTo>
                    <a:pt x="20988" y="15065"/>
                    <a:pt x="21018" y="15003"/>
                    <a:pt x="21049" y="14940"/>
                  </a:cubicBezTo>
                  <a:cubicBezTo>
                    <a:pt x="21095" y="14816"/>
                    <a:pt x="21141" y="14691"/>
                    <a:pt x="21172" y="14565"/>
                  </a:cubicBezTo>
                  <a:cubicBezTo>
                    <a:pt x="21202" y="14472"/>
                    <a:pt x="21233" y="14378"/>
                    <a:pt x="21263" y="14284"/>
                  </a:cubicBezTo>
                  <a:cubicBezTo>
                    <a:pt x="21309" y="14129"/>
                    <a:pt x="21355" y="13971"/>
                    <a:pt x="21401" y="13784"/>
                  </a:cubicBezTo>
                  <a:cubicBezTo>
                    <a:pt x="21401" y="13753"/>
                    <a:pt x="21417" y="13722"/>
                    <a:pt x="21417" y="13691"/>
                  </a:cubicBezTo>
                  <a:cubicBezTo>
                    <a:pt x="21478" y="13409"/>
                    <a:pt x="21524" y="13127"/>
                    <a:pt x="21554" y="12815"/>
                  </a:cubicBezTo>
                  <a:cubicBezTo>
                    <a:pt x="21569" y="12722"/>
                    <a:pt x="21569" y="12627"/>
                    <a:pt x="21585" y="12533"/>
                  </a:cubicBezTo>
                  <a:cubicBezTo>
                    <a:pt x="21585" y="12409"/>
                    <a:pt x="21585" y="12315"/>
                    <a:pt x="21600" y="12222"/>
                  </a:cubicBezTo>
                  <a:cubicBezTo>
                    <a:pt x="21600" y="12127"/>
                    <a:pt x="21600" y="12033"/>
                    <a:pt x="21600" y="11940"/>
                  </a:cubicBezTo>
                  <a:cubicBezTo>
                    <a:pt x="21600" y="11846"/>
                    <a:pt x="21600" y="11784"/>
                    <a:pt x="21600" y="11690"/>
                  </a:cubicBezTo>
                  <a:cubicBezTo>
                    <a:pt x="21600" y="11627"/>
                    <a:pt x="21585" y="11564"/>
                    <a:pt x="21585" y="11533"/>
                  </a:cubicBezTo>
                  <a:cubicBezTo>
                    <a:pt x="21585" y="11502"/>
                    <a:pt x="21585" y="11502"/>
                    <a:pt x="21585" y="11502"/>
                  </a:cubicBezTo>
                  <a:cubicBezTo>
                    <a:pt x="21585" y="11409"/>
                    <a:pt x="21585" y="11346"/>
                    <a:pt x="21569" y="11253"/>
                  </a:cubicBezTo>
                  <a:cubicBezTo>
                    <a:pt x="21569" y="11127"/>
                    <a:pt x="21554" y="11033"/>
                    <a:pt x="21539" y="10908"/>
                  </a:cubicBezTo>
                  <a:cubicBezTo>
                    <a:pt x="21539" y="10815"/>
                    <a:pt x="21524" y="10721"/>
                    <a:pt x="21508" y="10627"/>
                  </a:cubicBezTo>
                  <a:cubicBezTo>
                    <a:pt x="21508" y="10595"/>
                    <a:pt x="21508" y="10595"/>
                    <a:pt x="21508" y="10564"/>
                  </a:cubicBezTo>
                  <a:cubicBezTo>
                    <a:pt x="21493" y="10471"/>
                    <a:pt x="21478" y="10346"/>
                    <a:pt x="21447" y="10253"/>
                  </a:cubicBezTo>
                  <a:cubicBezTo>
                    <a:pt x="21432" y="10127"/>
                    <a:pt x="21417" y="10002"/>
                    <a:pt x="21386" y="9908"/>
                  </a:cubicBezTo>
                  <a:lnTo>
                    <a:pt x="21324" y="9564"/>
                  </a:lnTo>
                  <a:cubicBezTo>
                    <a:pt x="21278" y="9377"/>
                    <a:pt x="21233" y="9190"/>
                    <a:pt x="21172" y="9002"/>
                  </a:cubicBezTo>
                  <a:cubicBezTo>
                    <a:pt x="21141" y="8877"/>
                    <a:pt x="21110" y="8783"/>
                    <a:pt x="21079" y="8659"/>
                  </a:cubicBezTo>
                  <a:cubicBezTo>
                    <a:pt x="21049" y="8564"/>
                    <a:pt x="21003" y="8439"/>
                    <a:pt x="20972" y="8346"/>
                  </a:cubicBezTo>
                  <a:cubicBezTo>
                    <a:pt x="20942" y="8221"/>
                    <a:pt x="20896" y="8126"/>
                    <a:pt x="20865" y="8001"/>
                  </a:cubicBezTo>
                  <a:cubicBezTo>
                    <a:pt x="20834" y="7908"/>
                    <a:pt x="20788" y="7814"/>
                    <a:pt x="20742" y="7690"/>
                  </a:cubicBezTo>
                  <a:cubicBezTo>
                    <a:pt x="20712" y="7595"/>
                    <a:pt x="20666" y="7501"/>
                    <a:pt x="20635" y="7377"/>
                  </a:cubicBezTo>
                  <a:lnTo>
                    <a:pt x="20620" y="7377"/>
                  </a:lnTo>
                  <a:cubicBezTo>
                    <a:pt x="20543" y="7158"/>
                    <a:pt x="20451" y="6970"/>
                    <a:pt x="20359" y="6752"/>
                  </a:cubicBezTo>
                  <a:cubicBezTo>
                    <a:pt x="20298" y="6626"/>
                    <a:pt x="20237" y="6470"/>
                    <a:pt x="20176" y="6345"/>
                  </a:cubicBezTo>
                  <a:cubicBezTo>
                    <a:pt x="20129" y="6252"/>
                    <a:pt x="20099" y="6189"/>
                    <a:pt x="20068" y="6126"/>
                  </a:cubicBezTo>
                  <a:cubicBezTo>
                    <a:pt x="19731" y="5439"/>
                    <a:pt x="19379" y="4814"/>
                    <a:pt x="18996" y="4189"/>
                  </a:cubicBezTo>
                  <a:cubicBezTo>
                    <a:pt x="18934" y="4063"/>
                    <a:pt x="18858" y="3970"/>
                    <a:pt x="18797" y="3845"/>
                  </a:cubicBezTo>
                  <a:cubicBezTo>
                    <a:pt x="18751" y="3782"/>
                    <a:pt x="18689" y="3689"/>
                    <a:pt x="18643" y="3625"/>
                  </a:cubicBezTo>
                  <a:cubicBezTo>
                    <a:pt x="18613" y="3563"/>
                    <a:pt x="18567" y="3501"/>
                    <a:pt x="18521" y="3438"/>
                  </a:cubicBezTo>
                  <a:cubicBezTo>
                    <a:pt x="18444" y="3314"/>
                    <a:pt x="18368" y="3220"/>
                    <a:pt x="18291" y="3094"/>
                  </a:cubicBezTo>
                  <a:cubicBezTo>
                    <a:pt x="18215" y="2969"/>
                    <a:pt x="18138" y="2845"/>
                    <a:pt x="18046" y="2751"/>
                  </a:cubicBezTo>
                  <a:cubicBezTo>
                    <a:pt x="17740" y="2282"/>
                    <a:pt x="17418" y="1844"/>
                    <a:pt x="17096" y="1469"/>
                  </a:cubicBezTo>
                  <a:cubicBezTo>
                    <a:pt x="17020" y="1344"/>
                    <a:pt x="16943" y="1251"/>
                    <a:pt x="16867" y="1156"/>
                  </a:cubicBezTo>
                  <a:cubicBezTo>
                    <a:pt x="16790" y="1063"/>
                    <a:pt x="16713" y="969"/>
                    <a:pt x="16637" y="875"/>
                  </a:cubicBezTo>
                  <a:cubicBezTo>
                    <a:pt x="16483" y="688"/>
                    <a:pt x="16346" y="500"/>
                    <a:pt x="16192" y="344"/>
                  </a:cubicBezTo>
                  <a:cubicBezTo>
                    <a:pt x="16085" y="219"/>
                    <a:pt x="15993" y="94"/>
                    <a:pt x="15886" y="0"/>
                  </a:cubicBezTo>
                  <a:close/>
                </a:path>
              </a:pathLst>
            </a:custGeom>
            <a:solidFill>
              <a:srgbClr val="FF9677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73" name="Google Shape;9696;p58"/>
            <p:cNvSpPr/>
            <p:nvPr/>
          </p:nvSpPr>
          <p:spPr>
            <a:xfrm>
              <a:off x="6158499" y="4772463"/>
              <a:ext cx="2031146" cy="10163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079" y="0"/>
                  </a:moveTo>
                  <a:lnTo>
                    <a:pt x="0" y="7795"/>
                  </a:lnTo>
                  <a:lnTo>
                    <a:pt x="3536" y="20300"/>
                  </a:lnTo>
                  <a:lnTo>
                    <a:pt x="3707" y="20513"/>
                  </a:lnTo>
                  <a:cubicBezTo>
                    <a:pt x="4284" y="21270"/>
                    <a:pt x="5228" y="21600"/>
                    <a:pt x="6395" y="21600"/>
                  </a:cubicBezTo>
                  <a:cubicBezTo>
                    <a:pt x="11046" y="21600"/>
                    <a:pt x="19220" y="16356"/>
                    <a:pt x="21600" y="11906"/>
                  </a:cubicBezTo>
                  <a:cubicBezTo>
                    <a:pt x="21493" y="10835"/>
                    <a:pt x="21301" y="9851"/>
                    <a:pt x="21022" y="8908"/>
                  </a:cubicBezTo>
                  <a:cubicBezTo>
                    <a:pt x="20914" y="8523"/>
                    <a:pt x="20786" y="8137"/>
                    <a:pt x="20658" y="7795"/>
                  </a:cubicBezTo>
                  <a:lnTo>
                    <a:pt x="16586" y="2098"/>
                  </a:lnTo>
                  <a:cubicBezTo>
                    <a:pt x="15193" y="856"/>
                    <a:pt x="14079" y="0"/>
                    <a:pt x="14079" y="0"/>
                  </a:cubicBezTo>
                  <a:close/>
                </a:path>
              </a:pathLst>
            </a:custGeom>
            <a:solidFill>
              <a:srgbClr val="DF3C4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74" name="Google Shape;9697;p58"/>
            <p:cNvSpPr/>
            <p:nvPr/>
          </p:nvSpPr>
          <p:spPr>
            <a:xfrm>
              <a:off x="6396322" y="5197618"/>
              <a:ext cx="1903217" cy="1524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8" h="21600" fill="norm" stroke="1" extrusionOk="0">
                  <a:moveTo>
                    <a:pt x="19606" y="0"/>
                  </a:moveTo>
                  <a:cubicBezTo>
                    <a:pt x="19628" y="143"/>
                    <a:pt x="19651" y="257"/>
                    <a:pt x="19674" y="400"/>
                  </a:cubicBezTo>
                  <a:cubicBezTo>
                    <a:pt x="19833" y="1342"/>
                    <a:pt x="20172" y="2484"/>
                    <a:pt x="20172" y="3426"/>
                  </a:cubicBezTo>
                  <a:cubicBezTo>
                    <a:pt x="20172" y="4367"/>
                    <a:pt x="19764" y="5395"/>
                    <a:pt x="19493" y="6251"/>
                  </a:cubicBezTo>
                  <a:cubicBezTo>
                    <a:pt x="18835" y="8192"/>
                    <a:pt x="17973" y="10019"/>
                    <a:pt x="16931" y="11674"/>
                  </a:cubicBezTo>
                  <a:cubicBezTo>
                    <a:pt x="13958" y="16484"/>
                    <a:pt x="9093" y="20231"/>
                    <a:pt x="4138" y="20231"/>
                  </a:cubicBezTo>
                  <a:cubicBezTo>
                    <a:pt x="2861" y="20231"/>
                    <a:pt x="1576" y="19982"/>
                    <a:pt x="317" y="19437"/>
                  </a:cubicBezTo>
                  <a:cubicBezTo>
                    <a:pt x="294" y="19380"/>
                    <a:pt x="181" y="19066"/>
                    <a:pt x="0" y="18524"/>
                  </a:cubicBezTo>
                  <a:cubicBezTo>
                    <a:pt x="453" y="20038"/>
                    <a:pt x="793" y="20921"/>
                    <a:pt x="816" y="21036"/>
                  </a:cubicBezTo>
                  <a:cubicBezTo>
                    <a:pt x="1742" y="21433"/>
                    <a:pt x="2883" y="21600"/>
                    <a:pt x="4145" y="21600"/>
                  </a:cubicBezTo>
                  <a:cubicBezTo>
                    <a:pt x="10229" y="21600"/>
                    <a:pt x="19118" y="17711"/>
                    <a:pt x="20263" y="16955"/>
                  </a:cubicBezTo>
                  <a:cubicBezTo>
                    <a:pt x="20897" y="16555"/>
                    <a:pt x="21329" y="15756"/>
                    <a:pt x="21374" y="14842"/>
                  </a:cubicBezTo>
                  <a:cubicBezTo>
                    <a:pt x="21600" y="11617"/>
                    <a:pt x="20649" y="5024"/>
                    <a:pt x="20196" y="1999"/>
                  </a:cubicBezTo>
                  <a:cubicBezTo>
                    <a:pt x="20082" y="1285"/>
                    <a:pt x="19878" y="629"/>
                    <a:pt x="19606" y="0"/>
                  </a:cubicBezTo>
                  <a:close/>
                </a:path>
              </a:pathLst>
            </a:custGeom>
            <a:solidFill>
              <a:srgbClr val="DF3C4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75" name="Google Shape;9698;p58"/>
            <p:cNvSpPr/>
            <p:nvPr/>
          </p:nvSpPr>
          <p:spPr>
            <a:xfrm>
              <a:off x="6128268" y="5052576"/>
              <a:ext cx="340576" cy="16301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127" y="12236"/>
                    <a:pt x="20896" y="21279"/>
                    <a:pt x="21595" y="21571"/>
                  </a:cubicBezTo>
                  <a:lnTo>
                    <a:pt x="20065" y="7395"/>
                  </a:lnTo>
                  <a:lnTo>
                    <a:pt x="0" y="0"/>
                  </a:lnTo>
                  <a:close/>
                  <a:moveTo>
                    <a:pt x="21595" y="21571"/>
                  </a:moveTo>
                  <a:lnTo>
                    <a:pt x="21600" y="21600"/>
                  </a:lnTo>
                  <a:lnTo>
                    <a:pt x="21600" y="21573"/>
                  </a:lnTo>
                  <a:cubicBezTo>
                    <a:pt x="21600" y="21572"/>
                    <a:pt x="21595" y="21572"/>
                    <a:pt x="21595" y="21571"/>
                  </a:cubicBezTo>
                  <a:close/>
                </a:path>
              </a:pathLst>
            </a:custGeom>
            <a:solidFill>
              <a:srgbClr val="6C142D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76" name="Google Shape;9699;p58"/>
            <p:cNvSpPr/>
            <p:nvPr/>
          </p:nvSpPr>
          <p:spPr>
            <a:xfrm>
              <a:off x="6158499" y="4772463"/>
              <a:ext cx="2031146" cy="10163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079" y="0"/>
                  </a:moveTo>
                  <a:lnTo>
                    <a:pt x="0" y="7795"/>
                  </a:lnTo>
                  <a:lnTo>
                    <a:pt x="3536" y="20300"/>
                  </a:lnTo>
                  <a:lnTo>
                    <a:pt x="3707" y="20513"/>
                  </a:lnTo>
                  <a:cubicBezTo>
                    <a:pt x="4284" y="21270"/>
                    <a:pt x="5228" y="21600"/>
                    <a:pt x="6395" y="21600"/>
                  </a:cubicBezTo>
                  <a:cubicBezTo>
                    <a:pt x="11046" y="21600"/>
                    <a:pt x="19220" y="16356"/>
                    <a:pt x="21600" y="11906"/>
                  </a:cubicBezTo>
                  <a:cubicBezTo>
                    <a:pt x="21493" y="10835"/>
                    <a:pt x="21301" y="9851"/>
                    <a:pt x="21022" y="8908"/>
                  </a:cubicBezTo>
                  <a:cubicBezTo>
                    <a:pt x="20914" y="8523"/>
                    <a:pt x="20786" y="8137"/>
                    <a:pt x="20658" y="7795"/>
                  </a:cubicBezTo>
                  <a:lnTo>
                    <a:pt x="16586" y="2098"/>
                  </a:lnTo>
                  <a:cubicBezTo>
                    <a:pt x="15193" y="856"/>
                    <a:pt x="14079" y="0"/>
                    <a:pt x="14079" y="0"/>
                  </a:cubicBezTo>
                  <a:close/>
                </a:path>
              </a:pathLst>
            </a:custGeom>
            <a:solidFill>
              <a:srgbClr val="7C112E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77" name="Google Shape;9700;p58"/>
            <p:cNvSpPr/>
            <p:nvPr/>
          </p:nvSpPr>
          <p:spPr>
            <a:xfrm>
              <a:off x="6128268" y="4685872"/>
              <a:ext cx="2082298" cy="10152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10" h="21600" fill="norm" stroke="1" extrusionOk="0">
                  <a:moveTo>
                    <a:pt x="12913" y="0"/>
                  </a:moveTo>
                  <a:lnTo>
                    <a:pt x="0" y="7802"/>
                  </a:lnTo>
                  <a:lnTo>
                    <a:pt x="3243" y="20278"/>
                  </a:lnTo>
                  <a:lnTo>
                    <a:pt x="3400" y="20493"/>
                  </a:lnTo>
                  <a:cubicBezTo>
                    <a:pt x="3936" y="21263"/>
                    <a:pt x="4815" y="21600"/>
                    <a:pt x="5898" y="21600"/>
                  </a:cubicBezTo>
                  <a:cubicBezTo>
                    <a:pt x="10417" y="21600"/>
                    <a:pt x="18497" y="15746"/>
                    <a:pt x="20146" y="11146"/>
                  </a:cubicBezTo>
                  <a:cubicBezTo>
                    <a:pt x="21600" y="7031"/>
                    <a:pt x="12913" y="0"/>
                    <a:pt x="12913" y="0"/>
                  </a:cubicBezTo>
                  <a:close/>
                </a:path>
              </a:pathLst>
            </a:custGeom>
            <a:solidFill>
              <a:srgbClr val="DF3C4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78" name="Google Shape;9701;p58"/>
            <p:cNvSpPr/>
            <p:nvPr/>
          </p:nvSpPr>
          <p:spPr>
            <a:xfrm>
              <a:off x="6426472" y="5048556"/>
              <a:ext cx="1783766" cy="6525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3" h="21600" fill="norm" stroke="1" extrusionOk="0">
                  <a:moveTo>
                    <a:pt x="20538" y="0"/>
                  </a:moveTo>
                  <a:cubicBezTo>
                    <a:pt x="20706" y="1001"/>
                    <a:pt x="20706" y="1935"/>
                    <a:pt x="20466" y="2869"/>
                  </a:cubicBezTo>
                  <a:cubicBezTo>
                    <a:pt x="18441" y="9986"/>
                    <a:pt x="8508" y="19093"/>
                    <a:pt x="2963" y="19093"/>
                  </a:cubicBezTo>
                  <a:cubicBezTo>
                    <a:pt x="1700" y="19093"/>
                    <a:pt x="663" y="18619"/>
                    <a:pt x="0" y="17541"/>
                  </a:cubicBezTo>
                  <a:lnTo>
                    <a:pt x="411" y="19543"/>
                  </a:lnTo>
                  <a:lnTo>
                    <a:pt x="604" y="19878"/>
                  </a:lnTo>
                  <a:cubicBezTo>
                    <a:pt x="1261" y="21076"/>
                    <a:pt x="2341" y="21600"/>
                    <a:pt x="3671" y="21600"/>
                  </a:cubicBezTo>
                  <a:cubicBezTo>
                    <a:pt x="9219" y="21600"/>
                    <a:pt x="19141" y="12493"/>
                    <a:pt x="21166" y="5336"/>
                  </a:cubicBezTo>
                  <a:cubicBezTo>
                    <a:pt x="21600" y="3734"/>
                    <a:pt x="21286" y="1868"/>
                    <a:pt x="20538" y="0"/>
                  </a:cubicBezTo>
                  <a:close/>
                </a:path>
              </a:pathLst>
            </a:custGeom>
            <a:solidFill>
              <a:srgbClr val="FF9677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pic>
        <p:nvPicPr>
          <p:cNvPr id="9780" name="IMG_5370.png" descr="IMG_5370.png"/>
          <p:cNvPicPr>
            <a:picLocks noChangeAspect="1"/>
          </p:cNvPicPr>
          <p:nvPr/>
        </p:nvPicPr>
        <p:blipFill>
          <a:blip r:embed="rId2">
            <a:extLst/>
          </a:blip>
          <a:srcRect l="29585" t="0" r="11110" b="83663"/>
          <a:stretch>
            <a:fillRect/>
          </a:stretch>
        </p:blipFill>
        <p:spPr>
          <a:xfrm>
            <a:off x="16379538" y="1899439"/>
            <a:ext cx="5518324" cy="1718376"/>
          </a:xfrm>
          <a:prstGeom prst="rect">
            <a:avLst/>
          </a:prstGeom>
          <a:ln w="12700">
            <a:miter lim="400000"/>
          </a:ln>
          <a:effectLst>
            <a:outerShdw sx="100000" sy="100000" kx="0" ky="0" algn="b" rotWithShape="0" blurRad="190500" dist="12700" dir="5400000">
              <a:srgbClr val="000000">
                <a:alpha val="75000"/>
              </a:srgbClr>
            </a:outerShdw>
          </a:effectLst>
        </p:spPr>
      </p:pic>
      <p:pic>
        <p:nvPicPr>
          <p:cNvPr id="9781" name="IMG_5370.png" descr="IMG_5370.png"/>
          <p:cNvPicPr>
            <a:picLocks noChangeAspect="1"/>
          </p:cNvPicPr>
          <p:nvPr/>
        </p:nvPicPr>
        <p:blipFill>
          <a:blip r:embed="rId2">
            <a:extLst/>
          </a:blip>
          <a:srcRect l="0" t="17944" r="11110" b="48460"/>
          <a:stretch>
            <a:fillRect/>
          </a:stretch>
        </p:blipFill>
        <p:spPr>
          <a:xfrm>
            <a:off x="10769486" y="4740984"/>
            <a:ext cx="12841266" cy="5486036"/>
          </a:xfrm>
          <a:prstGeom prst="rect">
            <a:avLst/>
          </a:prstGeom>
          <a:ln w="12700">
            <a:miter lim="400000"/>
          </a:ln>
        </p:spPr>
      </p:pic>
      <p:grpSp>
        <p:nvGrpSpPr>
          <p:cNvPr id="9787" name="تجميع"/>
          <p:cNvGrpSpPr/>
          <p:nvPr/>
        </p:nvGrpSpPr>
        <p:grpSpPr>
          <a:xfrm>
            <a:off x="17531391" y="0"/>
            <a:ext cx="6852609" cy="1564170"/>
            <a:chOff x="0" y="0"/>
            <a:chExt cx="6852608" cy="1564169"/>
          </a:xfrm>
        </p:grpSpPr>
        <p:sp>
          <p:nvSpPr>
            <p:cNvPr id="9782" name="الفصل"/>
            <p:cNvSpPr txBox="1"/>
            <p:nvPr/>
          </p:nvSpPr>
          <p:spPr>
            <a:xfrm>
              <a:off x="4374372" y="0"/>
              <a:ext cx="2478237" cy="1067832"/>
            </a:xfrm>
            <a:prstGeom prst="rect">
              <a:avLst/>
            </a:prstGeom>
            <a:noFill/>
            <a:ln w="254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121919" tIns="121919" rIns="121919" bIns="121919" numCol="1" anchor="ctr">
              <a:noAutofit/>
            </a:bodyPr>
            <a:lstStyle>
              <a:lvl1pPr algn="ctr">
                <a:lnSpc>
                  <a:spcPct val="90000"/>
                </a:lnSpc>
                <a:spcBef>
                  <a:spcPts val="2600"/>
                </a:spcBef>
                <a:defRPr sz="3000">
                  <a:solidFill>
                    <a:srgbClr val="30886E"/>
                  </a:solidFill>
                  <a:latin typeface="Madani Arabic SemiBold"/>
                  <a:ea typeface="Madani Arabic SemiBold"/>
                  <a:cs typeface="Madani Arabic SemiBold"/>
                  <a:sym typeface="Madani Arabic SemiBold"/>
                </a:defRPr>
              </a:lvl1pPr>
            </a:lstStyle>
            <a:p>
              <a:pPr rtl="0">
                <a:defRPr/>
              </a:pPr>
              <a:r>
                <a:t>الفصل</a:t>
              </a:r>
            </a:p>
          </p:txBody>
        </p:sp>
        <p:grpSp>
          <p:nvGrpSpPr>
            <p:cNvPr id="9785" name="تجميع"/>
            <p:cNvGrpSpPr/>
            <p:nvPr/>
          </p:nvGrpSpPr>
          <p:grpSpPr>
            <a:xfrm>
              <a:off x="5072646" y="313834"/>
              <a:ext cx="953349" cy="1250336"/>
              <a:chOff x="0" y="0"/>
              <a:chExt cx="953348" cy="1250335"/>
            </a:xfrm>
          </p:grpSpPr>
          <p:sp>
            <p:nvSpPr>
              <p:cNvPr id="9783" name="بيضاوي"/>
              <p:cNvSpPr/>
              <p:nvPr/>
            </p:nvSpPr>
            <p:spPr>
              <a:xfrm>
                <a:off x="193430" y="475550"/>
                <a:ext cx="591889" cy="641436"/>
              </a:xfrm>
              <a:prstGeom prst="ellipse">
                <a:avLst/>
              </a:prstGeom>
              <a:solidFill>
                <a:schemeClr val="accent3">
                  <a:satOff val="-2741"/>
                  <a:lumOff val="25980"/>
                </a:schemeClr>
              </a:solidFill>
              <a:ln w="12700" cap="flat">
                <a:solidFill>
                  <a:srgbClr val="075194"/>
                </a:solidFill>
                <a:prstDash val="solid"/>
                <a:round/>
              </a:ln>
              <a:effectLst>
                <a:outerShdw sx="100000" sy="100000" kx="0" ky="0" algn="b" rotWithShape="0" blurRad="76200" dist="38100" dir="5400000">
                  <a:srgbClr val="000000">
                    <a:alpha val="38000"/>
                  </a:srgbClr>
                </a:outerShdw>
              </a:effectLst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defTabSz="1828800" rtl="0">
                  <a:defRPr sz="2800"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9784" name="٥"/>
              <p:cNvSpPr txBox="1"/>
              <p:nvPr/>
            </p:nvSpPr>
            <p:spPr>
              <a:xfrm>
                <a:off x="0" y="0"/>
                <a:ext cx="953349" cy="1250336"/>
              </a:xfrm>
              <a:prstGeom prst="rect">
                <a:avLst/>
              </a:prstGeom>
              <a:noFill/>
              <a:ln w="254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a14="http://schemas.microsoft.com/office/mac/drawingml/2011/main" val="1"/>
                </a:ext>
              </a:extLst>
            </p:spPr>
            <p:txBody>
              <a:bodyPr wrap="square" lIns="121919" tIns="121919" rIns="121919" bIns="121919" numCol="1" anchor="ctr">
                <a:noAutofit/>
              </a:bodyPr>
              <a:lstStyle>
                <a:lvl1pPr algn="ctr">
                  <a:lnSpc>
                    <a:spcPct val="90000"/>
                  </a:lnSpc>
                  <a:spcBef>
                    <a:spcPts val="2600"/>
                  </a:spcBef>
                  <a:defRPr sz="9800">
                    <a:solidFill>
                      <a:schemeClr val="accent5">
                        <a:lumOff val="-5686"/>
                      </a:schemeClr>
                    </a:solidFill>
                    <a:latin typeface="(A) Arslan Wessam B (A) Arslan Wessam B"/>
                    <a:ea typeface="(A) Arslan Wessam B (A) Arslan Wessam B"/>
                    <a:cs typeface="(A) Arslan Wessam B (A) Arslan Wessam B"/>
                    <a:sym typeface="(A) Arslan Wessam B (A) Arslan Wessam B"/>
                  </a:defRPr>
                </a:lvl1pPr>
              </a:lstStyle>
              <a:p>
                <a:pPr rtl="0">
                  <a:defRPr/>
                </a:pPr>
                <a:r>
                  <a:t>٥</a:t>
                </a:r>
              </a:p>
            </p:txBody>
          </p:sp>
        </p:grpSp>
        <p:sp>
          <p:nvSpPr>
            <p:cNvPr id="9786" name="القياس:الطول والكتلة والسعة"/>
            <p:cNvSpPr txBox="1"/>
            <p:nvPr/>
          </p:nvSpPr>
          <p:spPr>
            <a:xfrm>
              <a:off x="0" y="797852"/>
              <a:ext cx="5250447" cy="766318"/>
            </a:xfrm>
            <a:prstGeom prst="rect">
              <a:avLst/>
            </a:prstGeom>
            <a:noFill/>
            <a:ln w="254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121919" tIns="121919" rIns="121919" bIns="121919" numCol="1" anchor="ctr">
              <a:normAutofit fontScale="100000" lnSpcReduction="0"/>
            </a:bodyPr>
            <a:lstStyle>
              <a:lvl1pPr algn="r">
                <a:lnSpc>
                  <a:spcPct val="90000"/>
                </a:lnSpc>
                <a:spcBef>
                  <a:spcPts val="2600"/>
                </a:spcBef>
                <a:defRPr sz="3000">
                  <a:solidFill>
                    <a:srgbClr val="30886E"/>
                  </a:solidFill>
                  <a:latin typeface="Madani Arabic SemiBold"/>
                  <a:ea typeface="Madani Arabic SemiBold"/>
                  <a:cs typeface="Madani Arabic SemiBold"/>
                  <a:sym typeface="Madani Arabic SemiBold"/>
                </a:defRPr>
              </a:lvl1pPr>
            </a:lstStyle>
            <a:p>
              <a:pPr rtl="0">
                <a:defRPr/>
              </a:pPr>
              <a:r>
                <a:t>القياس:الطول والكتلة والسعة</a:t>
              </a:r>
            </a:p>
          </p:txBody>
        </p:sp>
      </p:grpSp>
    </p:spTree>
  </p:cSld>
  <p:clrMapOvr>
    <a:masterClrMapping/>
  </p:clrMapOvr>
  <p:transition xmlns:p14="http://schemas.microsoft.com/office/powerpoint/2010/main" spd="med" advClick="1"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93" name="Google Shape;9553;p57"/>
          <p:cNvGrpSpPr/>
          <p:nvPr/>
        </p:nvGrpSpPr>
        <p:grpSpPr>
          <a:xfrm>
            <a:off x="13146972" y="2543202"/>
            <a:ext cx="9301894" cy="9732452"/>
            <a:chOff x="0" y="0"/>
            <a:chExt cx="9301893" cy="9732450"/>
          </a:xfrm>
        </p:grpSpPr>
        <p:sp>
          <p:nvSpPr>
            <p:cNvPr id="9789" name="Google Shape;9554;p57"/>
            <p:cNvSpPr/>
            <p:nvPr/>
          </p:nvSpPr>
          <p:spPr>
            <a:xfrm>
              <a:off x="108294" y="7304540"/>
              <a:ext cx="589587" cy="1756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517" h="21600" fill="norm" stroke="1" extrusionOk="0">
                  <a:moveTo>
                    <a:pt x="5960" y="0"/>
                  </a:moveTo>
                  <a:cubicBezTo>
                    <a:pt x="4620" y="0"/>
                    <a:pt x="655" y="349"/>
                    <a:pt x="655" y="4483"/>
                  </a:cubicBezTo>
                  <a:cubicBezTo>
                    <a:pt x="655" y="9432"/>
                    <a:pt x="-3083" y="16929"/>
                    <a:pt x="7298" y="20539"/>
                  </a:cubicBezTo>
                  <a:cubicBezTo>
                    <a:pt x="7298" y="20539"/>
                    <a:pt x="8154" y="20461"/>
                    <a:pt x="9294" y="20461"/>
                  </a:cubicBezTo>
                  <a:cubicBezTo>
                    <a:pt x="10385" y="20461"/>
                    <a:pt x="11738" y="20533"/>
                    <a:pt x="12842" y="20817"/>
                  </a:cubicBezTo>
                  <a:cubicBezTo>
                    <a:pt x="15098" y="21424"/>
                    <a:pt x="18517" y="21600"/>
                    <a:pt x="18517" y="21600"/>
                  </a:cubicBezTo>
                  <a:lnTo>
                    <a:pt x="18517" y="267"/>
                  </a:lnTo>
                  <a:lnTo>
                    <a:pt x="6395" y="14"/>
                  </a:lnTo>
                  <a:cubicBezTo>
                    <a:pt x="6395" y="14"/>
                    <a:pt x="6230" y="0"/>
                    <a:pt x="5960" y="0"/>
                  </a:cubicBezTo>
                  <a:close/>
                </a:path>
              </a:pathLst>
            </a:custGeom>
            <a:solidFill>
              <a:srgbClr val="0C4049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90" name="Google Shape;9555;p57"/>
            <p:cNvSpPr/>
            <p:nvPr/>
          </p:nvSpPr>
          <p:spPr>
            <a:xfrm>
              <a:off x="207923" y="6509160"/>
              <a:ext cx="8412370" cy="30014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1" h="21600" fill="norm" stroke="1" extrusionOk="0">
                  <a:moveTo>
                    <a:pt x="4465" y="0"/>
                  </a:moveTo>
                  <a:cubicBezTo>
                    <a:pt x="4465" y="0"/>
                    <a:pt x="714" y="5942"/>
                    <a:pt x="265" y="5942"/>
                  </a:cubicBezTo>
                  <a:cubicBezTo>
                    <a:pt x="260" y="5942"/>
                    <a:pt x="255" y="5941"/>
                    <a:pt x="250" y="5939"/>
                  </a:cubicBezTo>
                  <a:cubicBezTo>
                    <a:pt x="240" y="5936"/>
                    <a:pt x="231" y="5933"/>
                    <a:pt x="222" y="5933"/>
                  </a:cubicBezTo>
                  <a:cubicBezTo>
                    <a:pt x="-119" y="5933"/>
                    <a:pt x="35" y="8581"/>
                    <a:pt x="35" y="11775"/>
                  </a:cubicBezTo>
                  <a:cubicBezTo>
                    <a:pt x="35" y="15055"/>
                    <a:pt x="329" y="17434"/>
                    <a:pt x="329" y="17434"/>
                  </a:cubicBezTo>
                  <a:cubicBezTo>
                    <a:pt x="1036" y="18261"/>
                    <a:pt x="16773" y="21600"/>
                    <a:pt x="16773" y="21600"/>
                  </a:cubicBezTo>
                  <a:lnTo>
                    <a:pt x="21481" y="11288"/>
                  </a:lnTo>
                  <a:cubicBezTo>
                    <a:pt x="21481" y="11288"/>
                    <a:pt x="20988" y="7727"/>
                    <a:pt x="20889" y="6117"/>
                  </a:cubicBezTo>
                  <a:cubicBezTo>
                    <a:pt x="20789" y="4506"/>
                    <a:pt x="20889" y="1728"/>
                    <a:pt x="20889" y="1728"/>
                  </a:cubicBezTo>
                  <a:lnTo>
                    <a:pt x="4465" y="0"/>
                  </a:lnTo>
                  <a:close/>
                </a:path>
              </a:pathLst>
            </a:custGeom>
            <a:solidFill>
              <a:srgbClr val="FCEBD4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91" name="Google Shape;9556;p57"/>
            <p:cNvSpPr/>
            <p:nvPr/>
          </p:nvSpPr>
          <p:spPr>
            <a:xfrm>
              <a:off x="6640056" y="6722627"/>
              <a:ext cx="1980237" cy="27776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918" h="21600" fill="norm" stroke="1" extrusionOk="0">
                  <a:moveTo>
                    <a:pt x="9387" y="0"/>
                  </a:moveTo>
                  <a:cubicBezTo>
                    <a:pt x="5133" y="2810"/>
                    <a:pt x="1106" y="4997"/>
                    <a:pt x="1189" y="7104"/>
                  </a:cubicBezTo>
                  <a:cubicBezTo>
                    <a:pt x="1189" y="7104"/>
                    <a:pt x="-1682" y="17881"/>
                    <a:pt x="1498" y="21600"/>
                  </a:cubicBezTo>
                  <a:lnTo>
                    <a:pt x="19918" y="10537"/>
                  </a:lnTo>
                  <a:cubicBezTo>
                    <a:pt x="19918" y="10537"/>
                    <a:pt x="17977" y="6690"/>
                    <a:pt x="17585" y="4949"/>
                  </a:cubicBezTo>
                  <a:cubicBezTo>
                    <a:pt x="17192" y="3209"/>
                    <a:pt x="17585" y="208"/>
                    <a:pt x="17585" y="208"/>
                  </a:cubicBezTo>
                  <a:lnTo>
                    <a:pt x="9387" y="0"/>
                  </a:lnTo>
                  <a:close/>
                </a:path>
              </a:pathLst>
            </a:custGeom>
            <a:solidFill>
              <a:srgbClr val="E5D1BE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92" name="Google Shape;9557;p57"/>
            <p:cNvSpPr/>
            <p:nvPr/>
          </p:nvSpPr>
          <p:spPr>
            <a:xfrm>
              <a:off x="6731534" y="6722627"/>
              <a:ext cx="1888759" cy="16875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626" y="0"/>
                  </a:moveTo>
                  <a:cubicBezTo>
                    <a:pt x="4790" y="4625"/>
                    <a:pt x="212" y="8225"/>
                    <a:pt x="305" y="11693"/>
                  </a:cubicBezTo>
                  <a:cubicBezTo>
                    <a:pt x="305" y="11693"/>
                    <a:pt x="188" y="12377"/>
                    <a:pt x="0" y="13533"/>
                  </a:cubicBezTo>
                  <a:lnTo>
                    <a:pt x="23" y="13533"/>
                  </a:lnTo>
                  <a:cubicBezTo>
                    <a:pt x="469" y="13498"/>
                    <a:pt x="916" y="13480"/>
                    <a:pt x="1363" y="13480"/>
                  </a:cubicBezTo>
                  <a:cubicBezTo>
                    <a:pt x="4868" y="13480"/>
                    <a:pt x="8376" y="14559"/>
                    <a:pt x="11458" y="16424"/>
                  </a:cubicBezTo>
                  <a:cubicBezTo>
                    <a:pt x="13547" y="17659"/>
                    <a:pt x="15543" y="19367"/>
                    <a:pt x="16693" y="21600"/>
                  </a:cubicBezTo>
                  <a:lnTo>
                    <a:pt x="21600" y="17343"/>
                  </a:lnTo>
                  <a:cubicBezTo>
                    <a:pt x="21600" y="17343"/>
                    <a:pt x="19393" y="11011"/>
                    <a:pt x="18947" y="8146"/>
                  </a:cubicBezTo>
                  <a:cubicBezTo>
                    <a:pt x="18501" y="5282"/>
                    <a:pt x="18947" y="342"/>
                    <a:pt x="18947" y="342"/>
                  </a:cubicBezTo>
                  <a:lnTo>
                    <a:pt x="9626" y="0"/>
                  </a:lnTo>
                  <a:close/>
                </a:path>
              </a:pathLst>
            </a:custGeom>
            <a:solidFill>
              <a:srgbClr val="D1B9A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93" name="Google Shape;9558;p57"/>
            <p:cNvSpPr/>
            <p:nvPr/>
          </p:nvSpPr>
          <p:spPr>
            <a:xfrm>
              <a:off x="207700" y="6509160"/>
              <a:ext cx="8180615" cy="15335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9" h="21600" fill="norm" stroke="1" extrusionOk="0">
                  <a:moveTo>
                    <a:pt x="4615" y="0"/>
                  </a:moveTo>
                  <a:cubicBezTo>
                    <a:pt x="4615" y="0"/>
                    <a:pt x="738" y="11630"/>
                    <a:pt x="275" y="11630"/>
                  </a:cubicBezTo>
                  <a:cubicBezTo>
                    <a:pt x="269" y="11630"/>
                    <a:pt x="264" y="11627"/>
                    <a:pt x="259" y="11624"/>
                  </a:cubicBezTo>
                  <a:cubicBezTo>
                    <a:pt x="248" y="11615"/>
                    <a:pt x="238" y="11611"/>
                    <a:pt x="227" y="11611"/>
                  </a:cubicBezTo>
                  <a:cubicBezTo>
                    <a:pt x="8" y="11611"/>
                    <a:pt x="-11" y="13674"/>
                    <a:pt x="5" y="16742"/>
                  </a:cubicBezTo>
                  <a:cubicBezTo>
                    <a:pt x="220" y="15800"/>
                    <a:pt x="657" y="14859"/>
                    <a:pt x="1563" y="14859"/>
                  </a:cubicBezTo>
                  <a:cubicBezTo>
                    <a:pt x="1798" y="14859"/>
                    <a:pt x="2064" y="14922"/>
                    <a:pt x="2367" y="15065"/>
                  </a:cubicBezTo>
                  <a:cubicBezTo>
                    <a:pt x="5043" y="16337"/>
                    <a:pt x="17114" y="21600"/>
                    <a:pt x="17114" y="21600"/>
                  </a:cubicBezTo>
                  <a:cubicBezTo>
                    <a:pt x="17114" y="21600"/>
                    <a:pt x="19931" y="10005"/>
                    <a:pt x="21551" y="5262"/>
                  </a:cubicBezTo>
                  <a:cubicBezTo>
                    <a:pt x="21562" y="3821"/>
                    <a:pt x="21574" y="3459"/>
                    <a:pt x="21582" y="3382"/>
                  </a:cubicBezTo>
                  <a:lnTo>
                    <a:pt x="21589" y="3383"/>
                  </a:lnTo>
                  <a:cubicBezTo>
                    <a:pt x="21589" y="3383"/>
                    <a:pt x="21588" y="3363"/>
                    <a:pt x="21586" y="3363"/>
                  </a:cubicBezTo>
                  <a:cubicBezTo>
                    <a:pt x="21585" y="3363"/>
                    <a:pt x="21583" y="3368"/>
                    <a:pt x="21582" y="3382"/>
                  </a:cubicBezTo>
                  <a:lnTo>
                    <a:pt x="4615" y="0"/>
                  </a:lnTo>
                  <a:close/>
                </a:path>
              </a:pathLst>
            </a:custGeom>
            <a:solidFill>
              <a:srgbClr val="FCEBD4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94" name="Google Shape;9559;p57"/>
            <p:cNvSpPr/>
            <p:nvPr/>
          </p:nvSpPr>
          <p:spPr>
            <a:xfrm>
              <a:off x="13" y="6455753"/>
              <a:ext cx="8716119" cy="32422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7" h="21600" fill="norm" stroke="1" extrusionOk="0">
                  <a:moveTo>
                    <a:pt x="4736" y="0"/>
                  </a:moveTo>
                  <a:lnTo>
                    <a:pt x="828" y="5348"/>
                  </a:lnTo>
                  <a:cubicBezTo>
                    <a:pt x="146" y="5348"/>
                    <a:pt x="146" y="7044"/>
                    <a:pt x="15" y="10737"/>
                  </a:cubicBezTo>
                  <a:cubicBezTo>
                    <a:pt x="-116" y="14301"/>
                    <a:pt x="668" y="17384"/>
                    <a:pt x="948" y="17384"/>
                  </a:cubicBezTo>
                  <a:cubicBezTo>
                    <a:pt x="960" y="17384"/>
                    <a:pt x="970" y="17380"/>
                    <a:pt x="979" y="17370"/>
                  </a:cubicBezTo>
                  <a:cubicBezTo>
                    <a:pt x="1029" y="17318"/>
                    <a:pt x="1077" y="17297"/>
                    <a:pt x="1122" y="17297"/>
                  </a:cubicBezTo>
                  <a:cubicBezTo>
                    <a:pt x="1301" y="17297"/>
                    <a:pt x="1434" y="17629"/>
                    <a:pt x="1434" y="17629"/>
                  </a:cubicBezTo>
                  <a:cubicBezTo>
                    <a:pt x="1434" y="17629"/>
                    <a:pt x="15546" y="21486"/>
                    <a:pt x="16309" y="21582"/>
                  </a:cubicBezTo>
                  <a:cubicBezTo>
                    <a:pt x="16395" y="21595"/>
                    <a:pt x="16474" y="21600"/>
                    <a:pt x="16545" y="21600"/>
                  </a:cubicBezTo>
                  <a:cubicBezTo>
                    <a:pt x="17099" y="21600"/>
                    <a:pt x="17217" y="21268"/>
                    <a:pt x="17217" y="21268"/>
                  </a:cubicBezTo>
                  <a:cubicBezTo>
                    <a:pt x="17217" y="21268"/>
                    <a:pt x="19757" y="15318"/>
                    <a:pt x="20520" y="13568"/>
                  </a:cubicBezTo>
                  <a:cubicBezTo>
                    <a:pt x="21277" y="11817"/>
                    <a:pt x="21484" y="11256"/>
                    <a:pt x="21429" y="10791"/>
                  </a:cubicBezTo>
                  <a:cubicBezTo>
                    <a:pt x="21384" y="10415"/>
                    <a:pt x="21200" y="10379"/>
                    <a:pt x="21131" y="10379"/>
                  </a:cubicBezTo>
                  <a:cubicBezTo>
                    <a:pt x="21115" y="10379"/>
                    <a:pt x="21105" y="10381"/>
                    <a:pt x="21105" y="10381"/>
                  </a:cubicBezTo>
                  <a:lnTo>
                    <a:pt x="16667" y="20351"/>
                  </a:lnTo>
                  <a:cubicBezTo>
                    <a:pt x="16667" y="20351"/>
                    <a:pt x="4976" y="17465"/>
                    <a:pt x="4240" y="17465"/>
                  </a:cubicBezTo>
                  <a:cubicBezTo>
                    <a:pt x="4235" y="17465"/>
                    <a:pt x="4230" y="17465"/>
                    <a:pt x="4226" y="17465"/>
                  </a:cubicBezTo>
                  <a:cubicBezTo>
                    <a:pt x="4211" y="17467"/>
                    <a:pt x="4194" y="17467"/>
                    <a:pt x="4176" y="17467"/>
                  </a:cubicBezTo>
                  <a:cubicBezTo>
                    <a:pt x="3491" y="17467"/>
                    <a:pt x="828" y="16494"/>
                    <a:pt x="828" y="16494"/>
                  </a:cubicBezTo>
                  <a:cubicBezTo>
                    <a:pt x="414" y="15441"/>
                    <a:pt x="374" y="9369"/>
                    <a:pt x="429" y="7139"/>
                  </a:cubicBezTo>
                  <a:cubicBezTo>
                    <a:pt x="458" y="6070"/>
                    <a:pt x="645" y="5844"/>
                    <a:pt x="797" y="5844"/>
                  </a:cubicBezTo>
                  <a:cubicBezTo>
                    <a:pt x="908" y="5844"/>
                    <a:pt x="1000" y="5963"/>
                    <a:pt x="1000" y="5963"/>
                  </a:cubicBezTo>
                  <a:cubicBezTo>
                    <a:pt x="1000" y="5963"/>
                    <a:pt x="15491" y="9150"/>
                    <a:pt x="16137" y="9355"/>
                  </a:cubicBezTo>
                  <a:cubicBezTo>
                    <a:pt x="16237" y="9387"/>
                    <a:pt x="16328" y="9400"/>
                    <a:pt x="16410" y="9400"/>
                  </a:cubicBezTo>
                  <a:cubicBezTo>
                    <a:pt x="16858" y="9400"/>
                    <a:pt x="17046" y="9000"/>
                    <a:pt x="17046" y="9000"/>
                  </a:cubicBezTo>
                  <a:lnTo>
                    <a:pt x="17596" y="7659"/>
                  </a:lnTo>
                  <a:lnTo>
                    <a:pt x="21035" y="1614"/>
                  </a:lnTo>
                  <a:lnTo>
                    <a:pt x="4736" y="0"/>
                  </a:lnTo>
                  <a:close/>
                </a:path>
              </a:pathLst>
            </a:custGeom>
            <a:solidFill>
              <a:srgbClr val="30BEE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95" name="Google Shape;9560;p57"/>
            <p:cNvSpPr/>
            <p:nvPr/>
          </p:nvSpPr>
          <p:spPr>
            <a:xfrm>
              <a:off x="-1" y="6490648"/>
              <a:ext cx="8716133" cy="32418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6" h="21600" fill="norm" stroke="1" extrusionOk="0">
                  <a:moveTo>
                    <a:pt x="4735" y="0"/>
                  </a:moveTo>
                  <a:lnTo>
                    <a:pt x="827" y="5349"/>
                  </a:lnTo>
                  <a:cubicBezTo>
                    <a:pt x="146" y="5349"/>
                    <a:pt x="146" y="7045"/>
                    <a:pt x="14" y="10738"/>
                  </a:cubicBezTo>
                  <a:cubicBezTo>
                    <a:pt x="-117" y="14309"/>
                    <a:pt x="670" y="17386"/>
                    <a:pt x="949" y="17386"/>
                  </a:cubicBezTo>
                  <a:cubicBezTo>
                    <a:pt x="960" y="17386"/>
                    <a:pt x="970" y="17382"/>
                    <a:pt x="979" y="17372"/>
                  </a:cubicBezTo>
                  <a:cubicBezTo>
                    <a:pt x="1029" y="17319"/>
                    <a:pt x="1078" y="17298"/>
                    <a:pt x="1124" y="17298"/>
                  </a:cubicBezTo>
                  <a:cubicBezTo>
                    <a:pt x="1302" y="17298"/>
                    <a:pt x="1433" y="17618"/>
                    <a:pt x="1433" y="17618"/>
                  </a:cubicBezTo>
                  <a:cubicBezTo>
                    <a:pt x="1433" y="17618"/>
                    <a:pt x="15545" y="21476"/>
                    <a:pt x="16308" y="21585"/>
                  </a:cubicBezTo>
                  <a:cubicBezTo>
                    <a:pt x="16387" y="21596"/>
                    <a:pt x="16459" y="21600"/>
                    <a:pt x="16526" y="21600"/>
                  </a:cubicBezTo>
                  <a:cubicBezTo>
                    <a:pt x="17095" y="21600"/>
                    <a:pt x="17217" y="21271"/>
                    <a:pt x="17217" y="21271"/>
                  </a:cubicBezTo>
                  <a:cubicBezTo>
                    <a:pt x="17217" y="21271"/>
                    <a:pt x="19756" y="15307"/>
                    <a:pt x="20519" y="13570"/>
                  </a:cubicBezTo>
                  <a:cubicBezTo>
                    <a:pt x="21276" y="11819"/>
                    <a:pt x="21483" y="11258"/>
                    <a:pt x="21428" y="10793"/>
                  </a:cubicBezTo>
                  <a:cubicBezTo>
                    <a:pt x="21383" y="10416"/>
                    <a:pt x="21199" y="10380"/>
                    <a:pt x="21130" y="10380"/>
                  </a:cubicBezTo>
                  <a:cubicBezTo>
                    <a:pt x="21114" y="10380"/>
                    <a:pt x="21104" y="10382"/>
                    <a:pt x="21104" y="10382"/>
                  </a:cubicBezTo>
                  <a:lnTo>
                    <a:pt x="16666" y="20355"/>
                  </a:lnTo>
                  <a:cubicBezTo>
                    <a:pt x="16666" y="20355"/>
                    <a:pt x="5029" y="17467"/>
                    <a:pt x="4244" y="17467"/>
                  </a:cubicBezTo>
                  <a:cubicBezTo>
                    <a:pt x="4237" y="17467"/>
                    <a:pt x="4231" y="17468"/>
                    <a:pt x="4225" y="17468"/>
                  </a:cubicBezTo>
                  <a:cubicBezTo>
                    <a:pt x="4210" y="17469"/>
                    <a:pt x="4193" y="17470"/>
                    <a:pt x="4175" y="17470"/>
                  </a:cubicBezTo>
                  <a:cubicBezTo>
                    <a:pt x="3491" y="17470"/>
                    <a:pt x="827" y="16497"/>
                    <a:pt x="827" y="16497"/>
                  </a:cubicBezTo>
                  <a:cubicBezTo>
                    <a:pt x="413" y="15444"/>
                    <a:pt x="373" y="9356"/>
                    <a:pt x="429" y="7141"/>
                  </a:cubicBezTo>
                  <a:cubicBezTo>
                    <a:pt x="458" y="6071"/>
                    <a:pt x="645" y="5845"/>
                    <a:pt x="797" y="5845"/>
                  </a:cubicBezTo>
                  <a:cubicBezTo>
                    <a:pt x="907" y="5845"/>
                    <a:pt x="999" y="5964"/>
                    <a:pt x="999" y="5964"/>
                  </a:cubicBezTo>
                  <a:cubicBezTo>
                    <a:pt x="999" y="5964"/>
                    <a:pt x="15490" y="9151"/>
                    <a:pt x="16136" y="9356"/>
                  </a:cubicBezTo>
                  <a:cubicBezTo>
                    <a:pt x="16234" y="9388"/>
                    <a:pt x="16323" y="9401"/>
                    <a:pt x="16404" y="9401"/>
                  </a:cubicBezTo>
                  <a:cubicBezTo>
                    <a:pt x="16856" y="9401"/>
                    <a:pt x="17045" y="8987"/>
                    <a:pt x="17045" y="8987"/>
                  </a:cubicBezTo>
                  <a:lnTo>
                    <a:pt x="17595" y="7660"/>
                  </a:lnTo>
                  <a:lnTo>
                    <a:pt x="21034" y="1614"/>
                  </a:lnTo>
                  <a:lnTo>
                    <a:pt x="4735" y="0"/>
                  </a:lnTo>
                  <a:close/>
                </a:path>
              </a:pathLst>
            </a:custGeom>
            <a:solidFill>
              <a:srgbClr val="30BEE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96" name="Google Shape;9561;p57"/>
            <p:cNvSpPr/>
            <p:nvPr/>
          </p:nvSpPr>
          <p:spPr>
            <a:xfrm>
              <a:off x="5844659" y="8965250"/>
              <a:ext cx="1385026" cy="4098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9" h="21600" fill="norm" stroke="1" extrusionOk="0">
                  <a:moveTo>
                    <a:pt x="21456" y="0"/>
                  </a:moveTo>
                  <a:cubicBezTo>
                    <a:pt x="21429" y="0"/>
                    <a:pt x="21403" y="26"/>
                    <a:pt x="21377" y="69"/>
                  </a:cubicBezTo>
                  <a:lnTo>
                    <a:pt x="13610" y="20706"/>
                  </a:lnTo>
                  <a:lnTo>
                    <a:pt x="32" y="16623"/>
                  </a:lnTo>
                  <a:cubicBezTo>
                    <a:pt x="32" y="16623"/>
                    <a:pt x="0" y="16731"/>
                    <a:pt x="0" y="16839"/>
                  </a:cubicBezTo>
                  <a:cubicBezTo>
                    <a:pt x="0" y="16947"/>
                    <a:pt x="0" y="16947"/>
                    <a:pt x="32" y="17055"/>
                  </a:cubicBezTo>
                  <a:lnTo>
                    <a:pt x="13696" y="21600"/>
                  </a:lnTo>
                  <a:cubicBezTo>
                    <a:pt x="13728" y="21600"/>
                    <a:pt x="13760" y="21488"/>
                    <a:pt x="13760" y="21488"/>
                  </a:cubicBezTo>
                  <a:lnTo>
                    <a:pt x="21536" y="824"/>
                  </a:lnTo>
                  <a:cubicBezTo>
                    <a:pt x="21600" y="609"/>
                    <a:pt x="21600" y="393"/>
                    <a:pt x="21568" y="177"/>
                  </a:cubicBezTo>
                  <a:cubicBezTo>
                    <a:pt x="21531" y="52"/>
                    <a:pt x="21494" y="0"/>
                    <a:pt x="21456" y="0"/>
                  </a:cubicBezTo>
                  <a:close/>
                </a:path>
              </a:pathLst>
            </a:custGeom>
            <a:solidFill>
              <a:srgbClr val="DBC0A7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97" name="Google Shape;9562;p57"/>
            <p:cNvSpPr/>
            <p:nvPr/>
          </p:nvSpPr>
          <p:spPr>
            <a:xfrm>
              <a:off x="6251113" y="9059614"/>
              <a:ext cx="673727" cy="1882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5" h="21600" fill="norm" stroke="1" extrusionOk="0">
                  <a:moveTo>
                    <a:pt x="21299" y="0"/>
                  </a:moveTo>
                  <a:cubicBezTo>
                    <a:pt x="21249" y="0"/>
                    <a:pt x="21194" y="66"/>
                    <a:pt x="21142" y="160"/>
                  </a:cubicBezTo>
                  <a:lnTo>
                    <a:pt x="13878" y="19701"/>
                  </a:lnTo>
                  <a:lnTo>
                    <a:pt x="0" y="16646"/>
                  </a:lnTo>
                  <a:lnTo>
                    <a:pt x="13920" y="21600"/>
                  </a:lnTo>
                  <a:lnTo>
                    <a:pt x="14051" y="21600"/>
                  </a:lnTo>
                  <a:lnTo>
                    <a:pt x="21469" y="1570"/>
                  </a:lnTo>
                  <a:cubicBezTo>
                    <a:pt x="21535" y="1335"/>
                    <a:pt x="21600" y="630"/>
                    <a:pt x="21469" y="395"/>
                  </a:cubicBezTo>
                  <a:cubicBezTo>
                    <a:pt x="21430" y="122"/>
                    <a:pt x="21369" y="0"/>
                    <a:pt x="21299" y="0"/>
                  </a:cubicBezTo>
                  <a:close/>
                </a:path>
              </a:pathLst>
            </a:custGeom>
            <a:solidFill>
              <a:srgbClr val="DBC0A7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98" name="Google Shape;9563;p57"/>
            <p:cNvSpPr/>
            <p:nvPr/>
          </p:nvSpPr>
          <p:spPr>
            <a:xfrm>
              <a:off x="6653369" y="8548475"/>
              <a:ext cx="766228" cy="5617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9" h="21600" fill="norm" stroke="1" extrusionOk="0">
                  <a:moveTo>
                    <a:pt x="21284" y="0"/>
                  </a:moveTo>
                  <a:cubicBezTo>
                    <a:pt x="21240" y="0"/>
                    <a:pt x="21194" y="19"/>
                    <a:pt x="21146" y="50"/>
                  </a:cubicBezTo>
                  <a:lnTo>
                    <a:pt x="120" y="20970"/>
                  </a:lnTo>
                  <a:cubicBezTo>
                    <a:pt x="5" y="21128"/>
                    <a:pt x="-52" y="21285"/>
                    <a:pt x="63" y="21443"/>
                  </a:cubicBezTo>
                  <a:cubicBezTo>
                    <a:pt x="63" y="21521"/>
                    <a:pt x="178" y="21600"/>
                    <a:pt x="235" y="21600"/>
                  </a:cubicBezTo>
                  <a:cubicBezTo>
                    <a:pt x="293" y="21600"/>
                    <a:pt x="350" y="21521"/>
                    <a:pt x="350" y="21521"/>
                  </a:cubicBezTo>
                  <a:lnTo>
                    <a:pt x="21433" y="526"/>
                  </a:lnTo>
                  <a:cubicBezTo>
                    <a:pt x="21491" y="447"/>
                    <a:pt x="21548" y="208"/>
                    <a:pt x="21433" y="129"/>
                  </a:cubicBezTo>
                  <a:cubicBezTo>
                    <a:pt x="21399" y="38"/>
                    <a:pt x="21346" y="0"/>
                    <a:pt x="21284" y="0"/>
                  </a:cubicBezTo>
                  <a:close/>
                </a:path>
              </a:pathLst>
            </a:custGeom>
            <a:solidFill>
              <a:srgbClr val="DBC0A7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99" name="Google Shape;9564;p57"/>
            <p:cNvSpPr/>
            <p:nvPr/>
          </p:nvSpPr>
          <p:spPr>
            <a:xfrm>
              <a:off x="6070494" y="8464268"/>
              <a:ext cx="1288532" cy="4941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8" h="21600" fill="norm" stroke="1" extrusionOk="0">
                  <a:moveTo>
                    <a:pt x="21463" y="0"/>
                  </a:moveTo>
                  <a:cubicBezTo>
                    <a:pt x="21434" y="0"/>
                    <a:pt x="21408" y="21"/>
                    <a:pt x="21394" y="61"/>
                  </a:cubicBezTo>
                  <a:lnTo>
                    <a:pt x="9616" y="20877"/>
                  </a:lnTo>
                  <a:lnTo>
                    <a:pt x="0" y="19806"/>
                  </a:lnTo>
                  <a:lnTo>
                    <a:pt x="9630" y="21600"/>
                  </a:lnTo>
                  <a:cubicBezTo>
                    <a:pt x="9666" y="21600"/>
                    <a:pt x="9700" y="21600"/>
                    <a:pt x="9734" y="21510"/>
                  </a:cubicBezTo>
                  <a:lnTo>
                    <a:pt x="21531" y="688"/>
                  </a:lnTo>
                  <a:cubicBezTo>
                    <a:pt x="21600" y="508"/>
                    <a:pt x="21600" y="329"/>
                    <a:pt x="21566" y="150"/>
                  </a:cubicBezTo>
                  <a:cubicBezTo>
                    <a:pt x="21546" y="43"/>
                    <a:pt x="21503" y="0"/>
                    <a:pt x="21463" y="0"/>
                  </a:cubicBezTo>
                  <a:close/>
                </a:path>
              </a:pathLst>
            </a:custGeom>
            <a:solidFill>
              <a:srgbClr val="DBC0A7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00" name="Google Shape;9565;p57"/>
            <p:cNvSpPr/>
            <p:nvPr/>
          </p:nvSpPr>
          <p:spPr>
            <a:xfrm>
              <a:off x="6002752" y="7536927"/>
              <a:ext cx="1417331" cy="4811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1" h="21600" fill="norm" stroke="1" extrusionOk="0">
                  <a:moveTo>
                    <a:pt x="21432" y="0"/>
                  </a:moveTo>
                  <a:cubicBezTo>
                    <a:pt x="21415" y="0"/>
                    <a:pt x="21398" y="11"/>
                    <a:pt x="21382" y="33"/>
                  </a:cubicBezTo>
                  <a:lnTo>
                    <a:pt x="10552" y="20861"/>
                  </a:lnTo>
                  <a:lnTo>
                    <a:pt x="62" y="18835"/>
                  </a:lnTo>
                  <a:cubicBezTo>
                    <a:pt x="31" y="18835"/>
                    <a:pt x="0" y="18927"/>
                    <a:pt x="0" y="19111"/>
                  </a:cubicBezTo>
                  <a:cubicBezTo>
                    <a:pt x="0" y="19202"/>
                    <a:pt x="31" y="19294"/>
                    <a:pt x="62" y="19294"/>
                  </a:cubicBezTo>
                  <a:lnTo>
                    <a:pt x="10566" y="21600"/>
                  </a:lnTo>
                  <a:lnTo>
                    <a:pt x="10628" y="21600"/>
                  </a:lnTo>
                  <a:lnTo>
                    <a:pt x="21506" y="680"/>
                  </a:lnTo>
                  <a:cubicBezTo>
                    <a:pt x="21569" y="588"/>
                    <a:pt x="21600" y="404"/>
                    <a:pt x="21569" y="217"/>
                  </a:cubicBezTo>
                  <a:cubicBezTo>
                    <a:pt x="21523" y="85"/>
                    <a:pt x="21478" y="0"/>
                    <a:pt x="21432" y="0"/>
                  </a:cubicBezTo>
                  <a:close/>
                </a:path>
              </a:pathLst>
            </a:custGeom>
            <a:solidFill>
              <a:srgbClr val="DBC0A7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01" name="Google Shape;9566;p57"/>
            <p:cNvSpPr/>
            <p:nvPr/>
          </p:nvSpPr>
          <p:spPr>
            <a:xfrm>
              <a:off x="6669132" y="7733929"/>
              <a:ext cx="689894" cy="4320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9" h="21600" fill="norm" stroke="1" extrusionOk="0">
                  <a:moveTo>
                    <a:pt x="21287" y="0"/>
                  </a:moveTo>
                  <a:cubicBezTo>
                    <a:pt x="21252" y="0"/>
                    <a:pt x="21216" y="12"/>
                    <a:pt x="21177" y="41"/>
                  </a:cubicBezTo>
                  <a:lnTo>
                    <a:pt x="153" y="20879"/>
                  </a:lnTo>
                  <a:cubicBezTo>
                    <a:pt x="25" y="20982"/>
                    <a:pt x="-39" y="21289"/>
                    <a:pt x="25" y="21498"/>
                  </a:cubicBezTo>
                  <a:cubicBezTo>
                    <a:pt x="89" y="21600"/>
                    <a:pt x="153" y="21600"/>
                    <a:pt x="281" y="21600"/>
                  </a:cubicBezTo>
                  <a:lnTo>
                    <a:pt x="411" y="21600"/>
                  </a:lnTo>
                  <a:lnTo>
                    <a:pt x="21433" y="762"/>
                  </a:lnTo>
                  <a:cubicBezTo>
                    <a:pt x="21561" y="659"/>
                    <a:pt x="21561" y="352"/>
                    <a:pt x="21497" y="143"/>
                  </a:cubicBezTo>
                  <a:cubicBezTo>
                    <a:pt x="21454" y="74"/>
                    <a:pt x="21374" y="0"/>
                    <a:pt x="21287" y="0"/>
                  </a:cubicBezTo>
                  <a:close/>
                </a:path>
              </a:pathLst>
            </a:custGeom>
            <a:solidFill>
              <a:srgbClr val="DBC0A7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02" name="Google Shape;9567;p57"/>
            <p:cNvSpPr/>
            <p:nvPr/>
          </p:nvSpPr>
          <p:spPr>
            <a:xfrm>
              <a:off x="6109485" y="7644234"/>
              <a:ext cx="1626784" cy="6530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3" h="21600" fill="norm" stroke="1" extrusionOk="0">
                  <a:moveTo>
                    <a:pt x="21479" y="0"/>
                  </a:moveTo>
                  <a:cubicBezTo>
                    <a:pt x="21454" y="0"/>
                    <a:pt x="21430" y="24"/>
                    <a:pt x="21409" y="76"/>
                  </a:cubicBezTo>
                  <a:lnTo>
                    <a:pt x="7346" y="21055"/>
                  </a:lnTo>
                  <a:lnTo>
                    <a:pt x="0" y="20375"/>
                  </a:lnTo>
                  <a:lnTo>
                    <a:pt x="7354" y="21600"/>
                  </a:lnTo>
                  <a:lnTo>
                    <a:pt x="7409" y="21600"/>
                  </a:lnTo>
                  <a:lnTo>
                    <a:pt x="21518" y="482"/>
                  </a:lnTo>
                  <a:cubicBezTo>
                    <a:pt x="21573" y="414"/>
                    <a:pt x="21600" y="279"/>
                    <a:pt x="21573" y="144"/>
                  </a:cubicBezTo>
                  <a:cubicBezTo>
                    <a:pt x="21555" y="60"/>
                    <a:pt x="21518" y="0"/>
                    <a:pt x="21479" y="0"/>
                  </a:cubicBezTo>
                  <a:close/>
                </a:path>
              </a:pathLst>
            </a:custGeom>
            <a:solidFill>
              <a:srgbClr val="DBC0A7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03" name="Google Shape;9568;p57"/>
            <p:cNvSpPr/>
            <p:nvPr/>
          </p:nvSpPr>
          <p:spPr>
            <a:xfrm>
              <a:off x="5684518" y="8281602"/>
              <a:ext cx="1444577" cy="3134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9" h="21600" fill="norm" stroke="1" extrusionOk="0">
                  <a:moveTo>
                    <a:pt x="21478" y="0"/>
                  </a:moveTo>
                  <a:cubicBezTo>
                    <a:pt x="21452" y="0"/>
                    <a:pt x="21429" y="34"/>
                    <a:pt x="21416" y="90"/>
                  </a:cubicBezTo>
                  <a:lnTo>
                    <a:pt x="14317" y="20465"/>
                  </a:lnTo>
                  <a:lnTo>
                    <a:pt x="31" y="16361"/>
                  </a:lnTo>
                  <a:cubicBezTo>
                    <a:pt x="0" y="16361"/>
                    <a:pt x="0" y="16502"/>
                    <a:pt x="0" y="16502"/>
                  </a:cubicBezTo>
                  <a:cubicBezTo>
                    <a:pt x="0" y="16643"/>
                    <a:pt x="0" y="16643"/>
                    <a:pt x="31" y="16643"/>
                  </a:cubicBezTo>
                  <a:lnTo>
                    <a:pt x="14328" y="21600"/>
                  </a:lnTo>
                  <a:lnTo>
                    <a:pt x="14391" y="21600"/>
                  </a:lnTo>
                  <a:lnTo>
                    <a:pt x="21539" y="1084"/>
                  </a:lnTo>
                  <a:cubicBezTo>
                    <a:pt x="21600" y="796"/>
                    <a:pt x="21600" y="514"/>
                    <a:pt x="21569" y="231"/>
                  </a:cubicBezTo>
                  <a:cubicBezTo>
                    <a:pt x="21552" y="68"/>
                    <a:pt x="21513" y="0"/>
                    <a:pt x="21478" y="0"/>
                  </a:cubicBezTo>
                  <a:close/>
                </a:path>
              </a:pathLst>
            </a:custGeom>
            <a:solidFill>
              <a:srgbClr val="DBC0A7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04" name="Google Shape;9569;p57"/>
            <p:cNvSpPr/>
            <p:nvPr/>
          </p:nvSpPr>
          <p:spPr>
            <a:xfrm>
              <a:off x="1794126" y="8941905"/>
              <a:ext cx="2833138" cy="2361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2" y="0"/>
                  </a:moveTo>
                  <a:cubicBezTo>
                    <a:pt x="31" y="0"/>
                    <a:pt x="0" y="375"/>
                    <a:pt x="0" y="757"/>
                  </a:cubicBezTo>
                  <a:cubicBezTo>
                    <a:pt x="0" y="1131"/>
                    <a:pt x="16" y="1506"/>
                    <a:pt x="62" y="1506"/>
                  </a:cubicBezTo>
                  <a:lnTo>
                    <a:pt x="21521" y="21600"/>
                  </a:lnTo>
                  <a:lnTo>
                    <a:pt x="21537" y="21600"/>
                  </a:lnTo>
                  <a:cubicBezTo>
                    <a:pt x="21569" y="21600"/>
                    <a:pt x="21600" y="21218"/>
                    <a:pt x="21600" y="20843"/>
                  </a:cubicBezTo>
                  <a:cubicBezTo>
                    <a:pt x="21600" y="20469"/>
                    <a:pt x="21569" y="20094"/>
                    <a:pt x="21537" y="20094"/>
                  </a:cubicBezTo>
                  <a:lnTo>
                    <a:pt x="62" y="0"/>
                  </a:lnTo>
                  <a:close/>
                </a:path>
              </a:pathLst>
            </a:custGeom>
            <a:solidFill>
              <a:srgbClr val="DBC0A7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05" name="Google Shape;9570;p57"/>
            <p:cNvSpPr/>
            <p:nvPr/>
          </p:nvSpPr>
          <p:spPr>
            <a:xfrm>
              <a:off x="2178054" y="8592954"/>
              <a:ext cx="2833056" cy="2360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2" y="0"/>
                  </a:moveTo>
                  <a:cubicBezTo>
                    <a:pt x="31" y="0"/>
                    <a:pt x="0" y="375"/>
                    <a:pt x="0" y="749"/>
                  </a:cubicBezTo>
                  <a:cubicBezTo>
                    <a:pt x="0" y="1124"/>
                    <a:pt x="31" y="1499"/>
                    <a:pt x="62" y="1499"/>
                  </a:cubicBezTo>
                  <a:lnTo>
                    <a:pt x="21538" y="21600"/>
                  </a:lnTo>
                  <a:cubicBezTo>
                    <a:pt x="21569" y="21600"/>
                    <a:pt x="21600" y="21413"/>
                    <a:pt x="21600" y="20851"/>
                  </a:cubicBezTo>
                  <a:cubicBezTo>
                    <a:pt x="21600" y="20468"/>
                    <a:pt x="21569" y="20094"/>
                    <a:pt x="21538" y="20094"/>
                  </a:cubicBezTo>
                  <a:lnTo>
                    <a:pt x="62" y="0"/>
                  </a:lnTo>
                  <a:close/>
                </a:path>
              </a:pathLst>
            </a:custGeom>
            <a:solidFill>
              <a:srgbClr val="DBC0A7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06" name="Google Shape;9571;p57"/>
            <p:cNvSpPr/>
            <p:nvPr/>
          </p:nvSpPr>
          <p:spPr>
            <a:xfrm>
              <a:off x="1533396" y="8469183"/>
              <a:ext cx="2833138" cy="2366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6" y="0"/>
                  </a:moveTo>
                  <a:cubicBezTo>
                    <a:pt x="21" y="0"/>
                    <a:pt x="0" y="307"/>
                    <a:pt x="0" y="613"/>
                  </a:cubicBezTo>
                  <a:cubicBezTo>
                    <a:pt x="0" y="1174"/>
                    <a:pt x="31" y="1548"/>
                    <a:pt x="62" y="1548"/>
                  </a:cubicBezTo>
                  <a:lnTo>
                    <a:pt x="21538" y="21600"/>
                  </a:lnTo>
                  <a:cubicBezTo>
                    <a:pt x="21569" y="21600"/>
                    <a:pt x="21600" y="21226"/>
                    <a:pt x="21600" y="20852"/>
                  </a:cubicBezTo>
                  <a:cubicBezTo>
                    <a:pt x="21600" y="20479"/>
                    <a:pt x="21569" y="20105"/>
                    <a:pt x="21538" y="20105"/>
                  </a:cubicBezTo>
                  <a:lnTo>
                    <a:pt x="62" y="52"/>
                  </a:lnTo>
                  <a:cubicBezTo>
                    <a:pt x="57" y="15"/>
                    <a:pt x="51" y="0"/>
                    <a:pt x="46" y="0"/>
                  </a:cubicBezTo>
                  <a:close/>
                </a:path>
              </a:pathLst>
            </a:custGeom>
            <a:solidFill>
              <a:srgbClr val="DBC0A7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07" name="Google Shape;9572;p57"/>
            <p:cNvSpPr/>
            <p:nvPr/>
          </p:nvSpPr>
          <p:spPr>
            <a:xfrm>
              <a:off x="3023347" y="8149476"/>
              <a:ext cx="2831552" cy="2360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9" h="21600" fill="norm" stroke="1" extrusionOk="0">
                  <a:moveTo>
                    <a:pt x="67" y="0"/>
                  </a:moveTo>
                  <a:cubicBezTo>
                    <a:pt x="20" y="0"/>
                    <a:pt x="5" y="375"/>
                    <a:pt x="5" y="749"/>
                  </a:cubicBezTo>
                  <a:cubicBezTo>
                    <a:pt x="-11" y="1124"/>
                    <a:pt x="20" y="1506"/>
                    <a:pt x="51" y="1506"/>
                  </a:cubicBezTo>
                  <a:lnTo>
                    <a:pt x="21527" y="21600"/>
                  </a:lnTo>
                  <a:cubicBezTo>
                    <a:pt x="21558" y="21600"/>
                    <a:pt x="21589" y="21413"/>
                    <a:pt x="21589" y="21038"/>
                  </a:cubicBezTo>
                  <a:cubicBezTo>
                    <a:pt x="21589" y="20476"/>
                    <a:pt x="21573" y="20288"/>
                    <a:pt x="21542" y="20101"/>
                  </a:cubicBezTo>
                  <a:lnTo>
                    <a:pt x="67" y="0"/>
                  </a:lnTo>
                  <a:close/>
                </a:path>
              </a:pathLst>
            </a:custGeom>
            <a:solidFill>
              <a:srgbClr val="DBC0A7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08" name="Google Shape;9573;p57"/>
            <p:cNvSpPr/>
            <p:nvPr/>
          </p:nvSpPr>
          <p:spPr>
            <a:xfrm>
              <a:off x="872356" y="7660289"/>
              <a:ext cx="2833137" cy="2346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6" y="0"/>
                  </a:moveTo>
                  <a:cubicBezTo>
                    <a:pt x="21" y="0"/>
                    <a:pt x="0" y="309"/>
                    <a:pt x="0" y="618"/>
                  </a:cubicBezTo>
                  <a:cubicBezTo>
                    <a:pt x="0" y="996"/>
                    <a:pt x="16" y="1380"/>
                    <a:pt x="62" y="1569"/>
                  </a:cubicBezTo>
                  <a:lnTo>
                    <a:pt x="21521" y="21600"/>
                  </a:lnTo>
                  <a:lnTo>
                    <a:pt x="21537" y="21600"/>
                  </a:lnTo>
                  <a:cubicBezTo>
                    <a:pt x="21568" y="21600"/>
                    <a:pt x="21584" y="21411"/>
                    <a:pt x="21600" y="21034"/>
                  </a:cubicBezTo>
                  <a:cubicBezTo>
                    <a:pt x="21600" y="20657"/>
                    <a:pt x="21568" y="20280"/>
                    <a:pt x="21537" y="20092"/>
                  </a:cubicBezTo>
                  <a:lnTo>
                    <a:pt x="62" y="53"/>
                  </a:lnTo>
                  <a:cubicBezTo>
                    <a:pt x="57" y="23"/>
                    <a:pt x="51" y="0"/>
                    <a:pt x="46" y="0"/>
                  </a:cubicBezTo>
                  <a:close/>
                </a:path>
              </a:pathLst>
            </a:custGeom>
            <a:solidFill>
              <a:srgbClr val="DBC0A7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09" name="Google Shape;9574;p57"/>
            <p:cNvSpPr/>
            <p:nvPr/>
          </p:nvSpPr>
          <p:spPr>
            <a:xfrm>
              <a:off x="872356" y="7743021"/>
              <a:ext cx="2833137" cy="2360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2" y="0"/>
                  </a:moveTo>
                  <a:cubicBezTo>
                    <a:pt x="31" y="0"/>
                    <a:pt x="0" y="375"/>
                    <a:pt x="0" y="749"/>
                  </a:cubicBezTo>
                  <a:cubicBezTo>
                    <a:pt x="0" y="1124"/>
                    <a:pt x="16" y="1499"/>
                    <a:pt x="62" y="1499"/>
                  </a:cubicBezTo>
                  <a:lnTo>
                    <a:pt x="21521" y="21600"/>
                  </a:lnTo>
                  <a:lnTo>
                    <a:pt x="21537" y="21600"/>
                  </a:lnTo>
                  <a:cubicBezTo>
                    <a:pt x="21568" y="21600"/>
                    <a:pt x="21584" y="21225"/>
                    <a:pt x="21600" y="20851"/>
                  </a:cubicBezTo>
                  <a:cubicBezTo>
                    <a:pt x="21600" y="20468"/>
                    <a:pt x="21568" y="20094"/>
                    <a:pt x="21537" y="20094"/>
                  </a:cubicBezTo>
                  <a:lnTo>
                    <a:pt x="62" y="0"/>
                  </a:lnTo>
                  <a:close/>
                </a:path>
              </a:pathLst>
            </a:custGeom>
            <a:solidFill>
              <a:srgbClr val="DBC0A7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10" name="Google Shape;9575;p57"/>
            <p:cNvSpPr/>
            <p:nvPr/>
          </p:nvSpPr>
          <p:spPr>
            <a:xfrm>
              <a:off x="7735675" y="8163892"/>
              <a:ext cx="312608" cy="281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86" h="21600" fill="norm" stroke="1" extrusionOk="0">
                  <a:moveTo>
                    <a:pt x="6778" y="0"/>
                  </a:moveTo>
                  <a:cubicBezTo>
                    <a:pt x="5282" y="0"/>
                    <a:pt x="3927" y="314"/>
                    <a:pt x="2702" y="942"/>
                  </a:cubicBezTo>
                  <a:cubicBezTo>
                    <a:pt x="1482" y="1727"/>
                    <a:pt x="393" y="2990"/>
                    <a:pt x="122" y="4560"/>
                  </a:cubicBezTo>
                  <a:cubicBezTo>
                    <a:pt x="-285" y="6450"/>
                    <a:pt x="393" y="8498"/>
                    <a:pt x="1206" y="10232"/>
                  </a:cubicBezTo>
                  <a:cubicBezTo>
                    <a:pt x="3791" y="15740"/>
                    <a:pt x="8274" y="20777"/>
                    <a:pt x="13840" y="21562"/>
                  </a:cubicBezTo>
                  <a:cubicBezTo>
                    <a:pt x="14079" y="21587"/>
                    <a:pt x="14323" y="21600"/>
                    <a:pt x="14567" y="21600"/>
                  </a:cubicBezTo>
                  <a:cubicBezTo>
                    <a:pt x="15884" y="21600"/>
                    <a:pt x="17293" y="21229"/>
                    <a:pt x="18323" y="20306"/>
                  </a:cubicBezTo>
                  <a:cubicBezTo>
                    <a:pt x="19141" y="19515"/>
                    <a:pt x="19683" y="18416"/>
                    <a:pt x="19954" y="17310"/>
                  </a:cubicBezTo>
                  <a:cubicBezTo>
                    <a:pt x="21315" y="13535"/>
                    <a:pt x="20903" y="7236"/>
                    <a:pt x="17645" y="4560"/>
                  </a:cubicBezTo>
                  <a:cubicBezTo>
                    <a:pt x="14794" y="2198"/>
                    <a:pt x="10312" y="157"/>
                    <a:pt x="6778" y="0"/>
                  </a:cubicBezTo>
                  <a:close/>
                </a:path>
              </a:pathLst>
            </a:custGeom>
            <a:solidFill>
              <a:srgbClr val="D1B9A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11" name="Google Shape;9576;p57"/>
            <p:cNvSpPr/>
            <p:nvPr/>
          </p:nvSpPr>
          <p:spPr>
            <a:xfrm>
              <a:off x="7759058" y="8064449"/>
              <a:ext cx="81348" cy="850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899" h="21600" fill="norm" stroke="1" extrusionOk="0">
                  <a:moveTo>
                    <a:pt x="9237" y="0"/>
                  </a:moveTo>
                  <a:cubicBezTo>
                    <a:pt x="8054" y="0"/>
                    <a:pt x="6892" y="229"/>
                    <a:pt x="5770" y="749"/>
                  </a:cubicBezTo>
                  <a:cubicBezTo>
                    <a:pt x="1262" y="2310"/>
                    <a:pt x="-762" y="8553"/>
                    <a:pt x="260" y="13255"/>
                  </a:cubicBezTo>
                  <a:cubicBezTo>
                    <a:pt x="1763" y="17958"/>
                    <a:pt x="6271" y="21600"/>
                    <a:pt x="10799" y="21600"/>
                  </a:cubicBezTo>
                  <a:cubicBezTo>
                    <a:pt x="11801" y="21600"/>
                    <a:pt x="12803" y="21600"/>
                    <a:pt x="13805" y="21080"/>
                  </a:cubicBezTo>
                  <a:cubicBezTo>
                    <a:pt x="14807" y="20560"/>
                    <a:pt x="15829" y="19519"/>
                    <a:pt x="16831" y="18999"/>
                  </a:cubicBezTo>
                  <a:cubicBezTo>
                    <a:pt x="20337" y="15336"/>
                    <a:pt x="20838" y="9094"/>
                    <a:pt x="18333" y="4911"/>
                  </a:cubicBezTo>
                  <a:cubicBezTo>
                    <a:pt x="16430" y="2164"/>
                    <a:pt x="12823" y="0"/>
                    <a:pt x="9237" y="0"/>
                  </a:cubicBezTo>
                  <a:close/>
                </a:path>
              </a:pathLst>
            </a:custGeom>
            <a:solidFill>
              <a:srgbClr val="D1B9A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12" name="Google Shape;9577;p57"/>
            <p:cNvSpPr/>
            <p:nvPr/>
          </p:nvSpPr>
          <p:spPr>
            <a:xfrm>
              <a:off x="7724663" y="8026769"/>
              <a:ext cx="34196" cy="364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949" h="21600" fill="norm" stroke="1" extrusionOk="0">
                  <a:moveTo>
                    <a:pt x="9121" y="0"/>
                  </a:moveTo>
                  <a:cubicBezTo>
                    <a:pt x="7736" y="0"/>
                    <a:pt x="6398" y="291"/>
                    <a:pt x="5107" y="922"/>
                  </a:cubicBezTo>
                  <a:cubicBezTo>
                    <a:pt x="1523" y="2136"/>
                    <a:pt x="-914" y="9465"/>
                    <a:pt x="328" y="13106"/>
                  </a:cubicBezTo>
                  <a:cubicBezTo>
                    <a:pt x="1523" y="17960"/>
                    <a:pt x="6302" y="21600"/>
                    <a:pt x="11081" y="21600"/>
                  </a:cubicBezTo>
                  <a:lnTo>
                    <a:pt x="13470" y="21600"/>
                  </a:lnTo>
                  <a:cubicBezTo>
                    <a:pt x="14665" y="20387"/>
                    <a:pt x="15859" y="20387"/>
                    <a:pt x="17054" y="19173"/>
                  </a:cubicBezTo>
                  <a:cubicBezTo>
                    <a:pt x="20686" y="15533"/>
                    <a:pt x="20686" y="9465"/>
                    <a:pt x="18249" y="5825"/>
                  </a:cubicBezTo>
                  <a:cubicBezTo>
                    <a:pt x="16528" y="2233"/>
                    <a:pt x="12849" y="0"/>
                    <a:pt x="9121" y="0"/>
                  </a:cubicBezTo>
                  <a:close/>
                </a:path>
              </a:pathLst>
            </a:custGeom>
            <a:solidFill>
              <a:srgbClr val="D1B9A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13" name="Google Shape;9578;p57"/>
            <p:cNvSpPr/>
            <p:nvPr/>
          </p:nvSpPr>
          <p:spPr>
            <a:xfrm>
              <a:off x="833365" y="6455754"/>
              <a:ext cx="7306506" cy="13056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229" y="0"/>
                  </a:moveTo>
                  <a:lnTo>
                    <a:pt x="0" y="9136"/>
                  </a:lnTo>
                  <a:cubicBezTo>
                    <a:pt x="103" y="9170"/>
                    <a:pt x="212" y="9204"/>
                    <a:pt x="316" y="9305"/>
                  </a:cubicBezTo>
                  <a:cubicBezTo>
                    <a:pt x="862" y="9781"/>
                    <a:pt x="1384" y="10971"/>
                    <a:pt x="1833" y="12736"/>
                  </a:cubicBezTo>
                  <a:cubicBezTo>
                    <a:pt x="2076" y="13688"/>
                    <a:pt x="2300" y="14842"/>
                    <a:pt x="2555" y="15690"/>
                  </a:cubicBezTo>
                  <a:cubicBezTo>
                    <a:pt x="2670" y="16098"/>
                    <a:pt x="2786" y="16405"/>
                    <a:pt x="2907" y="16710"/>
                  </a:cubicBezTo>
                  <a:cubicBezTo>
                    <a:pt x="6124" y="18170"/>
                    <a:pt x="10518" y="20174"/>
                    <a:pt x="13528" y="21600"/>
                  </a:cubicBezTo>
                  <a:cubicBezTo>
                    <a:pt x="14677" y="21425"/>
                    <a:pt x="15829" y="21252"/>
                    <a:pt x="16978" y="21252"/>
                  </a:cubicBezTo>
                  <a:cubicBezTo>
                    <a:pt x="17394" y="21252"/>
                    <a:pt x="17810" y="21275"/>
                    <a:pt x="18226" y="21329"/>
                  </a:cubicBezTo>
                  <a:lnTo>
                    <a:pt x="18687" y="19019"/>
                  </a:lnTo>
                  <a:lnTo>
                    <a:pt x="21600" y="8457"/>
                  </a:lnTo>
                  <a:cubicBezTo>
                    <a:pt x="21394" y="8049"/>
                    <a:pt x="21187" y="7744"/>
                    <a:pt x="20975" y="7438"/>
                  </a:cubicBezTo>
                  <a:cubicBezTo>
                    <a:pt x="18887" y="4518"/>
                    <a:pt x="16745" y="3226"/>
                    <a:pt x="14596" y="2344"/>
                  </a:cubicBezTo>
                  <a:lnTo>
                    <a:pt x="3229" y="0"/>
                  </a:lnTo>
                  <a:close/>
                </a:path>
              </a:pathLst>
            </a:custGeom>
            <a:solidFill>
              <a:srgbClr val="1F9DB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14" name="Google Shape;9579;p57"/>
            <p:cNvSpPr/>
            <p:nvPr/>
          </p:nvSpPr>
          <p:spPr>
            <a:xfrm>
              <a:off x="775862" y="7045857"/>
              <a:ext cx="382179" cy="2292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425" h="21600" fill="norm" stroke="1" extrusionOk="0">
                  <a:moveTo>
                    <a:pt x="6395" y="0"/>
                  </a:moveTo>
                  <a:cubicBezTo>
                    <a:pt x="5462" y="0"/>
                    <a:pt x="4555" y="177"/>
                    <a:pt x="3651" y="695"/>
                  </a:cubicBezTo>
                  <a:cubicBezTo>
                    <a:pt x="2398" y="1273"/>
                    <a:pt x="1149" y="2817"/>
                    <a:pt x="416" y="4947"/>
                  </a:cubicBezTo>
                  <a:cubicBezTo>
                    <a:pt x="104" y="5911"/>
                    <a:pt x="0" y="7077"/>
                    <a:pt x="0" y="8234"/>
                  </a:cubicBezTo>
                  <a:cubicBezTo>
                    <a:pt x="208" y="10943"/>
                    <a:pt x="1565" y="12872"/>
                    <a:pt x="2819" y="14230"/>
                  </a:cubicBezTo>
                  <a:cubicBezTo>
                    <a:pt x="4696" y="16167"/>
                    <a:pt x="6574" y="17904"/>
                    <a:pt x="8452" y="19262"/>
                  </a:cubicBezTo>
                  <a:cubicBezTo>
                    <a:pt x="10192" y="20512"/>
                    <a:pt x="11932" y="21600"/>
                    <a:pt x="13756" y="21600"/>
                  </a:cubicBezTo>
                  <a:cubicBezTo>
                    <a:pt x="13898" y="21600"/>
                    <a:pt x="14043" y="21592"/>
                    <a:pt x="14189" y="21577"/>
                  </a:cubicBezTo>
                  <a:cubicBezTo>
                    <a:pt x="16175" y="21384"/>
                    <a:pt x="18157" y="19455"/>
                    <a:pt x="18990" y="15967"/>
                  </a:cubicBezTo>
                  <a:cubicBezTo>
                    <a:pt x="21600" y="3982"/>
                    <a:pt x="11791" y="494"/>
                    <a:pt x="7827" y="108"/>
                  </a:cubicBezTo>
                  <a:cubicBezTo>
                    <a:pt x="7340" y="46"/>
                    <a:pt x="6866" y="0"/>
                    <a:pt x="6395" y="0"/>
                  </a:cubicBezTo>
                  <a:close/>
                </a:path>
              </a:pathLst>
            </a:custGeom>
            <a:solidFill>
              <a:srgbClr val="1F9DB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15" name="Google Shape;9580;p57"/>
            <p:cNvSpPr/>
            <p:nvPr/>
          </p:nvSpPr>
          <p:spPr>
            <a:xfrm>
              <a:off x="1200828" y="7154638"/>
              <a:ext cx="133531" cy="1314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71" h="21600" fill="norm" stroke="1" extrusionOk="0">
                  <a:moveTo>
                    <a:pt x="8697" y="0"/>
                  </a:moveTo>
                  <a:cubicBezTo>
                    <a:pt x="5455" y="0"/>
                    <a:pt x="2200" y="1090"/>
                    <a:pt x="643" y="4576"/>
                  </a:cubicBezTo>
                  <a:cubicBezTo>
                    <a:pt x="0" y="6608"/>
                    <a:pt x="0" y="8963"/>
                    <a:pt x="0" y="11332"/>
                  </a:cubicBezTo>
                  <a:cubicBezTo>
                    <a:pt x="0" y="12677"/>
                    <a:pt x="0" y="14023"/>
                    <a:pt x="643" y="15033"/>
                  </a:cubicBezTo>
                  <a:cubicBezTo>
                    <a:pt x="965" y="16392"/>
                    <a:pt x="1930" y="17401"/>
                    <a:pt x="2907" y="18074"/>
                  </a:cubicBezTo>
                  <a:cubicBezTo>
                    <a:pt x="5210" y="20012"/>
                    <a:pt x="8349" y="21600"/>
                    <a:pt x="11372" y="21600"/>
                  </a:cubicBezTo>
                  <a:cubicBezTo>
                    <a:pt x="12556" y="21600"/>
                    <a:pt x="13740" y="21344"/>
                    <a:pt x="14833" y="20779"/>
                  </a:cubicBezTo>
                  <a:cubicBezTo>
                    <a:pt x="17406" y="19420"/>
                    <a:pt x="19027" y="16728"/>
                    <a:pt x="19992" y="13687"/>
                  </a:cubicBezTo>
                  <a:cubicBezTo>
                    <a:pt x="20957" y="10995"/>
                    <a:pt x="21600" y="7617"/>
                    <a:pt x="19992" y="4926"/>
                  </a:cubicBezTo>
                  <a:cubicBezTo>
                    <a:pt x="18705" y="2221"/>
                    <a:pt x="15798" y="1211"/>
                    <a:pt x="12891" y="538"/>
                  </a:cubicBezTo>
                  <a:cubicBezTo>
                    <a:pt x="11604" y="229"/>
                    <a:pt x="10150" y="0"/>
                    <a:pt x="8697" y="0"/>
                  </a:cubicBezTo>
                  <a:close/>
                </a:path>
              </a:pathLst>
            </a:custGeom>
            <a:solidFill>
              <a:srgbClr val="1F9DB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16" name="Google Shape;9581;p57"/>
            <p:cNvSpPr/>
            <p:nvPr/>
          </p:nvSpPr>
          <p:spPr>
            <a:xfrm>
              <a:off x="1620028" y="6168483"/>
              <a:ext cx="7597660" cy="15005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8" h="21600" fill="norm" stroke="1" extrusionOk="0">
                  <a:moveTo>
                    <a:pt x="2078" y="0"/>
                  </a:moveTo>
                  <a:cubicBezTo>
                    <a:pt x="1860" y="0"/>
                    <a:pt x="1530" y="412"/>
                    <a:pt x="1180" y="412"/>
                  </a:cubicBezTo>
                  <a:cubicBezTo>
                    <a:pt x="1071" y="412"/>
                    <a:pt x="959" y="370"/>
                    <a:pt x="849" y="264"/>
                  </a:cubicBezTo>
                  <a:cubicBezTo>
                    <a:pt x="794" y="215"/>
                    <a:pt x="743" y="187"/>
                    <a:pt x="696" y="187"/>
                  </a:cubicBezTo>
                  <a:cubicBezTo>
                    <a:pt x="236" y="187"/>
                    <a:pt x="68" y="2658"/>
                    <a:pt x="4" y="10607"/>
                  </a:cubicBezTo>
                  <a:cubicBezTo>
                    <a:pt x="-52" y="17157"/>
                    <a:pt x="407" y="18425"/>
                    <a:pt x="801" y="18425"/>
                  </a:cubicBezTo>
                  <a:cubicBezTo>
                    <a:pt x="935" y="18425"/>
                    <a:pt x="1061" y="18277"/>
                    <a:pt x="1157" y="18143"/>
                  </a:cubicBezTo>
                  <a:cubicBezTo>
                    <a:pt x="1226" y="18041"/>
                    <a:pt x="1287" y="18000"/>
                    <a:pt x="1342" y="18000"/>
                  </a:cubicBezTo>
                  <a:cubicBezTo>
                    <a:pt x="1589" y="18000"/>
                    <a:pt x="1699" y="18853"/>
                    <a:pt x="1699" y="18853"/>
                  </a:cubicBezTo>
                  <a:lnTo>
                    <a:pt x="21548" y="21600"/>
                  </a:lnTo>
                  <a:cubicBezTo>
                    <a:pt x="21548" y="21600"/>
                    <a:pt x="21100" y="14567"/>
                    <a:pt x="21100" y="11080"/>
                  </a:cubicBezTo>
                  <a:cubicBezTo>
                    <a:pt x="21100" y="7593"/>
                    <a:pt x="21245" y="3840"/>
                    <a:pt x="21245" y="3840"/>
                  </a:cubicBezTo>
                  <a:lnTo>
                    <a:pt x="21263" y="3101"/>
                  </a:lnTo>
                  <a:cubicBezTo>
                    <a:pt x="21263" y="3101"/>
                    <a:pt x="2473" y="825"/>
                    <a:pt x="2258" y="176"/>
                  </a:cubicBezTo>
                  <a:cubicBezTo>
                    <a:pt x="2213" y="48"/>
                    <a:pt x="2152" y="0"/>
                    <a:pt x="2078" y="0"/>
                  </a:cubicBezTo>
                  <a:close/>
                </a:path>
              </a:pathLst>
            </a:custGeom>
            <a:solidFill>
              <a:srgbClr val="FCEBD4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17" name="Google Shape;9582;p57"/>
            <p:cNvSpPr/>
            <p:nvPr/>
          </p:nvSpPr>
          <p:spPr>
            <a:xfrm>
              <a:off x="1620178" y="6168483"/>
              <a:ext cx="7496919" cy="12789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1" h="21600" fill="norm" stroke="1" extrusionOk="0">
                  <a:moveTo>
                    <a:pt x="2106" y="0"/>
                  </a:moveTo>
                  <a:cubicBezTo>
                    <a:pt x="1885" y="0"/>
                    <a:pt x="1550" y="483"/>
                    <a:pt x="1196" y="483"/>
                  </a:cubicBezTo>
                  <a:cubicBezTo>
                    <a:pt x="1085" y="483"/>
                    <a:pt x="972" y="434"/>
                    <a:pt x="860" y="310"/>
                  </a:cubicBezTo>
                  <a:cubicBezTo>
                    <a:pt x="805" y="252"/>
                    <a:pt x="753" y="220"/>
                    <a:pt x="705" y="220"/>
                  </a:cubicBezTo>
                  <a:cubicBezTo>
                    <a:pt x="239" y="220"/>
                    <a:pt x="68" y="3118"/>
                    <a:pt x="4" y="12446"/>
                  </a:cubicBezTo>
                  <a:cubicBezTo>
                    <a:pt x="-49" y="19970"/>
                    <a:pt x="394" y="21565"/>
                    <a:pt x="783" y="21600"/>
                  </a:cubicBezTo>
                  <a:cubicBezTo>
                    <a:pt x="701" y="20629"/>
                    <a:pt x="624" y="19588"/>
                    <a:pt x="571" y="18444"/>
                  </a:cubicBezTo>
                  <a:cubicBezTo>
                    <a:pt x="435" y="15392"/>
                    <a:pt x="441" y="12029"/>
                    <a:pt x="577" y="8979"/>
                  </a:cubicBezTo>
                  <a:cubicBezTo>
                    <a:pt x="606" y="8389"/>
                    <a:pt x="642" y="7729"/>
                    <a:pt x="736" y="7418"/>
                  </a:cubicBezTo>
                  <a:cubicBezTo>
                    <a:pt x="777" y="7273"/>
                    <a:pt x="822" y="7219"/>
                    <a:pt x="868" y="7219"/>
                  </a:cubicBezTo>
                  <a:cubicBezTo>
                    <a:pt x="1005" y="7219"/>
                    <a:pt x="1158" y="7687"/>
                    <a:pt x="1296" y="7687"/>
                  </a:cubicBezTo>
                  <a:cubicBezTo>
                    <a:pt x="1346" y="7687"/>
                    <a:pt x="1394" y="7624"/>
                    <a:pt x="1438" y="7453"/>
                  </a:cubicBezTo>
                  <a:cubicBezTo>
                    <a:pt x="1580" y="6898"/>
                    <a:pt x="1562" y="5546"/>
                    <a:pt x="1686" y="4817"/>
                  </a:cubicBezTo>
                  <a:cubicBezTo>
                    <a:pt x="1769" y="4332"/>
                    <a:pt x="1899" y="4262"/>
                    <a:pt x="2017" y="4228"/>
                  </a:cubicBezTo>
                  <a:cubicBezTo>
                    <a:pt x="2437" y="4077"/>
                    <a:pt x="2857" y="4011"/>
                    <a:pt x="3277" y="4011"/>
                  </a:cubicBezTo>
                  <a:cubicBezTo>
                    <a:pt x="5651" y="4011"/>
                    <a:pt x="8019" y="6138"/>
                    <a:pt x="10391" y="7140"/>
                  </a:cubicBezTo>
                  <a:cubicBezTo>
                    <a:pt x="11653" y="7674"/>
                    <a:pt x="12916" y="7891"/>
                    <a:pt x="14180" y="7891"/>
                  </a:cubicBezTo>
                  <a:cubicBezTo>
                    <a:pt x="16616" y="7891"/>
                    <a:pt x="19054" y="7083"/>
                    <a:pt x="21486" y="6170"/>
                  </a:cubicBezTo>
                  <a:cubicBezTo>
                    <a:pt x="21510" y="5164"/>
                    <a:pt x="21533" y="4506"/>
                    <a:pt x="21533" y="4506"/>
                  </a:cubicBezTo>
                  <a:lnTo>
                    <a:pt x="21551" y="3639"/>
                  </a:lnTo>
                  <a:cubicBezTo>
                    <a:pt x="21551" y="3639"/>
                    <a:pt x="2506" y="968"/>
                    <a:pt x="2288" y="206"/>
                  </a:cubicBezTo>
                  <a:cubicBezTo>
                    <a:pt x="2243" y="57"/>
                    <a:pt x="2181" y="0"/>
                    <a:pt x="2106" y="0"/>
                  </a:cubicBezTo>
                  <a:close/>
                </a:path>
              </a:pathLst>
            </a:custGeom>
            <a:solidFill>
              <a:srgbClr val="FCEBD4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18" name="Google Shape;9583;p57"/>
            <p:cNvSpPr/>
            <p:nvPr/>
          </p:nvSpPr>
          <p:spPr>
            <a:xfrm>
              <a:off x="1619859" y="6168483"/>
              <a:ext cx="1284931" cy="12214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4" h="21600" fill="norm" stroke="1" extrusionOk="0">
                  <a:moveTo>
                    <a:pt x="12221" y="0"/>
                  </a:moveTo>
                  <a:cubicBezTo>
                    <a:pt x="10942" y="0"/>
                    <a:pt x="8998" y="506"/>
                    <a:pt x="6944" y="506"/>
                  </a:cubicBezTo>
                  <a:cubicBezTo>
                    <a:pt x="6299" y="506"/>
                    <a:pt x="5644" y="455"/>
                    <a:pt x="4994" y="324"/>
                  </a:cubicBezTo>
                  <a:cubicBezTo>
                    <a:pt x="4674" y="264"/>
                    <a:pt x="4375" y="230"/>
                    <a:pt x="4093" y="230"/>
                  </a:cubicBezTo>
                  <a:cubicBezTo>
                    <a:pt x="1392" y="230"/>
                    <a:pt x="402" y="3265"/>
                    <a:pt x="30" y="13032"/>
                  </a:cubicBezTo>
                  <a:cubicBezTo>
                    <a:pt x="-176" y="17787"/>
                    <a:pt x="680" y="20257"/>
                    <a:pt x="1912" y="21491"/>
                  </a:cubicBezTo>
                  <a:cubicBezTo>
                    <a:pt x="2050" y="21528"/>
                    <a:pt x="2187" y="21564"/>
                    <a:pt x="2289" y="21600"/>
                  </a:cubicBezTo>
                  <a:cubicBezTo>
                    <a:pt x="2289" y="21600"/>
                    <a:pt x="5405" y="2467"/>
                    <a:pt x="21424" y="724"/>
                  </a:cubicBezTo>
                  <a:cubicBezTo>
                    <a:pt x="16495" y="542"/>
                    <a:pt x="13482" y="361"/>
                    <a:pt x="13277" y="216"/>
                  </a:cubicBezTo>
                  <a:cubicBezTo>
                    <a:pt x="13016" y="59"/>
                    <a:pt x="12657" y="0"/>
                    <a:pt x="12221" y="0"/>
                  </a:cubicBezTo>
                  <a:close/>
                </a:path>
              </a:pathLst>
            </a:custGeom>
            <a:solidFill>
              <a:srgbClr val="D1B9A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19" name="Google Shape;9584;p57"/>
            <p:cNvSpPr/>
            <p:nvPr/>
          </p:nvSpPr>
          <p:spPr>
            <a:xfrm>
              <a:off x="3711636" y="6238192"/>
              <a:ext cx="4779316" cy="5865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5511" y="4157"/>
                    <a:pt x="13639" y="16785"/>
                    <a:pt x="15281" y="20565"/>
                  </a:cubicBezTo>
                  <a:cubicBezTo>
                    <a:pt x="15594" y="21274"/>
                    <a:pt x="15918" y="21600"/>
                    <a:pt x="16251" y="21600"/>
                  </a:cubicBezTo>
                  <a:cubicBezTo>
                    <a:pt x="17936" y="21600"/>
                    <a:pt x="19849" y="13298"/>
                    <a:pt x="21600" y="4839"/>
                  </a:cubicBezTo>
                  <a:cubicBezTo>
                    <a:pt x="16692" y="3855"/>
                    <a:pt x="6495" y="1738"/>
                    <a:pt x="0" y="0"/>
                  </a:cubicBezTo>
                  <a:close/>
                </a:path>
              </a:pathLst>
            </a:custGeom>
            <a:solidFill>
              <a:srgbClr val="D1B9A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20" name="Google Shape;9585;p57"/>
            <p:cNvSpPr/>
            <p:nvPr/>
          </p:nvSpPr>
          <p:spPr>
            <a:xfrm>
              <a:off x="1541011" y="6032835"/>
              <a:ext cx="7760882" cy="17450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2" h="21600" fill="norm" stroke="1" extrusionOk="0">
                  <a:moveTo>
                    <a:pt x="596" y="0"/>
                  </a:moveTo>
                  <a:cubicBezTo>
                    <a:pt x="331" y="0"/>
                    <a:pt x="84" y="1225"/>
                    <a:pt x="7" y="8996"/>
                  </a:cubicBezTo>
                  <a:cubicBezTo>
                    <a:pt x="-78" y="18297"/>
                    <a:pt x="611" y="18449"/>
                    <a:pt x="890" y="18601"/>
                  </a:cubicBezTo>
                  <a:cubicBezTo>
                    <a:pt x="937" y="18626"/>
                    <a:pt x="984" y="18634"/>
                    <a:pt x="1033" y="18634"/>
                  </a:cubicBezTo>
                  <a:cubicBezTo>
                    <a:pt x="1137" y="18634"/>
                    <a:pt x="1242" y="18595"/>
                    <a:pt x="1343" y="18595"/>
                  </a:cubicBezTo>
                  <a:cubicBezTo>
                    <a:pt x="1478" y="18595"/>
                    <a:pt x="1603" y="18667"/>
                    <a:pt x="1704" y="19007"/>
                  </a:cubicBezTo>
                  <a:cubicBezTo>
                    <a:pt x="1802" y="19340"/>
                    <a:pt x="1939" y="19428"/>
                    <a:pt x="2057" y="19428"/>
                  </a:cubicBezTo>
                  <a:cubicBezTo>
                    <a:pt x="2192" y="19428"/>
                    <a:pt x="2302" y="19313"/>
                    <a:pt x="2302" y="19313"/>
                  </a:cubicBezTo>
                  <a:cubicBezTo>
                    <a:pt x="2302" y="19313"/>
                    <a:pt x="20867" y="21600"/>
                    <a:pt x="21112" y="21600"/>
                  </a:cubicBezTo>
                  <a:cubicBezTo>
                    <a:pt x="21363" y="21600"/>
                    <a:pt x="21522" y="20964"/>
                    <a:pt x="21522" y="20431"/>
                  </a:cubicBezTo>
                  <a:cubicBezTo>
                    <a:pt x="21522" y="19871"/>
                    <a:pt x="21129" y="19719"/>
                    <a:pt x="21129" y="19719"/>
                  </a:cubicBezTo>
                  <a:cubicBezTo>
                    <a:pt x="21129" y="19719"/>
                    <a:pt x="1989" y="17585"/>
                    <a:pt x="1812" y="16873"/>
                  </a:cubicBezTo>
                  <a:cubicBezTo>
                    <a:pt x="1743" y="16595"/>
                    <a:pt x="1709" y="16500"/>
                    <a:pt x="1649" y="16500"/>
                  </a:cubicBezTo>
                  <a:cubicBezTo>
                    <a:pt x="1555" y="16500"/>
                    <a:pt x="1398" y="16733"/>
                    <a:pt x="947" y="16873"/>
                  </a:cubicBezTo>
                  <a:cubicBezTo>
                    <a:pt x="938" y="16876"/>
                    <a:pt x="929" y="16877"/>
                    <a:pt x="921" y="16877"/>
                  </a:cubicBezTo>
                  <a:cubicBezTo>
                    <a:pt x="212" y="16877"/>
                    <a:pt x="419" y="7623"/>
                    <a:pt x="537" y="5540"/>
                  </a:cubicBezTo>
                  <a:cubicBezTo>
                    <a:pt x="634" y="3887"/>
                    <a:pt x="751" y="2814"/>
                    <a:pt x="931" y="2814"/>
                  </a:cubicBezTo>
                  <a:cubicBezTo>
                    <a:pt x="984" y="2814"/>
                    <a:pt x="1042" y="2905"/>
                    <a:pt x="1106" y="3100"/>
                  </a:cubicBezTo>
                  <a:cubicBezTo>
                    <a:pt x="1199" y="3388"/>
                    <a:pt x="1304" y="3485"/>
                    <a:pt x="1403" y="3485"/>
                  </a:cubicBezTo>
                  <a:cubicBezTo>
                    <a:pt x="1600" y="3485"/>
                    <a:pt x="1772" y="3100"/>
                    <a:pt x="1772" y="3100"/>
                  </a:cubicBezTo>
                  <a:lnTo>
                    <a:pt x="20993" y="4981"/>
                  </a:lnTo>
                  <a:cubicBezTo>
                    <a:pt x="20993" y="4981"/>
                    <a:pt x="21328" y="4828"/>
                    <a:pt x="21288" y="3812"/>
                  </a:cubicBezTo>
                  <a:cubicBezTo>
                    <a:pt x="21268" y="3175"/>
                    <a:pt x="21108" y="3051"/>
                    <a:pt x="20988" y="3051"/>
                  </a:cubicBezTo>
                  <a:cubicBezTo>
                    <a:pt x="20911" y="3051"/>
                    <a:pt x="20850" y="3100"/>
                    <a:pt x="20850" y="3100"/>
                  </a:cubicBezTo>
                  <a:cubicBezTo>
                    <a:pt x="20850" y="3100"/>
                    <a:pt x="2991" y="407"/>
                    <a:pt x="2518" y="331"/>
                  </a:cubicBezTo>
                  <a:cubicBezTo>
                    <a:pt x="2465" y="322"/>
                    <a:pt x="2414" y="318"/>
                    <a:pt x="2365" y="318"/>
                  </a:cubicBezTo>
                  <a:cubicBezTo>
                    <a:pt x="1973" y="318"/>
                    <a:pt x="1721" y="560"/>
                    <a:pt x="1721" y="560"/>
                  </a:cubicBezTo>
                  <a:cubicBezTo>
                    <a:pt x="1611" y="915"/>
                    <a:pt x="1509" y="1045"/>
                    <a:pt x="1411" y="1045"/>
                  </a:cubicBezTo>
                  <a:cubicBezTo>
                    <a:pt x="1179" y="1045"/>
                    <a:pt x="973" y="316"/>
                    <a:pt x="753" y="102"/>
                  </a:cubicBezTo>
                  <a:cubicBezTo>
                    <a:pt x="701" y="48"/>
                    <a:pt x="648" y="0"/>
                    <a:pt x="596" y="0"/>
                  </a:cubicBezTo>
                  <a:close/>
                </a:path>
              </a:pathLst>
            </a:custGeom>
            <a:solidFill>
              <a:srgbClr val="FF525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21" name="Google Shape;9586;p57"/>
            <p:cNvSpPr/>
            <p:nvPr/>
          </p:nvSpPr>
          <p:spPr>
            <a:xfrm>
              <a:off x="1656594" y="5423154"/>
              <a:ext cx="7561093" cy="9176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37" y="0"/>
                  </a:moveTo>
                  <a:cubicBezTo>
                    <a:pt x="1191" y="0"/>
                    <a:pt x="1056" y="677"/>
                    <a:pt x="979" y="1691"/>
                  </a:cubicBezTo>
                  <a:lnTo>
                    <a:pt x="0" y="15800"/>
                  </a:lnTo>
                  <a:lnTo>
                    <a:pt x="0" y="16477"/>
                  </a:lnTo>
                  <a:lnTo>
                    <a:pt x="21600" y="21600"/>
                  </a:lnTo>
                  <a:lnTo>
                    <a:pt x="20855" y="2368"/>
                  </a:lnTo>
                  <a:cubicBezTo>
                    <a:pt x="20803" y="966"/>
                    <a:pt x="20644" y="0"/>
                    <a:pt x="20468" y="0"/>
                  </a:cubicBezTo>
                  <a:close/>
                </a:path>
              </a:pathLst>
            </a:custGeom>
            <a:solidFill>
              <a:srgbClr val="FF525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22" name="Google Shape;9587;p57"/>
            <p:cNvSpPr/>
            <p:nvPr/>
          </p:nvSpPr>
          <p:spPr>
            <a:xfrm>
              <a:off x="6135644" y="7381702"/>
              <a:ext cx="2831552" cy="738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9" h="21600" fill="norm" stroke="1" extrusionOk="0">
                  <a:moveTo>
                    <a:pt x="67" y="0"/>
                  </a:moveTo>
                  <a:cubicBezTo>
                    <a:pt x="20" y="0"/>
                    <a:pt x="5" y="1197"/>
                    <a:pt x="5" y="2395"/>
                  </a:cubicBezTo>
                  <a:cubicBezTo>
                    <a:pt x="-11" y="3592"/>
                    <a:pt x="20" y="4789"/>
                    <a:pt x="51" y="4789"/>
                  </a:cubicBezTo>
                  <a:lnTo>
                    <a:pt x="21527" y="21600"/>
                  </a:lnTo>
                  <a:cubicBezTo>
                    <a:pt x="21558" y="21600"/>
                    <a:pt x="21589" y="21001"/>
                    <a:pt x="21589" y="19205"/>
                  </a:cubicBezTo>
                  <a:cubicBezTo>
                    <a:pt x="21589" y="17984"/>
                    <a:pt x="21558" y="16787"/>
                    <a:pt x="21527" y="16787"/>
                  </a:cubicBezTo>
                  <a:lnTo>
                    <a:pt x="67" y="0"/>
                  </a:lnTo>
                  <a:close/>
                </a:path>
              </a:pathLst>
            </a:custGeom>
            <a:solidFill>
              <a:srgbClr val="DBC0A7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23" name="Google Shape;9588;p57"/>
            <p:cNvSpPr/>
            <p:nvPr/>
          </p:nvSpPr>
          <p:spPr>
            <a:xfrm>
              <a:off x="7068198" y="7318055"/>
              <a:ext cx="831503" cy="451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5" y="0"/>
                  </a:moveTo>
                  <a:cubicBezTo>
                    <a:pt x="109" y="0"/>
                    <a:pt x="0" y="1960"/>
                    <a:pt x="0" y="3920"/>
                  </a:cubicBezTo>
                  <a:cubicBezTo>
                    <a:pt x="0" y="5880"/>
                    <a:pt x="109" y="7840"/>
                    <a:pt x="215" y="7840"/>
                  </a:cubicBezTo>
                  <a:lnTo>
                    <a:pt x="21387" y="21600"/>
                  </a:lnTo>
                  <a:cubicBezTo>
                    <a:pt x="21494" y="21600"/>
                    <a:pt x="21600" y="19640"/>
                    <a:pt x="21600" y="17680"/>
                  </a:cubicBezTo>
                  <a:cubicBezTo>
                    <a:pt x="21600" y="15720"/>
                    <a:pt x="21494" y="13760"/>
                    <a:pt x="21387" y="13760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DBC0A7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24" name="Google Shape;9589;p57"/>
            <p:cNvSpPr/>
            <p:nvPr/>
          </p:nvSpPr>
          <p:spPr>
            <a:xfrm>
              <a:off x="7084663" y="6966401"/>
              <a:ext cx="1771705" cy="518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7" y="0"/>
                  </a:moveTo>
                  <a:cubicBezTo>
                    <a:pt x="51" y="0"/>
                    <a:pt x="0" y="1536"/>
                    <a:pt x="0" y="3651"/>
                  </a:cubicBezTo>
                  <a:cubicBezTo>
                    <a:pt x="0" y="5357"/>
                    <a:pt x="50" y="7064"/>
                    <a:pt x="100" y="7064"/>
                  </a:cubicBezTo>
                  <a:lnTo>
                    <a:pt x="21500" y="21600"/>
                  </a:lnTo>
                  <a:cubicBezTo>
                    <a:pt x="21550" y="21600"/>
                    <a:pt x="21600" y="20747"/>
                    <a:pt x="21600" y="19041"/>
                  </a:cubicBezTo>
                  <a:cubicBezTo>
                    <a:pt x="21600" y="16482"/>
                    <a:pt x="21550" y="14775"/>
                    <a:pt x="21500" y="14775"/>
                  </a:cubicBezTo>
                  <a:lnTo>
                    <a:pt x="125" y="239"/>
                  </a:lnTo>
                  <a:cubicBezTo>
                    <a:pt x="116" y="68"/>
                    <a:pt x="107" y="0"/>
                    <a:pt x="97" y="0"/>
                  </a:cubicBezTo>
                  <a:close/>
                </a:path>
              </a:pathLst>
            </a:custGeom>
            <a:solidFill>
              <a:srgbClr val="DBC0A7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25" name="Google Shape;9590;p57"/>
            <p:cNvSpPr/>
            <p:nvPr/>
          </p:nvSpPr>
          <p:spPr>
            <a:xfrm>
              <a:off x="1960410" y="7155867"/>
              <a:ext cx="2831090" cy="738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2" y="0"/>
                  </a:moveTo>
                  <a:cubicBezTo>
                    <a:pt x="16" y="0"/>
                    <a:pt x="0" y="1197"/>
                    <a:pt x="0" y="2395"/>
                  </a:cubicBezTo>
                  <a:cubicBezTo>
                    <a:pt x="0" y="3592"/>
                    <a:pt x="16" y="4789"/>
                    <a:pt x="62" y="4789"/>
                  </a:cubicBezTo>
                  <a:lnTo>
                    <a:pt x="21538" y="21600"/>
                  </a:lnTo>
                  <a:cubicBezTo>
                    <a:pt x="21569" y="21600"/>
                    <a:pt x="21600" y="21001"/>
                    <a:pt x="21600" y="19205"/>
                  </a:cubicBezTo>
                  <a:cubicBezTo>
                    <a:pt x="21600" y="18008"/>
                    <a:pt x="21569" y="16787"/>
                    <a:pt x="21538" y="16787"/>
                  </a:cubicBezTo>
                  <a:lnTo>
                    <a:pt x="62" y="0"/>
                  </a:lnTo>
                  <a:close/>
                </a:path>
              </a:pathLst>
            </a:custGeom>
            <a:solidFill>
              <a:srgbClr val="DBC0A7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26" name="Google Shape;9591;p57"/>
            <p:cNvSpPr/>
            <p:nvPr/>
          </p:nvSpPr>
          <p:spPr>
            <a:xfrm>
              <a:off x="3216879" y="6630311"/>
              <a:ext cx="1654651" cy="492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4" y="0"/>
                  </a:moveTo>
                  <a:cubicBezTo>
                    <a:pt x="53" y="0"/>
                    <a:pt x="0" y="899"/>
                    <a:pt x="0" y="2696"/>
                  </a:cubicBezTo>
                  <a:cubicBezTo>
                    <a:pt x="0" y="5391"/>
                    <a:pt x="53" y="7188"/>
                    <a:pt x="107" y="7188"/>
                  </a:cubicBezTo>
                  <a:lnTo>
                    <a:pt x="21466" y="21600"/>
                  </a:lnTo>
                  <a:lnTo>
                    <a:pt x="21493" y="21600"/>
                  </a:lnTo>
                  <a:cubicBezTo>
                    <a:pt x="21547" y="21600"/>
                    <a:pt x="21600" y="19803"/>
                    <a:pt x="21600" y="18006"/>
                  </a:cubicBezTo>
                  <a:cubicBezTo>
                    <a:pt x="21600" y="16209"/>
                    <a:pt x="21547" y="14412"/>
                    <a:pt x="21493" y="14412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DBC0A7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27" name="Google Shape;9592;p57"/>
            <p:cNvSpPr/>
            <p:nvPr/>
          </p:nvSpPr>
          <p:spPr>
            <a:xfrm>
              <a:off x="2038474" y="6714436"/>
              <a:ext cx="1424719" cy="452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4" y="0"/>
                  </a:moveTo>
                  <a:cubicBezTo>
                    <a:pt x="62" y="0"/>
                    <a:pt x="0" y="1957"/>
                    <a:pt x="0" y="3913"/>
                  </a:cubicBezTo>
                  <a:cubicBezTo>
                    <a:pt x="0" y="5909"/>
                    <a:pt x="62" y="7865"/>
                    <a:pt x="124" y="7865"/>
                  </a:cubicBezTo>
                  <a:lnTo>
                    <a:pt x="21476" y="21600"/>
                  </a:lnTo>
                  <a:cubicBezTo>
                    <a:pt x="21538" y="21600"/>
                    <a:pt x="21600" y="20583"/>
                    <a:pt x="21600" y="17648"/>
                  </a:cubicBezTo>
                  <a:cubicBezTo>
                    <a:pt x="21600" y="15691"/>
                    <a:pt x="21538" y="13735"/>
                    <a:pt x="21476" y="13735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rgbClr val="DBC0A7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28" name="Google Shape;9593;p57"/>
            <p:cNvSpPr/>
            <p:nvPr/>
          </p:nvSpPr>
          <p:spPr>
            <a:xfrm>
              <a:off x="2646107" y="6915615"/>
              <a:ext cx="1537678" cy="472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4" y="0"/>
                  </a:moveTo>
                  <a:cubicBezTo>
                    <a:pt x="58" y="0"/>
                    <a:pt x="29" y="1872"/>
                    <a:pt x="0" y="3781"/>
                  </a:cubicBezTo>
                  <a:cubicBezTo>
                    <a:pt x="0" y="5653"/>
                    <a:pt x="58" y="7524"/>
                    <a:pt x="115" y="7524"/>
                  </a:cubicBezTo>
                  <a:lnTo>
                    <a:pt x="21485" y="21600"/>
                  </a:lnTo>
                  <a:cubicBezTo>
                    <a:pt x="21542" y="21600"/>
                    <a:pt x="21600" y="19728"/>
                    <a:pt x="21600" y="17856"/>
                  </a:cubicBezTo>
                  <a:cubicBezTo>
                    <a:pt x="21600" y="15947"/>
                    <a:pt x="21571" y="14076"/>
                    <a:pt x="21485" y="14076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DBC0A7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29" name="Google Shape;9594;p57"/>
            <p:cNvSpPr/>
            <p:nvPr/>
          </p:nvSpPr>
          <p:spPr>
            <a:xfrm>
              <a:off x="2313227" y="6316255"/>
              <a:ext cx="378524" cy="2909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43" h="21600" fill="norm" stroke="1" extrusionOk="0">
                  <a:moveTo>
                    <a:pt x="16859" y="0"/>
                  </a:moveTo>
                  <a:cubicBezTo>
                    <a:pt x="14816" y="0"/>
                    <a:pt x="12419" y="1678"/>
                    <a:pt x="10592" y="2736"/>
                  </a:cubicBezTo>
                  <a:cubicBezTo>
                    <a:pt x="6656" y="5327"/>
                    <a:pt x="3280" y="9292"/>
                    <a:pt x="915" y="14169"/>
                  </a:cubicBezTo>
                  <a:cubicBezTo>
                    <a:pt x="241" y="15847"/>
                    <a:pt x="-432" y="17976"/>
                    <a:pt x="354" y="19502"/>
                  </a:cubicBezTo>
                  <a:cubicBezTo>
                    <a:pt x="802" y="20566"/>
                    <a:pt x="1817" y="21180"/>
                    <a:pt x="2715" y="21332"/>
                  </a:cubicBezTo>
                  <a:cubicBezTo>
                    <a:pt x="3415" y="21515"/>
                    <a:pt x="4111" y="21600"/>
                    <a:pt x="4802" y="21600"/>
                  </a:cubicBezTo>
                  <a:cubicBezTo>
                    <a:pt x="8146" y="21600"/>
                    <a:pt x="11436" y="19642"/>
                    <a:pt x="14417" y="17368"/>
                  </a:cubicBezTo>
                  <a:cubicBezTo>
                    <a:pt x="16329" y="15847"/>
                    <a:pt x="18129" y="14169"/>
                    <a:pt x="19368" y="11730"/>
                  </a:cubicBezTo>
                  <a:cubicBezTo>
                    <a:pt x="20602" y="9444"/>
                    <a:pt x="21168" y="6245"/>
                    <a:pt x="20378" y="3497"/>
                  </a:cubicBezTo>
                  <a:cubicBezTo>
                    <a:pt x="19624" y="876"/>
                    <a:pt x="18331" y="0"/>
                    <a:pt x="16859" y="0"/>
                  </a:cubicBezTo>
                  <a:close/>
                </a:path>
              </a:pathLst>
            </a:custGeom>
            <a:solidFill>
              <a:srgbClr val="D1B9A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30" name="Google Shape;9595;p57"/>
            <p:cNvSpPr/>
            <p:nvPr/>
          </p:nvSpPr>
          <p:spPr>
            <a:xfrm>
              <a:off x="2178055" y="6557408"/>
              <a:ext cx="110443" cy="1000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4" h="21600" fill="norm" stroke="1" extrusionOk="0">
                  <a:moveTo>
                    <a:pt x="10032" y="0"/>
                  </a:moveTo>
                  <a:cubicBezTo>
                    <a:pt x="4436" y="0"/>
                    <a:pt x="345" y="4649"/>
                    <a:pt x="0" y="11737"/>
                  </a:cubicBezTo>
                  <a:cubicBezTo>
                    <a:pt x="0" y="14830"/>
                    <a:pt x="1176" y="18383"/>
                    <a:pt x="3527" y="19709"/>
                  </a:cubicBezTo>
                  <a:cubicBezTo>
                    <a:pt x="5110" y="21034"/>
                    <a:pt x="7069" y="21034"/>
                    <a:pt x="8637" y="21476"/>
                  </a:cubicBezTo>
                  <a:cubicBezTo>
                    <a:pt x="9812" y="21476"/>
                    <a:pt x="11004" y="21600"/>
                    <a:pt x="12132" y="21600"/>
                  </a:cubicBezTo>
                  <a:cubicBezTo>
                    <a:pt x="13261" y="21600"/>
                    <a:pt x="14343" y="21476"/>
                    <a:pt x="15314" y="21034"/>
                  </a:cubicBezTo>
                  <a:cubicBezTo>
                    <a:pt x="17681" y="19709"/>
                    <a:pt x="18857" y="17499"/>
                    <a:pt x="20033" y="14830"/>
                  </a:cubicBezTo>
                  <a:cubicBezTo>
                    <a:pt x="21208" y="11737"/>
                    <a:pt x="21600" y="8202"/>
                    <a:pt x="20424" y="5533"/>
                  </a:cubicBezTo>
                  <a:cubicBezTo>
                    <a:pt x="18857" y="2439"/>
                    <a:pt x="15314" y="654"/>
                    <a:pt x="12179" y="212"/>
                  </a:cubicBezTo>
                  <a:cubicBezTo>
                    <a:pt x="11443" y="71"/>
                    <a:pt x="10722" y="0"/>
                    <a:pt x="10032" y="0"/>
                  </a:cubicBezTo>
                  <a:close/>
                </a:path>
              </a:pathLst>
            </a:custGeom>
            <a:solidFill>
              <a:srgbClr val="D1B9A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31" name="Google Shape;9596;p57"/>
            <p:cNvSpPr/>
            <p:nvPr/>
          </p:nvSpPr>
          <p:spPr>
            <a:xfrm>
              <a:off x="8182188" y="6454279"/>
              <a:ext cx="333165" cy="2161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87" h="21600" fill="norm" stroke="1" extrusionOk="0">
                  <a:moveTo>
                    <a:pt x="16586" y="0"/>
                  </a:moveTo>
                  <a:cubicBezTo>
                    <a:pt x="15440" y="0"/>
                    <a:pt x="14285" y="565"/>
                    <a:pt x="13371" y="1588"/>
                  </a:cubicBezTo>
                  <a:cubicBezTo>
                    <a:pt x="10007" y="5279"/>
                    <a:pt x="6390" y="8357"/>
                    <a:pt x="2896" y="11844"/>
                  </a:cubicBezTo>
                  <a:cubicBezTo>
                    <a:pt x="1988" y="12662"/>
                    <a:pt x="1085" y="13685"/>
                    <a:pt x="440" y="14921"/>
                  </a:cubicBezTo>
                  <a:cubicBezTo>
                    <a:pt x="-81" y="16353"/>
                    <a:pt x="-210" y="18408"/>
                    <a:pt x="440" y="19636"/>
                  </a:cubicBezTo>
                  <a:cubicBezTo>
                    <a:pt x="827" y="20667"/>
                    <a:pt x="1730" y="21076"/>
                    <a:pt x="2380" y="21281"/>
                  </a:cubicBezTo>
                  <a:cubicBezTo>
                    <a:pt x="3206" y="21502"/>
                    <a:pt x="4037" y="21600"/>
                    <a:pt x="4862" y="21600"/>
                  </a:cubicBezTo>
                  <a:cubicBezTo>
                    <a:pt x="8676" y="21600"/>
                    <a:pt x="12427" y="19423"/>
                    <a:pt x="15827" y="16558"/>
                  </a:cubicBezTo>
                  <a:cubicBezTo>
                    <a:pt x="17252" y="15126"/>
                    <a:pt x="18805" y="13685"/>
                    <a:pt x="19837" y="11434"/>
                  </a:cubicBezTo>
                  <a:cubicBezTo>
                    <a:pt x="20874" y="9175"/>
                    <a:pt x="21390" y="6098"/>
                    <a:pt x="20611" y="3634"/>
                  </a:cubicBezTo>
                  <a:cubicBezTo>
                    <a:pt x="19780" y="1121"/>
                    <a:pt x="18196" y="0"/>
                    <a:pt x="16586" y="0"/>
                  </a:cubicBezTo>
                  <a:close/>
                </a:path>
              </a:pathLst>
            </a:custGeom>
            <a:solidFill>
              <a:srgbClr val="D1B9A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32" name="Google Shape;9597;p57"/>
            <p:cNvSpPr/>
            <p:nvPr/>
          </p:nvSpPr>
          <p:spPr>
            <a:xfrm>
              <a:off x="1541050" y="5788569"/>
              <a:ext cx="7532960" cy="15690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2" h="21600" fill="norm" stroke="1" extrusionOk="0">
                  <a:moveTo>
                    <a:pt x="21484" y="0"/>
                  </a:moveTo>
                  <a:cubicBezTo>
                    <a:pt x="20085" y="452"/>
                    <a:pt x="18791" y="4719"/>
                    <a:pt x="17380" y="5313"/>
                  </a:cubicBezTo>
                  <a:cubicBezTo>
                    <a:pt x="17241" y="5368"/>
                    <a:pt x="17103" y="5390"/>
                    <a:pt x="16964" y="5390"/>
                  </a:cubicBezTo>
                  <a:cubicBezTo>
                    <a:pt x="16668" y="5390"/>
                    <a:pt x="16373" y="5288"/>
                    <a:pt x="16081" y="5171"/>
                  </a:cubicBezTo>
                  <a:cubicBezTo>
                    <a:pt x="12847" y="3957"/>
                    <a:pt x="9637" y="3193"/>
                    <a:pt x="6410" y="1752"/>
                  </a:cubicBezTo>
                  <a:cubicBezTo>
                    <a:pt x="5425" y="1324"/>
                    <a:pt x="4441" y="872"/>
                    <a:pt x="3457" y="872"/>
                  </a:cubicBezTo>
                  <a:cubicBezTo>
                    <a:pt x="3401" y="872"/>
                    <a:pt x="3344" y="873"/>
                    <a:pt x="3288" y="876"/>
                  </a:cubicBezTo>
                  <a:cubicBezTo>
                    <a:pt x="2353" y="933"/>
                    <a:pt x="1412" y="1413"/>
                    <a:pt x="519" y="2629"/>
                  </a:cubicBezTo>
                  <a:lnTo>
                    <a:pt x="331" y="4211"/>
                  </a:lnTo>
                  <a:cubicBezTo>
                    <a:pt x="178" y="5342"/>
                    <a:pt x="60" y="7913"/>
                    <a:pt x="7" y="13368"/>
                  </a:cubicBezTo>
                  <a:cubicBezTo>
                    <a:pt x="-28" y="17494"/>
                    <a:pt x="66" y="20009"/>
                    <a:pt x="207" y="21536"/>
                  </a:cubicBezTo>
                  <a:cubicBezTo>
                    <a:pt x="251" y="21577"/>
                    <a:pt x="297" y="21600"/>
                    <a:pt x="342" y="21600"/>
                  </a:cubicBezTo>
                  <a:cubicBezTo>
                    <a:pt x="447" y="21600"/>
                    <a:pt x="550" y="21482"/>
                    <a:pt x="636" y="21224"/>
                  </a:cubicBezTo>
                  <a:cubicBezTo>
                    <a:pt x="289" y="18652"/>
                    <a:pt x="454" y="11417"/>
                    <a:pt x="554" y="9524"/>
                  </a:cubicBezTo>
                  <a:cubicBezTo>
                    <a:pt x="654" y="7686"/>
                    <a:pt x="775" y="6492"/>
                    <a:pt x="961" y="6492"/>
                  </a:cubicBezTo>
                  <a:cubicBezTo>
                    <a:pt x="1016" y="6492"/>
                    <a:pt x="1075" y="6593"/>
                    <a:pt x="1142" y="6811"/>
                  </a:cubicBezTo>
                  <a:cubicBezTo>
                    <a:pt x="1238" y="7131"/>
                    <a:pt x="1346" y="7238"/>
                    <a:pt x="1448" y="7238"/>
                  </a:cubicBezTo>
                  <a:cubicBezTo>
                    <a:pt x="1652" y="7238"/>
                    <a:pt x="1830" y="6811"/>
                    <a:pt x="1830" y="6811"/>
                  </a:cubicBezTo>
                  <a:lnTo>
                    <a:pt x="18909" y="8620"/>
                  </a:lnTo>
                  <a:cubicBezTo>
                    <a:pt x="18962" y="8479"/>
                    <a:pt x="19014" y="8337"/>
                    <a:pt x="19067" y="8196"/>
                  </a:cubicBezTo>
                  <a:cubicBezTo>
                    <a:pt x="19885" y="5963"/>
                    <a:pt x="20708" y="3730"/>
                    <a:pt x="21531" y="1498"/>
                  </a:cubicBezTo>
                  <a:cubicBezTo>
                    <a:pt x="21542" y="1441"/>
                    <a:pt x="21560" y="1413"/>
                    <a:pt x="21572" y="1385"/>
                  </a:cubicBezTo>
                  <a:lnTo>
                    <a:pt x="21484" y="0"/>
                  </a:lnTo>
                  <a:close/>
                </a:path>
              </a:pathLst>
            </a:custGeom>
            <a:solidFill>
              <a:srgbClr val="E23D3D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33" name="Google Shape;9598;p57"/>
            <p:cNvSpPr/>
            <p:nvPr/>
          </p:nvSpPr>
          <p:spPr>
            <a:xfrm>
              <a:off x="848206" y="4735409"/>
              <a:ext cx="8145693" cy="1669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9" h="21600" fill="norm" stroke="1" extrusionOk="0">
                  <a:moveTo>
                    <a:pt x="21237" y="0"/>
                  </a:moveTo>
                  <a:lnTo>
                    <a:pt x="17527" y="4994"/>
                  </a:lnTo>
                  <a:cubicBezTo>
                    <a:pt x="17527" y="4994"/>
                    <a:pt x="1486" y="3188"/>
                    <a:pt x="669" y="2895"/>
                  </a:cubicBezTo>
                  <a:cubicBezTo>
                    <a:pt x="653" y="2891"/>
                    <a:pt x="637" y="2888"/>
                    <a:pt x="622" y="2888"/>
                  </a:cubicBezTo>
                  <a:cubicBezTo>
                    <a:pt x="-141" y="2888"/>
                    <a:pt x="20" y="9253"/>
                    <a:pt x="4" y="12301"/>
                  </a:cubicBezTo>
                  <a:cubicBezTo>
                    <a:pt x="-16" y="15101"/>
                    <a:pt x="83" y="17491"/>
                    <a:pt x="368" y="17491"/>
                  </a:cubicBezTo>
                  <a:cubicBezTo>
                    <a:pt x="399" y="17491"/>
                    <a:pt x="433" y="17463"/>
                    <a:pt x="469" y="17402"/>
                  </a:cubicBezTo>
                  <a:cubicBezTo>
                    <a:pt x="539" y="17281"/>
                    <a:pt x="621" y="17234"/>
                    <a:pt x="707" y="17234"/>
                  </a:cubicBezTo>
                  <a:cubicBezTo>
                    <a:pt x="1060" y="17234"/>
                    <a:pt x="1486" y="18039"/>
                    <a:pt x="1486" y="18039"/>
                  </a:cubicBezTo>
                  <a:lnTo>
                    <a:pt x="17376" y="21600"/>
                  </a:lnTo>
                  <a:lnTo>
                    <a:pt x="21459" y="12753"/>
                  </a:lnTo>
                  <a:cubicBezTo>
                    <a:pt x="21091" y="10123"/>
                    <a:pt x="21237" y="0"/>
                    <a:pt x="21237" y="0"/>
                  </a:cubicBezTo>
                  <a:close/>
                </a:path>
              </a:pathLst>
            </a:custGeom>
            <a:solidFill>
              <a:srgbClr val="FCEBD4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34" name="Google Shape;9599;p57"/>
            <p:cNvSpPr/>
            <p:nvPr/>
          </p:nvSpPr>
          <p:spPr>
            <a:xfrm>
              <a:off x="848206" y="4735409"/>
              <a:ext cx="8061569" cy="13515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8" h="21600" fill="norm" stroke="1" extrusionOk="0">
                  <a:moveTo>
                    <a:pt x="21458" y="0"/>
                  </a:moveTo>
                  <a:lnTo>
                    <a:pt x="17709" y="6167"/>
                  </a:lnTo>
                  <a:cubicBezTo>
                    <a:pt x="17709" y="6167"/>
                    <a:pt x="1502" y="3936"/>
                    <a:pt x="676" y="3575"/>
                  </a:cubicBezTo>
                  <a:cubicBezTo>
                    <a:pt x="660" y="3570"/>
                    <a:pt x="644" y="3566"/>
                    <a:pt x="629" y="3566"/>
                  </a:cubicBezTo>
                  <a:cubicBezTo>
                    <a:pt x="-142" y="3566"/>
                    <a:pt x="20" y="11427"/>
                    <a:pt x="4" y="15191"/>
                  </a:cubicBezTo>
                  <a:cubicBezTo>
                    <a:pt x="-15" y="18648"/>
                    <a:pt x="85" y="21600"/>
                    <a:pt x="372" y="21600"/>
                  </a:cubicBezTo>
                  <a:cubicBezTo>
                    <a:pt x="404" y="21600"/>
                    <a:pt x="438" y="21565"/>
                    <a:pt x="474" y="21490"/>
                  </a:cubicBezTo>
                  <a:cubicBezTo>
                    <a:pt x="502" y="21425"/>
                    <a:pt x="529" y="21392"/>
                    <a:pt x="556" y="21359"/>
                  </a:cubicBezTo>
                  <a:cubicBezTo>
                    <a:pt x="518" y="20177"/>
                    <a:pt x="474" y="18963"/>
                    <a:pt x="458" y="17783"/>
                  </a:cubicBezTo>
                  <a:cubicBezTo>
                    <a:pt x="431" y="15814"/>
                    <a:pt x="431" y="13845"/>
                    <a:pt x="458" y="11909"/>
                  </a:cubicBezTo>
                  <a:cubicBezTo>
                    <a:pt x="480" y="10433"/>
                    <a:pt x="584" y="8595"/>
                    <a:pt x="830" y="8530"/>
                  </a:cubicBezTo>
                  <a:cubicBezTo>
                    <a:pt x="834" y="8529"/>
                    <a:pt x="839" y="8527"/>
                    <a:pt x="844" y="8527"/>
                  </a:cubicBezTo>
                  <a:cubicBezTo>
                    <a:pt x="939" y="8527"/>
                    <a:pt x="1030" y="8801"/>
                    <a:pt x="1125" y="8801"/>
                  </a:cubicBezTo>
                  <a:cubicBezTo>
                    <a:pt x="1134" y="8801"/>
                    <a:pt x="1143" y="8798"/>
                    <a:pt x="1152" y="8792"/>
                  </a:cubicBezTo>
                  <a:cubicBezTo>
                    <a:pt x="1250" y="8726"/>
                    <a:pt x="1332" y="8334"/>
                    <a:pt x="1420" y="8038"/>
                  </a:cubicBezTo>
                  <a:cubicBezTo>
                    <a:pt x="1665" y="7184"/>
                    <a:pt x="1966" y="7152"/>
                    <a:pt x="2250" y="7152"/>
                  </a:cubicBezTo>
                  <a:cubicBezTo>
                    <a:pt x="2435" y="7152"/>
                    <a:pt x="2620" y="7152"/>
                    <a:pt x="2806" y="7152"/>
                  </a:cubicBezTo>
                  <a:cubicBezTo>
                    <a:pt x="4103" y="7152"/>
                    <a:pt x="5403" y="7176"/>
                    <a:pt x="6698" y="7578"/>
                  </a:cubicBezTo>
                  <a:cubicBezTo>
                    <a:pt x="9190" y="8301"/>
                    <a:pt x="11666" y="10269"/>
                    <a:pt x="14157" y="10564"/>
                  </a:cubicBezTo>
                  <a:cubicBezTo>
                    <a:pt x="14359" y="10588"/>
                    <a:pt x="14560" y="10601"/>
                    <a:pt x="14762" y="10601"/>
                  </a:cubicBezTo>
                  <a:cubicBezTo>
                    <a:pt x="17037" y="10601"/>
                    <a:pt x="19338" y="8983"/>
                    <a:pt x="21431" y="3740"/>
                  </a:cubicBezTo>
                  <a:cubicBezTo>
                    <a:pt x="21442" y="1575"/>
                    <a:pt x="21458" y="0"/>
                    <a:pt x="21458" y="0"/>
                  </a:cubicBezTo>
                  <a:close/>
                </a:path>
              </a:pathLst>
            </a:custGeom>
            <a:solidFill>
              <a:srgbClr val="FCEBD4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35" name="Google Shape;9600;p57"/>
            <p:cNvSpPr/>
            <p:nvPr/>
          </p:nvSpPr>
          <p:spPr>
            <a:xfrm>
              <a:off x="848205" y="4958541"/>
              <a:ext cx="6653234" cy="11281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8" h="21600" fill="norm" stroke="1" extrusionOk="0">
                  <a:moveTo>
                    <a:pt x="761" y="0"/>
                  </a:moveTo>
                  <a:cubicBezTo>
                    <a:pt x="-172" y="0"/>
                    <a:pt x="25" y="9418"/>
                    <a:pt x="5" y="13927"/>
                  </a:cubicBezTo>
                  <a:cubicBezTo>
                    <a:pt x="-14" y="18062"/>
                    <a:pt x="104" y="21600"/>
                    <a:pt x="447" y="21600"/>
                  </a:cubicBezTo>
                  <a:cubicBezTo>
                    <a:pt x="456" y="21600"/>
                    <a:pt x="465" y="21597"/>
                    <a:pt x="475" y="21592"/>
                  </a:cubicBezTo>
                  <a:cubicBezTo>
                    <a:pt x="461" y="21238"/>
                    <a:pt x="-81" y="8424"/>
                    <a:pt x="666" y="5122"/>
                  </a:cubicBezTo>
                  <a:cubicBezTo>
                    <a:pt x="666" y="5122"/>
                    <a:pt x="631" y="3217"/>
                    <a:pt x="1729" y="3217"/>
                  </a:cubicBezTo>
                  <a:cubicBezTo>
                    <a:pt x="1790" y="3217"/>
                    <a:pt x="1854" y="3223"/>
                    <a:pt x="1922" y="3236"/>
                  </a:cubicBezTo>
                  <a:cubicBezTo>
                    <a:pt x="3146" y="3458"/>
                    <a:pt x="17342" y="6412"/>
                    <a:pt x="20393" y="6412"/>
                  </a:cubicBezTo>
                  <a:cubicBezTo>
                    <a:pt x="20573" y="6412"/>
                    <a:pt x="20715" y="6402"/>
                    <a:pt x="20813" y="6380"/>
                  </a:cubicBezTo>
                  <a:cubicBezTo>
                    <a:pt x="20813" y="6380"/>
                    <a:pt x="21388" y="6380"/>
                    <a:pt x="21428" y="3116"/>
                  </a:cubicBezTo>
                  <a:cubicBezTo>
                    <a:pt x="21428" y="3116"/>
                    <a:pt x="1817" y="444"/>
                    <a:pt x="818" y="11"/>
                  </a:cubicBezTo>
                  <a:cubicBezTo>
                    <a:pt x="799" y="5"/>
                    <a:pt x="779" y="0"/>
                    <a:pt x="761" y="0"/>
                  </a:cubicBezTo>
                  <a:close/>
                </a:path>
              </a:pathLst>
            </a:custGeom>
            <a:solidFill>
              <a:srgbClr val="D1B9A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36" name="Google Shape;9601;p57"/>
            <p:cNvSpPr/>
            <p:nvPr/>
          </p:nvSpPr>
          <p:spPr>
            <a:xfrm>
              <a:off x="7378100" y="4735409"/>
              <a:ext cx="1615800" cy="16526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33" h="21600" fill="norm" stroke="1" extrusionOk="0">
                  <a:moveTo>
                    <a:pt x="19369" y="0"/>
                  </a:moveTo>
                  <a:lnTo>
                    <a:pt x="1559" y="5044"/>
                  </a:lnTo>
                  <a:lnTo>
                    <a:pt x="1299" y="5044"/>
                  </a:lnTo>
                  <a:cubicBezTo>
                    <a:pt x="1299" y="5072"/>
                    <a:pt x="1299" y="5098"/>
                    <a:pt x="1274" y="5098"/>
                  </a:cubicBezTo>
                  <a:cubicBezTo>
                    <a:pt x="-1167" y="12987"/>
                    <a:pt x="650" y="20983"/>
                    <a:pt x="650" y="20983"/>
                  </a:cubicBezTo>
                  <a:cubicBezTo>
                    <a:pt x="755" y="21251"/>
                    <a:pt x="988" y="21439"/>
                    <a:pt x="1274" y="21600"/>
                  </a:cubicBezTo>
                  <a:lnTo>
                    <a:pt x="20433" y="12880"/>
                  </a:lnTo>
                  <a:cubicBezTo>
                    <a:pt x="18668" y="10223"/>
                    <a:pt x="19369" y="0"/>
                    <a:pt x="19369" y="0"/>
                  </a:cubicBezTo>
                  <a:close/>
                </a:path>
              </a:pathLst>
            </a:custGeom>
            <a:solidFill>
              <a:srgbClr val="E5D1BE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37" name="Google Shape;9602;p57"/>
            <p:cNvSpPr/>
            <p:nvPr/>
          </p:nvSpPr>
          <p:spPr>
            <a:xfrm>
              <a:off x="7450078" y="4735409"/>
              <a:ext cx="1543822" cy="10429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0423" y="0"/>
                  </a:moveTo>
                  <a:lnTo>
                    <a:pt x="719" y="7992"/>
                  </a:lnTo>
                  <a:lnTo>
                    <a:pt x="431" y="7992"/>
                  </a:lnTo>
                  <a:cubicBezTo>
                    <a:pt x="431" y="8036"/>
                    <a:pt x="431" y="8079"/>
                    <a:pt x="402" y="8079"/>
                  </a:cubicBezTo>
                  <a:cubicBezTo>
                    <a:pt x="259" y="8802"/>
                    <a:pt x="115" y="9482"/>
                    <a:pt x="0" y="10162"/>
                  </a:cubicBezTo>
                  <a:cubicBezTo>
                    <a:pt x="383" y="10413"/>
                    <a:pt x="822" y="10513"/>
                    <a:pt x="1286" y="10513"/>
                  </a:cubicBezTo>
                  <a:cubicBezTo>
                    <a:pt x="2386" y="10513"/>
                    <a:pt x="3626" y="9955"/>
                    <a:pt x="4596" y="9567"/>
                  </a:cubicBezTo>
                  <a:cubicBezTo>
                    <a:pt x="6003" y="9014"/>
                    <a:pt x="7439" y="8588"/>
                    <a:pt x="8875" y="8291"/>
                  </a:cubicBezTo>
                  <a:cubicBezTo>
                    <a:pt x="9845" y="8082"/>
                    <a:pt x="10814" y="7936"/>
                    <a:pt x="11779" y="7936"/>
                  </a:cubicBezTo>
                  <a:cubicBezTo>
                    <a:pt x="12587" y="7936"/>
                    <a:pt x="13392" y="8038"/>
                    <a:pt x="14190" y="8291"/>
                  </a:cubicBezTo>
                  <a:cubicBezTo>
                    <a:pt x="15913" y="8844"/>
                    <a:pt x="17608" y="10205"/>
                    <a:pt x="18585" y="12373"/>
                  </a:cubicBezTo>
                  <a:cubicBezTo>
                    <a:pt x="19819" y="15009"/>
                    <a:pt x="19848" y="18368"/>
                    <a:pt x="19762" y="21600"/>
                  </a:cubicBezTo>
                  <a:lnTo>
                    <a:pt x="21600" y="20409"/>
                  </a:lnTo>
                  <a:cubicBezTo>
                    <a:pt x="19647" y="16200"/>
                    <a:pt x="20423" y="0"/>
                    <a:pt x="20423" y="0"/>
                  </a:cubicBezTo>
                  <a:close/>
                </a:path>
              </a:pathLst>
            </a:custGeom>
            <a:solidFill>
              <a:srgbClr val="D1B9A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38" name="Google Shape;9603;p57"/>
            <p:cNvSpPr/>
            <p:nvPr/>
          </p:nvSpPr>
          <p:spPr>
            <a:xfrm>
              <a:off x="799964" y="4634820"/>
              <a:ext cx="8405681" cy="18831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8" h="21600" fill="norm" stroke="1" extrusionOk="0">
                  <a:moveTo>
                    <a:pt x="3884" y="0"/>
                  </a:moveTo>
                  <a:lnTo>
                    <a:pt x="1211" y="2684"/>
                  </a:lnTo>
                  <a:cubicBezTo>
                    <a:pt x="1211" y="2684"/>
                    <a:pt x="1027" y="2919"/>
                    <a:pt x="485" y="3155"/>
                  </a:cubicBezTo>
                  <a:cubicBezTo>
                    <a:pt x="-51" y="3414"/>
                    <a:pt x="2" y="5416"/>
                    <a:pt x="2" y="5416"/>
                  </a:cubicBezTo>
                  <a:lnTo>
                    <a:pt x="2" y="14647"/>
                  </a:lnTo>
                  <a:cubicBezTo>
                    <a:pt x="2" y="16961"/>
                    <a:pt x="341" y="17660"/>
                    <a:pt x="584" y="17660"/>
                  </a:cubicBezTo>
                  <a:cubicBezTo>
                    <a:pt x="663" y="17660"/>
                    <a:pt x="731" y="17587"/>
                    <a:pt x="775" y="17472"/>
                  </a:cubicBezTo>
                  <a:cubicBezTo>
                    <a:pt x="884" y="17180"/>
                    <a:pt x="941" y="16979"/>
                    <a:pt x="1014" y="16979"/>
                  </a:cubicBezTo>
                  <a:cubicBezTo>
                    <a:pt x="1065" y="16979"/>
                    <a:pt x="1123" y="17076"/>
                    <a:pt x="1211" y="17308"/>
                  </a:cubicBezTo>
                  <a:cubicBezTo>
                    <a:pt x="1348" y="17665"/>
                    <a:pt x="1513" y="17731"/>
                    <a:pt x="1617" y="17731"/>
                  </a:cubicBezTo>
                  <a:cubicBezTo>
                    <a:pt x="1677" y="17731"/>
                    <a:pt x="1716" y="17708"/>
                    <a:pt x="1716" y="17708"/>
                  </a:cubicBezTo>
                  <a:cubicBezTo>
                    <a:pt x="1716" y="17708"/>
                    <a:pt x="15562" y="21499"/>
                    <a:pt x="16482" y="21593"/>
                  </a:cubicBezTo>
                  <a:cubicBezTo>
                    <a:pt x="16536" y="21598"/>
                    <a:pt x="16589" y="21600"/>
                    <a:pt x="16639" y="21600"/>
                  </a:cubicBezTo>
                  <a:cubicBezTo>
                    <a:pt x="17444" y="21600"/>
                    <a:pt x="17766" y="21099"/>
                    <a:pt x="17766" y="21099"/>
                  </a:cubicBezTo>
                  <a:cubicBezTo>
                    <a:pt x="17766" y="21099"/>
                    <a:pt x="20364" y="15942"/>
                    <a:pt x="20943" y="14882"/>
                  </a:cubicBezTo>
                  <a:cubicBezTo>
                    <a:pt x="21522" y="13822"/>
                    <a:pt x="21522" y="13587"/>
                    <a:pt x="21537" y="12386"/>
                  </a:cubicBezTo>
                  <a:cubicBezTo>
                    <a:pt x="21549" y="11709"/>
                    <a:pt x="21400" y="11558"/>
                    <a:pt x="21264" y="11558"/>
                  </a:cubicBezTo>
                  <a:cubicBezTo>
                    <a:pt x="21154" y="11558"/>
                    <a:pt x="21053" y="11656"/>
                    <a:pt x="21053" y="11656"/>
                  </a:cubicBezTo>
                  <a:cubicBezTo>
                    <a:pt x="21048" y="11651"/>
                    <a:pt x="21040" y="11649"/>
                    <a:pt x="21032" y="11649"/>
                  </a:cubicBezTo>
                  <a:cubicBezTo>
                    <a:pt x="20894" y="11649"/>
                    <a:pt x="20475" y="12386"/>
                    <a:pt x="20475" y="12386"/>
                  </a:cubicBezTo>
                  <a:lnTo>
                    <a:pt x="16987" y="19569"/>
                  </a:lnTo>
                  <a:cubicBezTo>
                    <a:pt x="16987" y="19569"/>
                    <a:pt x="1443" y="16578"/>
                    <a:pt x="1248" y="16201"/>
                  </a:cubicBezTo>
                  <a:cubicBezTo>
                    <a:pt x="1156" y="16026"/>
                    <a:pt x="1083" y="15958"/>
                    <a:pt x="997" y="15958"/>
                  </a:cubicBezTo>
                  <a:cubicBezTo>
                    <a:pt x="897" y="15958"/>
                    <a:pt x="780" y="16051"/>
                    <a:pt x="596" y="16178"/>
                  </a:cubicBezTo>
                  <a:cubicBezTo>
                    <a:pt x="570" y="16196"/>
                    <a:pt x="546" y="16205"/>
                    <a:pt x="525" y="16205"/>
                  </a:cubicBezTo>
                  <a:cubicBezTo>
                    <a:pt x="267" y="16205"/>
                    <a:pt x="342" y="14810"/>
                    <a:pt x="328" y="9960"/>
                  </a:cubicBezTo>
                  <a:cubicBezTo>
                    <a:pt x="307" y="4709"/>
                    <a:pt x="433" y="5345"/>
                    <a:pt x="633" y="4780"/>
                  </a:cubicBezTo>
                  <a:cubicBezTo>
                    <a:pt x="700" y="4592"/>
                    <a:pt x="774" y="4529"/>
                    <a:pt x="843" y="4529"/>
                  </a:cubicBezTo>
                  <a:cubicBezTo>
                    <a:pt x="982" y="4529"/>
                    <a:pt x="1101" y="4780"/>
                    <a:pt x="1101" y="4780"/>
                  </a:cubicBezTo>
                  <a:lnTo>
                    <a:pt x="17187" y="6805"/>
                  </a:lnTo>
                  <a:cubicBezTo>
                    <a:pt x="17204" y="6807"/>
                    <a:pt x="17221" y="6808"/>
                    <a:pt x="17236" y="6808"/>
                  </a:cubicBezTo>
                  <a:cubicBezTo>
                    <a:pt x="17535" y="6808"/>
                    <a:pt x="17587" y="6405"/>
                    <a:pt x="17587" y="6405"/>
                  </a:cubicBezTo>
                  <a:cubicBezTo>
                    <a:pt x="17587" y="6405"/>
                    <a:pt x="20617" y="2119"/>
                    <a:pt x="20817" y="1625"/>
                  </a:cubicBezTo>
                  <a:cubicBezTo>
                    <a:pt x="21017" y="1154"/>
                    <a:pt x="20801" y="0"/>
                    <a:pt x="20801" y="0"/>
                  </a:cubicBezTo>
                  <a:close/>
                </a:path>
              </a:pathLst>
            </a:custGeom>
            <a:solidFill>
              <a:srgbClr val="FBB040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39" name="Google Shape;9604;p57"/>
            <p:cNvSpPr/>
            <p:nvPr/>
          </p:nvSpPr>
          <p:spPr>
            <a:xfrm>
              <a:off x="3793345" y="4887276"/>
              <a:ext cx="2332467" cy="2186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9" h="21600" fill="norm" stroke="1" extrusionOk="0">
                  <a:moveTo>
                    <a:pt x="11409" y="0"/>
                  </a:moveTo>
                  <a:cubicBezTo>
                    <a:pt x="9253" y="0"/>
                    <a:pt x="7078" y="202"/>
                    <a:pt x="4922" y="817"/>
                  </a:cubicBezTo>
                  <a:cubicBezTo>
                    <a:pt x="4893" y="825"/>
                    <a:pt x="4858" y="825"/>
                    <a:pt x="4819" y="825"/>
                  </a:cubicBezTo>
                  <a:cubicBezTo>
                    <a:pt x="4588" y="825"/>
                    <a:pt x="4180" y="704"/>
                    <a:pt x="3696" y="704"/>
                  </a:cubicBezTo>
                  <a:cubicBezTo>
                    <a:pt x="2246" y="704"/>
                    <a:pt x="112" y="1797"/>
                    <a:pt x="4" y="10553"/>
                  </a:cubicBezTo>
                  <a:cubicBezTo>
                    <a:pt x="-34" y="13588"/>
                    <a:pt x="250" y="15822"/>
                    <a:pt x="515" y="16841"/>
                  </a:cubicBezTo>
                  <a:cubicBezTo>
                    <a:pt x="931" y="18379"/>
                    <a:pt x="1381" y="18751"/>
                    <a:pt x="1838" y="18751"/>
                  </a:cubicBezTo>
                  <a:cubicBezTo>
                    <a:pt x="1982" y="18751"/>
                    <a:pt x="2128" y="18711"/>
                    <a:pt x="2274" y="18662"/>
                  </a:cubicBezTo>
                  <a:cubicBezTo>
                    <a:pt x="3262" y="18533"/>
                    <a:pt x="4250" y="18468"/>
                    <a:pt x="5238" y="18468"/>
                  </a:cubicBezTo>
                  <a:cubicBezTo>
                    <a:pt x="8859" y="18468"/>
                    <a:pt x="12474" y="19342"/>
                    <a:pt x="16100" y="21098"/>
                  </a:cubicBezTo>
                  <a:cubicBezTo>
                    <a:pt x="16614" y="21349"/>
                    <a:pt x="17137" y="21600"/>
                    <a:pt x="17659" y="21600"/>
                  </a:cubicBezTo>
                  <a:cubicBezTo>
                    <a:pt x="18808" y="21600"/>
                    <a:pt x="19952" y="20378"/>
                    <a:pt x="20980" y="15215"/>
                  </a:cubicBezTo>
                  <a:cubicBezTo>
                    <a:pt x="21263" y="13798"/>
                    <a:pt x="21566" y="10958"/>
                    <a:pt x="21472" y="7713"/>
                  </a:cubicBezTo>
                  <a:cubicBezTo>
                    <a:pt x="21395" y="5277"/>
                    <a:pt x="21112" y="4467"/>
                    <a:pt x="20866" y="3852"/>
                  </a:cubicBezTo>
                  <a:cubicBezTo>
                    <a:pt x="18937" y="405"/>
                    <a:pt x="16970" y="202"/>
                    <a:pt x="15003" y="202"/>
                  </a:cubicBezTo>
                  <a:cubicBezTo>
                    <a:pt x="13811" y="0"/>
                    <a:pt x="12601" y="0"/>
                    <a:pt x="11409" y="0"/>
                  </a:cubicBezTo>
                  <a:close/>
                </a:path>
              </a:pathLst>
            </a:custGeom>
            <a:solidFill>
              <a:srgbClr val="E59935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40" name="Google Shape;9605;p57"/>
            <p:cNvSpPr/>
            <p:nvPr/>
          </p:nvSpPr>
          <p:spPr>
            <a:xfrm>
              <a:off x="6064350" y="5016454"/>
              <a:ext cx="252860" cy="1251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0" h="21600" fill="norm" stroke="1" extrusionOk="0">
                  <a:moveTo>
                    <a:pt x="11749" y="0"/>
                  </a:moveTo>
                  <a:cubicBezTo>
                    <a:pt x="8266" y="0"/>
                    <a:pt x="4547" y="2771"/>
                    <a:pt x="1912" y="7125"/>
                  </a:cubicBezTo>
                  <a:cubicBezTo>
                    <a:pt x="869" y="8892"/>
                    <a:pt x="0" y="10659"/>
                    <a:pt x="0" y="13147"/>
                  </a:cubicBezTo>
                  <a:cubicBezTo>
                    <a:pt x="0" y="16327"/>
                    <a:pt x="1390" y="18815"/>
                    <a:pt x="2962" y="19875"/>
                  </a:cubicBezTo>
                  <a:cubicBezTo>
                    <a:pt x="4435" y="21176"/>
                    <a:pt x="6007" y="21600"/>
                    <a:pt x="7619" y="21600"/>
                  </a:cubicBezTo>
                  <a:cubicBezTo>
                    <a:pt x="9065" y="21600"/>
                    <a:pt x="10539" y="21275"/>
                    <a:pt x="12020" y="20936"/>
                  </a:cubicBezTo>
                  <a:cubicBezTo>
                    <a:pt x="15155" y="20582"/>
                    <a:pt x="18638" y="19522"/>
                    <a:pt x="20557" y="14560"/>
                  </a:cubicBezTo>
                  <a:cubicBezTo>
                    <a:pt x="21079" y="13147"/>
                    <a:pt x="21600" y="11719"/>
                    <a:pt x="21426" y="9952"/>
                  </a:cubicBezTo>
                  <a:cubicBezTo>
                    <a:pt x="21426" y="8538"/>
                    <a:pt x="21079" y="7478"/>
                    <a:pt x="20731" y="6404"/>
                  </a:cubicBezTo>
                  <a:cubicBezTo>
                    <a:pt x="18638" y="28"/>
                    <a:pt x="15677" y="382"/>
                    <a:pt x="12368" y="28"/>
                  </a:cubicBezTo>
                  <a:cubicBezTo>
                    <a:pt x="12166" y="14"/>
                    <a:pt x="11958" y="0"/>
                    <a:pt x="11749" y="0"/>
                  </a:cubicBezTo>
                  <a:close/>
                </a:path>
              </a:pathLst>
            </a:custGeom>
            <a:solidFill>
              <a:srgbClr val="E59935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41" name="Google Shape;9606;p57"/>
            <p:cNvSpPr/>
            <p:nvPr/>
          </p:nvSpPr>
          <p:spPr>
            <a:xfrm>
              <a:off x="6137730" y="4939620"/>
              <a:ext cx="93230" cy="606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361" h="21600" fill="norm" stroke="1" extrusionOk="0">
                  <a:moveTo>
                    <a:pt x="10055" y="0"/>
                  </a:moveTo>
                  <a:cubicBezTo>
                    <a:pt x="4045" y="0"/>
                    <a:pt x="-2865" y="6859"/>
                    <a:pt x="1238" y="17192"/>
                  </a:cubicBezTo>
                  <a:cubicBezTo>
                    <a:pt x="2001" y="19411"/>
                    <a:pt x="3923" y="20870"/>
                    <a:pt x="5449" y="20870"/>
                  </a:cubicBezTo>
                  <a:cubicBezTo>
                    <a:pt x="6974" y="21600"/>
                    <a:pt x="8118" y="21600"/>
                    <a:pt x="9659" y="21600"/>
                  </a:cubicBezTo>
                  <a:cubicBezTo>
                    <a:pt x="11566" y="21600"/>
                    <a:pt x="13472" y="20141"/>
                    <a:pt x="15379" y="17922"/>
                  </a:cubicBezTo>
                  <a:cubicBezTo>
                    <a:pt x="15776" y="16463"/>
                    <a:pt x="16538" y="15003"/>
                    <a:pt x="16920" y="13544"/>
                  </a:cubicBezTo>
                  <a:cubicBezTo>
                    <a:pt x="18735" y="4028"/>
                    <a:pt x="14662" y="0"/>
                    <a:pt x="10055" y="0"/>
                  </a:cubicBezTo>
                  <a:close/>
                </a:path>
              </a:pathLst>
            </a:custGeom>
            <a:solidFill>
              <a:srgbClr val="E59935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42" name="Google Shape;9607;p57"/>
            <p:cNvSpPr/>
            <p:nvPr/>
          </p:nvSpPr>
          <p:spPr>
            <a:xfrm>
              <a:off x="3760866" y="4883836"/>
              <a:ext cx="98863" cy="486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9" h="21600" fill="norm" stroke="1" extrusionOk="0">
                  <a:moveTo>
                    <a:pt x="12682" y="0"/>
                  </a:moveTo>
                  <a:cubicBezTo>
                    <a:pt x="8285" y="0"/>
                    <a:pt x="3571" y="4473"/>
                    <a:pt x="879" y="10655"/>
                  </a:cubicBezTo>
                  <a:cubicBezTo>
                    <a:pt x="440" y="11564"/>
                    <a:pt x="0" y="12473"/>
                    <a:pt x="0" y="14291"/>
                  </a:cubicBezTo>
                  <a:cubicBezTo>
                    <a:pt x="0" y="16109"/>
                    <a:pt x="440" y="17927"/>
                    <a:pt x="879" y="18836"/>
                  </a:cubicBezTo>
                  <a:cubicBezTo>
                    <a:pt x="1777" y="19782"/>
                    <a:pt x="2656" y="19782"/>
                    <a:pt x="3536" y="20691"/>
                  </a:cubicBezTo>
                  <a:cubicBezTo>
                    <a:pt x="5154" y="21273"/>
                    <a:pt x="6772" y="21600"/>
                    <a:pt x="8373" y="21600"/>
                  </a:cubicBezTo>
                  <a:cubicBezTo>
                    <a:pt x="11609" y="21600"/>
                    <a:pt x="14846" y="20364"/>
                    <a:pt x="18082" y="17927"/>
                  </a:cubicBezTo>
                  <a:cubicBezTo>
                    <a:pt x="19401" y="17018"/>
                    <a:pt x="21160" y="14291"/>
                    <a:pt x="21160" y="10655"/>
                  </a:cubicBezTo>
                  <a:cubicBezTo>
                    <a:pt x="21600" y="7927"/>
                    <a:pt x="19841" y="5200"/>
                    <a:pt x="18522" y="3345"/>
                  </a:cubicBezTo>
                  <a:cubicBezTo>
                    <a:pt x="16816" y="1018"/>
                    <a:pt x="14775" y="0"/>
                    <a:pt x="12682" y="0"/>
                  </a:cubicBezTo>
                  <a:close/>
                </a:path>
              </a:pathLst>
            </a:custGeom>
            <a:solidFill>
              <a:srgbClr val="E59935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43" name="Google Shape;9608;p57"/>
            <p:cNvSpPr/>
            <p:nvPr/>
          </p:nvSpPr>
          <p:spPr>
            <a:xfrm>
              <a:off x="3758818" y="4936079"/>
              <a:ext cx="34896" cy="338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192" y="0"/>
                  </a:moveTo>
                  <a:cubicBezTo>
                    <a:pt x="8924" y="2151"/>
                    <a:pt x="6389" y="2151"/>
                    <a:pt x="3803" y="4303"/>
                  </a:cubicBezTo>
                  <a:cubicBezTo>
                    <a:pt x="2535" y="6454"/>
                    <a:pt x="1268" y="8606"/>
                    <a:pt x="0" y="10757"/>
                  </a:cubicBezTo>
                  <a:cubicBezTo>
                    <a:pt x="0" y="12908"/>
                    <a:pt x="1268" y="17211"/>
                    <a:pt x="2535" y="17211"/>
                  </a:cubicBezTo>
                  <a:cubicBezTo>
                    <a:pt x="3803" y="19449"/>
                    <a:pt x="5070" y="19449"/>
                    <a:pt x="6389" y="19449"/>
                  </a:cubicBezTo>
                  <a:cubicBezTo>
                    <a:pt x="10192" y="21600"/>
                    <a:pt x="12727" y="21600"/>
                    <a:pt x="16530" y="21600"/>
                  </a:cubicBezTo>
                  <a:cubicBezTo>
                    <a:pt x="17797" y="21600"/>
                    <a:pt x="20332" y="19449"/>
                    <a:pt x="21600" y="17211"/>
                  </a:cubicBezTo>
                  <a:cubicBezTo>
                    <a:pt x="21600" y="17211"/>
                    <a:pt x="21600" y="15060"/>
                    <a:pt x="21600" y="15060"/>
                  </a:cubicBezTo>
                  <a:cubicBezTo>
                    <a:pt x="21600" y="12908"/>
                    <a:pt x="21600" y="12908"/>
                    <a:pt x="21600" y="12908"/>
                  </a:cubicBezTo>
                  <a:cubicBezTo>
                    <a:pt x="21600" y="8606"/>
                    <a:pt x="20332" y="4303"/>
                    <a:pt x="17797" y="2151"/>
                  </a:cubicBezTo>
                  <a:cubicBezTo>
                    <a:pt x="15262" y="0"/>
                    <a:pt x="13994" y="0"/>
                    <a:pt x="10192" y="0"/>
                  </a:cubicBezTo>
                  <a:close/>
                </a:path>
              </a:pathLst>
            </a:custGeom>
            <a:solidFill>
              <a:srgbClr val="E59935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44" name="Google Shape;9609;p57"/>
            <p:cNvSpPr/>
            <p:nvPr/>
          </p:nvSpPr>
          <p:spPr>
            <a:xfrm>
              <a:off x="5828194" y="5505231"/>
              <a:ext cx="1531535" cy="718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7" y="0"/>
                  </a:moveTo>
                  <a:cubicBezTo>
                    <a:pt x="59" y="0"/>
                    <a:pt x="0" y="1231"/>
                    <a:pt x="0" y="2463"/>
                  </a:cubicBezTo>
                  <a:cubicBezTo>
                    <a:pt x="0" y="3719"/>
                    <a:pt x="59" y="4951"/>
                    <a:pt x="117" y="4951"/>
                  </a:cubicBezTo>
                  <a:lnTo>
                    <a:pt x="21484" y="21600"/>
                  </a:lnTo>
                  <a:cubicBezTo>
                    <a:pt x="21542" y="21600"/>
                    <a:pt x="21600" y="20984"/>
                    <a:pt x="21600" y="19137"/>
                  </a:cubicBezTo>
                  <a:cubicBezTo>
                    <a:pt x="21600" y="17906"/>
                    <a:pt x="21542" y="16674"/>
                    <a:pt x="21484" y="16674"/>
                  </a:cubicBezTo>
                  <a:lnTo>
                    <a:pt x="117" y="0"/>
                  </a:lnTo>
                  <a:close/>
                </a:path>
              </a:pathLst>
            </a:custGeom>
            <a:solidFill>
              <a:srgbClr val="DBC0A7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45" name="Google Shape;9610;p57"/>
            <p:cNvSpPr/>
            <p:nvPr/>
          </p:nvSpPr>
          <p:spPr>
            <a:xfrm>
              <a:off x="6723343" y="5618190"/>
              <a:ext cx="636385" cy="410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8" y="0"/>
                  </a:moveTo>
                  <a:cubicBezTo>
                    <a:pt x="139" y="0"/>
                    <a:pt x="0" y="2156"/>
                    <a:pt x="0" y="4311"/>
                  </a:cubicBezTo>
                  <a:cubicBezTo>
                    <a:pt x="0" y="6467"/>
                    <a:pt x="139" y="8623"/>
                    <a:pt x="278" y="8623"/>
                  </a:cubicBezTo>
                  <a:lnTo>
                    <a:pt x="21322" y="21600"/>
                  </a:lnTo>
                  <a:cubicBezTo>
                    <a:pt x="21461" y="21600"/>
                    <a:pt x="21600" y="19444"/>
                    <a:pt x="21600" y="17289"/>
                  </a:cubicBezTo>
                  <a:cubicBezTo>
                    <a:pt x="21600" y="15133"/>
                    <a:pt x="21461" y="12934"/>
                    <a:pt x="21322" y="12934"/>
                  </a:cubicBezTo>
                  <a:lnTo>
                    <a:pt x="278" y="0"/>
                  </a:lnTo>
                  <a:close/>
                </a:path>
              </a:pathLst>
            </a:custGeom>
            <a:solidFill>
              <a:srgbClr val="DBC0A7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46" name="Google Shape;9611;p57"/>
            <p:cNvSpPr/>
            <p:nvPr/>
          </p:nvSpPr>
          <p:spPr>
            <a:xfrm>
              <a:off x="6797229" y="5795941"/>
              <a:ext cx="1103276" cy="2389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6" h="21600" fill="norm" stroke="1" extrusionOk="0">
                  <a:moveTo>
                    <a:pt x="21390" y="0"/>
                  </a:moveTo>
                  <a:cubicBezTo>
                    <a:pt x="21365" y="0"/>
                    <a:pt x="21340" y="22"/>
                    <a:pt x="21318" y="74"/>
                  </a:cubicBezTo>
                  <a:lnTo>
                    <a:pt x="11482" y="20119"/>
                  </a:lnTo>
                  <a:lnTo>
                    <a:pt x="160" y="17705"/>
                  </a:lnTo>
                  <a:cubicBezTo>
                    <a:pt x="80" y="17705"/>
                    <a:pt x="0" y="17890"/>
                    <a:pt x="0" y="18446"/>
                  </a:cubicBezTo>
                  <a:cubicBezTo>
                    <a:pt x="0" y="18816"/>
                    <a:pt x="80" y="19193"/>
                    <a:pt x="160" y="19193"/>
                  </a:cubicBezTo>
                  <a:lnTo>
                    <a:pt x="11522" y="21600"/>
                  </a:lnTo>
                  <a:cubicBezTo>
                    <a:pt x="11563" y="21600"/>
                    <a:pt x="11563" y="21600"/>
                    <a:pt x="11603" y="21415"/>
                  </a:cubicBezTo>
                  <a:lnTo>
                    <a:pt x="21480" y="1377"/>
                  </a:lnTo>
                  <a:cubicBezTo>
                    <a:pt x="21560" y="1185"/>
                    <a:pt x="21600" y="815"/>
                    <a:pt x="21560" y="444"/>
                  </a:cubicBezTo>
                  <a:cubicBezTo>
                    <a:pt x="21530" y="178"/>
                    <a:pt x="21457" y="0"/>
                    <a:pt x="21390" y="0"/>
                  </a:cubicBezTo>
                  <a:close/>
                </a:path>
              </a:pathLst>
            </a:custGeom>
            <a:solidFill>
              <a:srgbClr val="DBC0A7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47" name="Google Shape;9612;p57"/>
            <p:cNvSpPr/>
            <p:nvPr/>
          </p:nvSpPr>
          <p:spPr>
            <a:xfrm>
              <a:off x="7384384" y="5935604"/>
              <a:ext cx="374491" cy="1691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8" h="21600" fill="norm" stroke="1" extrusionOk="0">
                  <a:moveTo>
                    <a:pt x="21077" y="0"/>
                  </a:moveTo>
                  <a:cubicBezTo>
                    <a:pt x="21016" y="0"/>
                    <a:pt x="20955" y="31"/>
                    <a:pt x="20889" y="94"/>
                  </a:cubicBezTo>
                  <a:lnTo>
                    <a:pt x="353" y="19498"/>
                  </a:lnTo>
                  <a:cubicBezTo>
                    <a:pt x="118" y="19759"/>
                    <a:pt x="0" y="20544"/>
                    <a:pt x="0" y="21067"/>
                  </a:cubicBezTo>
                  <a:cubicBezTo>
                    <a:pt x="118" y="21328"/>
                    <a:pt x="353" y="21600"/>
                    <a:pt x="471" y="21600"/>
                  </a:cubicBezTo>
                  <a:lnTo>
                    <a:pt x="706" y="21600"/>
                  </a:lnTo>
                  <a:lnTo>
                    <a:pt x="21242" y="1935"/>
                  </a:lnTo>
                  <a:cubicBezTo>
                    <a:pt x="21482" y="1674"/>
                    <a:pt x="21600" y="1151"/>
                    <a:pt x="21482" y="628"/>
                  </a:cubicBezTo>
                  <a:cubicBezTo>
                    <a:pt x="21393" y="241"/>
                    <a:pt x="21242" y="0"/>
                    <a:pt x="21077" y="0"/>
                  </a:cubicBezTo>
                  <a:close/>
                </a:path>
              </a:pathLst>
            </a:custGeom>
            <a:solidFill>
              <a:srgbClr val="DBC0A7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48" name="Google Shape;9613;p57"/>
            <p:cNvSpPr/>
            <p:nvPr/>
          </p:nvSpPr>
          <p:spPr>
            <a:xfrm>
              <a:off x="7742852" y="5283492"/>
              <a:ext cx="914929" cy="3018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5" h="21600" fill="norm" stroke="1" extrusionOk="0">
                  <a:moveTo>
                    <a:pt x="21282" y="0"/>
                  </a:moveTo>
                  <a:lnTo>
                    <a:pt x="116" y="20422"/>
                  </a:lnTo>
                  <a:cubicBezTo>
                    <a:pt x="19" y="20568"/>
                    <a:pt x="-29" y="20861"/>
                    <a:pt x="19" y="21155"/>
                  </a:cubicBezTo>
                  <a:cubicBezTo>
                    <a:pt x="19" y="21453"/>
                    <a:pt x="116" y="21600"/>
                    <a:pt x="164" y="21600"/>
                  </a:cubicBezTo>
                  <a:lnTo>
                    <a:pt x="260" y="21600"/>
                  </a:lnTo>
                  <a:lnTo>
                    <a:pt x="21378" y="1178"/>
                  </a:lnTo>
                  <a:cubicBezTo>
                    <a:pt x="21475" y="1032"/>
                    <a:pt x="21571" y="739"/>
                    <a:pt x="21523" y="445"/>
                  </a:cubicBezTo>
                  <a:cubicBezTo>
                    <a:pt x="21475" y="147"/>
                    <a:pt x="21378" y="0"/>
                    <a:pt x="21282" y="0"/>
                  </a:cubicBezTo>
                  <a:close/>
                </a:path>
              </a:pathLst>
            </a:custGeom>
            <a:solidFill>
              <a:srgbClr val="DBC0A7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49" name="Google Shape;9614;p57"/>
            <p:cNvSpPr/>
            <p:nvPr/>
          </p:nvSpPr>
          <p:spPr>
            <a:xfrm>
              <a:off x="8268408" y="5325841"/>
              <a:ext cx="557160" cy="1958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2" h="21600" fill="norm" stroke="1" extrusionOk="0">
                  <a:moveTo>
                    <a:pt x="21283" y="0"/>
                  </a:moveTo>
                  <a:cubicBezTo>
                    <a:pt x="21241" y="0"/>
                    <a:pt x="21197" y="27"/>
                    <a:pt x="21156" y="90"/>
                  </a:cubicBezTo>
                  <a:lnTo>
                    <a:pt x="190" y="20010"/>
                  </a:lnTo>
                  <a:cubicBezTo>
                    <a:pt x="31" y="20010"/>
                    <a:pt x="-48" y="20688"/>
                    <a:pt x="31" y="21148"/>
                  </a:cubicBezTo>
                  <a:cubicBezTo>
                    <a:pt x="31" y="21374"/>
                    <a:pt x="190" y="21600"/>
                    <a:pt x="348" y="21600"/>
                  </a:cubicBezTo>
                  <a:lnTo>
                    <a:pt x="427" y="21600"/>
                  </a:lnTo>
                  <a:lnTo>
                    <a:pt x="21314" y="1671"/>
                  </a:lnTo>
                  <a:cubicBezTo>
                    <a:pt x="21473" y="1671"/>
                    <a:pt x="21552" y="994"/>
                    <a:pt x="21552" y="542"/>
                  </a:cubicBezTo>
                  <a:cubicBezTo>
                    <a:pt x="21495" y="208"/>
                    <a:pt x="21394" y="0"/>
                    <a:pt x="21283" y="0"/>
                  </a:cubicBezTo>
                  <a:close/>
                </a:path>
              </a:pathLst>
            </a:custGeom>
            <a:solidFill>
              <a:srgbClr val="DBC0A7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50" name="Google Shape;9615;p57"/>
            <p:cNvSpPr/>
            <p:nvPr/>
          </p:nvSpPr>
          <p:spPr>
            <a:xfrm>
              <a:off x="7720245" y="5041274"/>
              <a:ext cx="1086892" cy="3695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5" h="21600" fill="norm" stroke="1" extrusionOk="0">
                  <a:moveTo>
                    <a:pt x="21329" y="0"/>
                  </a:moveTo>
                  <a:lnTo>
                    <a:pt x="99" y="20762"/>
                  </a:lnTo>
                  <a:cubicBezTo>
                    <a:pt x="16" y="20762"/>
                    <a:pt x="-25" y="21121"/>
                    <a:pt x="16" y="21361"/>
                  </a:cubicBezTo>
                  <a:cubicBezTo>
                    <a:pt x="16" y="21480"/>
                    <a:pt x="99" y="21600"/>
                    <a:pt x="139" y="21600"/>
                  </a:cubicBezTo>
                  <a:lnTo>
                    <a:pt x="221" y="21600"/>
                  </a:lnTo>
                  <a:lnTo>
                    <a:pt x="21451" y="962"/>
                  </a:lnTo>
                  <a:cubicBezTo>
                    <a:pt x="21534" y="838"/>
                    <a:pt x="21575" y="599"/>
                    <a:pt x="21575" y="359"/>
                  </a:cubicBezTo>
                  <a:cubicBezTo>
                    <a:pt x="21534" y="120"/>
                    <a:pt x="21451" y="0"/>
                    <a:pt x="21329" y="0"/>
                  </a:cubicBezTo>
                  <a:close/>
                </a:path>
              </a:pathLst>
            </a:custGeom>
            <a:solidFill>
              <a:srgbClr val="DBC0A7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51" name="Google Shape;9616;p57"/>
            <p:cNvSpPr/>
            <p:nvPr/>
          </p:nvSpPr>
          <p:spPr>
            <a:xfrm>
              <a:off x="1399960" y="5907589"/>
              <a:ext cx="2024243" cy="1006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" y="0"/>
                  </a:moveTo>
                  <a:cubicBezTo>
                    <a:pt x="44" y="0"/>
                    <a:pt x="0" y="457"/>
                    <a:pt x="0" y="1336"/>
                  </a:cubicBezTo>
                  <a:cubicBezTo>
                    <a:pt x="0" y="2654"/>
                    <a:pt x="44" y="3093"/>
                    <a:pt x="87" y="3533"/>
                  </a:cubicBezTo>
                  <a:lnTo>
                    <a:pt x="21513" y="21600"/>
                  </a:lnTo>
                  <a:cubicBezTo>
                    <a:pt x="21556" y="21600"/>
                    <a:pt x="21600" y="20704"/>
                    <a:pt x="21600" y="19825"/>
                  </a:cubicBezTo>
                  <a:cubicBezTo>
                    <a:pt x="21600" y="18946"/>
                    <a:pt x="21556" y="18067"/>
                    <a:pt x="21513" y="18067"/>
                  </a:cubicBezTo>
                  <a:lnTo>
                    <a:pt x="109" y="0"/>
                  </a:lnTo>
                  <a:close/>
                </a:path>
              </a:pathLst>
            </a:custGeom>
            <a:solidFill>
              <a:srgbClr val="DBC0A7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52" name="Google Shape;9617;p57"/>
            <p:cNvSpPr/>
            <p:nvPr/>
          </p:nvSpPr>
          <p:spPr>
            <a:xfrm>
              <a:off x="1902908" y="5819368"/>
              <a:ext cx="1106568" cy="697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61" y="0"/>
                  </a:moveTo>
                  <a:cubicBezTo>
                    <a:pt x="82" y="0"/>
                    <a:pt x="0" y="634"/>
                    <a:pt x="0" y="2535"/>
                  </a:cubicBezTo>
                  <a:cubicBezTo>
                    <a:pt x="0" y="3803"/>
                    <a:pt x="82" y="5070"/>
                    <a:pt x="161" y="5070"/>
                  </a:cubicBezTo>
                  <a:lnTo>
                    <a:pt x="21440" y="21600"/>
                  </a:lnTo>
                  <a:cubicBezTo>
                    <a:pt x="21520" y="21600"/>
                    <a:pt x="21600" y="20966"/>
                    <a:pt x="21600" y="19699"/>
                  </a:cubicBezTo>
                  <a:cubicBezTo>
                    <a:pt x="21600" y="17797"/>
                    <a:pt x="21520" y="16504"/>
                    <a:pt x="21440" y="16504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rgbClr val="DBC0A7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53" name="Google Shape;9618;p57"/>
            <p:cNvSpPr/>
            <p:nvPr/>
          </p:nvSpPr>
          <p:spPr>
            <a:xfrm>
              <a:off x="1399960" y="5394402"/>
              <a:ext cx="1784073" cy="677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9" y="0"/>
                  </a:moveTo>
                  <a:cubicBezTo>
                    <a:pt x="50" y="653"/>
                    <a:pt x="0" y="1306"/>
                    <a:pt x="0" y="2612"/>
                  </a:cubicBezTo>
                  <a:cubicBezTo>
                    <a:pt x="0" y="4571"/>
                    <a:pt x="50" y="5224"/>
                    <a:pt x="99" y="5224"/>
                  </a:cubicBezTo>
                  <a:lnTo>
                    <a:pt x="21500" y="21600"/>
                  </a:lnTo>
                  <a:cubicBezTo>
                    <a:pt x="21575" y="21600"/>
                    <a:pt x="21600" y="20947"/>
                    <a:pt x="21600" y="19641"/>
                  </a:cubicBezTo>
                  <a:cubicBezTo>
                    <a:pt x="21600" y="17656"/>
                    <a:pt x="21575" y="16350"/>
                    <a:pt x="21500" y="16350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DBC0A7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54" name="Google Shape;9619;p57"/>
            <p:cNvSpPr/>
            <p:nvPr/>
          </p:nvSpPr>
          <p:spPr>
            <a:xfrm>
              <a:off x="2527087" y="5353364"/>
              <a:ext cx="936106" cy="574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89" y="0"/>
                  </a:moveTo>
                  <a:cubicBezTo>
                    <a:pt x="95" y="0"/>
                    <a:pt x="0" y="1541"/>
                    <a:pt x="0" y="3081"/>
                  </a:cubicBezTo>
                  <a:cubicBezTo>
                    <a:pt x="0" y="4622"/>
                    <a:pt x="95" y="6163"/>
                    <a:pt x="189" y="6163"/>
                  </a:cubicBezTo>
                  <a:lnTo>
                    <a:pt x="21411" y="21600"/>
                  </a:lnTo>
                  <a:cubicBezTo>
                    <a:pt x="21505" y="21600"/>
                    <a:pt x="21600" y="20830"/>
                    <a:pt x="21600" y="19289"/>
                  </a:cubicBezTo>
                  <a:cubicBezTo>
                    <a:pt x="21600" y="16978"/>
                    <a:pt x="21505" y="16208"/>
                    <a:pt x="21411" y="15437"/>
                  </a:cubicBezTo>
                  <a:lnTo>
                    <a:pt x="189" y="0"/>
                  </a:lnTo>
                  <a:close/>
                </a:path>
              </a:pathLst>
            </a:custGeom>
            <a:solidFill>
              <a:srgbClr val="DBC0A7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55" name="Google Shape;9620;p57"/>
            <p:cNvSpPr/>
            <p:nvPr/>
          </p:nvSpPr>
          <p:spPr>
            <a:xfrm>
              <a:off x="4612846" y="5991796"/>
              <a:ext cx="1860552" cy="1129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3" h="21600" fill="norm" stroke="1" extrusionOk="0">
                  <a:moveTo>
                    <a:pt x="96" y="0"/>
                  </a:moveTo>
                  <a:cubicBezTo>
                    <a:pt x="48" y="0"/>
                    <a:pt x="0" y="392"/>
                    <a:pt x="0" y="1566"/>
                  </a:cubicBezTo>
                  <a:cubicBezTo>
                    <a:pt x="0" y="2350"/>
                    <a:pt x="48" y="3148"/>
                    <a:pt x="96" y="3148"/>
                  </a:cubicBezTo>
                  <a:lnTo>
                    <a:pt x="21481" y="21600"/>
                  </a:lnTo>
                  <a:cubicBezTo>
                    <a:pt x="21552" y="21600"/>
                    <a:pt x="21576" y="20801"/>
                    <a:pt x="21576" y="20018"/>
                  </a:cubicBezTo>
                  <a:cubicBezTo>
                    <a:pt x="21600" y="19235"/>
                    <a:pt x="21552" y="18452"/>
                    <a:pt x="21505" y="1845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rgbClr val="DBC0A7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56" name="Google Shape;9621;p57"/>
            <p:cNvSpPr/>
            <p:nvPr/>
          </p:nvSpPr>
          <p:spPr>
            <a:xfrm>
              <a:off x="4245383" y="5872695"/>
              <a:ext cx="1158421" cy="801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1" h="21600" fill="norm" stroke="1" extrusionOk="0">
                  <a:moveTo>
                    <a:pt x="153" y="0"/>
                  </a:moveTo>
                  <a:cubicBezTo>
                    <a:pt x="76" y="0"/>
                    <a:pt x="0" y="1126"/>
                    <a:pt x="0" y="2231"/>
                  </a:cubicBezTo>
                  <a:cubicBezTo>
                    <a:pt x="0" y="3335"/>
                    <a:pt x="76" y="4439"/>
                    <a:pt x="153" y="4439"/>
                  </a:cubicBezTo>
                  <a:lnTo>
                    <a:pt x="21408" y="21600"/>
                  </a:lnTo>
                  <a:cubicBezTo>
                    <a:pt x="21522" y="21600"/>
                    <a:pt x="21560" y="20496"/>
                    <a:pt x="21560" y="19391"/>
                  </a:cubicBezTo>
                  <a:cubicBezTo>
                    <a:pt x="21600" y="18287"/>
                    <a:pt x="21522" y="17161"/>
                    <a:pt x="21446" y="17161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rgbClr val="DBC0A7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57" name="Google Shape;9622;p57"/>
            <p:cNvSpPr/>
            <p:nvPr/>
          </p:nvSpPr>
          <p:spPr>
            <a:xfrm>
              <a:off x="4649789" y="5675119"/>
              <a:ext cx="1931927" cy="1134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2" y="0"/>
                  </a:moveTo>
                  <a:cubicBezTo>
                    <a:pt x="38" y="0"/>
                    <a:pt x="19" y="639"/>
                    <a:pt x="0" y="1279"/>
                  </a:cubicBezTo>
                  <a:cubicBezTo>
                    <a:pt x="0" y="2449"/>
                    <a:pt x="47" y="2838"/>
                    <a:pt x="92" y="3228"/>
                  </a:cubicBezTo>
                  <a:lnTo>
                    <a:pt x="21485" y="21600"/>
                  </a:lnTo>
                  <a:lnTo>
                    <a:pt x="21508" y="21600"/>
                  </a:lnTo>
                  <a:cubicBezTo>
                    <a:pt x="21553" y="21600"/>
                    <a:pt x="21576" y="20820"/>
                    <a:pt x="21600" y="20040"/>
                  </a:cubicBezTo>
                  <a:cubicBezTo>
                    <a:pt x="21600" y="19245"/>
                    <a:pt x="21553" y="18465"/>
                    <a:pt x="21508" y="18465"/>
                  </a:cubicBezTo>
                  <a:lnTo>
                    <a:pt x="115" y="94"/>
                  </a:lnTo>
                  <a:cubicBezTo>
                    <a:pt x="103" y="31"/>
                    <a:pt x="92" y="0"/>
                    <a:pt x="82" y="0"/>
                  </a:cubicBezTo>
                  <a:close/>
                </a:path>
              </a:pathLst>
            </a:custGeom>
            <a:solidFill>
              <a:srgbClr val="DBC0A7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58" name="Google Shape;9623;p57"/>
            <p:cNvSpPr/>
            <p:nvPr/>
          </p:nvSpPr>
          <p:spPr>
            <a:xfrm>
              <a:off x="2500804" y="1061023"/>
              <a:ext cx="618229" cy="16316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951" h="21600" fill="norm" stroke="1" extrusionOk="0">
                  <a:moveTo>
                    <a:pt x="5136" y="0"/>
                  </a:moveTo>
                  <a:cubicBezTo>
                    <a:pt x="4583" y="0"/>
                    <a:pt x="4047" y="154"/>
                    <a:pt x="3827" y="401"/>
                  </a:cubicBezTo>
                  <a:cubicBezTo>
                    <a:pt x="-1539" y="7930"/>
                    <a:pt x="-1272" y="13692"/>
                    <a:pt x="4689" y="17551"/>
                  </a:cubicBezTo>
                  <a:cubicBezTo>
                    <a:pt x="10055" y="21030"/>
                    <a:pt x="18073" y="21573"/>
                    <a:pt x="18470" y="21600"/>
                  </a:cubicBezTo>
                  <a:lnTo>
                    <a:pt x="18668" y="21600"/>
                  </a:lnTo>
                  <a:cubicBezTo>
                    <a:pt x="19265" y="21600"/>
                    <a:pt x="19863" y="21410"/>
                    <a:pt x="19929" y="21138"/>
                  </a:cubicBezTo>
                  <a:cubicBezTo>
                    <a:pt x="20061" y="20839"/>
                    <a:pt x="19596" y="20568"/>
                    <a:pt x="18869" y="20513"/>
                  </a:cubicBezTo>
                  <a:cubicBezTo>
                    <a:pt x="18803" y="20513"/>
                    <a:pt x="11647" y="20051"/>
                    <a:pt x="6941" y="16979"/>
                  </a:cubicBezTo>
                  <a:cubicBezTo>
                    <a:pt x="1377" y="13392"/>
                    <a:pt x="1179" y="7930"/>
                    <a:pt x="6413" y="701"/>
                  </a:cubicBezTo>
                  <a:cubicBezTo>
                    <a:pt x="6611" y="428"/>
                    <a:pt x="6214" y="102"/>
                    <a:pt x="5485" y="21"/>
                  </a:cubicBezTo>
                  <a:cubicBezTo>
                    <a:pt x="5368" y="7"/>
                    <a:pt x="5252" y="0"/>
                    <a:pt x="513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59" name="Google Shape;9624;p57"/>
            <p:cNvSpPr/>
            <p:nvPr/>
          </p:nvSpPr>
          <p:spPr>
            <a:xfrm>
              <a:off x="2949923" y="1027602"/>
              <a:ext cx="4105382" cy="4047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03" h="21600" fill="norm" stroke="1" extrusionOk="0">
                  <a:moveTo>
                    <a:pt x="6082" y="0"/>
                  </a:moveTo>
                  <a:cubicBezTo>
                    <a:pt x="2408" y="0"/>
                    <a:pt x="701" y="3679"/>
                    <a:pt x="103" y="8240"/>
                  </a:cubicBezTo>
                  <a:cubicBezTo>
                    <a:pt x="-673" y="14135"/>
                    <a:pt x="3164" y="19547"/>
                    <a:pt x="4939" y="20796"/>
                  </a:cubicBezTo>
                  <a:cubicBezTo>
                    <a:pt x="5640" y="21285"/>
                    <a:pt x="6394" y="21409"/>
                    <a:pt x="7192" y="21409"/>
                  </a:cubicBezTo>
                  <a:cubicBezTo>
                    <a:pt x="8006" y="21409"/>
                    <a:pt x="8864" y="21280"/>
                    <a:pt x="9755" y="21280"/>
                  </a:cubicBezTo>
                  <a:cubicBezTo>
                    <a:pt x="10203" y="21280"/>
                    <a:pt x="10659" y="21313"/>
                    <a:pt x="11122" y="21410"/>
                  </a:cubicBezTo>
                  <a:cubicBezTo>
                    <a:pt x="11769" y="21550"/>
                    <a:pt x="12318" y="21600"/>
                    <a:pt x="12772" y="21600"/>
                  </a:cubicBezTo>
                  <a:cubicBezTo>
                    <a:pt x="13923" y="21600"/>
                    <a:pt x="14468" y="21279"/>
                    <a:pt x="14468" y="21279"/>
                  </a:cubicBezTo>
                  <a:cubicBezTo>
                    <a:pt x="18315" y="18649"/>
                    <a:pt x="20927" y="10552"/>
                    <a:pt x="20315" y="7408"/>
                  </a:cubicBezTo>
                  <a:cubicBezTo>
                    <a:pt x="19724" y="4410"/>
                    <a:pt x="18654" y="1996"/>
                    <a:pt x="15846" y="1996"/>
                  </a:cubicBezTo>
                  <a:cubicBezTo>
                    <a:pt x="15698" y="1996"/>
                    <a:pt x="15545" y="2003"/>
                    <a:pt x="15387" y="2017"/>
                  </a:cubicBezTo>
                  <a:cubicBezTo>
                    <a:pt x="15087" y="2042"/>
                    <a:pt x="14794" y="2053"/>
                    <a:pt x="14509" y="2053"/>
                  </a:cubicBezTo>
                  <a:cubicBezTo>
                    <a:pt x="11805" y="2053"/>
                    <a:pt x="9867" y="1030"/>
                    <a:pt x="9867" y="1030"/>
                  </a:cubicBezTo>
                  <a:cubicBezTo>
                    <a:pt x="8420" y="320"/>
                    <a:pt x="7166" y="0"/>
                    <a:pt x="6082" y="0"/>
                  </a:cubicBezTo>
                  <a:close/>
                </a:path>
              </a:pathLst>
            </a:custGeom>
            <a:solidFill>
              <a:srgbClr val="FF525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60" name="Google Shape;9625;p57"/>
            <p:cNvSpPr/>
            <p:nvPr/>
          </p:nvSpPr>
          <p:spPr>
            <a:xfrm>
              <a:off x="3257918" y="1403421"/>
              <a:ext cx="3797387" cy="3671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7" h="21600" fill="norm" stroke="1" extrusionOk="0">
                  <a:moveTo>
                    <a:pt x="16260" y="0"/>
                  </a:moveTo>
                  <a:cubicBezTo>
                    <a:pt x="16907" y="2367"/>
                    <a:pt x="18044" y="8189"/>
                    <a:pt x="15135" y="12573"/>
                  </a:cubicBezTo>
                  <a:cubicBezTo>
                    <a:pt x="13115" y="15606"/>
                    <a:pt x="9827" y="16642"/>
                    <a:pt x="6406" y="16642"/>
                  </a:cubicBezTo>
                  <a:cubicBezTo>
                    <a:pt x="4227" y="16642"/>
                    <a:pt x="1994" y="16222"/>
                    <a:pt x="0" y="15629"/>
                  </a:cubicBezTo>
                  <a:cubicBezTo>
                    <a:pt x="1205" y="18154"/>
                    <a:pt x="2795" y="20014"/>
                    <a:pt x="3795" y="20714"/>
                  </a:cubicBezTo>
                  <a:cubicBezTo>
                    <a:pt x="4575" y="21253"/>
                    <a:pt x="5416" y="21389"/>
                    <a:pt x="6304" y="21389"/>
                  </a:cubicBezTo>
                  <a:cubicBezTo>
                    <a:pt x="7210" y="21389"/>
                    <a:pt x="8166" y="21247"/>
                    <a:pt x="9159" y="21247"/>
                  </a:cubicBezTo>
                  <a:cubicBezTo>
                    <a:pt x="9658" y="21247"/>
                    <a:pt x="10165" y="21283"/>
                    <a:pt x="10681" y="21391"/>
                  </a:cubicBezTo>
                  <a:cubicBezTo>
                    <a:pt x="11401" y="21545"/>
                    <a:pt x="12012" y="21600"/>
                    <a:pt x="12518" y="21600"/>
                  </a:cubicBezTo>
                  <a:cubicBezTo>
                    <a:pt x="13800" y="21600"/>
                    <a:pt x="14407" y="21246"/>
                    <a:pt x="14407" y="21246"/>
                  </a:cubicBezTo>
                  <a:cubicBezTo>
                    <a:pt x="18691" y="18347"/>
                    <a:pt x="21600" y="9421"/>
                    <a:pt x="20918" y="5955"/>
                  </a:cubicBezTo>
                  <a:cubicBezTo>
                    <a:pt x="20282" y="2766"/>
                    <a:pt x="19146" y="181"/>
                    <a:pt x="16260" y="0"/>
                  </a:cubicBezTo>
                  <a:close/>
                </a:path>
              </a:pathLst>
            </a:custGeom>
            <a:solidFill>
              <a:srgbClr val="D34848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61" name="Google Shape;9626;p57"/>
            <p:cNvSpPr/>
            <p:nvPr/>
          </p:nvSpPr>
          <p:spPr>
            <a:xfrm>
              <a:off x="3360072" y="1156944"/>
              <a:ext cx="1059581" cy="8864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4" h="21600" fill="norm" stroke="1" extrusionOk="0">
                  <a:moveTo>
                    <a:pt x="16067" y="0"/>
                  </a:moveTo>
                  <a:cubicBezTo>
                    <a:pt x="14899" y="0"/>
                    <a:pt x="13735" y="259"/>
                    <a:pt x="12823" y="653"/>
                  </a:cubicBezTo>
                  <a:cubicBezTo>
                    <a:pt x="9538" y="2054"/>
                    <a:pt x="6580" y="4004"/>
                    <a:pt x="4198" y="7106"/>
                  </a:cubicBezTo>
                  <a:cubicBezTo>
                    <a:pt x="2843" y="8906"/>
                    <a:pt x="1735" y="10958"/>
                    <a:pt x="872" y="13159"/>
                  </a:cubicBezTo>
                  <a:cubicBezTo>
                    <a:pt x="380" y="14558"/>
                    <a:pt x="-72" y="16059"/>
                    <a:pt x="10" y="17610"/>
                  </a:cubicBezTo>
                  <a:cubicBezTo>
                    <a:pt x="92" y="19161"/>
                    <a:pt x="749" y="20712"/>
                    <a:pt x="1899" y="21313"/>
                  </a:cubicBezTo>
                  <a:cubicBezTo>
                    <a:pt x="2256" y="21510"/>
                    <a:pt x="2641" y="21600"/>
                    <a:pt x="3030" y="21600"/>
                  </a:cubicBezTo>
                  <a:cubicBezTo>
                    <a:pt x="3623" y="21600"/>
                    <a:pt x="4227" y="21394"/>
                    <a:pt x="4773" y="21063"/>
                  </a:cubicBezTo>
                  <a:cubicBezTo>
                    <a:pt x="5636" y="20562"/>
                    <a:pt x="6375" y="19712"/>
                    <a:pt x="7032" y="18812"/>
                  </a:cubicBezTo>
                  <a:cubicBezTo>
                    <a:pt x="8265" y="17161"/>
                    <a:pt x="9331" y="15359"/>
                    <a:pt x="10563" y="13758"/>
                  </a:cubicBezTo>
                  <a:cubicBezTo>
                    <a:pt x="11836" y="12157"/>
                    <a:pt x="13314" y="10708"/>
                    <a:pt x="15040" y="10058"/>
                  </a:cubicBezTo>
                  <a:cubicBezTo>
                    <a:pt x="16231" y="9656"/>
                    <a:pt x="17463" y="9606"/>
                    <a:pt x="18571" y="9006"/>
                  </a:cubicBezTo>
                  <a:cubicBezTo>
                    <a:pt x="20255" y="8155"/>
                    <a:pt x="21528" y="5906"/>
                    <a:pt x="21117" y="3754"/>
                  </a:cubicBezTo>
                  <a:cubicBezTo>
                    <a:pt x="20578" y="958"/>
                    <a:pt x="18313" y="0"/>
                    <a:pt x="16067" y="0"/>
                  </a:cubicBezTo>
                  <a:close/>
                </a:path>
              </a:pathLst>
            </a:custGeom>
            <a:solidFill>
              <a:srgbClr val="F9828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62" name="Google Shape;9627;p57"/>
            <p:cNvSpPr/>
            <p:nvPr/>
          </p:nvSpPr>
          <p:spPr>
            <a:xfrm>
              <a:off x="3880319" y="2160546"/>
              <a:ext cx="369967" cy="354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8" h="21600" fill="norm" stroke="1" extrusionOk="0">
                  <a:moveTo>
                    <a:pt x="11687" y="0"/>
                  </a:moveTo>
                  <a:cubicBezTo>
                    <a:pt x="9892" y="0"/>
                    <a:pt x="7972" y="409"/>
                    <a:pt x="6318" y="1402"/>
                  </a:cubicBezTo>
                  <a:cubicBezTo>
                    <a:pt x="4440" y="2525"/>
                    <a:pt x="3034" y="4276"/>
                    <a:pt x="2093" y="6152"/>
                  </a:cubicBezTo>
                  <a:cubicBezTo>
                    <a:pt x="1156" y="8028"/>
                    <a:pt x="683" y="10029"/>
                    <a:pt x="331" y="11905"/>
                  </a:cubicBezTo>
                  <a:cubicBezTo>
                    <a:pt x="97" y="13906"/>
                    <a:pt x="-137" y="15782"/>
                    <a:pt x="97" y="17908"/>
                  </a:cubicBezTo>
                  <a:cubicBezTo>
                    <a:pt x="97" y="18656"/>
                    <a:pt x="683" y="19410"/>
                    <a:pt x="1507" y="19410"/>
                  </a:cubicBezTo>
                  <a:cubicBezTo>
                    <a:pt x="2327" y="19410"/>
                    <a:pt x="3034" y="18656"/>
                    <a:pt x="3034" y="17783"/>
                  </a:cubicBezTo>
                  <a:cubicBezTo>
                    <a:pt x="3151" y="16032"/>
                    <a:pt x="3269" y="14280"/>
                    <a:pt x="3620" y="12654"/>
                  </a:cubicBezTo>
                  <a:cubicBezTo>
                    <a:pt x="3971" y="10902"/>
                    <a:pt x="4557" y="9281"/>
                    <a:pt x="5264" y="7904"/>
                  </a:cubicBezTo>
                  <a:cubicBezTo>
                    <a:pt x="5967" y="6526"/>
                    <a:pt x="6908" y="5404"/>
                    <a:pt x="8080" y="4775"/>
                  </a:cubicBezTo>
                  <a:cubicBezTo>
                    <a:pt x="9059" y="4256"/>
                    <a:pt x="10202" y="3997"/>
                    <a:pt x="11438" y="3997"/>
                  </a:cubicBezTo>
                  <a:cubicBezTo>
                    <a:pt x="11687" y="3997"/>
                    <a:pt x="11935" y="4007"/>
                    <a:pt x="12188" y="4027"/>
                  </a:cubicBezTo>
                  <a:cubicBezTo>
                    <a:pt x="12895" y="4027"/>
                    <a:pt x="13598" y="4151"/>
                    <a:pt x="14183" y="4401"/>
                  </a:cubicBezTo>
                  <a:cubicBezTo>
                    <a:pt x="14774" y="4650"/>
                    <a:pt x="15242" y="5025"/>
                    <a:pt x="15710" y="5404"/>
                  </a:cubicBezTo>
                  <a:cubicBezTo>
                    <a:pt x="16535" y="6277"/>
                    <a:pt x="17121" y="7779"/>
                    <a:pt x="17472" y="9281"/>
                  </a:cubicBezTo>
                  <a:cubicBezTo>
                    <a:pt x="17706" y="10902"/>
                    <a:pt x="17706" y="12654"/>
                    <a:pt x="17589" y="14405"/>
                  </a:cubicBezTo>
                  <a:cubicBezTo>
                    <a:pt x="17472" y="16156"/>
                    <a:pt x="17238" y="17908"/>
                    <a:pt x="16886" y="19534"/>
                  </a:cubicBezTo>
                  <a:lnTo>
                    <a:pt x="16886" y="19659"/>
                  </a:lnTo>
                  <a:cubicBezTo>
                    <a:pt x="16769" y="20532"/>
                    <a:pt x="17121" y="21286"/>
                    <a:pt x="17945" y="21535"/>
                  </a:cubicBezTo>
                  <a:cubicBezTo>
                    <a:pt x="18086" y="21575"/>
                    <a:pt x="18231" y="21600"/>
                    <a:pt x="18371" y="21600"/>
                  </a:cubicBezTo>
                  <a:cubicBezTo>
                    <a:pt x="19032" y="21600"/>
                    <a:pt x="19627" y="21131"/>
                    <a:pt x="19823" y="20407"/>
                  </a:cubicBezTo>
                  <a:cubicBezTo>
                    <a:pt x="20877" y="16655"/>
                    <a:pt x="21463" y="12903"/>
                    <a:pt x="20995" y="8652"/>
                  </a:cubicBezTo>
                  <a:cubicBezTo>
                    <a:pt x="20643" y="6651"/>
                    <a:pt x="19941" y="4401"/>
                    <a:pt x="18296" y="2649"/>
                  </a:cubicBezTo>
                  <a:cubicBezTo>
                    <a:pt x="17472" y="1776"/>
                    <a:pt x="16535" y="1148"/>
                    <a:pt x="15476" y="773"/>
                  </a:cubicBezTo>
                  <a:cubicBezTo>
                    <a:pt x="14422" y="274"/>
                    <a:pt x="13364" y="25"/>
                    <a:pt x="12427" y="25"/>
                  </a:cubicBezTo>
                  <a:cubicBezTo>
                    <a:pt x="12183" y="10"/>
                    <a:pt x="11935" y="0"/>
                    <a:pt x="1168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63" name="Google Shape;9628;p57"/>
            <p:cNvSpPr/>
            <p:nvPr/>
          </p:nvSpPr>
          <p:spPr>
            <a:xfrm>
              <a:off x="5375436" y="2340755"/>
              <a:ext cx="365676" cy="3591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6" h="21600" fill="norm" stroke="1" extrusionOk="0">
                  <a:moveTo>
                    <a:pt x="9899" y="0"/>
                  </a:moveTo>
                  <a:cubicBezTo>
                    <a:pt x="9578" y="0"/>
                    <a:pt x="9262" y="15"/>
                    <a:pt x="8946" y="49"/>
                  </a:cubicBezTo>
                  <a:cubicBezTo>
                    <a:pt x="7749" y="172"/>
                    <a:pt x="6667" y="670"/>
                    <a:pt x="5709" y="1286"/>
                  </a:cubicBezTo>
                  <a:cubicBezTo>
                    <a:pt x="3669" y="2523"/>
                    <a:pt x="2467" y="4375"/>
                    <a:pt x="1625" y="6351"/>
                  </a:cubicBezTo>
                  <a:cubicBezTo>
                    <a:pt x="188" y="10179"/>
                    <a:pt x="-171" y="14007"/>
                    <a:pt x="68" y="17831"/>
                  </a:cubicBezTo>
                  <a:cubicBezTo>
                    <a:pt x="68" y="18698"/>
                    <a:pt x="667" y="19437"/>
                    <a:pt x="1505" y="19437"/>
                  </a:cubicBezTo>
                  <a:cubicBezTo>
                    <a:pt x="2348" y="19437"/>
                    <a:pt x="3066" y="18698"/>
                    <a:pt x="3066" y="17831"/>
                  </a:cubicBezTo>
                  <a:lnTo>
                    <a:pt x="3066" y="17708"/>
                  </a:lnTo>
                  <a:cubicBezTo>
                    <a:pt x="3186" y="16106"/>
                    <a:pt x="3305" y="14254"/>
                    <a:pt x="3669" y="12648"/>
                  </a:cubicBezTo>
                  <a:cubicBezTo>
                    <a:pt x="3909" y="10918"/>
                    <a:pt x="4387" y="9312"/>
                    <a:pt x="4986" y="7829"/>
                  </a:cubicBezTo>
                  <a:cubicBezTo>
                    <a:pt x="5709" y="6351"/>
                    <a:pt x="6547" y="5237"/>
                    <a:pt x="7629" y="4498"/>
                  </a:cubicBezTo>
                  <a:cubicBezTo>
                    <a:pt x="8108" y="4252"/>
                    <a:pt x="8706" y="4001"/>
                    <a:pt x="9430" y="4001"/>
                  </a:cubicBezTo>
                  <a:cubicBezTo>
                    <a:pt x="9726" y="3942"/>
                    <a:pt x="10057" y="3912"/>
                    <a:pt x="10402" y="3912"/>
                  </a:cubicBezTo>
                  <a:cubicBezTo>
                    <a:pt x="10746" y="3912"/>
                    <a:pt x="11105" y="3942"/>
                    <a:pt x="11469" y="4001"/>
                  </a:cubicBezTo>
                  <a:cubicBezTo>
                    <a:pt x="12906" y="4375"/>
                    <a:pt x="14227" y="4868"/>
                    <a:pt x="15310" y="5853"/>
                  </a:cubicBezTo>
                  <a:cubicBezTo>
                    <a:pt x="16267" y="6844"/>
                    <a:pt x="16990" y="8080"/>
                    <a:pt x="17349" y="9682"/>
                  </a:cubicBezTo>
                  <a:cubicBezTo>
                    <a:pt x="17828" y="11165"/>
                    <a:pt x="17948" y="12771"/>
                    <a:pt x="17828" y="14500"/>
                  </a:cubicBezTo>
                  <a:cubicBezTo>
                    <a:pt x="17828" y="16230"/>
                    <a:pt x="17589" y="17959"/>
                    <a:pt x="17230" y="19560"/>
                  </a:cubicBezTo>
                  <a:lnTo>
                    <a:pt x="17230" y="19683"/>
                  </a:lnTo>
                  <a:cubicBezTo>
                    <a:pt x="17110" y="20427"/>
                    <a:pt x="17469" y="21290"/>
                    <a:pt x="18307" y="21536"/>
                  </a:cubicBezTo>
                  <a:cubicBezTo>
                    <a:pt x="18455" y="21580"/>
                    <a:pt x="18599" y="21600"/>
                    <a:pt x="18743" y="21600"/>
                  </a:cubicBezTo>
                  <a:cubicBezTo>
                    <a:pt x="19423" y="21600"/>
                    <a:pt x="20031" y="21142"/>
                    <a:pt x="20227" y="20427"/>
                  </a:cubicBezTo>
                  <a:cubicBezTo>
                    <a:pt x="20830" y="18575"/>
                    <a:pt x="21190" y="16722"/>
                    <a:pt x="21309" y="14747"/>
                  </a:cubicBezTo>
                  <a:cubicBezTo>
                    <a:pt x="21429" y="12771"/>
                    <a:pt x="21429" y="10672"/>
                    <a:pt x="20950" y="8696"/>
                  </a:cubicBezTo>
                  <a:cubicBezTo>
                    <a:pt x="20467" y="6597"/>
                    <a:pt x="19509" y="4622"/>
                    <a:pt x="17828" y="3015"/>
                  </a:cubicBezTo>
                  <a:cubicBezTo>
                    <a:pt x="16267" y="1409"/>
                    <a:pt x="14108" y="547"/>
                    <a:pt x="12188" y="172"/>
                  </a:cubicBezTo>
                  <a:cubicBezTo>
                    <a:pt x="11426" y="89"/>
                    <a:pt x="10660" y="0"/>
                    <a:pt x="989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64" name="Google Shape;9629;p57"/>
            <p:cNvSpPr/>
            <p:nvPr/>
          </p:nvSpPr>
          <p:spPr>
            <a:xfrm>
              <a:off x="4310601" y="2527354"/>
              <a:ext cx="940761" cy="4601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1" h="21600" fill="norm" stroke="1" extrusionOk="0">
                  <a:moveTo>
                    <a:pt x="2316" y="0"/>
                  </a:moveTo>
                  <a:cubicBezTo>
                    <a:pt x="2255" y="0"/>
                    <a:pt x="2189" y="15"/>
                    <a:pt x="2120" y="50"/>
                  </a:cubicBezTo>
                  <a:cubicBezTo>
                    <a:pt x="1370" y="338"/>
                    <a:pt x="714" y="1304"/>
                    <a:pt x="292" y="2653"/>
                  </a:cubicBezTo>
                  <a:cubicBezTo>
                    <a:pt x="245" y="2942"/>
                    <a:pt x="151" y="3230"/>
                    <a:pt x="105" y="3615"/>
                  </a:cubicBezTo>
                  <a:cubicBezTo>
                    <a:pt x="-129" y="5061"/>
                    <a:pt x="58" y="6314"/>
                    <a:pt x="387" y="7568"/>
                  </a:cubicBezTo>
                  <a:cubicBezTo>
                    <a:pt x="761" y="8918"/>
                    <a:pt x="1090" y="10171"/>
                    <a:pt x="1557" y="11425"/>
                  </a:cubicBezTo>
                  <a:cubicBezTo>
                    <a:pt x="2447" y="13736"/>
                    <a:pt x="3573" y="15663"/>
                    <a:pt x="4838" y="17108"/>
                  </a:cubicBezTo>
                  <a:cubicBezTo>
                    <a:pt x="6195" y="18554"/>
                    <a:pt x="7742" y="19423"/>
                    <a:pt x="9241" y="20193"/>
                  </a:cubicBezTo>
                  <a:cubicBezTo>
                    <a:pt x="10499" y="20862"/>
                    <a:pt x="11791" y="21600"/>
                    <a:pt x="13086" y="21600"/>
                  </a:cubicBezTo>
                  <a:cubicBezTo>
                    <a:pt x="13288" y="21600"/>
                    <a:pt x="13490" y="21581"/>
                    <a:pt x="13692" y="21542"/>
                  </a:cubicBezTo>
                  <a:cubicBezTo>
                    <a:pt x="15380" y="21350"/>
                    <a:pt x="17769" y="20000"/>
                    <a:pt x="19082" y="17785"/>
                  </a:cubicBezTo>
                  <a:cubicBezTo>
                    <a:pt x="20159" y="15955"/>
                    <a:pt x="21424" y="12967"/>
                    <a:pt x="21471" y="9979"/>
                  </a:cubicBezTo>
                  <a:cubicBezTo>
                    <a:pt x="21471" y="7183"/>
                    <a:pt x="20628" y="4484"/>
                    <a:pt x="19409" y="3422"/>
                  </a:cubicBezTo>
                  <a:cubicBezTo>
                    <a:pt x="18906" y="2957"/>
                    <a:pt x="18364" y="2769"/>
                    <a:pt x="17809" y="2769"/>
                  </a:cubicBezTo>
                  <a:cubicBezTo>
                    <a:pt x="17330" y="2769"/>
                    <a:pt x="16842" y="2911"/>
                    <a:pt x="16364" y="3134"/>
                  </a:cubicBezTo>
                  <a:cubicBezTo>
                    <a:pt x="15333" y="3519"/>
                    <a:pt x="14395" y="4292"/>
                    <a:pt x="13365" y="4868"/>
                  </a:cubicBezTo>
                  <a:cubicBezTo>
                    <a:pt x="12454" y="5318"/>
                    <a:pt x="11520" y="5537"/>
                    <a:pt x="10585" y="5537"/>
                  </a:cubicBezTo>
                  <a:cubicBezTo>
                    <a:pt x="8299" y="5537"/>
                    <a:pt x="6016" y="4218"/>
                    <a:pt x="4089" y="1688"/>
                  </a:cubicBezTo>
                  <a:cubicBezTo>
                    <a:pt x="3760" y="1304"/>
                    <a:pt x="3432" y="823"/>
                    <a:pt x="3057" y="531"/>
                  </a:cubicBezTo>
                  <a:cubicBezTo>
                    <a:pt x="2791" y="296"/>
                    <a:pt x="2585" y="0"/>
                    <a:pt x="2316" y="0"/>
                  </a:cubicBezTo>
                  <a:close/>
                </a:path>
              </a:pathLst>
            </a:custGeom>
            <a:solidFill>
              <a:srgbClr val="542424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65" name="Google Shape;9630;p57"/>
            <p:cNvSpPr/>
            <p:nvPr/>
          </p:nvSpPr>
          <p:spPr>
            <a:xfrm>
              <a:off x="4837068" y="2834283"/>
              <a:ext cx="174989" cy="1111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7" h="21600" fill="norm" stroke="1" extrusionOk="0">
                  <a:moveTo>
                    <a:pt x="11257" y="0"/>
                  </a:moveTo>
                  <a:cubicBezTo>
                    <a:pt x="6753" y="0"/>
                    <a:pt x="2092" y="2626"/>
                    <a:pt x="682" y="7195"/>
                  </a:cubicBezTo>
                  <a:cubicBezTo>
                    <a:pt x="-297" y="10378"/>
                    <a:pt x="-297" y="14373"/>
                    <a:pt x="1172" y="16761"/>
                  </a:cubicBezTo>
                  <a:cubicBezTo>
                    <a:pt x="1916" y="17955"/>
                    <a:pt x="2650" y="18751"/>
                    <a:pt x="3629" y="19563"/>
                  </a:cubicBezTo>
                  <a:cubicBezTo>
                    <a:pt x="5529" y="20900"/>
                    <a:pt x="7595" y="21600"/>
                    <a:pt x="9671" y="21600"/>
                  </a:cubicBezTo>
                  <a:cubicBezTo>
                    <a:pt x="11893" y="21600"/>
                    <a:pt x="14116" y="20804"/>
                    <a:pt x="16143" y="19165"/>
                  </a:cubicBezTo>
                  <a:cubicBezTo>
                    <a:pt x="17621" y="18353"/>
                    <a:pt x="19090" y="16761"/>
                    <a:pt x="19824" y="14771"/>
                  </a:cubicBezTo>
                  <a:cubicBezTo>
                    <a:pt x="20804" y="12368"/>
                    <a:pt x="21303" y="9582"/>
                    <a:pt x="20559" y="7195"/>
                  </a:cubicBezTo>
                  <a:cubicBezTo>
                    <a:pt x="19384" y="2213"/>
                    <a:pt x="15389" y="0"/>
                    <a:pt x="11257" y="0"/>
                  </a:cubicBezTo>
                  <a:close/>
                </a:path>
              </a:pathLst>
            </a:custGeom>
            <a:solidFill>
              <a:srgbClr val="FF838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66" name="Google Shape;9631;p57"/>
            <p:cNvSpPr/>
            <p:nvPr/>
          </p:nvSpPr>
          <p:spPr>
            <a:xfrm>
              <a:off x="3282226" y="4374171"/>
              <a:ext cx="2155127" cy="6383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2" h="21600" fill="norm" stroke="1" extrusionOk="0">
                  <a:moveTo>
                    <a:pt x="8607" y="0"/>
                  </a:moveTo>
                  <a:cubicBezTo>
                    <a:pt x="6094" y="0"/>
                    <a:pt x="3280" y="1965"/>
                    <a:pt x="228" y="7151"/>
                  </a:cubicBezTo>
                  <a:cubicBezTo>
                    <a:pt x="24" y="7497"/>
                    <a:pt x="-59" y="8332"/>
                    <a:pt x="44" y="9027"/>
                  </a:cubicBezTo>
                  <a:cubicBezTo>
                    <a:pt x="116" y="9518"/>
                    <a:pt x="260" y="9801"/>
                    <a:pt x="412" y="9801"/>
                  </a:cubicBezTo>
                  <a:cubicBezTo>
                    <a:pt x="474" y="9801"/>
                    <a:pt x="537" y="9754"/>
                    <a:pt x="596" y="9651"/>
                  </a:cubicBezTo>
                  <a:cubicBezTo>
                    <a:pt x="3320" y="5014"/>
                    <a:pt x="6013" y="2689"/>
                    <a:pt x="8653" y="2689"/>
                  </a:cubicBezTo>
                  <a:cubicBezTo>
                    <a:pt x="10876" y="2689"/>
                    <a:pt x="13060" y="4335"/>
                    <a:pt x="15194" y="7636"/>
                  </a:cubicBezTo>
                  <a:cubicBezTo>
                    <a:pt x="18695" y="12985"/>
                    <a:pt x="20742" y="20976"/>
                    <a:pt x="20763" y="21115"/>
                  </a:cubicBezTo>
                  <a:cubicBezTo>
                    <a:pt x="20845" y="21392"/>
                    <a:pt x="20968" y="21600"/>
                    <a:pt x="21070" y="21600"/>
                  </a:cubicBezTo>
                  <a:cubicBezTo>
                    <a:pt x="21173" y="21600"/>
                    <a:pt x="21275" y="21461"/>
                    <a:pt x="21336" y="21254"/>
                  </a:cubicBezTo>
                  <a:cubicBezTo>
                    <a:pt x="21521" y="20766"/>
                    <a:pt x="21541" y="19865"/>
                    <a:pt x="21397" y="19308"/>
                  </a:cubicBezTo>
                  <a:cubicBezTo>
                    <a:pt x="21335" y="19044"/>
                    <a:pt x="16430" y="0"/>
                    <a:pt x="860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67" name="Google Shape;9632;p57"/>
            <p:cNvSpPr/>
            <p:nvPr/>
          </p:nvSpPr>
          <p:spPr>
            <a:xfrm>
              <a:off x="3733779" y="4929708"/>
              <a:ext cx="616988" cy="11688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98" h="21600" fill="norm" stroke="1" extrusionOk="0">
                  <a:moveTo>
                    <a:pt x="18789" y="0"/>
                  </a:moveTo>
                  <a:cubicBezTo>
                    <a:pt x="18707" y="0"/>
                    <a:pt x="18621" y="5"/>
                    <a:pt x="18539" y="14"/>
                  </a:cubicBezTo>
                  <a:cubicBezTo>
                    <a:pt x="18069" y="51"/>
                    <a:pt x="6835" y="1190"/>
                    <a:pt x="2086" y="6500"/>
                  </a:cubicBezTo>
                  <a:cubicBezTo>
                    <a:pt x="-1391" y="10333"/>
                    <a:pt x="-521" y="15265"/>
                    <a:pt x="4695" y="21184"/>
                  </a:cubicBezTo>
                  <a:cubicBezTo>
                    <a:pt x="4896" y="21449"/>
                    <a:pt x="5432" y="21600"/>
                    <a:pt x="5899" y="21600"/>
                  </a:cubicBezTo>
                  <a:cubicBezTo>
                    <a:pt x="6099" y="21600"/>
                    <a:pt x="6299" y="21562"/>
                    <a:pt x="6502" y="21524"/>
                  </a:cubicBezTo>
                  <a:cubicBezTo>
                    <a:pt x="7169" y="21335"/>
                    <a:pt x="7436" y="20879"/>
                    <a:pt x="7102" y="20501"/>
                  </a:cubicBezTo>
                  <a:cubicBezTo>
                    <a:pt x="2289" y="15036"/>
                    <a:pt x="1419" y="10560"/>
                    <a:pt x="4429" y="7183"/>
                  </a:cubicBezTo>
                  <a:cubicBezTo>
                    <a:pt x="8572" y="2555"/>
                    <a:pt x="18939" y="1530"/>
                    <a:pt x="19006" y="1493"/>
                  </a:cubicBezTo>
                  <a:cubicBezTo>
                    <a:pt x="19742" y="1455"/>
                    <a:pt x="20209" y="1037"/>
                    <a:pt x="20076" y="621"/>
                  </a:cubicBezTo>
                  <a:cubicBezTo>
                    <a:pt x="20017" y="251"/>
                    <a:pt x="19433" y="0"/>
                    <a:pt x="1878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68" name="Google Shape;9633;p57"/>
            <p:cNvSpPr/>
            <p:nvPr/>
          </p:nvSpPr>
          <p:spPr>
            <a:xfrm>
              <a:off x="6647224" y="1835841"/>
              <a:ext cx="1588520" cy="11934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0" h="21600" fill="norm" stroke="1" extrusionOk="0">
                  <a:moveTo>
                    <a:pt x="20970" y="0"/>
                  </a:moveTo>
                  <a:cubicBezTo>
                    <a:pt x="20707" y="0"/>
                    <a:pt x="20480" y="242"/>
                    <a:pt x="20407" y="571"/>
                  </a:cubicBezTo>
                  <a:cubicBezTo>
                    <a:pt x="18905" y="9303"/>
                    <a:pt x="15153" y="15210"/>
                    <a:pt x="9203" y="18220"/>
                  </a:cubicBezTo>
                  <a:cubicBezTo>
                    <a:pt x="5761" y="19934"/>
                    <a:pt x="2548" y="20132"/>
                    <a:pt x="1224" y="20132"/>
                  </a:cubicBezTo>
                  <a:cubicBezTo>
                    <a:pt x="827" y="20132"/>
                    <a:pt x="598" y="20115"/>
                    <a:pt x="586" y="20115"/>
                  </a:cubicBezTo>
                  <a:cubicBezTo>
                    <a:pt x="569" y="20113"/>
                    <a:pt x="552" y="20112"/>
                    <a:pt x="534" y="20112"/>
                  </a:cubicBezTo>
                  <a:cubicBezTo>
                    <a:pt x="250" y="20112"/>
                    <a:pt x="3" y="20398"/>
                    <a:pt x="3" y="20783"/>
                  </a:cubicBezTo>
                  <a:cubicBezTo>
                    <a:pt x="-26" y="21229"/>
                    <a:pt x="197" y="21563"/>
                    <a:pt x="503" y="21600"/>
                  </a:cubicBezTo>
                  <a:lnTo>
                    <a:pt x="1142" y="21600"/>
                  </a:lnTo>
                  <a:cubicBezTo>
                    <a:pt x="4311" y="21600"/>
                    <a:pt x="18127" y="20487"/>
                    <a:pt x="21491" y="904"/>
                  </a:cubicBezTo>
                  <a:cubicBezTo>
                    <a:pt x="21574" y="534"/>
                    <a:pt x="21380" y="125"/>
                    <a:pt x="21074" y="13"/>
                  </a:cubicBezTo>
                  <a:cubicBezTo>
                    <a:pt x="21038" y="4"/>
                    <a:pt x="21004" y="0"/>
                    <a:pt x="2097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69" name="Google Shape;9634;p57"/>
            <p:cNvSpPr/>
            <p:nvPr/>
          </p:nvSpPr>
          <p:spPr>
            <a:xfrm>
              <a:off x="2983256" y="4381789"/>
              <a:ext cx="387185" cy="281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483" h="21600" fill="norm" stroke="1" extrusionOk="0">
                  <a:moveTo>
                    <a:pt x="3991" y="0"/>
                  </a:moveTo>
                  <a:cubicBezTo>
                    <a:pt x="3063" y="0"/>
                    <a:pt x="2142" y="389"/>
                    <a:pt x="1369" y="1294"/>
                  </a:cubicBezTo>
                  <a:cubicBezTo>
                    <a:pt x="259" y="2870"/>
                    <a:pt x="-392" y="5703"/>
                    <a:pt x="259" y="7908"/>
                  </a:cubicBezTo>
                  <a:cubicBezTo>
                    <a:pt x="629" y="9484"/>
                    <a:pt x="1557" y="10426"/>
                    <a:pt x="2482" y="11368"/>
                  </a:cubicBezTo>
                  <a:cubicBezTo>
                    <a:pt x="5726" y="14835"/>
                    <a:pt x="8973" y="18296"/>
                    <a:pt x="12586" y="20658"/>
                  </a:cubicBezTo>
                  <a:cubicBezTo>
                    <a:pt x="13326" y="21129"/>
                    <a:pt x="14162" y="21600"/>
                    <a:pt x="14998" y="21600"/>
                  </a:cubicBezTo>
                  <a:cubicBezTo>
                    <a:pt x="21208" y="21443"/>
                    <a:pt x="13977" y="10269"/>
                    <a:pt x="12679" y="8379"/>
                  </a:cubicBezTo>
                  <a:cubicBezTo>
                    <a:pt x="11658" y="6808"/>
                    <a:pt x="10549" y="5232"/>
                    <a:pt x="9343" y="3813"/>
                  </a:cubicBezTo>
                  <a:cubicBezTo>
                    <a:pt x="8230" y="2399"/>
                    <a:pt x="6931" y="980"/>
                    <a:pt x="5541" y="352"/>
                  </a:cubicBezTo>
                  <a:cubicBezTo>
                    <a:pt x="5041" y="126"/>
                    <a:pt x="4512" y="0"/>
                    <a:pt x="399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70" name="Google Shape;9635;p57"/>
            <p:cNvSpPr/>
            <p:nvPr/>
          </p:nvSpPr>
          <p:spPr>
            <a:xfrm>
              <a:off x="3545211" y="6026200"/>
              <a:ext cx="417404" cy="2164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961" h="21600" fill="norm" stroke="1" extrusionOk="0">
                  <a:moveTo>
                    <a:pt x="15770" y="0"/>
                  </a:moveTo>
                  <a:cubicBezTo>
                    <a:pt x="13827" y="0"/>
                    <a:pt x="11798" y="629"/>
                    <a:pt x="11101" y="866"/>
                  </a:cubicBezTo>
                  <a:cubicBezTo>
                    <a:pt x="9628" y="1283"/>
                    <a:pt x="8057" y="1896"/>
                    <a:pt x="6584" y="2509"/>
                  </a:cubicBezTo>
                  <a:cubicBezTo>
                    <a:pt x="5111" y="3326"/>
                    <a:pt x="3638" y="4348"/>
                    <a:pt x="2361" y="6195"/>
                  </a:cubicBezTo>
                  <a:cubicBezTo>
                    <a:pt x="1182" y="8042"/>
                    <a:pt x="203" y="10902"/>
                    <a:pt x="7" y="13975"/>
                  </a:cubicBezTo>
                  <a:cubicBezTo>
                    <a:pt x="-91" y="17252"/>
                    <a:pt x="888" y="20529"/>
                    <a:pt x="2361" y="21355"/>
                  </a:cubicBezTo>
                  <a:cubicBezTo>
                    <a:pt x="2639" y="21526"/>
                    <a:pt x="2933" y="21600"/>
                    <a:pt x="3235" y="21600"/>
                  </a:cubicBezTo>
                  <a:cubicBezTo>
                    <a:pt x="3995" y="21600"/>
                    <a:pt x="4802" y="21118"/>
                    <a:pt x="5503" y="20529"/>
                  </a:cubicBezTo>
                  <a:cubicBezTo>
                    <a:pt x="9432" y="18078"/>
                    <a:pt x="13259" y="15413"/>
                    <a:pt x="16891" y="11319"/>
                  </a:cubicBezTo>
                  <a:cubicBezTo>
                    <a:pt x="17678" y="10494"/>
                    <a:pt x="18363" y="9472"/>
                    <a:pt x="18955" y="8042"/>
                  </a:cubicBezTo>
                  <a:cubicBezTo>
                    <a:pt x="21509" y="1471"/>
                    <a:pt x="18743" y="0"/>
                    <a:pt x="1577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71" name="Google Shape;9636;p57"/>
            <p:cNvSpPr/>
            <p:nvPr/>
          </p:nvSpPr>
          <p:spPr>
            <a:xfrm>
              <a:off x="2542376" y="639988"/>
              <a:ext cx="401771" cy="4920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482" h="21600" fill="norm" stroke="1" extrusionOk="0">
                  <a:moveTo>
                    <a:pt x="7342" y="0"/>
                  </a:moveTo>
                  <a:cubicBezTo>
                    <a:pt x="6289" y="0"/>
                    <a:pt x="5233" y="417"/>
                    <a:pt x="4434" y="1068"/>
                  </a:cubicBezTo>
                  <a:cubicBezTo>
                    <a:pt x="3437" y="1881"/>
                    <a:pt x="2742" y="2869"/>
                    <a:pt x="2142" y="3952"/>
                  </a:cubicBezTo>
                  <a:cubicBezTo>
                    <a:pt x="-245" y="8547"/>
                    <a:pt x="-1937" y="18101"/>
                    <a:pt x="4434" y="20895"/>
                  </a:cubicBezTo>
                  <a:cubicBezTo>
                    <a:pt x="5487" y="21373"/>
                    <a:pt x="6877" y="21600"/>
                    <a:pt x="8382" y="21600"/>
                  </a:cubicBezTo>
                  <a:cubicBezTo>
                    <a:pt x="13141" y="21600"/>
                    <a:pt x="19087" y="19342"/>
                    <a:pt x="19464" y="15577"/>
                  </a:cubicBezTo>
                  <a:cubicBezTo>
                    <a:pt x="19663" y="13776"/>
                    <a:pt x="18170" y="11794"/>
                    <a:pt x="16180" y="11704"/>
                  </a:cubicBezTo>
                  <a:cubicBezTo>
                    <a:pt x="15385" y="11704"/>
                    <a:pt x="14587" y="11884"/>
                    <a:pt x="13892" y="11974"/>
                  </a:cubicBezTo>
                  <a:cubicBezTo>
                    <a:pt x="13725" y="11992"/>
                    <a:pt x="13558" y="12003"/>
                    <a:pt x="13387" y="12003"/>
                  </a:cubicBezTo>
                  <a:cubicBezTo>
                    <a:pt x="12740" y="12003"/>
                    <a:pt x="12096" y="11841"/>
                    <a:pt x="11699" y="11341"/>
                  </a:cubicBezTo>
                  <a:cubicBezTo>
                    <a:pt x="11401" y="10982"/>
                    <a:pt x="11401" y="10532"/>
                    <a:pt x="11401" y="10079"/>
                  </a:cubicBezTo>
                  <a:cubicBezTo>
                    <a:pt x="11302" y="8188"/>
                    <a:pt x="11798" y="6296"/>
                    <a:pt x="11600" y="4401"/>
                  </a:cubicBezTo>
                  <a:cubicBezTo>
                    <a:pt x="11401" y="2420"/>
                    <a:pt x="10206" y="439"/>
                    <a:pt x="8116" y="76"/>
                  </a:cubicBezTo>
                  <a:cubicBezTo>
                    <a:pt x="7862" y="25"/>
                    <a:pt x="7604" y="0"/>
                    <a:pt x="734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72" name="Google Shape;9637;p57"/>
            <p:cNvSpPr/>
            <p:nvPr/>
          </p:nvSpPr>
          <p:spPr>
            <a:xfrm>
              <a:off x="8023083" y="1507696"/>
              <a:ext cx="478426" cy="4052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511" h="21600" fill="norm" stroke="1" extrusionOk="0">
                  <a:moveTo>
                    <a:pt x="16301" y="0"/>
                  </a:moveTo>
                  <a:cubicBezTo>
                    <a:pt x="15198" y="0"/>
                    <a:pt x="14046" y="642"/>
                    <a:pt x="13134" y="1554"/>
                  </a:cubicBezTo>
                  <a:cubicBezTo>
                    <a:pt x="11711" y="2978"/>
                    <a:pt x="10708" y="4947"/>
                    <a:pt x="9452" y="6589"/>
                  </a:cubicBezTo>
                  <a:cubicBezTo>
                    <a:pt x="9115" y="6916"/>
                    <a:pt x="8781" y="7244"/>
                    <a:pt x="8363" y="7353"/>
                  </a:cubicBezTo>
                  <a:cubicBezTo>
                    <a:pt x="8307" y="7362"/>
                    <a:pt x="8250" y="7366"/>
                    <a:pt x="8193" y="7366"/>
                  </a:cubicBezTo>
                  <a:cubicBezTo>
                    <a:pt x="7595" y="7366"/>
                    <a:pt x="7071" y="6851"/>
                    <a:pt x="6690" y="6148"/>
                  </a:cubicBezTo>
                  <a:cubicBezTo>
                    <a:pt x="6269" y="5493"/>
                    <a:pt x="6018" y="4729"/>
                    <a:pt x="5517" y="4069"/>
                  </a:cubicBezTo>
                  <a:cubicBezTo>
                    <a:pt x="5003" y="3445"/>
                    <a:pt x="4338" y="3166"/>
                    <a:pt x="3657" y="3166"/>
                  </a:cubicBezTo>
                  <a:cubicBezTo>
                    <a:pt x="2668" y="3166"/>
                    <a:pt x="1639" y="3755"/>
                    <a:pt x="994" y="4729"/>
                  </a:cubicBezTo>
                  <a:cubicBezTo>
                    <a:pt x="-2019" y="9322"/>
                    <a:pt x="2417" y="19391"/>
                    <a:pt x="6269" y="21142"/>
                  </a:cubicBezTo>
                  <a:cubicBezTo>
                    <a:pt x="6940" y="21456"/>
                    <a:pt x="7605" y="21600"/>
                    <a:pt x="8263" y="21600"/>
                  </a:cubicBezTo>
                  <a:cubicBezTo>
                    <a:pt x="13124" y="21600"/>
                    <a:pt x="17510" y="13776"/>
                    <a:pt x="18913" y="8667"/>
                  </a:cubicBezTo>
                  <a:cubicBezTo>
                    <a:pt x="19247" y="7353"/>
                    <a:pt x="19581" y="5820"/>
                    <a:pt x="19497" y="4397"/>
                  </a:cubicBezTo>
                  <a:cubicBezTo>
                    <a:pt x="19497" y="2978"/>
                    <a:pt x="18996" y="1445"/>
                    <a:pt x="18074" y="677"/>
                  </a:cubicBezTo>
                  <a:cubicBezTo>
                    <a:pt x="17533" y="205"/>
                    <a:pt x="16925" y="0"/>
                    <a:pt x="1630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73" name="Google Shape;9638;p57"/>
            <p:cNvSpPr/>
            <p:nvPr/>
          </p:nvSpPr>
          <p:spPr>
            <a:xfrm>
              <a:off x="3208606" y="1579944"/>
              <a:ext cx="1412514" cy="1412433"/>
            </a:xfrm>
            <a:prstGeom prst="ellipse">
              <a:avLst/>
            </a:prstGeom>
            <a:solidFill>
              <a:srgbClr val="B9F2FB">
                <a:alpha val="2946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74" name="Google Shape;9639;p57"/>
            <p:cNvSpPr/>
            <p:nvPr/>
          </p:nvSpPr>
          <p:spPr>
            <a:xfrm>
              <a:off x="3428298" y="1600504"/>
              <a:ext cx="989514" cy="13775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340" y="0"/>
                  </a:moveTo>
                  <a:lnTo>
                    <a:pt x="0" y="18799"/>
                  </a:lnTo>
                  <a:cubicBezTo>
                    <a:pt x="0" y="18799"/>
                    <a:pt x="3047" y="20827"/>
                    <a:pt x="7574" y="21600"/>
                  </a:cubicBezTo>
                  <a:lnTo>
                    <a:pt x="21600" y="2994"/>
                  </a:lnTo>
                  <a:cubicBezTo>
                    <a:pt x="21600" y="2994"/>
                    <a:pt x="16896" y="868"/>
                    <a:pt x="14340" y="0"/>
                  </a:cubicBezTo>
                  <a:close/>
                </a:path>
              </a:pathLst>
            </a:custGeom>
            <a:solidFill>
              <a:srgbClr val="B9F2FB">
                <a:alpha val="2946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75" name="Google Shape;9640;p57"/>
            <p:cNvSpPr/>
            <p:nvPr/>
          </p:nvSpPr>
          <p:spPr>
            <a:xfrm>
              <a:off x="3167567" y="1538905"/>
              <a:ext cx="1494592" cy="14945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1186"/>
                  </a:moveTo>
                  <a:cubicBezTo>
                    <a:pt x="16111" y="1186"/>
                    <a:pt x="20413" y="5488"/>
                    <a:pt x="20413" y="10800"/>
                  </a:cubicBezTo>
                  <a:cubicBezTo>
                    <a:pt x="20413" y="16111"/>
                    <a:pt x="16111" y="20413"/>
                    <a:pt x="10800" y="20413"/>
                  </a:cubicBezTo>
                  <a:cubicBezTo>
                    <a:pt x="5489" y="20413"/>
                    <a:pt x="1187" y="16111"/>
                    <a:pt x="1187" y="10800"/>
                  </a:cubicBezTo>
                  <a:cubicBezTo>
                    <a:pt x="1187" y="5488"/>
                    <a:pt x="5489" y="1186"/>
                    <a:pt x="10800" y="1186"/>
                  </a:cubicBezTo>
                  <a:close/>
                  <a:moveTo>
                    <a:pt x="10800" y="0"/>
                  </a:moveTo>
                  <a:cubicBezTo>
                    <a:pt x="4836" y="0"/>
                    <a:pt x="0" y="4836"/>
                    <a:pt x="0" y="10800"/>
                  </a:cubicBezTo>
                  <a:cubicBezTo>
                    <a:pt x="0" y="16763"/>
                    <a:pt x="4836" y="21600"/>
                    <a:pt x="10800" y="21600"/>
                  </a:cubicBezTo>
                  <a:cubicBezTo>
                    <a:pt x="16764" y="21600"/>
                    <a:pt x="21600" y="16763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  <a:close/>
                </a:path>
              </a:pathLst>
            </a:custGeom>
            <a:solidFill>
              <a:srgbClr val="562605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76" name="Google Shape;9641;p57"/>
            <p:cNvSpPr/>
            <p:nvPr/>
          </p:nvSpPr>
          <p:spPr>
            <a:xfrm>
              <a:off x="4867433" y="1820114"/>
              <a:ext cx="1414480" cy="14145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85" y="0"/>
                  </a:moveTo>
                  <a:cubicBezTo>
                    <a:pt x="4828" y="0"/>
                    <a:pt x="0" y="4828"/>
                    <a:pt x="0" y="10784"/>
                  </a:cubicBezTo>
                  <a:cubicBezTo>
                    <a:pt x="0" y="16772"/>
                    <a:pt x="4828" y="21600"/>
                    <a:pt x="10785" y="21600"/>
                  </a:cubicBezTo>
                  <a:cubicBezTo>
                    <a:pt x="16742" y="21600"/>
                    <a:pt x="21600" y="16772"/>
                    <a:pt x="21600" y="10784"/>
                  </a:cubicBezTo>
                  <a:cubicBezTo>
                    <a:pt x="21600" y="4828"/>
                    <a:pt x="16742" y="0"/>
                    <a:pt x="10785" y="0"/>
                  </a:cubicBezTo>
                  <a:close/>
                </a:path>
              </a:pathLst>
            </a:custGeom>
            <a:solidFill>
              <a:srgbClr val="B9F2FB">
                <a:alpha val="2946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77" name="Google Shape;9642;p57"/>
            <p:cNvSpPr/>
            <p:nvPr/>
          </p:nvSpPr>
          <p:spPr>
            <a:xfrm>
              <a:off x="5089172" y="1840674"/>
              <a:ext cx="989514" cy="1379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296" y="0"/>
                  </a:moveTo>
                  <a:lnTo>
                    <a:pt x="0" y="18772"/>
                  </a:lnTo>
                  <a:cubicBezTo>
                    <a:pt x="0" y="18772"/>
                    <a:pt x="3002" y="20797"/>
                    <a:pt x="7573" y="21600"/>
                  </a:cubicBezTo>
                  <a:lnTo>
                    <a:pt x="21600" y="2990"/>
                  </a:lnTo>
                  <a:cubicBezTo>
                    <a:pt x="21600" y="2990"/>
                    <a:pt x="16896" y="868"/>
                    <a:pt x="14296" y="0"/>
                  </a:cubicBezTo>
                  <a:close/>
                </a:path>
              </a:pathLst>
            </a:custGeom>
            <a:solidFill>
              <a:srgbClr val="B9F2FB">
                <a:alpha val="2946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78" name="Google Shape;9643;p57"/>
            <p:cNvSpPr/>
            <p:nvPr/>
          </p:nvSpPr>
          <p:spPr>
            <a:xfrm>
              <a:off x="4826394" y="1779075"/>
              <a:ext cx="1496640" cy="14966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85" y="1186"/>
                  </a:moveTo>
                  <a:cubicBezTo>
                    <a:pt x="16089" y="1186"/>
                    <a:pt x="20414" y="5511"/>
                    <a:pt x="20414" y="10785"/>
                  </a:cubicBezTo>
                  <a:cubicBezTo>
                    <a:pt x="20414" y="16089"/>
                    <a:pt x="16089" y="20414"/>
                    <a:pt x="10785" y="20414"/>
                  </a:cubicBezTo>
                  <a:cubicBezTo>
                    <a:pt x="5511" y="20414"/>
                    <a:pt x="1185" y="16089"/>
                    <a:pt x="1185" y="10785"/>
                  </a:cubicBezTo>
                  <a:cubicBezTo>
                    <a:pt x="1185" y="5511"/>
                    <a:pt x="5511" y="1186"/>
                    <a:pt x="10785" y="1186"/>
                  </a:cubicBezTo>
                  <a:close/>
                  <a:moveTo>
                    <a:pt x="10785" y="0"/>
                  </a:moveTo>
                  <a:cubicBezTo>
                    <a:pt x="4859" y="0"/>
                    <a:pt x="0" y="4860"/>
                    <a:pt x="0" y="10785"/>
                  </a:cubicBezTo>
                  <a:cubicBezTo>
                    <a:pt x="0" y="16741"/>
                    <a:pt x="4859" y="21600"/>
                    <a:pt x="10785" y="21600"/>
                  </a:cubicBezTo>
                  <a:cubicBezTo>
                    <a:pt x="16740" y="21600"/>
                    <a:pt x="21600" y="16741"/>
                    <a:pt x="21600" y="10785"/>
                  </a:cubicBezTo>
                  <a:cubicBezTo>
                    <a:pt x="21600" y="4860"/>
                    <a:pt x="16740" y="0"/>
                    <a:pt x="10785" y="0"/>
                  </a:cubicBezTo>
                  <a:close/>
                </a:path>
              </a:pathLst>
            </a:custGeom>
            <a:solidFill>
              <a:srgbClr val="562605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79" name="Google Shape;9644;p57"/>
            <p:cNvSpPr/>
            <p:nvPr/>
          </p:nvSpPr>
          <p:spPr>
            <a:xfrm>
              <a:off x="4575206" y="2327895"/>
              <a:ext cx="340348" cy="1471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2" h="21600" fill="norm" stroke="1" extrusionOk="0">
                  <a:moveTo>
                    <a:pt x="5503" y="0"/>
                  </a:moveTo>
                  <a:cubicBezTo>
                    <a:pt x="3511" y="0"/>
                    <a:pt x="2213" y="505"/>
                    <a:pt x="2076" y="505"/>
                  </a:cubicBezTo>
                  <a:cubicBezTo>
                    <a:pt x="677" y="1106"/>
                    <a:pt x="-210" y="4123"/>
                    <a:pt x="43" y="7440"/>
                  </a:cubicBezTo>
                  <a:cubicBezTo>
                    <a:pt x="272" y="10373"/>
                    <a:pt x="1290" y="12357"/>
                    <a:pt x="2492" y="12357"/>
                  </a:cubicBezTo>
                  <a:cubicBezTo>
                    <a:pt x="2649" y="12357"/>
                    <a:pt x="2806" y="12321"/>
                    <a:pt x="2968" y="12260"/>
                  </a:cubicBezTo>
                  <a:cubicBezTo>
                    <a:pt x="3009" y="12260"/>
                    <a:pt x="3962" y="11888"/>
                    <a:pt x="5457" y="11888"/>
                  </a:cubicBezTo>
                  <a:cubicBezTo>
                    <a:pt x="8230" y="11888"/>
                    <a:pt x="12864" y="13150"/>
                    <a:pt x="17071" y="20386"/>
                  </a:cubicBezTo>
                  <a:cubicBezTo>
                    <a:pt x="17451" y="20987"/>
                    <a:pt x="17958" y="21600"/>
                    <a:pt x="18465" y="21600"/>
                  </a:cubicBezTo>
                  <a:cubicBezTo>
                    <a:pt x="19357" y="21600"/>
                    <a:pt x="20118" y="20686"/>
                    <a:pt x="20625" y="18883"/>
                  </a:cubicBezTo>
                  <a:cubicBezTo>
                    <a:pt x="21390" y="16167"/>
                    <a:pt x="21137" y="12561"/>
                    <a:pt x="19991" y="10445"/>
                  </a:cubicBezTo>
                  <a:cubicBezTo>
                    <a:pt x="14714" y="1599"/>
                    <a:pt x="9026" y="0"/>
                    <a:pt x="5503" y="0"/>
                  </a:cubicBezTo>
                  <a:close/>
                </a:path>
              </a:pathLst>
            </a:custGeom>
            <a:solidFill>
              <a:srgbClr val="562605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80" name="Google Shape;9645;p57"/>
            <p:cNvSpPr/>
            <p:nvPr/>
          </p:nvSpPr>
          <p:spPr>
            <a:xfrm>
              <a:off x="5497990" y="3491064"/>
              <a:ext cx="297175" cy="2894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81" h="21600" fill="norm" stroke="1" extrusionOk="0">
                  <a:moveTo>
                    <a:pt x="15656" y="0"/>
                  </a:moveTo>
                  <a:cubicBezTo>
                    <a:pt x="10728" y="0"/>
                    <a:pt x="6744" y="2751"/>
                    <a:pt x="3314" y="6909"/>
                  </a:cubicBezTo>
                  <a:cubicBezTo>
                    <a:pt x="1574" y="9055"/>
                    <a:pt x="417" y="11812"/>
                    <a:pt x="122" y="14575"/>
                  </a:cubicBezTo>
                  <a:cubicBezTo>
                    <a:pt x="-167" y="16715"/>
                    <a:pt x="-22" y="19014"/>
                    <a:pt x="1429" y="20396"/>
                  </a:cubicBezTo>
                  <a:cubicBezTo>
                    <a:pt x="2007" y="21007"/>
                    <a:pt x="2881" y="21313"/>
                    <a:pt x="3748" y="21465"/>
                  </a:cubicBezTo>
                  <a:cubicBezTo>
                    <a:pt x="4205" y="21557"/>
                    <a:pt x="4662" y="21600"/>
                    <a:pt x="5119" y="21600"/>
                  </a:cubicBezTo>
                  <a:cubicBezTo>
                    <a:pt x="6964" y="21600"/>
                    <a:pt x="8756" y="20891"/>
                    <a:pt x="10272" y="19784"/>
                  </a:cubicBezTo>
                  <a:cubicBezTo>
                    <a:pt x="12301" y="18402"/>
                    <a:pt x="13747" y="16562"/>
                    <a:pt x="15199" y="14728"/>
                  </a:cubicBezTo>
                  <a:cubicBezTo>
                    <a:pt x="17229" y="12124"/>
                    <a:pt x="19114" y="9360"/>
                    <a:pt x="20271" y="6297"/>
                  </a:cubicBezTo>
                  <a:cubicBezTo>
                    <a:pt x="21144" y="4457"/>
                    <a:pt x="21433" y="1852"/>
                    <a:pt x="19837" y="783"/>
                  </a:cubicBezTo>
                  <a:cubicBezTo>
                    <a:pt x="19259" y="324"/>
                    <a:pt x="18530" y="171"/>
                    <a:pt x="17807" y="171"/>
                  </a:cubicBezTo>
                  <a:cubicBezTo>
                    <a:pt x="17073" y="55"/>
                    <a:pt x="16355" y="0"/>
                    <a:pt x="15656" y="0"/>
                  </a:cubicBezTo>
                  <a:close/>
                </a:path>
              </a:pathLst>
            </a:custGeom>
            <a:solidFill>
              <a:srgbClr val="D34848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81" name="Google Shape;9646;p57"/>
            <p:cNvSpPr/>
            <p:nvPr/>
          </p:nvSpPr>
          <p:spPr>
            <a:xfrm>
              <a:off x="4484561" y="1216658"/>
              <a:ext cx="285837" cy="2716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85" h="21600" fill="norm" stroke="1" extrusionOk="0">
                  <a:moveTo>
                    <a:pt x="7829" y="0"/>
                  </a:moveTo>
                  <a:cubicBezTo>
                    <a:pt x="5716" y="0"/>
                    <a:pt x="3675" y="775"/>
                    <a:pt x="2023" y="2768"/>
                  </a:cubicBezTo>
                  <a:cubicBezTo>
                    <a:pt x="826" y="4403"/>
                    <a:pt x="222" y="6527"/>
                    <a:pt x="72" y="8644"/>
                  </a:cubicBezTo>
                  <a:cubicBezTo>
                    <a:pt x="-227" y="11582"/>
                    <a:pt x="377" y="14852"/>
                    <a:pt x="2323" y="16975"/>
                  </a:cubicBezTo>
                  <a:cubicBezTo>
                    <a:pt x="3077" y="17952"/>
                    <a:pt x="4124" y="18604"/>
                    <a:pt x="5177" y="19255"/>
                  </a:cubicBezTo>
                  <a:cubicBezTo>
                    <a:pt x="7296" y="20558"/>
                    <a:pt x="9648" y="21600"/>
                    <a:pt x="12030" y="21600"/>
                  </a:cubicBezTo>
                  <a:cubicBezTo>
                    <a:pt x="12348" y="21600"/>
                    <a:pt x="12659" y="21580"/>
                    <a:pt x="12976" y="21541"/>
                  </a:cubicBezTo>
                  <a:cubicBezTo>
                    <a:pt x="15974" y="21379"/>
                    <a:pt x="18823" y="19092"/>
                    <a:pt x="20176" y="16154"/>
                  </a:cubicBezTo>
                  <a:cubicBezTo>
                    <a:pt x="21373" y="13054"/>
                    <a:pt x="21074" y="9302"/>
                    <a:pt x="19123" y="6527"/>
                  </a:cubicBezTo>
                  <a:cubicBezTo>
                    <a:pt x="18374" y="5380"/>
                    <a:pt x="17327" y="4566"/>
                    <a:pt x="16423" y="3583"/>
                  </a:cubicBezTo>
                  <a:cubicBezTo>
                    <a:pt x="14113" y="1648"/>
                    <a:pt x="10899" y="0"/>
                    <a:pt x="7829" y="0"/>
                  </a:cubicBezTo>
                  <a:close/>
                </a:path>
              </a:pathLst>
            </a:custGeom>
            <a:solidFill>
              <a:srgbClr val="F9828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82" name="Google Shape;9647;p57"/>
            <p:cNvSpPr/>
            <p:nvPr/>
          </p:nvSpPr>
          <p:spPr>
            <a:xfrm>
              <a:off x="4903864" y="1312497"/>
              <a:ext cx="681884" cy="2029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8" h="21600" fill="norm" stroke="1" extrusionOk="0">
                  <a:moveTo>
                    <a:pt x="1372" y="0"/>
                  </a:moveTo>
                  <a:cubicBezTo>
                    <a:pt x="1116" y="0"/>
                    <a:pt x="872" y="157"/>
                    <a:pt x="646" y="497"/>
                  </a:cubicBezTo>
                  <a:cubicBezTo>
                    <a:pt x="-550" y="2250"/>
                    <a:pt x="141" y="7927"/>
                    <a:pt x="897" y="10115"/>
                  </a:cubicBezTo>
                  <a:cubicBezTo>
                    <a:pt x="2282" y="14048"/>
                    <a:pt x="4677" y="15574"/>
                    <a:pt x="6378" y="17327"/>
                  </a:cubicBezTo>
                  <a:cubicBezTo>
                    <a:pt x="8456" y="19071"/>
                    <a:pt x="10534" y="20388"/>
                    <a:pt x="12675" y="21042"/>
                  </a:cubicBezTo>
                  <a:cubicBezTo>
                    <a:pt x="13695" y="21426"/>
                    <a:pt x="14743" y="21600"/>
                    <a:pt x="15796" y="21600"/>
                  </a:cubicBezTo>
                  <a:cubicBezTo>
                    <a:pt x="17145" y="21600"/>
                    <a:pt x="18510" y="21312"/>
                    <a:pt x="19854" y="20824"/>
                  </a:cubicBezTo>
                  <a:cubicBezTo>
                    <a:pt x="20231" y="20606"/>
                    <a:pt x="20673" y="20388"/>
                    <a:pt x="20862" y="19071"/>
                  </a:cubicBezTo>
                  <a:cubicBezTo>
                    <a:pt x="21050" y="17763"/>
                    <a:pt x="20736" y="16019"/>
                    <a:pt x="20294" y="15574"/>
                  </a:cubicBezTo>
                  <a:cubicBezTo>
                    <a:pt x="20145" y="15321"/>
                    <a:pt x="19980" y="15234"/>
                    <a:pt x="19804" y="15234"/>
                  </a:cubicBezTo>
                  <a:cubicBezTo>
                    <a:pt x="19532" y="15234"/>
                    <a:pt x="19241" y="15444"/>
                    <a:pt x="18972" y="15574"/>
                  </a:cubicBezTo>
                  <a:cubicBezTo>
                    <a:pt x="17952" y="16132"/>
                    <a:pt x="16919" y="16411"/>
                    <a:pt x="15884" y="16411"/>
                  </a:cubicBezTo>
                  <a:cubicBezTo>
                    <a:pt x="12449" y="16411"/>
                    <a:pt x="9001" y="13368"/>
                    <a:pt x="5998" y="7491"/>
                  </a:cubicBezTo>
                  <a:cubicBezTo>
                    <a:pt x="4920" y="5433"/>
                    <a:pt x="2915" y="0"/>
                    <a:pt x="1372" y="0"/>
                  </a:cubicBezTo>
                  <a:close/>
                </a:path>
              </a:pathLst>
            </a:custGeom>
            <a:solidFill>
              <a:srgbClr val="D34848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83" name="Google Shape;9648;p57"/>
            <p:cNvSpPr/>
            <p:nvPr/>
          </p:nvSpPr>
          <p:spPr>
            <a:xfrm>
              <a:off x="5395037" y="238285"/>
              <a:ext cx="1570525" cy="7894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219" y="0"/>
                  </a:moveTo>
                  <a:cubicBezTo>
                    <a:pt x="3927" y="0"/>
                    <a:pt x="0" y="18453"/>
                    <a:pt x="0" y="18453"/>
                  </a:cubicBezTo>
                  <a:cubicBezTo>
                    <a:pt x="2830" y="20690"/>
                    <a:pt x="5358" y="21600"/>
                    <a:pt x="7595" y="21600"/>
                  </a:cubicBezTo>
                  <a:cubicBezTo>
                    <a:pt x="17327" y="21600"/>
                    <a:pt x="21600" y="4411"/>
                    <a:pt x="21600" y="4411"/>
                  </a:cubicBezTo>
                  <a:cubicBezTo>
                    <a:pt x="18425" y="1253"/>
                    <a:pt x="15640" y="0"/>
                    <a:pt x="13219" y="0"/>
                  </a:cubicBezTo>
                  <a:close/>
                </a:path>
              </a:pathLst>
            </a:custGeom>
            <a:solidFill>
              <a:srgbClr val="8DC63F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84" name="Google Shape;9649;p57"/>
            <p:cNvSpPr/>
            <p:nvPr/>
          </p:nvSpPr>
          <p:spPr>
            <a:xfrm>
              <a:off x="5395037" y="385156"/>
              <a:ext cx="1211253" cy="6423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055" y="0"/>
                  </a:moveTo>
                  <a:cubicBezTo>
                    <a:pt x="2491" y="6696"/>
                    <a:pt x="0" y="17741"/>
                    <a:pt x="0" y="17741"/>
                  </a:cubicBezTo>
                  <a:cubicBezTo>
                    <a:pt x="3678" y="20484"/>
                    <a:pt x="6958" y="21600"/>
                    <a:pt x="9863" y="21600"/>
                  </a:cubicBezTo>
                  <a:cubicBezTo>
                    <a:pt x="14853" y="21600"/>
                    <a:pt x="18731" y="18303"/>
                    <a:pt x="21600" y="14290"/>
                  </a:cubicBezTo>
                  <a:cubicBezTo>
                    <a:pt x="20044" y="15359"/>
                    <a:pt x="18324" y="15860"/>
                    <a:pt x="16612" y="15860"/>
                  </a:cubicBezTo>
                  <a:cubicBezTo>
                    <a:pt x="14901" y="15860"/>
                    <a:pt x="13198" y="15359"/>
                    <a:pt x="11679" y="14428"/>
                  </a:cubicBezTo>
                  <a:cubicBezTo>
                    <a:pt x="10947" y="14012"/>
                    <a:pt x="10251" y="13392"/>
                    <a:pt x="9702" y="12425"/>
                  </a:cubicBezTo>
                  <a:cubicBezTo>
                    <a:pt x="9153" y="11458"/>
                    <a:pt x="8823" y="9941"/>
                    <a:pt x="8970" y="8558"/>
                  </a:cubicBezTo>
                  <a:cubicBezTo>
                    <a:pt x="8421" y="7591"/>
                    <a:pt x="8531" y="5660"/>
                    <a:pt x="9190" y="4900"/>
                  </a:cubicBezTo>
                  <a:cubicBezTo>
                    <a:pt x="8458" y="3727"/>
                    <a:pt x="8055" y="1862"/>
                    <a:pt x="8055" y="0"/>
                  </a:cubicBezTo>
                  <a:close/>
                </a:path>
              </a:pathLst>
            </a:custGeom>
            <a:solidFill>
              <a:srgbClr val="85B53A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85" name="Google Shape;9650;p57"/>
            <p:cNvSpPr/>
            <p:nvPr/>
          </p:nvSpPr>
          <p:spPr>
            <a:xfrm>
              <a:off x="5394954" y="393347"/>
              <a:ext cx="1576751" cy="519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3" h="21600" fill="norm" stroke="1" extrusionOk="0">
                  <a:moveTo>
                    <a:pt x="21489" y="0"/>
                  </a:moveTo>
                  <a:cubicBezTo>
                    <a:pt x="19607" y="341"/>
                    <a:pt x="17726" y="851"/>
                    <a:pt x="15872" y="1962"/>
                  </a:cubicBezTo>
                  <a:cubicBezTo>
                    <a:pt x="14917" y="2391"/>
                    <a:pt x="14018" y="3072"/>
                    <a:pt x="13090" y="3757"/>
                  </a:cubicBezTo>
                  <a:cubicBezTo>
                    <a:pt x="12641" y="4097"/>
                    <a:pt x="12191" y="4523"/>
                    <a:pt x="11714" y="4864"/>
                  </a:cubicBezTo>
                  <a:lnTo>
                    <a:pt x="11040" y="5463"/>
                  </a:lnTo>
                  <a:lnTo>
                    <a:pt x="10366" y="6144"/>
                  </a:lnTo>
                  <a:cubicBezTo>
                    <a:pt x="8568" y="7854"/>
                    <a:pt x="6798" y="9901"/>
                    <a:pt x="5086" y="12292"/>
                  </a:cubicBezTo>
                  <a:cubicBezTo>
                    <a:pt x="3372" y="14683"/>
                    <a:pt x="1687" y="17329"/>
                    <a:pt x="85" y="20486"/>
                  </a:cubicBezTo>
                  <a:cubicBezTo>
                    <a:pt x="1" y="20742"/>
                    <a:pt x="-27" y="21082"/>
                    <a:pt x="29" y="21341"/>
                  </a:cubicBezTo>
                  <a:cubicBezTo>
                    <a:pt x="84" y="21505"/>
                    <a:pt x="150" y="21600"/>
                    <a:pt x="213" y="21600"/>
                  </a:cubicBezTo>
                  <a:cubicBezTo>
                    <a:pt x="248" y="21600"/>
                    <a:pt x="280" y="21569"/>
                    <a:pt x="310" y="21511"/>
                  </a:cubicBezTo>
                  <a:cubicBezTo>
                    <a:pt x="1883" y="18351"/>
                    <a:pt x="3540" y="15619"/>
                    <a:pt x="5226" y="13232"/>
                  </a:cubicBezTo>
                  <a:cubicBezTo>
                    <a:pt x="6911" y="10756"/>
                    <a:pt x="8681" y="8705"/>
                    <a:pt x="10451" y="6914"/>
                  </a:cubicBezTo>
                  <a:lnTo>
                    <a:pt x="11124" y="6229"/>
                  </a:lnTo>
                  <a:lnTo>
                    <a:pt x="11799" y="5633"/>
                  </a:lnTo>
                  <a:cubicBezTo>
                    <a:pt x="12248" y="5293"/>
                    <a:pt x="12698" y="4864"/>
                    <a:pt x="13147" y="4438"/>
                  </a:cubicBezTo>
                  <a:cubicBezTo>
                    <a:pt x="14074" y="3842"/>
                    <a:pt x="14973" y="3072"/>
                    <a:pt x="15900" y="2646"/>
                  </a:cubicBezTo>
                  <a:cubicBezTo>
                    <a:pt x="17754" y="1451"/>
                    <a:pt x="19607" y="940"/>
                    <a:pt x="21489" y="511"/>
                  </a:cubicBezTo>
                  <a:cubicBezTo>
                    <a:pt x="21545" y="511"/>
                    <a:pt x="21573" y="341"/>
                    <a:pt x="21573" y="255"/>
                  </a:cubicBezTo>
                  <a:cubicBezTo>
                    <a:pt x="21573" y="85"/>
                    <a:pt x="21517" y="0"/>
                    <a:pt x="21489" y="0"/>
                  </a:cubicBezTo>
                  <a:close/>
                </a:path>
              </a:pathLst>
            </a:custGeom>
            <a:solidFill>
              <a:srgbClr val="587529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86" name="Google Shape;9651;p57"/>
            <p:cNvSpPr/>
            <p:nvPr/>
          </p:nvSpPr>
          <p:spPr>
            <a:xfrm>
              <a:off x="5750028" y="323557"/>
              <a:ext cx="440479" cy="3922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4" h="21600" fill="norm" stroke="1" extrusionOk="0">
                  <a:moveTo>
                    <a:pt x="21306" y="0"/>
                  </a:moveTo>
                  <a:cubicBezTo>
                    <a:pt x="19007" y="902"/>
                    <a:pt x="17009" y="2260"/>
                    <a:pt x="15010" y="3730"/>
                  </a:cubicBezTo>
                  <a:cubicBezTo>
                    <a:pt x="13107" y="5200"/>
                    <a:pt x="11307" y="7009"/>
                    <a:pt x="9608" y="8818"/>
                  </a:cubicBezTo>
                  <a:cubicBezTo>
                    <a:pt x="7809" y="10626"/>
                    <a:pt x="6209" y="12548"/>
                    <a:pt x="4609" y="14469"/>
                  </a:cubicBezTo>
                  <a:cubicBezTo>
                    <a:pt x="3009" y="16503"/>
                    <a:pt x="1509" y="18537"/>
                    <a:pt x="108" y="20684"/>
                  </a:cubicBezTo>
                  <a:cubicBezTo>
                    <a:pt x="-91" y="20910"/>
                    <a:pt x="9" y="21253"/>
                    <a:pt x="208" y="21478"/>
                  </a:cubicBezTo>
                  <a:cubicBezTo>
                    <a:pt x="324" y="21564"/>
                    <a:pt x="440" y="21600"/>
                    <a:pt x="547" y="21600"/>
                  </a:cubicBezTo>
                  <a:cubicBezTo>
                    <a:pt x="723" y="21600"/>
                    <a:pt x="886" y="21505"/>
                    <a:pt x="1010" y="21365"/>
                  </a:cubicBezTo>
                  <a:cubicBezTo>
                    <a:pt x="2311" y="19214"/>
                    <a:pt x="3807" y="17180"/>
                    <a:pt x="5307" y="15146"/>
                  </a:cubicBezTo>
                  <a:cubicBezTo>
                    <a:pt x="6807" y="13112"/>
                    <a:pt x="8307" y="11190"/>
                    <a:pt x="10007" y="9269"/>
                  </a:cubicBezTo>
                  <a:cubicBezTo>
                    <a:pt x="11706" y="7460"/>
                    <a:pt x="13410" y="5651"/>
                    <a:pt x="15309" y="4181"/>
                  </a:cubicBezTo>
                  <a:cubicBezTo>
                    <a:pt x="17208" y="2598"/>
                    <a:pt x="19207" y="1240"/>
                    <a:pt x="21409" y="226"/>
                  </a:cubicBezTo>
                  <a:cubicBezTo>
                    <a:pt x="21409" y="226"/>
                    <a:pt x="21509" y="113"/>
                    <a:pt x="21409" y="113"/>
                  </a:cubicBezTo>
                  <a:cubicBezTo>
                    <a:pt x="21409" y="0"/>
                    <a:pt x="21306" y="0"/>
                    <a:pt x="21306" y="0"/>
                  </a:cubicBezTo>
                  <a:close/>
                </a:path>
              </a:pathLst>
            </a:custGeom>
            <a:solidFill>
              <a:srgbClr val="587529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87" name="Google Shape;9652;p57"/>
            <p:cNvSpPr/>
            <p:nvPr/>
          </p:nvSpPr>
          <p:spPr>
            <a:xfrm>
              <a:off x="5642134" y="748196"/>
              <a:ext cx="453016" cy="1675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7" h="21600" fill="norm" stroke="1" extrusionOk="0">
                  <a:moveTo>
                    <a:pt x="447" y="0"/>
                  </a:moveTo>
                  <a:cubicBezTo>
                    <a:pt x="345" y="0"/>
                    <a:pt x="244" y="84"/>
                    <a:pt x="162" y="306"/>
                  </a:cubicBezTo>
                  <a:cubicBezTo>
                    <a:pt x="-33" y="834"/>
                    <a:pt x="-33" y="1627"/>
                    <a:pt x="64" y="2155"/>
                  </a:cubicBezTo>
                  <a:cubicBezTo>
                    <a:pt x="1433" y="6126"/>
                    <a:pt x="2997" y="9305"/>
                    <a:pt x="4658" y="12221"/>
                  </a:cubicBezTo>
                  <a:cubicBezTo>
                    <a:pt x="6319" y="14861"/>
                    <a:pt x="8078" y="16984"/>
                    <a:pt x="9934" y="18569"/>
                  </a:cubicBezTo>
                  <a:cubicBezTo>
                    <a:pt x="11791" y="19889"/>
                    <a:pt x="13748" y="21220"/>
                    <a:pt x="15702" y="21484"/>
                  </a:cubicBezTo>
                  <a:cubicBezTo>
                    <a:pt x="15994" y="21568"/>
                    <a:pt x="16299" y="21600"/>
                    <a:pt x="16611" y="21600"/>
                  </a:cubicBezTo>
                  <a:cubicBezTo>
                    <a:pt x="17235" y="21600"/>
                    <a:pt x="17886" y="21484"/>
                    <a:pt x="18537" y="21484"/>
                  </a:cubicBezTo>
                  <a:cubicBezTo>
                    <a:pt x="19512" y="21484"/>
                    <a:pt x="20491" y="21220"/>
                    <a:pt x="21470" y="20956"/>
                  </a:cubicBezTo>
                  <a:cubicBezTo>
                    <a:pt x="21470" y="20956"/>
                    <a:pt x="21567" y="20956"/>
                    <a:pt x="21567" y="20692"/>
                  </a:cubicBezTo>
                  <a:cubicBezTo>
                    <a:pt x="21567" y="20428"/>
                    <a:pt x="21470" y="20428"/>
                    <a:pt x="21470" y="20428"/>
                  </a:cubicBezTo>
                  <a:lnTo>
                    <a:pt x="21372" y="20428"/>
                  </a:lnTo>
                  <a:cubicBezTo>
                    <a:pt x="20491" y="20692"/>
                    <a:pt x="19512" y="20692"/>
                    <a:pt x="18537" y="20692"/>
                  </a:cubicBezTo>
                  <a:cubicBezTo>
                    <a:pt x="17558" y="20692"/>
                    <a:pt x="16681" y="20692"/>
                    <a:pt x="15702" y="20428"/>
                  </a:cubicBezTo>
                  <a:cubicBezTo>
                    <a:pt x="13846" y="19889"/>
                    <a:pt x="11986" y="18569"/>
                    <a:pt x="10129" y="16984"/>
                  </a:cubicBezTo>
                  <a:cubicBezTo>
                    <a:pt x="8371" y="15389"/>
                    <a:pt x="6612" y="13277"/>
                    <a:pt x="5048" y="10362"/>
                  </a:cubicBezTo>
                  <a:cubicBezTo>
                    <a:pt x="3484" y="7721"/>
                    <a:pt x="2018" y="4278"/>
                    <a:pt x="844" y="570"/>
                  </a:cubicBezTo>
                  <a:cubicBezTo>
                    <a:pt x="844" y="570"/>
                    <a:pt x="844" y="570"/>
                    <a:pt x="844" y="306"/>
                  </a:cubicBezTo>
                  <a:cubicBezTo>
                    <a:pt x="731" y="148"/>
                    <a:pt x="587" y="0"/>
                    <a:pt x="447" y="0"/>
                  </a:cubicBezTo>
                  <a:close/>
                </a:path>
              </a:pathLst>
            </a:custGeom>
            <a:solidFill>
              <a:srgbClr val="587529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88" name="Google Shape;9653;p57"/>
            <p:cNvSpPr/>
            <p:nvPr/>
          </p:nvSpPr>
          <p:spPr>
            <a:xfrm>
              <a:off x="6149178" y="332977"/>
              <a:ext cx="327770" cy="223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4" h="21600" fill="norm" stroke="1" extrusionOk="0">
                  <a:moveTo>
                    <a:pt x="21403" y="0"/>
                  </a:moveTo>
                  <a:cubicBezTo>
                    <a:pt x="21365" y="0"/>
                    <a:pt x="21328" y="24"/>
                    <a:pt x="21285" y="79"/>
                  </a:cubicBezTo>
                  <a:cubicBezTo>
                    <a:pt x="19259" y="869"/>
                    <a:pt x="17234" y="1865"/>
                    <a:pt x="15209" y="3248"/>
                  </a:cubicBezTo>
                  <a:cubicBezTo>
                    <a:pt x="13318" y="4631"/>
                    <a:pt x="11433" y="6022"/>
                    <a:pt x="9677" y="7801"/>
                  </a:cubicBezTo>
                  <a:cubicBezTo>
                    <a:pt x="6165" y="11373"/>
                    <a:pt x="2927" y="15530"/>
                    <a:pt x="89" y="20280"/>
                  </a:cubicBezTo>
                  <a:cubicBezTo>
                    <a:pt x="-46" y="20683"/>
                    <a:pt x="-46" y="21276"/>
                    <a:pt x="223" y="21474"/>
                  </a:cubicBezTo>
                  <a:cubicBezTo>
                    <a:pt x="283" y="21553"/>
                    <a:pt x="385" y="21600"/>
                    <a:pt x="493" y="21600"/>
                  </a:cubicBezTo>
                  <a:cubicBezTo>
                    <a:pt x="649" y="21600"/>
                    <a:pt x="821" y="21505"/>
                    <a:pt x="902" y="21276"/>
                  </a:cubicBezTo>
                  <a:cubicBezTo>
                    <a:pt x="3601" y="16518"/>
                    <a:pt x="6703" y="12361"/>
                    <a:pt x="10081" y="8796"/>
                  </a:cubicBezTo>
                  <a:cubicBezTo>
                    <a:pt x="11837" y="7010"/>
                    <a:pt x="13593" y="5430"/>
                    <a:pt x="15478" y="4039"/>
                  </a:cubicBezTo>
                  <a:cubicBezTo>
                    <a:pt x="17369" y="2656"/>
                    <a:pt x="19394" y="1668"/>
                    <a:pt x="21419" y="672"/>
                  </a:cubicBezTo>
                  <a:cubicBezTo>
                    <a:pt x="21554" y="672"/>
                    <a:pt x="21554" y="474"/>
                    <a:pt x="21554" y="277"/>
                  </a:cubicBezTo>
                  <a:cubicBezTo>
                    <a:pt x="21554" y="134"/>
                    <a:pt x="21489" y="0"/>
                    <a:pt x="21403" y="0"/>
                  </a:cubicBezTo>
                  <a:close/>
                </a:path>
              </a:pathLst>
            </a:custGeom>
            <a:solidFill>
              <a:srgbClr val="587529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89" name="Google Shape;9654;p57"/>
            <p:cNvSpPr/>
            <p:nvPr/>
          </p:nvSpPr>
          <p:spPr>
            <a:xfrm>
              <a:off x="6069691" y="566512"/>
              <a:ext cx="362124" cy="1675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588" y="0"/>
                  </a:moveTo>
                  <a:cubicBezTo>
                    <a:pt x="496" y="0"/>
                    <a:pt x="393" y="63"/>
                    <a:pt x="291" y="169"/>
                  </a:cubicBezTo>
                  <a:cubicBezTo>
                    <a:pt x="48" y="433"/>
                    <a:pt x="-74" y="1225"/>
                    <a:pt x="48" y="1489"/>
                  </a:cubicBezTo>
                  <a:cubicBezTo>
                    <a:pt x="1270" y="5458"/>
                    <a:pt x="2731" y="8372"/>
                    <a:pt x="4440" y="10758"/>
                  </a:cubicBezTo>
                  <a:cubicBezTo>
                    <a:pt x="6027" y="13397"/>
                    <a:pt x="7858" y="15255"/>
                    <a:pt x="9689" y="16575"/>
                  </a:cubicBezTo>
                  <a:cubicBezTo>
                    <a:pt x="11520" y="18158"/>
                    <a:pt x="13472" y="19225"/>
                    <a:pt x="15425" y="20016"/>
                  </a:cubicBezTo>
                  <a:cubicBezTo>
                    <a:pt x="16399" y="20544"/>
                    <a:pt x="17377" y="20808"/>
                    <a:pt x="18351" y="21072"/>
                  </a:cubicBezTo>
                  <a:lnTo>
                    <a:pt x="21283" y="21600"/>
                  </a:lnTo>
                  <a:cubicBezTo>
                    <a:pt x="21404" y="21600"/>
                    <a:pt x="21404" y="21336"/>
                    <a:pt x="21526" y="21072"/>
                  </a:cubicBezTo>
                  <a:cubicBezTo>
                    <a:pt x="21526" y="21072"/>
                    <a:pt x="21404" y="20808"/>
                    <a:pt x="21283" y="20808"/>
                  </a:cubicBezTo>
                  <a:lnTo>
                    <a:pt x="18351" y="20016"/>
                  </a:lnTo>
                  <a:cubicBezTo>
                    <a:pt x="17499" y="19752"/>
                    <a:pt x="16520" y="19489"/>
                    <a:pt x="15547" y="18961"/>
                  </a:cubicBezTo>
                  <a:cubicBezTo>
                    <a:pt x="13594" y="18158"/>
                    <a:pt x="11763" y="17103"/>
                    <a:pt x="9932" y="15255"/>
                  </a:cubicBezTo>
                  <a:cubicBezTo>
                    <a:pt x="8101" y="13661"/>
                    <a:pt x="6392" y="11813"/>
                    <a:pt x="4927" y="9428"/>
                  </a:cubicBezTo>
                  <a:cubicBezTo>
                    <a:pt x="3344" y="7052"/>
                    <a:pt x="1879" y="4138"/>
                    <a:pt x="900" y="697"/>
                  </a:cubicBezTo>
                  <a:lnTo>
                    <a:pt x="900" y="433"/>
                  </a:lnTo>
                  <a:cubicBezTo>
                    <a:pt x="832" y="127"/>
                    <a:pt x="715" y="0"/>
                    <a:pt x="588" y="0"/>
                  </a:cubicBezTo>
                  <a:close/>
                </a:path>
              </a:pathLst>
            </a:custGeom>
            <a:solidFill>
              <a:srgbClr val="587529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90" name="Google Shape;9655;p57"/>
            <p:cNvSpPr/>
            <p:nvPr/>
          </p:nvSpPr>
          <p:spPr>
            <a:xfrm>
              <a:off x="6467411" y="457486"/>
              <a:ext cx="239468" cy="960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7" h="21600" fill="norm" stroke="1" extrusionOk="0">
                  <a:moveTo>
                    <a:pt x="674" y="0"/>
                  </a:moveTo>
                  <a:cubicBezTo>
                    <a:pt x="534" y="0"/>
                    <a:pt x="401" y="111"/>
                    <a:pt x="305" y="350"/>
                  </a:cubicBezTo>
                  <a:cubicBezTo>
                    <a:pt x="-63" y="350"/>
                    <a:pt x="-63" y="1272"/>
                    <a:pt x="121" y="2193"/>
                  </a:cubicBezTo>
                  <a:cubicBezTo>
                    <a:pt x="1226" y="6358"/>
                    <a:pt x="2891" y="9584"/>
                    <a:pt x="4556" y="11887"/>
                  </a:cubicBezTo>
                  <a:cubicBezTo>
                    <a:pt x="6214" y="14210"/>
                    <a:pt x="8063" y="16053"/>
                    <a:pt x="9905" y="17435"/>
                  </a:cubicBezTo>
                  <a:cubicBezTo>
                    <a:pt x="11754" y="18817"/>
                    <a:pt x="13603" y="19739"/>
                    <a:pt x="15445" y="20678"/>
                  </a:cubicBezTo>
                  <a:cubicBezTo>
                    <a:pt x="17294" y="21139"/>
                    <a:pt x="19327" y="21139"/>
                    <a:pt x="21169" y="21600"/>
                  </a:cubicBezTo>
                  <a:cubicBezTo>
                    <a:pt x="21353" y="21600"/>
                    <a:pt x="21537" y="21139"/>
                    <a:pt x="21537" y="20678"/>
                  </a:cubicBezTo>
                  <a:cubicBezTo>
                    <a:pt x="21537" y="20218"/>
                    <a:pt x="21353" y="19739"/>
                    <a:pt x="21169" y="19739"/>
                  </a:cubicBezTo>
                  <a:cubicBezTo>
                    <a:pt x="19327" y="19739"/>
                    <a:pt x="17478" y="19278"/>
                    <a:pt x="15629" y="18356"/>
                  </a:cubicBezTo>
                  <a:cubicBezTo>
                    <a:pt x="13787" y="17896"/>
                    <a:pt x="11938" y="16974"/>
                    <a:pt x="10089" y="15592"/>
                  </a:cubicBezTo>
                  <a:cubicBezTo>
                    <a:pt x="8247" y="14210"/>
                    <a:pt x="6582" y="12348"/>
                    <a:pt x="4924" y="9584"/>
                  </a:cubicBezTo>
                  <a:cubicBezTo>
                    <a:pt x="3444" y="7280"/>
                    <a:pt x="1970" y="4497"/>
                    <a:pt x="1042" y="811"/>
                  </a:cubicBezTo>
                  <a:lnTo>
                    <a:pt x="1042" y="350"/>
                  </a:lnTo>
                  <a:cubicBezTo>
                    <a:pt x="954" y="111"/>
                    <a:pt x="814" y="0"/>
                    <a:pt x="674" y="0"/>
                  </a:cubicBezTo>
                  <a:close/>
                </a:path>
              </a:pathLst>
            </a:custGeom>
            <a:solidFill>
              <a:srgbClr val="587529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91" name="Google Shape;9656;p57"/>
            <p:cNvSpPr/>
            <p:nvPr/>
          </p:nvSpPr>
          <p:spPr>
            <a:xfrm>
              <a:off x="5165106" y="0"/>
              <a:ext cx="790737" cy="14977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47" h="21600" fill="norm" stroke="1" extrusionOk="0">
                  <a:moveTo>
                    <a:pt x="18202" y="0"/>
                  </a:moveTo>
                  <a:cubicBezTo>
                    <a:pt x="15769" y="0"/>
                    <a:pt x="11808" y="3622"/>
                    <a:pt x="6818" y="8752"/>
                  </a:cubicBezTo>
                  <a:cubicBezTo>
                    <a:pt x="937" y="14821"/>
                    <a:pt x="0" y="21394"/>
                    <a:pt x="0" y="21394"/>
                  </a:cubicBezTo>
                  <a:cubicBezTo>
                    <a:pt x="654" y="21549"/>
                    <a:pt x="1188" y="21600"/>
                    <a:pt x="1605" y="21600"/>
                  </a:cubicBezTo>
                  <a:cubicBezTo>
                    <a:pt x="2384" y="21600"/>
                    <a:pt x="2760" y="21424"/>
                    <a:pt x="2760" y="21424"/>
                  </a:cubicBezTo>
                  <a:cubicBezTo>
                    <a:pt x="1458" y="17813"/>
                    <a:pt x="10618" y="8278"/>
                    <a:pt x="14157" y="5111"/>
                  </a:cubicBezTo>
                  <a:cubicBezTo>
                    <a:pt x="17698" y="1972"/>
                    <a:pt x="21600" y="2119"/>
                    <a:pt x="19415" y="403"/>
                  </a:cubicBezTo>
                  <a:cubicBezTo>
                    <a:pt x="19066" y="130"/>
                    <a:pt x="18661" y="0"/>
                    <a:pt x="18202" y="0"/>
                  </a:cubicBezTo>
                  <a:close/>
                </a:path>
              </a:pathLst>
            </a:custGeom>
            <a:solidFill>
              <a:srgbClr val="662E08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92" name="Google Shape;9657;p57"/>
            <p:cNvSpPr/>
            <p:nvPr/>
          </p:nvSpPr>
          <p:spPr>
            <a:xfrm>
              <a:off x="5165106" y="655"/>
              <a:ext cx="790936" cy="14970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52" h="21600" fill="norm" stroke="1" extrusionOk="0">
                  <a:moveTo>
                    <a:pt x="18188" y="0"/>
                  </a:moveTo>
                  <a:cubicBezTo>
                    <a:pt x="17995" y="0"/>
                    <a:pt x="17798" y="22"/>
                    <a:pt x="17592" y="67"/>
                  </a:cubicBezTo>
                  <a:cubicBezTo>
                    <a:pt x="18373" y="482"/>
                    <a:pt x="19519" y="1371"/>
                    <a:pt x="17540" y="2319"/>
                  </a:cubicBezTo>
                  <a:cubicBezTo>
                    <a:pt x="14834" y="3622"/>
                    <a:pt x="6299" y="9754"/>
                    <a:pt x="4164" y="15381"/>
                  </a:cubicBezTo>
                  <a:cubicBezTo>
                    <a:pt x="2706" y="19292"/>
                    <a:pt x="1562" y="20387"/>
                    <a:pt x="156" y="20565"/>
                  </a:cubicBezTo>
                  <a:cubicBezTo>
                    <a:pt x="52" y="21099"/>
                    <a:pt x="0" y="21394"/>
                    <a:pt x="0" y="21394"/>
                  </a:cubicBezTo>
                  <a:cubicBezTo>
                    <a:pt x="654" y="21549"/>
                    <a:pt x="1188" y="21600"/>
                    <a:pt x="1605" y="21600"/>
                  </a:cubicBezTo>
                  <a:cubicBezTo>
                    <a:pt x="2384" y="21600"/>
                    <a:pt x="2760" y="21424"/>
                    <a:pt x="2760" y="21424"/>
                  </a:cubicBezTo>
                  <a:cubicBezTo>
                    <a:pt x="1458" y="17811"/>
                    <a:pt x="10618" y="8272"/>
                    <a:pt x="14157" y="5103"/>
                  </a:cubicBezTo>
                  <a:cubicBezTo>
                    <a:pt x="17750" y="1963"/>
                    <a:pt x="21600" y="2111"/>
                    <a:pt x="19415" y="394"/>
                  </a:cubicBezTo>
                  <a:cubicBezTo>
                    <a:pt x="19050" y="124"/>
                    <a:pt x="18637" y="0"/>
                    <a:pt x="18188" y="0"/>
                  </a:cubicBezTo>
                  <a:close/>
                </a:path>
              </a:pathLst>
            </a:custGeom>
            <a:solidFill>
              <a:srgbClr val="542607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pic>
        <p:nvPicPr>
          <p:cNvPr id="9894" name="IMG_5370.png" descr="IMG_5370.png"/>
          <p:cNvPicPr>
            <a:picLocks noChangeAspect="1"/>
          </p:cNvPicPr>
          <p:nvPr/>
        </p:nvPicPr>
        <p:blipFill>
          <a:blip r:embed="rId2">
            <a:extLst/>
          </a:blip>
          <a:srcRect l="57123" t="54518" r="11110" b="35431"/>
          <a:stretch>
            <a:fillRect/>
          </a:stretch>
        </p:blipFill>
        <p:spPr>
          <a:xfrm>
            <a:off x="6322471" y="2146946"/>
            <a:ext cx="5375938" cy="1922745"/>
          </a:xfrm>
          <a:prstGeom prst="rect">
            <a:avLst/>
          </a:prstGeom>
          <a:ln w="12700">
            <a:miter lim="400000"/>
          </a:ln>
          <a:effectLst>
            <a:outerShdw sx="100000" sy="100000" kx="0" ky="0" algn="b" rotWithShape="0" blurRad="190500" dist="12700" dir="5400000">
              <a:srgbClr val="000000">
                <a:alpha val="75000"/>
              </a:srgbClr>
            </a:outerShdw>
          </a:effectLst>
        </p:spPr>
      </p:pic>
      <p:pic>
        <p:nvPicPr>
          <p:cNvPr id="9895" name="IMG_5370.png" descr="IMG_5370.png"/>
          <p:cNvPicPr>
            <a:picLocks noChangeAspect="1"/>
          </p:cNvPicPr>
          <p:nvPr/>
        </p:nvPicPr>
        <p:blipFill>
          <a:blip r:embed="rId2">
            <a:extLst/>
          </a:blip>
          <a:srcRect l="50943" t="65389" r="11963" b="23742"/>
          <a:stretch>
            <a:fillRect/>
          </a:stretch>
        </p:blipFill>
        <p:spPr>
          <a:xfrm>
            <a:off x="5831648" y="4779168"/>
            <a:ext cx="6277571" cy="2079028"/>
          </a:xfrm>
          <a:prstGeom prst="rect">
            <a:avLst/>
          </a:prstGeom>
          <a:ln w="12700">
            <a:miter lim="400000"/>
          </a:ln>
        </p:spPr>
      </p:pic>
      <p:pic>
        <p:nvPicPr>
          <p:cNvPr id="9896" name="IMG_5370.png" descr="IMG_5370.png"/>
          <p:cNvPicPr>
            <a:picLocks noChangeAspect="1"/>
          </p:cNvPicPr>
          <p:nvPr/>
        </p:nvPicPr>
        <p:blipFill>
          <a:blip r:embed="rId2">
            <a:extLst/>
          </a:blip>
          <a:srcRect l="69128" t="76387" r="9832" b="12053"/>
          <a:stretch>
            <a:fillRect/>
          </a:stretch>
        </p:blipFill>
        <p:spPr>
          <a:xfrm>
            <a:off x="4857926" y="7185459"/>
            <a:ext cx="3560651" cy="2211268"/>
          </a:xfrm>
          <a:prstGeom prst="rect">
            <a:avLst/>
          </a:prstGeom>
          <a:ln w="12700">
            <a:miter lim="400000"/>
          </a:ln>
        </p:spPr>
      </p:pic>
      <p:pic>
        <p:nvPicPr>
          <p:cNvPr id="9897" name="IMG_5370.png" descr="IMG_5370.png"/>
          <p:cNvPicPr>
            <a:picLocks noChangeAspect="1"/>
          </p:cNvPicPr>
          <p:nvPr/>
        </p:nvPicPr>
        <p:blipFill>
          <a:blip r:embed="rId2">
            <a:extLst/>
          </a:blip>
          <a:srcRect l="68702" t="87195" r="10258" b="1245"/>
          <a:stretch>
            <a:fillRect/>
          </a:stretch>
        </p:blipFill>
        <p:spPr>
          <a:xfrm>
            <a:off x="2761708" y="9724307"/>
            <a:ext cx="3560652" cy="2211268"/>
          </a:xfrm>
          <a:prstGeom prst="rect">
            <a:avLst/>
          </a:prstGeom>
          <a:ln w="12700">
            <a:miter lim="400000"/>
          </a:ln>
        </p:spPr>
      </p:pic>
      <p:grpSp>
        <p:nvGrpSpPr>
          <p:cNvPr id="9903" name="تجميع"/>
          <p:cNvGrpSpPr/>
          <p:nvPr/>
        </p:nvGrpSpPr>
        <p:grpSpPr>
          <a:xfrm>
            <a:off x="17531391" y="0"/>
            <a:ext cx="6852609" cy="1564170"/>
            <a:chOff x="0" y="0"/>
            <a:chExt cx="6852608" cy="1564169"/>
          </a:xfrm>
        </p:grpSpPr>
        <p:sp>
          <p:nvSpPr>
            <p:cNvPr id="9898" name="الفصل"/>
            <p:cNvSpPr txBox="1"/>
            <p:nvPr/>
          </p:nvSpPr>
          <p:spPr>
            <a:xfrm>
              <a:off x="4374372" y="0"/>
              <a:ext cx="2478237" cy="1067832"/>
            </a:xfrm>
            <a:prstGeom prst="rect">
              <a:avLst/>
            </a:prstGeom>
            <a:noFill/>
            <a:ln w="254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121919" tIns="121919" rIns="121919" bIns="121919" numCol="1" anchor="ctr">
              <a:noAutofit/>
            </a:bodyPr>
            <a:lstStyle>
              <a:lvl1pPr algn="ctr">
                <a:lnSpc>
                  <a:spcPct val="90000"/>
                </a:lnSpc>
                <a:spcBef>
                  <a:spcPts val="2600"/>
                </a:spcBef>
                <a:defRPr sz="3000">
                  <a:solidFill>
                    <a:srgbClr val="30886E"/>
                  </a:solidFill>
                  <a:latin typeface="Madani Arabic SemiBold"/>
                  <a:ea typeface="Madani Arabic SemiBold"/>
                  <a:cs typeface="Madani Arabic SemiBold"/>
                  <a:sym typeface="Madani Arabic SemiBold"/>
                </a:defRPr>
              </a:lvl1pPr>
            </a:lstStyle>
            <a:p>
              <a:pPr rtl="0">
                <a:defRPr/>
              </a:pPr>
              <a:r>
                <a:t>الفصل</a:t>
              </a:r>
            </a:p>
          </p:txBody>
        </p:sp>
        <p:grpSp>
          <p:nvGrpSpPr>
            <p:cNvPr id="9901" name="تجميع"/>
            <p:cNvGrpSpPr/>
            <p:nvPr/>
          </p:nvGrpSpPr>
          <p:grpSpPr>
            <a:xfrm>
              <a:off x="5072646" y="313834"/>
              <a:ext cx="953349" cy="1250336"/>
              <a:chOff x="0" y="0"/>
              <a:chExt cx="953348" cy="1250335"/>
            </a:xfrm>
          </p:grpSpPr>
          <p:sp>
            <p:nvSpPr>
              <p:cNvPr id="9899" name="بيضاوي"/>
              <p:cNvSpPr/>
              <p:nvPr/>
            </p:nvSpPr>
            <p:spPr>
              <a:xfrm>
                <a:off x="193430" y="475550"/>
                <a:ext cx="591889" cy="641436"/>
              </a:xfrm>
              <a:prstGeom prst="ellipse">
                <a:avLst/>
              </a:prstGeom>
              <a:solidFill>
                <a:schemeClr val="accent3">
                  <a:satOff val="-2741"/>
                  <a:lumOff val="25980"/>
                </a:schemeClr>
              </a:solidFill>
              <a:ln w="12700" cap="flat">
                <a:solidFill>
                  <a:srgbClr val="075194"/>
                </a:solidFill>
                <a:prstDash val="solid"/>
                <a:round/>
              </a:ln>
              <a:effectLst>
                <a:outerShdw sx="100000" sy="100000" kx="0" ky="0" algn="b" rotWithShape="0" blurRad="76200" dist="38100" dir="5400000">
                  <a:srgbClr val="000000">
                    <a:alpha val="38000"/>
                  </a:srgbClr>
                </a:outerShdw>
              </a:effectLst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defTabSz="1828800" rtl="0">
                  <a:defRPr sz="2800"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9900" name="٥"/>
              <p:cNvSpPr txBox="1"/>
              <p:nvPr/>
            </p:nvSpPr>
            <p:spPr>
              <a:xfrm>
                <a:off x="0" y="0"/>
                <a:ext cx="953349" cy="1250336"/>
              </a:xfrm>
              <a:prstGeom prst="rect">
                <a:avLst/>
              </a:prstGeom>
              <a:noFill/>
              <a:ln w="254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a14="http://schemas.microsoft.com/office/mac/drawingml/2011/main" val="1"/>
                </a:ext>
              </a:extLst>
            </p:spPr>
            <p:txBody>
              <a:bodyPr wrap="square" lIns="121919" tIns="121919" rIns="121919" bIns="121919" numCol="1" anchor="ctr">
                <a:noAutofit/>
              </a:bodyPr>
              <a:lstStyle>
                <a:lvl1pPr algn="ctr">
                  <a:lnSpc>
                    <a:spcPct val="90000"/>
                  </a:lnSpc>
                  <a:spcBef>
                    <a:spcPts val="2600"/>
                  </a:spcBef>
                  <a:defRPr sz="9800">
                    <a:solidFill>
                      <a:schemeClr val="accent5">
                        <a:lumOff val="-5686"/>
                      </a:schemeClr>
                    </a:solidFill>
                    <a:latin typeface="(A) Arslan Wessam B (A) Arslan Wessam B"/>
                    <a:ea typeface="(A) Arslan Wessam B (A) Arslan Wessam B"/>
                    <a:cs typeface="(A) Arslan Wessam B (A) Arslan Wessam B"/>
                    <a:sym typeface="(A) Arslan Wessam B (A) Arslan Wessam B"/>
                  </a:defRPr>
                </a:lvl1pPr>
              </a:lstStyle>
              <a:p>
                <a:pPr rtl="0">
                  <a:defRPr/>
                </a:pPr>
                <a:r>
                  <a:t>٥</a:t>
                </a:r>
              </a:p>
            </p:txBody>
          </p:sp>
        </p:grpSp>
        <p:sp>
          <p:nvSpPr>
            <p:cNvPr id="9902" name="القياس:الطول والكتلة والسعة"/>
            <p:cNvSpPr txBox="1"/>
            <p:nvPr/>
          </p:nvSpPr>
          <p:spPr>
            <a:xfrm>
              <a:off x="0" y="797852"/>
              <a:ext cx="5250447" cy="766318"/>
            </a:xfrm>
            <a:prstGeom prst="rect">
              <a:avLst/>
            </a:prstGeom>
            <a:noFill/>
            <a:ln w="254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121919" tIns="121919" rIns="121919" bIns="121919" numCol="1" anchor="ctr">
              <a:normAutofit fontScale="100000" lnSpcReduction="0"/>
            </a:bodyPr>
            <a:lstStyle>
              <a:lvl1pPr algn="r">
                <a:lnSpc>
                  <a:spcPct val="90000"/>
                </a:lnSpc>
                <a:spcBef>
                  <a:spcPts val="2600"/>
                </a:spcBef>
                <a:defRPr sz="3000">
                  <a:solidFill>
                    <a:srgbClr val="30886E"/>
                  </a:solidFill>
                  <a:latin typeface="Madani Arabic SemiBold"/>
                  <a:ea typeface="Madani Arabic SemiBold"/>
                  <a:cs typeface="Madani Arabic SemiBold"/>
                  <a:sym typeface="Madani Arabic SemiBold"/>
                </a:defRPr>
              </a:lvl1pPr>
            </a:lstStyle>
            <a:p>
              <a:pPr rtl="0">
                <a:defRPr/>
              </a:pPr>
              <a:r>
                <a:t>القياس:الطول والكتلة والسعة</a:t>
              </a:r>
            </a:p>
          </p:txBody>
        </p:sp>
      </p:grpSp>
    </p:spTree>
  </p:cSld>
  <p:clrMapOvr>
    <a:masterClrMapping/>
  </p:clrMapOvr>
  <p:transition xmlns:p14="http://schemas.microsoft.com/office/powerpoint/2010/main" spd="med" advClick="1"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05" name="Google Shape;11152;p80"/>
          <p:cNvSpPr/>
          <p:nvPr/>
        </p:nvSpPr>
        <p:spPr>
          <a:xfrm flipH="1">
            <a:off x="2437202" y="4060663"/>
            <a:ext cx="15562939" cy="7578251"/>
          </a:xfrm>
          <a:prstGeom prst="roundRect">
            <a:avLst>
              <a:gd name="adj" fmla="val 17966"/>
            </a:avLst>
          </a:prstGeom>
          <a:solidFill>
            <a:schemeClr val="accent6"/>
          </a:solidFill>
          <a:ln w="12700">
            <a:miter lim="400000"/>
          </a:ln>
        </p:spPr>
        <p:txBody>
          <a:bodyPr lIns="121919" tIns="121919" rIns="121919" bIns="121919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grpSp>
        <p:nvGrpSpPr>
          <p:cNvPr id="9918" name="Google Shape;11126;p79"/>
          <p:cNvGrpSpPr/>
          <p:nvPr/>
        </p:nvGrpSpPr>
        <p:grpSpPr>
          <a:xfrm>
            <a:off x="16876887" y="5987963"/>
            <a:ext cx="5418436" cy="6744932"/>
            <a:chOff x="0" y="0"/>
            <a:chExt cx="5418434" cy="6744931"/>
          </a:xfrm>
        </p:grpSpPr>
        <p:sp>
          <p:nvSpPr>
            <p:cNvPr id="9906" name="Google Shape;11127;p79"/>
            <p:cNvSpPr/>
            <p:nvPr/>
          </p:nvSpPr>
          <p:spPr>
            <a:xfrm>
              <a:off x="2603454" y="0"/>
              <a:ext cx="718455" cy="2738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7932"/>
                  </a:lnTo>
                  <a:lnTo>
                    <a:pt x="19427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914B35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9917" name="Google Shape;11128;p79"/>
            <p:cNvGrpSpPr/>
            <p:nvPr/>
          </p:nvGrpSpPr>
          <p:grpSpPr>
            <a:xfrm>
              <a:off x="0" y="-1"/>
              <a:ext cx="5418435" cy="6744933"/>
              <a:chOff x="0" y="0"/>
              <a:chExt cx="5418434" cy="6744931"/>
            </a:xfrm>
          </p:grpSpPr>
          <p:sp>
            <p:nvSpPr>
              <p:cNvPr id="9907" name="Google Shape;11129;p79"/>
              <p:cNvSpPr/>
              <p:nvPr/>
            </p:nvSpPr>
            <p:spPr>
              <a:xfrm>
                <a:off x="659905" y="5921086"/>
                <a:ext cx="2923110" cy="82384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523" y="0"/>
                    </a:moveTo>
                    <a:lnTo>
                      <a:pt x="10523" y="408"/>
                    </a:lnTo>
                    <a:cubicBezTo>
                      <a:pt x="8632" y="1763"/>
                      <a:pt x="2368" y="6846"/>
                      <a:pt x="0" y="16060"/>
                    </a:cubicBezTo>
                    <a:cubicBezTo>
                      <a:pt x="3524" y="19753"/>
                      <a:pt x="7161" y="21600"/>
                      <a:pt x="10800" y="21600"/>
                    </a:cubicBezTo>
                    <a:cubicBezTo>
                      <a:pt x="14438" y="21600"/>
                      <a:pt x="18076" y="19753"/>
                      <a:pt x="21600" y="16060"/>
                    </a:cubicBezTo>
                    <a:cubicBezTo>
                      <a:pt x="19251" y="6846"/>
                      <a:pt x="12987" y="1763"/>
                      <a:pt x="11077" y="408"/>
                    </a:cubicBezTo>
                    <a:lnTo>
                      <a:pt x="11077" y="0"/>
                    </a:lnTo>
                    <a:cubicBezTo>
                      <a:pt x="11077" y="0"/>
                      <a:pt x="10981" y="70"/>
                      <a:pt x="10809" y="205"/>
                    </a:cubicBezTo>
                    <a:cubicBezTo>
                      <a:pt x="10619" y="70"/>
                      <a:pt x="10523" y="0"/>
                      <a:pt x="10523" y="0"/>
                    </a:cubicBezTo>
                    <a:close/>
                  </a:path>
                </a:pathLst>
              </a:custGeom>
              <a:solidFill>
                <a:srgbClr val="70302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9908" name="Google Shape;11130;p79"/>
              <p:cNvSpPr/>
              <p:nvPr/>
            </p:nvSpPr>
            <p:spPr>
              <a:xfrm>
                <a:off x="1778990" y="5546338"/>
                <a:ext cx="609970" cy="58604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798" y="0"/>
                    </a:moveTo>
                    <a:lnTo>
                      <a:pt x="0" y="764"/>
                    </a:lnTo>
                    <a:cubicBezTo>
                      <a:pt x="734" y="3717"/>
                      <a:pt x="2746" y="6096"/>
                      <a:pt x="5492" y="7241"/>
                    </a:cubicBezTo>
                    <a:lnTo>
                      <a:pt x="7687" y="8100"/>
                    </a:lnTo>
                    <a:lnTo>
                      <a:pt x="7230" y="14861"/>
                    </a:lnTo>
                    <a:lnTo>
                      <a:pt x="1830" y="18289"/>
                    </a:lnTo>
                    <a:lnTo>
                      <a:pt x="1373" y="19814"/>
                    </a:lnTo>
                    <a:cubicBezTo>
                      <a:pt x="4393" y="21007"/>
                      <a:pt x="7596" y="21600"/>
                      <a:pt x="10813" y="21600"/>
                    </a:cubicBezTo>
                    <a:cubicBezTo>
                      <a:pt x="14026" y="21600"/>
                      <a:pt x="17251" y="21007"/>
                      <a:pt x="20318" y="19814"/>
                    </a:cubicBezTo>
                    <a:lnTo>
                      <a:pt x="19770" y="18289"/>
                    </a:lnTo>
                    <a:lnTo>
                      <a:pt x="14370" y="14861"/>
                    </a:lnTo>
                    <a:lnTo>
                      <a:pt x="13913" y="8100"/>
                    </a:lnTo>
                    <a:lnTo>
                      <a:pt x="16199" y="7241"/>
                    </a:lnTo>
                    <a:cubicBezTo>
                      <a:pt x="18854" y="6096"/>
                      <a:pt x="20866" y="3717"/>
                      <a:pt x="21600" y="764"/>
                    </a:cubicBezTo>
                    <a:lnTo>
                      <a:pt x="10798" y="0"/>
                    </a:lnTo>
                    <a:close/>
                  </a:path>
                </a:pathLst>
              </a:custGeom>
              <a:solidFill>
                <a:srgbClr val="4A2427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9909" name="Google Shape;11131;p79"/>
              <p:cNvSpPr/>
              <p:nvPr/>
            </p:nvSpPr>
            <p:spPr>
              <a:xfrm>
                <a:off x="662483" y="0"/>
                <a:ext cx="4665470" cy="55837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873" h="21600" fill="norm" stroke="1" extrusionOk="0">
                    <a:moveTo>
                      <a:pt x="10932" y="0"/>
                    </a:moveTo>
                    <a:lnTo>
                      <a:pt x="8268" y="880"/>
                    </a:lnTo>
                    <a:cubicBezTo>
                      <a:pt x="8268" y="880"/>
                      <a:pt x="20180" y="4729"/>
                      <a:pt x="19145" y="13047"/>
                    </a:cubicBezTo>
                    <a:cubicBezTo>
                      <a:pt x="18454" y="18659"/>
                      <a:pt x="11275" y="20294"/>
                      <a:pt x="5804" y="20294"/>
                    </a:cubicBezTo>
                    <a:cubicBezTo>
                      <a:pt x="3165" y="20294"/>
                      <a:pt x="924" y="19913"/>
                      <a:pt x="0" y="19416"/>
                    </a:cubicBezTo>
                    <a:lnTo>
                      <a:pt x="1816" y="21245"/>
                    </a:lnTo>
                    <a:cubicBezTo>
                      <a:pt x="1816" y="21245"/>
                      <a:pt x="3737" y="21600"/>
                      <a:pt x="6326" y="21600"/>
                    </a:cubicBezTo>
                    <a:cubicBezTo>
                      <a:pt x="11280" y="21600"/>
                      <a:pt x="18680" y="20302"/>
                      <a:pt x="19751" y="12737"/>
                    </a:cubicBezTo>
                    <a:cubicBezTo>
                      <a:pt x="19751" y="12737"/>
                      <a:pt x="21600" y="5349"/>
                      <a:pt x="10932" y="0"/>
                    </a:cubicBezTo>
                    <a:close/>
                  </a:path>
                </a:pathLst>
              </a:custGeom>
              <a:solidFill>
                <a:srgbClr val="914B35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9910" name="Google Shape;11132;p79"/>
              <p:cNvSpPr/>
              <p:nvPr/>
            </p:nvSpPr>
            <p:spPr>
              <a:xfrm>
                <a:off x="1182014" y="0"/>
                <a:ext cx="4236421" cy="561419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714" h="21600" fill="norm" stroke="1" extrusionOk="0">
                    <a:moveTo>
                      <a:pt x="9958" y="0"/>
                    </a:moveTo>
                    <a:lnTo>
                      <a:pt x="9621" y="1054"/>
                    </a:lnTo>
                    <a:cubicBezTo>
                      <a:pt x="9621" y="1054"/>
                      <a:pt x="20049" y="4703"/>
                      <a:pt x="18930" y="12977"/>
                    </a:cubicBezTo>
                    <a:cubicBezTo>
                      <a:pt x="18108" y="18989"/>
                      <a:pt x="10116" y="20879"/>
                      <a:pt x="4623" y="20879"/>
                    </a:cubicBezTo>
                    <a:cubicBezTo>
                      <a:pt x="2557" y="20879"/>
                      <a:pt x="845" y="20611"/>
                      <a:pt x="0" y="20195"/>
                    </a:cubicBezTo>
                    <a:lnTo>
                      <a:pt x="0" y="21289"/>
                    </a:lnTo>
                    <a:cubicBezTo>
                      <a:pt x="0" y="21289"/>
                      <a:pt x="1950" y="21600"/>
                      <a:pt x="4624" y="21600"/>
                    </a:cubicBezTo>
                    <a:cubicBezTo>
                      <a:pt x="10028" y="21600"/>
                      <a:pt x="18389" y="20332"/>
                      <a:pt x="19580" y="12668"/>
                    </a:cubicBezTo>
                    <a:cubicBezTo>
                      <a:pt x="19580" y="12668"/>
                      <a:pt x="21600" y="5320"/>
                      <a:pt x="9958" y="0"/>
                    </a:cubicBezTo>
                    <a:close/>
                  </a:path>
                </a:pathLst>
              </a:custGeom>
              <a:solidFill>
                <a:srgbClr val="CD6A3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9911" name="Google Shape;11133;p79"/>
              <p:cNvSpPr/>
              <p:nvPr/>
            </p:nvSpPr>
            <p:spPr>
              <a:xfrm>
                <a:off x="533271" y="5019176"/>
                <a:ext cx="648744" cy="5142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4302" y="0"/>
                    </a:moveTo>
                    <a:lnTo>
                      <a:pt x="0" y="11071"/>
                    </a:lnTo>
                    <a:lnTo>
                      <a:pt x="21600" y="21600"/>
                    </a:lnTo>
                    <a:lnTo>
                      <a:pt x="21600" y="9659"/>
                    </a:lnTo>
                    <a:lnTo>
                      <a:pt x="4302" y="0"/>
                    </a:lnTo>
                    <a:close/>
                  </a:path>
                </a:pathLst>
              </a:custGeom>
              <a:solidFill>
                <a:srgbClr val="914B35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9912" name="Google Shape;11134;p79"/>
              <p:cNvSpPr/>
              <p:nvPr/>
            </p:nvSpPr>
            <p:spPr>
              <a:xfrm>
                <a:off x="0" y="656477"/>
                <a:ext cx="4910406" cy="447520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437" h="21600" fill="norm" stroke="1" extrusionOk="0">
                    <a:moveTo>
                      <a:pt x="9351" y="0"/>
                    </a:moveTo>
                    <a:cubicBezTo>
                      <a:pt x="6329" y="12"/>
                      <a:pt x="4220" y="1247"/>
                      <a:pt x="2746" y="2881"/>
                    </a:cubicBezTo>
                    <a:cubicBezTo>
                      <a:pt x="1025" y="4790"/>
                      <a:pt x="133" y="7260"/>
                      <a:pt x="14" y="9767"/>
                    </a:cubicBezTo>
                    <a:cubicBezTo>
                      <a:pt x="-158" y="13335"/>
                      <a:pt x="1230" y="16978"/>
                      <a:pt x="4026" y="19173"/>
                    </a:cubicBezTo>
                    <a:cubicBezTo>
                      <a:pt x="6104" y="20807"/>
                      <a:pt x="8101" y="21600"/>
                      <a:pt x="10273" y="21600"/>
                    </a:cubicBezTo>
                    <a:cubicBezTo>
                      <a:pt x="11386" y="21600"/>
                      <a:pt x="12544" y="21392"/>
                      <a:pt x="13783" y="20982"/>
                    </a:cubicBezTo>
                    <a:cubicBezTo>
                      <a:pt x="15128" y="20533"/>
                      <a:pt x="16300" y="19772"/>
                      <a:pt x="17279" y="18786"/>
                    </a:cubicBezTo>
                    <a:cubicBezTo>
                      <a:pt x="20345" y="15705"/>
                      <a:pt x="21442" y="10428"/>
                      <a:pt x="19387" y="5975"/>
                    </a:cubicBezTo>
                    <a:cubicBezTo>
                      <a:pt x="18667" y="4403"/>
                      <a:pt x="17548" y="2919"/>
                      <a:pt x="15827" y="1809"/>
                    </a:cubicBezTo>
                    <a:cubicBezTo>
                      <a:pt x="14665" y="1060"/>
                      <a:pt x="13234" y="486"/>
                      <a:pt x="11470" y="162"/>
                    </a:cubicBezTo>
                    <a:lnTo>
                      <a:pt x="11470" y="174"/>
                    </a:lnTo>
                    <a:cubicBezTo>
                      <a:pt x="10717" y="50"/>
                      <a:pt x="10007" y="0"/>
                      <a:pt x="9351" y="0"/>
                    </a:cubicBezTo>
                    <a:close/>
                  </a:path>
                </a:pathLst>
              </a:custGeom>
              <a:solidFill>
                <a:srgbClr val="00BCAB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9913" name="Google Shape;11135;p79"/>
              <p:cNvSpPr/>
              <p:nvPr/>
            </p:nvSpPr>
            <p:spPr>
              <a:xfrm>
                <a:off x="3127577" y="1031224"/>
                <a:ext cx="1782829" cy="351750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860" h="21600" fill="norm" stroke="1" extrusionOk="0">
                    <a:moveTo>
                      <a:pt x="7142" y="0"/>
                    </a:moveTo>
                    <a:cubicBezTo>
                      <a:pt x="6650" y="158"/>
                      <a:pt x="6212" y="333"/>
                      <a:pt x="5857" y="587"/>
                    </a:cubicBezTo>
                    <a:cubicBezTo>
                      <a:pt x="5063" y="1174"/>
                      <a:pt x="4818" y="2063"/>
                      <a:pt x="5419" y="2746"/>
                    </a:cubicBezTo>
                    <a:cubicBezTo>
                      <a:pt x="6541" y="4079"/>
                      <a:pt x="9630" y="4269"/>
                      <a:pt x="11790" y="5079"/>
                    </a:cubicBezTo>
                    <a:cubicBezTo>
                      <a:pt x="12910" y="5523"/>
                      <a:pt x="13785" y="6142"/>
                      <a:pt x="14278" y="6872"/>
                    </a:cubicBezTo>
                    <a:cubicBezTo>
                      <a:pt x="14469" y="7158"/>
                      <a:pt x="14606" y="7475"/>
                      <a:pt x="14497" y="7776"/>
                    </a:cubicBezTo>
                    <a:cubicBezTo>
                      <a:pt x="14415" y="8014"/>
                      <a:pt x="14168" y="8221"/>
                      <a:pt x="14005" y="8443"/>
                    </a:cubicBezTo>
                    <a:cubicBezTo>
                      <a:pt x="13048" y="9618"/>
                      <a:pt x="13703" y="10982"/>
                      <a:pt x="14442" y="12205"/>
                    </a:cubicBezTo>
                    <a:cubicBezTo>
                      <a:pt x="14743" y="12681"/>
                      <a:pt x="14961" y="13315"/>
                      <a:pt x="14306" y="13633"/>
                    </a:cubicBezTo>
                    <a:cubicBezTo>
                      <a:pt x="13977" y="13791"/>
                      <a:pt x="13567" y="13823"/>
                      <a:pt x="13184" y="13855"/>
                    </a:cubicBezTo>
                    <a:cubicBezTo>
                      <a:pt x="12309" y="13919"/>
                      <a:pt x="11428" y="13950"/>
                      <a:pt x="10550" y="13950"/>
                    </a:cubicBezTo>
                    <a:cubicBezTo>
                      <a:pt x="9670" y="13950"/>
                      <a:pt x="8795" y="13919"/>
                      <a:pt x="7935" y="13855"/>
                    </a:cubicBezTo>
                    <a:cubicBezTo>
                      <a:pt x="6989" y="13789"/>
                      <a:pt x="6031" y="13685"/>
                      <a:pt x="5086" y="13685"/>
                    </a:cubicBezTo>
                    <a:cubicBezTo>
                      <a:pt x="4665" y="13685"/>
                      <a:pt x="4246" y="13706"/>
                      <a:pt x="3834" y="13760"/>
                    </a:cubicBezTo>
                    <a:cubicBezTo>
                      <a:pt x="2439" y="13935"/>
                      <a:pt x="1209" y="14474"/>
                      <a:pt x="553" y="15204"/>
                    </a:cubicBezTo>
                    <a:cubicBezTo>
                      <a:pt x="-103" y="15934"/>
                      <a:pt x="-186" y="16823"/>
                      <a:pt x="362" y="17585"/>
                    </a:cubicBezTo>
                    <a:cubicBezTo>
                      <a:pt x="1017" y="18521"/>
                      <a:pt x="2466" y="19172"/>
                      <a:pt x="3916" y="19712"/>
                    </a:cubicBezTo>
                    <a:cubicBezTo>
                      <a:pt x="6049" y="20521"/>
                      <a:pt x="8372" y="21219"/>
                      <a:pt x="10833" y="21600"/>
                    </a:cubicBezTo>
                    <a:cubicBezTo>
                      <a:pt x="18626" y="17680"/>
                      <a:pt x="21414" y="10967"/>
                      <a:pt x="16192" y="5301"/>
                    </a:cubicBezTo>
                    <a:cubicBezTo>
                      <a:pt x="14360" y="3301"/>
                      <a:pt x="11516" y="1412"/>
                      <a:pt x="7142" y="0"/>
                    </a:cubicBezTo>
                    <a:close/>
                  </a:path>
                </a:pathLst>
              </a:custGeom>
              <a:solidFill>
                <a:srgbClr val="00B08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9914" name="Google Shape;11136;p79"/>
              <p:cNvSpPr/>
              <p:nvPr/>
            </p:nvSpPr>
            <p:spPr>
              <a:xfrm>
                <a:off x="3428" y="656477"/>
                <a:ext cx="2525625" cy="26845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1" h="21600" fill="norm" stroke="1" extrusionOk="0">
                    <a:moveTo>
                      <a:pt x="19151" y="0"/>
                    </a:moveTo>
                    <a:cubicBezTo>
                      <a:pt x="12952" y="21"/>
                      <a:pt x="8626" y="2079"/>
                      <a:pt x="5604" y="4803"/>
                    </a:cubicBezTo>
                    <a:cubicBezTo>
                      <a:pt x="2074" y="7985"/>
                      <a:pt x="243" y="12102"/>
                      <a:pt x="0" y="16282"/>
                    </a:cubicBezTo>
                    <a:cubicBezTo>
                      <a:pt x="176" y="16220"/>
                      <a:pt x="353" y="16157"/>
                      <a:pt x="529" y="16095"/>
                    </a:cubicBezTo>
                    <a:cubicBezTo>
                      <a:pt x="1588" y="15658"/>
                      <a:pt x="2559" y="15014"/>
                      <a:pt x="3662" y="14640"/>
                    </a:cubicBezTo>
                    <a:cubicBezTo>
                      <a:pt x="4121" y="14489"/>
                      <a:pt x="4628" y="14399"/>
                      <a:pt x="5124" y="14399"/>
                    </a:cubicBezTo>
                    <a:cubicBezTo>
                      <a:pt x="5799" y="14399"/>
                      <a:pt x="6455" y="14565"/>
                      <a:pt x="6950" y="14972"/>
                    </a:cubicBezTo>
                    <a:cubicBezTo>
                      <a:pt x="7876" y="15762"/>
                      <a:pt x="7965" y="17072"/>
                      <a:pt x="8472" y="18133"/>
                    </a:cubicBezTo>
                    <a:cubicBezTo>
                      <a:pt x="9509" y="20275"/>
                      <a:pt x="12201" y="21190"/>
                      <a:pt x="14673" y="21544"/>
                    </a:cubicBezTo>
                    <a:cubicBezTo>
                      <a:pt x="14921" y="21577"/>
                      <a:pt x="15188" y="21600"/>
                      <a:pt x="15453" y="21600"/>
                    </a:cubicBezTo>
                    <a:cubicBezTo>
                      <a:pt x="16172" y="21600"/>
                      <a:pt x="16875" y="21429"/>
                      <a:pt x="17166" y="20836"/>
                    </a:cubicBezTo>
                    <a:cubicBezTo>
                      <a:pt x="17342" y="20462"/>
                      <a:pt x="17276" y="20004"/>
                      <a:pt x="17298" y="19568"/>
                    </a:cubicBezTo>
                    <a:cubicBezTo>
                      <a:pt x="17320" y="17841"/>
                      <a:pt x="18644" y="16386"/>
                      <a:pt x="20100" y="15346"/>
                    </a:cubicBezTo>
                    <a:cubicBezTo>
                      <a:pt x="20519" y="15076"/>
                      <a:pt x="20938" y="14805"/>
                      <a:pt x="21203" y="14411"/>
                    </a:cubicBezTo>
                    <a:cubicBezTo>
                      <a:pt x="21490" y="13953"/>
                      <a:pt x="21534" y="13412"/>
                      <a:pt x="21556" y="12892"/>
                    </a:cubicBezTo>
                    <a:cubicBezTo>
                      <a:pt x="21600" y="11583"/>
                      <a:pt x="21358" y="10127"/>
                      <a:pt x="20277" y="9275"/>
                    </a:cubicBezTo>
                    <a:cubicBezTo>
                      <a:pt x="19902" y="8963"/>
                      <a:pt x="19394" y="8734"/>
                      <a:pt x="19129" y="8318"/>
                    </a:cubicBezTo>
                    <a:cubicBezTo>
                      <a:pt x="18666" y="7548"/>
                      <a:pt x="19240" y="6591"/>
                      <a:pt x="19637" y="5760"/>
                    </a:cubicBezTo>
                    <a:cubicBezTo>
                      <a:pt x="20475" y="3993"/>
                      <a:pt x="20343" y="1871"/>
                      <a:pt x="19284" y="207"/>
                    </a:cubicBezTo>
                    <a:cubicBezTo>
                      <a:pt x="19240" y="145"/>
                      <a:pt x="19195" y="62"/>
                      <a:pt x="19151" y="0"/>
                    </a:cubicBezTo>
                    <a:close/>
                  </a:path>
                </a:pathLst>
              </a:custGeom>
              <a:solidFill>
                <a:srgbClr val="00B08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9915" name="Google Shape;11137;p79"/>
              <p:cNvSpPr/>
              <p:nvPr/>
            </p:nvSpPr>
            <p:spPr>
              <a:xfrm>
                <a:off x="1332291" y="3479455"/>
                <a:ext cx="1420815" cy="141360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92" h="21600" fill="norm" stroke="1" extrusionOk="0">
                    <a:moveTo>
                      <a:pt x="15680" y="0"/>
                    </a:moveTo>
                    <a:cubicBezTo>
                      <a:pt x="12369" y="0"/>
                      <a:pt x="10966" y="5714"/>
                      <a:pt x="7475" y="6782"/>
                    </a:cubicBezTo>
                    <a:cubicBezTo>
                      <a:pt x="5212" y="7453"/>
                      <a:pt x="2181" y="7296"/>
                      <a:pt x="684" y="9546"/>
                    </a:cubicBezTo>
                    <a:cubicBezTo>
                      <a:pt x="-198" y="10809"/>
                      <a:pt x="-160" y="12547"/>
                      <a:pt x="416" y="13969"/>
                    </a:cubicBezTo>
                    <a:cubicBezTo>
                      <a:pt x="1030" y="15392"/>
                      <a:pt x="2143" y="16536"/>
                      <a:pt x="3294" y="17524"/>
                    </a:cubicBezTo>
                    <a:cubicBezTo>
                      <a:pt x="6587" y="20153"/>
                      <a:pt x="10764" y="21600"/>
                      <a:pt x="14946" y="21600"/>
                    </a:cubicBezTo>
                    <a:cubicBezTo>
                      <a:pt x="15539" y="21600"/>
                      <a:pt x="16131" y="21572"/>
                      <a:pt x="16722" y="21512"/>
                    </a:cubicBezTo>
                    <a:cubicBezTo>
                      <a:pt x="17795" y="21394"/>
                      <a:pt x="18947" y="21157"/>
                      <a:pt x="19792" y="20447"/>
                    </a:cubicBezTo>
                    <a:cubicBezTo>
                      <a:pt x="21364" y="19102"/>
                      <a:pt x="21402" y="16536"/>
                      <a:pt x="20482" y="14640"/>
                    </a:cubicBezTo>
                    <a:cubicBezTo>
                      <a:pt x="19868" y="13376"/>
                      <a:pt x="18793" y="12073"/>
                      <a:pt x="18947" y="10573"/>
                    </a:cubicBezTo>
                    <a:cubicBezTo>
                      <a:pt x="19061" y="9073"/>
                      <a:pt x="20327" y="7849"/>
                      <a:pt x="20597" y="6347"/>
                    </a:cubicBezTo>
                    <a:cubicBezTo>
                      <a:pt x="20979" y="4215"/>
                      <a:pt x="19868" y="2121"/>
                      <a:pt x="18180" y="938"/>
                    </a:cubicBezTo>
                    <a:cubicBezTo>
                      <a:pt x="17226" y="276"/>
                      <a:pt x="16407" y="0"/>
                      <a:pt x="15680" y="0"/>
                    </a:cubicBezTo>
                    <a:close/>
                  </a:path>
                </a:pathLst>
              </a:custGeom>
              <a:solidFill>
                <a:srgbClr val="00B08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9916" name="Google Shape;11138;p79"/>
              <p:cNvSpPr/>
              <p:nvPr/>
            </p:nvSpPr>
            <p:spPr>
              <a:xfrm>
                <a:off x="0" y="1212101"/>
                <a:ext cx="4733139" cy="391958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28" h="21600" fill="norm" stroke="1" extrusionOk="0">
                    <a:moveTo>
                      <a:pt x="3198" y="0"/>
                    </a:moveTo>
                    <a:cubicBezTo>
                      <a:pt x="3128" y="71"/>
                      <a:pt x="3046" y="157"/>
                      <a:pt x="2987" y="228"/>
                    </a:cubicBezTo>
                    <a:cubicBezTo>
                      <a:pt x="1115" y="2407"/>
                      <a:pt x="144" y="5227"/>
                      <a:pt x="15" y="8090"/>
                    </a:cubicBezTo>
                    <a:cubicBezTo>
                      <a:pt x="-172" y="12164"/>
                      <a:pt x="1337" y="16322"/>
                      <a:pt x="4379" y="18829"/>
                    </a:cubicBezTo>
                    <a:cubicBezTo>
                      <a:pt x="6639" y="20694"/>
                      <a:pt x="8811" y="21600"/>
                      <a:pt x="11175" y="21600"/>
                    </a:cubicBezTo>
                    <a:cubicBezTo>
                      <a:pt x="12385" y="21600"/>
                      <a:pt x="13645" y="21362"/>
                      <a:pt x="14992" y="20894"/>
                    </a:cubicBezTo>
                    <a:cubicBezTo>
                      <a:pt x="16455" y="20382"/>
                      <a:pt x="17730" y="19513"/>
                      <a:pt x="18795" y="18387"/>
                    </a:cubicBezTo>
                    <a:cubicBezTo>
                      <a:pt x="19942" y="17177"/>
                      <a:pt x="20843" y="15653"/>
                      <a:pt x="21428" y="13987"/>
                    </a:cubicBezTo>
                    <a:cubicBezTo>
                      <a:pt x="21369" y="14058"/>
                      <a:pt x="21311" y="14129"/>
                      <a:pt x="21241" y="14200"/>
                    </a:cubicBezTo>
                    <a:cubicBezTo>
                      <a:pt x="20176" y="15326"/>
                      <a:pt x="18900" y="16194"/>
                      <a:pt x="17438" y="16707"/>
                    </a:cubicBezTo>
                    <a:cubicBezTo>
                      <a:pt x="16090" y="17175"/>
                      <a:pt x="14832" y="17412"/>
                      <a:pt x="13623" y="17412"/>
                    </a:cubicBezTo>
                    <a:cubicBezTo>
                      <a:pt x="11264" y="17412"/>
                      <a:pt x="9096" y="16506"/>
                      <a:pt x="6837" y="14642"/>
                    </a:cubicBezTo>
                    <a:cubicBezTo>
                      <a:pt x="3783" y="12120"/>
                      <a:pt x="2273" y="7962"/>
                      <a:pt x="2461" y="3888"/>
                    </a:cubicBezTo>
                    <a:cubicBezTo>
                      <a:pt x="2519" y="2564"/>
                      <a:pt x="2765" y="1254"/>
                      <a:pt x="3198" y="0"/>
                    </a:cubicBezTo>
                    <a:close/>
                  </a:path>
                </a:pathLst>
              </a:custGeom>
              <a:solidFill>
                <a:srgbClr val="00BCAB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</p:grpSp>
      <p:pic>
        <p:nvPicPr>
          <p:cNvPr id="9919" name="IMG_5371.png" descr="IMG_5371.png"/>
          <p:cNvPicPr>
            <a:picLocks noChangeAspect="1"/>
          </p:cNvPicPr>
          <p:nvPr/>
        </p:nvPicPr>
        <p:blipFill>
          <a:blip r:embed="rId2">
            <a:extLst/>
          </a:blip>
          <a:srcRect l="58744" t="11604" r="6204" b="67754"/>
          <a:stretch>
            <a:fillRect/>
          </a:stretch>
        </p:blipFill>
        <p:spPr>
          <a:xfrm>
            <a:off x="9570036" y="2106537"/>
            <a:ext cx="6776490" cy="1674423"/>
          </a:xfrm>
          <a:prstGeom prst="rect">
            <a:avLst/>
          </a:prstGeom>
          <a:ln w="12700">
            <a:miter lim="400000"/>
          </a:ln>
          <a:effectLst>
            <a:outerShdw sx="100000" sy="100000" kx="0" ky="0" algn="b" rotWithShape="0" blurRad="190500" dist="12700" dir="5400000">
              <a:srgbClr val="000000">
                <a:alpha val="75000"/>
              </a:srgbClr>
            </a:outerShdw>
          </a:effectLst>
        </p:spPr>
      </p:pic>
      <p:sp>
        <p:nvSpPr>
          <p:cNvPr id="9920" name="جبال : يبلغ ارتفاع قمة جبل النبي شعيب - عليه السلام - في سلسلة جبال السروات ٣٦٦ مترا عن سطح البحر ، وهو ما يعادل ٥  أمثال ارتفاع جبل ثور تقريبا ( ۷۲۸ مترا ) ."/>
          <p:cNvSpPr txBox="1"/>
          <p:nvPr/>
        </p:nvSpPr>
        <p:spPr>
          <a:xfrm>
            <a:off x="3426074" y="5049815"/>
            <a:ext cx="12920605" cy="5599947"/>
          </a:xfrm>
          <a:prstGeom prst="rect">
            <a:avLst/>
          </a:prstGeom>
          <a:ln w="254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121919" tIns="121919" rIns="121919" bIns="121919" anchor="ctr">
            <a:spAutoFit/>
          </a:bodyPr>
          <a:lstStyle/>
          <a:p>
            <a:pPr algn="ctr" rtl="0">
              <a:defRPr sz="6400">
                <a:latin typeface="29LT Baseet TRIAL Regular TRIAL"/>
                <a:ea typeface="29LT Baseet TRIAL Regular TRIAL"/>
                <a:cs typeface="29LT Baseet TRIAL Regular TRIAL"/>
                <a:sym typeface="29LT Baseet TRIAL Regular TRIAL"/>
              </a:defRPr>
            </a:pPr>
            <a:r>
              <a:rPr>
                <a:solidFill>
                  <a:srgbClr val="99244F"/>
                </a:solidFill>
              </a:rPr>
              <a:t>جبال</a:t>
            </a:r>
            <a:r>
              <a:t> : يبلغ ارتفاع قمة جبل النبي شعيب - عليه السلام - في سلسلة جبال السروات ٣٦٦ مترا عن سطح البحر ، وهو ما يعادل ٥  أمثال ارتفاع جبل ثور تقريبا ( ۷۲۸ مترا ) .</a:t>
            </a:r>
          </a:p>
        </p:txBody>
      </p:sp>
      <p:grpSp>
        <p:nvGrpSpPr>
          <p:cNvPr id="9926" name="تجميع"/>
          <p:cNvGrpSpPr/>
          <p:nvPr/>
        </p:nvGrpSpPr>
        <p:grpSpPr>
          <a:xfrm>
            <a:off x="17531391" y="0"/>
            <a:ext cx="6852609" cy="1564170"/>
            <a:chOff x="0" y="0"/>
            <a:chExt cx="6852608" cy="1564169"/>
          </a:xfrm>
        </p:grpSpPr>
        <p:sp>
          <p:nvSpPr>
            <p:cNvPr id="9921" name="الفصل"/>
            <p:cNvSpPr txBox="1"/>
            <p:nvPr/>
          </p:nvSpPr>
          <p:spPr>
            <a:xfrm>
              <a:off x="4374372" y="0"/>
              <a:ext cx="2478237" cy="1067832"/>
            </a:xfrm>
            <a:prstGeom prst="rect">
              <a:avLst/>
            </a:prstGeom>
            <a:noFill/>
            <a:ln w="254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121919" tIns="121919" rIns="121919" bIns="121919" numCol="1" anchor="ctr">
              <a:noAutofit/>
            </a:bodyPr>
            <a:lstStyle>
              <a:lvl1pPr algn="ctr">
                <a:lnSpc>
                  <a:spcPct val="90000"/>
                </a:lnSpc>
                <a:spcBef>
                  <a:spcPts val="2600"/>
                </a:spcBef>
                <a:defRPr sz="3000">
                  <a:solidFill>
                    <a:srgbClr val="30886E"/>
                  </a:solidFill>
                  <a:latin typeface="Madani Arabic SemiBold"/>
                  <a:ea typeface="Madani Arabic SemiBold"/>
                  <a:cs typeface="Madani Arabic SemiBold"/>
                  <a:sym typeface="Madani Arabic SemiBold"/>
                </a:defRPr>
              </a:lvl1pPr>
            </a:lstStyle>
            <a:p>
              <a:pPr rtl="0">
                <a:defRPr/>
              </a:pPr>
              <a:r>
                <a:t>الفصل</a:t>
              </a:r>
            </a:p>
          </p:txBody>
        </p:sp>
        <p:grpSp>
          <p:nvGrpSpPr>
            <p:cNvPr id="9924" name="تجميع"/>
            <p:cNvGrpSpPr/>
            <p:nvPr/>
          </p:nvGrpSpPr>
          <p:grpSpPr>
            <a:xfrm>
              <a:off x="5072646" y="313834"/>
              <a:ext cx="953349" cy="1250336"/>
              <a:chOff x="0" y="0"/>
              <a:chExt cx="953348" cy="1250335"/>
            </a:xfrm>
          </p:grpSpPr>
          <p:sp>
            <p:nvSpPr>
              <p:cNvPr id="9922" name="بيضاوي"/>
              <p:cNvSpPr/>
              <p:nvPr/>
            </p:nvSpPr>
            <p:spPr>
              <a:xfrm>
                <a:off x="193430" y="475550"/>
                <a:ext cx="591889" cy="641436"/>
              </a:xfrm>
              <a:prstGeom prst="ellipse">
                <a:avLst/>
              </a:prstGeom>
              <a:solidFill>
                <a:schemeClr val="accent3">
                  <a:satOff val="-2741"/>
                  <a:lumOff val="25980"/>
                </a:schemeClr>
              </a:solidFill>
              <a:ln w="12700" cap="flat">
                <a:solidFill>
                  <a:srgbClr val="075194"/>
                </a:solidFill>
                <a:prstDash val="solid"/>
                <a:round/>
              </a:ln>
              <a:effectLst>
                <a:outerShdw sx="100000" sy="100000" kx="0" ky="0" algn="b" rotWithShape="0" blurRad="76200" dist="38100" dir="5400000">
                  <a:srgbClr val="000000">
                    <a:alpha val="38000"/>
                  </a:srgbClr>
                </a:outerShdw>
              </a:effectLst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defTabSz="1828800" rtl="0">
                  <a:defRPr sz="2800"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9923" name="٥"/>
              <p:cNvSpPr txBox="1"/>
              <p:nvPr/>
            </p:nvSpPr>
            <p:spPr>
              <a:xfrm>
                <a:off x="0" y="0"/>
                <a:ext cx="953349" cy="1250336"/>
              </a:xfrm>
              <a:prstGeom prst="rect">
                <a:avLst/>
              </a:prstGeom>
              <a:noFill/>
              <a:ln w="254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a14="http://schemas.microsoft.com/office/mac/drawingml/2011/main" val="1"/>
                </a:ext>
              </a:extLst>
            </p:spPr>
            <p:txBody>
              <a:bodyPr wrap="square" lIns="121919" tIns="121919" rIns="121919" bIns="121919" numCol="1" anchor="ctr">
                <a:noAutofit/>
              </a:bodyPr>
              <a:lstStyle>
                <a:lvl1pPr algn="ctr">
                  <a:lnSpc>
                    <a:spcPct val="90000"/>
                  </a:lnSpc>
                  <a:spcBef>
                    <a:spcPts val="2600"/>
                  </a:spcBef>
                  <a:defRPr sz="9800">
                    <a:solidFill>
                      <a:schemeClr val="accent5">
                        <a:lumOff val="-5686"/>
                      </a:schemeClr>
                    </a:solidFill>
                    <a:latin typeface="(A) Arslan Wessam B (A) Arslan Wessam B"/>
                    <a:ea typeface="(A) Arslan Wessam B (A) Arslan Wessam B"/>
                    <a:cs typeface="(A) Arslan Wessam B (A) Arslan Wessam B"/>
                    <a:sym typeface="(A) Arslan Wessam B (A) Arslan Wessam B"/>
                  </a:defRPr>
                </a:lvl1pPr>
              </a:lstStyle>
              <a:p>
                <a:pPr rtl="0">
                  <a:defRPr/>
                </a:pPr>
                <a:r>
                  <a:t>٥</a:t>
                </a:r>
              </a:p>
            </p:txBody>
          </p:sp>
        </p:grpSp>
        <p:sp>
          <p:nvSpPr>
            <p:cNvPr id="9925" name="القياس:الطول والكتلة والسعة"/>
            <p:cNvSpPr txBox="1"/>
            <p:nvPr/>
          </p:nvSpPr>
          <p:spPr>
            <a:xfrm>
              <a:off x="0" y="797852"/>
              <a:ext cx="5250447" cy="766318"/>
            </a:xfrm>
            <a:prstGeom prst="rect">
              <a:avLst/>
            </a:prstGeom>
            <a:noFill/>
            <a:ln w="254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121919" tIns="121919" rIns="121919" bIns="121919" numCol="1" anchor="ctr">
              <a:normAutofit fontScale="100000" lnSpcReduction="0"/>
            </a:bodyPr>
            <a:lstStyle>
              <a:lvl1pPr algn="r">
                <a:lnSpc>
                  <a:spcPct val="90000"/>
                </a:lnSpc>
                <a:spcBef>
                  <a:spcPts val="2600"/>
                </a:spcBef>
                <a:defRPr sz="3000">
                  <a:solidFill>
                    <a:srgbClr val="30886E"/>
                  </a:solidFill>
                  <a:latin typeface="Madani Arabic SemiBold"/>
                  <a:ea typeface="Madani Arabic SemiBold"/>
                  <a:cs typeface="Madani Arabic SemiBold"/>
                  <a:sym typeface="Madani Arabic SemiBold"/>
                </a:defRPr>
              </a:lvl1pPr>
            </a:lstStyle>
            <a:p>
              <a:pPr rtl="0">
                <a:defRPr/>
              </a:pPr>
              <a:r>
                <a:t>القياس:الطول والكتلة والسعة</a:t>
              </a:r>
            </a:p>
          </p:txBody>
        </p:sp>
      </p:grpSp>
      <p:pic>
        <p:nvPicPr>
          <p:cNvPr id="9927" name="IMG_4033.png" descr="IMG_4033.png"/>
          <p:cNvPicPr>
            <a:picLocks noChangeAspect="1"/>
          </p:cNvPicPr>
          <p:nvPr/>
        </p:nvPicPr>
        <p:blipFill>
          <a:blip r:embed="rId3">
            <a:alphaModFix amt="31735"/>
            <a:extLst/>
          </a:blip>
          <a:stretch>
            <a:fillRect/>
          </a:stretch>
        </p:blipFill>
        <p:spPr>
          <a:xfrm>
            <a:off x="18047210" y="7849788"/>
            <a:ext cx="2652746" cy="2391344"/>
          </a:xfrm>
          <a:prstGeom prst="rect">
            <a:avLst/>
          </a:prstGeom>
          <a:ln w="12700">
            <a:miter lim="400000"/>
          </a:ln>
        </p:spPr>
      </p:pic>
    </p:spTree>
  </p:cSld>
  <p:clrMapOvr>
    <a:masterClrMapping/>
  </p:clrMapOvr>
  <p:transition xmlns:p14="http://schemas.microsoft.com/office/powerpoint/2010/main" spd="med" advClick="1"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42" name="Google Shape;9904;p65"/>
          <p:cNvGrpSpPr/>
          <p:nvPr/>
        </p:nvGrpSpPr>
        <p:grpSpPr>
          <a:xfrm>
            <a:off x="1017615" y="11323072"/>
            <a:ext cx="6930153" cy="1869483"/>
            <a:chOff x="0" y="0"/>
            <a:chExt cx="6930152" cy="1869481"/>
          </a:xfrm>
        </p:grpSpPr>
        <p:sp>
          <p:nvSpPr>
            <p:cNvPr id="9929" name="Google Shape;9905;p65"/>
            <p:cNvSpPr/>
            <p:nvPr/>
          </p:nvSpPr>
          <p:spPr>
            <a:xfrm>
              <a:off x="-1" y="1220488"/>
              <a:ext cx="309643" cy="3178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8" h="21600" fill="norm" stroke="1" extrusionOk="0">
                  <a:moveTo>
                    <a:pt x="9959" y="0"/>
                  </a:moveTo>
                  <a:cubicBezTo>
                    <a:pt x="4681" y="0"/>
                    <a:pt x="382" y="4120"/>
                    <a:pt x="23" y="9427"/>
                  </a:cubicBezTo>
                  <a:lnTo>
                    <a:pt x="23" y="10348"/>
                  </a:lnTo>
                  <a:cubicBezTo>
                    <a:pt x="-352" y="15881"/>
                    <a:pt x="3930" y="20679"/>
                    <a:pt x="9518" y="21043"/>
                  </a:cubicBezTo>
                  <a:lnTo>
                    <a:pt x="19943" y="21600"/>
                  </a:lnTo>
                  <a:lnTo>
                    <a:pt x="21248" y="582"/>
                  </a:lnTo>
                  <a:lnTo>
                    <a:pt x="10636" y="24"/>
                  </a:lnTo>
                  <a:cubicBezTo>
                    <a:pt x="10407" y="8"/>
                    <a:pt x="10179" y="0"/>
                    <a:pt x="9959" y="0"/>
                  </a:cubicBezTo>
                  <a:close/>
                </a:path>
              </a:pathLst>
            </a:custGeom>
            <a:solidFill>
              <a:srgbClr val="F2484B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30" name="Google Shape;9906;p65"/>
            <p:cNvSpPr/>
            <p:nvPr/>
          </p:nvSpPr>
          <p:spPr>
            <a:xfrm>
              <a:off x="6289784" y="1559962"/>
              <a:ext cx="640369" cy="3092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49" y="0"/>
                  </a:moveTo>
                  <a:lnTo>
                    <a:pt x="0" y="21600"/>
                  </a:lnTo>
                  <a:lnTo>
                    <a:pt x="21600" y="13265"/>
                  </a:lnTo>
                  <a:lnTo>
                    <a:pt x="549" y="0"/>
                  </a:lnTo>
                  <a:close/>
                </a:path>
              </a:pathLst>
            </a:custGeom>
            <a:solidFill>
              <a:srgbClr val="FCE5CD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31" name="Google Shape;9907;p65"/>
            <p:cNvSpPr/>
            <p:nvPr/>
          </p:nvSpPr>
          <p:spPr>
            <a:xfrm>
              <a:off x="6638728" y="1671217"/>
              <a:ext cx="291424" cy="1275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33" h="21600" fill="norm" stroke="1" extrusionOk="0">
                  <a:moveTo>
                    <a:pt x="2118" y="0"/>
                  </a:moveTo>
                  <a:cubicBezTo>
                    <a:pt x="-326" y="0"/>
                    <a:pt x="-867" y="21600"/>
                    <a:pt x="1619" y="21600"/>
                  </a:cubicBezTo>
                  <a:lnTo>
                    <a:pt x="20733" y="13326"/>
                  </a:lnTo>
                  <a:lnTo>
                    <a:pt x="2195" y="0"/>
                  </a:lnTo>
                  <a:cubicBezTo>
                    <a:pt x="2169" y="0"/>
                    <a:pt x="2144" y="0"/>
                    <a:pt x="2118" y="0"/>
                  </a:cubicBezTo>
                  <a:close/>
                </a:path>
              </a:pathLst>
            </a:custGeom>
            <a:solidFill>
              <a:srgbClr val="444178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32" name="Google Shape;9908;p65"/>
            <p:cNvSpPr/>
            <p:nvPr/>
          </p:nvSpPr>
          <p:spPr>
            <a:xfrm>
              <a:off x="594579" y="1348385"/>
              <a:ext cx="5757844" cy="4180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1" h="21600" fill="norm" stroke="1" extrusionOk="0">
                  <a:moveTo>
                    <a:pt x="20" y="0"/>
                  </a:moveTo>
                  <a:lnTo>
                    <a:pt x="0" y="5325"/>
                  </a:lnTo>
                  <a:lnTo>
                    <a:pt x="21386" y="21588"/>
                  </a:lnTo>
                  <a:cubicBezTo>
                    <a:pt x="21393" y="21594"/>
                    <a:pt x="21399" y="21600"/>
                    <a:pt x="21405" y="21600"/>
                  </a:cubicBezTo>
                  <a:cubicBezTo>
                    <a:pt x="21508" y="21600"/>
                    <a:pt x="21590" y="20519"/>
                    <a:pt x="21590" y="19064"/>
                  </a:cubicBezTo>
                  <a:cubicBezTo>
                    <a:pt x="21600" y="17663"/>
                    <a:pt x="21518" y="16398"/>
                    <a:pt x="21407" y="16263"/>
                  </a:cubicBezTo>
                  <a:lnTo>
                    <a:pt x="20" y="0"/>
                  </a:lnTo>
                  <a:close/>
                </a:path>
              </a:pathLst>
            </a:custGeom>
            <a:solidFill>
              <a:srgbClr val="FFE599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33" name="Google Shape;9909;p65"/>
            <p:cNvSpPr/>
            <p:nvPr/>
          </p:nvSpPr>
          <p:spPr>
            <a:xfrm>
              <a:off x="599930" y="1245211"/>
              <a:ext cx="5757822" cy="4181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1" h="21600" fill="norm" stroke="1" extrusionOk="0">
                  <a:moveTo>
                    <a:pt x="122" y="0"/>
                  </a:moveTo>
                  <a:lnTo>
                    <a:pt x="0" y="5329"/>
                  </a:lnTo>
                  <a:lnTo>
                    <a:pt x="21376" y="21588"/>
                  </a:lnTo>
                  <a:cubicBezTo>
                    <a:pt x="21382" y="21594"/>
                    <a:pt x="21389" y="21600"/>
                    <a:pt x="21395" y="21600"/>
                  </a:cubicBezTo>
                  <a:cubicBezTo>
                    <a:pt x="21499" y="21600"/>
                    <a:pt x="21590" y="20519"/>
                    <a:pt x="21590" y="19064"/>
                  </a:cubicBezTo>
                  <a:cubicBezTo>
                    <a:pt x="21600" y="17658"/>
                    <a:pt x="21509" y="16400"/>
                    <a:pt x="21397" y="16258"/>
                  </a:cubicBezTo>
                  <a:lnTo>
                    <a:pt x="122" y="0"/>
                  </a:lnTo>
                  <a:close/>
                </a:path>
              </a:pathLst>
            </a:custGeom>
            <a:solidFill>
              <a:srgbClr val="F1C23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34" name="Google Shape;9910;p65"/>
            <p:cNvSpPr/>
            <p:nvPr/>
          </p:nvSpPr>
          <p:spPr>
            <a:xfrm>
              <a:off x="594582" y="1451437"/>
              <a:ext cx="5752353" cy="4180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1" h="21600" fill="norm" stroke="1" extrusionOk="0">
                  <a:moveTo>
                    <a:pt x="0" y="0"/>
                  </a:moveTo>
                  <a:lnTo>
                    <a:pt x="71" y="5331"/>
                  </a:lnTo>
                  <a:lnTo>
                    <a:pt x="21376" y="21588"/>
                  </a:lnTo>
                  <a:cubicBezTo>
                    <a:pt x="21382" y="21600"/>
                    <a:pt x="21389" y="21600"/>
                    <a:pt x="21395" y="21600"/>
                  </a:cubicBezTo>
                  <a:cubicBezTo>
                    <a:pt x="21499" y="21600"/>
                    <a:pt x="21590" y="20519"/>
                    <a:pt x="21590" y="19064"/>
                  </a:cubicBezTo>
                  <a:cubicBezTo>
                    <a:pt x="21600" y="17663"/>
                    <a:pt x="21509" y="16404"/>
                    <a:pt x="21397" y="1626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CC75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35" name="Google Shape;9911;p65"/>
            <p:cNvSpPr/>
            <p:nvPr/>
          </p:nvSpPr>
          <p:spPr>
            <a:xfrm>
              <a:off x="195645" y="1223578"/>
              <a:ext cx="518286" cy="3363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85" y="0"/>
                  </a:moveTo>
                  <a:cubicBezTo>
                    <a:pt x="793" y="0"/>
                    <a:pt x="228" y="4877"/>
                    <a:pt x="114" y="9930"/>
                  </a:cubicBezTo>
                  <a:cubicBezTo>
                    <a:pt x="0" y="11495"/>
                    <a:pt x="0" y="13242"/>
                    <a:pt x="0" y="14807"/>
                  </a:cubicBezTo>
                  <a:cubicBezTo>
                    <a:pt x="114" y="17768"/>
                    <a:pt x="342" y="19860"/>
                    <a:pt x="907" y="19860"/>
                  </a:cubicBezTo>
                  <a:lnTo>
                    <a:pt x="20882" y="21600"/>
                  </a:lnTo>
                  <a:cubicBezTo>
                    <a:pt x="20347" y="21501"/>
                    <a:pt x="20129" y="19440"/>
                    <a:pt x="20015" y="16547"/>
                  </a:cubicBezTo>
                  <a:cubicBezTo>
                    <a:pt x="20015" y="14983"/>
                    <a:pt x="20015" y="13242"/>
                    <a:pt x="20129" y="11495"/>
                  </a:cubicBezTo>
                  <a:cubicBezTo>
                    <a:pt x="20243" y="6617"/>
                    <a:pt x="20807" y="1740"/>
                    <a:pt x="21600" y="1740"/>
                  </a:cubicBezTo>
                  <a:lnTo>
                    <a:pt x="1585" y="0"/>
                  </a:lnTo>
                  <a:close/>
                  <a:moveTo>
                    <a:pt x="20882" y="21600"/>
                  </a:moveTo>
                  <a:cubicBezTo>
                    <a:pt x="20897" y="21600"/>
                    <a:pt x="20906" y="21600"/>
                    <a:pt x="20921" y="21600"/>
                  </a:cubicBezTo>
                  <a:lnTo>
                    <a:pt x="20882" y="2160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36" name="Google Shape;9912;p65"/>
            <p:cNvSpPr/>
            <p:nvPr/>
          </p:nvSpPr>
          <p:spPr>
            <a:xfrm>
              <a:off x="195642" y="1378220"/>
              <a:ext cx="502002" cy="181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8" y="0"/>
                  </a:moveTo>
                  <a:cubicBezTo>
                    <a:pt x="0" y="2896"/>
                    <a:pt x="0" y="6131"/>
                    <a:pt x="0" y="9027"/>
                  </a:cubicBezTo>
                  <a:cubicBezTo>
                    <a:pt x="118" y="14508"/>
                    <a:pt x="353" y="18379"/>
                    <a:pt x="936" y="18379"/>
                  </a:cubicBezTo>
                  <a:lnTo>
                    <a:pt x="21559" y="21600"/>
                  </a:lnTo>
                  <a:cubicBezTo>
                    <a:pt x="21007" y="21416"/>
                    <a:pt x="20782" y="17602"/>
                    <a:pt x="20664" y="12248"/>
                  </a:cubicBezTo>
                  <a:cubicBezTo>
                    <a:pt x="20664" y="9352"/>
                    <a:pt x="20664" y="6131"/>
                    <a:pt x="20782" y="2896"/>
                  </a:cubicBezTo>
                  <a:lnTo>
                    <a:pt x="118" y="0"/>
                  </a:lnTo>
                  <a:close/>
                  <a:moveTo>
                    <a:pt x="21559" y="21600"/>
                  </a:moveTo>
                  <a:cubicBezTo>
                    <a:pt x="21574" y="21600"/>
                    <a:pt x="21585" y="21600"/>
                    <a:pt x="21600" y="21600"/>
                  </a:cubicBezTo>
                  <a:lnTo>
                    <a:pt x="21559" y="2160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37" name="Google Shape;9913;p65"/>
            <p:cNvSpPr/>
            <p:nvPr/>
          </p:nvSpPr>
          <p:spPr>
            <a:xfrm>
              <a:off x="1744915" y="301081"/>
              <a:ext cx="895471" cy="7894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0839"/>
                  </a:lnTo>
                  <a:lnTo>
                    <a:pt x="5566" y="13437"/>
                  </a:lnTo>
                  <a:cubicBezTo>
                    <a:pt x="5611" y="13434"/>
                    <a:pt x="5657" y="13434"/>
                    <a:pt x="5703" y="13434"/>
                  </a:cubicBezTo>
                  <a:cubicBezTo>
                    <a:pt x="11194" y="13434"/>
                    <a:pt x="15186" y="17743"/>
                    <a:pt x="15186" y="17743"/>
                  </a:cubicBezTo>
                  <a:lnTo>
                    <a:pt x="21600" y="21600"/>
                  </a:lnTo>
                  <a:lnTo>
                    <a:pt x="21600" y="14254"/>
                  </a:lnTo>
                  <a:lnTo>
                    <a:pt x="17411" y="8091"/>
                  </a:lnTo>
                  <a:lnTo>
                    <a:pt x="8903" y="2748"/>
                  </a:lnTo>
                  <a:lnTo>
                    <a:pt x="5302" y="20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4035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38" name="Google Shape;9914;p65"/>
            <p:cNvSpPr/>
            <p:nvPr/>
          </p:nvSpPr>
          <p:spPr>
            <a:xfrm>
              <a:off x="1744915" y="0"/>
              <a:ext cx="1359432" cy="9223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459" y="0"/>
                  </a:moveTo>
                  <a:lnTo>
                    <a:pt x="0" y="7051"/>
                  </a:lnTo>
                  <a:lnTo>
                    <a:pt x="3449" y="10483"/>
                  </a:lnTo>
                  <a:cubicBezTo>
                    <a:pt x="3449" y="10483"/>
                    <a:pt x="8407" y="11691"/>
                    <a:pt x="10305" y="17789"/>
                  </a:cubicBezTo>
                  <a:lnTo>
                    <a:pt x="14228" y="21600"/>
                  </a:lnTo>
                  <a:lnTo>
                    <a:pt x="16555" y="19251"/>
                  </a:lnTo>
                  <a:lnTo>
                    <a:pt x="19745" y="16136"/>
                  </a:lnTo>
                  <a:lnTo>
                    <a:pt x="21600" y="14357"/>
                  </a:lnTo>
                  <a:lnTo>
                    <a:pt x="15866" y="8829"/>
                  </a:lnTo>
                  <a:cubicBezTo>
                    <a:pt x="15866" y="8829"/>
                    <a:pt x="12762" y="8448"/>
                    <a:pt x="10995" y="3240"/>
                  </a:cubicBezTo>
                  <a:lnTo>
                    <a:pt x="7459" y="0"/>
                  </a:lnTo>
                  <a:close/>
                </a:path>
              </a:pathLst>
            </a:custGeom>
            <a:solidFill>
              <a:srgbClr val="F2484B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39" name="Google Shape;9915;p65"/>
            <p:cNvSpPr/>
            <p:nvPr/>
          </p:nvSpPr>
          <p:spPr>
            <a:xfrm>
              <a:off x="2640384" y="613097"/>
              <a:ext cx="463963" cy="4774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13991"/>
                  </a:lnTo>
                  <a:lnTo>
                    <a:pt x="0" y="21600"/>
                  </a:lnTo>
                  <a:lnTo>
                    <a:pt x="21600" y="7367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EC6D4B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40" name="Google Shape;9916;p65"/>
            <p:cNvSpPr/>
            <p:nvPr/>
          </p:nvSpPr>
          <p:spPr>
            <a:xfrm>
              <a:off x="1983732" y="163675"/>
              <a:ext cx="1003882" cy="6583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959" y="0"/>
                  </a:moveTo>
                  <a:cubicBezTo>
                    <a:pt x="3028" y="0"/>
                    <a:pt x="2010" y="316"/>
                    <a:pt x="992" y="1306"/>
                  </a:cubicBezTo>
                  <a:cubicBezTo>
                    <a:pt x="642" y="1661"/>
                    <a:pt x="292" y="2106"/>
                    <a:pt x="0" y="2640"/>
                  </a:cubicBezTo>
                  <a:lnTo>
                    <a:pt x="17280" y="21600"/>
                  </a:lnTo>
                  <a:lnTo>
                    <a:pt x="18272" y="20711"/>
                  </a:lnTo>
                  <a:lnTo>
                    <a:pt x="21600" y="17236"/>
                  </a:lnTo>
                  <a:lnTo>
                    <a:pt x="7883" y="2016"/>
                  </a:lnTo>
                  <a:cubicBezTo>
                    <a:pt x="6947" y="948"/>
                    <a:pt x="5839" y="238"/>
                    <a:pt x="4670" y="58"/>
                  </a:cubicBezTo>
                  <a:cubicBezTo>
                    <a:pt x="4440" y="23"/>
                    <a:pt x="4205" y="0"/>
                    <a:pt x="3959" y="0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41" name="Google Shape;9917;p65"/>
            <p:cNvSpPr/>
            <p:nvPr/>
          </p:nvSpPr>
          <p:spPr>
            <a:xfrm>
              <a:off x="1983729" y="203491"/>
              <a:ext cx="849230" cy="618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73" y="0"/>
                  </a:moveTo>
                  <a:cubicBezTo>
                    <a:pt x="759" y="378"/>
                    <a:pt x="414" y="851"/>
                    <a:pt x="0" y="1420"/>
                  </a:cubicBezTo>
                  <a:lnTo>
                    <a:pt x="20427" y="21600"/>
                  </a:lnTo>
                  <a:lnTo>
                    <a:pt x="21600" y="20654"/>
                  </a:lnTo>
                  <a:lnTo>
                    <a:pt x="1173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grpSp>
        <p:nvGrpSpPr>
          <p:cNvPr id="9973" name="Google Shape;9918;p65"/>
          <p:cNvGrpSpPr/>
          <p:nvPr/>
        </p:nvGrpSpPr>
        <p:grpSpPr>
          <a:xfrm>
            <a:off x="21801360" y="8440480"/>
            <a:ext cx="2582641" cy="5275521"/>
            <a:chOff x="0" y="0"/>
            <a:chExt cx="2582639" cy="5275519"/>
          </a:xfrm>
        </p:grpSpPr>
        <p:sp>
          <p:nvSpPr>
            <p:cNvPr id="9943" name="Google Shape;9919;p65"/>
            <p:cNvSpPr/>
            <p:nvPr/>
          </p:nvSpPr>
          <p:spPr>
            <a:xfrm flipH="1">
              <a:off x="50602" y="1819330"/>
              <a:ext cx="2477582" cy="2369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841" y="0"/>
                    <a:pt x="0" y="4785"/>
                    <a:pt x="0" y="10804"/>
                  </a:cubicBezTo>
                  <a:cubicBezTo>
                    <a:pt x="0" y="16644"/>
                    <a:pt x="4841" y="21600"/>
                    <a:pt x="10800" y="21600"/>
                  </a:cubicBezTo>
                  <a:cubicBezTo>
                    <a:pt x="16776" y="21600"/>
                    <a:pt x="21600" y="16644"/>
                    <a:pt x="21600" y="10804"/>
                  </a:cubicBezTo>
                  <a:cubicBezTo>
                    <a:pt x="21600" y="4785"/>
                    <a:pt x="16776" y="0"/>
                    <a:pt x="10800" y="0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44" name="Google Shape;9920;p65"/>
            <p:cNvSpPr/>
            <p:nvPr/>
          </p:nvSpPr>
          <p:spPr>
            <a:xfrm flipH="1">
              <a:off x="502790" y="108545"/>
              <a:ext cx="240938" cy="2370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81" h="21600" fill="norm" stroke="1" extrusionOk="0">
                  <a:moveTo>
                    <a:pt x="10866" y="0"/>
                  </a:moveTo>
                  <a:cubicBezTo>
                    <a:pt x="6589" y="0"/>
                    <a:pt x="2869" y="3131"/>
                    <a:pt x="1842" y="7626"/>
                  </a:cubicBezTo>
                  <a:lnTo>
                    <a:pt x="0" y="17531"/>
                  </a:lnTo>
                  <a:lnTo>
                    <a:pt x="18753" y="21600"/>
                  </a:lnTo>
                  <a:lnTo>
                    <a:pt x="20595" y="11695"/>
                  </a:lnTo>
                  <a:cubicBezTo>
                    <a:pt x="21600" y="6564"/>
                    <a:pt x="18423" y="1434"/>
                    <a:pt x="13566" y="372"/>
                  </a:cubicBezTo>
                  <a:lnTo>
                    <a:pt x="12730" y="194"/>
                  </a:lnTo>
                  <a:cubicBezTo>
                    <a:pt x="12099" y="62"/>
                    <a:pt x="11482" y="0"/>
                    <a:pt x="10866" y="0"/>
                  </a:cubicBezTo>
                  <a:close/>
                </a:path>
              </a:pathLst>
            </a:custGeom>
            <a:solidFill>
              <a:srgbClr val="F2484B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45" name="Google Shape;9921;p65"/>
            <p:cNvSpPr/>
            <p:nvPr/>
          </p:nvSpPr>
          <p:spPr>
            <a:xfrm flipH="1">
              <a:off x="1394236" y="4510511"/>
              <a:ext cx="215475" cy="466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552" y="21600"/>
                  </a:lnTo>
                  <a:lnTo>
                    <a:pt x="21600" y="20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46" name="Google Shape;9922;p65"/>
            <p:cNvSpPr/>
            <p:nvPr/>
          </p:nvSpPr>
          <p:spPr>
            <a:xfrm flipH="1">
              <a:off x="1510425" y="4770050"/>
              <a:ext cx="89588" cy="2064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74" h="21600" fill="norm" stroke="1" extrusionOk="0">
                  <a:moveTo>
                    <a:pt x="6372" y="0"/>
                  </a:moveTo>
                  <a:cubicBezTo>
                    <a:pt x="3018" y="0"/>
                    <a:pt x="316" y="383"/>
                    <a:pt x="0" y="1290"/>
                  </a:cubicBezTo>
                  <a:lnTo>
                    <a:pt x="1341" y="21600"/>
                  </a:lnTo>
                  <a:lnTo>
                    <a:pt x="20712" y="3115"/>
                  </a:lnTo>
                  <a:cubicBezTo>
                    <a:pt x="21600" y="1379"/>
                    <a:pt x="12782" y="0"/>
                    <a:pt x="6372" y="0"/>
                  </a:cubicBezTo>
                  <a:close/>
                </a:path>
              </a:pathLst>
            </a:custGeom>
            <a:solidFill>
              <a:srgbClr val="444178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47" name="Google Shape;9923;p65"/>
            <p:cNvSpPr/>
            <p:nvPr/>
          </p:nvSpPr>
          <p:spPr>
            <a:xfrm flipH="1">
              <a:off x="640796" y="524268"/>
              <a:ext cx="898462" cy="40490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4" h="21600" fill="norm" stroke="1" extrusionOk="0">
                  <a:moveTo>
                    <a:pt x="19728" y="0"/>
                  </a:moveTo>
                  <a:lnTo>
                    <a:pt x="32" y="21359"/>
                  </a:lnTo>
                  <a:cubicBezTo>
                    <a:pt x="-106" y="21462"/>
                    <a:pt x="220" y="21576"/>
                    <a:pt x="684" y="21597"/>
                  </a:cubicBezTo>
                  <a:cubicBezTo>
                    <a:pt x="743" y="21599"/>
                    <a:pt x="802" y="21600"/>
                    <a:pt x="859" y="21600"/>
                  </a:cubicBezTo>
                  <a:cubicBezTo>
                    <a:pt x="1296" y="21600"/>
                    <a:pt x="1669" y="21533"/>
                    <a:pt x="1752" y="21441"/>
                  </a:cubicBezTo>
                  <a:lnTo>
                    <a:pt x="21494" y="83"/>
                  </a:lnTo>
                  <a:lnTo>
                    <a:pt x="19728" y="0"/>
                  </a:lnTo>
                  <a:close/>
                </a:path>
              </a:pathLst>
            </a:custGeom>
            <a:solidFill>
              <a:srgbClr val="FFE599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48" name="Google Shape;9924;p65"/>
            <p:cNvSpPr/>
            <p:nvPr/>
          </p:nvSpPr>
          <p:spPr>
            <a:xfrm flipH="1">
              <a:off x="572913" y="539836"/>
              <a:ext cx="893869" cy="4047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4" h="21600" fill="norm" stroke="1" extrusionOk="0">
                  <a:moveTo>
                    <a:pt x="19842" y="0"/>
                  </a:moveTo>
                  <a:lnTo>
                    <a:pt x="18" y="21348"/>
                  </a:lnTo>
                  <a:cubicBezTo>
                    <a:pt x="-76" y="21462"/>
                    <a:pt x="205" y="21576"/>
                    <a:pt x="719" y="21596"/>
                  </a:cubicBezTo>
                  <a:cubicBezTo>
                    <a:pt x="772" y="21599"/>
                    <a:pt x="827" y="21600"/>
                    <a:pt x="881" y="21600"/>
                  </a:cubicBezTo>
                  <a:cubicBezTo>
                    <a:pt x="1288" y="21600"/>
                    <a:pt x="1665" y="21531"/>
                    <a:pt x="1747" y="21431"/>
                  </a:cubicBezTo>
                  <a:lnTo>
                    <a:pt x="21524" y="176"/>
                  </a:lnTo>
                  <a:lnTo>
                    <a:pt x="19842" y="0"/>
                  </a:lnTo>
                  <a:close/>
                </a:path>
              </a:pathLst>
            </a:custGeom>
            <a:solidFill>
              <a:srgbClr val="F1C23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49" name="Google Shape;9925;p65"/>
            <p:cNvSpPr/>
            <p:nvPr/>
          </p:nvSpPr>
          <p:spPr>
            <a:xfrm flipH="1">
              <a:off x="714634" y="524269"/>
              <a:ext cx="896455" cy="4033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2" h="21600" fill="norm" stroke="1" extrusionOk="0">
                  <a:moveTo>
                    <a:pt x="21492" y="0"/>
                  </a:moveTo>
                  <a:lnTo>
                    <a:pt x="19677" y="21"/>
                  </a:lnTo>
                  <a:lnTo>
                    <a:pt x="33" y="21347"/>
                  </a:lnTo>
                  <a:cubicBezTo>
                    <a:pt x="-108" y="21461"/>
                    <a:pt x="218" y="21575"/>
                    <a:pt x="683" y="21596"/>
                  </a:cubicBezTo>
                  <a:cubicBezTo>
                    <a:pt x="736" y="21599"/>
                    <a:pt x="791" y="21600"/>
                    <a:pt x="844" y="21600"/>
                  </a:cubicBezTo>
                  <a:cubicBezTo>
                    <a:pt x="1260" y="21600"/>
                    <a:pt x="1672" y="21531"/>
                    <a:pt x="1754" y="21430"/>
                  </a:cubicBezTo>
                  <a:lnTo>
                    <a:pt x="21492" y="0"/>
                  </a:lnTo>
                  <a:close/>
                </a:path>
              </a:pathLst>
            </a:custGeom>
            <a:solidFill>
              <a:srgbClr val="FFCC75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50" name="Google Shape;9926;p65"/>
            <p:cNvSpPr/>
            <p:nvPr/>
          </p:nvSpPr>
          <p:spPr>
            <a:xfrm flipH="1">
              <a:off x="516392" y="240313"/>
              <a:ext cx="285607" cy="3887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3" h="21600" fill="norm" stroke="1" extrusionOk="0">
                  <a:moveTo>
                    <a:pt x="7005" y="0"/>
                  </a:moveTo>
                  <a:cubicBezTo>
                    <a:pt x="5926" y="0"/>
                    <a:pt x="5221" y="128"/>
                    <a:pt x="5221" y="458"/>
                  </a:cubicBezTo>
                  <a:lnTo>
                    <a:pt x="0" y="19119"/>
                  </a:lnTo>
                  <a:cubicBezTo>
                    <a:pt x="95" y="18835"/>
                    <a:pt x="902" y="18688"/>
                    <a:pt x="2159" y="18688"/>
                  </a:cubicBezTo>
                  <a:cubicBezTo>
                    <a:pt x="2788" y="18688"/>
                    <a:pt x="3525" y="18726"/>
                    <a:pt x="4350" y="18797"/>
                  </a:cubicBezTo>
                  <a:cubicBezTo>
                    <a:pt x="5506" y="18906"/>
                    <a:pt x="6961" y="19119"/>
                    <a:pt x="8409" y="19336"/>
                  </a:cubicBezTo>
                  <a:cubicBezTo>
                    <a:pt x="12467" y="19875"/>
                    <a:pt x="16379" y="20957"/>
                    <a:pt x="16240" y="21600"/>
                  </a:cubicBezTo>
                  <a:lnTo>
                    <a:pt x="21308" y="2940"/>
                  </a:lnTo>
                  <a:cubicBezTo>
                    <a:pt x="21600" y="2184"/>
                    <a:pt x="17688" y="1215"/>
                    <a:pt x="13629" y="567"/>
                  </a:cubicBezTo>
                  <a:cubicBezTo>
                    <a:pt x="12175" y="350"/>
                    <a:pt x="10727" y="241"/>
                    <a:pt x="9425" y="132"/>
                  </a:cubicBezTo>
                  <a:cubicBezTo>
                    <a:pt x="8523" y="52"/>
                    <a:pt x="7691" y="0"/>
                    <a:pt x="7005" y="0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51" name="Google Shape;9927;p65"/>
            <p:cNvSpPr/>
            <p:nvPr/>
          </p:nvSpPr>
          <p:spPr>
            <a:xfrm flipH="1">
              <a:off x="619445" y="240313"/>
              <a:ext cx="182554" cy="3480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102" y="0"/>
                  </a:moveTo>
                  <a:cubicBezTo>
                    <a:pt x="9391" y="0"/>
                    <a:pt x="8274" y="143"/>
                    <a:pt x="8274" y="512"/>
                  </a:cubicBezTo>
                  <a:lnTo>
                    <a:pt x="0" y="21357"/>
                  </a:lnTo>
                  <a:cubicBezTo>
                    <a:pt x="151" y="21040"/>
                    <a:pt x="1429" y="20877"/>
                    <a:pt x="3422" y="20877"/>
                  </a:cubicBezTo>
                  <a:cubicBezTo>
                    <a:pt x="4419" y="20877"/>
                    <a:pt x="5586" y="20919"/>
                    <a:pt x="6895" y="20998"/>
                  </a:cubicBezTo>
                  <a:cubicBezTo>
                    <a:pt x="8727" y="21120"/>
                    <a:pt x="11032" y="21357"/>
                    <a:pt x="13326" y="21600"/>
                  </a:cubicBezTo>
                  <a:lnTo>
                    <a:pt x="21600" y="634"/>
                  </a:lnTo>
                  <a:cubicBezTo>
                    <a:pt x="19295" y="391"/>
                    <a:pt x="17000" y="269"/>
                    <a:pt x="14937" y="148"/>
                  </a:cubicBezTo>
                  <a:cubicBezTo>
                    <a:pt x="13508" y="58"/>
                    <a:pt x="12189" y="0"/>
                    <a:pt x="11102" y="0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52" name="Google Shape;9928;p65"/>
            <p:cNvSpPr/>
            <p:nvPr/>
          </p:nvSpPr>
          <p:spPr>
            <a:xfrm flipH="1">
              <a:off x="1233034" y="4576522"/>
              <a:ext cx="217516" cy="466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1893"/>
                  </a:lnTo>
                  <a:lnTo>
                    <a:pt x="19091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53" name="Google Shape;9929;p65"/>
            <p:cNvSpPr/>
            <p:nvPr/>
          </p:nvSpPr>
          <p:spPr>
            <a:xfrm flipH="1">
              <a:off x="1246645" y="4836062"/>
              <a:ext cx="91545" cy="2064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1" h="21600" fill="norm" stroke="1" extrusionOk="0">
                  <a:moveTo>
                    <a:pt x="14222" y="0"/>
                  </a:moveTo>
                  <a:cubicBezTo>
                    <a:pt x="7827" y="0"/>
                    <a:pt x="-809" y="1379"/>
                    <a:pt x="60" y="3115"/>
                  </a:cubicBezTo>
                  <a:lnTo>
                    <a:pt x="18144" y="21600"/>
                  </a:lnTo>
                  <a:lnTo>
                    <a:pt x="20791" y="1290"/>
                  </a:lnTo>
                  <a:cubicBezTo>
                    <a:pt x="20347" y="383"/>
                    <a:pt x="17584" y="0"/>
                    <a:pt x="14222" y="0"/>
                  </a:cubicBezTo>
                  <a:close/>
                </a:path>
              </a:pathLst>
            </a:custGeom>
            <a:solidFill>
              <a:srgbClr val="444178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54" name="Google Shape;9930;p65"/>
            <p:cNvSpPr/>
            <p:nvPr/>
          </p:nvSpPr>
          <p:spPr>
            <a:xfrm flipH="1">
              <a:off x="1304244" y="157289"/>
              <a:ext cx="909361" cy="44801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3" h="21600" fill="norm" stroke="1" extrusionOk="0">
                  <a:moveTo>
                    <a:pt x="1746" y="0"/>
                  </a:moveTo>
                  <a:lnTo>
                    <a:pt x="0" y="66"/>
                  </a:lnTo>
                  <a:lnTo>
                    <a:pt x="19808" y="21456"/>
                  </a:lnTo>
                  <a:cubicBezTo>
                    <a:pt x="19889" y="21539"/>
                    <a:pt x="20257" y="21600"/>
                    <a:pt x="20660" y="21600"/>
                  </a:cubicBezTo>
                  <a:cubicBezTo>
                    <a:pt x="20712" y="21600"/>
                    <a:pt x="20766" y="21599"/>
                    <a:pt x="20819" y="21597"/>
                  </a:cubicBezTo>
                  <a:cubicBezTo>
                    <a:pt x="21278" y="21578"/>
                    <a:pt x="21600" y="21484"/>
                    <a:pt x="21507" y="21391"/>
                  </a:cubicBezTo>
                  <a:lnTo>
                    <a:pt x="1746" y="0"/>
                  </a:lnTo>
                  <a:close/>
                </a:path>
              </a:pathLst>
            </a:custGeom>
            <a:solidFill>
              <a:srgbClr val="FFE599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55" name="Google Shape;9931;p65"/>
            <p:cNvSpPr/>
            <p:nvPr/>
          </p:nvSpPr>
          <p:spPr>
            <a:xfrm flipH="1">
              <a:off x="1232285" y="157289"/>
              <a:ext cx="907567" cy="4466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5" h="21600" fill="norm" stroke="1" extrusionOk="0">
                  <a:moveTo>
                    <a:pt x="0" y="0"/>
                  </a:moveTo>
                  <a:lnTo>
                    <a:pt x="19802" y="21438"/>
                  </a:lnTo>
                  <a:cubicBezTo>
                    <a:pt x="19885" y="21530"/>
                    <a:pt x="20264" y="21600"/>
                    <a:pt x="20674" y="21600"/>
                  </a:cubicBezTo>
                  <a:cubicBezTo>
                    <a:pt x="20720" y="21600"/>
                    <a:pt x="20769" y="21599"/>
                    <a:pt x="20815" y="21597"/>
                  </a:cubicBezTo>
                  <a:cubicBezTo>
                    <a:pt x="21324" y="21578"/>
                    <a:pt x="21600" y="21475"/>
                    <a:pt x="21507" y="21372"/>
                  </a:cubicBezTo>
                  <a:lnTo>
                    <a:pt x="1798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C23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56" name="Google Shape;9932;p65"/>
            <p:cNvSpPr/>
            <p:nvPr/>
          </p:nvSpPr>
          <p:spPr>
            <a:xfrm flipH="1">
              <a:off x="1377321" y="170899"/>
              <a:ext cx="904252" cy="44800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5" h="21600" fill="norm" stroke="1" extrusionOk="0">
                  <a:moveTo>
                    <a:pt x="1616" y="0"/>
                  </a:moveTo>
                  <a:lnTo>
                    <a:pt x="0" y="159"/>
                  </a:lnTo>
                  <a:lnTo>
                    <a:pt x="19754" y="21438"/>
                  </a:lnTo>
                  <a:cubicBezTo>
                    <a:pt x="19837" y="21537"/>
                    <a:pt x="20209" y="21600"/>
                    <a:pt x="20646" y="21600"/>
                  </a:cubicBezTo>
                  <a:cubicBezTo>
                    <a:pt x="20700" y="21600"/>
                    <a:pt x="20759" y="21599"/>
                    <a:pt x="20815" y="21597"/>
                  </a:cubicBezTo>
                  <a:cubicBezTo>
                    <a:pt x="21278" y="21578"/>
                    <a:pt x="21600" y="21485"/>
                    <a:pt x="21462" y="21372"/>
                  </a:cubicBezTo>
                  <a:lnTo>
                    <a:pt x="1616" y="0"/>
                  </a:lnTo>
                  <a:close/>
                </a:path>
              </a:pathLst>
            </a:custGeom>
            <a:solidFill>
              <a:srgbClr val="FFCC75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57" name="Google Shape;9933;p65"/>
            <p:cNvSpPr/>
            <p:nvPr/>
          </p:nvSpPr>
          <p:spPr>
            <a:xfrm flipH="1">
              <a:off x="1988346" y="157289"/>
              <a:ext cx="293227" cy="446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440" y="0"/>
                  </a:moveTo>
                  <a:lnTo>
                    <a:pt x="5007" y="658"/>
                  </a:lnTo>
                  <a:lnTo>
                    <a:pt x="3860" y="1033"/>
                  </a:lnTo>
                  <a:lnTo>
                    <a:pt x="0" y="2255"/>
                  </a:lnTo>
                  <a:lnTo>
                    <a:pt x="5577" y="21600"/>
                  </a:lnTo>
                  <a:lnTo>
                    <a:pt x="9299" y="20378"/>
                  </a:lnTo>
                  <a:lnTo>
                    <a:pt x="10584" y="20004"/>
                  </a:lnTo>
                  <a:lnTo>
                    <a:pt x="16023" y="19345"/>
                  </a:lnTo>
                  <a:lnTo>
                    <a:pt x="21600" y="19625"/>
                  </a:lnTo>
                  <a:lnTo>
                    <a:pt x="16023" y="280"/>
                  </a:lnTo>
                  <a:lnTo>
                    <a:pt x="1044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58" name="Google Shape;9934;p65"/>
            <p:cNvSpPr/>
            <p:nvPr/>
          </p:nvSpPr>
          <p:spPr>
            <a:xfrm flipH="1">
              <a:off x="2100974" y="165031"/>
              <a:ext cx="180599" cy="4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545" y="0"/>
                  </a:moveTo>
                  <a:lnTo>
                    <a:pt x="8129" y="289"/>
                  </a:lnTo>
                  <a:lnTo>
                    <a:pt x="6267" y="670"/>
                  </a:lnTo>
                  <a:lnTo>
                    <a:pt x="0" y="1913"/>
                  </a:lnTo>
                  <a:lnTo>
                    <a:pt x="9055" y="21600"/>
                  </a:lnTo>
                  <a:lnTo>
                    <a:pt x="15099" y="20357"/>
                  </a:lnTo>
                  <a:lnTo>
                    <a:pt x="17184" y="19975"/>
                  </a:lnTo>
                  <a:lnTo>
                    <a:pt x="21600" y="19687"/>
                  </a:lnTo>
                  <a:lnTo>
                    <a:pt x="12545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59" name="Google Shape;9935;p65"/>
            <p:cNvSpPr/>
            <p:nvPr/>
          </p:nvSpPr>
          <p:spPr>
            <a:xfrm flipH="1">
              <a:off x="1988346" y="495175"/>
              <a:ext cx="229171" cy="1087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366" y="0"/>
                  </a:moveTo>
                  <a:lnTo>
                    <a:pt x="6406" y="2687"/>
                  </a:lnTo>
                  <a:lnTo>
                    <a:pt x="0" y="9245"/>
                  </a:lnTo>
                  <a:lnTo>
                    <a:pt x="1098" y="21600"/>
                  </a:lnTo>
                  <a:lnTo>
                    <a:pt x="7505" y="15042"/>
                  </a:lnTo>
                  <a:lnTo>
                    <a:pt x="14464" y="12338"/>
                  </a:lnTo>
                  <a:lnTo>
                    <a:pt x="21600" y="13487"/>
                  </a:lnTo>
                  <a:lnTo>
                    <a:pt x="20502" y="1149"/>
                  </a:lnTo>
                  <a:lnTo>
                    <a:pt x="13366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60" name="Google Shape;9936;p65"/>
            <p:cNvSpPr/>
            <p:nvPr/>
          </p:nvSpPr>
          <p:spPr>
            <a:xfrm flipH="1">
              <a:off x="1095226" y="0"/>
              <a:ext cx="221346" cy="4621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158" y="0"/>
                  </a:moveTo>
                  <a:lnTo>
                    <a:pt x="0" y="20511"/>
                  </a:lnTo>
                  <a:lnTo>
                    <a:pt x="21600" y="21600"/>
                  </a:lnTo>
                  <a:lnTo>
                    <a:pt x="15158" y="0"/>
                  </a:lnTo>
                  <a:close/>
                </a:path>
              </a:pathLst>
            </a:custGeom>
            <a:solidFill>
              <a:srgbClr val="FCE5CD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61" name="Google Shape;9937;p65"/>
            <p:cNvSpPr/>
            <p:nvPr/>
          </p:nvSpPr>
          <p:spPr>
            <a:xfrm flipH="1">
              <a:off x="1134015" y="0"/>
              <a:ext cx="91392" cy="2075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5" h="21600" fill="norm" stroke="1" extrusionOk="0">
                  <a:moveTo>
                    <a:pt x="14826" y="0"/>
                  </a:moveTo>
                  <a:lnTo>
                    <a:pt x="26" y="18997"/>
                  </a:lnTo>
                  <a:cubicBezTo>
                    <a:pt x="-485" y="20644"/>
                    <a:pt x="6571" y="21600"/>
                    <a:pt x="12664" y="21600"/>
                  </a:cubicBezTo>
                  <a:cubicBezTo>
                    <a:pt x="17047" y="21600"/>
                    <a:pt x="20918" y="21104"/>
                    <a:pt x="21115" y="20007"/>
                  </a:cubicBezTo>
                  <a:lnTo>
                    <a:pt x="14826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62" name="Google Shape;9938;p65"/>
            <p:cNvSpPr/>
            <p:nvPr/>
          </p:nvSpPr>
          <p:spPr>
            <a:xfrm flipH="1">
              <a:off x="1168813" y="409512"/>
              <a:ext cx="522479" cy="45320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20023" y="0"/>
                  </a:moveTo>
                  <a:cubicBezTo>
                    <a:pt x="19273" y="0"/>
                    <a:pt x="18554" y="71"/>
                    <a:pt x="18481" y="158"/>
                  </a:cubicBezTo>
                  <a:lnTo>
                    <a:pt x="0" y="21572"/>
                  </a:lnTo>
                  <a:lnTo>
                    <a:pt x="3039" y="21600"/>
                  </a:lnTo>
                  <a:lnTo>
                    <a:pt x="21519" y="195"/>
                  </a:lnTo>
                  <a:cubicBezTo>
                    <a:pt x="21600" y="103"/>
                    <a:pt x="20959" y="10"/>
                    <a:pt x="20160" y="1"/>
                  </a:cubicBezTo>
                  <a:cubicBezTo>
                    <a:pt x="20114" y="0"/>
                    <a:pt x="20068" y="0"/>
                    <a:pt x="20023" y="0"/>
                  </a:cubicBezTo>
                  <a:close/>
                </a:path>
              </a:pathLst>
            </a:custGeom>
            <a:solidFill>
              <a:srgbClr val="03C0C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63" name="Google Shape;9939;p65"/>
            <p:cNvSpPr/>
            <p:nvPr/>
          </p:nvSpPr>
          <p:spPr>
            <a:xfrm flipH="1">
              <a:off x="1242544" y="403728"/>
              <a:ext cx="520543" cy="45320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7" h="21600" fill="norm" stroke="1" extrusionOk="0">
                  <a:moveTo>
                    <a:pt x="20017" y="0"/>
                  </a:moveTo>
                  <a:cubicBezTo>
                    <a:pt x="19261" y="0"/>
                    <a:pt x="18543" y="71"/>
                    <a:pt x="18466" y="167"/>
                  </a:cubicBezTo>
                  <a:lnTo>
                    <a:pt x="0" y="21470"/>
                  </a:lnTo>
                  <a:lnTo>
                    <a:pt x="2969" y="21600"/>
                  </a:lnTo>
                  <a:lnTo>
                    <a:pt x="21519" y="204"/>
                  </a:lnTo>
                  <a:cubicBezTo>
                    <a:pt x="21600" y="103"/>
                    <a:pt x="21037" y="10"/>
                    <a:pt x="20154" y="1"/>
                  </a:cubicBezTo>
                  <a:cubicBezTo>
                    <a:pt x="20108" y="0"/>
                    <a:pt x="20063" y="0"/>
                    <a:pt x="20017" y="0"/>
                  </a:cubicBezTo>
                  <a:close/>
                </a:path>
              </a:pathLst>
            </a:custGeom>
            <a:solidFill>
              <a:srgbClr val="98D9D5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64" name="Google Shape;9940;p65"/>
            <p:cNvSpPr/>
            <p:nvPr/>
          </p:nvSpPr>
          <p:spPr>
            <a:xfrm flipH="1">
              <a:off x="1095058" y="417338"/>
              <a:ext cx="522481" cy="45242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20026" y="0"/>
                  </a:moveTo>
                  <a:cubicBezTo>
                    <a:pt x="19210" y="0"/>
                    <a:pt x="18558" y="80"/>
                    <a:pt x="18481" y="177"/>
                  </a:cubicBezTo>
                  <a:lnTo>
                    <a:pt x="0" y="21600"/>
                  </a:lnTo>
                  <a:lnTo>
                    <a:pt x="3123" y="21554"/>
                  </a:lnTo>
                  <a:lnTo>
                    <a:pt x="21519" y="214"/>
                  </a:lnTo>
                  <a:cubicBezTo>
                    <a:pt x="21600" y="103"/>
                    <a:pt x="20962" y="10"/>
                    <a:pt x="20160" y="1"/>
                  </a:cubicBezTo>
                  <a:cubicBezTo>
                    <a:pt x="20117" y="0"/>
                    <a:pt x="20072" y="0"/>
                    <a:pt x="20026" y="0"/>
                  </a:cubicBezTo>
                  <a:close/>
                </a:path>
              </a:pathLst>
            </a:custGeom>
            <a:solidFill>
              <a:srgbClr val="00A9AA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65" name="Google Shape;9941;p65"/>
            <p:cNvSpPr/>
            <p:nvPr/>
          </p:nvSpPr>
          <p:spPr>
            <a:xfrm flipH="1">
              <a:off x="252126" y="4617355"/>
              <a:ext cx="2078302" cy="6581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8" h="21600" fill="norm" stroke="1" extrusionOk="0">
                  <a:moveTo>
                    <a:pt x="10784" y="0"/>
                  </a:moveTo>
                  <a:cubicBezTo>
                    <a:pt x="5505" y="0"/>
                    <a:pt x="1172" y="3758"/>
                    <a:pt x="206" y="8666"/>
                  </a:cubicBezTo>
                  <a:cubicBezTo>
                    <a:pt x="44" y="9431"/>
                    <a:pt x="-16" y="10257"/>
                    <a:pt x="4" y="11086"/>
                  </a:cubicBezTo>
                  <a:cubicBezTo>
                    <a:pt x="165" y="16949"/>
                    <a:pt x="4981" y="21600"/>
                    <a:pt x="10784" y="21600"/>
                  </a:cubicBezTo>
                  <a:cubicBezTo>
                    <a:pt x="16587" y="21600"/>
                    <a:pt x="21403" y="16949"/>
                    <a:pt x="21565" y="11086"/>
                  </a:cubicBezTo>
                  <a:cubicBezTo>
                    <a:pt x="21584" y="10257"/>
                    <a:pt x="21524" y="9431"/>
                    <a:pt x="21362" y="8666"/>
                  </a:cubicBezTo>
                  <a:cubicBezTo>
                    <a:pt x="20396" y="3758"/>
                    <a:pt x="16063" y="0"/>
                    <a:pt x="10784" y="0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66" name="Google Shape;9942;p65"/>
            <p:cNvSpPr/>
            <p:nvPr/>
          </p:nvSpPr>
          <p:spPr>
            <a:xfrm flipH="1">
              <a:off x="50602" y="2162999"/>
              <a:ext cx="2481409" cy="29941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67" y="728"/>
                  </a:lnTo>
                  <a:lnTo>
                    <a:pt x="1927" y="19611"/>
                  </a:lnTo>
                  <a:cubicBezTo>
                    <a:pt x="2079" y="20633"/>
                    <a:pt x="5426" y="21460"/>
                    <a:pt x="9651" y="21586"/>
                  </a:cubicBezTo>
                  <a:cubicBezTo>
                    <a:pt x="10022" y="21600"/>
                    <a:pt x="10411" y="21600"/>
                    <a:pt x="10800" y="21600"/>
                  </a:cubicBezTo>
                  <a:cubicBezTo>
                    <a:pt x="15549" y="21600"/>
                    <a:pt x="19504" y="20732"/>
                    <a:pt x="19673" y="19611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F2484B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67" name="Google Shape;9943;p65"/>
            <p:cNvSpPr/>
            <p:nvPr/>
          </p:nvSpPr>
          <p:spPr>
            <a:xfrm flipH="1">
              <a:off x="50602" y="2162999"/>
              <a:ext cx="2481409" cy="29941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67" y="728"/>
                  </a:lnTo>
                  <a:cubicBezTo>
                    <a:pt x="1513" y="1229"/>
                    <a:pt x="4338" y="1813"/>
                    <a:pt x="9677" y="1813"/>
                  </a:cubicBezTo>
                  <a:cubicBezTo>
                    <a:pt x="11954" y="1813"/>
                    <a:pt x="14688" y="1707"/>
                    <a:pt x="17966" y="1443"/>
                  </a:cubicBezTo>
                  <a:cubicBezTo>
                    <a:pt x="17966" y="1443"/>
                    <a:pt x="18406" y="16389"/>
                    <a:pt x="9651" y="21586"/>
                  </a:cubicBezTo>
                  <a:cubicBezTo>
                    <a:pt x="10022" y="21600"/>
                    <a:pt x="10411" y="21600"/>
                    <a:pt x="10800" y="21600"/>
                  </a:cubicBezTo>
                  <a:cubicBezTo>
                    <a:pt x="15549" y="21600"/>
                    <a:pt x="19504" y="20732"/>
                    <a:pt x="19673" y="19611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B44035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68" name="Google Shape;9944;p65"/>
            <p:cNvSpPr/>
            <p:nvPr/>
          </p:nvSpPr>
          <p:spPr>
            <a:xfrm flipH="1">
              <a:off x="71" y="1933915"/>
              <a:ext cx="2582468" cy="3999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79" y="14052"/>
                  </a:lnTo>
                  <a:lnTo>
                    <a:pt x="195" y="14470"/>
                  </a:lnTo>
                  <a:cubicBezTo>
                    <a:pt x="536" y="18453"/>
                    <a:pt x="5165" y="21600"/>
                    <a:pt x="10800" y="21600"/>
                  </a:cubicBezTo>
                  <a:cubicBezTo>
                    <a:pt x="16614" y="21600"/>
                    <a:pt x="21372" y="18247"/>
                    <a:pt x="21421" y="14052"/>
                  </a:cubicBezTo>
                  <a:lnTo>
                    <a:pt x="21600" y="0"/>
                  </a:lnTo>
                  <a:lnTo>
                    <a:pt x="20950" y="0"/>
                  </a:lnTo>
                  <a:cubicBezTo>
                    <a:pt x="19716" y="2412"/>
                    <a:pt x="16111" y="5136"/>
                    <a:pt x="10800" y="5136"/>
                  </a:cubicBezTo>
                  <a:cubicBezTo>
                    <a:pt x="5489" y="5136"/>
                    <a:pt x="1884" y="2412"/>
                    <a:pt x="650" y="0"/>
                  </a:cubicBezTo>
                  <a:close/>
                </a:path>
              </a:pathLst>
            </a:custGeom>
            <a:solidFill>
              <a:srgbClr val="EC6D4B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69" name="Google Shape;9945;p65"/>
            <p:cNvSpPr/>
            <p:nvPr/>
          </p:nvSpPr>
          <p:spPr>
            <a:xfrm flipH="1">
              <a:off x="1050566" y="1788279"/>
              <a:ext cx="182469" cy="524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85" y="0"/>
                  </a:moveTo>
                  <a:lnTo>
                    <a:pt x="0" y="20829"/>
                  </a:lnTo>
                  <a:cubicBezTo>
                    <a:pt x="7119" y="20829"/>
                    <a:pt x="13786" y="20829"/>
                    <a:pt x="20452" y="21600"/>
                  </a:cubicBezTo>
                  <a:lnTo>
                    <a:pt x="21600" y="806"/>
                  </a:lnTo>
                  <a:cubicBezTo>
                    <a:pt x="14712" y="0"/>
                    <a:pt x="7814" y="0"/>
                    <a:pt x="685" y="0"/>
                  </a:cubicBezTo>
                  <a:close/>
                </a:path>
              </a:pathLst>
            </a:custGeom>
            <a:solidFill>
              <a:srgbClr val="F2484B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70" name="Google Shape;9946;p65"/>
            <p:cNvSpPr/>
            <p:nvPr/>
          </p:nvSpPr>
          <p:spPr>
            <a:xfrm flipH="1">
              <a:off x="1450551" y="1788279"/>
              <a:ext cx="304795" cy="582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14034" y="725"/>
                    <a:pt x="6740" y="1451"/>
                    <a:pt x="0" y="2869"/>
                  </a:cubicBezTo>
                  <a:lnTo>
                    <a:pt x="549" y="21600"/>
                  </a:lnTo>
                  <a:cubicBezTo>
                    <a:pt x="7017" y="20149"/>
                    <a:pt x="13896" y="19424"/>
                    <a:pt x="21190" y="18731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F2484B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71" name="Google Shape;9947;p65"/>
            <p:cNvSpPr/>
            <p:nvPr/>
          </p:nvSpPr>
          <p:spPr>
            <a:xfrm flipH="1">
              <a:off x="0" y="1796020"/>
              <a:ext cx="2582640" cy="2815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5" h="21600" fill="norm" stroke="1" extrusionOk="0">
                  <a:moveTo>
                    <a:pt x="14633" y="0"/>
                  </a:moveTo>
                  <a:lnTo>
                    <a:pt x="14553" y="3876"/>
                  </a:lnTo>
                  <a:cubicBezTo>
                    <a:pt x="17802" y="5214"/>
                    <a:pt x="19985" y="7896"/>
                    <a:pt x="20858" y="10578"/>
                  </a:cubicBezTo>
                  <a:cubicBezTo>
                    <a:pt x="19920" y="13260"/>
                    <a:pt x="17625" y="16092"/>
                    <a:pt x="14245" y="17280"/>
                  </a:cubicBezTo>
                  <a:cubicBezTo>
                    <a:pt x="13841" y="17430"/>
                    <a:pt x="13421" y="17580"/>
                    <a:pt x="12984" y="17580"/>
                  </a:cubicBezTo>
                  <a:cubicBezTo>
                    <a:pt x="12774" y="17580"/>
                    <a:pt x="12564" y="17730"/>
                    <a:pt x="12354" y="17730"/>
                  </a:cubicBezTo>
                  <a:cubicBezTo>
                    <a:pt x="11933" y="17730"/>
                    <a:pt x="11513" y="17874"/>
                    <a:pt x="11077" y="17874"/>
                  </a:cubicBezTo>
                  <a:lnTo>
                    <a:pt x="10462" y="17874"/>
                  </a:lnTo>
                  <a:cubicBezTo>
                    <a:pt x="10042" y="17874"/>
                    <a:pt x="9621" y="17730"/>
                    <a:pt x="9217" y="17730"/>
                  </a:cubicBezTo>
                  <a:cubicBezTo>
                    <a:pt x="8522" y="17580"/>
                    <a:pt x="7859" y="17430"/>
                    <a:pt x="7228" y="17280"/>
                  </a:cubicBezTo>
                  <a:cubicBezTo>
                    <a:pt x="7018" y="17130"/>
                    <a:pt x="6808" y="17130"/>
                    <a:pt x="6598" y="16986"/>
                  </a:cubicBezTo>
                  <a:cubicBezTo>
                    <a:pt x="6388" y="16836"/>
                    <a:pt x="6178" y="16836"/>
                    <a:pt x="5967" y="16686"/>
                  </a:cubicBezTo>
                  <a:cubicBezTo>
                    <a:pt x="5757" y="16536"/>
                    <a:pt x="5547" y="16386"/>
                    <a:pt x="5337" y="16236"/>
                  </a:cubicBezTo>
                  <a:cubicBezTo>
                    <a:pt x="3009" y="14898"/>
                    <a:pt x="1392" y="12666"/>
                    <a:pt x="648" y="10578"/>
                  </a:cubicBezTo>
                  <a:cubicBezTo>
                    <a:pt x="1343" y="8496"/>
                    <a:pt x="2863" y="6258"/>
                    <a:pt x="5094" y="4770"/>
                  </a:cubicBezTo>
                  <a:lnTo>
                    <a:pt x="5030" y="1044"/>
                  </a:lnTo>
                  <a:cubicBezTo>
                    <a:pt x="1974" y="2982"/>
                    <a:pt x="-47" y="6558"/>
                    <a:pt x="1" y="10578"/>
                  </a:cubicBezTo>
                  <a:cubicBezTo>
                    <a:pt x="34" y="14598"/>
                    <a:pt x="2216" y="18174"/>
                    <a:pt x="5418" y="20112"/>
                  </a:cubicBezTo>
                  <a:cubicBezTo>
                    <a:pt x="5627" y="20262"/>
                    <a:pt x="5838" y="20412"/>
                    <a:pt x="6048" y="20412"/>
                  </a:cubicBezTo>
                  <a:cubicBezTo>
                    <a:pt x="6259" y="20556"/>
                    <a:pt x="6468" y="20706"/>
                    <a:pt x="6679" y="20706"/>
                  </a:cubicBezTo>
                  <a:cubicBezTo>
                    <a:pt x="6889" y="20856"/>
                    <a:pt x="7099" y="20856"/>
                    <a:pt x="7309" y="21006"/>
                  </a:cubicBezTo>
                  <a:cubicBezTo>
                    <a:pt x="7908" y="21156"/>
                    <a:pt x="8538" y="21300"/>
                    <a:pt x="9185" y="21450"/>
                  </a:cubicBezTo>
                  <a:cubicBezTo>
                    <a:pt x="9589" y="21450"/>
                    <a:pt x="10009" y="21600"/>
                    <a:pt x="10414" y="21600"/>
                  </a:cubicBezTo>
                  <a:lnTo>
                    <a:pt x="11044" y="21600"/>
                  </a:lnTo>
                  <a:cubicBezTo>
                    <a:pt x="11449" y="21600"/>
                    <a:pt x="11869" y="21450"/>
                    <a:pt x="12273" y="21450"/>
                  </a:cubicBezTo>
                  <a:cubicBezTo>
                    <a:pt x="12483" y="21450"/>
                    <a:pt x="12693" y="21450"/>
                    <a:pt x="12904" y="21300"/>
                  </a:cubicBezTo>
                  <a:cubicBezTo>
                    <a:pt x="13340" y="21300"/>
                    <a:pt x="13761" y="21156"/>
                    <a:pt x="14164" y="21006"/>
                  </a:cubicBezTo>
                  <a:cubicBezTo>
                    <a:pt x="18400" y="19518"/>
                    <a:pt x="21472" y="15342"/>
                    <a:pt x="21505" y="10578"/>
                  </a:cubicBezTo>
                  <a:cubicBezTo>
                    <a:pt x="21553" y="5814"/>
                    <a:pt x="18691" y="1644"/>
                    <a:pt x="14633" y="0"/>
                  </a:cubicBezTo>
                  <a:close/>
                </a:path>
              </a:pathLst>
            </a:custGeom>
            <a:solidFill>
              <a:srgbClr val="F2484B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72" name="Google Shape;9948;p65"/>
            <p:cNvSpPr/>
            <p:nvPr/>
          </p:nvSpPr>
          <p:spPr>
            <a:xfrm flipH="1">
              <a:off x="432769" y="3292435"/>
              <a:ext cx="1717075" cy="11642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8" h="21600" fill="norm" stroke="1" extrusionOk="0">
                  <a:moveTo>
                    <a:pt x="768" y="0"/>
                  </a:moveTo>
                  <a:cubicBezTo>
                    <a:pt x="329" y="0"/>
                    <a:pt x="-41" y="573"/>
                    <a:pt x="4" y="1237"/>
                  </a:cubicBezTo>
                  <a:lnTo>
                    <a:pt x="709" y="18636"/>
                  </a:lnTo>
                  <a:cubicBezTo>
                    <a:pt x="734" y="19105"/>
                    <a:pt x="953" y="19537"/>
                    <a:pt x="1294" y="19681"/>
                  </a:cubicBezTo>
                  <a:cubicBezTo>
                    <a:pt x="4445" y="20961"/>
                    <a:pt x="7602" y="21600"/>
                    <a:pt x="10759" y="21600"/>
                  </a:cubicBezTo>
                  <a:cubicBezTo>
                    <a:pt x="13917" y="21600"/>
                    <a:pt x="17073" y="20961"/>
                    <a:pt x="20224" y="19681"/>
                  </a:cubicBezTo>
                  <a:cubicBezTo>
                    <a:pt x="20541" y="19537"/>
                    <a:pt x="20784" y="19105"/>
                    <a:pt x="20809" y="18636"/>
                  </a:cubicBezTo>
                  <a:lnTo>
                    <a:pt x="21514" y="1237"/>
                  </a:lnTo>
                  <a:cubicBezTo>
                    <a:pt x="21559" y="573"/>
                    <a:pt x="21190" y="0"/>
                    <a:pt x="20750" y="0"/>
                  </a:cubicBezTo>
                  <a:cubicBezTo>
                    <a:pt x="20714" y="0"/>
                    <a:pt x="20676" y="3"/>
                    <a:pt x="20638" y="13"/>
                  </a:cubicBezTo>
                  <a:cubicBezTo>
                    <a:pt x="18850" y="372"/>
                    <a:pt x="14805" y="552"/>
                    <a:pt x="10759" y="552"/>
                  </a:cubicBezTo>
                  <a:cubicBezTo>
                    <a:pt x="6713" y="552"/>
                    <a:pt x="2669" y="372"/>
                    <a:pt x="880" y="13"/>
                  </a:cubicBezTo>
                  <a:cubicBezTo>
                    <a:pt x="843" y="3"/>
                    <a:pt x="804" y="0"/>
                    <a:pt x="768" y="0"/>
                  </a:cubicBezTo>
                  <a:close/>
                </a:path>
              </a:pathLst>
            </a:custGeom>
            <a:solidFill>
              <a:srgbClr val="EC6D4B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pic>
        <p:nvPicPr>
          <p:cNvPr id="9974" name="IMG_5372.png" descr="IMG_5372.png"/>
          <p:cNvPicPr>
            <a:picLocks noChangeAspect="1"/>
          </p:cNvPicPr>
          <p:nvPr/>
        </p:nvPicPr>
        <p:blipFill>
          <a:blip r:embed="rId2">
            <a:extLst/>
          </a:blip>
          <a:srcRect l="23415" t="21648" r="49999" b="16549"/>
          <a:stretch>
            <a:fillRect/>
          </a:stretch>
        </p:blipFill>
        <p:spPr>
          <a:xfrm>
            <a:off x="1893439" y="3583216"/>
            <a:ext cx="6054416" cy="7739910"/>
          </a:xfrm>
          <a:prstGeom prst="rect">
            <a:avLst/>
          </a:prstGeom>
          <a:ln w="12700">
            <a:miter lim="400000"/>
          </a:ln>
        </p:spPr>
      </p:pic>
      <p:grpSp>
        <p:nvGrpSpPr>
          <p:cNvPr id="9977" name="IMG_5372.png"/>
          <p:cNvGrpSpPr/>
          <p:nvPr/>
        </p:nvGrpSpPr>
        <p:grpSpPr>
          <a:xfrm>
            <a:off x="16186281" y="1916066"/>
            <a:ext cx="4236097" cy="943614"/>
            <a:chOff x="0" y="0"/>
            <a:chExt cx="4236096" cy="943613"/>
          </a:xfrm>
        </p:grpSpPr>
        <p:pic>
          <p:nvPicPr>
            <p:cNvPr id="9976" name="IMG_5372.png" descr="IMG_5372.png"/>
            <p:cNvPicPr>
              <a:picLocks noChangeAspect="1"/>
            </p:cNvPicPr>
            <p:nvPr/>
          </p:nvPicPr>
          <p:blipFill>
            <a:blip r:embed="rId2">
              <a:extLst/>
            </a:blip>
            <a:srcRect l="76795" t="10391" r="1873" b="82093"/>
            <a:stretch>
              <a:fillRect/>
            </a:stretch>
          </p:blipFill>
          <p:spPr>
            <a:xfrm>
              <a:off x="76200" y="76200"/>
              <a:ext cx="4083697" cy="791214"/>
            </a:xfrm>
            <a:prstGeom prst="rect">
              <a:avLst/>
            </a:prstGeom>
            <a:ln>
              <a:noFill/>
            </a:ln>
            <a:effectLst/>
          </p:spPr>
        </p:pic>
        <p:pic>
          <p:nvPicPr>
            <p:cNvPr id="9975" name="IMG_5372.png" descr="IMG_5372.png"/>
            <p:cNvPicPr>
              <a:picLocks noChangeAspect="0"/>
            </p:cNvPicPr>
            <p:nvPr/>
          </p:nvPicPr>
          <p:blipFill>
            <a:blip r:embed="rId3">
              <a:extLst/>
            </a:blip>
            <a:stretch>
              <a:fillRect/>
            </a:stretch>
          </p:blipFill>
          <p:spPr>
            <a:xfrm>
              <a:off x="0" y="0"/>
              <a:ext cx="4236097" cy="943614"/>
            </a:xfrm>
            <a:prstGeom prst="rect">
              <a:avLst/>
            </a:prstGeom>
            <a:effectLst/>
          </p:spPr>
        </p:pic>
      </p:grpSp>
      <p:grpSp>
        <p:nvGrpSpPr>
          <p:cNvPr id="9980" name="IMG_5372.png"/>
          <p:cNvGrpSpPr/>
          <p:nvPr/>
        </p:nvGrpSpPr>
        <p:grpSpPr>
          <a:xfrm>
            <a:off x="3711671" y="1916065"/>
            <a:ext cx="4236097" cy="943615"/>
            <a:chOff x="0" y="0"/>
            <a:chExt cx="4236096" cy="943613"/>
          </a:xfrm>
        </p:grpSpPr>
        <p:pic>
          <p:nvPicPr>
            <p:cNvPr id="9979" name="IMG_5372.png" descr="IMG_5372.png"/>
            <p:cNvPicPr>
              <a:picLocks noChangeAspect="1"/>
            </p:cNvPicPr>
            <p:nvPr/>
          </p:nvPicPr>
          <p:blipFill>
            <a:blip r:embed="rId2">
              <a:extLst/>
            </a:blip>
            <a:srcRect l="25933" t="10162" r="52736" b="82322"/>
            <a:stretch>
              <a:fillRect/>
            </a:stretch>
          </p:blipFill>
          <p:spPr>
            <a:xfrm>
              <a:off x="76200" y="76200"/>
              <a:ext cx="4083697" cy="791214"/>
            </a:xfrm>
            <a:prstGeom prst="rect">
              <a:avLst/>
            </a:prstGeom>
            <a:ln>
              <a:noFill/>
            </a:ln>
            <a:effectLst/>
          </p:spPr>
        </p:pic>
        <p:pic>
          <p:nvPicPr>
            <p:cNvPr id="9978" name="IMG_5372.png" descr="IMG_5372.png"/>
            <p:cNvPicPr>
              <a:picLocks noChangeAspect="0"/>
            </p:cNvPicPr>
            <p:nvPr/>
          </p:nvPicPr>
          <p:blipFill>
            <a:blip r:embed="rId3">
              <a:extLst/>
            </a:blip>
            <a:stretch>
              <a:fillRect/>
            </a:stretch>
          </p:blipFill>
          <p:spPr>
            <a:xfrm>
              <a:off x="0" y="0"/>
              <a:ext cx="4236097" cy="943614"/>
            </a:xfrm>
            <a:prstGeom prst="rect">
              <a:avLst/>
            </a:prstGeom>
            <a:effectLst/>
          </p:spPr>
        </p:pic>
      </p:grpSp>
      <p:pic>
        <p:nvPicPr>
          <p:cNvPr id="9981" name="IMG_5372.png" descr="IMG_5372.png"/>
          <p:cNvPicPr>
            <a:picLocks noChangeAspect="1"/>
          </p:cNvPicPr>
          <p:nvPr/>
        </p:nvPicPr>
        <p:blipFill>
          <a:blip r:embed="rId2">
            <a:extLst/>
          </a:blip>
          <a:srcRect l="50495" t="20777" r="2280" b="910"/>
          <a:stretch>
            <a:fillRect/>
          </a:stretch>
        </p:blipFill>
        <p:spPr>
          <a:xfrm>
            <a:off x="10301907" y="2859679"/>
            <a:ext cx="11499313" cy="10486476"/>
          </a:xfrm>
          <a:prstGeom prst="rect">
            <a:avLst/>
          </a:prstGeom>
          <a:ln w="12700">
            <a:miter lim="400000"/>
          </a:ln>
        </p:spPr>
      </p:pic>
      <p:grpSp>
        <p:nvGrpSpPr>
          <p:cNvPr id="9987" name="تجميع"/>
          <p:cNvGrpSpPr/>
          <p:nvPr/>
        </p:nvGrpSpPr>
        <p:grpSpPr>
          <a:xfrm>
            <a:off x="17531391" y="0"/>
            <a:ext cx="6852609" cy="1564170"/>
            <a:chOff x="0" y="0"/>
            <a:chExt cx="6852608" cy="1564169"/>
          </a:xfrm>
        </p:grpSpPr>
        <p:sp>
          <p:nvSpPr>
            <p:cNvPr id="9982" name="الفصل"/>
            <p:cNvSpPr txBox="1"/>
            <p:nvPr/>
          </p:nvSpPr>
          <p:spPr>
            <a:xfrm>
              <a:off x="4374372" y="0"/>
              <a:ext cx="2478237" cy="1067832"/>
            </a:xfrm>
            <a:prstGeom prst="rect">
              <a:avLst/>
            </a:prstGeom>
            <a:noFill/>
            <a:ln w="254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121919" tIns="121919" rIns="121919" bIns="121919" numCol="1" anchor="ctr">
              <a:noAutofit/>
            </a:bodyPr>
            <a:lstStyle>
              <a:lvl1pPr algn="ctr">
                <a:lnSpc>
                  <a:spcPct val="90000"/>
                </a:lnSpc>
                <a:spcBef>
                  <a:spcPts val="2600"/>
                </a:spcBef>
                <a:defRPr sz="3000">
                  <a:solidFill>
                    <a:srgbClr val="30886E"/>
                  </a:solidFill>
                  <a:latin typeface="Madani Arabic SemiBold"/>
                  <a:ea typeface="Madani Arabic SemiBold"/>
                  <a:cs typeface="Madani Arabic SemiBold"/>
                  <a:sym typeface="Madani Arabic SemiBold"/>
                </a:defRPr>
              </a:lvl1pPr>
            </a:lstStyle>
            <a:p>
              <a:pPr rtl="0">
                <a:defRPr/>
              </a:pPr>
              <a:r>
                <a:t>الفصل</a:t>
              </a:r>
            </a:p>
          </p:txBody>
        </p:sp>
        <p:grpSp>
          <p:nvGrpSpPr>
            <p:cNvPr id="9985" name="تجميع"/>
            <p:cNvGrpSpPr/>
            <p:nvPr/>
          </p:nvGrpSpPr>
          <p:grpSpPr>
            <a:xfrm>
              <a:off x="5072646" y="313834"/>
              <a:ext cx="953349" cy="1250336"/>
              <a:chOff x="0" y="0"/>
              <a:chExt cx="953348" cy="1250335"/>
            </a:xfrm>
          </p:grpSpPr>
          <p:sp>
            <p:nvSpPr>
              <p:cNvPr id="9983" name="بيضاوي"/>
              <p:cNvSpPr/>
              <p:nvPr/>
            </p:nvSpPr>
            <p:spPr>
              <a:xfrm>
                <a:off x="193430" y="475550"/>
                <a:ext cx="591889" cy="641436"/>
              </a:xfrm>
              <a:prstGeom prst="ellipse">
                <a:avLst/>
              </a:prstGeom>
              <a:solidFill>
                <a:schemeClr val="accent3">
                  <a:satOff val="-2741"/>
                  <a:lumOff val="25980"/>
                </a:schemeClr>
              </a:solidFill>
              <a:ln w="12700" cap="flat">
                <a:solidFill>
                  <a:srgbClr val="075194"/>
                </a:solidFill>
                <a:prstDash val="solid"/>
                <a:round/>
              </a:ln>
              <a:effectLst>
                <a:outerShdw sx="100000" sy="100000" kx="0" ky="0" algn="b" rotWithShape="0" blurRad="76200" dist="38100" dir="5400000">
                  <a:srgbClr val="000000">
                    <a:alpha val="38000"/>
                  </a:srgbClr>
                </a:outerShdw>
              </a:effectLst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defTabSz="1828800" rtl="0">
                  <a:defRPr sz="2800"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9984" name="٥"/>
              <p:cNvSpPr txBox="1"/>
              <p:nvPr/>
            </p:nvSpPr>
            <p:spPr>
              <a:xfrm>
                <a:off x="0" y="0"/>
                <a:ext cx="953349" cy="1250336"/>
              </a:xfrm>
              <a:prstGeom prst="rect">
                <a:avLst/>
              </a:prstGeom>
              <a:noFill/>
              <a:ln w="254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a14="http://schemas.microsoft.com/office/mac/drawingml/2011/main" val="1"/>
                </a:ext>
              </a:extLst>
            </p:spPr>
            <p:txBody>
              <a:bodyPr wrap="square" lIns="121919" tIns="121919" rIns="121919" bIns="121919" numCol="1" anchor="ctr">
                <a:noAutofit/>
              </a:bodyPr>
              <a:lstStyle>
                <a:lvl1pPr algn="ctr">
                  <a:lnSpc>
                    <a:spcPct val="90000"/>
                  </a:lnSpc>
                  <a:spcBef>
                    <a:spcPts val="2600"/>
                  </a:spcBef>
                  <a:defRPr sz="9800">
                    <a:solidFill>
                      <a:schemeClr val="accent5">
                        <a:lumOff val="-5686"/>
                      </a:schemeClr>
                    </a:solidFill>
                    <a:latin typeface="(A) Arslan Wessam B (A) Arslan Wessam B"/>
                    <a:ea typeface="(A) Arslan Wessam B (A) Arslan Wessam B"/>
                    <a:cs typeface="(A) Arslan Wessam B (A) Arslan Wessam B"/>
                    <a:sym typeface="(A) Arslan Wessam B (A) Arslan Wessam B"/>
                  </a:defRPr>
                </a:lvl1pPr>
              </a:lstStyle>
              <a:p>
                <a:pPr rtl="0">
                  <a:defRPr/>
                </a:pPr>
                <a:r>
                  <a:t>٥</a:t>
                </a:r>
              </a:p>
            </p:txBody>
          </p:sp>
        </p:grpSp>
        <p:sp>
          <p:nvSpPr>
            <p:cNvPr id="9986" name="القياس:الطول والكتلة والسعة"/>
            <p:cNvSpPr txBox="1"/>
            <p:nvPr/>
          </p:nvSpPr>
          <p:spPr>
            <a:xfrm>
              <a:off x="0" y="797852"/>
              <a:ext cx="5250447" cy="766318"/>
            </a:xfrm>
            <a:prstGeom prst="rect">
              <a:avLst/>
            </a:prstGeom>
            <a:noFill/>
            <a:ln w="254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121919" tIns="121919" rIns="121919" bIns="121919" numCol="1" anchor="ctr">
              <a:normAutofit fontScale="100000" lnSpcReduction="0"/>
            </a:bodyPr>
            <a:lstStyle>
              <a:lvl1pPr algn="r">
                <a:lnSpc>
                  <a:spcPct val="90000"/>
                </a:lnSpc>
                <a:spcBef>
                  <a:spcPts val="2600"/>
                </a:spcBef>
                <a:defRPr sz="3000">
                  <a:solidFill>
                    <a:srgbClr val="30886E"/>
                  </a:solidFill>
                  <a:latin typeface="Madani Arabic SemiBold"/>
                  <a:ea typeface="Madani Arabic SemiBold"/>
                  <a:cs typeface="Madani Arabic SemiBold"/>
                  <a:sym typeface="Madani Arabic SemiBold"/>
                </a:defRPr>
              </a:lvl1pPr>
            </a:lstStyle>
            <a:p>
              <a:pPr rtl="0">
                <a:defRPr/>
              </a:pPr>
              <a:r>
                <a:t>القياس:الطول والكتلة والسعة</a:t>
              </a:r>
            </a:p>
          </p:txBody>
        </p:sp>
      </p:grpSp>
      <p:grpSp>
        <p:nvGrpSpPr>
          <p:cNvPr id="10003" name="Google Shape;10005;p66">
            <a:hlinkClick r:id="rId4" invalidUrl="" action="ppaction://hlinksldjump" tgtFrame="" tooltip="" history="1" highlightClick="0" endSnd="0"/>
          </p:cNvPr>
          <p:cNvGrpSpPr/>
          <p:nvPr/>
        </p:nvGrpSpPr>
        <p:grpSpPr>
          <a:xfrm>
            <a:off x="16691024" y="5445967"/>
            <a:ext cx="1311057" cy="1412033"/>
            <a:chOff x="0" y="44"/>
            <a:chExt cx="1311055" cy="1412032"/>
          </a:xfrm>
        </p:grpSpPr>
        <p:sp>
          <p:nvSpPr>
            <p:cNvPr id="9988" name="Google Shape;10006;p66"/>
            <p:cNvSpPr/>
            <p:nvPr/>
          </p:nvSpPr>
          <p:spPr>
            <a:xfrm>
              <a:off x="0" y="101020"/>
              <a:ext cx="1311056" cy="1311057"/>
            </a:xfrm>
            <a:prstGeom prst="ellipse">
              <a:avLst/>
            </a:pr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10002" name="Google Shape;10007;p66"/>
            <p:cNvGrpSpPr/>
            <p:nvPr/>
          </p:nvGrpSpPr>
          <p:grpSpPr>
            <a:xfrm>
              <a:off x="59" y="44"/>
              <a:ext cx="1043804" cy="1044563"/>
              <a:chOff x="44" y="44"/>
              <a:chExt cx="1043803" cy="1044561"/>
            </a:xfrm>
          </p:grpSpPr>
          <p:sp>
            <p:nvSpPr>
              <p:cNvPr id="9989" name="Google Shape;10008;p66"/>
              <p:cNvSpPr/>
              <p:nvPr/>
            </p:nvSpPr>
            <p:spPr>
              <a:xfrm>
                <a:off x="44" y="44"/>
                <a:ext cx="386300" cy="19060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10" h="21600" fill="norm" stroke="1" extrusionOk="0">
                    <a:moveTo>
                      <a:pt x="6077" y="0"/>
                    </a:moveTo>
                    <a:cubicBezTo>
                      <a:pt x="2706" y="0"/>
                      <a:pt x="0" y="5610"/>
                      <a:pt x="0" y="12600"/>
                    </a:cubicBezTo>
                    <a:cubicBezTo>
                      <a:pt x="0" y="17576"/>
                      <a:pt x="1941" y="21600"/>
                      <a:pt x="4340" y="21600"/>
                    </a:cubicBezTo>
                    <a:cubicBezTo>
                      <a:pt x="6791" y="21600"/>
                      <a:pt x="17464" y="17576"/>
                      <a:pt x="17464" y="12600"/>
                    </a:cubicBezTo>
                    <a:lnTo>
                      <a:pt x="20886" y="12600"/>
                    </a:lnTo>
                    <a:cubicBezTo>
                      <a:pt x="20886" y="9105"/>
                      <a:pt x="21600" y="5928"/>
                      <a:pt x="20478" y="3707"/>
                    </a:cubicBezTo>
                    <a:cubicBezTo>
                      <a:pt x="19404" y="1375"/>
                      <a:pt x="7763" y="0"/>
                      <a:pt x="6077" y="0"/>
                    </a:cubicBezTo>
                    <a:close/>
                  </a:path>
                </a:pathLst>
              </a:custGeom>
              <a:solidFill>
                <a:srgbClr val="9E9E9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9990" name="Google Shape;10009;p66"/>
              <p:cNvSpPr/>
              <p:nvPr/>
            </p:nvSpPr>
            <p:spPr>
              <a:xfrm>
                <a:off x="79472" y="111232"/>
                <a:ext cx="174768" cy="794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9932" y="0"/>
                    </a:moveTo>
                    <a:cubicBezTo>
                      <a:pt x="9932" y="11942"/>
                      <a:pt x="5543" y="21600"/>
                      <a:pt x="0" y="21600"/>
                    </a:cubicBezTo>
                    <a:lnTo>
                      <a:pt x="2160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CDCBCB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9991" name="Google Shape;10010;p66"/>
              <p:cNvSpPr/>
              <p:nvPr/>
            </p:nvSpPr>
            <p:spPr>
              <a:xfrm>
                <a:off x="111251" y="44"/>
                <a:ext cx="710181" cy="10445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881" y="0"/>
                      <a:pt x="1761" y="232"/>
                      <a:pt x="2387" y="676"/>
                    </a:cubicBezTo>
                    <a:cubicBezTo>
                      <a:pt x="2529" y="754"/>
                      <a:pt x="2643" y="850"/>
                      <a:pt x="2756" y="947"/>
                    </a:cubicBezTo>
                    <a:cubicBezTo>
                      <a:pt x="3155" y="1332"/>
                      <a:pt x="3382" y="1816"/>
                      <a:pt x="3382" y="2299"/>
                    </a:cubicBezTo>
                    <a:lnTo>
                      <a:pt x="3382" y="19301"/>
                    </a:lnTo>
                    <a:cubicBezTo>
                      <a:pt x="3382" y="20557"/>
                      <a:pt x="4888" y="21600"/>
                      <a:pt x="6765" y="21600"/>
                    </a:cubicBezTo>
                    <a:lnTo>
                      <a:pt x="11823" y="21600"/>
                    </a:lnTo>
                    <a:cubicBezTo>
                      <a:pt x="12448" y="21195"/>
                      <a:pt x="15291" y="21330"/>
                      <a:pt x="15291" y="20711"/>
                    </a:cubicBezTo>
                    <a:lnTo>
                      <a:pt x="21600" y="17659"/>
                    </a:lnTo>
                    <a:lnTo>
                      <a:pt x="21600" y="2299"/>
                    </a:lnTo>
                    <a:cubicBezTo>
                      <a:pt x="21600" y="1024"/>
                      <a:pt x="20094" y="0"/>
                      <a:pt x="18218" y="0"/>
                    </a:cubicBezTo>
                    <a:close/>
                  </a:path>
                </a:pathLst>
              </a:custGeom>
              <a:solidFill>
                <a:srgbClr val="CDCBCB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9992" name="Google Shape;10011;p66"/>
              <p:cNvSpPr/>
              <p:nvPr/>
            </p:nvSpPr>
            <p:spPr>
              <a:xfrm>
                <a:off x="222460" y="807297"/>
                <a:ext cx="598972" cy="23731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0" y="11480"/>
                    </a:lnTo>
                    <a:cubicBezTo>
                      <a:pt x="0" y="17009"/>
                      <a:pt x="1786" y="21600"/>
                      <a:pt x="4010" y="21600"/>
                    </a:cubicBezTo>
                    <a:lnTo>
                      <a:pt x="10008" y="21600"/>
                    </a:lnTo>
                    <a:cubicBezTo>
                      <a:pt x="10749" y="19816"/>
                      <a:pt x="14120" y="20411"/>
                      <a:pt x="14120" y="17689"/>
                    </a:cubicBezTo>
                    <a:lnTo>
                      <a:pt x="21600" y="4251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CDCBCB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9993" name="Google Shape;10012;p66"/>
              <p:cNvSpPr/>
              <p:nvPr/>
            </p:nvSpPr>
            <p:spPr>
              <a:xfrm>
                <a:off x="110318" y="44"/>
                <a:ext cx="689645" cy="457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937" y="0"/>
                      <a:pt x="1814" y="5285"/>
                      <a:pt x="2488" y="15435"/>
                    </a:cubicBezTo>
                    <a:cubicBezTo>
                      <a:pt x="2605" y="17196"/>
                      <a:pt x="2722" y="19398"/>
                      <a:pt x="2839" y="21600"/>
                    </a:cubicBezTo>
                    <a:lnTo>
                      <a:pt x="21600" y="21600"/>
                    </a:lnTo>
                    <a:cubicBezTo>
                      <a:pt x="20955" y="7927"/>
                      <a:pt x="19902" y="0"/>
                      <a:pt x="18789" y="0"/>
                    </a:cubicBezTo>
                    <a:close/>
                  </a:path>
                </a:pathLst>
              </a:custGeom>
              <a:solidFill>
                <a:srgbClr val="CDCBCB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9994" name="Google Shape;10013;p66"/>
              <p:cNvSpPr/>
              <p:nvPr/>
            </p:nvSpPr>
            <p:spPr>
              <a:xfrm>
                <a:off x="333667" y="853068"/>
                <a:ext cx="710182" cy="19153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965" y="0"/>
                    </a:moveTo>
                    <a:cubicBezTo>
                      <a:pt x="2302" y="0"/>
                      <a:pt x="3382" y="4110"/>
                      <a:pt x="3382" y="9061"/>
                    </a:cubicBezTo>
                    <a:cubicBezTo>
                      <a:pt x="3382" y="11802"/>
                      <a:pt x="3125" y="14539"/>
                      <a:pt x="2671" y="16754"/>
                    </a:cubicBezTo>
                    <a:cubicBezTo>
                      <a:pt x="2586" y="17070"/>
                      <a:pt x="2501" y="17490"/>
                      <a:pt x="2387" y="17911"/>
                    </a:cubicBezTo>
                    <a:cubicBezTo>
                      <a:pt x="1761" y="20232"/>
                      <a:pt x="908" y="21600"/>
                      <a:pt x="0" y="21600"/>
                    </a:cubicBezTo>
                    <a:lnTo>
                      <a:pt x="18218" y="21600"/>
                    </a:lnTo>
                    <a:cubicBezTo>
                      <a:pt x="19099" y="21600"/>
                      <a:pt x="19952" y="20232"/>
                      <a:pt x="20605" y="17911"/>
                    </a:cubicBezTo>
                    <a:cubicBezTo>
                      <a:pt x="20690" y="17490"/>
                      <a:pt x="20804" y="17070"/>
                      <a:pt x="20890" y="16754"/>
                    </a:cubicBezTo>
                    <a:cubicBezTo>
                      <a:pt x="21344" y="14539"/>
                      <a:pt x="21600" y="11802"/>
                      <a:pt x="21600" y="9061"/>
                    </a:cubicBezTo>
                    <a:cubicBezTo>
                      <a:pt x="21600" y="4110"/>
                      <a:pt x="20520" y="105"/>
                      <a:pt x="19184" y="0"/>
                    </a:cubicBezTo>
                    <a:close/>
                  </a:path>
                </a:pathLst>
              </a:custGeom>
              <a:solidFill>
                <a:srgbClr val="DEDCD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9995" name="Google Shape;10014;p66"/>
              <p:cNvSpPr/>
              <p:nvPr/>
            </p:nvSpPr>
            <p:spPr>
              <a:xfrm>
                <a:off x="333667" y="1001630"/>
                <a:ext cx="686845" cy="4297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762" y="0"/>
                    </a:moveTo>
                    <a:cubicBezTo>
                      <a:pt x="2674" y="1407"/>
                      <a:pt x="2586" y="3284"/>
                      <a:pt x="2468" y="5160"/>
                    </a:cubicBezTo>
                    <a:cubicBezTo>
                      <a:pt x="1821" y="15502"/>
                      <a:pt x="939" y="21600"/>
                      <a:pt x="0" y="21600"/>
                    </a:cubicBezTo>
                    <a:lnTo>
                      <a:pt x="18837" y="21600"/>
                    </a:lnTo>
                    <a:cubicBezTo>
                      <a:pt x="19748" y="21600"/>
                      <a:pt x="20630" y="15502"/>
                      <a:pt x="21305" y="5160"/>
                    </a:cubicBezTo>
                    <a:cubicBezTo>
                      <a:pt x="21393" y="3284"/>
                      <a:pt x="21511" y="1407"/>
                      <a:pt x="21600" y="0"/>
                    </a:cubicBezTo>
                    <a:close/>
                  </a:path>
                </a:pathLst>
              </a:custGeom>
              <a:solidFill>
                <a:srgbClr val="DEDCD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9996" name="Google Shape;10015;p66"/>
              <p:cNvSpPr/>
              <p:nvPr/>
            </p:nvSpPr>
            <p:spPr>
              <a:xfrm>
                <a:off x="285041" y="853068"/>
                <a:ext cx="159834" cy="8034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734" y="0"/>
                    </a:moveTo>
                    <a:cubicBezTo>
                      <a:pt x="4799" y="0"/>
                      <a:pt x="0" y="9796"/>
                      <a:pt x="0" y="21600"/>
                    </a:cubicBezTo>
                    <a:lnTo>
                      <a:pt x="21600" y="21600"/>
                    </a:lnTo>
                    <a:cubicBezTo>
                      <a:pt x="21474" y="9796"/>
                      <a:pt x="16675" y="0"/>
                      <a:pt x="10734" y="0"/>
                    </a:cubicBezTo>
                    <a:close/>
                  </a:path>
                </a:pathLst>
              </a:custGeom>
              <a:solidFill>
                <a:srgbClr val="9E9E9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9997" name="Google Shape;10016;p66"/>
              <p:cNvSpPr/>
              <p:nvPr/>
            </p:nvSpPr>
            <p:spPr>
              <a:xfrm>
                <a:off x="296037" y="169359"/>
                <a:ext cx="462333" cy="745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20" h="21600" fill="norm" stroke="1" extrusionOk="0">
                    <a:moveTo>
                      <a:pt x="8592" y="0"/>
                    </a:moveTo>
                    <a:cubicBezTo>
                      <a:pt x="7674" y="0"/>
                      <a:pt x="6756" y="2512"/>
                      <a:pt x="6114" y="7522"/>
                    </a:cubicBezTo>
                    <a:cubicBezTo>
                      <a:pt x="5751" y="10768"/>
                      <a:pt x="5197" y="12391"/>
                      <a:pt x="4646" y="12391"/>
                    </a:cubicBezTo>
                    <a:cubicBezTo>
                      <a:pt x="4098" y="12391"/>
                      <a:pt x="3554" y="10768"/>
                      <a:pt x="3211" y="7522"/>
                    </a:cubicBezTo>
                    <a:cubicBezTo>
                      <a:pt x="2571" y="2911"/>
                      <a:pt x="1676" y="206"/>
                      <a:pt x="736" y="206"/>
                    </a:cubicBezTo>
                    <a:cubicBezTo>
                      <a:pt x="721" y="206"/>
                      <a:pt x="709" y="206"/>
                      <a:pt x="695" y="206"/>
                    </a:cubicBezTo>
                    <a:cubicBezTo>
                      <a:pt x="-245" y="206"/>
                      <a:pt x="-233" y="9415"/>
                      <a:pt x="736" y="9415"/>
                    </a:cubicBezTo>
                    <a:cubicBezTo>
                      <a:pt x="1290" y="9415"/>
                      <a:pt x="1846" y="11309"/>
                      <a:pt x="2187" y="14284"/>
                    </a:cubicBezTo>
                    <a:cubicBezTo>
                      <a:pt x="2827" y="19166"/>
                      <a:pt x="3745" y="21600"/>
                      <a:pt x="4663" y="21600"/>
                    </a:cubicBezTo>
                    <a:cubicBezTo>
                      <a:pt x="5580" y="21600"/>
                      <a:pt x="6498" y="19166"/>
                      <a:pt x="7140" y="14284"/>
                    </a:cubicBezTo>
                    <a:cubicBezTo>
                      <a:pt x="7481" y="11038"/>
                      <a:pt x="8035" y="9415"/>
                      <a:pt x="8592" y="9415"/>
                    </a:cubicBezTo>
                    <a:cubicBezTo>
                      <a:pt x="9146" y="9415"/>
                      <a:pt x="9700" y="11038"/>
                      <a:pt x="10041" y="14284"/>
                    </a:cubicBezTo>
                    <a:cubicBezTo>
                      <a:pt x="10683" y="19166"/>
                      <a:pt x="11601" y="21600"/>
                      <a:pt x="12518" y="21600"/>
                    </a:cubicBezTo>
                    <a:cubicBezTo>
                      <a:pt x="13436" y="21600"/>
                      <a:pt x="14354" y="19166"/>
                      <a:pt x="14994" y="14284"/>
                    </a:cubicBezTo>
                    <a:cubicBezTo>
                      <a:pt x="15357" y="11038"/>
                      <a:pt x="15911" y="9415"/>
                      <a:pt x="16462" y="9415"/>
                    </a:cubicBezTo>
                    <a:cubicBezTo>
                      <a:pt x="17012" y="9415"/>
                      <a:pt x="17556" y="11038"/>
                      <a:pt x="17897" y="14284"/>
                    </a:cubicBezTo>
                    <a:cubicBezTo>
                      <a:pt x="18537" y="18895"/>
                      <a:pt x="19434" y="21600"/>
                      <a:pt x="20415" y="21600"/>
                    </a:cubicBezTo>
                    <a:cubicBezTo>
                      <a:pt x="21355" y="21600"/>
                      <a:pt x="21355" y="12391"/>
                      <a:pt x="20415" y="12391"/>
                    </a:cubicBezTo>
                    <a:cubicBezTo>
                      <a:pt x="19818" y="12391"/>
                      <a:pt x="19264" y="10497"/>
                      <a:pt x="18963" y="7522"/>
                    </a:cubicBezTo>
                    <a:cubicBezTo>
                      <a:pt x="18303" y="2512"/>
                      <a:pt x="17373" y="0"/>
                      <a:pt x="16451" y="0"/>
                    </a:cubicBezTo>
                    <a:cubicBezTo>
                      <a:pt x="15528" y="0"/>
                      <a:pt x="14610" y="2512"/>
                      <a:pt x="13970" y="7522"/>
                    </a:cubicBezTo>
                    <a:cubicBezTo>
                      <a:pt x="13627" y="10768"/>
                      <a:pt x="13083" y="12391"/>
                      <a:pt x="12535" y="12391"/>
                    </a:cubicBezTo>
                    <a:cubicBezTo>
                      <a:pt x="11984" y="12391"/>
                      <a:pt x="11430" y="10768"/>
                      <a:pt x="11067" y="7522"/>
                    </a:cubicBezTo>
                    <a:cubicBezTo>
                      <a:pt x="10427" y="2512"/>
                      <a:pt x="9509" y="0"/>
                      <a:pt x="8592" y="0"/>
                    </a:cubicBezTo>
                    <a:close/>
                  </a:path>
                </a:pathLst>
              </a:custGeom>
              <a:solidFill>
                <a:srgbClr val="9E9E9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9998" name="Google Shape;10017;p66"/>
              <p:cNvSpPr/>
              <p:nvPr/>
            </p:nvSpPr>
            <p:spPr>
              <a:xfrm>
                <a:off x="296052" y="278461"/>
                <a:ext cx="462318" cy="747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20" h="21600" fill="norm" stroke="1" extrusionOk="0">
                    <a:moveTo>
                      <a:pt x="736" y="0"/>
                    </a:moveTo>
                    <a:cubicBezTo>
                      <a:pt x="-245" y="0"/>
                      <a:pt x="-245" y="9452"/>
                      <a:pt x="736" y="9452"/>
                    </a:cubicBezTo>
                    <a:cubicBezTo>
                      <a:pt x="1290" y="9452"/>
                      <a:pt x="1846" y="11339"/>
                      <a:pt x="2187" y="14036"/>
                    </a:cubicBezTo>
                    <a:cubicBezTo>
                      <a:pt x="2827" y="19032"/>
                      <a:pt x="3745" y="21536"/>
                      <a:pt x="4663" y="21536"/>
                    </a:cubicBezTo>
                    <a:cubicBezTo>
                      <a:pt x="5580" y="21536"/>
                      <a:pt x="6498" y="19032"/>
                      <a:pt x="7140" y="14036"/>
                    </a:cubicBezTo>
                    <a:cubicBezTo>
                      <a:pt x="7481" y="10941"/>
                      <a:pt x="8035" y="9387"/>
                      <a:pt x="8592" y="9387"/>
                    </a:cubicBezTo>
                    <a:cubicBezTo>
                      <a:pt x="9146" y="9387"/>
                      <a:pt x="9700" y="10941"/>
                      <a:pt x="10041" y="14036"/>
                    </a:cubicBezTo>
                    <a:cubicBezTo>
                      <a:pt x="10683" y="19032"/>
                      <a:pt x="11601" y="21536"/>
                      <a:pt x="12518" y="21536"/>
                    </a:cubicBezTo>
                    <a:cubicBezTo>
                      <a:pt x="13436" y="21536"/>
                      <a:pt x="14354" y="19032"/>
                      <a:pt x="14994" y="14036"/>
                    </a:cubicBezTo>
                    <a:cubicBezTo>
                      <a:pt x="15357" y="10941"/>
                      <a:pt x="15911" y="9387"/>
                      <a:pt x="16462" y="9387"/>
                    </a:cubicBezTo>
                    <a:cubicBezTo>
                      <a:pt x="17012" y="9387"/>
                      <a:pt x="17556" y="10941"/>
                      <a:pt x="17897" y="14036"/>
                    </a:cubicBezTo>
                    <a:cubicBezTo>
                      <a:pt x="18537" y="18903"/>
                      <a:pt x="19434" y="21600"/>
                      <a:pt x="20415" y="21600"/>
                    </a:cubicBezTo>
                    <a:cubicBezTo>
                      <a:pt x="21355" y="21600"/>
                      <a:pt x="21355" y="12418"/>
                      <a:pt x="20415" y="12418"/>
                    </a:cubicBezTo>
                    <a:cubicBezTo>
                      <a:pt x="19818" y="12418"/>
                      <a:pt x="19264" y="10530"/>
                      <a:pt x="18963" y="7564"/>
                    </a:cubicBezTo>
                    <a:cubicBezTo>
                      <a:pt x="18303" y="2568"/>
                      <a:pt x="17373" y="64"/>
                      <a:pt x="16451" y="64"/>
                    </a:cubicBezTo>
                    <a:cubicBezTo>
                      <a:pt x="15528" y="64"/>
                      <a:pt x="14610" y="2568"/>
                      <a:pt x="13970" y="7564"/>
                    </a:cubicBezTo>
                    <a:cubicBezTo>
                      <a:pt x="13627" y="10800"/>
                      <a:pt x="13083" y="12418"/>
                      <a:pt x="12535" y="12418"/>
                    </a:cubicBezTo>
                    <a:cubicBezTo>
                      <a:pt x="11984" y="12418"/>
                      <a:pt x="11430" y="10800"/>
                      <a:pt x="11067" y="7564"/>
                    </a:cubicBezTo>
                    <a:cubicBezTo>
                      <a:pt x="10427" y="2568"/>
                      <a:pt x="9509" y="64"/>
                      <a:pt x="8592" y="64"/>
                    </a:cubicBezTo>
                    <a:cubicBezTo>
                      <a:pt x="7674" y="64"/>
                      <a:pt x="6756" y="2568"/>
                      <a:pt x="6114" y="7564"/>
                    </a:cubicBezTo>
                    <a:cubicBezTo>
                      <a:pt x="5751" y="10800"/>
                      <a:pt x="5197" y="12418"/>
                      <a:pt x="4646" y="12418"/>
                    </a:cubicBezTo>
                    <a:cubicBezTo>
                      <a:pt x="4098" y="12418"/>
                      <a:pt x="3554" y="10800"/>
                      <a:pt x="3211" y="7564"/>
                    </a:cubicBezTo>
                    <a:cubicBezTo>
                      <a:pt x="2571" y="2966"/>
                      <a:pt x="1676" y="270"/>
                      <a:pt x="736" y="0"/>
                    </a:cubicBezTo>
                    <a:close/>
                  </a:path>
                </a:pathLst>
              </a:custGeom>
              <a:solidFill>
                <a:srgbClr val="9E9E9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9999" name="Google Shape;10018;p66"/>
              <p:cNvSpPr/>
              <p:nvPr/>
            </p:nvSpPr>
            <p:spPr>
              <a:xfrm>
                <a:off x="296052" y="387782"/>
                <a:ext cx="462318" cy="747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20" h="21600" fill="norm" stroke="1" extrusionOk="0">
                    <a:moveTo>
                      <a:pt x="736" y="0"/>
                    </a:moveTo>
                    <a:cubicBezTo>
                      <a:pt x="-245" y="0"/>
                      <a:pt x="-245" y="9452"/>
                      <a:pt x="736" y="9452"/>
                    </a:cubicBezTo>
                    <a:cubicBezTo>
                      <a:pt x="1290" y="9452"/>
                      <a:pt x="1846" y="11339"/>
                      <a:pt x="2187" y="14036"/>
                    </a:cubicBezTo>
                    <a:cubicBezTo>
                      <a:pt x="2827" y="19032"/>
                      <a:pt x="3745" y="21536"/>
                      <a:pt x="4663" y="21536"/>
                    </a:cubicBezTo>
                    <a:cubicBezTo>
                      <a:pt x="5580" y="21536"/>
                      <a:pt x="6498" y="19032"/>
                      <a:pt x="7140" y="14036"/>
                    </a:cubicBezTo>
                    <a:cubicBezTo>
                      <a:pt x="7481" y="10928"/>
                      <a:pt x="8035" y="9387"/>
                      <a:pt x="8592" y="9387"/>
                    </a:cubicBezTo>
                    <a:cubicBezTo>
                      <a:pt x="9146" y="9387"/>
                      <a:pt x="9700" y="10928"/>
                      <a:pt x="10041" y="14036"/>
                    </a:cubicBezTo>
                    <a:cubicBezTo>
                      <a:pt x="10683" y="19032"/>
                      <a:pt x="11601" y="21536"/>
                      <a:pt x="12518" y="21536"/>
                    </a:cubicBezTo>
                    <a:cubicBezTo>
                      <a:pt x="13436" y="21536"/>
                      <a:pt x="14354" y="19032"/>
                      <a:pt x="14994" y="14036"/>
                    </a:cubicBezTo>
                    <a:cubicBezTo>
                      <a:pt x="15357" y="10928"/>
                      <a:pt x="15911" y="9387"/>
                      <a:pt x="16462" y="9387"/>
                    </a:cubicBezTo>
                    <a:cubicBezTo>
                      <a:pt x="17012" y="9387"/>
                      <a:pt x="17556" y="10928"/>
                      <a:pt x="17897" y="14036"/>
                    </a:cubicBezTo>
                    <a:cubicBezTo>
                      <a:pt x="18537" y="18903"/>
                      <a:pt x="19434" y="21600"/>
                      <a:pt x="20415" y="21600"/>
                    </a:cubicBezTo>
                    <a:cubicBezTo>
                      <a:pt x="21355" y="21600"/>
                      <a:pt x="21355" y="12418"/>
                      <a:pt x="20415" y="12418"/>
                    </a:cubicBezTo>
                    <a:cubicBezTo>
                      <a:pt x="19818" y="12418"/>
                      <a:pt x="19264" y="10530"/>
                      <a:pt x="18963" y="7564"/>
                    </a:cubicBezTo>
                    <a:cubicBezTo>
                      <a:pt x="18303" y="2568"/>
                      <a:pt x="17373" y="64"/>
                      <a:pt x="16451" y="64"/>
                    </a:cubicBezTo>
                    <a:cubicBezTo>
                      <a:pt x="15528" y="64"/>
                      <a:pt x="14610" y="2568"/>
                      <a:pt x="13970" y="7564"/>
                    </a:cubicBezTo>
                    <a:cubicBezTo>
                      <a:pt x="13627" y="10800"/>
                      <a:pt x="13083" y="12418"/>
                      <a:pt x="12535" y="12418"/>
                    </a:cubicBezTo>
                    <a:cubicBezTo>
                      <a:pt x="11984" y="12418"/>
                      <a:pt x="11430" y="10800"/>
                      <a:pt x="11067" y="7564"/>
                    </a:cubicBezTo>
                    <a:cubicBezTo>
                      <a:pt x="10427" y="2568"/>
                      <a:pt x="9509" y="64"/>
                      <a:pt x="8592" y="64"/>
                    </a:cubicBezTo>
                    <a:cubicBezTo>
                      <a:pt x="7674" y="64"/>
                      <a:pt x="6756" y="2568"/>
                      <a:pt x="6114" y="7564"/>
                    </a:cubicBezTo>
                    <a:cubicBezTo>
                      <a:pt x="5751" y="10800"/>
                      <a:pt x="5197" y="12418"/>
                      <a:pt x="4646" y="12418"/>
                    </a:cubicBezTo>
                    <a:cubicBezTo>
                      <a:pt x="4098" y="12418"/>
                      <a:pt x="3554" y="10800"/>
                      <a:pt x="3211" y="7564"/>
                    </a:cubicBezTo>
                    <a:cubicBezTo>
                      <a:pt x="2571" y="2966"/>
                      <a:pt x="1676" y="270"/>
                      <a:pt x="736" y="0"/>
                    </a:cubicBezTo>
                    <a:close/>
                  </a:path>
                </a:pathLst>
              </a:custGeom>
              <a:solidFill>
                <a:srgbClr val="9E9E9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000" name="Google Shape;10019;p66"/>
              <p:cNvSpPr/>
              <p:nvPr/>
            </p:nvSpPr>
            <p:spPr>
              <a:xfrm>
                <a:off x="613996" y="213979"/>
                <a:ext cx="426118" cy="42604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92" h="21090" fill="norm" stroke="1" extrusionOk="0">
                    <a:moveTo>
                      <a:pt x="21092" y="0"/>
                    </a:moveTo>
                    <a:cubicBezTo>
                      <a:pt x="14153" y="372"/>
                      <a:pt x="8187" y="2684"/>
                      <a:pt x="3839" y="7031"/>
                    </a:cubicBezTo>
                    <a:cubicBezTo>
                      <a:pt x="-508" y="11424"/>
                      <a:pt x="416" y="14154"/>
                      <a:pt x="0" y="21090"/>
                    </a:cubicBezTo>
                    <a:cubicBezTo>
                      <a:pt x="6985" y="20674"/>
                      <a:pt x="9713" y="21600"/>
                      <a:pt x="14061" y="17251"/>
                    </a:cubicBezTo>
                    <a:cubicBezTo>
                      <a:pt x="15125" y="16188"/>
                      <a:pt x="16096" y="14985"/>
                      <a:pt x="16930" y="13738"/>
                    </a:cubicBezTo>
                    <a:lnTo>
                      <a:pt x="13137" y="13089"/>
                    </a:lnTo>
                    <a:lnTo>
                      <a:pt x="13183" y="13043"/>
                    </a:lnTo>
                    <a:cubicBezTo>
                      <a:pt x="17807" y="10269"/>
                      <a:pt x="20769" y="5412"/>
                      <a:pt x="21092" y="92"/>
                    </a:cubicBezTo>
                    <a:lnTo>
                      <a:pt x="21092" y="0"/>
                    </a:lnTo>
                    <a:close/>
                  </a:path>
                </a:pathLst>
              </a:custGeom>
              <a:solidFill>
                <a:srgbClr val="F5726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001" name="Google Shape;10020;p66"/>
              <p:cNvSpPr/>
              <p:nvPr/>
            </p:nvSpPr>
            <p:spPr>
              <a:xfrm>
                <a:off x="518655" y="357876"/>
                <a:ext cx="377536" cy="37747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12672" y="5241"/>
                      <a:pt x="5241" y="12672"/>
                      <a:pt x="0" y="21600"/>
                    </a:cubicBezTo>
                    <a:cubicBezTo>
                      <a:pt x="8931" y="16361"/>
                      <a:pt x="16361" y="8928"/>
                      <a:pt x="21600" y="0"/>
                    </a:cubicBezTo>
                    <a:close/>
                  </a:path>
                </a:pathLst>
              </a:custGeom>
              <a:solidFill>
                <a:srgbClr val="C83F3D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</p:grpSp>
      <p:grpSp>
        <p:nvGrpSpPr>
          <p:cNvPr id="10019" name="Google Shape;10005;p66">
            <a:hlinkClick r:id="rId5" invalidUrl="" action="ppaction://hlinksldjump" tgtFrame="" tooltip="" history="1" highlightClick="0" endSnd="0"/>
          </p:cNvPr>
          <p:cNvGrpSpPr/>
          <p:nvPr/>
        </p:nvGrpSpPr>
        <p:grpSpPr>
          <a:xfrm>
            <a:off x="10121357" y="11078240"/>
            <a:ext cx="1407395" cy="1515792"/>
            <a:chOff x="0" y="47"/>
            <a:chExt cx="1407394" cy="1515790"/>
          </a:xfrm>
        </p:grpSpPr>
        <p:sp>
          <p:nvSpPr>
            <p:cNvPr id="10004" name="Google Shape;10006;p66"/>
            <p:cNvSpPr/>
            <p:nvPr/>
          </p:nvSpPr>
          <p:spPr>
            <a:xfrm>
              <a:off x="0" y="108444"/>
              <a:ext cx="1407395" cy="1407395"/>
            </a:xfrm>
            <a:prstGeom prst="ellipse">
              <a:avLst/>
            </a:pr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10018" name="Google Shape;10007;p66"/>
            <p:cNvGrpSpPr/>
            <p:nvPr/>
          </p:nvGrpSpPr>
          <p:grpSpPr>
            <a:xfrm>
              <a:off x="63" y="47"/>
              <a:ext cx="1120505" cy="1121319"/>
              <a:chOff x="47" y="47"/>
              <a:chExt cx="1120504" cy="1121317"/>
            </a:xfrm>
          </p:grpSpPr>
          <p:sp>
            <p:nvSpPr>
              <p:cNvPr id="10005" name="Google Shape;10008;p66"/>
              <p:cNvSpPr/>
              <p:nvPr/>
            </p:nvSpPr>
            <p:spPr>
              <a:xfrm>
                <a:off x="47" y="47"/>
                <a:ext cx="414687" cy="20461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10" h="21600" fill="norm" stroke="1" extrusionOk="0">
                    <a:moveTo>
                      <a:pt x="6077" y="0"/>
                    </a:moveTo>
                    <a:cubicBezTo>
                      <a:pt x="2706" y="0"/>
                      <a:pt x="0" y="5610"/>
                      <a:pt x="0" y="12600"/>
                    </a:cubicBezTo>
                    <a:cubicBezTo>
                      <a:pt x="0" y="17576"/>
                      <a:pt x="1941" y="21600"/>
                      <a:pt x="4340" y="21600"/>
                    </a:cubicBezTo>
                    <a:cubicBezTo>
                      <a:pt x="6791" y="21600"/>
                      <a:pt x="17464" y="17576"/>
                      <a:pt x="17464" y="12600"/>
                    </a:cubicBezTo>
                    <a:lnTo>
                      <a:pt x="20886" y="12600"/>
                    </a:lnTo>
                    <a:cubicBezTo>
                      <a:pt x="20886" y="9105"/>
                      <a:pt x="21600" y="5928"/>
                      <a:pt x="20478" y="3707"/>
                    </a:cubicBezTo>
                    <a:cubicBezTo>
                      <a:pt x="19404" y="1375"/>
                      <a:pt x="7763" y="0"/>
                      <a:pt x="6077" y="0"/>
                    </a:cubicBezTo>
                    <a:close/>
                  </a:path>
                </a:pathLst>
              </a:custGeom>
              <a:solidFill>
                <a:srgbClr val="9E9E9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006" name="Google Shape;10009;p66"/>
              <p:cNvSpPr/>
              <p:nvPr/>
            </p:nvSpPr>
            <p:spPr>
              <a:xfrm>
                <a:off x="85312" y="119406"/>
                <a:ext cx="187610" cy="8525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9932" y="0"/>
                    </a:moveTo>
                    <a:cubicBezTo>
                      <a:pt x="9932" y="11942"/>
                      <a:pt x="5543" y="21600"/>
                      <a:pt x="0" y="21600"/>
                    </a:cubicBezTo>
                    <a:lnTo>
                      <a:pt x="2160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CDCBCB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007" name="Google Shape;10010;p66"/>
              <p:cNvSpPr/>
              <p:nvPr/>
            </p:nvSpPr>
            <p:spPr>
              <a:xfrm>
                <a:off x="119426" y="47"/>
                <a:ext cx="762367" cy="112131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881" y="0"/>
                      <a:pt x="1761" y="232"/>
                      <a:pt x="2387" y="676"/>
                    </a:cubicBezTo>
                    <a:cubicBezTo>
                      <a:pt x="2529" y="754"/>
                      <a:pt x="2643" y="850"/>
                      <a:pt x="2756" y="947"/>
                    </a:cubicBezTo>
                    <a:cubicBezTo>
                      <a:pt x="3155" y="1332"/>
                      <a:pt x="3382" y="1816"/>
                      <a:pt x="3382" y="2299"/>
                    </a:cubicBezTo>
                    <a:lnTo>
                      <a:pt x="3382" y="19301"/>
                    </a:lnTo>
                    <a:cubicBezTo>
                      <a:pt x="3382" y="20557"/>
                      <a:pt x="4888" y="21600"/>
                      <a:pt x="6765" y="21600"/>
                    </a:cubicBezTo>
                    <a:lnTo>
                      <a:pt x="11823" y="21600"/>
                    </a:lnTo>
                    <a:cubicBezTo>
                      <a:pt x="12448" y="21195"/>
                      <a:pt x="15291" y="21330"/>
                      <a:pt x="15291" y="20711"/>
                    </a:cubicBezTo>
                    <a:lnTo>
                      <a:pt x="21600" y="17659"/>
                    </a:lnTo>
                    <a:lnTo>
                      <a:pt x="21600" y="2299"/>
                    </a:lnTo>
                    <a:cubicBezTo>
                      <a:pt x="21600" y="1024"/>
                      <a:pt x="20094" y="0"/>
                      <a:pt x="18218" y="0"/>
                    </a:cubicBezTo>
                    <a:close/>
                  </a:path>
                </a:pathLst>
              </a:custGeom>
              <a:solidFill>
                <a:srgbClr val="CDCBCB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008" name="Google Shape;10011;p66"/>
              <p:cNvSpPr/>
              <p:nvPr/>
            </p:nvSpPr>
            <p:spPr>
              <a:xfrm>
                <a:off x="238807" y="866618"/>
                <a:ext cx="642986" cy="25474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0" y="11480"/>
                    </a:lnTo>
                    <a:cubicBezTo>
                      <a:pt x="0" y="17009"/>
                      <a:pt x="1786" y="21600"/>
                      <a:pt x="4010" y="21600"/>
                    </a:cubicBezTo>
                    <a:lnTo>
                      <a:pt x="10008" y="21600"/>
                    </a:lnTo>
                    <a:cubicBezTo>
                      <a:pt x="10749" y="19816"/>
                      <a:pt x="14120" y="20411"/>
                      <a:pt x="14120" y="17689"/>
                    </a:cubicBezTo>
                    <a:lnTo>
                      <a:pt x="21600" y="4251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CDCBCB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009" name="Google Shape;10012;p66"/>
              <p:cNvSpPr/>
              <p:nvPr/>
            </p:nvSpPr>
            <p:spPr>
              <a:xfrm>
                <a:off x="118425" y="47"/>
                <a:ext cx="740321" cy="4913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937" y="0"/>
                      <a:pt x="1814" y="5285"/>
                      <a:pt x="2488" y="15435"/>
                    </a:cubicBezTo>
                    <a:cubicBezTo>
                      <a:pt x="2605" y="17196"/>
                      <a:pt x="2722" y="19398"/>
                      <a:pt x="2839" y="21600"/>
                    </a:cubicBezTo>
                    <a:lnTo>
                      <a:pt x="21600" y="21600"/>
                    </a:lnTo>
                    <a:cubicBezTo>
                      <a:pt x="20955" y="7927"/>
                      <a:pt x="19902" y="0"/>
                      <a:pt x="18789" y="0"/>
                    </a:cubicBezTo>
                    <a:close/>
                  </a:path>
                </a:pathLst>
              </a:custGeom>
              <a:solidFill>
                <a:srgbClr val="CDCBCB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010" name="Google Shape;10013;p66"/>
              <p:cNvSpPr/>
              <p:nvPr/>
            </p:nvSpPr>
            <p:spPr>
              <a:xfrm>
                <a:off x="358185" y="915753"/>
                <a:ext cx="762368" cy="20561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965" y="0"/>
                    </a:moveTo>
                    <a:cubicBezTo>
                      <a:pt x="2302" y="0"/>
                      <a:pt x="3382" y="4110"/>
                      <a:pt x="3382" y="9061"/>
                    </a:cubicBezTo>
                    <a:cubicBezTo>
                      <a:pt x="3382" y="11802"/>
                      <a:pt x="3125" y="14539"/>
                      <a:pt x="2671" y="16754"/>
                    </a:cubicBezTo>
                    <a:cubicBezTo>
                      <a:pt x="2586" y="17070"/>
                      <a:pt x="2501" y="17490"/>
                      <a:pt x="2387" y="17911"/>
                    </a:cubicBezTo>
                    <a:cubicBezTo>
                      <a:pt x="1761" y="20232"/>
                      <a:pt x="908" y="21600"/>
                      <a:pt x="0" y="21600"/>
                    </a:cubicBezTo>
                    <a:lnTo>
                      <a:pt x="18218" y="21600"/>
                    </a:lnTo>
                    <a:cubicBezTo>
                      <a:pt x="19099" y="21600"/>
                      <a:pt x="19952" y="20232"/>
                      <a:pt x="20605" y="17911"/>
                    </a:cubicBezTo>
                    <a:cubicBezTo>
                      <a:pt x="20690" y="17490"/>
                      <a:pt x="20804" y="17070"/>
                      <a:pt x="20890" y="16754"/>
                    </a:cubicBezTo>
                    <a:cubicBezTo>
                      <a:pt x="21344" y="14539"/>
                      <a:pt x="21600" y="11802"/>
                      <a:pt x="21600" y="9061"/>
                    </a:cubicBezTo>
                    <a:cubicBezTo>
                      <a:pt x="21600" y="4110"/>
                      <a:pt x="20520" y="105"/>
                      <a:pt x="19184" y="0"/>
                    </a:cubicBezTo>
                    <a:close/>
                  </a:path>
                </a:pathLst>
              </a:custGeom>
              <a:solidFill>
                <a:srgbClr val="DEDCD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011" name="Google Shape;10014;p66"/>
              <p:cNvSpPr/>
              <p:nvPr/>
            </p:nvSpPr>
            <p:spPr>
              <a:xfrm>
                <a:off x="358185" y="1075232"/>
                <a:ext cx="737316" cy="461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762" y="0"/>
                    </a:moveTo>
                    <a:cubicBezTo>
                      <a:pt x="2674" y="1407"/>
                      <a:pt x="2586" y="3284"/>
                      <a:pt x="2468" y="5160"/>
                    </a:cubicBezTo>
                    <a:cubicBezTo>
                      <a:pt x="1821" y="15502"/>
                      <a:pt x="939" y="21600"/>
                      <a:pt x="0" y="21600"/>
                    </a:cubicBezTo>
                    <a:lnTo>
                      <a:pt x="18837" y="21600"/>
                    </a:lnTo>
                    <a:cubicBezTo>
                      <a:pt x="19748" y="21600"/>
                      <a:pt x="20630" y="15502"/>
                      <a:pt x="21305" y="5160"/>
                    </a:cubicBezTo>
                    <a:cubicBezTo>
                      <a:pt x="21393" y="3284"/>
                      <a:pt x="21511" y="1407"/>
                      <a:pt x="21600" y="0"/>
                    </a:cubicBezTo>
                    <a:close/>
                  </a:path>
                </a:pathLst>
              </a:custGeom>
              <a:solidFill>
                <a:srgbClr val="DEDCD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012" name="Google Shape;10015;p66"/>
              <p:cNvSpPr/>
              <p:nvPr/>
            </p:nvSpPr>
            <p:spPr>
              <a:xfrm>
                <a:off x="305987" y="915753"/>
                <a:ext cx="171578" cy="8625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734" y="0"/>
                    </a:moveTo>
                    <a:cubicBezTo>
                      <a:pt x="4799" y="0"/>
                      <a:pt x="0" y="9796"/>
                      <a:pt x="0" y="21600"/>
                    </a:cubicBezTo>
                    <a:lnTo>
                      <a:pt x="21600" y="21600"/>
                    </a:lnTo>
                    <a:cubicBezTo>
                      <a:pt x="21474" y="9796"/>
                      <a:pt x="16675" y="0"/>
                      <a:pt x="10734" y="0"/>
                    </a:cubicBezTo>
                    <a:close/>
                  </a:path>
                </a:pathLst>
              </a:custGeom>
              <a:solidFill>
                <a:srgbClr val="9E9E9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013" name="Google Shape;10016;p66"/>
              <p:cNvSpPr/>
              <p:nvPr/>
            </p:nvSpPr>
            <p:spPr>
              <a:xfrm>
                <a:off x="317791" y="181804"/>
                <a:ext cx="496306" cy="8000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20" h="21600" fill="norm" stroke="1" extrusionOk="0">
                    <a:moveTo>
                      <a:pt x="8592" y="0"/>
                    </a:moveTo>
                    <a:cubicBezTo>
                      <a:pt x="7674" y="0"/>
                      <a:pt x="6756" y="2512"/>
                      <a:pt x="6114" y="7522"/>
                    </a:cubicBezTo>
                    <a:cubicBezTo>
                      <a:pt x="5751" y="10768"/>
                      <a:pt x="5197" y="12391"/>
                      <a:pt x="4646" y="12391"/>
                    </a:cubicBezTo>
                    <a:cubicBezTo>
                      <a:pt x="4098" y="12391"/>
                      <a:pt x="3554" y="10768"/>
                      <a:pt x="3211" y="7522"/>
                    </a:cubicBezTo>
                    <a:cubicBezTo>
                      <a:pt x="2571" y="2911"/>
                      <a:pt x="1676" y="206"/>
                      <a:pt x="736" y="206"/>
                    </a:cubicBezTo>
                    <a:cubicBezTo>
                      <a:pt x="721" y="206"/>
                      <a:pt x="709" y="206"/>
                      <a:pt x="695" y="206"/>
                    </a:cubicBezTo>
                    <a:cubicBezTo>
                      <a:pt x="-245" y="206"/>
                      <a:pt x="-233" y="9415"/>
                      <a:pt x="736" y="9415"/>
                    </a:cubicBezTo>
                    <a:cubicBezTo>
                      <a:pt x="1290" y="9415"/>
                      <a:pt x="1846" y="11309"/>
                      <a:pt x="2187" y="14284"/>
                    </a:cubicBezTo>
                    <a:cubicBezTo>
                      <a:pt x="2827" y="19166"/>
                      <a:pt x="3745" y="21600"/>
                      <a:pt x="4663" y="21600"/>
                    </a:cubicBezTo>
                    <a:cubicBezTo>
                      <a:pt x="5580" y="21600"/>
                      <a:pt x="6498" y="19166"/>
                      <a:pt x="7140" y="14284"/>
                    </a:cubicBezTo>
                    <a:cubicBezTo>
                      <a:pt x="7481" y="11038"/>
                      <a:pt x="8035" y="9415"/>
                      <a:pt x="8592" y="9415"/>
                    </a:cubicBezTo>
                    <a:cubicBezTo>
                      <a:pt x="9146" y="9415"/>
                      <a:pt x="9700" y="11038"/>
                      <a:pt x="10041" y="14284"/>
                    </a:cubicBezTo>
                    <a:cubicBezTo>
                      <a:pt x="10683" y="19166"/>
                      <a:pt x="11601" y="21600"/>
                      <a:pt x="12518" y="21600"/>
                    </a:cubicBezTo>
                    <a:cubicBezTo>
                      <a:pt x="13436" y="21600"/>
                      <a:pt x="14354" y="19166"/>
                      <a:pt x="14994" y="14284"/>
                    </a:cubicBezTo>
                    <a:cubicBezTo>
                      <a:pt x="15357" y="11038"/>
                      <a:pt x="15911" y="9415"/>
                      <a:pt x="16462" y="9415"/>
                    </a:cubicBezTo>
                    <a:cubicBezTo>
                      <a:pt x="17012" y="9415"/>
                      <a:pt x="17556" y="11038"/>
                      <a:pt x="17897" y="14284"/>
                    </a:cubicBezTo>
                    <a:cubicBezTo>
                      <a:pt x="18537" y="18895"/>
                      <a:pt x="19434" y="21600"/>
                      <a:pt x="20415" y="21600"/>
                    </a:cubicBezTo>
                    <a:cubicBezTo>
                      <a:pt x="21355" y="21600"/>
                      <a:pt x="21355" y="12391"/>
                      <a:pt x="20415" y="12391"/>
                    </a:cubicBezTo>
                    <a:cubicBezTo>
                      <a:pt x="19818" y="12391"/>
                      <a:pt x="19264" y="10497"/>
                      <a:pt x="18963" y="7522"/>
                    </a:cubicBezTo>
                    <a:cubicBezTo>
                      <a:pt x="18303" y="2512"/>
                      <a:pt x="17373" y="0"/>
                      <a:pt x="16451" y="0"/>
                    </a:cubicBezTo>
                    <a:cubicBezTo>
                      <a:pt x="15528" y="0"/>
                      <a:pt x="14610" y="2512"/>
                      <a:pt x="13970" y="7522"/>
                    </a:cubicBezTo>
                    <a:cubicBezTo>
                      <a:pt x="13627" y="10768"/>
                      <a:pt x="13083" y="12391"/>
                      <a:pt x="12535" y="12391"/>
                    </a:cubicBezTo>
                    <a:cubicBezTo>
                      <a:pt x="11984" y="12391"/>
                      <a:pt x="11430" y="10768"/>
                      <a:pt x="11067" y="7522"/>
                    </a:cubicBezTo>
                    <a:cubicBezTo>
                      <a:pt x="10427" y="2512"/>
                      <a:pt x="9509" y="0"/>
                      <a:pt x="8592" y="0"/>
                    </a:cubicBezTo>
                    <a:close/>
                  </a:path>
                </a:pathLst>
              </a:custGeom>
              <a:solidFill>
                <a:srgbClr val="9E9E9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014" name="Google Shape;10017;p66"/>
              <p:cNvSpPr/>
              <p:nvPr/>
            </p:nvSpPr>
            <p:spPr>
              <a:xfrm>
                <a:off x="317806" y="298923"/>
                <a:ext cx="496291" cy="8024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20" h="21600" fill="norm" stroke="1" extrusionOk="0">
                    <a:moveTo>
                      <a:pt x="736" y="0"/>
                    </a:moveTo>
                    <a:cubicBezTo>
                      <a:pt x="-245" y="0"/>
                      <a:pt x="-245" y="9452"/>
                      <a:pt x="736" y="9452"/>
                    </a:cubicBezTo>
                    <a:cubicBezTo>
                      <a:pt x="1290" y="9452"/>
                      <a:pt x="1846" y="11339"/>
                      <a:pt x="2187" y="14036"/>
                    </a:cubicBezTo>
                    <a:cubicBezTo>
                      <a:pt x="2827" y="19032"/>
                      <a:pt x="3745" y="21536"/>
                      <a:pt x="4663" y="21536"/>
                    </a:cubicBezTo>
                    <a:cubicBezTo>
                      <a:pt x="5580" y="21536"/>
                      <a:pt x="6498" y="19032"/>
                      <a:pt x="7140" y="14036"/>
                    </a:cubicBezTo>
                    <a:cubicBezTo>
                      <a:pt x="7481" y="10941"/>
                      <a:pt x="8035" y="9387"/>
                      <a:pt x="8592" y="9387"/>
                    </a:cubicBezTo>
                    <a:cubicBezTo>
                      <a:pt x="9146" y="9387"/>
                      <a:pt x="9700" y="10941"/>
                      <a:pt x="10041" y="14036"/>
                    </a:cubicBezTo>
                    <a:cubicBezTo>
                      <a:pt x="10683" y="19032"/>
                      <a:pt x="11601" y="21536"/>
                      <a:pt x="12518" y="21536"/>
                    </a:cubicBezTo>
                    <a:cubicBezTo>
                      <a:pt x="13436" y="21536"/>
                      <a:pt x="14354" y="19032"/>
                      <a:pt x="14994" y="14036"/>
                    </a:cubicBezTo>
                    <a:cubicBezTo>
                      <a:pt x="15357" y="10941"/>
                      <a:pt x="15911" y="9387"/>
                      <a:pt x="16462" y="9387"/>
                    </a:cubicBezTo>
                    <a:cubicBezTo>
                      <a:pt x="17012" y="9387"/>
                      <a:pt x="17556" y="10941"/>
                      <a:pt x="17897" y="14036"/>
                    </a:cubicBezTo>
                    <a:cubicBezTo>
                      <a:pt x="18537" y="18903"/>
                      <a:pt x="19434" y="21600"/>
                      <a:pt x="20415" y="21600"/>
                    </a:cubicBezTo>
                    <a:cubicBezTo>
                      <a:pt x="21355" y="21600"/>
                      <a:pt x="21355" y="12418"/>
                      <a:pt x="20415" y="12418"/>
                    </a:cubicBezTo>
                    <a:cubicBezTo>
                      <a:pt x="19818" y="12418"/>
                      <a:pt x="19264" y="10530"/>
                      <a:pt x="18963" y="7564"/>
                    </a:cubicBezTo>
                    <a:cubicBezTo>
                      <a:pt x="18303" y="2568"/>
                      <a:pt x="17373" y="64"/>
                      <a:pt x="16451" y="64"/>
                    </a:cubicBezTo>
                    <a:cubicBezTo>
                      <a:pt x="15528" y="64"/>
                      <a:pt x="14610" y="2568"/>
                      <a:pt x="13970" y="7564"/>
                    </a:cubicBezTo>
                    <a:cubicBezTo>
                      <a:pt x="13627" y="10800"/>
                      <a:pt x="13083" y="12418"/>
                      <a:pt x="12535" y="12418"/>
                    </a:cubicBezTo>
                    <a:cubicBezTo>
                      <a:pt x="11984" y="12418"/>
                      <a:pt x="11430" y="10800"/>
                      <a:pt x="11067" y="7564"/>
                    </a:cubicBezTo>
                    <a:cubicBezTo>
                      <a:pt x="10427" y="2568"/>
                      <a:pt x="9509" y="64"/>
                      <a:pt x="8592" y="64"/>
                    </a:cubicBezTo>
                    <a:cubicBezTo>
                      <a:pt x="7674" y="64"/>
                      <a:pt x="6756" y="2568"/>
                      <a:pt x="6114" y="7564"/>
                    </a:cubicBezTo>
                    <a:cubicBezTo>
                      <a:pt x="5751" y="10800"/>
                      <a:pt x="5197" y="12418"/>
                      <a:pt x="4646" y="12418"/>
                    </a:cubicBezTo>
                    <a:cubicBezTo>
                      <a:pt x="4098" y="12418"/>
                      <a:pt x="3554" y="10800"/>
                      <a:pt x="3211" y="7564"/>
                    </a:cubicBezTo>
                    <a:cubicBezTo>
                      <a:pt x="2571" y="2966"/>
                      <a:pt x="1676" y="270"/>
                      <a:pt x="736" y="0"/>
                    </a:cubicBezTo>
                    <a:close/>
                  </a:path>
                </a:pathLst>
              </a:custGeom>
              <a:solidFill>
                <a:srgbClr val="9E9E9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015" name="Google Shape;10018;p66"/>
              <p:cNvSpPr/>
              <p:nvPr/>
            </p:nvSpPr>
            <p:spPr>
              <a:xfrm>
                <a:off x="317806" y="416277"/>
                <a:ext cx="496291" cy="802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20" h="21600" fill="norm" stroke="1" extrusionOk="0">
                    <a:moveTo>
                      <a:pt x="736" y="0"/>
                    </a:moveTo>
                    <a:cubicBezTo>
                      <a:pt x="-245" y="0"/>
                      <a:pt x="-245" y="9452"/>
                      <a:pt x="736" y="9452"/>
                    </a:cubicBezTo>
                    <a:cubicBezTo>
                      <a:pt x="1290" y="9452"/>
                      <a:pt x="1846" y="11339"/>
                      <a:pt x="2187" y="14036"/>
                    </a:cubicBezTo>
                    <a:cubicBezTo>
                      <a:pt x="2827" y="19032"/>
                      <a:pt x="3745" y="21536"/>
                      <a:pt x="4663" y="21536"/>
                    </a:cubicBezTo>
                    <a:cubicBezTo>
                      <a:pt x="5580" y="21536"/>
                      <a:pt x="6498" y="19032"/>
                      <a:pt x="7140" y="14036"/>
                    </a:cubicBezTo>
                    <a:cubicBezTo>
                      <a:pt x="7481" y="10928"/>
                      <a:pt x="8035" y="9387"/>
                      <a:pt x="8592" y="9387"/>
                    </a:cubicBezTo>
                    <a:cubicBezTo>
                      <a:pt x="9146" y="9387"/>
                      <a:pt x="9700" y="10928"/>
                      <a:pt x="10041" y="14036"/>
                    </a:cubicBezTo>
                    <a:cubicBezTo>
                      <a:pt x="10683" y="19032"/>
                      <a:pt x="11601" y="21536"/>
                      <a:pt x="12518" y="21536"/>
                    </a:cubicBezTo>
                    <a:cubicBezTo>
                      <a:pt x="13436" y="21536"/>
                      <a:pt x="14354" y="19032"/>
                      <a:pt x="14994" y="14036"/>
                    </a:cubicBezTo>
                    <a:cubicBezTo>
                      <a:pt x="15357" y="10928"/>
                      <a:pt x="15911" y="9387"/>
                      <a:pt x="16462" y="9387"/>
                    </a:cubicBezTo>
                    <a:cubicBezTo>
                      <a:pt x="17012" y="9387"/>
                      <a:pt x="17556" y="10928"/>
                      <a:pt x="17897" y="14036"/>
                    </a:cubicBezTo>
                    <a:cubicBezTo>
                      <a:pt x="18537" y="18903"/>
                      <a:pt x="19434" y="21600"/>
                      <a:pt x="20415" y="21600"/>
                    </a:cubicBezTo>
                    <a:cubicBezTo>
                      <a:pt x="21355" y="21600"/>
                      <a:pt x="21355" y="12418"/>
                      <a:pt x="20415" y="12418"/>
                    </a:cubicBezTo>
                    <a:cubicBezTo>
                      <a:pt x="19818" y="12418"/>
                      <a:pt x="19264" y="10530"/>
                      <a:pt x="18963" y="7564"/>
                    </a:cubicBezTo>
                    <a:cubicBezTo>
                      <a:pt x="18303" y="2568"/>
                      <a:pt x="17373" y="64"/>
                      <a:pt x="16451" y="64"/>
                    </a:cubicBezTo>
                    <a:cubicBezTo>
                      <a:pt x="15528" y="64"/>
                      <a:pt x="14610" y="2568"/>
                      <a:pt x="13970" y="7564"/>
                    </a:cubicBezTo>
                    <a:cubicBezTo>
                      <a:pt x="13627" y="10800"/>
                      <a:pt x="13083" y="12418"/>
                      <a:pt x="12535" y="12418"/>
                    </a:cubicBezTo>
                    <a:cubicBezTo>
                      <a:pt x="11984" y="12418"/>
                      <a:pt x="11430" y="10800"/>
                      <a:pt x="11067" y="7564"/>
                    </a:cubicBezTo>
                    <a:cubicBezTo>
                      <a:pt x="10427" y="2568"/>
                      <a:pt x="9509" y="64"/>
                      <a:pt x="8592" y="64"/>
                    </a:cubicBezTo>
                    <a:cubicBezTo>
                      <a:pt x="7674" y="64"/>
                      <a:pt x="6756" y="2568"/>
                      <a:pt x="6114" y="7564"/>
                    </a:cubicBezTo>
                    <a:cubicBezTo>
                      <a:pt x="5751" y="10800"/>
                      <a:pt x="5197" y="12418"/>
                      <a:pt x="4646" y="12418"/>
                    </a:cubicBezTo>
                    <a:cubicBezTo>
                      <a:pt x="4098" y="12418"/>
                      <a:pt x="3554" y="10800"/>
                      <a:pt x="3211" y="7564"/>
                    </a:cubicBezTo>
                    <a:cubicBezTo>
                      <a:pt x="2571" y="2966"/>
                      <a:pt x="1676" y="270"/>
                      <a:pt x="736" y="0"/>
                    </a:cubicBezTo>
                    <a:close/>
                  </a:path>
                </a:pathLst>
              </a:custGeom>
              <a:solidFill>
                <a:srgbClr val="9E9E9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016" name="Google Shape;10019;p66"/>
              <p:cNvSpPr/>
              <p:nvPr/>
            </p:nvSpPr>
            <p:spPr>
              <a:xfrm>
                <a:off x="659114" y="229703"/>
                <a:ext cx="457430" cy="4573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92" h="21090" fill="norm" stroke="1" extrusionOk="0">
                    <a:moveTo>
                      <a:pt x="21092" y="0"/>
                    </a:moveTo>
                    <a:cubicBezTo>
                      <a:pt x="14153" y="372"/>
                      <a:pt x="8187" y="2684"/>
                      <a:pt x="3839" y="7031"/>
                    </a:cubicBezTo>
                    <a:cubicBezTo>
                      <a:pt x="-508" y="11424"/>
                      <a:pt x="416" y="14154"/>
                      <a:pt x="0" y="21090"/>
                    </a:cubicBezTo>
                    <a:cubicBezTo>
                      <a:pt x="6985" y="20674"/>
                      <a:pt x="9713" y="21600"/>
                      <a:pt x="14061" y="17251"/>
                    </a:cubicBezTo>
                    <a:cubicBezTo>
                      <a:pt x="15125" y="16188"/>
                      <a:pt x="16096" y="14985"/>
                      <a:pt x="16930" y="13738"/>
                    </a:cubicBezTo>
                    <a:lnTo>
                      <a:pt x="13137" y="13089"/>
                    </a:lnTo>
                    <a:lnTo>
                      <a:pt x="13183" y="13043"/>
                    </a:lnTo>
                    <a:cubicBezTo>
                      <a:pt x="17807" y="10269"/>
                      <a:pt x="20769" y="5412"/>
                      <a:pt x="21092" y="92"/>
                    </a:cubicBezTo>
                    <a:lnTo>
                      <a:pt x="21092" y="0"/>
                    </a:lnTo>
                    <a:close/>
                  </a:path>
                </a:pathLst>
              </a:custGeom>
              <a:solidFill>
                <a:srgbClr val="F5726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017" name="Google Shape;10020;p66"/>
              <p:cNvSpPr/>
              <p:nvPr/>
            </p:nvSpPr>
            <p:spPr>
              <a:xfrm>
                <a:off x="556767" y="384173"/>
                <a:ext cx="405277" cy="40521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12672" y="5241"/>
                      <a:pt x="5241" y="12672"/>
                      <a:pt x="0" y="21600"/>
                    </a:cubicBezTo>
                    <a:cubicBezTo>
                      <a:pt x="8931" y="16361"/>
                      <a:pt x="16361" y="8928"/>
                      <a:pt x="21600" y="0"/>
                    </a:cubicBezTo>
                    <a:close/>
                  </a:path>
                </a:pathLst>
              </a:custGeom>
              <a:solidFill>
                <a:srgbClr val="C83F3D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</p:grpSp>
    </p:spTree>
  </p:cSld>
  <p:clrMapOvr>
    <a:masterClrMapping/>
  </p:clrMapOvr>
  <p:transition xmlns:p14="http://schemas.microsoft.com/office/powerpoint/2010/main" spd="med" advClick="1"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26" name="تجميع"/>
          <p:cNvGrpSpPr/>
          <p:nvPr/>
        </p:nvGrpSpPr>
        <p:grpSpPr>
          <a:xfrm>
            <a:off x="17843956" y="-205790"/>
            <a:ext cx="6852610" cy="1564170"/>
            <a:chOff x="0" y="0"/>
            <a:chExt cx="6852608" cy="1564169"/>
          </a:xfrm>
        </p:grpSpPr>
        <p:sp>
          <p:nvSpPr>
            <p:cNvPr id="10021" name="الفصل"/>
            <p:cNvSpPr txBox="1"/>
            <p:nvPr/>
          </p:nvSpPr>
          <p:spPr>
            <a:xfrm>
              <a:off x="4374372" y="0"/>
              <a:ext cx="2478237" cy="1067832"/>
            </a:xfrm>
            <a:prstGeom prst="rect">
              <a:avLst/>
            </a:prstGeom>
            <a:noFill/>
            <a:ln w="254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121919" tIns="121919" rIns="121919" bIns="121919" numCol="1" anchor="ctr">
              <a:noAutofit/>
            </a:bodyPr>
            <a:lstStyle>
              <a:lvl1pPr algn="ctr">
                <a:lnSpc>
                  <a:spcPct val="90000"/>
                </a:lnSpc>
                <a:spcBef>
                  <a:spcPts val="2600"/>
                </a:spcBef>
                <a:defRPr sz="3000">
                  <a:solidFill>
                    <a:srgbClr val="30886E"/>
                  </a:solidFill>
                  <a:latin typeface="Madani Arabic SemiBold"/>
                  <a:ea typeface="Madani Arabic SemiBold"/>
                  <a:cs typeface="Madani Arabic SemiBold"/>
                  <a:sym typeface="Madani Arabic SemiBold"/>
                </a:defRPr>
              </a:lvl1pPr>
            </a:lstStyle>
            <a:p>
              <a:pPr rtl="0">
                <a:defRPr/>
              </a:pPr>
              <a:r>
                <a:t>الفصل</a:t>
              </a:r>
            </a:p>
          </p:txBody>
        </p:sp>
        <p:grpSp>
          <p:nvGrpSpPr>
            <p:cNvPr id="10024" name="تجميع"/>
            <p:cNvGrpSpPr/>
            <p:nvPr/>
          </p:nvGrpSpPr>
          <p:grpSpPr>
            <a:xfrm>
              <a:off x="5072646" y="313834"/>
              <a:ext cx="953349" cy="1250336"/>
              <a:chOff x="0" y="0"/>
              <a:chExt cx="953348" cy="1250335"/>
            </a:xfrm>
          </p:grpSpPr>
          <p:sp>
            <p:nvSpPr>
              <p:cNvPr id="10022" name="بيضاوي"/>
              <p:cNvSpPr/>
              <p:nvPr/>
            </p:nvSpPr>
            <p:spPr>
              <a:xfrm>
                <a:off x="193430" y="475550"/>
                <a:ext cx="591889" cy="641436"/>
              </a:xfrm>
              <a:prstGeom prst="ellipse">
                <a:avLst/>
              </a:prstGeom>
              <a:solidFill>
                <a:schemeClr val="accent3">
                  <a:satOff val="-2741"/>
                  <a:lumOff val="25980"/>
                </a:schemeClr>
              </a:solidFill>
              <a:ln w="12700" cap="flat">
                <a:solidFill>
                  <a:srgbClr val="075194"/>
                </a:solidFill>
                <a:prstDash val="solid"/>
                <a:round/>
              </a:ln>
              <a:effectLst>
                <a:outerShdw sx="100000" sy="100000" kx="0" ky="0" algn="b" rotWithShape="0" blurRad="76200" dist="38100" dir="5400000">
                  <a:srgbClr val="000000">
                    <a:alpha val="38000"/>
                  </a:srgbClr>
                </a:outerShdw>
              </a:effectLst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defTabSz="1828800" rtl="0">
                  <a:defRPr sz="2800"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023" name="٥"/>
              <p:cNvSpPr txBox="1"/>
              <p:nvPr/>
            </p:nvSpPr>
            <p:spPr>
              <a:xfrm>
                <a:off x="0" y="0"/>
                <a:ext cx="953349" cy="1250336"/>
              </a:xfrm>
              <a:prstGeom prst="rect">
                <a:avLst/>
              </a:prstGeom>
              <a:noFill/>
              <a:ln w="254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a14="http://schemas.microsoft.com/office/mac/drawingml/2011/main" val="1"/>
                </a:ext>
              </a:extLst>
            </p:spPr>
            <p:txBody>
              <a:bodyPr wrap="square" lIns="121919" tIns="121919" rIns="121919" bIns="121919" numCol="1" anchor="ctr">
                <a:noAutofit/>
              </a:bodyPr>
              <a:lstStyle>
                <a:lvl1pPr algn="ctr">
                  <a:lnSpc>
                    <a:spcPct val="90000"/>
                  </a:lnSpc>
                  <a:spcBef>
                    <a:spcPts val="2600"/>
                  </a:spcBef>
                  <a:defRPr sz="9800">
                    <a:solidFill>
                      <a:schemeClr val="accent5">
                        <a:lumOff val="-5686"/>
                      </a:schemeClr>
                    </a:solidFill>
                    <a:latin typeface="(A) Arslan Wessam B (A) Arslan Wessam B"/>
                    <a:ea typeface="(A) Arslan Wessam B (A) Arslan Wessam B"/>
                    <a:cs typeface="(A) Arslan Wessam B (A) Arslan Wessam B"/>
                    <a:sym typeface="(A) Arslan Wessam B (A) Arslan Wessam B"/>
                  </a:defRPr>
                </a:lvl1pPr>
              </a:lstStyle>
              <a:p>
                <a:pPr rtl="0">
                  <a:defRPr/>
                </a:pPr>
                <a:r>
                  <a:t>٥</a:t>
                </a:r>
              </a:p>
            </p:txBody>
          </p:sp>
        </p:grpSp>
        <p:sp>
          <p:nvSpPr>
            <p:cNvPr id="10025" name="القياس:الطول والكتلة والسعة"/>
            <p:cNvSpPr txBox="1"/>
            <p:nvPr/>
          </p:nvSpPr>
          <p:spPr>
            <a:xfrm>
              <a:off x="0" y="797852"/>
              <a:ext cx="5250447" cy="766318"/>
            </a:xfrm>
            <a:prstGeom prst="rect">
              <a:avLst/>
            </a:prstGeom>
            <a:noFill/>
            <a:ln w="254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121919" tIns="121919" rIns="121919" bIns="121919" numCol="1" anchor="ctr">
              <a:normAutofit fontScale="100000" lnSpcReduction="0"/>
            </a:bodyPr>
            <a:lstStyle>
              <a:lvl1pPr algn="r">
                <a:lnSpc>
                  <a:spcPct val="90000"/>
                </a:lnSpc>
                <a:spcBef>
                  <a:spcPts val="2600"/>
                </a:spcBef>
                <a:defRPr sz="3000">
                  <a:solidFill>
                    <a:srgbClr val="30886E"/>
                  </a:solidFill>
                  <a:latin typeface="Madani Arabic SemiBold"/>
                  <a:ea typeface="Madani Arabic SemiBold"/>
                  <a:cs typeface="Madani Arabic SemiBold"/>
                  <a:sym typeface="Madani Arabic SemiBold"/>
                </a:defRPr>
              </a:lvl1pPr>
            </a:lstStyle>
            <a:p>
              <a:pPr rtl="0">
                <a:defRPr/>
              </a:pPr>
              <a:r>
                <a:t>القياس:الطول والكتلة والسعة</a:t>
              </a:r>
            </a:p>
          </p:txBody>
        </p:sp>
      </p:grpSp>
      <p:pic>
        <p:nvPicPr>
          <p:cNvPr id="10027" name="IMG_5372.png" descr="IMG_5372.png"/>
          <p:cNvPicPr>
            <a:picLocks noChangeAspect="1"/>
          </p:cNvPicPr>
          <p:nvPr/>
        </p:nvPicPr>
        <p:blipFill>
          <a:blip r:embed="rId2">
            <a:extLst/>
          </a:blip>
          <a:srcRect l="73137" t="20777" r="2280" b="71883"/>
          <a:stretch>
            <a:fillRect/>
          </a:stretch>
        </p:blipFill>
        <p:spPr>
          <a:xfrm>
            <a:off x="14145009" y="1143830"/>
            <a:ext cx="8888526" cy="1459384"/>
          </a:xfrm>
          <a:prstGeom prst="rect">
            <a:avLst/>
          </a:prstGeom>
          <a:ln w="12700">
            <a:miter lim="400000"/>
          </a:ln>
        </p:spPr>
      </p:pic>
      <p:grpSp>
        <p:nvGrpSpPr>
          <p:cNvPr id="10042" name="تجميع"/>
          <p:cNvGrpSpPr/>
          <p:nvPr/>
        </p:nvGrpSpPr>
        <p:grpSpPr>
          <a:xfrm>
            <a:off x="3891133" y="3471493"/>
            <a:ext cx="18683983" cy="7925507"/>
            <a:chOff x="0" y="0"/>
            <a:chExt cx="18683981" cy="7925506"/>
          </a:xfrm>
        </p:grpSpPr>
        <p:grpSp>
          <p:nvGrpSpPr>
            <p:cNvPr id="10034" name="تجميع"/>
            <p:cNvGrpSpPr/>
            <p:nvPr/>
          </p:nvGrpSpPr>
          <p:grpSpPr>
            <a:xfrm>
              <a:off x="9810539" y="0"/>
              <a:ext cx="8873443" cy="7925507"/>
              <a:chOff x="0" y="0"/>
              <a:chExt cx="8873441" cy="7925506"/>
            </a:xfrm>
          </p:grpSpPr>
          <p:sp>
            <p:nvSpPr>
              <p:cNvPr id="10028" name="Google Shape;9831;p62"/>
              <p:cNvSpPr/>
              <p:nvPr/>
            </p:nvSpPr>
            <p:spPr>
              <a:xfrm>
                <a:off x="2044700" y="322749"/>
                <a:ext cx="6828742" cy="1280013"/>
              </a:xfrm>
              <a:prstGeom prst="roundRect">
                <a:avLst>
                  <a:gd name="adj" fmla="val 33334"/>
                </a:avLst>
              </a:prstGeom>
              <a:solidFill>
                <a:schemeClr val="accent1">
                  <a:lumOff val="2254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029" name="Google Shape;9838;p62"/>
              <p:cNvSpPr/>
              <p:nvPr/>
            </p:nvSpPr>
            <p:spPr>
              <a:xfrm>
                <a:off x="0" y="0"/>
                <a:ext cx="2082800" cy="1925511"/>
              </a:xfrm>
              <a:prstGeom prst="ellipse">
                <a:avLst/>
              </a:prstGeom>
              <a:solidFill>
                <a:schemeClr val="accent1">
                  <a:lumOff val="2254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030" name="Google Shape;9831;p62"/>
              <p:cNvSpPr/>
              <p:nvPr/>
            </p:nvSpPr>
            <p:spPr>
              <a:xfrm>
                <a:off x="2044700" y="6187200"/>
                <a:ext cx="6828742" cy="1280013"/>
              </a:xfrm>
              <a:prstGeom prst="roundRect">
                <a:avLst>
                  <a:gd name="adj" fmla="val 33334"/>
                </a:avLst>
              </a:prstGeom>
              <a:solidFill>
                <a:schemeClr val="accent1">
                  <a:lumOff val="2254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031" name="Google Shape;9838;p62"/>
              <p:cNvSpPr/>
              <p:nvPr/>
            </p:nvSpPr>
            <p:spPr>
              <a:xfrm>
                <a:off x="0" y="5837701"/>
                <a:ext cx="2082800" cy="2087806"/>
              </a:xfrm>
              <a:prstGeom prst="ellipse">
                <a:avLst/>
              </a:prstGeom>
              <a:solidFill>
                <a:schemeClr val="accent1">
                  <a:lumOff val="2254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032" name="Google Shape;9831;p62"/>
              <p:cNvSpPr/>
              <p:nvPr/>
            </p:nvSpPr>
            <p:spPr>
              <a:xfrm>
                <a:off x="2044700" y="3242104"/>
                <a:ext cx="6828742" cy="1280013"/>
              </a:xfrm>
              <a:prstGeom prst="roundRect">
                <a:avLst>
                  <a:gd name="adj" fmla="val 33334"/>
                </a:avLst>
              </a:prstGeom>
              <a:solidFill>
                <a:schemeClr val="accent1">
                  <a:lumOff val="2254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033" name="Google Shape;9838;p62"/>
              <p:cNvSpPr/>
              <p:nvPr/>
            </p:nvSpPr>
            <p:spPr>
              <a:xfrm>
                <a:off x="0" y="2978977"/>
                <a:ext cx="2082800" cy="1925512"/>
              </a:xfrm>
              <a:prstGeom prst="ellipse">
                <a:avLst/>
              </a:prstGeom>
              <a:solidFill>
                <a:schemeClr val="accent1">
                  <a:lumOff val="2254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grpSp>
          <p:nvGrpSpPr>
            <p:cNvPr id="10041" name="تجميع"/>
            <p:cNvGrpSpPr/>
            <p:nvPr/>
          </p:nvGrpSpPr>
          <p:grpSpPr>
            <a:xfrm>
              <a:off x="0" y="0"/>
              <a:ext cx="8911542" cy="7924498"/>
              <a:chOff x="0" y="0"/>
              <a:chExt cx="8911541" cy="7924497"/>
            </a:xfrm>
          </p:grpSpPr>
          <p:sp>
            <p:nvSpPr>
              <p:cNvPr id="10035" name="Google Shape;9841;p62"/>
              <p:cNvSpPr/>
              <p:nvPr/>
            </p:nvSpPr>
            <p:spPr>
              <a:xfrm>
                <a:off x="6828741" y="0"/>
                <a:ext cx="2082801" cy="1925511"/>
              </a:xfrm>
              <a:prstGeom prst="ellipse">
                <a:avLst/>
              </a:prstGeom>
              <a:solidFill>
                <a:schemeClr val="accent1">
                  <a:lumOff val="2254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036" name="Google Shape;9831;p62"/>
              <p:cNvSpPr/>
              <p:nvPr/>
            </p:nvSpPr>
            <p:spPr>
              <a:xfrm>
                <a:off x="0" y="242611"/>
                <a:ext cx="6828742" cy="1280013"/>
              </a:xfrm>
              <a:prstGeom prst="roundRect">
                <a:avLst>
                  <a:gd name="adj" fmla="val 33334"/>
                </a:avLst>
              </a:prstGeom>
              <a:solidFill>
                <a:schemeClr val="accent1">
                  <a:lumOff val="2254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037" name="Google Shape;9841;p62"/>
              <p:cNvSpPr/>
              <p:nvPr/>
            </p:nvSpPr>
            <p:spPr>
              <a:xfrm>
                <a:off x="6828741" y="2999493"/>
                <a:ext cx="2082801" cy="1925512"/>
              </a:xfrm>
              <a:prstGeom prst="ellipse">
                <a:avLst/>
              </a:prstGeom>
              <a:solidFill>
                <a:schemeClr val="accent1">
                  <a:lumOff val="2254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038" name="Google Shape;9831;p62"/>
              <p:cNvSpPr/>
              <p:nvPr/>
            </p:nvSpPr>
            <p:spPr>
              <a:xfrm>
                <a:off x="0" y="3242104"/>
                <a:ext cx="6828742" cy="1280013"/>
              </a:xfrm>
              <a:prstGeom prst="roundRect">
                <a:avLst>
                  <a:gd name="adj" fmla="val 33334"/>
                </a:avLst>
              </a:prstGeom>
              <a:solidFill>
                <a:schemeClr val="accent1">
                  <a:lumOff val="2254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039" name="Google Shape;9841;p62"/>
              <p:cNvSpPr/>
              <p:nvPr/>
            </p:nvSpPr>
            <p:spPr>
              <a:xfrm>
                <a:off x="6828741" y="5998986"/>
                <a:ext cx="2082801" cy="1925512"/>
              </a:xfrm>
              <a:prstGeom prst="ellipse">
                <a:avLst/>
              </a:prstGeom>
              <a:solidFill>
                <a:schemeClr val="accent1">
                  <a:lumOff val="2254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040" name="Google Shape;9831;p62"/>
              <p:cNvSpPr/>
              <p:nvPr/>
            </p:nvSpPr>
            <p:spPr>
              <a:xfrm>
                <a:off x="0" y="6241597"/>
                <a:ext cx="6828742" cy="1280013"/>
              </a:xfrm>
              <a:prstGeom prst="roundRect">
                <a:avLst>
                  <a:gd name="adj" fmla="val 33334"/>
                </a:avLst>
              </a:prstGeom>
              <a:solidFill>
                <a:schemeClr val="accent1">
                  <a:lumOff val="2254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</p:grpSp>
      <p:pic>
        <p:nvPicPr>
          <p:cNvPr id="10043" name="IMG_5372.png" descr="IMG_5372.png"/>
          <p:cNvPicPr>
            <a:picLocks noChangeAspect="1"/>
          </p:cNvPicPr>
          <p:nvPr/>
        </p:nvPicPr>
        <p:blipFill>
          <a:blip r:embed="rId2">
            <a:extLst/>
          </a:blip>
          <a:srcRect l="80484" t="31043" r="2546" b="61849"/>
          <a:stretch>
            <a:fillRect/>
          </a:stretch>
        </p:blipFill>
        <p:spPr>
          <a:xfrm>
            <a:off x="16172727" y="3859421"/>
            <a:ext cx="6402373" cy="1474492"/>
          </a:xfrm>
          <a:prstGeom prst="rect">
            <a:avLst/>
          </a:prstGeom>
          <a:ln w="12700">
            <a:miter lim="400000"/>
          </a:ln>
        </p:spPr>
      </p:pic>
      <p:pic>
        <p:nvPicPr>
          <p:cNvPr id="10044" name="IMG_5372.png" descr="IMG_5372.png"/>
          <p:cNvPicPr>
            <a:picLocks noChangeAspect="1"/>
          </p:cNvPicPr>
          <p:nvPr/>
        </p:nvPicPr>
        <p:blipFill>
          <a:blip r:embed="rId2">
            <a:extLst/>
          </a:blip>
          <a:srcRect l="59281" t="30659" r="23748" b="62948"/>
          <a:stretch>
            <a:fillRect/>
          </a:stretch>
        </p:blipFill>
        <p:spPr>
          <a:xfrm>
            <a:off x="3891134" y="3723137"/>
            <a:ext cx="6402373" cy="1326354"/>
          </a:xfrm>
          <a:prstGeom prst="rect">
            <a:avLst/>
          </a:prstGeom>
          <a:ln w="12700">
            <a:miter lim="400000"/>
          </a:ln>
        </p:spPr>
      </p:pic>
      <p:pic>
        <p:nvPicPr>
          <p:cNvPr id="10045" name="IMG_5372.png" descr="IMG_5372.png"/>
          <p:cNvPicPr>
            <a:picLocks noChangeAspect="1"/>
          </p:cNvPicPr>
          <p:nvPr/>
        </p:nvPicPr>
        <p:blipFill>
          <a:blip r:embed="rId2">
            <a:extLst/>
          </a:blip>
          <a:srcRect l="80605" t="40490" r="2425" b="52402"/>
          <a:stretch>
            <a:fillRect/>
          </a:stretch>
        </p:blipFill>
        <p:spPr>
          <a:xfrm>
            <a:off x="16172727" y="6697051"/>
            <a:ext cx="6402373" cy="1474492"/>
          </a:xfrm>
          <a:prstGeom prst="rect">
            <a:avLst/>
          </a:prstGeom>
          <a:ln w="12700">
            <a:miter lim="400000"/>
          </a:ln>
        </p:spPr>
      </p:pic>
      <p:pic>
        <p:nvPicPr>
          <p:cNvPr id="10046" name="IMG_5372.png" descr="IMG_5372.png"/>
          <p:cNvPicPr>
            <a:picLocks noChangeAspect="1"/>
          </p:cNvPicPr>
          <p:nvPr/>
        </p:nvPicPr>
        <p:blipFill>
          <a:blip r:embed="rId2">
            <a:extLst/>
          </a:blip>
          <a:srcRect l="80665" t="50000" r="2365" b="42893"/>
          <a:stretch>
            <a:fillRect/>
          </a:stretch>
        </p:blipFill>
        <p:spPr>
          <a:xfrm>
            <a:off x="16343306" y="9670964"/>
            <a:ext cx="6402373" cy="1474493"/>
          </a:xfrm>
          <a:prstGeom prst="rect">
            <a:avLst/>
          </a:prstGeom>
          <a:ln w="12700">
            <a:miter lim="400000"/>
          </a:ln>
        </p:spPr>
      </p:pic>
      <p:pic>
        <p:nvPicPr>
          <p:cNvPr id="10047" name="IMG_5372.png" descr="IMG_5372.png"/>
          <p:cNvPicPr>
            <a:picLocks noChangeAspect="1"/>
          </p:cNvPicPr>
          <p:nvPr/>
        </p:nvPicPr>
        <p:blipFill>
          <a:blip r:embed="rId2">
            <a:extLst/>
          </a:blip>
          <a:srcRect l="59281" t="40325" r="23748" b="53281"/>
          <a:stretch>
            <a:fillRect/>
          </a:stretch>
        </p:blipFill>
        <p:spPr>
          <a:xfrm>
            <a:off x="3794559" y="6697051"/>
            <a:ext cx="6402373" cy="1326353"/>
          </a:xfrm>
          <a:prstGeom prst="rect">
            <a:avLst/>
          </a:prstGeom>
          <a:ln w="12700">
            <a:miter lim="400000"/>
          </a:ln>
        </p:spPr>
      </p:pic>
      <p:pic>
        <p:nvPicPr>
          <p:cNvPr id="10048" name="IMG_5372.png" descr="IMG_5372.png"/>
          <p:cNvPicPr>
            <a:picLocks noChangeAspect="1"/>
          </p:cNvPicPr>
          <p:nvPr/>
        </p:nvPicPr>
        <p:blipFill>
          <a:blip r:embed="rId2">
            <a:extLst/>
          </a:blip>
          <a:srcRect l="59342" t="50000" r="23688" b="43607"/>
          <a:stretch>
            <a:fillRect/>
          </a:stretch>
        </p:blipFill>
        <p:spPr>
          <a:xfrm>
            <a:off x="3572047" y="9670964"/>
            <a:ext cx="6402373" cy="1326354"/>
          </a:xfrm>
          <a:prstGeom prst="rect">
            <a:avLst/>
          </a:prstGeom>
          <a:ln w="12700">
            <a:miter lim="400000"/>
          </a:ln>
        </p:spPr>
      </p:pic>
      <p:grpSp>
        <p:nvGrpSpPr>
          <p:cNvPr id="10075" name="Google Shape;10267;p69"/>
          <p:cNvGrpSpPr/>
          <p:nvPr/>
        </p:nvGrpSpPr>
        <p:grpSpPr>
          <a:xfrm>
            <a:off x="1602617" y="1873485"/>
            <a:ext cx="2288518" cy="9433217"/>
            <a:chOff x="0" y="0"/>
            <a:chExt cx="2288516" cy="9433215"/>
          </a:xfrm>
        </p:grpSpPr>
        <p:sp>
          <p:nvSpPr>
            <p:cNvPr id="10049" name="Google Shape;10268;p69"/>
            <p:cNvSpPr/>
            <p:nvPr/>
          </p:nvSpPr>
          <p:spPr>
            <a:xfrm rot="16200000">
              <a:off x="616232" y="258784"/>
              <a:ext cx="1045572" cy="5544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8" h="21600" fill="norm" stroke="1" extrusionOk="0">
                  <a:moveTo>
                    <a:pt x="5937" y="0"/>
                  </a:moveTo>
                  <a:cubicBezTo>
                    <a:pt x="5597" y="0"/>
                    <a:pt x="5263" y="30"/>
                    <a:pt x="4929" y="97"/>
                  </a:cubicBezTo>
                  <a:cubicBezTo>
                    <a:pt x="4295" y="217"/>
                    <a:pt x="3758" y="453"/>
                    <a:pt x="3250" y="869"/>
                  </a:cubicBezTo>
                  <a:cubicBezTo>
                    <a:pt x="2934" y="1109"/>
                    <a:pt x="2616" y="1464"/>
                    <a:pt x="2236" y="1996"/>
                  </a:cubicBezTo>
                  <a:cubicBezTo>
                    <a:pt x="1952" y="2412"/>
                    <a:pt x="1666" y="3008"/>
                    <a:pt x="1382" y="3719"/>
                  </a:cubicBezTo>
                  <a:cubicBezTo>
                    <a:pt x="1097" y="4431"/>
                    <a:pt x="907" y="5143"/>
                    <a:pt x="749" y="5678"/>
                  </a:cubicBezTo>
                  <a:cubicBezTo>
                    <a:pt x="559" y="6390"/>
                    <a:pt x="401" y="7161"/>
                    <a:pt x="273" y="8049"/>
                  </a:cubicBezTo>
                  <a:cubicBezTo>
                    <a:pt x="51" y="9592"/>
                    <a:pt x="-43" y="11195"/>
                    <a:pt x="19" y="12798"/>
                  </a:cubicBezTo>
                  <a:cubicBezTo>
                    <a:pt x="51" y="14457"/>
                    <a:pt x="273" y="15941"/>
                    <a:pt x="621" y="17248"/>
                  </a:cubicBezTo>
                  <a:cubicBezTo>
                    <a:pt x="685" y="17424"/>
                    <a:pt x="749" y="17604"/>
                    <a:pt x="811" y="17780"/>
                  </a:cubicBezTo>
                  <a:cubicBezTo>
                    <a:pt x="1129" y="18671"/>
                    <a:pt x="1540" y="19503"/>
                    <a:pt x="2046" y="20094"/>
                  </a:cubicBezTo>
                  <a:cubicBezTo>
                    <a:pt x="2586" y="20690"/>
                    <a:pt x="3250" y="21162"/>
                    <a:pt x="4073" y="21401"/>
                  </a:cubicBezTo>
                  <a:cubicBezTo>
                    <a:pt x="4549" y="21533"/>
                    <a:pt x="5059" y="21600"/>
                    <a:pt x="5687" y="21600"/>
                  </a:cubicBezTo>
                  <a:cubicBezTo>
                    <a:pt x="5895" y="21600"/>
                    <a:pt x="6117" y="21593"/>
                    <a:pt x="6355" y="21578"/>
                  </a:cubicBezTo>
                  <a:cubicBezTo>
                    <a:pt x="6988" y="21521"/>
                    <a:pt x="7652" y="21401"/>
                    <a:pt x="8476" y="21162"/>
                  </a:cubicBezTo>
                  <a:cubicBezTo>
                    <a:pt x="9997" y="20750"/>
                    <a:pt x="11581" y="20154"/>
                    <a:pt x="13196" y="19323"/>
                  </a:cubicBezTo>
                  <a:cubicBezTo>
                    <a:pt x="15001" y="18375"/>
                    <a:pt x="16553" y="17308"/>
                    <a:pt x="17946" y="16060"/>
                  </a:cubicBezTo>
                  <a:cubicBezTo>
                    <a:pt x="18676" y="15409"/>
                    <a:pt x="19340" y="14697"/>
                    <a:pt x="19942" y="13926"/>
                  </a:cubicBezTo>
                  <a:cubicBezTo>
                    <a:pt x="20196" y="13626"/>
                    <a:pt x="20449" y="13214"/>
                    <a:pt x="20765" y="12798"/>
                  </a:cubicBezTo>
                  <a:cubicBezTo>
                    <a:pt x="20893" y="12558"/>
                    <a:pt x="20987" y="12382"/>
                    <a:pt x="21115" y="12143"/>
                  </a:cubicBezTo>
                  <a:lnTo>
                    <a:pt x="21209" y="11967"/>
                  </a:lnTo>
                  <a:cubicBezTo>
                    <a:pt x="21241" y="11907"/>
                    <a:pt x="21305" y="11787"/>
                    <a:pt x="21335" y="11727"/>
                  </a:cubicBezTo>
                  <a:cubicBezTo>
                    <a:pt x="21399" y="11671"/>
                    <a:pt x="21431" y="11611"/>
                    <a:pt x="21463" y="11491"/>
                  </a:cubicBezTo>
                  <a:cubicBezTo>
                    <a:pt x="21557" y="11255"/>
                    <a:pt x="21557" y="10959"/>
                    <a:pt x="21495" y="10719"/>
                  </a:cubicBezTo>
                  <a:cubicBezTo>
                    <a:pt x="21463" y="10600"/>
                    <a:pt x="21463" y="10484"/>
                    <a:pt x="21431" y="10424"/>
                  </a:cubicBezTo>
                  <a:lnTo>
                    <a:pt x="21399" y="10364"/>
                  </a:lnTo>
                  <a:cubicBezTo>
                    <a:pt x="21145" y="9712"/>
                    <a:pt x="20797" y="9060"/>
                    <a:pt x="20353" y="8405"/>
                  </a:cubicBezTo>
                  <a:cubicBezTo>
                    <a:pt x="19942" y="7813"/>
                    <a:pt x="19500" y="7217"/>
                    <a:pt x="18898" y="6566"/>
                  </a:cubicBezTo>
                  <a:cubicBezTo>
                    <a:pt x="17788" y="5378"/>
                    <a:pt x="16585" y="4371"/>
                    <a:pt x="15095" y="3303"/>
                  </a:cubicBezTo>
                  <a:cubicBezTo>
                    <a:pt x="13702" y="2412"/>
                    <a:pt x="12246" y="1641"/>
                    <a:pt x="10757" y="1049"/>
                  </a:cubicBezTo>
                  <a:cubicBezTo>
                    <a:pt x="9268" y="453"/>
                    <a:pt x="7938" y="97"/>
                    <a:pt x="6671" y="37"/>
                  </a:cubicBezTo>
                  <a:cubicBezTo>
                    <a:pt x="6423" y="15"/>
                    <a:pt x="6179" y="0"/>
                    <a:pt x="5937" y="0"/>
                  </a:cubicBezTo>
                  <a:close/>
                </a:path>
              </a:pathLst>
            </a:custGeom>
            <a:solidFill>
              <a:srgbClr val="33333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50" name="Google Shape;10269;p69"/>
            <p:cNvSpPr/>
            <p:nvPr/>
          </p:nvSpPr>
          <p:spPr>
            <a:xfrm rot="16200000">
              <a:off x="805439" y="327281"/>
              <a:ext cx="908874" cy="2846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9" h="21600" fill="norm" stroke="1" extrusionOk="0">
                  <a:moveTo>
                    <a:pt x="4415" y="19040"/>
                  </a:moveTo>
                  <a:cubicBezTo>
                    <a:pt x="4422" y="19040"/>
                    <a:pt x="4431" y="19047"/>
                    <a:pt x="4441" y="19047"/>
                  </a:cubicBezTo>
                  <a:cubicBezTo>
                    <a:pt x="4434" y="19040"/>
                    <a:pt x="4427" y="19040"/>
                    <a:pt x="4415" y="19040"/>
                  </a:cubicBezTo>
                  <a:close/>
                  <a:moveTo>
                    <a:pt x="21126" y="0"/>
                  </a:moveTo>
                  <a:cubicBezTo>
                    <a:pt x="21079" y="0"/>
                    <a:pt x="21029" y="29"/>
                    <a:pt x="20980" y="88"/>
                  </a:cubicBezTo>
                  <a:cubicBezTo>
                    <a:pt x="20798" y="321"/>
                    <a:pt x="20688" y="1014"/>
                    <a:pt x="20762" y="1707"/>
                  </a:cubicBezTo>
                  <a:cubicBezTo>
                    <a:pt x="20762" y="1707"/>
                    <a:pt x="20762" y="1824"/>
                    <a:pt x="20762" y="1824"/>
                  </a:cubicBezTo>
                  <a:cubicBezTo>
                    <a:pt x="20762" y="1940"/>
                    <a:pt x="20762" y="1940"/>
                    <a:pt x="20762" y="2050"/>
                  </a:cubicBezTo>
                  <a:cubicBezTo>
                    <a:pt x="20762" y="2167"/>
                    <a:pt x="20762" y="2283"/>
                    <a:pt x="20762" y="2400"/>
                  </a:cubicBezTo>
                  <a:cubicBezTo>
                    <a:pt x="20725" y="2633"/>
                    <a:pt x="20688" y="2743"/>
                    <a:pt x="20688" y="2860"/>
                  </a:cubicBezTo>
                  <a:cubicBezTo>
                    <a:pt x="20580" y="3326"/>
                    <a:pt x="20435" y="3786"/>
                    <a:pt x="20324" y="4136"/>
                  </a:cubicBezTo>
                  <a:cubicBezTo>
                    <a:pt x="19886" y="5289"/>
                    <a:pt x="19449" y="6215"/>
                    <a:pt x="18974" y="7134"/>
                  </a:cubicBezTo>
                  <a:cubicBezTo>
                    <a:pt x="18500" y="7944"/>
                    <a:pt x="18025" y="8754"/>
                    <a:pt x="17551" y="9447"/>
                  </a:cubicBezTo>
                  <a:lnTo>
                    <a:pt x="17659" y="9330"/>
                  </a:lnTo>
                  <a:cubicBezTo>
                    <a:pt x="15471" y="12919"/>
                    <a:pt x="13172" y="15458"/>
                    <a:pt x="10800" y="17077"/>
                  </a:cubicBezTo>
                  <a:lnTo>
                    <a:pt x="10911" y="17077"/>
                  </a:lnTo>
                  <a:cubicBezTo>
                    <a:pt x="9121" y="18347"/>
                    <a:pt x="7281" y="19120"/>
                    <a:pt x="5431" y="19120"/>
                  </a:cubicBezTo>
                  <a:cubicBezTo>
                    <a:pt x="5102" y="19120"/>
                    <a:pt x="4770" y="19098"/>
                    <a:pt x="4441" y="19047"/>
                  </a:cubicBezTo>
                  <a:cubicBezTo>
                    <a:pt x="4450" y="19054"/>
                    <a:pt x="4450" y="19076"/>
                    <a:pt x="4450" y="19156"/>
                  </a:cubicBezTo>
                  <a:cubicBezTo>
                    <a:pt x="4415" y="19156"/>
                    <a:pt x="4415" y="19040"/>
                    <a:pt x="4379" y="19040"/>
                  </a:cubicBezTo>
                  <a:cubicBezTo>
                    <a:pt x="3063" y="18923"/>
                    <a:pt x="1750" y="18230"/>
                    <a:pt x="474" y="16960"/>
                  </a:cubicBezTo>
                  <a:cubicBezTo>
                    <a:pt x="454" y="16939"/>
                    <a:pt x="431" y="16931"/>
                    <a:pt x="412" y="16931"/>
                  </a:cubicBezTo>
                  <a:cubicBezTo>
                    <a:pt x="325" y="16931"/>
                    <a:pt x="242" y="17099"/>
                    <a:pt x="182" y="17194"/>
                  </a:cubicBezTo>
                  <a:cubicBezTo>
                    <a:pt x="71" y="17420"/>
                    <a:pt x="37" y="17653"/>
                    <a:pt x="0" y="18004"/>
                  </a:cubicBezTo>
                  <a:cubicBezTo>
                    <a:pt x="0" y="18347"/>
                    <a:pt x="37" y="18697"/>
                    <a:pt x="71" y="18923"/>
                  </a:cubicBezTo>
                  <a:cubicBezTo>
                    <a:pt x="145" y="19273"/>
                    <a:pt x="219" y="19390"/>
                    <a:pt x="327" y="19506"/>
                  </a:cubicBezTo>
                  <a:cubicBezTo>
                    <a:pt x="1914" y="21075"/>
                    <a:pt x="3588" y="21600"/>
                    <a:pt x="5272" y="21600"/>
                  </a:cubicBezTo>
                  <a:cubicBezTo>
                    <a:pt x="5450" y="21600"/>
                    <a:pt x="5625" y="21593"/>
                    <a:pt x="5802" y="21585"/>
                  </a:cubicBezTo>
                  <a:cubicBezTo>
                    <a:pt x="7771" y="21469"/>
                    <a:pt x="9743" y="20542"/>
                    <a:pt x="11638" y="19040"/>
                  </a:cubicBezTo>
                  <a:cubicBezTo>
                    <a:pt x="13499" y="17537"/>
                    <a:pt x="15326" y="15574"/>
                    <a:pt x="17076" y="13029"/>
                  </a:cubicBezTo>
                  <a:cubicBezTo>
                    <a:pt x="17733" y="11993"/>
                    <a:pt x="18389" y="10950"/>
                    <a:pt x="19046" y="9797"/>
                  </a:cubicBezTo>
                  <a:cubicBezTo>
                    <a:pt x="19668" y="8754"/>
                    <a:pt x="20324" y="7484"/>
                    <a:pt x="20872" y="5982"/>
                  </a:cubicBezTo>
                  <a:cubicBezTo>
                    <a:pt x="21128" y="5289"/>
                    <a:pt x="21347" y="4479"/>
                    <a:pt x="21455" y="3553"/>
                  </a:cubicBezTo>
                  <a:cubicBezTo>
                    <a:pt x="21600" y="2633"/>
                    <a:pt x="21600" y="1707"/>
                    <a:pt x="21492" y="781"/>
                  </a:cubicBezTo>
                  <a:cubicBezTo>
                    <a:pt x="21492" y="664"/>
                    <a:pt x="21492" y="664"/>
                    <a:pt x="21455" y="547"/>
                  </a:cubicBezTo>
                  <a:cubicBezTo>
                    <a:pt x="21374" y="212"/>
                    <a:pt x="21257" y="0"/>
                    <a:pt x="21126" y="0"/>
                  </a:cubicBezTo>
                  <a:close/>
                </a:path>
              </a:pathLst>
            </a:custGeom>
            <a:solidFill>
              <a:srgbClr val="33333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51" name="Google Shape;10270;p69"/>
            <p:cNvSpPr/>
            <p:nvPr/>
          </p:nvSpPr>
          <p:spPr>
            <a:xfrm rot="16200000">
              <a:off x="1005712" y="25733"/>
              <a:ext cx="222000" cy="2020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3" h="21600" fill="norm" stroke="1" extrusionOk="0">
                  <a:moveTo>
                    <a:pt x="1600" y="0"/>
                  </a:moveTo>
                  <a:cubicBezTo>
                    <a:pt x="923" y="0"/>
                    <a:pt x="320" y="463"/>
                    <a:pt x="88" y="1234"/>
                  </a:cubicBezTo>
                  <a:cubicBezTo>
                    <a:pt x="-200" y="2221"/>
                    <a:pt x="236" y="3197"/>
                    <a:pt x="1118" y="3516"/>
                  </a:cubicBezTo>
                  <a:cubicBezTo>
                    <a:pt x="3474" y="4657"/>
                    <a:pt x="5970" y="5963"/>
                    <a:pt x="8318" y="7269"/>
                  </a:cubicBezTo>
                  <a:cubicBezTo>
                    <a:pt x="11110" y="8893"/>
                    <a:pt x="14052" y="10682"/>
                    <a:pt x="16408" y="13129"/>
                  </a:cubicBezTo>
                  <a:cubicBezTo>
                    <a:pt x="16482" y="13129"/>
                    <a:pt x="16520" y="13170"/>
                    <a:pt x="16557" y="13211"/>
                  </a:cubicBezTo>
                  <a:cubicBezTo>
                    <a:pt x="16557" y="13190"/>
                    <a:pt x="16557" y="13159"/>
                    <a:pt x="16557" y="13129"/>
                  </a:cubicBezTo>
                  <a:cubicBezTo>
                    <a:pt x="16603" y="13180"/>
                    <a:pt x="16649" y="13242"/>
                    <a:pt x="16696" y="13293"/>
                  </a:cubicBezTo>
                  <a:cubicBezTo>
                    <a:pt x="16622" y="13293"/>
                    <a:pt x="16594" y="13252"/>
                    <a:pt x="16557" y="13211"/>
                  </a:cubicBezTo>
                  <a:cubicBezTo>
                    <a:pt x="16557" y="13293"/>
                    <a:pt x="16585" y="13293"/>
                    <a:pt x="16696" y="13293"/>
                  </a:cubicBezTo>
                  <a:cubicBezTo>
                    <a:pt x="16696" y="13293"/>
                    <a:pt x="16696" y="13293"/>
                    <a:pt x="16696" y="13293"/>
                  </a:cubicBezTo>
                  <a:cubicBezTo>
                    <a:pt x="16696" y="13293"/>
                    <a:pt x="16696" y="13293"/>
                    <a:pt x="16705" y="13293"/>
                  </a:cubicBezTo>
                  <a:cubicBezTo>
                    <a:pt x="16696" y="13293"/>
                    <a:pt x="16696" y="13293"/>
                    <a:pt x="16696" y="13293"/>
                  </a:cubicBezTo>
                  <a:cubicBezTo>
                    <a:pt x="17058" y="13725"/>
                    <a:pt x="17336" y="14177"/>
                    <a:pt x="17726" y="14753"/>
                  </a:cubicBezTo>
                  <a:cubicBezTo>
                    <a:pt x="17726" y="14917"/>
                    <a:pt x="17874" y="15082"/>
                    <a:pt x="18023" y="15411"/>
                  </a:cubicBezTo>
                  <a:cubicBezTo>
                    <a:pt x="18023" y="15411"/>
                    <a:pt x="18023" y="15575"/>
                    <a:pt x="18023" y="15730"/>
                  </a:cubicBezTo>
                  <a:cubicBezTo>
                    <a:pt x="18023" y="15730"/>
                    <a:pt x="18023" y="15894"/>
                    <a:pt x="18023" y="15894"/>
                  </a:cubicBezTo>
                  <a:cubicBezTo>
                    <a:pt x="17874" y="15894"/>
                    <a:pt x="17874" y="16059"/>
                    <a:pt x="17874" y="16059"/>
                  </a:cubicBezTo>
                  <a:cubicBezTo>
                    <a:pt x="17726" y="16223"/>
                    <a:pt x="17587" y="16388"/>
                    <a:pt x="17290" y="16552"/>
                  </a:cubicBezTo>
                  <a:cubicBezTo>
                    <a:pt x="16844" y="16871"/>
                    <a:pt x="16260" y="17035"/>
                    <a:pt x="15675" y="17364"/>
                  </a:cubicBezTo>
                  <a:cubicBezTo>
                    <a:pt x="14645" y="17693"/>
                    <a:pt x="13615" y="17848"/>
                    <a:pt x="12586" y="18012"/>
                  </a:cubicBezTo>
                  <a:cubicBezTo>
                    <a:pt x="11704" y="18176"/>
                    <a:pt x="11259" y="19153"/>
                    <a:pt x="11407" y="20130"/>
                  </a:cubicBezTo>
                  <a:cubicBezTo>
                    <a:pt x="11556" y="21107"/>
                    <a:pt x="12289" y="21600"/>
                    <a:pt x="13170" y="21600"/>
                  </a:cubicBezTo>
                  <a:cubicBezTo>
                    <a:pt x="15081" y="21271"/>
                    <a:pt x="16844" y="20788"/>
                    <a:pt x="18607" y="19811"/>
                  </a:cubicBezTo>
                  <a:cubicBezTo>
                    <a:pt x="19637" y="19153"/>
                    <a:pt x="20815" y="18176"/>
                    <a:pt x="21112" y="16717"/>
                  </a:cubicBezTo>
                  <a:cubicBezTo>
                    <a:pt x="21400" y="15246"/>
                    <a:pt x="21112" y="13941"/>
                    <a:pt x="20379" y="12800"/>
                  </a:cubicBezTo>
                  <a:cubicBezTo>
                    <a:pt x="19637" y="11504"/>
                    <a:pt x="18607" y="10528"/>
                    <a:pt x="17587" y="9541"/>
                  </a:cubicBezTo>
                  <a:cubicBezTo>
                    <a:pt x="16408" y="8564"/>
                    <a:pt x="15081" y="7587"/>
                    <a:pt x="13764" y="6611"/>
                  </a:cubicBezTo>
                  <a:cubicBezTo>
                    <a:pt x="12289" y="5634"/>
                    <a:pt x="10674" y="4657"/>
                    <a:pt x="9060" y="3681"/>
                  </a:cubicBezTo>
                  <a:cubicBezTo>
                    <a:pt x="6852" y="2375"/>
                    <a:pt x="4504" y="1234"/>
                    <a:pt x="2147" y="103"/>
                  </a:cubicBezTo>
                  <a:cubicBezTo>
                    <a:pt x="1962" y="31"/>
                    <a:pt x="1776" y="0"/>
                    <a:pt x="1600" y="0"/>
                  </a:cubicBezTo>
                  <a:close/>
                </a:path>
              </a:pathLst>
            </a:custGeom>
            <a:solidFill>
              <a:srgbClr val="33333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52" name="Google Shape;10271;p69"/>
            <p:cNvSpPr/>
            <p:nvPr/>
          </p:nvSpPr>
          <p:spPr>
            <a:xfrm rot="16200000">
              <a:off x="989053" y="-4017"/>
              <a:ext cx="307142" cy="315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8" h="21600" fill="norm" stroke="1" extrusionOk="0">
                  <a:moveTo>
                    <a:pt x="1103" y="0"/>
                  </a:moveTo>
                  <a:cubicBezTo>
                    <a:pt x="940" y="0"/>
                    <a:pt x="777" y="26"/>
                    <a:pt x="621" y="79"/>
                  </a:cubicBezTo>
                  <a:cubicBezTo>
                    <a:pt x="404" y="185"/>
                    <a:pt x="187" y="494"/>
                    <a:pt x="78" y="705"/>
                  </a:cubicBezTo>
                  <a:cubicBezTo>
                    <a:pt x="-132" y="1226"/>
                    <a:pt x="78" y="2062"/>
                    <a:pt x="723" y="2168"/>
                  </a:cubicBezTo>
                  <a:cubicBezTo>
                    <a:pt x="1584" y="2372"/>
                    <a:pt x="2337" y="2583"/>
                    <a:pt x="3199" y="2794"/>
                  </a:cubicBezTo>
                  <a:cubicBezTo>
                    <a:pt x="4488" y="3104"/>
                    <a:pt x="5777" y="3420"/>
                    <a:pt x="7066" y="3730"/>
                  </a:cubicBezTo>
                  <a:cubicBezTo>
                    <a:pt x="9861" y="4461"/>
                    <a:pt x="12764" y="5403"/>
                    <a:pt x="15342" y="6655"/>
                  </a:cubicBezTo>
                  <a:cubicBezTo>
                    <a:pt x="16312" y="7176"/>
                    <a:pt x="17167" y="7696"/>
                    <a:pt x="17920" y="8322"/>
                  </a:cubicBezTo>
                  <a:cubicBezTo>
                    <a:pt x="18246" y="8639"/>
                    <a:pt x="18564" y="8948"/>
                    <a:pt x="18782" y="9265"/>
                  </a:cubicBezTo>
                  <a:cubicBezTo>
                    <a:pt x="18890" y="9476"/>
                    <a:pt x="18999" y="9680"/>
                    <a:pt x="19107" y="9891"/>
                  </a:cubicBezTo>
                  <a:cubicBezTo>
                    <a:pt x="19107" y="10102"/>
                    <a:pt x="19107" y="10200"/>
                    <a:pt x="19209" y="10411"/>
                  </a:cubicBezTo>
                  <a:cubicBezTo>
                    <a:pt x="19209" y="10622"/>
                    <a:pt x="19107" y="10833"/>
                    <a:pt x="19107" y="11037"/>
                  </a:cubicBezTo>
                  <a:cubicBezTo>
                    <a:pt x="19107" y="11143"/>
                    <a:pt x="18999" y="11354"/>
                    <a:pt x="18890" y="11558"/>
                  </a:cubicBezTo>
                  <a:cubicBezTo>
                    <a:pt x="18782" y="11874"/>
                    <a:pt x="18564" y="12184"/>
                    <a:pt x="18246" y="12395"/>
                  </a:cubicBezTo>
                  <a:cubicBezTo>
                    <a:pt x="17601" y="13126"/>
                    <a:pt x="16740" y="13647"/>
                    <a:pt x="15878" y="14167"/>
                  </a:cubicBezTo>
                  <a:lnTo>
                    <a:pt x="15987" y="14167"/>
                  </a:lnTo>
                  <a:cubicBezTo>
                    <a:pt x="14481" y="15004"/>
                    <a:pt x="12873" y="15841"/>
                    <a:pt x="11258" y="16467"/>
                  </a:cubicBezTo>
                  <a:cubicBezTo>
                    <a:pt x="9637" y="17159"/>
                    <a:pt x="7914" y="17752"/>
                    <a:pt x="6191" y="18345"/>
                  </a:cubicBezTo>
                  <a:cubicBezTo>
                    <a:pt x="6197" y="18345"/>
                    <a:pt x="6204" y="18345"/>
                    <a:pt x="6204" y="18345"/>
                  </a:cubicBezTo>
                  <a:cubicBezTo>
                    <a:pt x="6163" y="18358"/>
                    <a:pt x="6116" y="18371"/>
                    <a:pt x="6069" y="18391"/>
                  </a:cubicBezTo>
                  <a:cubicBezTo>
                    <a:pt x="6109" y="18371"/>
                    <a:pt x="6150" y="18358"/>
                    <a:pt x="6191" y="18345"/>
                  </a:cubicBezTo>
                  <a:cubicBezTo>
                    <a:pt x="6089" y="18345"/>
                    <a:pt x="5994" y="18351"/>
                    <a:pt x="5899" y="18437"/>
                  </a:cubicBezTo>
                  <a:cubicBezTo>
                    <a:pt x="5953" y="18424"/>
                    <a:pt x="6007" y="18404"/>
                    <a:pt x="6069" y="18391"/>
                  </a:cubicBezTo>
                  <a:cubicBezTo>
                    <a:pt x="6007" y="18411"/>
                    <a:pt x="5946" y="18431"/>
                    <a:pt x="5885" y="18450"/>
                  </a:cubicBezTo>
                  <a:cubicBezTo>
                    <a:pt x="5892" y="18444"/>
                    <a:pt x="5892" y="18444"/>
                    <a:pt x="5899" y="18437"/>
                  </a:cubicBezTo>
                  <a:cubicBezTo>
                    <a:pt x="4603" y="18826"/>
                    <a:pt x="3307" y="19195"/>
                    <a:pt x="2019" y="19393"/>
                  </a:cubicBezTo>
                  <a:cubicBezTo>
                    <a:pt x="1476" y="19491"/>
                    <a:pt x="1048" y="20124"/>
                    <a:pt x="1157" y="20645"/>
                  </a:cubicBezTo>
                  <a:cubicBezTo>
                    <a:pt x="1252" y="21205"/>
                    <a:pt x="1693" y="21600"/>
                    <a:pt x="2249" y="21600"/>
                  </a:cubicBezTo>
                  <a:cubicBezTo>
                    <a:pt x="2310" y="21600"/>
                    <a:pt x="2378" y="21593"/>
                    <a:pt x="2446" y="21580"/>
                  </a:cubicBezTo>
                  <a:cubicBezTo>
                    <a:pt x="4162" y="21376"/>
                    <a:pt x="5777" y="20849"/>
                    <a:pt x="7283" y="20328"/>
                  </a:cubicBezTo>
                  <a:cubicBezTo>
                    <a:pt x="9542" y="19597"/>
                    <a:pt x="11686" y="18767"/>
                    <a:pt x="13836" y="17824"/>
                  </a:cubicBezTo>
                  <a:cubicBezTo>
                    <a:pt x="14806" y="17409"/>
                    <a:pt x="15770" y="16882"/>
                    <a:pt x="16740" y="16361"/>
                  </a:cubicBezTo>
                  <a:cubicBezTo>
                    <a:pt x="17601" y="15841"/>
                    <a:pt x="18456" y="15215"/>
                    <a:pt x="19317" y="14589"/>
                  </a:cubicBezTo>
                  <a:cubicBezTo>
                    <a:pt x="20498" y="13541"/>
                    <a:pt x="21468" y="12184"/>
                    <a:pt x="21468" y="10517"/>
                  </a:cubicBezTo>
                  <a:cubicBezTo>
                    <a:pt x="21468" y="9574"/>
                    <a:pt x="21251" y="8744"/>
                    <a:pt x="20715" y="8013"/>
                  </a:cubicBezTo>
                  <a:cubicBezTo>
                    <a:pt x="20396" y="7492"/>
                    <a:pt x="19853" y="6965"/>
                    <a:pt x="19426" y="6550"/>
                  </a:cubicBezTo>
                  <a:cubicBezTo>
                    <a:pt x="18029" y="5403"/>
                    <a:pt x="16312" y="4566"/>
                    <a:pt x="14589" y="3835"/>
                  </a:cubicBezTo>
                  <a:cubicBezTo>
                    <a:pt x="10933" y="2267"/>
                    <a:pt x="7066" y="1436"/>
                    <a:pt x="3307" y="494"/>
                  </a:cubicBezTo>
                  <a:cubicBezTo>
                    <a:pt x="2663" y="389"/>
                    <a:pt x="2120" y="185"/>
                    <a:pt x="1584" y="79"/>
                  </a:cubicBezTo>
                  <a:cubicBezTo>
                    <a:pt x="1422" y="26"/>
                    <a:pt x="1265" y="0"/>
                    <a:pt x="1103" y="0"/>
                  </a:cubicBezTo>
                  <a:close/>
                </a:path>
              </a:pathLst>
            </a:custGeom>
            <a:solidFill>
              <a:srgbClr val="33333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53" name="Google Shape;10272;p69"/>
            <p:cNvSpPr/>
            <p:nvPr/>
          </p:nvSpPr>
          <p:spPr>
            <a:xfrm rot="16200000">
              <a:off x="903907" y="147915"/>
              <a:ext cx="237448" cy="108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7" h="21600" fill="norm" stroke="1" extrusionOk="0">
                  <a:moveTo>
                    <a:pt x="1495" y="0"/>
                  </a:moveTo>
                  <a:cubicBezTo>
                    <a:pt x="1319" y="0"/>
                    <a:pt x="1152" y="76"/>
                    <a:pt x="941" y="210"/>
                  </a:cubicBezTo>
                  <a:cubicBezTo>
                    <a:pt x="519" y="516"/>
                    <a:pt x="246" y="1128"/>
                    <a:pt x="106" y="2045"/>
                  </a:cubicBezTo>
                  <a:cubicBezTo>
                    <a:pt x="-35" y="2944"/>
                    <a:pt x="-35" y="3861"/>
                    <a:pt x="106" y="4454"/>
                  </a:cubicBezTo>
                  <a:cubicBezTo>
                    <a:pt x="246" y="5371"/>
                    <a:pt x="660" y="5964"/>
                    <a:pt x="1082" y="6270"/>
                  </a:cubicBezTo>
                  <a:cubicBezTo>
                    <a:pt x="7485" y="9615"/>
                    <a:pt x="13342" y="15961"/>
                    <a:pt x="19472" y="21409"/>
                  </a:cubicBezTo>
                  <a:cubicBezTo>
                    <a:pt x="19621" y="21543"/>
                    <a:pt x="19780" y="21600"/>
                    <a:pt x="19947" y="21600"/>
                  </a:cubicBezTo>
                  <a:cubicBezTo>
                    <a:pt x="20554" y="21600"/>
                    <a:pt x="21204" y="20797"/>
                    <a:pt x="21424" y="19593"/>
                  </a:cubicBezTo>
                  <a:cubicBezTo>
                    <a:pt x="21565" y="18389"/>
                    <a:pt x="21565" y="17471"/>
                    <a:pt x="21284" y="16573"/>
                  </a:cubicBezTo>
                  <a:cubicBezTo>
                    <a:pt x="21143" y="15961"/>
                    <a:pt x="20861" y="15655"/>
                    <a:pt x="20448" y="15368"/>
                  </a:cubicBezTo>
                  <a:cubicBezTo>
                    <a:pt x="14459" y="9615"/>
                    <a:pt x="8461" y="3250"/>
                    <a:pt x="2058" y="210"/>
                  </a:cubicBezTo>
                  <a:cubicBezTo>
                    <a:pt x="1847" y="76"/>
                    <a:pt x="1671" y="0"/>
                    <a:pt x="1495" y="0"/>
                  </a:cubicBezTo>
                  <a:close/>
                </a:path>
              </a:pathLst>
            </a:custGeom>
            <a:solidFill>
              <a:srgbClr val="33333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54" name="Google Shape;10273;p69"/>
            <p:cNvSpPr/>
            <p:nvPr/>
          </p:nvSpPr>
          <p:spPr>
            <a:xfrm rot="16200000">
              <a:off x="887239" y="129408"/>
              <a:ext cx="266553" cy="1315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0" h="21600" fill="norm" stroke="1" extrusionOk="0">
                  <a:moveTo>
                    <a:pt x="1342" y="0"/>
                  </a:moveTo>
                  <a:cubicBezTo>
                    <a:pt x="773" y="0"/>
                    <a:pt x="274" y="726"/>
                    <a:pt x="79" y="1911"/>
                  </a:cubicBezTo>
                  <a:cubicBezTo>
                    <a:pt x="-170" y="3158"/>
                    <a:pt x="196" y="4911"/>
                    <a:pt x="820" y="5416"/>
                  </a:cubicBezTo>
                  <a:cubicBezTo>
                    <a:pt x="7233" y="10168"/>
                    <a:pt x="13412" y="15411"/>
                    <a:pt x="19583" y="21426"/>
                  </a:cubicBezTo>
                  <a:cubicBezTo>
                    <a:pt x="19708" y="21537"/>
                    <a:pt x="19887" y="21600"/>
                    <a:pt x="20074" y="21600"/>
                  </a:cubicBezTo>
                  <a:cubicBezTo>
                    <a:pt x="20261" y="21600"/>
                    <a:pt x="20448" y="21537"/>
                    <a:pt x="20565" y="21426"/>
                  </a:cubicBezTo>
                  <a:cubicBezTo>
                    <a:pt x="20939" y="21174"/>
                    <a:pt x="21188" y="20416"/>
                    <a:pt x="21313" y="19911"/>
                  </a:cubicBezTo>
                  <a:cubicBezTo>
                    <a:pt x="21430" y="19168"/>
                    <a:pt x="21430" y="18411"/>
                    <a:pt x="21313" y="17921"/>
                  </a:cubicBezTo>
                  <a:cubicBezTo>
                    <a:pt x="21188" y="17668"/>
                    <a:pt x="21188" y="17668"/>
                    <a:pt x="21188" y="17416"/>
                  </a:cubicBezTo>
                  <a:cubicBezTo>
                    <a:pt x="21064" y="16911"/>
                    <a:pt x="20814" y="16658"/>
                    <a:pt x="20448" y="16421"/>
                  </a:cubicBezTo>
                  <a:cubicBezTo>
                    <a:pt x="14394" y="10405"/>
                    <a:pt x="8098" y="5163"/>
                    <a:pt x="1801" y="158"/>
                  </a:cubicBezTo>
                  <a:cubicBezTo>
                    <a:pt x="1653" y="47"/>
                    <a:pt x="1498" y="0"/>
                    <a:pt x="1342" y="0"/>
                  </a:cubicBezTo>
                  <a:close/>
                </a:path>
              </a:pathLst>
            </a:custGeom>
            <a:solidFill>
              <a:srgbClr val="33333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55" name="Google Shape;10274;p69"/>
            <p:cNvSpPr/>
            <p:nvPr/>
          </p:nvSpPr>
          <p:spPr>
            <a:xfrm rot="16200000">
              <a:off x="862674" y="133090"/>
              <a:ext cx="313664" cy="1477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3" h="21600" fill="norm" stroke="1" extrusionOk="0">
                  <a:moveTo>
                    <a:pt x="19062" y="20532"/>
                  </a:moveTo>
                  <a:cubicBezTo>
                    <a:pt x="19082" y="20574"/>
                    <a:pt x="19108" y="20616"/>
                    <a:pt x="19154" y="20616"/>
                  </a:cubicBezTo>
                  <a:cubicBezTo>
                    <a:pt x="19121" y="20588"/>
                    <a:pt x="19095" y="20560"/>
                    <a:pt x="19062" y="20532"/>
                  </a:cubicBezTo>
                  <a:close/>
                  <a:moveTo>
                    <a:pt x="1182" y="0"/>
                  </a:moveTo>
                  <a:cubicBezTo>
                    <a:pt x="725" y="0"/>
                    <a:pt x="229" y="646"/>
                    <a:pt x="63" y="1700"/>
                  </a:cubicBezTo>
                  <a:cubicBezTo>
                    <a:pt x="-142" y="2811"/>
                    <a:pt x="169" y="4371"/>
                    <a:pt x="798" y="4820"/>
                  </a:cubicBezTo>
                  <a:cubicBezTo>
                    <a:pt x="6987" y="9050"/>
                    <a:pt x="13071" y="13941"/>
                    <a:pt x="18943" y="20405"/>
                  </a:cubicBezTo>
                  <a:cubicBezTo>
                    <a:pt x="18982" y="20448"/>
                    <a:pt x="19022" y="20490"/>
                    <a:pt x="19062" y="20532"/>
                  </a:cubicBezTo>
                  <a:cubicBezTo>
                    <a:pt x="19048" y="20462"/>
                    <a:pt x="19048" y="20405"/>
                    <a:pt x="19048" y="20405"/>
                  </a:cubicBezTo>
                  <a:cubicBezTo>
                    <a:pt x="19048" y="20405"/>
                    <a:pt x="19154" y="20616"/>
                    <a:pt x="19154" y="20616"/>
                  </a:cubicBezTo>
                  <a:cubicBezTo>
                    <a:pt x="19293" y="20771"/>
                    <a:pt x="19432" y="20911"/>
                    <a:pt x="19571" y="21066"/>
                  </a:cubicBezTo>
                  <a:cubicBezTo>
                    <a:pt x="19803" y="21389"/>
                    <a:pt x="19975" y="21600"/>
                    <a:pt x="20214" y="21600"/>
                  </a:cubicBezTo>
                  <a:cubicBezTo>
                    <a:pt x="20306" y="21600"/>
                    <a:pt x="20405" y="21572"/>
                    <a:pt x="20518" y="21516"/>
                  </a:cubicBezTo>
                  <a:cubicBezTo>
                    <a:pt x="20723" y="21291"/>
                    <a:pt x="21041" y="21066"/>
                    <a:pt x="21147" y="20616"/>
                  </a:cubicBezTo>
                  <a:cubicBezTo>
                    <a:pt x="21352" y="19956"/>
                    <a:pt x="21458" y="19281"/>
                    <a:pt x="21352" y="18621"/>
                  </a:cubicBezTo>
                  <a:cubicBezTo>
                    <a:pt x="21352" y="18396"/>
                    <a:pt x="21352" y="17946"/>
                    <a:pt x="21246" y="17721"/>
                  </a:cubicBezTo>
                  <a:cubicBezTo>
                    <a:pt x="21147" y="17510"/>
                    <a:pt x="21041" y="17286"/>
                    <a:pt x="20935" y="17061"/>
                  </a:cubicBezTo>
                  <a:cubicBezTo>
                    <a:pt x="17890" y="13716"/>
                    <a:pt x="14852" y="10596"/>
                    <a:pt x="11707" y="7926"/>
                  </a:cubicBezTo>
                  <a:cubicBezTo>
                    <a:pt x="8351" y="5031"/>
                    <a:pt x="4995" y="2586"/>
                    <a:pt x="1533" y="141"/>
                  </a:cubicBezTo>
                  <a:cubicBezTo>
                    <a:pt x="1420" y="42"/>
                    <a:pt x="1308" y="0"/>
                    <a:pt x="1182" y="0"/>
                  </a:cubicBezTo>
                  <a:close/>
                </a:path>
              </a:pathLst>
            </a:custGeom>
            <a:solidFill>
              <a:srgbClr val="33333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56" name="Google Shape;10275;p69"/>
            <p:cNvSpPr/>
            <p:nvPr/>
          </p:nvSpPr>
          <p:spPr>
            <a:xfrm rot="16200000">
              <a:off x="1152994" y="126554"/>
              <a:ext cx="177613" cy="912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6" h="21600" fill="norm" stroke="1" extrusionOk="0">
                  <a:moveTo>
                    <a:pt x="19461" y="0"/>
                  </a:moveTo>
                  <a:cubicBezTo>
                    <a:pt x="19226" y="0"/>
                    <a:pt x="18991" y="91"/>
                    <a:pt x="18756" y="410"/>
                  </a:cubicBezTo>
                  <a:cubicBezTo>
                    <a:pt x="13174" y="5804"/>
                    <a:pt x="7404" y="10857"/>
                    <a:pt x="1257" y="14112"/>
                  </a:cubicBezTo>
                  <a:cubicBezTo>
                    <a:pt x="881" y="14112"/>
                    <a:pt x="329" y="15181"/>
                    <a:pt x="141" y="15910"/>
                  </a:cubicBezTo>
                  <a:cubicBezTo>
                    <a:pt x="-47" y="17002"/>
                    <a:pt x="-47" y="18072"/>
                    <a:pt x="141" y="19165"/>
                  </a:cubicBezTo>
                  <a:cubicBezTo>
                    <a:pt x="329" y="19870"/>
                    <a:pt x="693" y="20963"/>
                    <a:pt x="1257" y="21327"/>
                  </a:cubicBezTo>
                  <a:cubicBezTo>
                    <a:pt x="1445" y="21509"/>
                    <a:pt x="1669" y="21600"/>
                    <a:pt x="1927" y="21600"/>
                  </a:cubicBezTo>
                  <a:cubicBezTo>
                    <a:pt x="2186" y="21600"/>
                    <a:pt x="2468" y="21509"/>
                    <a:pt x="2738" y="21327"/>
                  </a:cubicBezTo>
                  <a:cubicBezTo>
                    <a:pt x="8884" y="18436"/>
                    <a:pt x="14655" y="13383"/>
                    <a:pt x="20249" y="7625"/>
                  </a:cubicBezTo>
                  <a:cubicBezTo>
                    <a:pt x="20613" y="7261"/>
                    <a:pt x="20989" y="6532"/>
                    <a:pt x="21365" y="5463"/>
                  </a:cubicBezTo>
                  <a:cubicBezTo>
                    <a:pt x="21553" y="4734"/>
                    <a:pt x="21553" y="3642"/>
                    <a:pt x="21365" y="2572"/>
                  </a:cubicBezTo>
                  <a:cubicBezTo>
                    <a:pt x="21365" y="2208"/>
                    <a:pt x="21177" y="2208"/>
                    <a:pt x="21177" y="1844"/>
                  </a:cubicBezTo>
                  <a:cubicBezTo>
                    <a:pt x="20989" y="1138"/>
                    <a:pt x="20613" y="774"/>
                    <a:pt x="20425" y="410"/>
                  </a:cubicBezTo>
                  <a:cubicBezTo>
                    <a:pt x="20108" y="205"/>
                    <a:pt x="19790" y="0"/>
                    <a:pt x="19461" y="0"/>
                  </a:cubicBezTo>
                  <a:close/>
                </a:path>
              </a:pathLst>
            </a:custGeom>
            <a:solidFill>
              <a:srgbClr val="33333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57" name="Google Shape;10276;p69"/>
            <p:cNvSpPr/>
            <p:nvPr/>
          </p:nvSpPr>
          <p:spPr>
            <a:xfrm rot="16200000">
              <a:off x="1147129" y="125488"/>
              <a:ext cx="201842" cy="1056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9490" y="0"/>
                  </a:moveTo>
                  <a:cubicBezTo>
                    <a:pt x="19295" y="0"/>
                    <a:pt x="19110" y="79"/>
                    <a:pt x="18936" y="236"/>
                  </a:cubicBezTo>
                  <a:cubicBezTo>
                    <a:pt x="13093" y="5837"/>
                    <a:pt x="7403" y="11439"/>
                    <a:pt x="1078" y="14878"/>
                  </a:cubicBezTo>
                  <a:cubicBezTo>
                    <a:pt x="258" y="15488"/>
                    <a:pt x="-224" y="17669"/>
                    <a:pt x="104" y="19222"/>
                  </a:cubicBezTo>
                  <a:cubicBezTo>
                    <a:pt x="360" y="20716"/>
                    <a:pt x="1119" y="21600"/>
                    <a:pt x="1837" y="21600"/>
                  </a:cubicBezTo>
                  <a:cubicBezTo>
                    <a:pt x="2021" y="21600"/>
                    <a:pt x="2206" y="21541"/>
                    <a:pt x="2370" y="21403"/>
                  </a:cubicBezTo>
                  <a:cubicBezTo>
                    <a:pt x="8541" y="17669"/>
                    <a:pt x="14395" y="12068"/>
                    <a:pt x="20074" y="6466"/>
                  </a:cubicBezTo>
                  <a:cubicBezTo>
                    <a:pt x="20566" y="6152"/>
                    <a:pt x="20884" y="5837"/>
                    <a:pt x="21048" y="4914"/>
                  </a:cubicBezTo>
                  <a:cubicBezTo>
                    <a:pt x="21376" y="3970"/>
                    <a:pt x="21376" y="3046"/>
                    <a:pt x="21212" y="2103"/>
                  </a:cubicBezTo>
                  <a:cubicBezTo>
                    <a:pt x="21212" y="2103"/>
                    <a:pt x="21048" y="1789"/>
                    <a:pt x="21048" y="1789"/>
                  </a:cubicBezTo>
                  <a:cubicBezTo>
                    <a:pt x="20689" y="629"/>
                    <a:pt x="20064" y="0"/>
                    <a:pt x="19490" y="0"/>
                  </a:cubicBezTo>
                  <a:close/>
                </a:path>
              </a:pathLst>
            </a:custGeom>
            <a:solidFill>
              <a:srgbClr val="33333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58" name="Google Shape;10277;p69"/>
            <p:cNvSpPr/>
            <p:nvPr/>
          </p:nvSpPr>
          <p:spPr>
            <a:xfrm rot="16200000">
              <a:off x="1156785" y="132071"/>
              <a:ext cx="195702" cy="1048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8" h="21600" fill="norm" stroke="1" extrusionOk="0">
                  <a:moveTo>
                    <a:pt x="19411" y="0"/>
                  </a:moveTo>
                  <a:cubicBezTo>
                    <a:pt x="19200" y="0"/>
                    <a:pt x="18999" y="99"/>
                    <a:pt x="18851" y="357"/>
                  </a:cubicBezTo>
                  <a:cubicBezTo>
                    <a:pt x="13166" y="6004"/>
                    <a:pt x="7301" y="11355"/>
                    <a:pt x="1277" y="15120"/>
                  </a:cubicBezTo>
                  <a:cubicBezTo>
                    <a:pt x="273" y="15754"/>
                    <a:pt x="-234" y="17637"/>
                    <a:pt x="104" y="19519"/>
                  </a:cubicBezTo>
                  <a:cubicBezTo>
                    <a:pt x="495" y="20748"/>
                    <a:pt x="1203" y="21600"/>
                    <a:pt x="1890" y="21600"/>
                  </a:cubicBezTo>
                  <a:cubicBezTo>
                    <a:pt x="2080" y="21600"/>
                    <a:pt x="2271" y="21521"/>
                    <a:pt x="2450" y="21402"/>
                  </a:cubicBezTo>
                  <a:cubicBezTo>
                    <a:pt x="8643" y="17637"/>
                    <a:pt x="14328" y="12286"/>
                    <a:pt x="20024" y="6639"/>
                  </a:cubicBezTo>
                  <a:cubicBezTo>
                    <a:pt x="20531" y="6321"/>
                    <a:pt x="20859" y="5707"/>
                    <a:pt x="21028" y="5073"/>
                  </a:cubicBezTo>
                  <a:cubicBezTo>
                    <a:pt x="21366" y="4122"/>
                    <a:pt x="21366" y="3190"/>
                    <a:pt x="21197" y="2239"/>
                  </a:cubicBezTo>
                  <a:cubicBezTo>
                    <a:pt x="21028" y="1922"/>
                    <a:pt x="21028" y="1922"/>
                    <a:pt x="21028" y="1625"/>
                  </a:cubicBezTo>
                  <a:cubicBezTo>
                    <a:pt x="20859" y="991"/>
                    <a:pt x="20531" y="674"/>
                    <a:pt x="20193" y="357"/>
                  </a:cubicBezTo>
                  <a:cubicBezTo>
                    <a:pt x="20003" y="178"/>
                    <a:pt x="19696" y="0"/>
                    <a:pt x="19411" y="0"/>
                  </a:cubicBezTo>
                  <a:close/>
                </a:path>
              </a:pathLst>
            </a:custGeom>
            <a:solidFill>
              <a:srgbClr val="33333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59" name="Google Shape;10278;p69"/>
            <p:cNvSpPr/>
            <p:nvPr/>
          </p:nvSpPr>
          <p:spPr>
            <a:xfrm rot="16200000">
              <a:off x="1155499" y="133963"/>
              <a:ext cx="207024" cy="108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0" h="21600" fill="norm" stroke="1" extrusionOk="0">
                  <a:moveTo>
                    <a:pt x="19596" y="0"/>
                  </a:moveTo>
                  <a:cubicBezTo>
                    <a:pt x="19285" y="0"/>
                    <a:pt x="19025" y="288"/>
                    <a:pt x="18674" y="730"/>
                  </a:cubicBezTo>
                  <a:cubicBezTo>
                    <a:pt x="18403" y="979"/>
                    <a:pt x="18132" y="1248"/>
                    <a:pt x="17862" y="1517"/>
                  </a:cubicBezTo>
                  <a:cubicBezTo>
                    <a:pt x="17872" y="1459"/>
                    <a:pt x="17882" y="1402"/>
                    <a:pt x="17882" y="1325"/>
                  </a:cubicBezTo>
                  <a:cubicBezTo>
                    <a:pt x="12489" y="6816"/>
                    <a:pt x="6766" y="11059"/>
                    <a:pt x="1053" y="15322"/>
                  </a:cubicBezTo>
                  <a:cubicBezTo>
                    <a:pt x="261" y="15936"/>
                    <a:pt x="-220" y="17760"/>
                    <a:pt x="101" y="19584"/>
                  </a:cubicBezTo>
                  <a:cubicBezTo>
                    <a:pt x="351" y="20774"/>
                    <a:pt x="993" y="21600"/>
                    <a:pt x="1714" y="21600"/>
                  </a:cubicBezTo>
                  <a:cubicBezTo>
                    <a:pt x="1915" y="21600"/>
                    <a:pt x="2115" y="21542"/>
                    <a:pt x="2326" y="21408"/>
                  </a:cubicBezTo>
                  <a:cubicBezTo>
                    <a:pt x="5343" y="19277"/>
                    <a:pt x="8360" y="16838"/>
                    <a:pt x="11377" y="14419"/>
                  </a:cubicBezTo>
                  <a:cubicBezTo>
                    <a:pt x="14544" y="11981"/>
                    <a:pt x="17722" y="9235"/>
                    <a:pt x="20739" y="5894"/>
                  </a:cubicBezTo>
                  <a:cubicBezTo>
                    <a:pt x="21059" y="5587"/>
                    <a:pt x="21380" y="4685"/>
                    <a:pt x="21380" y="3763"/>
                  </a:cubicBezTo>
                  <a:cubicBezTo>
                    <a:pt x="21380" y="3149"/>
                    <a:pt x="21380" y="2246"/>
                    <a:pt x="21059" y="1632"/>
                  </a:cubicBezTo>
                  <a:cubicBezTo>
                    <a:pt x="21059" y="1632"/>
                    <a:pt x="21059" y="1325"/>
                    <a:pt x="21059" y="1325"/>
                  </a:cubicBezTo>
                  <a:cubicBezTo>
                    <a:pt x="20899" y="730"/>
                    <a:pt x="20428" y="115"/>
                    <a:pt x="19947" y="115"/>
                  </a:cubicBezTo>
                  <a:cubicBezTo>
                    <a:pt x="19816" y="38"/>
                    <a:pt x="19706" y="0"/>
                    <a:pt x="19596" y="0"/>
                  </a:cubicBezTo>
                  <a:close/>
                </a:path>
              </a:pathLst>
            </a:custGeom>
            <a:solidFill>
              <a:srgbClr val="33333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60" name="Google Shape;10279;p69"/>
            <p:cNvSpPr/>
            <p:nvPr/>
          </p:nvSpPr>
          <p:spPr>
            <a:xfrm rot="16200000">
              <a:off x="-105133" y="717025"/>
              <a:ext cx="2518204" cy="22373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7" h="21600" fill="norm" stroke="1" extrusionOk="0">
                  <a:moveTo>
                    <a:pt x="6802" y="0"/>
                  </a:moveTo>
                  <a:cubicBezTo>
                    <a:pt x="6793" y="0"/>
                    <a:pt x="6784" y="1"/>
                    <a:pt x="6775" y="4"/>
                  </a:cubicBezTo>
                  <a:cubicBezTo>
                    <a:pt x="6643" y="47"/>
                    <a:pt x="6511" y="77"/>
                    <a:pt x="6366" y="107"/>
                  </a:cubicBezTo>
                  <a:cubicBezTo>
                    <a:pt x="6076" y="122"/>
                    <a:pt x="5786" y="165"/>
                    <a:pt x="5496" y="210"/>
                  </a:cubicBezTo>
                  <a:cubicBezTo>
                    <a:pt x="5417" y="225"/>
                    <a:pt x="5337" y="239"/>
                    <a:pt x="5272" y="253"/>
                  </a:cubicBezTo>
                  <a:cubicBezTo>
                    <a:pt x="5233" y="253"/>
                    <a:pt x="5206" y="283"/>
                    <a:pt x="5179" y="313"/>
                  </a:cubicBezTo>
                  <a:cubicBezTo>
                    <a:pt x="5153" y="356"/>
                    <a:pt x="5153" y="401"/>
                    <a:pt x="5153" y="445"/>
                  </a:cubicBezTo>
                  <a:cubicBezTo>
                    <a:pt x="4942" y="533"/>
                    <a:pt x="4732" y="607"/>
                    <a:pt x="4507" y="680"/>
                  </a:cubicBezTo>
                  <a:cubicBezTo>
                    <a:pt x="4111" y="827"/>
                    <a:pt x="3755" y="989"/>
                    <a:pt x="3412" y="1166"/>
                  </a:cubicBezTo>
                  <a:cubicBezTo>
                    <a:pt x="3069" y="1342"/>
                    <a:pt x="2753" y="1547"/>
                    <a:pt x="2476" y="1768"/>
                  </a:cubicBezTo>
                  <a:cubicBezTo>
                    <a:pt x="2199" y="2004"/>
                    <a:pt x="1936" y="2269"/>
                    <a:pt x="1698" y="2563"/>
                  </a:cubicBezTo>
                  <a:cubicBezTo>
                    <a:pt x="1474" y="2827"/>
                    <a:pt x="1276" y="3136"/>
                    <a:pt x="1092" y="3474"/>
                  </a:cubicBezTo>
                  <a:cubicBezTo>
                    <a:pt x="762" y="4077"/>
                    <a:pt x="498" y="4798"/>
                    <a:pt x="300" y="5592"/>
                  </a:cubicBezTo>
                  <a:cubicBezTo>
                    <a:pt x="142" y="6298"/>
                    <a:pt x="49" y="7077"/>
                    <a:pt x="10" y="7915"/>
                  </a:cubicBezTo>
                  <a:cubicBezTo>
                    <a:pt x="-3" y="8268"/>
                    <a:pt x="-3" y="8636"/>
                    <a:pt x="10" y="9062"/>
                  </a:cubicBezTo>
                  <a:cubicBezTo>
                    <a:pt x="10" y="9357"/>
                    <a:pt x="37" y="9666"/>
                    <a:pt x="63" y="9959"/>
                  </a:cubicBezTo>
                  <a:lnTo>
                    <a:pt x="63" y="10107"/>
                  </a:lnTo>
                  <a:cubicBezTo>
                    <a:pt x="89" y="10401"/>
                    <a:pt x="103" y="10709"/>
                    <a:pt x="129" y="11018"/>
                  </a:cubicBezTo>
                  <a:cubicBezTo>
                    <a:pt x="155" y="11386"/>
                    <a:pt x="168" y="11738"/>
                    <a:pt x="195" y="12092"/>
                  </a:cubicBezTo>
                  <a:cubicBezTo>
                    <a:pt x="261" y="12944"/>
                    <a:pt x="340" y="13680"/>
                    <a:pt x="419" y="14341"/>
                  </a:cubicBezTo>
                  <a:cubicBezTo>
                    <a:pt x="538" y="15194"/>
                    <a:pt x="670" y="15929"/>
                    <a:pt x="841" y="16621"/>
                  </a:cubicBezTo>
                  <a:cubicBezTo>
                    <a:pt x="1039" y="17401"/>
                    <a:pt x="1276" y="18063"/>
                    <a:pt x="1566" y="18665"/>
                  </a:cubicBezTo>
                  <a:cubicBezTo>
                    <a:pt x="1645" y="18813"/>
                    <a:pt x="1724" y="18974"/>
                    <a:pt x="1803" y="19106"/>
                  </a:cubicBezTo>
                  <a:cubicBezTo>
                    <a:pt x="2067" y="19563"/>
                    <a:pt x="2371" y="19945"/>
                    <a:pt x="2701" y="20268"/>
                  </a:cubicBezTo>
                  <a:cubicBezTo>
                    <a:pt x="2924" y="20489"/>
                    <a:pt x="3175" y="20665"/>
                    <a:pt x="3439" y="20827"/>
                  </a:cubicBezTo>
                  <a:cubicBezTo>
                    <a:pt x="3703" y="20974"/>
                    <a:pt x="4006" y="21106"/>
                    <a:pt x="4362" y="21224"/>
                  </a:cubicBezTo>
                  <a:cubicBezTo>
                    <a:pt x="4665" y="21327"/>
                    <a:pt x="5008" y="21400"/>
                    <a:pt x="5403" y="21474"/>
                  </a:cubicBezTo>
                  <a:cubicBezTo>
                    <a:pt x="5759" y="21533"/>
                    <a:pt x="6129" y="21577"/>
                    <a:pt x="6511" y="21592"/>
                  </a:cubicBezTo>
                  <a:cubicBezTo>
                    <a:pt x="6642" y="21597"/>
                    <a:pt x="6772" y="21600"/>
                    <a:pt x="6902" y="21600"/>
                  </a:cubicBezTo>
                  <a:cubicBezTo>
                    <a:pt x="7128" y="21600"/>
                    <a:pt x="7353" y="21590"/>
                    <a:pt x="7580" y="21562"/>
                  </a:cubicBezTo>
                  <a:cubicBezTo>
                    <a:pt x="7935" y="21533"/>
                    <a:pt x="8239" y="21474"/>
                    <a:pt x="8529" y="21386"/>
                  </a:cubicBezTo>
                  <a:cubicBezTo>
                    <a:pt x="8858" y="21297"/>
                    <a:pt x="9201" y="21180"/>
                    <a:pt x="9610" y="20988"/>
                  </a:cubicBezTo>
                  <a:cubicBezTo>
                    <a:pt x="9940" y="20856"/>
                    <a:pt x="10296" y="20680"/>
                    <a:pt x="10718" y="20459"/>
                  </a:cubicBezTo>
                  <a:cubicBezTo>
                    <a:pt x="11430" y="20077"/>
                    <a:pt x="12142" y="19636"/>
                    <a:pt x="12828" y="19224"/>
                  </a:cubicBezTo>
                  <a:lnTo>
                    <a:pt x="12880" y="19180"/>
                  </a:lnTo>
                  <a:cubicBezTo>
                    <a:pt x="13632" y="18724"/>
                    <a:pt x="14370" y="18282"/>
                    <a:pt x="15189" y="17812"/>
                  </a:cubicBezTo>
                  <a:cubicBezTo>
                    <a:pt x="15940" y="17371"/>
                    <a:pt x="16823" y="16842"/>
                    <a:pt x="17667" y="16298"/>
                  </a:cubicBezTo>
                  <a:cubicBezTo>
                    <a:pt x="18551" y="15724"/>
                    <a:pt x="19315" y="15165"/>
                    <a:pt x="20015" y="14577"/>
                  </a:cubicBezTo>
                  <a:cubicBezTo>
                    <a:pt x="20279" y="14371"/>
                    <a:pt x="20516" y="14151"/>
                    <a:pt x="20766" y="13930"/>
                  </a:cubicBezTo>
                  <a:lnTo>
                    <a:pt x="20924" y="13797"/>
                  </a:lnTo>
                  <a:cubicBezTo>
                    <a:pt x="21017" y="13709"/>
                    <a:pt x="21136" y="13606"/>
                    <a:pt x="21241" y="13503"/>
                  </a:cubicBezTo>
                  <a:cubicBezTo>
                    <a:pt x="21307" y="13445"/>
                    <a:pt x="21360" y="13386"/>
                    <a:pt x="21412" y="13313"/>
                  </a:cubicBezTo>
                  <a:cubicBezTo>
                    <a:pt x="21465" y="13253"/>
                    <a:pt x="21505" y="13195"/>
                    <a:pt x="21558" y="13135"/>
                  </a:cubicBezTo>
                  <a:lnTo>
                    <a:pt x="21531" y="13122"/>
                  </a:lnTo>
                  <a:cubicBezTo>
                    <a:pt x="21412" y="13047"/>
                    <a:pt x="21281" y="12959"/>
                    <a:pt x="21175" y="12856"/>
                  </a:cubicBezTo>
                  <a:cubicBezTo>
                    <a:pt x="21109" y="12798"/>
                    <a:pt x="21057" y="12739"/>
                    <a:pt x="21004" y="12680"/>
                  </a:cubicBezTo>
                  <a:cubicBezTo>
                    <a:pt x="20964" y="12621"/>
                    <a:pt x="20924" y="12563"/>
                    <a:pt x="20898" y="12503"/>
                  </a:cubicBezTo>
                  <a:cubicBezTo>
                    <a:pt x="20832" y="12385"/>
                    <a:pt x="20793" y="12268"/>
                    <a:pt x="20780" y="12136"/>
                  </a:cubicBezTo>
                  <a:cubicBezTo>
                    <a:pt x="20766" y="12018"/>
                    <a:pt x="20766" y="11901"/>
                    <a:pt x="20806" y="11783"/>
                  </a:cubicBezTo>
                  <a:cubicBezTo>
                    <a:pt x="20832" y="11695"/>
                    <a:pt x="20872" y="11592"/>
                    <a:pt x="20924" y="11504"/>
                  </a:cubicBezTo>
                  <a:cubicBezTo>
                    <a:pt x="21017" y="11312"/>
                    <a:pt x="21148" y="11151"/>
                    <a:pt x="21228" y="10945"/>
                  </a:cubicBezTo>
                  <a:cubicBezTo>
                    <a:pt x="21241" y="10915"/>
                    <a:pt x="21254" y="10871"/>
                    <a:pt x="21267" y="10842"/>
                  </a:cubicBezTo>
                  <a:cubicBezTo>
                    <a:pt x="21267" y="10812"/>
                    <a:pt x="21281" y="10768"/>
                    <a:pt x="21281" y="10739"/>
                  </a:cubicBezTo>
                  <a:cubicBezTo>
                    <a:pt x="21294" y="10680"/>
                    <a:pt x="21294" y="10636"/>
                    <a:pt x="21294" y="10577"/>
                  </a:cubicBezTo>
                  <a:lnTo>
                    <a:pt x="21281" y="10577"/>
                  </a:lnTo>
                  <a:cubicBezTo>
                    <a:pt x="21281" y="10548"/>
                    <a:pt x="21281" y="10518"/>
                    <a:pt x="21267" y="10489"/>
                  </a:cubicBezTo>
                  <a:cubicBezTo>
                    <a:pt x="21267" y="10459"/>
                    <a:pt x="21254" y="10430"/>
                    <a:pt x="21241" y="10401"/>
                  </a:cubicBezTo>
                  <a:cubicBezTo>
                    <a:pt x="21215" y="10341"/>
                    <a:pt x="21188" y="10283"/>
                    <a:pt x="21162" y="10238"/>
                  </a:cubicBezTo>
                  <a:cubicBezTo>
                    <a:pt x="21123" y="10180"/>
                    <a:pt x="21083" y="10136"/>
                    <a:pt x="21043" y="10092"/>
                  </a:cubicBezTo>
                  <a:cubicBezTo>
                    <a:pt x="21004" y="10033"/>
                    <a:pt x="20951" y="9989"/>
                    <a:pt x="20898" y="9945"/>
                  </a:cubicBezTo>
                  <a:cubicBezTo>
                    <a:pt x="20819" y="9871"/>
                    <a:pt x="20753" y="9783"/>
                    <a:pt x="20687" y="9694"/>
                  </a:cubicBezTo>
                  <a:cubicBezTo>
                    <a:pt x="20635" y="9606"/>
                    <a:pt x="20582" y="9518"/>
                    <a:pt x="20582" y="9400"/>
                  </a:cubicBezTo>
                  <a:cubicBezTo>
                    <a:pt x="20582" y="9342"/>
                    <a:pt x="20582" y="9283"/>
                    <a:pt x="20595" y="9209"/>
                  </a:cubicBezTo>
                  <a:cubicBezTo>
                    <a:pt x="20608" y="9151"/>
                    <a:pt x="20621" y="9092"/>
                    <a:pt x="20647" y="9033"/>
                  </a:cubicBezTo>
                  <a:cubicBezTo>
                    <a:pt x="20687" y="8959"/>
                    <a:pt x="20726" y="8886"/>
                    <a:pt x="20766" y="8813"/>
                  </a:cubicBezTo>
                  <a:cubicBezTo>
                    <a:pt x="20806" y="8753"/>
                    <a:pt x="20845" y="8710"/>
                    <a:pt x="20885" y="8650"/>
                  </a:cubicBezTo>
                  <a:cubicBezTo>
                    <a:pt x="20978" y="8548"/>
                    <a:pt x="21083" y="8459"/>
                    <a:pt x="21202" y="8371"/>
                  </a:cubicBezTo>
                  <a:cubicBezTo>
                    <a:pt x="21307" y="8283"/>
                    <a:pt x="21426" y="8209"/>
                    <a:pt x="21558" y="8166"/>
                  </a:cubicBezTo>
                  <a:cubicBezTo>
                    <a:pt x="21570" y="8151"/>
                    <a:pt x="21584" y="8151"/>
                    <a:pt x="21597" y="8151"/>
                  </a:cubicBezTo>
                  <a:cubicBezTo>
                    <a:pt x="21412" y="7974"/>
                    <a:pt x="21228" y="7812"/>
                    <a:pt x="21057" y="7665"/>
                  </a:cubicBezTo>
                  <a:cubicBezTo>
                    <a:pt x="20793" y="7430"/>
                    <a:pt x="20516" y="7224"/>
                    <a:pt x="20265" y="7033"/>
                  </a:cubicBezTo>
                  <a:lnTo>
                    <a:pt x="19527" y="6474"/>
                  </a:lnTo>
                  <a:lnTo>
                    <a:pt x="19184" y="6210"/>
                  </a:lnTo>
                  <a:cubicBezTo>
                    <a:pt x="17193" y="4680"/>
                    <a:pt x="15122" y="3092"/>
                    <a:pt x="12907" y="1886"/>
                  </a:cubicBezTo>
                  <a:cubicBezTo>
                    <a:pt x="11601" y="1180"/>
                    <a:pt x="10402" y="695"/>
                    <a:pt x="9241" y="401"/>
                  </a:cubicBezTo>
                  <a:cubicBezTo>
                    <a:pt x="8621" y="253"/>
                    <a:pt x="7989" y="150"/>
                    <a:pt x="7368" y="107"/>
                  </a:cubicBezTo>
                  <a:cubicBezTo>
                    <a:pt x="7224" y="107"/>
                    <a:pt x="7078" y="107"/>
                    <a:pt x="6933" y="92"/>
                  </a:cubicBezTo>
                  <a:cubicBezTo>
                    <a:pt x="6901" y="31"/>
                    <a:pt x="6849" y="0"/>
                    <a:pt x="6802" y="0"/>
                  </a:cubicBezTo>
                  <a:close/>
                </a:path>
              </a:pathLst>
            </a:custGeom>
            <a:solidFill>
              <a:srgbClr val="F9BE9F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61" name="Google Shape;10280;p69"/>
            <p:cNvSpPr/>
            <p:nvPr/>
          </p:nvSpPr>
          <p:spPr>
            <a:xfrm rot="16200000">
              <a:off x="-409359" y="1038567"/>
              <a:ext cx="1756738" cy="8759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2" h="21600" fill="norm" stroke="1" extrusionOk="0">
                  <a:moveTo>
                    <a:pt x="1408" y="0"/>
                  </a:moveTo>
                  <a:cubicBezTo>
                    <a:pt x="1200" y="0"/>
                    <a:pt x="992" y="0"/>
                    <a:pt x="785" y="38"/>
                  </a:cubicBezTo>
                  <a:cubicBezTo>
                    <a:pt x="576" y="38"/>
                    <a:pt x="369" y="76"/>
                    <a:pt x="161" y="152"/>
                  </a:cubicBezTo>
                  <a:cubicBezTo>
                    <a:pt x="48" y="190"/>
                    <a:pt x="-28" y="415"/>
                    <a:pt x="10" y="640"/>
                  </a:cubicBezTo>
                  <a:cubicBezTo>
                    <a:pt x="27" y="837"/>
                    <a:pt x="115" y="946"/>
                    <a:pt x="213" y="946"/>
                  </a:cubicBezTo>
                  <a:cubicBezTo>
                    <a:pt x="227" y="946"/>
                    <a:pt x="241" y="946"/>
                    <a:pt x="256" y="939"/>
                  </a:cubicBezTo>
                  <a:cubicBezTo>
                    <a:pt x="331" y="903"/>
                    <a:pt x="407" y="903"/>
                    <a:pt x="501" y="865"/>
                  </a:cubicBezTo>
                  <a:cubicBezTo>
                    <a:pt x="728" y="827"/>
                    <a:pt x="954" y="827"/>
                    <a:pt x="1180" y="827"/>
                  </a:cubicBezTo>
                  <a:cubicBezTo>
                    <a:pt x="1408" y="827"/>
                    <a:pt x="1635" y="827"/>
                    <a:pt x="1861" y="865"/>
                  </a:cubicBezTo>
                  <a:cubicBezTo>
                    <a:pt x="2295" y="903"/>
                    <a:pt x="2729" y="977"/>
                    <a:pt x="3183" y="1129"/>
                  </a:cubicBezTo>
                  <a:cubicBezTo>
                    <a:pt x="4618" y="1617"/>
                    <a:pt x="5976" y="2667"/>
                    <a:pt x="7298" y="3870"/>
                  </a:cubicBezTo>
                  <a:cubicBezTo>
                    <a:pt x="8337" y="4846"/>
                    <a:pt x="9356" y="5937"/>
                    <a:pt x="10376" y="7063"/>
                  </a:cubicBezTo>
                  <a:cubicBezTo>
                    <a:pt x="11489" y="8303"/>
                    <a:pt x="12566" y="9617"/>
                    <a:pt x="13642" y="11006"/>
                  </a:cubicBezTo>
                  <a:cubicBezTo>
                    <a:pt x="15794" y="13787"/>
                    <a:pt x="17871" y="16754"/>
                    <a:pt x="19949" y="19760"/>
                  </a:cubicBezTo>
                  <a:cubicBezTo>
                    <a:pt x="20364" y="20360"/>
                    <a:pt x="20779" y="20998"/>
                    <a:pt x="21194" y="21600"/>
                  </a:cubicBezTo>
                  <a:cubicBezTo>
                    <a:pt x="21213" y="21562"/>
                    <a:pt x="21232" y="21524"/>
                    <a:pt x="21270" y="21486"/>
                  </a:cubicBezTo>
                  <a:cubicBezTo>
                    <a:pt x="21365" y="21375"/>
                    <a:pt x="21459" y="21223"/>
                    <a:pt x="21572" y="21150"/>
                  </a:cubicBezTo>
                  <a:cubicBezTo>
                    <a:pt x="19571" y="18219"/>
                    <a:pt x="17570" y="15288"/>
                    <a:pt x="15531" y="12510"/>
                  </a:cubicBezTo>
                  <a:cubicBezTo>
                    <a:pt x="13434" y="9693"/>
                    <a:pt x="11263" y="6987"/>
                    <a:pt x="8997" y="4659"/>
                  </a:cubicBezTo>
                  <a:cubicBezTo>
                    <a:pt x="7639" y="3232"/>
                    <a:pt x="6241" y="1916"/>
                    <a:pt x="4768" y="1053"/>
                  </a:cubicBezTo>
                  <a:cubicBezTo>
                    <a:pt x="4050" y="640"/>
                    <a:pt x="3333" y="301"/>
                    <a:pt x="2578" y="152"/>
                  </a:cubicBezTo>
                  <a:cubicBezTo>
                    <a:pt x="2201" y="38"/>
                    <a:pt x="1804" y="0"/>
                    <a:pt x="1408" y="0"/>
                  </a:cubicBezTo>
                  <a:close/>
                </a:path>
              </a:pathLst>
            </a:custGeom>
            <a:solidFill>
              <a:srgbClr val="F9BE9F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62" name="Google Shape;10281;p69"/>
            <p:cNvSpPr/>
            <p:nvPr/>
          </p:nvSpPr>
          <p:spPr>
            <a:xfrm rot="16200000">
              <a:off x="-197384" y="1928171"/>
              <a:ext cx="634369" cy="1901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5" h="21600" fill="norm" stroke="1" extrusionOk="0">
                  <a:moveTo>
                    <a:pt x="3700" y="0"/>
                  </a:moveTo>
                  <a:cubicBezTo>
                    <a:pt x="2607" y="0"/>
                    <a:pt x="1517" y="240"/>
                    <a:pt x="424" y="895"/>
                  </a:cubicBezTo>
                  <a:cubicBezTo>
                    <a:pt x="163" y="1070"/>
                    <a:pt x="-44" y="2108"/>
                    <a:pt x="9" y="3145"/>
                  </a:cubicBezTo>
                  <a:cubicBezTo>
                    <a:pt x="55" y="4051"/>
                    <a:pt x="298" y="4565"/>
                    <a:pt x="569" y="4565"/>
                  </a:cubicBezTo>
                  <a:cubicBezTo>
                    <a:pt x="608" y="4565"/>
                    <a:pt x="648" y="4554"/>
                    <a:pt x="687" y="4532"/>
                  </a:cubicBezTo>
                  <a:cubicBezTo>
                    <a:pt x="1102" y="4357"/>
                    <a:pt x="1573" y="4182"/>
                    <a:pt x="1991" y="4008"/>
                  </a:cubicBezTo>
                  <a:lnTo>
                    <a:pt x="1938" y="4008"/>
                  </a:lnTo>
                  <a:cubicBezTo>
                    <a:pt x="2581" y="3822"/>
                    <a:pt x="3223" y="3735"/>
                    <a:pt x="3862" y="3735"/>
                  </a:cubicBezTo>
                  <a:cubicBezTo>
                    <a:pt x="5564" y="3735"/>
                    <a:pt x="7260" y="4346"/>
                    <a:pt x="8930" y="5220"/>
                  </a:cubicBezTo>
                  <a:lnTo>
                    <a:pt x="8772" y="5220"/>
                  </a:lnTo>
                  <a:cubicBezTo>
                    <a:pt x="11485" y="6781"/>
                    <a:pt x="14199" y="9380"/>
                    <a:pt x="16702" y="13181"/>
                  </a:cubicBezTo>
                  <a:cubicBezTo>
                    <a:pt x="18111" y="15430"/>
                    <a:pt x="19468" y="18029"/>
                    <a:pt x="20667" y="21316"/>
                  </a:cubicBezTo>
                  <a:cubicBezTo>
                    <a:pt x="20729" y="21513"/>
                    <a:pt x="20808" y="21600"/>
                    <a:pt x="20894" y="21600"/>
                  </a:cubicBezTo>
                  <a:cubicBezTo>
                    <a:pt x="20957" y="21600"/>
                    <a:pt x="21019" y="21556"/>
                    <a:pt x="21085" y="21491"/>
                  </a:cubicBezTo>
                  <a:cubicBezTo>
                    <a:pt x="21190" y="21491"/>
                    <a:pt x="21345" y="21141"/>
                    <a:pt x="21451" y="20792"/>
                  </a:cubicBezTo>
                  <a:cubicBezTo>
                    <a:pt x="21503" y="20279"/>
                    <a:pt x="21556" y="19754"/>
                    <a:pt x="21503" y="19241"/>
                  </a:cubicBezTo>
                  <a:cubicBezTo>
                    <a:pt x="21503" y="19067"/>
                    <a:pt x="21451" y="18892"/>
                    <a:pt x="21451" y="18717"/>
                  </a:cubicBezTo>
                  <a:cubicBezTo>
                    <a:pt x="21398" y="18542"/>
                    <a:pt x="21345" y="18368"/>
                    <a:pt x="21243" y="18204"/>
                  </a:cubicBezTo>
                  <a:cubicBezTo>
                    <a:pt x="19939" y="14393"/>
                    <a:pt x="18424" y="11630"/>
                    <a:pt x="16807" y="9380"/>
                  </a:cubicBezTo>
                  <a:cubicBezTo>
                    <a:pt x="15085" y="6607"/>
                    <a:pt x="13208" y="4707"/>
                    <a:pt x="11331" y="3145"/>
                  </a:cubicBezTo>
                  <a:cubicBezTo>
                    <a:pt x="9450" y="1594"/>
                    <a:pt x="7520" y="557"/>
                    <a:pt x="5591" y="207"/>
                  </a:cubicBezTo>
                  <a:cubicBezTo>
                    <a:pt x="4962" y="76"/>
                    <a:pt x="4329" y="0"/>
                    <a:pt x="3700" y="0"/>
                  </a:cubicBezTo>
                  <a:close/>
                </a:path>
              </a:pathLst>
            </a:custGeom>
            <a:solidFill>
              <a:srgbClr val="F9BE9F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63" name="Google Shape;10282;p69"/>
            <p:cNvSpPr/>
            <p:nvPr/>
          </p:nvSpPr>
          <p:spPr>
            <a:xfrm rot="16200000">
              <a:off x="2047" y="1616529"/>
              <a:ext cx="416843" cy="2113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0" h="21600" fill="norm" stroke="1" extrusionOk="0">
                  <a:moveTo>
                    <a:pt x="814" y="0"/>
                  </a:moveTo>
                  <a:cubicBezTo>
                    <a:pt x="469" y="0"/>
                    <a:pt x="110" y="442"/>
                    <a:pt x="50" y="1189"/>
                  </a:cubicBezTo>
                  <a:cubicBezTo>
                    <a:pt x="-110" y="1965"/>
                    <a:pt x="130" y="3056"/>
                    <a:pt x="604" y="3213"/>
                  </a:cubicBezTo>
                  <a:cubicBezTo>
                    <a:pt x="4085" y="5238"/>
                    <a:pt x="7486" y="7881"/>
                    <a:pt x="10807" y="10839"/>
                  </a:cubicBezTo>
                  <a:cubicBezTo>
                    <a:pt x="10807" y="10839"/>
                    <a:pt x="10802" y="10829"/>
                    <a:pt x="10792" y="10810"/>
                  </a:cubicBezTo>
                  <a:cubicBezTo>
                    <a:pt x="14064" y="13738"/>
                    <a:pt x="17180" y="17276"/>
                    <a:pt x="20147" y="21266"/>
                  </a:cubicBezTo>
                  <a:cubicBezTo>
                    <a:pt x="20291" y="21502"/>
                    <a:pt x="20456" y="21600"/>
                    <a:pt x="20621" y="21600"/>
                  </a:cubicBezTo>
                  <a:cubicBezTo>
                    <a:pt x="20906" y="21600"/>
                    <a:pt x="21180" y="21295"/>
                    <a:pt x="21330" y="20804"/>
                  </a:cubicBezTo>
                  <a:cubicBezTo>
                    <a:pt x="21490" y="20175"/>
                    <a:pt x="21490" y="19556"/>
                    <a:pt x="21330" y="18937"/>
                  </a:cubicBezTo>
                  <a:cubicBezTo>
                    <a:pt x="21250" y="18780"/>
                    <a:pt x="21175" y="18622"/>
                    <a:pt x="21095" y="18465"/>
                  </a:cubicBezTo>
                  <a:cubicBezTo>
                    <a:pt x="18089" y="14259"/>
                    <a:pt x="14843" y="10839"/>
                    <a:pt x="11522" y="7881"/>
                  </a:cubicBezTo>
                  <a:cubicBezTo>
                    <a:pt x="8195" y="4766"/>
                    <a:pt x="4714" y="2123"/>
                    <a:pt x="1079" y="98"/>
                  </a:cubicBezTo>
                  <a:cubicBezTo>
                    <a:pt x="994" y="29"/>
                    <a:pt x="904" y="0"/>
                    <a:pt x="814" y="0"/>
                  </a:cubicBezTo>
                  <a:close/>
                </a:path>
              </a:pathLst>
            </a:custGeom>
            <a:solidFill>
              <a:srgbClr val="F9BE9F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64" name="Google Shape;10283;p69"/>
            <p:cNvSpPr/>
            <p:nvPr/>
          </p:nvSpPr>
          <p:spPr>
            <a:xfrm rot="16200000">
              <a:off x="-514" y="1613032"/>
              <a:ext cx="403023" cy="2045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8" h="21600" fill="norm" stroke="1" extrusionOk="0">
                  <a:moveTo>
                    <a:pt x="891" y="0"/>
                  </a:moveTo>
                  <a:cubicBezTo>
                    <a:pt x="514" y="0"/>
                    <a:pt x="178" y="457"/>
                    <a:pt x="49" y="1219"/>
                  </a:cubicBezTo>
                  <a:cubicBezTo>
                    <a:pt x="-111" y="2021"/>
                    <a:pt x="132" y="3148"/>
                    <a:pt x="622" y="3311"/>
                  </a:cubicBezTo>
                  <a:cubicBezTo>
                    <a:pt x="3649" y="4925"/>
                    <a:pt x="6598" y="7170"/>
                    <a:pt x="9377" y="9749"/>
                  </a:cubicBezTo>
                  <a:cubicBezTo>
                    <a:pt x="13060" y="13131"/>
                    <a:pt x="16660" y="17152"/>
                    <a:pt x="20100" y="21336"/>
                  </a:cubicBezTo>
                  <a:cubicBezTo>
                    <a:pt x="20249" y="21509"/>
                    <a:pt x="20430" y="21600"/>
                    <a:pt x="20601" y="21600"/>
                  </a:cubicBezTo>
                  <a:cubicBezTo>
                    <a:pt x="20890" y="21600"/>
                    <a:pt x="21174" y="21356"/>
                    <a:pt x="21324" y="20849"/>
                  </a:cubicBezTo>
                  <a:cubicBezTo>
                    <a:pt x="21489" y="20209"/>
                    <a:pt x="21489" y="19559"/>
                    <a:pt x="21324" y="18919"/>
                  </a:cubicBezTo>
                  <a:cubicBezTo>
                    <a:pt x="21241" y="18757"/>
                    <a:pt x="21164" y="18594"/>
                    <a:pt x="21081" y="18432"/>
                  </a:cubicBezTo>
                  <a:cubicBezTo>
                    <a:pt x="17972" y="14573"/>
                    <a:pt x="14862" y="11039"/>
                    <a:pt x="11588" y="7819"/>
                  </a:cubicBezTo>
                  <a:cubicBezTo>
                    <a:pt x="8236" y="4600"/>
                    <a:pt x="4713" y="1869"/>
                    <a:pt x="1196" y="91"/>
                  </a:cubicBezTo>
                  <a:cubicBezTo>
                    <a:pt x="1092" y="30"/>
                    <a:pt x="989" y="0"/>
                    <a:pt x="891" y="0"/>
                  </a:cubicBezTo>
                  <a:close/>
                </a:path>
              </a:pathLst>
            </a:custGeom>
            <a:solidFill>
              <a:srgbClr val="F9BE9F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65" name="Google Shape;10284;p69"/>
            <p:cNvSpPr/>
            <p:nvPr/>
          </p:nvSpPr>
          <p:spPr>
            <a:xfrm rot="16200000">
              <a:off x="-26933" y="1616679"/>
              <a:ext cx="440766" cy="2226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2" h="21600" fill="norm" stroke="1" extrusionOk="0">
                  <a:moveTo>
                    <a:pt x="820" y="0"/>
                  </a:moveTo>
                  <a:cubicBezTo>
                    <a:pt x="460" y="0"/>
                    <a:pt x="138" y="504"/>
                    <a:pt x="15" y="1110"/>
                  </a:cubicBezTo>
                  <a:cubicBezTo>
                    <a:pt x="-61" y="1996"/>
                    <a:pt x="162" y="2882"/>
                    <a:pt x="536" y="3180"/>
                  </a:cubicBezTo>
                  <a:cubicBezTo>
                    <a:pt x="3840" y="5251"/>
                    <a:pt x="6989" y="7760"/>
                    <a:pt x="10138" y="10567"/>
                  </a:cubicBezTo>
                  <a:cubicBezTo>
                    <a:pt x="13589" y="13812"/>
                    <a:pt x="16965" y="17366"/>
                    <a:pt x="20265" y="21348"/>
                  </a:cubicBezTo>
                  <a:cubicBezTo>
                    <a:pt x="20407" y="21516"/>
                    <a:pt x="20568" y="21600"/>
                    <a:pt x="20729" y="21600"/>
                  </a:cubicBezTo>
                  <a:cubicBezTo>
                    <a:pt x="20995" y="21600"/>
                    <a:pt x="21250" y="21367"/>
                    <a:pt x="21392" y="20910"/>
                  </a:cubicBezTo>
                  <a:cubicBezTo>
                    <a:pt x="21539" y="20322"/>
                    <a:pt x="21539" y="19725"/>
                    <a:pt x="21392" y="19138"/>
                  </a:cubicBezTo>
                  <a:cubicBezTo>
                    <a:pt x="21316" y="18989"/>
                    <a:pt x="21241" y="18839"/>
                    <a:pt x="21165" y="18690"/>
                  </a:cubicBezTo>
                  <a:cubicBezTo>
                    <a:pt x="14792" y="11005"/>
                    <a:pt x="8116" y="4654"/>
                    <a:pt x="1061" y="75"/>
                  </a:cubicBezTo>
                  <a:cubicBezTo>
                    <a:pt x="981" y="19"/>
                    <a:pt x="900" y="0"/>
                    <a:pt x="820" y="0"/>
                  </a:cubicBezTo>
                  <a:close/>
                </a:path>
              </a:pathLst>
            </a:custGeom>
            <a:solidFill>
              <a:srgbClr val="F9BE9F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66" name="Google Shape;10285;p69"/>
            <p:cNvSpPr/>
            <p:nvPr/>
          </p:nvSpPr>
          <p:spPr>
            <a:xfrm rot="16200000">
              <a:off x="-2096" y="1560710"/>
              <a:ext cx="434647" cy="2300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1" h="21600" fill="norm" stroke="1" extrusionOk="0">
                  <a:moveTo>
                    <a:pt x="8993" y="9469"/>
                  </a:moveTo>
                  <a:cubicBezTo>
                    <a:pt x="9012" y="9496"/>
                    <a:pt x="9031" y="9532"/>
                    <a:pt x="9065" y="9532"/>
                  </a:cubicBezTo>
                  <a:cubicBezTo>
                    <a:pt x="9041" y="9505"/>
                    <a:pt x="9017" y="9487"/>
                    <a:pt x="8993" y="9469"/>
                  </a:cubicBezTo>
                  <a:close/>
                  <a:moveTo>
                    <a:pt x="797" y="0"/>
                  </a:moveTo>
                  <a:cubicBezTo>
                    <a:pt x="447" y="0"/>
                    <a:pt x="135" y="415"/>
                    <a:pt x="15" y="1092"/>
                  </a:cubicBezTo>
                  <a:cubicBezTo>
                    <a:pt x="-62" y="1950"/>
                    <a:pt x="168" y="2807"/>
                    <a:pt x="548" y="3096"/>
                  </a:cubicBezTo>
                  <a:cubicBezTo>
                    <a:pt x="3486" y="4937"/>
                    <a:pt x="6280" y="7059"/>
                    <a:pt x="8993" y="9469"/>
                  </a:cubicBezTo>
                  <a:cubicBezTo>
                    <a:pt x="8993" y="9460"/>
                    <a:pt x="8988" y="9451"/>
                    <a:pt x="8983" y="9451"/>
                  </a:cubicBezTo>
                  <a:cubicBezTo>
                    <a:pt x="12915" y="12863"/>
                    <a:pt x="16694" y="16852"/>
                    <a:pt x="20247" y="21401"/>
                  </a:cubicBezTo>
                  <a:cubicBezTo>
                    <a:pt x="20367" y="21537"/>
                    <a:pt x="20506" y="21600"/>
                    <a:pt x="20645" y="21600"/>
                  </a:cubicBezTo>
                  <a:cubicBezTo>
                    <a:pt x="20938" y="21600"/>
                    <a:pt x="21231" y="21311"/>
                    <a:pt x="21389" y="20824"/>
                  </a:cubicBezTo>
                  <a:cubicBezTo>
                    <a:pt x="21538" y="20399"/>
                    <a:pt x="21538" y="19686"/>
                    <a:pt x="21389" y="19253"/>
                  </a:cubicBezTo>
                  <a:cubicBezTo>
                    <a:pt x="21312" y="18964"/>
                    <a:pt x="21236" y="18829"/>
                    <a:pt x="21159" y="18684"/>
                  </a:cubicBezTo>
                  <a:cubicBezTo>
                    <a:pt x="14922" y="10814"/>
                    <a:pt x="8153" y="4811"/>
                    <a:pt x="1081" y="90"/>
                  </a:cubicBezTo>
                  <a:cubicBezTo>
                    <a:pt x="985" y="36"/>
                    <a:pt x="889" y="0"/>
                    <a:pt x="797" y="0"/>
                  </a:cubicBezTo>
                  <a:close/>
                </a:path>
              </a:pathLst>
            </a:custGeom>
            <a:solidFill>
              <a:srgbClr val="F9BE9F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67" name="Google Shape;10286;p69"/>
            <p:cNvSpPr/>
            <p:nvPr/>
          </p:nvSpPr>
          <p:spPr>
            <a:xfrm rot="16200000">
              <a:off x="-34054" y="1662128"/>
              <a:ext cx="418279" cy="204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4" h="21600" fill="norm" stroke="1" extrusionOk="0">
                  <a:moveTo>
                    <a:pt x="853" y="0"/>
                  </a:moveTo>
                  <a:cubicBezTo>
                    <a:pt x="490" y="0"/>
                    <a:pt x="167" y="467"/>
                    <a:pt x="42" y="1228"/>
                  </a:cubicBezTo>
                  <a:cubicBezTo>
                    <a:pt x="-117" y="2030"/>
                    <a:pt x="201" y="3157"/>
                    <a:pt x="595" y="3319"/>
                  </a:cubicBezTo>
                  <a:cubicBezTo>
                    <a:pt x="4222" y="5410"/>
                    <a:pt x="7770" y="8141"/>
                    <a:pt x="11158" y="11358"/>
                  </a:cubicBezTo>
                  <a:cubicBezTo>
                    <a:pt x="14233" y="14414"/>
                    <a:pt x="17229" y="17631"/>
                    <a:pt x="20145" y="21326"/>
                  </a:cubicBezTo>
                  <a:cubicBezTo>
                    <a:pt x="20294" y="21509"/>
                    <a:pt x="20463" y="21600"/>
                    <a:pt x="20627" y="21600"/>
                  </a:cubicBezTo>
                  <a:cubicBezTo>
                    <a:pt x="20906" y="21600"/>
                    <a:pt x="21179" y="21346"/>
                    <a:pt x="21329" y="20849"/>
                  </a:cubicBezTo>
                  <a:cubicBezTo>
                    <a:pt x="21483" y="20199"/>
                    <a:pt x="21483" y="19397"/>
                    <a:pt x="21329" y="18920"/>
                  </a:cubicBezTo>
                  <a:cubicBezTo>
                    <a:pt x="21249" y="18758"/>
                    <a:pt x="21170" y="18433"/>
                    <a:pt x="21090" y="18433"/>
                  </a:cubicBezTo>
                  <a:cubicBezTo>
                    <a:pt x="14860" y="10556"/>
                    <a:pt x="8163" y="3959"/>
                    <a:pt x="1147" y="102"/>
                  </a:cubicBezTo>
                  <a:cubicBezTo>
                    <a:pt x="1047" y="30"/>
                    <a:pt x="948" y="0"/>
                    <a:pt x="853" y="0"/>
                  </a:cubicBezTo>
                  <a:close/>
                </a:path>
              </a:pathLst>
            </a:custGeom>
            <a:solidFill>
              <a:srgbClr val="F9BE9F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68" name="Google Shape;10287;p69"/>
            <p:cNvSpPr/>
            <p:nvPr/>
          </p:nvSpPr>
          <p:spPr>
            <a:xfrm rot="16200000">
              <a:off x="6784" y="1720442"/>
              <a:ext cx="305355" cy="1475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1" h="21600" fill="norm" stroke="1" extrusionOk="0">
                  <a:moveTo>
                    <a:pt x="1287" y="0"/>
                  </a:moveTo>
                  <a:cubicBezTo>
                    <a:pt x="728" y="0"/>
                    <a:pt x="210" y="661"/>
                    <a:pt x="19" y="1829"/>
                  </a:cubicBezTo>
                  <a:cubicBezTo>
                    <a:pt x="-83" y="2941"/>
                    <a:pt x="237" y="4503"/>
                    <a:pt x="776" y="4714"/>
                  </a:cubicBezTo>
                  <a:cubicBezTo>
                    <a:pt x="4853" y="6937"/>
                    <a:pt x="8603" y="9808"/>
                    <a:pt x="12360" y="13340"/>
                  </a:cubicBezTo>
                  <a:cubicBezTo>
                    <a:pt x="12347" y="13298"/>
                    <a:pt x="12340" y="13256"/>
                    <a:pt x="12333" y="13199"/>
                  </a:cubicBezTo>
                  <a:cubicBezTo>
                    <a:pt x="12340" y="13256"/>
                    <a:pt x="12347" y="13312"/>
                    <a:pt x="12360" y="13340"/>
                  </a:cubicBezTo>
                  <a:cubicBezTo>
                    <a:pt x="12387" y="13354"/>
                    <a:pt x="12408" y="13382"/>
                    <a:pt x="12428" y="13396"/>
                  </a:cubicBezTo>
                  <a:cubicBezTo>
                    <a:pt x="12401" y="13396"/>
                    <a:pt x="12381" y="13368"/>
                    <a:pt x="12360" y="13340"/>
                  </a:cubicBezTo>
                  <a:cubicBezTo>
                    <a:pt x="12360" y="13340"/>
                    <a:pt x="12360" y="13340"/>
                    <a:pt x="12360" y="13340"/>
                  </a:cubicBezTo>
                  <a:cubicBezTo>
                    <a:pt x="12387" y="13410"/>
                    <a:pt x="12442" y="13410"/>
                    <a:pt x="12442" y="13410"/>
                  </a:cubicBezTo>
                  <a:cubicBezTo>
                    <a:pt x="12442" y="13410"/>
                    <a:pt x="12435" y="13410"/>
                    <a:pt x="12428" y="13396"/>
                  </a:cubicBezTo>
                  <a:cubicBezTo>
                    <a:pt x="12462" y="13410"/>
                    <a:pt x="12510" y="13410"/>
                    <a:pt x="12551" y="13410"/>
                  </a:cubicBezTo>
                  <a:cubicBezTo>
                    <a:pt x="15040" y="15873"/>
                    <a:pt x="17303" y="18546"/>
                    <a:pt x="19683" y="21220"/>
                  </a:cubicBezTo>
                  <a:cubicBezTo>
                    <a:pt x="19881" y="21473"/>
                    <a:pt x="20099" y="21600"/>
                    <a:pt x="20317" y="21600"/>
                  </a:cubicBezTo>
                  <a:cubicBezTo>
                    <a:pt x="20678" y="21600"/>
                    <a:pt x="21033" y="21248"/>
                    <a:pt x="21299" y="20545"/>
                  </a:cubicBezTo>
                  <a:cubicBezTo>
                    <a:pt x="21517" y="19883"/>
                    <a:pt x="21517" y="18772"/>
                    <a:pt x="21197" y="17871"/>
                  </a:cubicBezTo>
                  <a:cubicBezTo>
                    <a:pt x="21197" y="17646"/>
                    <a:pt x="21087" y="17421"/>
                    <a:pt x="20869" y="17210"/>
                  </a:cubicBezTo>
                  <a:cubicBezTo>
                    <a:pt x="14822" y="9850"/>
                    <a:pt x="8337" y="3827"/>
                    <a:pt x="1533" y="42"/>
                  </a:cubicBezTo>
                  <a:cubicBezTo>
                    <a:pt x="1451" y="14"/>
                    <a:pt x="1369" y="0"/>
                    <a:pt x="1287" y="0"/>
                  </a:cubicBezTo>
                  <a:close/>
                </a:path>
              </a:pathLst>
            </a:custGeom>
            <a:solidFill>
              <a:srgbClr val="F9BE9F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69" name="Google Shape;10288;p69"/>
            <p:cNvSpPr/>
            <p:nvPr/>
          </p:nvSpPr>
          <p:spPr>
            <a:xfrm rot="16200000">
              <a:off x="958079" y="1026086"/>
              <a:ext cx="1755929" cy="8876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0"/>
                  </a:moveTo>
                  <a:cubicBezTo>
                    <a:pt x="21352" y="0"/>
                    <a:pt x="21322" y="16"/>
                    <a:pt x="21297" y="54"/>
                  </a:cubicBezTo>
                  <a:cubicBezTo>
                    <a:pt x="20067" y="1647"/>
                    <a:pt x="18952" y="3538"/>
                    <a:pt x="17778" y="5278"/>
                  </a:cubicBezTo>
                  <a:lnTo>
                    <a:pt x="17797" y="5278"/>
                  </a:lnTo>
                  <a:cubicBezTo>
                    <a:pt x="17571" y="5575"/>
                    <a:pt x="17344" y="5910"/>
                    <a:pt x="17117" y="6205"/>
                  </a:cubicBezTo>
                  <a:cubicBezTo>
                    <a:pt x="16852" y="6577"/>
                    <a:pt x="16587" y="6909"/>
                    <a:pt x="16304" y="7206"/>
                  </a:cubicBezTo>
                  <a:cubicBezTo>
                    <a:pt x="15755" y="7873"/>
                    <a:pt x="15207" y="8542"/>
                    <a:pt x="14657" y="9209"/>
                  </a:cubicBezTo>
                  <a:cubicBezTo>
                    <a:pt x="13542" y="10505"/>
                    <a:pt x="12426" y="11766"/>
                    <a:pt x="11292" y="12990"/>
                  </a:cubicBezTo>
                  <a:cubicBezTo>
                    <a:pt x="10818" y="13472"/>
                    <a:pt x="10345" y="13989"/>
                    <a:pt x="9872" y="14471"/>
                  </a:cubicBezTo>
                  <a:cubicBezTo>
                    <a:pt x="9419" y="14990"/>
                    <a:pt x="8946" y="15472"/>
                    <a:pt x="8454" y="15992"/>
                  </a:cubicBezTo>
                  <a:cubicBezTo>
                    <a:pt x="7508" y="16956"/>
                    <a:pt x="6544" y="17882"/>
                    <a:pt x="5560" y="18661"/>
                  </a:cubicBezTo>
                  <a:lnTo>
                    <a:pt x="5523" y="18661"/>
                  </a:lnTo>
                  <a:cubicBezTo>
                    <a:pt x="4330" y="19623"/>
                    <a:pt x="3083" y="20327"/>
                    <a:pt x="1797" y="20624"/>
                  </a:cubicBezTo>
                  <a:cubicBezTo>
                    <a:pt x="1392" y="20739"/>
                    <a:pt x="987" y="20786"/>
                    <a:pt x="583" y="20786"/>
                  </a:cubicBezTo>
                  <a:cubicBezTo>
                    <a:pt x="457" y="20786"/>
                    <a:pt x="333" y="20781"/>
                    <a:pt x="208" y="20774"/>
                  </a:cubicBezTo>
                  <a:cubicBezTo>
                    <a:pt x="94" y="20774"/>
                    <a:pt x="0" y="20959"/>
                    <a:pt x="0" y="21181"/>
                  </a:cubicBezTo>
                  <a:cubicBezTo>
                    <a:pt x="0" y="21403"/>
                    <a:pt x="94" y="21551"/>
                    <a:pt x="189" y="21588"/>
                  </a:cubicBezTo>
                  <a:cubicBezTo>
                    <a:pt x="302" y="21595"/>
                    <a:pt x="417" y="21600"/>
                    <a:pt x="530" y="21600"/>
                  </a:cubicBezTo>
                  <a:cubicBezTo>
                    <a:pt x="1528" y="21600"/>
                    <a:pt x="2510" y="21312"/>
                    <a:pt x="3461" y="20847"/>
                  </a:cubicBezTo>
                  <a:cubicBezTo>
                    <a:pt x="4539" y="20327"/>
                    <a:pt x="5579" y="19550"/>
                    <a:pt x="6601" y="18661"/>
                  </a:cubicBezTo>
                  <a:cubicBezTo>
                    <a:pt x="7622" y="17770"/>
                    <a:pt x="8625" y="16733"/>
                    <a:pt x="9608" y="15695"/>
                  </a:cubicBezTo>
                  <a:cubicBezTo>
                    <a:pt x="10687" y="14546"/>
                    <a:pt x="11765" y="13397"/>
                    <a:pt x="12843" y="12211"/>
                  </a:cubicBezTo>
                  <a:cubicBezTo>
                    <a:pt x="13504" y="11469"/>
                    <a:pt x="14185" y="10690"/>
                    <a:pt x="14847" y="9876"/>
                  </a:cubicBezTo>
                  <a:cubicBezTo>
                    <a:pt x="15207" y="9504"/>
                    <a:pt x="15547" y="9097"/>
                    <a:pt x="15887" y="8652"/>
                  </a:cubicBezTo>
                  <a:cubicBezTo>
                    <a:pt x="16227" y="8245"/>
                    <a:pt x="16587" y="7836"/>
                    <a:pt x="16928" y="7429"/>
                  </a:cubicBezTo>
                  <a:cubicBezTo>
                    <a:pt x="18214" y="5798"/>
                    <a:pt x="19367" y="3797"/>
                    <a:pt x="20597" y="1979"/>
                  </a:cubicBezTo>
                  <a:cubicBezTo>
                    <a:pt x="20616" y="1979"/>
                    <a:pt x="20616" y="1979"/>
                    <a:pt x="20635" y="1944"/>
                  </a:cubicBezTo>
                  <a:cubicBezTo>
                    <a:pt x="20824" y="1647"/>
                    <a:pt x="21032" y="1350"/>
                    <a:pt x="21260" y="1090"/>
                  </a:cubicBezTo>
                  <a:cubicBezTo>
                    <a:pt x="21335" y="905"/>
                    <a:pt x="21429" y="721"/>
                    <a:pt x="21524" y="536"/>
                  </a:cubicBezTo>
                  <a:cubicBezTo>
                    <a:pt x="21543" y="498"/>
                    <a:pt x="21581" y="461"/>
                    <a:pt x="21600" y="386"/>
                  </a:cubicBezTo>
                  <a:cubicBezTo>
                    <a:pt x="21600" y="349"/>
                    <a:pt x="21581" y="276"/>
                    <a:pt x="21562" y="201"/>
                  </a:cubicBezTo>
                  <a:cubicBezTo>
                    <a:pt x="21524" y="75"/>
                    <a:pt x="21450" y="0"/>
                    <a:pt x="21383" y="0"/>
                  </a:cubicBezTo>
                  <a:close/>
                </a:path>
              </a:pathLst>
            </a:custGeom>
            <a:solidFill>
              <a:srgbClr val="F9BE9F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70" name="Google Shape;10289;p69"/>
            <p:cNvSpPr/>
            <p:nvPr/>
          </p:nvSpPr>
          <p:spPr>
            <a:xfrm rot="16200000">
              <a:off x="-101297" y="710540"/>
              <a:ext cx="2515051" cy="22563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5" h="21600" fill="norm" stroke="1" extrusionOk="0">
                  <a:moveTo>
                    <a:pt x="6808" y="0"/>
                  </a:moveTo>
                  <a:cubicBezTo>
                    <a:pt x="6742" y="15"/>
                    <a:pt x="6663" y="29"/>
                    <a:pt x="6596" y="43"/>
                  </a:cubicBezTo>
                  <a:cubicBezTo>
                    <a:pt x="6570" y="43"/>
                    <a:pt x="6557" y="58"/>
                    <a:pt x="6530" y="73"/>
                  </a:cubicBezTo>
                  <a:lnTo>
                    <a:pt x="6478" y="87"/>
                  </a:lnTo>
                  <a:cubicBezTo>
                    <a:pt x="6425" y="87"/>
                    <a:pt x="6385" y="131"/>
                    <a:pt x="6372" y="175"/>
                  </a:cubicBezTo>
                  <a:cubicBezTo>
                    <a:pt x="6094" y="190"/>
                    <a:pt x="5804" y="218"/>
                    <a:pt x="5514" y="277"/>
                  </a:cubicBezTo>
                  <a:cubicBezTo>
                    <a:pt x="5434" y="292"/>
                    <a:pt x="5355" y="292"/>
                    <a:pt x="5289" y="306"/>
                  </a:cubicBezTo>
                  <a:cubicBezTo>
                    <a:pt x="5250" y="320"/>
                    <a:pt x="5210" y="335"/>
                    <a:pt x="5197" y="379"/>
                  </a:cubicBezTo>
                  <a:cubicBezTo>
                    <a:pt x="5170" y="422"/>
                    <a:pt x="5170" y="467"/>
                    <a:pt x="5170" y="510"/>
                  </a:cubicBezTo>
                  <a:cubicBezTo>
                    <a:pt x="5052" y="554"/>
                    <a:pt x="4933" y="597"/>
                    <a:pt x="4801" y="642"/>
                  </a:cubicBezTo>
                  <a:cubicBezTo>
                    <a:pt x="4709" y="671"/>
                    <a:pt x="4616" y="714"/>
                    <a:pt x="4524" y="744"/>
                  </a:cubicBezTo>
                  <a:cubicBezTo>
                    <a:pt x="4114" y="889"/>
                    <a:pt x="3758" y="1049"/>
                    <a:pt x="3428" y="1210"/>
                  </a:cubicBezTo>
                  <a:cubicBezTo>
                    <a:pt x="3084" y="1400"/>
                    <a:pt x="2768" y="1603"/>
                    <a:pt x="2490" y="1822"/>
                  </a:cubicBezTo>
                  <a:cubicBezTo>
                    <a:pt x="2213" y="2042"/>
                    <a:pt x="1949" y="2304"/>
                    <a:pt x="1712" y="2596"/>
                  </a:cubicBezTo>
                  <a:cubicBezTo>
                    <a:pt x="1487" y="2873"/>
                    <a:pt x="1276" y="3178"/>
                    <a:pt x="1104" y="3514"/>
                  </a:cubicBezTo>
                  <a:cubicBezTo>
                    <a:pt x="761" y="4112"/>
                    <a:pt x="497" y="4827"/>
                    <a:pt x="312" y="5614"/>
                  </a:cubicBezTo>
                  <a:cubicBezTo>
                    <a:pt x="153" y="6314"/>
                    <a:pt x="48" y="7086"/>
                    <a:pt x="22" y="7918"/>
                  </a:cubicBezTo>
                  <a:cubicBezTo>
                    <a:pt x="-5" y="8267"/>
                    <a:pt x="-5" y="8647"/>
                    <a:pt x="8" y="9055"/>
                  </a:cubicBezTo>
                  <a:cubicBezTo>
                    <a:pt x="22" y="9303"/>
                    <a:pt x="35" y="9565"/>
                    <a:pt x="48" y="9814"/>
                  </a:cubicBezTo>
                  <a:lnTo>
                    <a:pt x="61" y="9872"/>
                  </a:lnTo>
                  <a:lnTo>
                    <a:pt x="61" y="9944"/>
                  </a:lnTo>
                  <a:lnTo>
                    <a:pt x="74" y="10091"/>
                  </a:lnTo>
                  <a:lnTo>
                    <a:pt x="114" y="10703"/>
                  </a:lnTo>
                  <a:lnTo>
                    <a:pt x="140" y="10995"/>
                  </a:lnTo>
                  <a:lnTo>
                    <a:pt x="140" y="11126"/>
                  </a:lnTo>
                  <a:cubicBezTo>
                    <a:pt x="167" y="11432"/>
                    <a:pt x="180" y="11753"/>
                    <a:pt x="207" y="12060"/>
                  </a:cubicBezTo>
                  <a:cubicBezTo>
                    <a:pt x="273" y="12905"/>
                    <a:pt x="338" y="13634"/>
                    <a:pt x="431" y="14290"/>
                  </a:cubicBezTo>
                  <a:cubicBezTo>
                    <a:pt x="537" y="15122"/>
                    <a:pt x="682" y="15865"/>
                    <a:pt x="853" y="16550"/>
                  </a:cubicBezTo>
                  <a:cubicBezTo>
                    <a:pt x="1052" y="17324"/>
                    <a:pt x="1289" y="17995"/>
                    <a:pt x="1579" y="18592"/>
                  </a:cubicBezTo>
                  <a:cubicBezTo>
                    <a:pt x="1646" y="18737"/>
                    <a:pt x="1725" y="18884"/>
                    <a:pt x="1804" y="19029"/>
                  </a:cubicBezTo>
                  <a:cubicBezTo>
                    <a:pt x="2068" y="19467"/>
                    <a:pt x="2372" y="19860"/>
                    <a:pt x="2715" y="20167"/>
                  </a:cubicBezTo>
                  <a:cubicBezTo>
                    <a:pt x="2939" y="20386"/>
                    <a:pt x="3190" y="20576"/>
                    <a:pt x="3454" y="20721"/>
                  </a:cubicBezTo>
                  <a:cubicBezTo>
                    <a:pt x="3718" y="20867"/>
                    <a:pt x="4008" y="20998"/>
                    <a:pt x="4365" y="21115"/>
                  </a:cubicBezTo>
                  <a:cubicBezTo>
                    <a:pt x="4682" y="21217"/>
                    <a:pt x="5025" y="21305"/>
                    <a:pt x="5421" y="21377"/>
                  </a:cubicBezTo>
                  <a:cubicBezTo>
                    <a:pt x="5752" y="21435"/>
                    <a:pt x="6094" y="21465"/>
                    <a:pt x="6451" y="21479"/>
                  </a:cubicBezTo>
                  <a:lnTo>
                    <a:pt x="6451" y="21494"/>
                  </a:lnTo>
                  <a:cubicBezTo>
                    <a:pt x="6478" y="21523"/>
                    <a:pt x="6517" y="21552"/>
                    <a:pt x="6557" y="21552"/>
                  </a:cubicBezTo>
                  <a:lnTo>
                    <a:pt x="6914" y="21552"/>
                  </a:lnTo>
                  <a:cubicBezTo>
                    <a:pt x="6939" y="21582"/>
                    <a:pt x="6966" y="21596"/>
                    <a:pt x="7006" y="21596"/>
                  </a:cubicBezTo>
                  <a:cubicBezTo>
                    <a:pt x="7072" y="21598"/>
                    <a:pt x="7139" y="21600"/>
                    <a:pt x="7208" y="21600"/>
                  </a:cubicBezTo>
                  <a:cubicBezTo>
                    <a:pt x="7560" y="21600"/>
                    <a:pt x="7934" y="21567"/>
                    <a:pt x="8299" y="21494"/>
                  </a:cubicBezTo>
                  <a:cubicBezTo>
                    <a:pt x="8709" y="21407"/>
                    <a:pt x="9145" y="21275"/>
                    <a:pt x="9607" y="21085"/>
                  </a:cubicBezTo>
                  <a:cubicBezTo>
                    <a:pt x="9976" y="20940"/>
                    <a:pt x="10360" y="20750"/>
                    <a:pt x="10795" y="20517"/>
                  </a:cubicBezTo>
                  <a:lnTo>
                    <a:pt x="11033" y="20401"/>
                  </a:lnTo>
                  <a:cubicBezTo>
                    <a:pt x="11785" y="20035"/>
                    <a:pt x="12511" y="19613"/>
                    <a:pt x="13132" y="19234"/>
                  </a:cubicBezTo>
                  <a:cubicBezTo>
                    <a:pt x="13937" y="18767"/>
                    <a:pt x="14650" y="18330"/>
                    <a:pt x="15390" y="17878"/>
                  </a:cubicBezTo>
                  <a:cubicBezTo>
                    <a:pt x="15865" y="17571"/>
                    <a:pt x="16326" y="17265"/>
                    <a:pt x="16802" y="16959"/>
                  </a:cubicBezTo>
                  <a:cubicBezTo>
                    <a:pt x="17040" y="16798"/>
                    <a:pt x="17277" y="16638"/>
                    <a:pt x="17515" y="16478"/>
                  </a:cubicBezTo>
                  <a:lnTo>
                    <a:pt x="17621" y="16405"/>
                  </a:lnTo>
                  <a:cubicBezTo>
                    <a:pt x="17832" y="16273"/>
                    <a:pt x="18030" y="16128"/>
                    <a:pt x="18242" y="15982"/>
                  </a:cubicBezTo>
                  <a:cubicBezTo>
                    <a:pt x="18703" y="15661"/>
                    <a:pt x="19139" y="15297"/>
                    <a:pt x="19508" y="14976"/>
                  </a:cubicBezTo>
                  <a:cubicBezTo>
                    <a:pt x="19693" y="14830"/>
                    <a:pt x="19878" y="14684"/>
                    <a:pt x="20063" y="14538"/>
                  </a:cubicBezTo>
                  <a:cubicBezTo>
                    <a:pt x="20287" y="14349"/>
                    <a:pt x="20512" y="14144"/>
                    <a:pt x="20737" y="13955"/>
                  </a:cubicBezTo>
                  <a:lnTo>
                    <a:pt x="20802" y="13897"/>
                  </a:lnTo>
                  <a:lnTo>
                    <a:pt x="20961" y="13765"/>
                  </a:lnTo>
                  <a:lnTo>
                    <a:pt x="21027" y="13707"/>
                  </a:lnTo>
                  <a:cubicBezTo>
                    <a:pt x="21080" y="13648"/>
                    <a:pt x="21146" y="13590"/>
                    <a:pt x="21212" y="13532"/>
                  </a:cubicBezTo>
                  <a:cubicBezTo>
                    <a:pt x="21291" y="13445"/>
                    <a:pt x="21370" y="13357"/>
                    <a:pt x="21449" y="13270"/>
                  </a:cubicBezTo>
                  <a:cubicBezTo>
                    <a:pt x="21502" y="13211"/>
                    <a:pt x="21555" y="13153"/>
                    <a:pt x="21595" y="13094"/>
                  </a:cubicBezTo>
                  <a:cubicBezTo>
                    <a:pt x="21582" y="13080"/>
                    <a:pt x="21582" y="13080"/>
                    <a:pt x="21568" y="13080"/>
                  </a:cubicBezTo>
                  <a:cubicBezTo>
                    <a:pt x="21449" y="13007"/>
                    <a:pt x="21317" y="12919"/>
                    <a:pt x="21212" y="12817"/>
                  </a:cubicBezTo>
                  <a:cubicBezTo>
                    <a:pt x="21159" y="12759"/>
                    <a:pt x="21093" y="12701"/>
                    <a:pt x="21040" y="12642"/>
                  </a:cubicBezTo>
                  <a:cubicBezTo>
                    <a:pt x="21001" y="12584"/>
                    <a:pt x="20961" y="12526"/>
                    <a:pt x="20934" y="12467"/>
                  </a:cubicBezTo>
                  <a:cubicBezTo>
                    <a:pt x="20868" y="12350"/>
                    <a:pt x="20829" y="12235"/>
                    <a:pt x="20816" y="12103"/>
                  </a:cubicBezTo>
                  <a:cubicBezTo>
                    <a:pt x="20802" y="12001"/>
                    <a:pt x="20802" y="11899"/>
                    <a:pt x="20829" y="11796"/>
                  </a:cubicBezTo>
                  <a:cubicBezTo>
                    <a:pt x="20816" y="11811"/>
                    <a:pt x="20789" y="11841"/>
                    <a:pt x="20776" y="11855"/>
                  </a:cubicBezTo>
                  <a:cubicBezTo>
                    <a:pt x="20657" y="11957"/>
                    <a:pt x="20538" y="12073"/>
                    <a:pt x="20420" y="12176"/>
                  </a:cubicBezTo>
                  <a:cubicBezTo>
                    <a:pt x="20274" y="12307"/>
                    <a:pt x="20116" y="12438"/>
                    <a:pt x="19971" y="12570"/>
                  </a:cubicBezTo>
                  <a:cubicBezTo>
                    <a:pt x="19641" y="12832"/>
                    <a:pt x="19311" y="13094"/>
                    <a:pt x="18967" y="13328"/>
                  </a:cubicBezTo>
                  <a:cubicBezTo>
                    <a:pt x="18188" y="13867"/>
                    <a:pt x="17370" y="14349"/>
                    <a:pt x="16525" y="14786"/>
                  </a:cubicBezTo>
                  <a:cubicBezTo>
                    <a:pt x="16301" y="14903"/>
                    <a:pt x="16050" y="15005"/>
                    <a:pt x="15812" y="15107"/>
                  </a:cubicBezTo>
                  <a:cubicBezTo>
                    <a:pt x="15442" y="15267"/>
                    <a:pt x="15060" y="15413"/>
                    <a:pt x="14663" y="15559"/>
                  </a:cubicBezTo>
                  <a:cubicBezTo>
                    <a:pt x="14241" y="15705"/>
                    <a:pt x="13805" y="15851"/>
                    <a:pt x="13356" y="15953"/>
                  </a:cubicBezTo>
                  <a:cubicBezTo>
                    <a:pt x="13145" y="15996"/>
                    <a:pt x="12934" y="16041"/>
                    <a:pt x="12722" y="16069"/>
                  </a:cubicBezTo>
                  <a:cubicBezTo>
                    <a:pt x="12538" y="16099"/>
                    <a:pt x="12340" y="16128"/>
                    <a:pt x="12155" y="16128"/>
                  </a:cubicBezTo>
                  <a:cubicBezTo>
                    <a:pt x="11983" y="16128"/>
                    <a:pt x="11825" y="16113"/>
                    <a:pt x="11666" y="16069"/>
                  </a:cubicBezTo>
                  <a:cubicBezTo>
                    <a:pt x="11600" y="16054"/>
                    <a:pt x="11521" y="16041"/>
                    <a:pt x="11455" y="16011"/>
                  </a:cubicBezTo>
                  <a:cubicBezTo>
                    <a:pt x="11402" y="15982"/>
                    <a:pt x="11350" y="15953"/>
                    <a:pt x="11296" y="15909"/>
                  </a:cubicBezTo>
                  <a:cubicBezTo>
                    <a:pt x="11270" y="15894"/>
                    <a:pt x="11244" y="15865"/>
                    <a:pt x="11217" y="15836"/>
                  </a:cubicBezTo>
                  <a:cubicBezTo>
                    <a:pt x="11205" y="15821"/>
                    <a:pt x="11178" y="15792"/>
                    <a:pt x="11165" y="15763"/>
                  </a:cubicBezTo>
                  <a:cubicBezTo>
                    <a:pt x="11125" y="15719"/>
                    <a:pt x="11099" y="15661"/>
                    <a:pt x="11072" y="15602"/>
                  </a:cubicBezTo>
                  <a:cubicBezTo>
                    <a:pt x="11020" y="15457"/>
                    <a:pt x="11006" y="15311"/>
                    <a:pt x="11033" y="15150"/>
                  </a:cubicBezTo>
                  <a:cubicBezTo>
                    <a:pt x="11033" y="15063"/>
                    <a:pt x="11059" y="14961"/>
                    <a:pt x="11085" y="14859"/>
                  </a:cubicBezTo>
                  <a:cubicBezTo>
                    <a:pt x="11099" y="14815"/>
                    <a:pt x="11112" y="14757"/>
                    <a:pt x="11125" y="14713"/>
                  </a:cubicBezTo>
                  <a:cubicBezTo>
                    <a:pt x="11151" y="14655"/>
                    <a:pt x="11165" y="14596"/>
                    <a:pt x="11191" y="14553"/>
                  </a:cubicBezTo>
                  <a:cubicBezTo>
                    <a:pt x="11296" y="14319"/>
                    <a:pt x="11455" y="14115"/>
                    <a:pt x="11587" y="13897"/>
                  </a:cubicBezTo>
                  <a:cubicBezTo>
                    <a:pt x="11666" y="13780"/>
                    <a:pt x="11745" y="13648"/>
                    <a:pt x="11798" y="13503"/>
                  </a:cubicBezTo>
                  <a:cubicBezTo>
                    <a:pt x="11825" y="13445"/>
                    <a:pt x="11838" y="13371"/>
                    <a:pt x="11851" y="13299"/>
                  </a:cubicBezTo>
                  <a:cubicBezTo>
                    <a:pt x="11851" y="13241"/>
                    <a:pt x="11851" y="13182"/>
                    <a:pt x="11851" y="13124"/>
                  </a:cubicBezTo>
                  <a:cubicBezTo>
                    <a:pt x="11838" y="13080"/>
                    <a:pt x="11838" y="13036"/>
                    <a:pt x="11825" y="13007"/>
                  </a:cubicBezTo>
                  <a:cubicBezTo>
                    <a:pt x="11811" y="12978"/>
                    <a:pt x="11798" y="12949"/>
                    <a:pt x="11798" y="12919"/>
                  </a:cubicBezTo>
                  <a:cubicBezTo>
                    <a:pt x="11759" y="12847"/>
                    <a:pt x="11719" y="12774"/>
                    <a:pt x="11680" y="12701"/>
                  </a:cubicBezTo>
                  <a:lnTo>
                    <a:pt x="11666" y="12701"/>
                  </a:lnTo>
                  <a:cubicBezTo>
                    <a:pt x="11640" y="12657"/>
                    <a:pt x="11600" y="12614"/>
                    <a:pt x="11547" y="12570"/>
                  </a:cubicBezTo>
                  <a:cubicBezTo>
                    <a:pt x="11481" y="12526"/>
                    <a:pt x="11402" y="12482"/>
                    <a:pt x="11323" y="12438"/>
                  </a:cubicBezTo>
                  <a:cubicBezTo>
                    <a:pt x="10966" y="12292"/>
                    <a:pt x="10584" y="12263"/>
                    <a:pt x="10227" y="12103"/>
                  </a:cubicBezTo>
                  <a:cubicBezTo>
                    <a:pt x="10135" y="12073"/>
                    <a:pt x="10055" y="12030"/>
                    <a:pt x="9976" y="11972"/>
                  </a:cubicBezTo>
                  <a:cubicBezTo>
                    <a:pt x="9910" y="11928"/>
                    <a:pt x="9845" y="11870"/>
                    <a:pt x="9791" y="11796"/>
                  </a:cubicBezTo>
                  <a:cubicBezTo>
                    <a:pt x="9739" y="11724"/>
                    <a:pt x="9686" y="11651"/>
                    <a:pt x="9646" y="11564"/>
                  </a:cubicBezTo>
                  <a:cubicBezTo>
                    <a:pt x="9607" y="11491"/>
                    <a:pt x="9580" y="11403"/>
                    <a:pt x="9554" y="11316"/>
                  </a:cubicBezTo>
                  <a:cubicBezTo>
                    <a:pt x="9540" y="11214"/>
                    <a:pt x="9515" y="11126"/>
                    <a:pt x="9515" y="11024"/>
                  </a:cubicBezTo>
                  <a:cubicBezTo>
                    <a:pt x="9515" y="10937"/>
                    <a:pt x="9515" y="10849"/>
                    <a:pt x="9528" y="10762"/>
                  </a:cubicBezTo>
                  <a:cubicBezTo>
                    <a:pt x="9554" y="10557"/>
                    <a:pt x="9607" y="10368"/>
                    <a:pt x="9660" y="10178"/>
                  </a:cubicBezTo>
                  <a:cubicBezTo>
                    <a:pt x="9779" y="9784"/>
                    <a:pt x="9924" y="9390"/>
                    <a:pt x="9976" y="8968"/>
                  </a:cubicBezTo>
                  <a:cubicBezTo>
                    <a:pt x="9967" y="8968"/>
                    <a:pt x="9965" y="8975"/>
                    <a:pt x="9964" y="8980"/>
                  </a:cubicBezTo>
                  <a:cubicBezTo>
                    <a:pt x="9990" y="8732"/>
                    <a:pt x="9990" y="8486"/>
                    <a:pt x="9950" y="8239"/>
                  </a:cubicBezTo>
                  <a:cubicBezTo>
                    <a:pt x="9937" y="8151"/>
                    <a:pt x="9924" y="8064"/>
                    <a:pt x="9897" y="7977"/>
                  </a:cubicBezTo>
                  <a:cubicBezTo>
                    <a:pt x="9870" y="7889"/>
                    <a:pt x="9845" y="7802"/>
                    <a:pt x="9805" y="7713"/>
                  </a:cubicBezTo>
                  <a:lnTo>
                    <a:pt x="9818" y="7713"/>
                  </a:lnTo>
                  <a:cubicBezTo>
                    <a:pt x="9779" y="7626"/>
                    <a:pt x="9739" y="7538"/>
                    <a:pt x="9686" y="7451"/>
                  </a:cubicBezTo>
                  <a:cubicBezTo>
                    <a:pt x="9646" y="7378"/>
                    <a:pt x="9594" y="7306"/>
                    <a:pt x="9540" y="7233"/>
                  </a:cubicBezTo>
                  <a:cubicBezTo>
                    <a:pt x="9554" y="7248"/>
                    <a:pt x="9554" y="7248"/>
                    <a:pt x="9554" y="7248"/>
                  </a:cubicBezTo>
                  <a:cubicBezTo>
                    <a:pt x="9461" y="7131"/>
                    <a:pt x="9356" y="6999"/>
                    <a:pt x="9250" y="6897"/>
                  </a:cubicBezTo>
                  <a:cubicBezTo>
                    <a:pt x="9131" y="6781"/>
                    <a:pt x="9013" y="6679"/>
                    <a:pt x="8894" y="6577"/>
                  </a:cubicBezTo>
                  <a:lnTo>
                    <a:pt x="8907" y="6591"/>
                  </a:lnTo>
                  <a:cubicBezTo>
                    <a:pt x="8735" y="6460"/>
                    <a:pt x="8564" y="6328"/>
                    <a:pt x="8392" y="6212"/>
                  </a:cubicBezTo>
                  <a:cubicBezTo>
                    <a:pt x="8089" y="5978"/>
                    <a:pt x="7771" y="5760"/>
                    <a:pt x="7481" y="5512"/>
                  </a:cubicBezTo>
                  <a:cubicBezTo>
                    <a:pt x="7336" y="5381"/>
                    <a:pt x="7204" y="5264"/>
                    <a:pt x="7085" y="5118"/>
                  </a:cubicBezTo>
                  <a:cubicBezTo>
                    <a:pt x="6993" y="5016"/>
                    <a:pt x="6914" y="4900"/>
                    <a:pt x="6834" y="4768"/>
                  </a:cubicBezTo>
                  <a:cubicBezTo>
                    <a:pt x="6478" y="4229"/>
                    <a:pt x="6279" y="3572"/>
                    <a:pt x="6200" y="2916"/>
                  </a:cubicBezTo>
                  <a:cubicBezTo>
                    <a:pt x="6174" y="2566"/>
                    <a:pt x="6161" y="2231"/>
                    <a:pt x="6200" y="1880"/>
                  </a:cubicBezTo>
                  <a:cubicBezTo>
                    <a:pt x="6227" y="1545"/>
                    <a:pt x="6293" y="1210"/>
                    <a:pt x="6399" y="904"/>
                  </a:cubicBezTo>
                  <a:cubicBezTo>
                    <a:pt x="6491" y="583"/>
                    <a:pt x="6623" y="292"/>
                    <a:pt x="6794" y="15"/>
                  </a:cubicBezTo>
                  <a:cubicBezTo>
                    <a:pt x="6808" y="15"/>
                    <a:pt x="6808" y="15"/>
                    <a:pt x="6808" y="0"/>
                  </a:cubicBezTo>
                  <a:close/>
                </a:path>
              </a:pathLst>
            </a:custGeom>
            <a:solidFill>
              <a:srgbClr val="F2B08E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71" name="Google Shape;10293;p69"/>
            <p:cNvSpPr/>
            <p:nvPr/>
          </p:nvSpPr>
          <p:spPr>
            <a:xfrm rot="16200000">
              <a:off x="-2434843" y="4584955"/>
              <a:ext cx="7158203" cy="22885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8" h="21600" fill="norm" stroke="1" extrusionOk="0">
                  <a:moveTo>
                    <a:pt x="451" y="0"/>
                  </a:moveTo>
                  <a:cubicBezTo>
                    <a:pt x="443" y="0"/>
                    <a:pt x="436" y="10"/>
                    <a:pt x="429" y="20"/>
                  </a:cubicBezTo>
                  <a:cubicBezTo>
                    <a:pt x="411" y="64"/>
                    <a:pt x="406" y="106"/>
                    <a:pt x="402" y="150"/>
                  </a:cubicBezTo>
                  <a:cubicBezTo>
                    <a:pt x="402" y="164"/>
                    <a:pt x="397" y="179"/>
                    <a:pt x="397" y="193"/>
                  </a:cubicBezTo>
                  <a:cubicBezTo>
                    <a:pt x="46" y="2852"/>
                    <a:pt x="-70" y="6001"/>
                    <a:pt x="41" y="10099"/>
                  </a:cubicBezTo>
                  <a:cubicBezTo>
                    <a:pt x="64" y="10832"/>
                    <a:pt x="92" y="11609"/>
                    <a:pt x="129" y="12571"/>
                  </a:cubicBezTo>
                  <a:cubicBezTo>
                    <a:pt x="143" y="12874"/>
                    <a:pt x="157" y="13189"/>
                    <a:pt x="171" y="13492"/>
                  </a:cubicBezTo>
                  <a:cubicBezTo>
                    <a:pt x="189" y="13966"/>
                    <a:pt x="207" y="14441"/>
                    <a:pt x="231" y="14901"/>
                  </a:cubicBezTo>
                  <a:cubicBezTo>
                    <a:pt x="272" y="15878"/>
                    <a:pt x="319" y="16683"/>
                    <a:pt x="374" y="17416"/>
                  </a:cubicBezTo>
                  <a:cubicBezTo>
                    <a:pt x="443" y="18337"/>
                    <a:pt x="527" y="19113"/>
                    <a:pt x="628" y="19789"/>
                  </a:cubicBezTo>
                  <a:cubicBezTo>
                    <a:pt x="670" y="20076"/>
                    <a:pt x="721" y="20349"/>
                    <a:pt x="776" y="20608"/>
                  </a:cubicBezTo>
                  <a:lnTo>
                    <a:pt x="781" y="20652"/>
                  </a:lnTo>
                  <a:cubicBezTo>
                    <a:pt x="804" y="20766"/>
                    <a:pt x="832" y="20881"/>
                    <a:pt x="859" y="20982"/>
                  </a:cubicBezTo>
                  <a:cubicBezTo>
                    <a:pt x="869" y="21025"/>
                    <a:pt x="878" y="21068"/>
                    <a:pt x="892" y="21097"/>
                  </a:cubicBezTo>
                  <a:cubicBezTo>
                    <a:pt x="901" y="21125"/>
                    <a:pt x="910" y="21154"/>
                    <a:pt x="920" y="21183"/>
                  </a:cubicBezTo>
                  <a:lnTo>
                    <a:pt x="915" y="21226"/>
                  </a:lnTo>
                  <a:cubicBezTo>
                    <a:pt x="915" y="21226"/>
                    <a:pt x="915" y="21241"/>
                    <a:pt x="915" y="21255"/>
                  </a:cubicBezTo>
                  <a:cubicBezTo>
                    <a:pt x="915" y="21298"/>
                    <a:pt x="915" y="21341"/>
                    <a:pt x="924" y="21370"/>
                  </a:cubicBezTo>
                  <a:cubicBezTo>
                    <a:pt x="934" y="21413"/>
                    <a:pt x="947" y="21442"/>
                    <a:pt x="961" y="21442"/>
                  </a:cubicBezTo>
                  <a:lnTo>
                    <a:pt x="4508" y="21471"/>
                  </a:lnTo>
                  <a:lnTo>
                    <a:pt x="6667" y="21485"/>
                  </a:lnTo>
                  <a:lnTo>
                    <a:pt x="11292" y="21528"/>
                  </a:lnTo>
                  <a:lnTo>
                    <a:pt x="13105" y="21543"/>
                  </a:lnTo>
                  <a:cubicBezTo>
                    <a:pt x="15125" y="21557"/>
                    <a:pt x="17146" y="21571"/>
                    <a:pt x="19167" y="21585"/>
                  </a:cubicBezTo>
                  <a:lnTo>
                    <a:pt x="19213" y="21585"/>
                  </a:lnTo>
                  <a:lnTo>
                    <a:pt x="20027" y="21600"/>
                  </a:lnTo>
                  <a:lnTo>
                    <a:pt x="21373" y="21600"/>
                  </a:lnTo>
                  <a:cubicBezTo>
                    <a:pt x="21382" y="21600"/>
                    <a:pt x="21396" y="21600"/>
                    <a:pt x="21410" y="21571"/>
                  </a:cubicBezTo>
                  <a:cubicBezTo>
                    <a:pt x="21419" y="21543"/>
                    <a:pt x="21428" y="21499"/>
                    <a:pt x="21428" y="21457"/>
                  </a:cubicBezTo>
                  <a:cubicBezTo>
                    <a:pt x="21433" y="21428"/>
                    <a:pt x="21428" y="21385"/>
                    <a:pt x="21419" y="21341"/>
                  </a:cubicBezTo>
                  <a:cubicBezTo>
                    <a:pt x="21419" y="21341"/>
                    <a:pt x="21414" y="21327"/>
                    <a:pt x="21410" y="21312"/>
                  </a:cubicBezTo>
                  <a:cubicBezTo>
                    <a:pt x="21401" y="21270"/>
                    <a:pt x="21391" y="21255"/>
                    <a:pt x="21377" y="21241"/>
                  </a:cubicBezTo>
                  <a:cubicBezTo>
                    <a:pt x="21303" y="21169"/>
                    <a:pt x="21229" y="21097"/>
                    <a:pt x="21151" y="21025"/>
                  </a:cubicBezTo>
                  <a:cubicBezTo>
                    <a:pt x="20994" y="20896"/>
                    <a:pt x="20832" y="20751"/>
                    <a:pt x="20684" y="20565"/>
                  </a:cubicBezTo>
                  <a:cubicBezTo>
                    <a:pt x="20628" y="20478"/>
                    <a:pt x="20582" y="20407"/>
                    <a:pt x="20540" y="20335"/>
                  </a:cubicBezTo>
                  <a:cubicBezTo>
                    <a:pt x="20499" y="20263"/>
                    <a:pt x="20457" y="20177"/>
                    <a:pt x="20416" y="20076"/>
                  </a:cubicBezTo>
                  <a:lnTo>
                    <a:pt x="20406" y="20047"/>
                  </a:lnTo>
                  <a:cubicBezTo>
                    <a:pt x="20337" y="19875"/>
                    <a:pt x="20272" y="19673"/>
                    <a:pt x="20217" y="19458"/>
                  </a:cubicBezTo>
                  <a:cubicBezTo>
                    <a:pt x="20198" y="19400"/>
                    <a:pt x="20184" y="19329"/>
                    <a:pt x="20171" y="19257"/>
                  </a:cubicBezTo>
                  <a:cubicBezTo>
                    <a:pt x="20143" y="19113"/>
                    <a:pt x="20115" y="18969"/>
                    <a:pt x="20097" y="18826"/>
                  </a:cubicBezTo>
                  <a:cubicBezTo>
                    <a:pt x="20073" y="18639"/>
                    <a:pt x="20055" y="18452"/>
                    <a:pt x="20046" y="18250"/>
                  </a:cubicBezTo>
                  <a:cubicBezTo>
                    <a:pt x="20036" y="18064"/>
                    <a:pt x="20041" y="17891"/>
                    <a:pt x="20046" y="17704"/>
                  </a:cubicBezTo>
                  <a:cubicBezTo>
                    <a:pt x="20055" y="17532"/>
                    <a:pt x="20069" y="17359"/>
                    <a:pt x="20092" y="17201"/>
                  </a:cubicBezTo>
                  <a:cubicBezTo>
                    <a:pt x="20115" y="17043"/>
                    <a:pt x="20143" y="16899"/>
                    <a:pt x="20175" y="16769"/>
                  </a:cubicBezTo>
                  <a:cubicBezTo>
                    <a:pt x="20217" y="16597"/>
                    <a:pt x="20268" y="16454"/>
                    <a:pt x="20328" y="16295"/>
                  </a:cubicBezTo>
                  <a:cubicBezTo>
                    <a:pt x="20420" y="16080"/>
                    <a:pt x="20526" y="15893"/>
                    <a:pt x="20656" y="15734"/>
                  </a:cubicBezTo>
                  <a:cubicBezTo>
                    <a:pt x="20924" y="15389"/>
                    <a:pt x="21220" y="15202"/>
                    <a:pt x="21475" y="15059"/>
                  </a:cubicBezTo>
                  <a:cubicBezTo>
                    <a:pt x="21484" y="15044"/>
                    <a:pt x="21493" y="15030"/>
                    <a:pt x="21502" y="15001"/>
                  </a:cubicBezTo>
                  <a:cubicBezTo>
                    <a:pt x="21512" y="14973"/>
                    <a:pt x="21525" y="14944"/>
                    <a:pt x="21525" y="14901"/>
                  </a:cubicBezTo>
                  <a:cubicBezTo>
                    <a:pt x="21530" y="14857"/>
                    <a:pt x="21530" y="14800"/>
                    <a:pt x="21521" y="14757"/>
                  </a:cubicBezTo>
                  <a:cubicBezTo>
                    <a:pt x="21512" y="14728"/>
                    <a:pt x="21502" y="14699"/>
                    <a:pt x="21489" y="14699"/>
                  </a:cubicBezTo>
                  <a:cubicBezTo>
                    <a:pt x="21202" y="14527"/>
                    <a:pt x="20970" y="14326"/>
                    <a:pt x="20762" y="14052"/>
                  </a:cubicBezTo>
                  <a:cubicBezTo>
                    <a:pt x="20591" y="13836"/>
                    <a:pt x="20453" y="13578"/>
                    <a:pt x="20328" y="13276"/>
                  </a:cubicBezTo>
                  <a:cubicBezTo>
                    <a:pt x="20217" y="13017"/>
                    <a:pt x="20124" y="12729"/>
                    <a:pt x="20050" y="12414"/>
                  </a:cubicBezTo>
                  <a:lnTo>
                    <a:pt x="20050" y="12456"/>
                  </a:lnTo>
                  <a:lnTo>
                    <a:pt x="20032" y="12327"/>
                  </a:lnTo>
                  <a:lnTo>
                    <a:pt x="20004" y="12212"/>
                  </a:lnTo>
                  <a:cubicBezTo>
                    <a:pt x="19972" y="12054"/>
                    <a:pt x="19949" y="11910"/>
                    <a:pt x="19925" y="11766"/>
                  </a:cubicBezTo>
                  <a:cubicBezTo>
                    <a:pt x="19907" y="11609"/>
                    <a:pt x="19893" y="11450"/>
                    <a:pt x="19884" y="11292"/>
                  </a:cubicBezTo>
                  <a:cubicBezTo>
                    <a:pt x="19879" y="11134"/>
                    <a:pt x="19879" y="10990"/>
                    <a:pt x="19884" y="10861"/>
                  </a:cubicBezTo>
                  <a:cubicBezTo>
                    <a:pt x="19888" y="10731"/>
                    <a:pt x="19902" y="10588"/>
                    <a:pt x="19921" y="10458"/>
                  </a:cubicBezTo>
                  <a:cubicBezTo>
                    <a:pt x="19944" y="10285"/>
                    <a:pt x="19972" y="10142"/>
                    <a:pt x="20009" y="9983"/>
                  </a:cubicBezTo>
                  <a:cubicBezTo>
                    <a:pt x="20059" y="9796"/>
                    <a:pt x="20120" y="9609"/>
                    <a:pt x="20198" y="9422"/>
                  </a:cubicBezTo>
                  <a:lnTo>
                    <a:pt x="20184" y="9437"/>
                  </a:lnTo>
                  <a:cubicBezTo>
                    <a:pt x="20309" y="9164"/>
                    <a:pt x="20448" y="8934"/>
                    <a:pt x="20614" y="8704"/>
                  </a:cubicBezTo>
                  <a:cubicBezTo>
                    <a:pt x="20841" y="8416"/>
                    <a:pt x="21081" y="8215"/>
                    <a:pt x="21331" y="8115"/>
                  </a:cubicBezTo>
                  <a:cubicBezTo>
                    <a:pt x="21373" y="8100"/>
                    <a:pt x="21419" y="8086"/>
                    <a:pt x="21465" y="8086"/>
                  </a:cubicBezTo>
                  <a:cubicBezTo>
                    <a:pt x="21498" y="8071"/>
                    <a:pt x="21521" y="7999"/>
                    <a:pt x="21521" y="7913"/>
                  </a:cubicBezTo>
                  <a:cubicBezTo>
                    <a:pt x="21521" y="7899"/>
                    <a:pt x="21521" y="7884"/>
                    <a:pt x="21516" y="7870"/>
                  </a:cubicBezTo>
                  <a:cubicBezTo>
                    <a:pt x="21516" y="7856"/>
                    <a:pt x="21516" y="7842"/>
                    <a:pt x="21512" y="7827"/>
                  </a:cubicBezTo>
                  <a:cubicBezTo>
                    <a:pt x="21502" y="7784"/>
                    <a:pt x="21484" y="7741"/>
                    <a:pt x="21465" y="7741"/>
                  </a:cubicBezTo>
                  <a:cubicBezTo>
                    <a:pt x="21364" y="7726"/>
                    <a:pt x="21266" y="7697"/>
                    <a:pt x="21183" y="7655"/>
                  </a:cubicBezTo>
                  <a:lnTo>
                    <a:pt x="21169" y="7655"/>
                  </a:lnTo>
                  <a:cubicBezTo>
                    <a:pt x="21072" y="7611"/>
                    <a:pt x="20984" y="7554"/>
                    <a:pt x="20906" y="7497"/>
                  </a:cubicBezTo>
                  <a:cubicBezTo>
                    <a:pt x="20846" y="7439"/>
                    <a:pt x="20776" y="7367"/>
                    <a:pt x="20698" y="7266"/>
                  </a:cubicBezTo>
                  <a:cubicBezTo>
                    <a:pt x="20564" y="7094"/>
                    <a:pt x="20434" y="6863"/>
                    <a:pt x="20318" y="6577"/>
                  </a:cubicBezTo>
                  <a:cubicBezTo>
                    <a:pt x="20226" y="6346"/>
                    <a:pt x="20143" y="6102"/>
                    <a:pt x="20078" y="5843"/>
                  </a:cubicBezTo>
                  <a:lnTo>
                    <a:pt x="20069" y="5829"/>
                  </a:lnTo>
                  <a:cubicBezTo>
                    <a:pt x="20069" y="5814"/>
                    <a:pt x="20064" y="5785"/>
                    <a:pt x="20059" y="5771"/>
                  </a:cubicBezTo>
                  <a:lnTo>
                    <a:pt x="20046" y="5714"/>
                  </a:lnTo>
                  <a:lnTo>
                    <a:pt x="20032" y="5627"/>
                  </a:lnTo>
                  <a:cubicBezTo>
                    <a:pt x="19999" y="5484"/>
                    <a:pt x="19976" y="5340"/>
                    <a:pt x="19953" y="5182"/>
                  </a:cubicBezTo>
                  <a:lnTo>
                    <a:pt x="19953" y="5224"/>
                  </a:lnTo>
                  <a:cubicBezTo>
                    <a:pt x="19930" y="4995"/>
                    <a:pt x="19911" y="4793"/>
                    <a:pt x="19902" y="4606"/>
                  </a:cubicBezTo>
                  <a:cubicBezTo>
                    <a:pt x="19898" y="4434"/>
                    <a:pt x="19898" y="4262"/>
                    <a:pt x="19907" y="4089"/>
                  </a:cubicBezTo>
                  <a:cubicBezTo>
                    <a:pt x="19916" y="3902"/>
                    <a:pt x="19930" y="3730"/>
                    <a:pt x="19953" y="3528"/>
                  </a:cubicBezTo>
                  <a:cubicBezTo>
                    <a:pt x="19981" y="3341"/>
                    <a:pt x="20018" y="3140"/>
                    <a:pt x="20069" y="2953"/>
                  </a:cubicBezTo>
                  <a:cubicBezTo>
                    <a:pt x="20134" y="2680"/>
                    <a:pt x="20221" y="2421"/>
                    <a:pt x="20332" y="2148"/>
                  </a:cubicBezTo>
                  <a:lnTo>
                    <a:pt x="20318" y="2163"/>
                  </a:lnTo>
                  <a:cubicBezTo>
                    <a:pt x="20517" y="1717"/>
                    <a:pt x="20749" y="1314"/>
                    <a:pt x="21045" y="927"/>
                  </a:cubicBezTo>
                  <a:cubicBezTo>
                    <a:pt x="21160" y="782"/>
                    <a:pt x="21276" y="639"/>
                    <a:pt x="21396" y="524"/>
                  </a:cubicBezTo>
                  <a:cubicBezTo>
                    <a:pt x="21414" y="495"/>
                    <a:pt x="21433" y="437"/>
                    <a:pt x="21433" y="379"/>
                  </a:cubicBezTo>
                  <a:cubicBezTo>
                    <a:pt x="21433" y="322"/>
                    <a:pt x="21433" y="280"/>
                    <a:pt x="21424" y="236"/>
                  </a:cubicBezTo>
                  <a:cubicBezTo>
                    <a:pt x="21414" y="193"/>
                    <a:pt x="21401" y="164"/>
                    <a:pt x="21387" y="164"/>
                  </a:cubicBezTo>
                  <a:lnTo>
                    <a:pt x="19833" y="150"/>
                  </a:lnTo>
                  <a:lnTo>
                    <a:pt x="15394" y="121"/>
                  </a:lnTo>
                  <a:cubicBezTo>
                    <a:pt x="13350" y="106"/>
                    <a:pt x="11301" y="93"/>
                    <a:pt x="9257" y="78"/>
                  </a:cubicBezTo>
                  <a:lnTo>
                    <a:pt x="9243" y="64"/>
                  </a:lnTo>
                  <a:lnTo>
                    <a:pt x="2973" y="20"/>
                  </a:lnTo>
                  <a:lnTo>
                    <a:pt x="462" y="6"/>
                  </a:lnTo>
                  <a:cubicBezTo>
                    <a:pt x="458" y="2"/>
                    <a:pt x="454" y="0"/>
                    <a:pt x="451" y="0"/>
                  </a:cubicBezTo>
                  <a:close/>
                </a:path>
              </a:pathLst>
            </a:custGeom>
            <a:solidFill>
              <a:srgbClr val="33333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72" name="Google Shape;10294;p69"/>
            <p:cNvSpPr/>
            <p:nvPr/>
          </p:nvSpPr>
          <p:spPr>
            <a:xfrm rot="16200000">
              <a:off x="-3158850" y="5312997"/>
              <a:ext cx="7153035" cy="8353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5" h="21600" fill="norm" stroke="1" extrusionOk="0">
                  <a:moveTo>
                    <a:pt x="448" y="0"/>
                  </a:moveTo>
                  <a:cubicBezTo>
                    <a:pt x="440" y="0"/>
                    <a:pt x="433" y="27"/>
                    <a:pt x="427" y="55"/>
                  </a:cubicBezTo>
                  <a:cubicBezTo>
                    <a:pt x="408" y="174"/>
                    <a:pt x="404" y="291"/>
                    <a:pt x="399" y="410"/>
                  </a:cubicBezTo>
                  <a:cubicBezTo>
                    <a:pt x="399" y="450"/>
                    <a:pt x="394" y="490"/>
                    <a:pt x="394" y="530"/>
                  </a:cubicBezTo>
                  <a:cubicBezTo>
                    <a:pt x="125" y="6081"/>
                    <a:pt x="-5" y="12463"/>
                    <a:pt x="0" y="20026"/>
                  </a:cubicBezTo>
                  <a:lnTo>
                    <a:pt x="1058" y="20143"/>
                  </a:lnTo>
                  <a:lnTo>
                    <a:pt x="4558" y="20379"/>
                  </a:lnTo>
                  <a:lnTo>
                    <a:pt x="8059" y="20655"/>
                  </a:lnTo>
                  <a:lnTo>
                    <a:pt x="15077" y="21128"/>
                  </a:lnTo>
                  <a:lnTo>
                    <a:pt x="18331" y="21364"/>
                  </a:lnTo>
                  <a:lnTo>
                    <a:pt x="21595" y="21600"/>
                  </a:lnTo>
                  <a:cubicBezTo>
                    <a:pt x="21595" y="21523"/>
                    <a:pt x="21595" y="21483"/>
                    <a:pt x="21590" y="21443"/>
                  </a:cubicBezTo>
                  <a:cubicBezTo>
                    <a:pt x="21581" y="21324"/>
                    <a:pt x="21562" y="21247"/>
                    <a:pt x="21544" y="21207"/>
                  </a:cubicBezTo>
                  <a:cubicBezTo>
                    <a:pt x="21442" y="21167"/>
                    <a:pt x="21349" y="21088"/>
                    <a:pt x="21261" y="20971"/>
                  </a:cubicBezTo>
                  <a:lnTo>
                    <a:pt x="21247" y="20971"/>
                  </a:lnTo>
                  <a:cubicBezTo>
                    <a:pt x="21149" y="20852"/>
                    <a:pt x="21061" y="20695"/>
                    <a:pt x="20982" y="20538"/>
                  </a:cubicBezTo>
                  <a:cubicBezTo>
                    <a:pt x="20922" y="20379"/>
                    <a:pt x="20852" y="20183"/>
                    <a:pt x="20773" y="19907"/>
                  </a:cubicBezTo>
                  <a:cubicBezTo>
                    <a:pt x="20639" y="19435"/>
                    <a:pt x="20509" y="18803"/>
                    <a:pt x="20392" y="18017"/>
                  </a:cubicBezTo>
                  <a:cubicBezTo>
                    <a:pt x="20300" y="17386"/>
                    <a:pt x="20216" y="16717"/>
                    <a:pt x="20151" y="16009"/>
                  </a:cubicBezTo>
                  <a:lnTo>
                    <a:pt x="20142" y="15969"/>
                  </a:lnTo>
                  <a:cubicBezTo>
                    <a:pt x="20142" y="15929"/>
                    <a:pt x="20137" y="15889"/>
                    <a:pt x="20133" y="15810"/>
                  </a:cubicBezTo>
                  <a:lnTo>
                    <a:pt x="20119" y="15653"/>
                  </a:lnTo>
                  <a:lnTo>
                    <a:pt x="20105" y="15417"/>
                  </a:lnTo>
                  <a:cubicBezTo>
                    <a:pt x="20072" y="15024"/>
                    <a:pt x="20044" y="14589"/>
                    <a:pt x="20026" y="14196"/>
                  </a:cubicBezTo>
                  <a:lnTo>
                    <a:pt x="20026" y="14313"/>
                  </a:lnTo>
                  <a:cubicBezTo>
                    <a:pt x="20003" y="13684"/>
                    <a:pt x="19984" y="13132"/>
                    <a:pt x="19975" y="12620"/>
                  </a:cubicBezTo>
                  <a:cubicBezTo>
                    <a:pt x="19970" y="12148"/>
                    <a:pt x="19970" y="11675"/>
                    <a:pt x="19979" y="11203"/>
                  </a:cubicBezTo>
                  <a:cubicBezTo>
                    <a:pt x="19989" y="10691"/>
                    <a:pt x="20003" y="10218"/>
                    <a:pt x="20026" y="9666"/>
                  </a:cubicBezTo>
                  <a:cubicBezTo>
                    <a:pt x="20054" y="9154"/>
                    <a:pt x="20091" y="8602"/>
                    <a:pt x="20142" y="8090"/>
                  </a:cubicBezTo>
                  <a:cubicBezTo>
                    <a:pt x="20207" y="7342"/>
                    <a:pt x="20295" y="6633"/>
                    <a:pt x="20407" y="5885"/>
                  </a:cubicBezTo>
                  <a:lnTo>
                    <a:pt x="20392" y="5925"/>
                  </a:lnTo>
                  <a:cubicBezTo>
                    <a:pt x="20592" y="4704"/>
                    <a:pt x="20824" y="3600"/>
                    <a:pt x="21121" y="2538"/>
                  </a:cubicBezTo>
                  <a:cubicBezTo>
                    <a:pt x="21238" y="2143"/>
                    <a:pt x="21354" y="1750"/>
                    <a:pt x="21474" y="1435"/>
                  </a:cubicBezTo>
                  <a:cubicBezTo>
                    <a:pt x="21493" y="1355"/>
                    <a:pt x="21511" y="1198"/>
                    <a:pt x="21511" y="1039"/>
                  </a:cubicBezTo>
                  <a:cubicBezTo>
                    <a:pt x="21511" y="883"/>
                    <a:pt x="21511" y="766"/>
                    <a:pt x="21502" y="646"/>
                  </a:cubicBezTo>
                  <a:cubicBezTo>
                    <a:pt x="21493" y="530"/>
                    <a:pt x="21479" y="450"/>
                    <a:pt x="21465" y="450"/>
                  </a:cubicBezTo>
                  <a:lnTo>
                    <a:pt x="19905" y="410"/>
                  </a:lnTo>
                  <a:lnTo>
                    <a:pt x="15449" y="331"/>
                  </a:lnTo>
                  <a:cubicBezTo>
                    <a:pt x="13397" y="291"/>
                    <a:pt x="11341" y="254"/>
                    <a:pt x="9289" y="214"/>
                  </a:cubicBezTo>
                  <a:lnTo>
                    <a:pt x="9275" y="174"/>
                  </a:lnTo>
                  <a:lnTo>
                    <a:pt x="2980" y="55"/>
                  </a:lnTo>
                  <a:lnTo>
                    <a:pt x="459" y="17"/>
                  </a:lnTo>
                  <a:cubicBezTo>
                    <a:pt x="455" y="5"/>
                    <a:pt x="452" y="0"/>
                    <a:pt x="448" y="0"/>
                  </a:cubicBezTo>
                  <a:close/>
                </a:path>
              </a:pathLst>
            </a:custGeom>
            <a:solidFill>
              <a:srgbClr val="F2B760"/>
            </a:solidFill>
            <a:ln w="25400" cap="flat">
              <a:solidFill>
                <a:srgbClr val="F2B760"/>
              </a:solidFill>
              <a:prstDash val="solid"/>
              <a:round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73" name="Google Shape;10295;p69"/>
            <p:cNvSpPr/>
            <p:nvPr/>
          </p:nvSpPr>
          <p:spPr>
            <a:xfrm rot="16200000">
              <a:off x="-1646888" y="5331068"/>
              <a:ext cx="7109220" cy="7615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4" h="21600" fill="norm" stroke="1" extrusionOk="0">
                  <a:moveTo>
                    <a:pt x="81" y="0"/>
                  </a:moveTo>
                  <a:cubicBezTo>
                    <a:pt x="86" y="518"/>
                    <a:pt x="96" y="993"/>
                    <a:pt x="100" y="1470"/>
                  </a:cubicBezTo>
                  <a:cubicBezTo>
                    <a:pt x="147" y="4407"/>
                    <a:pt x="193" y="6826"/>
                    <a:pt x="249" y="9029"/>
                  </a:cubicBezTo>
                  <a:cubicBezTo>
                    <a:pt x="319" y="11794"/>
                    <a:pt x="-86" y="14125"/>
                    <a:pt x="17" y="16157"/>
                  </a:cubicBezTo>
                  <a:cubicBezTo>
                    <a:pt x="58" y="17021"/>
                    <a:pt x="109" y="17842"/>
                    <a:pt x="165" y="18619"/>
                  </a:cubicBezTo>
                  <a:lnTo>
                    <a:pt x="170" y="18750"/>
                  </a:lnTo>
                  <a:cubicBezTo>
                    <a:pt x="193" y="19094"/>
                    <a:pt x="221" y="19440"/>
                    <a:pt x="249" y="19743"/>
                  </a:cubicBezTo>
                  <a:cubicBezTo>
                    <a:pt x="258" y="19871"/>
                    <a:pt x="272" y="20002"/>
                    <a:pt x="282" y="20089"/>
                  </a:cubicBezTo>
                  <a:cubicBezTo>
                    <a:pt x="291" y="20174"/>
                    <a:pt x="300" y="20261"/>
                    <a:pt x="310" y="20348"/>
                  </a:cubicBezTo>
                  <a:lnTo>
                    <a:pt x="310" y="20433"/>
                  </a:lnTo>
                  <a:cubicBezTo>
                    <a:pt x="305" y="20477"/>
                    <a:pt x="305" y="20520"/>
                    <a:pt x="305" y="20564"/>
                  </a:cubicBezTo>
                  <a:cubicBezTo>
                    <a:pt x="305" y="20692"/>
                    <a:pt x="305" y="20823"/>
                    <a:pt x="314" y="20910"/>
                  </a:cubicBezTo>
                  <a:cubicBezTo>
                    <a:pt x="323" y="21038"/>
                    <a:pt x="338" y="21126"/>
                    <a:pt x="351" y="21126"/>
                  </a:cubicBezTo>
                  <a:lnTo>
                    <a:pt x="4409" y="21213"/>
                  </a:lnTo>
                  <a:lnTo>
                    <a:pt x="6582" y="21254"/>
                  </a:lnTo>
                  <a:lnTo>
                    <a:pt x="11235" y="21385"/>
                  </a:lnTo>
                  <a:lnTo>
                    <a:pt x="13059" y="21428"/>
                  </a:lnTo>
                  <a:cubicBezTo>
                    <a:pt x="15107" y="21472"/>
                    <a:pt x="17154" y="21513"/>
                    <a:pt x="19206" y="21556"/>
                  </a:cubicBezTo>
                  <a:lnTo>
                    <a:pt x="20025" y="21600"/>
                  </a:lnTo>
                  <a:lnTo>
                    <a:pt x="21379" y="21600"/>
                  </a:lnTo>
                  <a:cubicBezTo>
                    <a:pt x="21388" y="21600"/>
                    <a:pt x="21402" y="21600"/>
                    <a:pt x="21416" y="21513"/>
                  </a:cubicBezTo>
                  <a:cubicBezTo>
                    <a:pt x="21426" y="21428"/>
                    <a:pt x="21435" y="21297"/>
                    <a:pt x="21435" y="21169"/>
                  </a:cubicBezTo>
                  <a:cubicBezTo>
                    <a:pt x="21440" y="21082"/>
                    <a:pt x="21435" y="20954"/>
                    <a:pt x="21426" y="20823"/>
                  </a:cubicBezTo>
                  <a:cubicBezTo>
                    <a:pt x="21426" y="20823"/>
                    <a:pt x="21421" y="20779"/>
                    <a:pt x="21416" y="20736"/>
                  </a:cubicBezTo>
                  <a:cubicBezTo>
                    <a:pt x="21407" y="20607"/>
                    <a:pt x="21398" y="20564"/>
                    <a:pt x="21384" y="20520"/>
                  </a:cubicBezTo>
                  <a:cubicBezTo>
                    <a:pt x="21309" y="20305"/>
                    <a:pt x="21235" y="20089"/>
                    <a:pt x="21156" y="19871"/>
                  </a:cubicBezTo>
                  <a:cubicBezTo>
                    <a:pt x="20993" y="19484"/>
                    <a:pt x="20835" y="19050"/>
                    <a:pt x="20686" y="18489"/>
                  </a:cubicBezTo>
                  <a:cubicBezTo>
                    <a:pt x="20635" y="18230"/>
                    <a:pt x="20588" y="18058"/>
                    <a:pt x="20542" y="17799"/>
                  </a:cubicBezTo>
                  <a:cubicBezTo>
                    <a:pt x="20500" y="17583"/>
                    <a:pt x="20458" y="17281"/>
                    <a:pt x="20416" y="17021"/>
                  </a:cubicBezTo>
                  <a:lnTo>
                    <a:pt x="20406" y="16934"/>
                  </a:lnTo>
                  <a:cubicBezTo>
                    <a:pt x="20332" y="16372"/>
                    <a:pt x="20267" y="15767"/>
                    <a:pt x="20216" y="15164"/>
                  </a:cubicBezTo>
                  <a:cubicBezTo>
                    <a:pt x="20197" y="14990"/>
                    <a:pt x="20183" y="14774"/>
                    <a:pt x="20169" y="14559"/>
                  </a:cubicBezTo>
                  <a:cubicBezTo>
                    <a:pt x="20141" y="14125"/>
                    <a:pt x="20113" y="13695"/>
                    <a:pt x="20095" y="13264"/>
                  </a:cubicBezTo>
                  <a:cubicBezTo>
                    <a:pt x="20067" y="12702"/>
                    <a:pt x="20053" y="12140"/>
                    <a:pt x="20044" y="11535"/>
                  </a:cubicBezTo>
                  <a:cubicBezTo>
                    <a:pt x="20034" y="10973"/>
                    <a:pt x="20039" y="10455"/>
                    <a:pt x="20044" y="9893"/>
                  </a:cubicBezTo>
                  <a:cubicBezTo>
                    <a:pt x="20053" y="9375"/>
                    <a:pt x="20067" y="8857"/>
                    <a:pt x="20090" y="8380"/>
                  </a:cubicBezTo>
                  <a:cubicBezTo>
                    <a:pt x="20113" y="7905"/>
                    <a:pt x="20141" y="7475"/>
                    <a:pt x="20174" y="7085"/>
                  </a:cubicBezTo>
                  <a:cubicBezTo>
                    <a:pt x="20216" y="6566"/>
                    <a:pt x="20267" y="6136"/>
                    <a:pt x="20327" y="5658"/>
                  </a:cubicBezTo>
                  <a:cubicBezTo>
                    <a:pt x="20421" y="5012"/>
                    <a:pt x="20527" y="4450"/>
                    <a:pt x="20658" y="3973"/>
                  </a:cubicBezTo>
                  <a:cubicBezTo>
                    <a:pt x="20928" y="2937"/>
                    <a:pt x="21226" y="2375"/>
                    <a:pt x="21481" y="1901"/>
                  </a:cubicBezTo>
                  <a:cubicBezTo>
                    <a:pt x="21491" y="1901"/>
                    <a:pt x="21500" y="1857"/>
                    <a:pt x="21509" y="1770"/>
                  </a:cubicBezTo>
                  <a:cubicBezTo>
                    <a:pt x="21509" y="1770"/>
                    <a:pt x="21514" y="1685"/>
                    <a:pt x="21514" y="1685"/>
                  </a:cubicBezTo>
                  <a:lnTo>
                    <a:pt x="20323" y="1598"/>
                  </a:lnTo>
                  <a:lnTo>
                    <a:pt x="20276" y="1598"/>
                  </a:lnTo>
                  <a:lnTo>
                    <a:pt x="13082" y="1036"/>
                  </a:lnTo>
                  <a:lnTo>
                    <a:pt x="5879" y="474"/>
                  </a:lnTo>
                  <a:cubicBezTo>
                    <a:pt x="3948" y="303"/>
                    <a:pt x="2017" y="172"/>
                    <a:pt x="81" y="0"/>
                  </a:cubicBezTo>
                  <a:close/>
                </a:path>
              </a:pathLst>
            </a:custGeom>
            <a:solidFill>
              <a:srgbClr val="F2B760"/>
            </a:solidFill>
            <a:ln w="25400" cap="flat">
              <a:solidFill>
                <a:srgbClr val="F2B760"/>
              </a:solidFill>
              <a:prstDash val="solid"/>
              <a:round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74" name="Google Shape;10296;p69"/>
            <p:cNvSpPr/>
            <p:nvPr/>
          </p:nvSpPr>
          <p:spPr>
            <a:xfrm rot="16200000">
              <a:off x="870127" y="8030084"/>
              <a:ext cx="533613" cy="22726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31" y="0"/>
                  </a:moveTo>
                  <a:cubicBezTo>
                    <a:pt x="4856" y="0"/>
                    <a:pt x="0" y="4835"/>
                    <a:pt x="0" y="10800"/>
                  </a:cubicBezTo>
                  <a:cubicBezTo>
                    <a:pt x="0" y="16764"/>
                    <a:pt x="4856" y="21600"/>
                    <a:pt x="10831" y="21600"/>
                  </a:cubicBezTo>
                  <a:cubicBezTo>
                    <a:pt x="16807" y="21600"/>
                    <a:pt x="21600" y="16764"/>
                    <a:pt x="21600" y="10800"/>
                  </a:cubicBezTo>
                  <a:cubicBezTo>
                    <a:pt x="21600" y="4835"/>
                    <a:pt x="16807" y="0"/>
                    <a:pt x="10831" y="0"/>
                  </a:cubicBezTo>
                  <a:close/>
                </a:path>
              </a:pathLst>
            </a:custGeom>
            <a:solidFill>
              <a:srgbClr val="E4A75A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grpSp>
        <p:nvGrpSpPr>
          <p:cNvPr id="10093" name="Google Shape;11960;p86">
            <a:hlinkClick r:id="rId3" invalidUrl="" action="ppaction://hlinksldjump" tgtFrame="" tooltip="" history="1" highlightClick="0" endSnd="0"/>
          </p:cNvPr>
          <p:cNvGrpSpPr/>
          <p:nvPr/>
        </p:nvGrpSpPr>
        <p:grpSpPr>
          <a:xfrm>
            <a:off x="2239391" y="11480362"/>
            <a:ext cx="1332656" cy="1296316"/>
            <a:chOff x="0" y="0"/>
            <a:chExt cx="1332655" cy="1296314"/>
          </a:xfrm>
        </p:grpSpPr>
        <p:sp>
          <p:nvSpPr>
            <p:cNvPr id="10076" name="Google Shape;11961;p86"/>
            <p:cNvSpPr/>
            <p:nvPr/>
          </p:nvSpPr>
          <p:spPr>
            <a:xfrm>
              <a:off x="437098" y="307702"/>
              <a:ext cx="895558" cy="1425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30" y="0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3730" y="0"/>
                  </a:lnTo>
                  <a:close/>
                </a:path>
              </a:pathLst>
            </a:custGeom>
            <a:solidFill>
              <a:srgbClr val="6DA8D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77" name="Google Shape;11962;p86"/>
            <p:cNvSpPr/>
            <p:nvPr/>
          </p:nvSpPr>
          <p:spPr>
            <a:xfrm>
              <a:off x="437098" y="450278"/>
              <a:ext cx="895558" cy="1435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373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98D9D5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78" name="Google Shape;11963;p86"/>
            <p:cNvSpPr/>
            <p:nvPr/>
          </p:nvSpPr>
          <p:spPr>
            <a:xfrm>
              <a:off x="504060" y="451144"/>
              <a:ext cx="828596" cy="4521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286" y="6858"/>
                  </a:lnTo>
                  <a:lnTo>
                    <a:pt x="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C1E8E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79" name="Google Shape;11964;p86"/>
            <p:cNvSpPr/>
            <p:nvPr/>
          </p:nvSpPr>
          <p:spPr>
            <a:xfrm>
              <a:off x="504060" y="0"/>
              <a:ext cx="828596" cy="4511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286" y="14769"/>
                  </a:ln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E8E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80" name="Google Shape;11965;p86"/>
            <p:cNvSpPr/>
            <p:nvPr/>
          </p:nvSpPr>
          <p:spPr>
            <a:xfrm>
              <a:off x="13716" y="944005"/>
              <a:ext cx="58484" cy="846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797" h="21600" fill="norm" stroke="1" extrusionOk="0">
                  <a:moveTo>
                    <a:pt x="7714" y="0"/>
                  </a:moveTo>
                  <a:cubicBezTo>
                    <a:pt x="7161" y="0"/>
                    <a:pt x="6608" y="25"/>
                    <a:pt x="6055" y="123"/>
                  </a:cubicBezTo>
                  <a:cubicBezTo>
                    <a:pt x="2046" y="786"/>
                    <a:pt x="-753" y="3858"/>
                    <a:pt x="180" y="6709"/>
                  </a:cubicBezTo>
                  <a:cubicBezTo>
                    <a:pt x="1424" y="10419"/>
                    <a:pt x="2945" y="14375"/>
                    <a:pt x="4811" y="17889"/>
                  </a:cubicBezTo>
                  <a:cubicBezTo>
                    <a:pt x="5744" y="20298"/>
                    <a:pt x="8820" y="21600"/>
                    <a:pt x="12207" y="21600"/>
                  </a:cubicBezTo>
                  <a:cubicBezTo>
                    <a:pt x="12829" y="21600"/>
                    <a:pt x="13762" y="21600"/>
                    <a:pt x="14661" y="21379"/>
                  </a:cubicBezTo>
                  <a:cubicBezTo>
                    <a:pt x="18670" y="20298"/>
                    <a:pt x="20847" y="17226"/>
                    <a:pt x="19292" y="14375"/>
                  </a:cubicBezTo>
                  <a:cubicBezTo>
                    <a:pt x="17771" y="11083"/>
                    <a:pt x="16527" y="7790"/>
                    <a:pt x="15283" y="4276"/>
                  </a:cubicBezTo>
                  <a:cubicBezTo>
                    <a:pt x="14488" y="1818"/>
                    <a:pt x="11343" y="0"/>
                    <a:pt x="7714" y="0"/>
                  </a:cubicBezTo>
                  <a:close/>
                </a:path>
              </a:pathLst>
            </a:custGeom>
            <a:solidFill>
              <a:srgbClr val="6DA8D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81" name="Google Shape;11966;p86"/>
            <p:cNvSpPr/>
            <p:nvPr/>
          </p:nvSpPr>
          <p:spPr>
            <a:xfrm>
              <a:off x="0" y="814530"/>
              <a:ext cx="58484" cy="861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5" h="21600" fill="norm" stroke="1" extrusionOk="0">
                  <a:moveTo>
                    <a:pt x="10979" y="0"/>
                  </a:moveTo>
                  <a:cubicBezTo>
                    <a:pt x="6005" y="0"/>
                    <a:pt x="1927" y="2030"/>
                    <a:pt x="1210" y="4784"/>
                  </a:cubicBezTo>
                  <a:cubicBezTo>
                    <a:pt x="403" y="8674"/>
                    <a:pt x="0" y="12322"/>
                    <a:pt x="0" y="16212"/>
                  </a:cubicBezTo>
                  <a:cubicBezTo>
                    <a:pt x="0" y="19232"/>
                    <a:pt x="4392" y="21600"/>
                    <a:pt x="9993" y="21600"/>
                  </a:cubicBezTo>
                  <a:cubicBezTo>
                    <a:pt x="15595" y="21600"/>
                    <a:pt x="19987" y="19232"/>
                    <a:pt x="19987" y="16212"/>
                  </a:cubicBezTo>
                  <a:cubicBezTo>
                    <a:pt x="19987" y="12757"/>
                    <a:pt x="20390" y="9302"/>
                    <a:pt x="21197" y="5871"/>
                  </a:cubicBezTo>
                  <a:cubicBezTo>
                    <a:pt x="21600" y="3068"/>
                    <a:pt x="17612" y="266"/>
                    <a:pt x="12413" y="48"/>
                  </a:cubicBezTo>
                  <a:cubicBezTo>
                    <a:pt x="11920" y="0"/>
                    <a:pt x="11427" y="0"/>
                    <a:pt x="10979" y="0"/>
                  </a:cubicBezTo>
                  <a:close/>
                </a:path>
              </a:pathLst>
            </a:custGeom>
            <a:solidFill>
              <a:srgbClr val="6DA8D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82" name="Google Shape;11967;p86"/>
            <p:cNvSpPr/>
            <p:nvPr/>
          </p:nvSpPr>
          <p:spPr>
            <a:xfrm>
              <a:off x="26699" y="688906"/>
              <a:ext cx="58485" cy="837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7" h="21600" fill="norm" stroke="1" extrusionOk="0">
                  <a:moveTo>
                    <a:pt x="12290" y="0"/>
                  </a:moveTo>
                  <a:cubicBezTo>
                    <a:pt x="9578" y="0"/>
                    <a:pt x="6866" y="1293"/>
                    <a:pt x="5592" y="3405"/>
                  </a:cubicBezTo>
                  <a:cubicBezTo>
                    <a:pt x="3533" y="6960"/>
                    <a:pt x="1801" y="10514"/>
                    <a:pt x="330" y="14267"/>
                  </a:cubicBezTo>
                  <a:cubicBezTo>
                    <a:pt x="-846" y="17151"/>
                    <a:pt x="1213" y="20481"/>
                    <a:pt x="5003" y="21376"/>
                  </a:cubicBezTo>
                  <a:cubicBezTo>
                    <a:pt x="5886" y="21600"/>
                    <a:pt x="6441" y="21600"/>
                    <a:pt x="7323" y="21600"/>
                  </a:cubicBezTo>
                  <a:cubicBezTo>
                    <a:pt x="10232" y="21600"/>
                    <a:pt x="13173" y="20034"/>
                    <a:pt x="14022" y="17598"/>
                  </a:cubicBezTo>
                  <a:cubicBezTo>
                    <a:pt x="15493" y="14267"/>
                    <a:pt x="17257" y="10962"/>
                    <a:pt x="18989" y="7855"/>
                  </a:cubicBezTo>
                  <a:cubicBezTo>
                    <a:pt x="20754" y="4971"/>
                    <a:pt x="18989" y="1641"/>
                    <a:pt x="15199" y="522"/>
                  </a:cubicBezTo>
                  <a:cubicBezTo>
                    <a:pt x="14284" y="174"/>
                    <a:pt x="13303" y="0"/>
                    <a:pt x="12290" y="0"/>
                  </a:cubicBezTo>
                  <a:close/>
                </a:path>
              </a:pathLst>
            </a:custGeom>
            <a:solidFill>
              <a:srgbClr val="6DA8D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83" name="Google Shape;11968;p86"/>
            <p:cNvSpPr/>
            <p:nvPr/>
          </p:nvSpPr>
          <p:spPr>
            <a:xfrm>
              <a:off x="84199" y="579081"/>
              <a:ext cx="70110" cy="766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22" h="21600" fill="norm" stroke="1" extrusionOk="0">
                  <a:moveTo>
                    <a:pt x="13778" y="0"/>
                  </a:moveTo>
                  <a:cubicBezTo>
                    <a:pt x="12100" y="0"/>
                    <a:pt x="10394" y="678"/>
                    <a:pt x="9211" y="1981"/>
                  </a:cubicBezTo>
                  <a:cubicBezTo>
                    <a:pt x="6267" y="5373"/>
                    <a:pt x="3570" y="8765"/>
                    <a:pt x="1121" y="12157"/>
                  </a:cubicBezTo>
                  <a:cubicBezTo>
                    <a:pt x="-860" y="14816"/>
                    <a:pt x="-117" y="18669"/>
                    <a:pt x="2579" y="20623"/>
                  </a:cubicBezTo>
                  <a:cubicBezTo>
                    <a:pt x="3818" y="21356"/>
                    <a:pt x="5028" y="21600"/>
                    <a:pt x="6267" y="21600"/>
                  </a:cubicBezTo>
                  <a:cubicBezTo>
                    <a:pt x="8220" y="21600"/>
                    <a:pt x="9954" y="20867"/>
                    <a:pt x="11164" y="19158"/>
                  </a:cubicBezTo>
                  <a:cubicBezTo>
                    <a:pt x="13393" y="16010"/>
                    <a:pt x="15842" y="12862"/>
                    <a:pt x="18539" y="9959"/>
                  </a:cubicBezTo>
                  <a:cubicBezTo>
                    <a:pt x="20740" y="7299"/>
                    <a:pt x="20492" y="3663"/>
                    <a:pt x="17796" y="1492"/>
                  </a:cubicBezTo>
                  <a:cubicBezTo>
                    <a:pt x="16668" y="488"/>
                    <a:pt x="15237" y="0"/>
                    <a:pt x="13778" y="0"/>
                  </a:cubicBezTo>
                  <a:close/>
                </a:path>
              </a:pathLst>
            </a:custGeom>
            <a:solidFill>
              <a:srgbClr val="6DA8D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84" name="Google Shape;11969;p86"/>
            <p:cNvSpPr/>
            <p:nvPr/>
          </p:nvSpPr>
          <p:spPr>
            <a:xfrm>
              <a:off x="174158" y="494403"/>
              <a:ext cx="78703" cy="676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88" h="21600" fill="norm" stroke="1" extrusionOk="0">
                  <a:moveTo>
                    <a:pt x="14682" y="0"/>
                  </a:moveTo>
                  <a:cubicBezTo>
                    <a:pt x="13644" y="0"/>
                    <a:pt x="12606" y="338"/>
                    <a:pt x="11642" y="1015"/>
                  </a:cubicBezTo>
                  <a:cubicBezTo>
                    <a:pt x="8355" y="3477"/>
                    <a:pt x="5266" y="6492"/>
                    <a:pt x="2177" y="9262"/>
                  </a:cubicBezTo>
                  <a:cubicBezTo>
                    <a:pt x="-245" y="11723"/>
                    <a:pt x="-690" y="16123"/>
                    <a:pt x="1065" y="18862"/>
                  </a:cubicBezTo>
                  <a:cubicBezTo>
                    <a:pt x="2177" y="20769"/>
                    <a:pt x="3932" y="21600"/>
                    <a:pt x="5488" y="21600"/>
                  </a:cubicBezTo>
                  <a:cubicBezTo>
                    <a:pt x="6576" y="21600"/>
                    <a:pt x="7910" y="21323"/>
                    <a:pt x="8800" y="20246"/>
                  </a:cubicBezTo>
                  <a:cubicBezTo>
                    <a:pt x="11642" y="17477"/>
                    <a:pt x="14509" y="15015"/>
                    <a:pt x="17598" y="12831"/>
                  </a:cubicBezTo>
                  <a:cubicBezTo>
                    <a:pt x="20243" y="10615"/>
                    <a:pt x="20910" y="6492"/>
                    <a:pt x="19378" y="3200"/>
                  </a:cubicBezTo>
                  <a:cubicBezTo>
                    <a:pt x="18389" y="1108"/>
                    <a:pt x="16560" y="0"/>
                    <a:pt x="14682" y="0"/>
                  </a:cubicBezTo>
                  <a:close/>
                </a:path>
              </a:pathLst>
            </a:custGeom>
            <a:solidFill>
              <a:srgbClr val="6DA8D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85" name="Google Shape;11970;p86"/>
            <p:cNvSpPr/>
            <p:nvPr/>
          </p:nvSpPr>
          <p:spPr>
            <a:xfrm>
              <a:off x="263749" y="1223525"/>
              <a:ext cx="84738" cy="584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96" h="21600" fill="norm" stroke="1" extrusionOk="0">
                  <a:moveTo>
                    <a:pt x="5150" y="0"/>
                  </a:moveTo>
                  <a:cubicBezTo>
                    <a:pt x="3074" y="0"/>
                    <a:pt x="1135" y="2138"/>
                    <a:pt x="327" y="5550"/>
                  </a:cubicBezTo>
                  <a:cubicBezTo>
                    <a:pt x="-688" y="9900"/>
                    <a:pt x="743" y="14587"/>
                    <a:pt x="3420" y="16237"/>
                  </a:cubicBezTo>
                  <a:cubicBezTo>
                    <a:pt x="6927" y="18262"/>
                    <a:pt x="10412" y="19912"/>
                    <a:pt x="13920" y="21262"/>
                  </a:cubicBezTo>
                  <a:cubicBezTo>
                    <a:pt x="14335" y="21262"/>
                    <a:pt x="14750" y="21600"/>
                    <a:pt x="15166" y="21600"/>
                  </a:cubicBezTo>
                  <a:cubicBezTo>
                    <a:pt x="17427" y="21600"/>
                    <a:pt x="19689" y="18937"/>
                    <a:pt x="20104" y="14925"/>
                  </a:cubicBezTo>
                  <a:cubicBezTo>
                    <a:pt x="20912" y="10575"/>
                    <a:pt x="19066" y="5887"/>
                    <a:pt x="16389" y="4875"/>
                  </a:cubicBezTo>
                  <a:cubicBezTo>
                    <a:pt x="13089" y="3862"/>
                    <a:pt x="10020" y="2212"/>
                    <a:pt x="6927" y="525"/>
                  </a:cubicBezTo>
                  <a:cubicBezTo>
                    <a:pt x="6327" y="150"/>
                    <a:pt x="5727" y="0"/>
                    <a:pt x="5150" y="0"/>
                  </a:cubicBezTo>
                  <a:close/>
                </a:path>
              </a:pathLst>
            </a:custGeom>
            <a:solidFill>
              <a:srgbClr val="6DA8D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86" name="Google Shape;11971;p86"/>
            <p:cNvSpPr/>
            <p:nvPr/>
          </p:nvSpPr>
          <p:spPr>
            <a:xfrm>
              <a:off x="150605" y="1161343"/>
              <a:ext cx="78196" cy="68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66" h="21600" fill="norm" stroke="1" extrusionOk="0">
                  <a:moveTo>
                    <a:pt x="5656" y="0"/>
                  </a:moveTo>
                  <a:cubicBezTo>
                    <a:pt x="3983" y="0"/>
                    <a:pt x="2335" y="911"/>
                    <a:pt x="1161" y="2613"/>
                  </a:cubicBezTo>
                  <a:cubicBezTo>
                    <a:pt x="-612" y="5590"/>
                    <a:pt x="-387" y="9661"/>
                    <a:pt x="2060" y="12091"/>
                  </a:cubicBezTo>
                  <a:cubicBezTo>
                    <a:pt x="5181" y="15099"/>
                    <a:pt x="8303" y="18076"/>
                    <a:pt x="11649" y="20506"/>
                  </a:cubicBezTo>
                  <a:cubicBezTo>
                    <a:pt x="12748" y="21327"/>
                    <a:pt x="13646" y="21600"/>
                    <a:pt x="14770" y="21600"/>
                  </a:cubicBezTo>
                  <a:cubicBezTo>
                    <a:pt x="16543" y="21600"/>
                    <a:pt x="18316" y="20506"/>
                    <a:pt x="19440" y="18349"/>
                  </a:cubicBezTo>
                  <a:cubicBezTo>
                    <a:pt x="20988" y="15372"/>
                    <a:pt x="20339" y="11028"/>
                    <a:pt x="17667" y="9114"/>
                  </a:cubicBezTo>
                  <a:cubicBezTo>
                    <a:pt x="14770" y="6684"/>
                    <a:pt x="11874" y="4253"/>
                    <a:pt x="9202" y="1549"/>
                  </a:cubicBezTo>
                  <a:cubicBezTo>
                    <a:pt x="8153" y="486"/>
                    <a:pt x="6904" y="0"/>
                    <a:pt x="5656" y="0"/>
                  </a:cubicBezTo>
                  <a:close/>
                </a:path>
              </a:pathLst>
            </a:custGeom>
            <a:solidFill>
              <a:srgbClr val="6DA8D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87" name="Google Shape;11972;p86"/>
            <p:cNvSpPr/>
            <p:nvPr/>
          </p:nvSpPr>
          <p:spPr>
            <a:xfrm>
              <a:off x="64733" y="1064136"/>
              <a:ext cx="67910" cy="788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850" h="21600" fill="norm" stroke="1" extrusionOk="0">
                  <a:moveTo>
                    <a:pt x="6330" y="0"/>
                  </a:moveTo>
                  <a:cubicBezTo>
                    <a:pt x="5175" y="0"/>
                    <a:pt x="4049" y="290"/>
                    <a:pt x="3063" y="897"/>
                  </a:cubicBezTo>
                  <a:cubicBezTo>
                    <a:pt x="50" y="2532"/>
                    <a:pt x="-964" y="6303"/>
                    <a:pt x="1035" y="9125"/>
                  </a:cubicBezTo>
                  <a:cubicBezTo>
                    <a:pt x="3317" y="12659"/>
                    <a:pt x="5823" y="15956"/>
                    <a:pt x="8583" y="19226"/>
                  </a:cubicBezTo>
                  <a:cubicBezTo>
                    <a:pt x="9850" y="20651"/>
                    <a:pt x="11850" y="21600"/>
                    <a:pt x="13596" y="21600"/>
                  </a:cubicBezTo>
                  <a:cubicBezTo>
                    <a:pt x="14863" y="21600"/>
                    <a:pt x="16384" y="21125"/>
                    <a:pt x="17369" y="20176"/>
                  </a:cubicBezTo>
                  <a:cubicBezTo>
                    <a:pt x="20129" y="18303"/>
                    <a:pt x="20636" y="14532"/>
                    <a:pt x="18637" y="11947"/>
                  </a:cubicBezTo>
                  <a:cubicBezTo>
                    <a:pt x="16130" y="9125"/>
                    <a:pt x="13596" y="6066"/>
                    <a:pt x="11596" y="2769"/>
                  </a:cubicBezTo>
                  <a:cubicBezTo>
                    <a:pt x="10470" y="949"/>
                    <a:pt x="8386" y="0"/>
                    <a:pt x="6330" y="0"/>
                  </a:cubicBezTo>
                  <a:close/>
                </a:path>
              </a:pathLst>
            </a:custGeom>
            <a:solidFill>
              <a:srgbClr val="6DA8D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88" name="Google Shape;11973;p86"/>
            <p:cNvSpPr/>
            <p:nvPr/>
          </p:nvSpPr>
          <p:spPr>
            <a:xfrm>
              <a:off x="394033" y="1237830"/>
              <a:ext cx="83658" cy="584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6" h="21600" fill="norm" stroke="1" extrusionOk="0">
                  <a:moveTo>
                    <a:pt x="16005" y="0"/>
                  </a:moveTo>
                  <a:cubicBezTo>
                    <a:pt x="15760" y="0"/>
                    <a:pt x="15516" y="45"/>
                    <a:pt x="15271" y="91"/>
                  </a:cubicBezTo>
                  <a:cubicBezTo>
                    <a:pt x="11997" y="909"/>
                    <a:pt x="8723" y="1319"/>
                    <a:pt x="5449" y="1319"/>
                  </a:cubicBezTo>
                  <a:cubicBezTo>
                    <a:pt x="2419" y="1319"/>
                    <a:pt x="0" y="5775"/>
                    <a:pt x="0" y="11459"/>
                  </a:cubicBezTo>
                  <a:cubicBezTo>
                    <a:pt x="0" y="16734"/>
                    <a:pt x="2419" y="21600"/>
                    <a:pt x="5449" y="21600"/>
                  </a:cubicBezTo>
                  <a:cubicBezTo>
                    <a:pt x="9163" y="21600"/>
                    <a:pt x="12877" y="21191"/>
                    <a:pt x="16567" y="20372"/>
                  </a:cubicBezTo>
                  <a:cubicBezTo>
                    <a:pt x="19401" y="19599"/>
                    <a:pt x="21600" y="14733"/>
                    <a:pt x="21160" y="9049"/>
                  </a:cubicBezTo>
                  <a:cubicBezTo>
                    <a:pt x="20965" y="3820"/>
                    <a:pt x="18570" y="0"/>
                    <a:pt x="16005" y="0"/>
                  </a:cubicBezTo>
                  <a:close/>
                </a:path>
              </a:pathLst>
            </a:custGeom>
            <a:solidFill>
              <a:srgbClr val="6DA8D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89" name="Google Shape;11974;p86"/>
            <p:cNvSpPr/>
            <p:nvPr/>
          </p:nvSpPr>
          <p:spPr>
            <a:xfrm>
              <a:off x="518920" y="1204695"/>
              <a:ext cx="82492" cy="61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23" h="21600" fill="norm" stroke="1" extrusionOk="0">
                  <a:moveTo>
                    <a:pt x="14780" y="0"/>
                  </a:moveTo>
                  <a:cubicBezTo>
                    <a:pt x="13957" y="0"/>
                    <a:pt x="13111" y="306"/>
                    <a:pt x="12312" y="986"/>
                  </a:cubicBezTo>
                  <a:cubicBezTo>
                    <a:pt x="9374" y="3402"/>
                    <a:pt x="6459" y="5238"/>
                    <a:pt x="3310" y="7041"/>
                  </a:cubicBezTo>
                  <a:cubicBezTo>
                    <a:pt x="583" y="8572"/>
                    <a:pt x="-686" y="13130"/>
                    <a:pt x="372" y="16770"/>
                  </a:cubicBezTo>
                  <a:cubicBezTo>
                    <a:pt x="1218" y="19797"/>
                    <a:pt x="3098" y="21600"/>
                    <a:pt x="5190" y="21600"/>
                  </a:cubicBezTo>
                  <a:cubicBezTo>
                    <a:pt x="5825" y="21600"/>
                    <a:pt x="6459" y="21600"/>
                    <a:pt x="7070" y="21294"/>
                  </a:cubicBezTo>
                  <a:cubicBezTo>
                    <a:pt x="10643" y="19185"/>
                    <a:pt x="14004" y="17076"/>
                    <a:pt x="17341" y="14321"/>
                  </a:cubicBezTo>
                  <a:cubicBezTo>
                    <a:pt x="19880" y="12212"/>
                    <a:pt x="20914" y="7654"/>
                    <a:pt x="19457" y="4014"/>
                  </a:cubicBezTo>
                  <a:cubicBezTo>
                    <a:pt x="18446" y="1497"/>
                    <a:pt x="16636" y="0"/>
                    <a:pt x="14780" y="0"/>
                  </a:cubicBezTo>
                  <a:close/>
                </a:path>
              </a:pathLst>
            </a:custGeom>
            <a:solidFill>
              <a:srgbClr val="6DA8D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90" name="Google Shape;11975;p86"/>
            <p:cNvSpPr/>
            <p:nvPr/>
          </p:nvSpPr>
          <p:spPr>
            <a:xfrm>
              <a:off x="628696" y="1123190"/>
              <a:ext cx="73163" cy="748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00" h="21600" fill="norm" stroke="1" extrusionOk="0">
                  <a:moveTo>
                    <a:pt x="14163" y="0"/>
                  </a:moveTo>
                  <a:cubicBezTo>
                    <a:pt x="12514" y="0"/>
                    <a:pt x="10918" y="751"/>
                    <a:pt x="9747" y="2252"/>
                  </a:cubicBezTo>
                  <a:cubicBezTo>
                    <a:pt x="7353" y="5226"/>
                    <a:pt x="4746" y="8201"/>
                    <a:pt x="1900" y="10675"/>
                  </a:cubicBezTo>
                  <a:cubicBezTo>
                    <a:pt x="-468" y="13149"/>
                    <a:pt x="-707" y="17124"/>
                    <a:pt x="1660" y="19598"/>
                  </a:cubicBezTo>
                  <a:cubicBezTo>
                    <a:pt x="2858" y="20849"/>
                    <a:pt x="4507" y="21600"/>
                    <a:pt x="5943" y="21600"/>
                  </a:cubicBezTo>
                  <a:cubicBezTo>
                    <a:pt x="7353" y="21600"/>
                    <a:pt x="8790" y="21100"/>
                    <a:pt x="9987" y="19849"/>
                  </a:cubicBezTo>
                  <a:cubicBezTo>
                    <a:pt x="13072" y="16874"/>
                    <a:pt x="16158" y="13649"/>
                    <a:pt x="18765" y="10175"/>
                  </a:cubicBezTo>
                  <a:cubicBezTo>
                    <a:pt x="20893" y="7450"/>
                    <a:pt x="20654" y="3725"/>
                    <a:pt x="18047" y="1501"/>
                  </a:cubicBezTo>
                  <a:cubicBezTo>
                    <a:pt x="16876" y="500"/>
                    <a:pt x="15493" y="0"/>
                    <a:pt x="14163" y="0"/>
                  </a:cubicBezTo>
                  <a:close/>
                </a:path>
              </a:pathLst>
            </a:custGeom>
            <a:solidFill>
              <a:srgbClr val="6DA8D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91" name="Google Shape;11976;p86"/>
            <p:cNvSpPr/>
            <p:nvPr/>
          </p:nvSpPr>
          <p:spPr>
            <a:xfrm>
              <a:off x="705654" y="1009709"/>
              <a:ext cx="59008" cy="834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774" h="21600" fill="norm" stroke="1" extrusionOk="0">
                  <a:moveTo>
                    <a:pt x="12679" y="0"/>
                  </a:moveTo>
                  <a:cubicBezTo>
                    <a:pt x="9547" y="0"/>
                    <a:pt x="6544" y="1472"/>
                    <a:pt x="5608" y="3816"/>
                  </a:cubicBezTo>
                  <a:cubicBezTo>
                    <a:pt x="4187" y="7133"/>
                    <a:pt x="2444" y="10476"/>
                    <a:pt x="732" y="13594"/>
                  </a:cubicBezTo>
                  <a:cubicBezTo>
                    <a:pt x="-1011" y="16487"/>
                    <a:pt x="442" y="19829"/>
                    <a:pt x="4187" y="21151"/>
                  </a:cubicBezTo>
                  <a:cubicBezTo>
                    <a:pt x="5027" y="21376"/>
                    <a:pt x="6189" y="21600"/>
                    <a:pt x="7061" y="21600"/>
                  </a:cubicBezTo>
                  <a:cubicBezTo>
                    <a:pt x="9934" y="21600"/>
                    <a:pt x="12517" y="20503"/>
                    <a:pt x="13680" y="18482"/>
                  </a:cubicBezTo>
                  <a:cubicBezTo>
                    <a:pt x="15714" y="14716"/>
                    <a:pt x="17715" y="11149"/>
                    <a:pt x="19459" y="7358"/>
                  </a:cubicBezTo>
                  <a:cubicBezTo>
                    <a:pt x="20589" y="4465"/>
                    <a:pt x="18587" y="1147"/>
                    <a:pt x="14842" y="249"/>
                  </a:cubicBezTo>
                  <a:cubicBezTo>
                    <a:pt x="14132" y="75"/>
                    <a:pt x="13389" y="0"/>
                    <a:pt x="12679" y="0"/>
                  </a:cubicBezTo>
                  <a:close/>
                </a:path>
              </a:pathLst>
            </a:custGeom>
            <a:solidFill>
              <a:srgbClr val="6DA8D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92" name="Google Shape;11977;p86"/>
            <p:cNvSpPr/>
            <p:nvPr/>
          </p:nvSpPr>
          <p:spPr>
            <a:xfrm>
              <a:off x="287799" y="442136"/>
              <a:ext cx="84495" cy="584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12" h="21600" fill="norm" stroke="1" extrusionOk="0">
                  <a:moveTo>
                    <a:pt x="15330" y="0"/>
                  </a:moveTo>
                  <a:cubicBezTo>
                    <a:pt x="14841" y="0"/>
                    <a:pt x="14352" y="112"/>
                    <a:pt x="13840" y="335"/>
                  </a:cubicBezTo>
                  <a:cubicBezTo>
                    <a:pt x="10302" y="1676"/>
                    <a:pt x="6788" y="3314"/>
                    <a:pt x="3459" y="5326"/>
                  </a:cubicBezTo>
                  <a:cubicBezTo>
                    <a:pt x="759" y="6964"/>
                    <a:pt x="-707" y="11954"/>
                    <a:pt x="340" y="16274"/>
                  </a:cubicBezTo>
                  <a:cubicBezTo>
                    <a:pt x="1178" y="19589"/>
                    <a:pt x="3040" y="21600"/>
                    <a:pt x="5112" y="21600"/>
                  </a:cubicBezTo>
                  <a:cubicBezTo>
                    <a:pt x="5740" y="21600"/>
                    <a:pt x="6369" y="21265"/>
                    <a:pt x="6997" y="20930"/>
                  </a:cubicBezTo>
                  <a:cubicBezTo>
                    <a:pt x="10093" y="19254"/>
                    <a:pt x="13212" y="17615"/>
                    <a:pt x="16540" y="16274"/>
                  </a:cubicBezTo>
                  <a:cubicBezTo>
                    <a:pt x="19240" y="15269"/>
                    <a:pt x="20893" y="10614"/>
                    <a:pt x="20288" y="6331"/>
                  </a:cubicBezTo>
                  <a:cubicBezTo>
                    <a:pt x="19590" y="2458"/>
                    <a:pt x="17634" y="0"/>
                    <a:pt x="15330" y="0"/>
                  </a:cubicBezTo>
                  <a:close/>
                </a:path>
              </a:pathLst>
            </a:custGeom>
            <a:solidFill>
              <a:srgbClr val="6DA8D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10094" name="٣٨٠٠"/>
          <p:cNvSpPr txBox="1"/>
          <p:nvPr/>
        </p:nvSpPr>
        <p:spPr>
          <a:xfrm>
            <a:off x="14145009" y="3654795"/>
            <a:ext cx="1945244" cy="1463041"/>
          </a:xfrm>
          <a:prstGeom prst="rect">
            <a:avLst/>
          </a:prstGeom>
          <a:ln w="254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121919" tIns="121919" rIns="121919" bIns="121919">
            <a:spAutoFit/>
          </a:bodyPr>
          <a:lstStyle>
            <a:lvl1pPr algn="ctr">
              <a:defRPr sz="6400">
                <a:ln w="25400" cap="flat">
                  <a:solidFill>
                    <a:srgbClr val="333333"/>
                  </a:solidFill>
                  <a:prstDash val="solid"/>
                  <a:miter lim="400000"/>
                </a:ln>
                <a:solidFill>
                  <a:srgbClr val="F2B760"/>
                </a:solidFill>
                <a:latin typeface="Abuhmeda -f2"/>
                <a:ea typeface="Abuhmeda -f2"/>
                <a:cs typeface="Abuhmeda -f2"/>
                <a:sym typeface="Abuhmeda -f2"/>
              </a:defRPr>
            </a:lvl1pPr>
          </a:lstStyle>
          <a:p>
            <a:pPr rtl="0">
              <a:defRPr/>
            </a:pPr>
            <a:r>
              <a:t>٣٨٠٠</a:t>
            </a:r>
          </a:p>
        </p:txBody>
      </p:sp>
      <p:sp>
        <p:nvSpPr>
          <p:cNvPr id="10095" name="٦٧٥٠"/>
          <p:cNvSpPr txBox="1"/>
          <p:nvPr/>
        </p:nvSpPr>
        <p:spPr>
          <a:xfrm>
            <a:off x="14145009" y="6628709"/>
            <a:ext cx="1859519" cy="1463041"/>
          </a:xfrm>
          <a:prstGeom prst="rect">
            <a:avLst/>
          </a:prstGeom>
          <a:ln w="254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121919" tIns="121919" rIns="121919" bIns="121919">
            <a:spAutoFit/>
          </a:bodyPr>
          <a:lstStyle>
            <a:lvl1pPr algn="ctr">
              <a:defRPr sz="6400">
                <a:ln w="25400" cap="flat">
                  <a:solidFill>
                    <a:srgbClr val="333333"/>
                  </a:solidFill>
                  <a:prstDash val="solid"/>
                  <a:miter lim="400000"/>
                </a:ln>
                <a:solidFill>
                  <a:srgbClr val="F2B760"/>
                </a:solidFill>
                <a:latin typeface="Abuhmeda -f2"/>
                <a:ea typeface="Abuhmeda -f2"/>
                <a:cs typeface="Abuhmeda -f2"/>
                <a:sym typeface="Abuhmeda -f2"/>
              </a:defRPr>
            </a:lvl1pPr>
          </a:lstStyle>
          <a:p>
            <a:pPr rtl="0">
              <a:defRPr/>
            </a:pPr>
            <a:r>
              <a:t>٦٧٥٠</a:t>
            </a:r>
          </a:p>
        </p:txBody>
      </p:sp>
      <p:sp>
        <p:nvSpPr>
          <p:cNvPr id="10096" name="٧١٨٠٠"/>
          <p:cNvSpPr txBox="1"/>
          <p:nvPr/>
        </p:nvSpPr>
        <p:spPr>
          <a:xfrm>
            <a:off x="13937352" y="9534681"/>
            <a:ext cx="2405956" cy="1463041"/>
          </a:xfrm>
          <a:prstGeom prst="rect">
            <a:avLst/>
          </a:prstGeom>
          <a:ln w="254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121919" tIns="121919" rIns="121919" bIns="121919">
            <a:spAutoFit/>
          </a:bodyPr>
          <a:lstStyle>
            <a:lvl1pPr algn="ctr">
              <a:defRPr sz="6400">
                <a:ln w="25400" cap="flat">
                  <a:solidFill>
                    <a:srgbClr val="333333"/>
                  </a:solidFill>
                  <a:prstDash val="solid"/>
                  <a:miter lim="400000"/>
                </a:ln>
                <a:solidFill>
                  <a:srgbClr val="F2B760"/>
                </a:solidFill>
                <a:latin typeface="Abuhmeda -f2"/>
                <a:ea typeface="Abuhmeda -f2"/>
                <a:cs typeface="Abuhmeda -f2"/>
                <a:sym typeface="Abuhmeda -f2"/>
              </a:defRPr>
            </a:lvl1pPr>
          </a:lstStyle>
          <a:p>
            <a:pPr rtl="0">
              <a:defRPr/>
            </a:pPr>
            <a:r>
              <a:t>٧١٨٠٠</a:t>
            </a:r>
          </a:p>
        </p:txBody>
      </p:sp>
      <p:sp>
        <p:nvSpPr>
          <p:cNvPr id="10097" name="٥٢٦٤٠"/>
          <p:cNvSpPr txBox="1"/>
          <p:nvPr/>
        </p:nvSpPr>
        <p:spPr>
          <a:xfrm>
            <a:off x="10929602" y="3603995"/>
            <a:ext cx="2303523" cy="1564641"/>
          </a:xfrm>
          <a:prstGeom prst="rect">
            <a:avLst/>
          </a:prstGeom>
          <a:ln w="254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121919" tIns="121919" rIns="121919" bIns="121919">
            <a:spAutoFit/>
          </a:bodyPr>
          <a:lstStyle>
            <a:lvl1pPr algn="ctr">
              <a:defRPr sz="6900">
                <a:ln w="25400" cap="flat">
                  <a:solidFill>
                    <a:srgbClr val="333333"/>
                  </a:solidFill>
                  <a:prstDash val="solid"/>
                  <a:miter lim="400000"/>
                </a:ln>
                <a:solidFill>
                  <a:srgbClr val="3D88B5"/>
                </a:solidFill>
                <a:latin typeface="Abuhmeda -f2"/>
                <a:ea typeface="Abuhmeda -f2"/>
                <a:cs typeface="Abuhmeda -f2"/>
                <a:sym typeface="Abuhmeda -f2"/>
              </a:defRPr>
            </a:lvl1pPr>
          </a:lstStyle>
          <a:p>
            <a:pPr rtl="0">
              <a:defRPr/>
            </a:pPr>
            <a:r>
              <a:t>٥٢٦٤٠</a:t>
            </a:r>
          </a:p>
        </p:txBody>
      </p:sp>
      <p:sp>
        <p:nvSpPr>
          <p:cNvPr id="10098" name="٨٩٠٠٠"/>
          <p:cNvSpPr txBox="1"/>
          <p:nvPr/>
        </p:nvSpPr>
        <p:spPr>
          <a:xfrm>
            <a:off x="10664744" y="6651926"/>
            <a:ext cx="2568381" cy="1564641"/>
          </a:xfrm>
          <a:prstGeom prst="rect">
            <a:avLst/>
          </a:prstGeom>
          <a:ln w="254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121919" tIns="121919" rIns="121919" bIns="121919">
            <a:spAutoFit/>
          </a:bodyPr>
          <a:lstStyle>
            <a:lvl1pPr algn="ctr">
              <a:defRPr sz="6900">
                <a:ln w="25400" cap="flat">
                  <a:solidFill>
                    <a:srgbClr val="333333"/>
                  </a:solidFill>
                  <a:prstDash val="solid"/>
                  <a:miter lim="400000"/>
                </a:ln>
                <a:solidFill>
                  <a:srgbClr val="3D88B5"/>
                </a:solidFill>
                <a:latin typeface="Abuhmeda -f2"/>
                <a:ea typeface="Abuhmeda -f2"/>
                <a:cs typeface="Abuhmeda -f2"/>
                <a:sym typeface="Abuhmeda -f2"/>
              </a:defRPr>
            </a:lvl1pPr>
          </a:lstStyle>
          <a:p>
            <a:pPr rtl="0">
              <a:defRPr/>
            </a:pPr>
            <a:r>
              <a:t>٨٩٠٠٠</a:t>
            </a:r>
          </a:p>
        </p:txBody>
      </p:sp>
      <p:sp>
        <p:nvSpPr>
          <p:cNvPr id="10099" name="٢٤٩٠٠"/>
          <p:cNvSpPr txBox="1"/>
          <p:nvPr/>
        </p:nvSpPr>
        <p:spPr>
          <a:xfrm>
            <a:off x="10737483" y="9699857"/>
            <a:ext cx="2422902" cy="1564641"/>
          </a:xfrm>
          <a:prstGeom prst="rect">
            <a:avLst/>
          </a:prstGeom>
          <a:ln w="254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121919" tIns="121919" rIns="121919" bIns="121919">
            <a:spAutoFit/>
          </a:bodyPr>
          <a:lstStyle>
            <a:lvl1pPr algn="ctr">
              <a:defRPr sz="6900">
                <a:ln w="25400" cap="flat">
                  <a:solidFill>
                    <a:srgbClr val="333333"/>
                  </a:solidFill>
                  <a:prstDash val="solid"/>
                  <a:miter lim="400000"/>
                </a:ln>
                <a:solidFill>
                  <a:srgbClr val="3D88B5"/>
                </a:solidFill>
                <a:latin typeface="Abuhmeda -f2"/>
                <a:ea typeface="Abuhmeda -f2"/>
                <a:cs typeface="Abuhmeda -f2"/>
                <a:sym typeface="Abuhmeda -f2"/>
              </a:defRPr>
            </a:lvl1pPr>
          </a:lstStyle>
          <a:p>
            <a:pPr rtl="0">
              <a:defRPr/>
            </a:pPr>
            <a:r>
              <a:t>٢٤٩٠٠</a:t>
            </a:r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45" name="Google Shape;10929;p76"/>
          <p:cNvGrpSpPr/>
          <p:nvPr/>
        </p:nvGrpSpPr>
        <p:grpSpPr>
          <a:xfrm>
            <a:off x="14094820" y="4908785"/>
            <a:ext cx="9936655" cy="8420895"/>
            <a:chOff x="0" y="0"/>
            <a:chExt cx="9936654" cy="8420893"/>
          </a:xfrm>
        </p:grpSpPr>
        <p:grpSp>
          <p:nvGrpSpPr>
            <p:cNvPr id="10131" name="Google Shape;10930;p76"/>
            <p:cNvGrpSpPr/>
            <p:nvPr/>
          </p:nvGrpSpPr>
          <p:grpSpPr>
            <a:xfrm>
              <a:off x="3093634" y="3100629"/>
              <a:ext cx="6843021" cy="5320265"/>
              <a:chOff x="0" y="0"/>
              <a:chExt cx="6843019" cy="5320264"/>
            </a:xfrm>
          </p:grpSpPr>
          <p:sp>
            <p:nvSpPr>
              <p:cNvPr id="10101" name="Google Shape;10931;p76"/>
              <p:cNvSpPr/>
              <p:nvPr/>
            </p:nvSpPr>
            <p:spPr>
              <a:xfrm flipH="1">
                <a:off x="-1" y="1165777"/>
                <a:ext cx="6843021" cy="415448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1" h="21600" fill="norm" stroke="1" extrusionOk="0">
                    <a:moveTo>
                      <a:pt x="157" y="0"/>
                    </a:moveTo>
                    <a:cubicBezTo>
                      <a:pt x="55" y="0"/>
                      <a:pt x="0" y="1486"/>
                      <a:pt x="0" y="1555"/>
                    </a:cubicBezTo>
                    <a:cubicBezTo>
                      <a:pt x="72" y="3025"/>
                      <a:pt x="664" y="3902"/>
                      <a:pt x="1235" y="4910"/>
                    </a:cubicBezTo>
                    <a:cubicBezTo>
                      <a:pt x="1607" y="5550"/>
                      <a:pt x="1978" y="6202"/>
                      <a:pt x="2342" y="6854"/>
                    </a:cubicBezTo>
                    <a:cubicBezTo>
                      <a:pt x="3292" y="8525"/>
                      <a:pt x="4242" y="10185"/>
                      <a:pt x="5184" y="11856"/>
                    </a:cubicBezTo>
                    <a:cubicBezTo>
                      <a:pt x="6726" y="14559"/>
                      <a:pt x="8262" y="17262"/>
                      <a:pt x="9804" y="19965"/>
                    </a:cubicBezTo>
                    <a:cubicBezTo>
                      <a:pt x="9868" y="20083"/>
                      <a:pt x="9932" y="20201"/>
                      <a:pt x="10004" y="20320"/>
                    </a:cubicBezTo>
                    <a:cubicBezTo>
                      <a:pt x="10004" y="20320"/>
                      <a:pt x="10647" y="21600"/>
                      <a:pt x="11739" y="21600"/>
                    </a:cubicBezTo>
                    <a:cubicBezTo>
                      <a:pt x="12103" y="21600"/>
                      <a:pt x="12517" y="21458"/>
                      <a:pt x="12974" y="21079"/>
                    </a:cubicBezTo>
                    <a:cubicBezTo>
                      <a:pt x="14959" y="19798"/>
                      <a:pt x="16944" y="18530"/>
                      <a:pt x="18929" y="17262"/>
                    </a:cubicBezTo>
                    <a:cubicBezTo>
                      <a:pt x="19572" y="16847"/>
                      <a:pt x="20343" y="16610"/>
                      <a:pt x="20907" y="15946"/>
                    </a:cubicBezTo>
                    <a:cubicBezTo>
                      <a:pt x="21307" y="15472"/>
                      <a:pt x="21600" y="14251"/>
                      <a:pt x="21322" y="13480"/>
                    </a:cubicBezTo>
                    <a:cubicBezTo>
                      <a:pt x="21322" y="13480"/>
                      <a:pt x="214" y="38"/>
                      <a:pt x="164" y="3"/>
                    </a:cubicBezTo>
                    <a:cubicBezTo>
                      <a:pt x="162" y="1"/>
                      <a:pt x="160" y="0"/>
                      <a:pt x="157" y="0"/>
                    </a:cubicBezTo>
                    <a:close/>
                  </a:path>
                </a:pathLst>
              </a:custGeom>
              <a:solidFill>
                <a:srgbClr val="4A866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102" name="Google Shape;10932;p76"/>
              <p:cNvSpPr/>
              <p:nvPr/>
            </p:nvSpPr>
            <p:spPr>
              <a:xfrm flipH="1">
                <a:off x="33455" y="0"/>
                <a:ext cx="6786616" cy="499843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18" h="21600" fill="norm" stroke="1" extrusionOk="0">
                    <a:moveTo>
                      <a:pt x="9610" y="0"/>
                    </a:moveTo>
                    <a:cubicBezTo>
                      <a:pt x="9407" y="0"/>
                      <a:pt x="9202" y="53"/>
                      <a:pt x="8994" y="163"/>
                    </a:cubicBezTo>
                    <a:cubicBezTo>
                      <a:pt x="7116" y="1138"/>
                      <a:pt x="5245" y="2124"/>
                      <a:pt x="3367" y="3099"/>
                    </a:cubicBezTo>
                    <a:cubicBezTo>
                      <a:pt x="2518" y="3542"/>
                      <a:pt x="1669" y="3995"/>
                      <a:pt x="813" y="4439"/>
                    </a:cubicBezTo>
                    <a:cubicBezTo>
                      <a:pt x="547" y="4577"/>
                      <a:pt x="266" y="4724"/>
                      <a:pt x="108" y="4991"/>
                    </a:cubicBezTo>
                    <a:cubicBezTo>
                      <a:pt x="-144" y="5404"/>
                      <a:pt x="79" y="5907"/>
                      <a:pt x="439" y="6419"/>
                    </a:cubicBezTo>
                    <a:cubicBezTo>
                      <a:pt x="1540" y="8005"/>
                      <a:pt x="2641" y="9592"/>
                      <a:pt x="3741" y="11178"/>
                    </a:cubicBezTo>
                    <a:cubicBezTo>
                      <a:pt x="5900" y="14272"/>
                      <a:pt x="8051" y="17375"/>
                      <a:pt x="10203" y="20479"/>
                    </a:cubicBezTo>
                    <a:cubicBezTo>
                      <a:pt x="10605" y="21047"/>
                      <a:pt x="11047" y="21600"/>
                      <a:pt x="11614" y="21600"/>
                    </a:cubicBezTo>
                    <a:cubicBezTo>
                      <a:pt x="11686" y="21600"/>
                      <a:pt x="11760" y="21591"/>
                      <a:pt x="11836" y="21572"/>
                    </a:cubicBezTo>
                    <a:cubicBezTo>
                      <a:pt x="12901" y="21296"/>
                      <a:pt x="13858" y="20528"/>
                      <a:pt x="14800" y="20045"/>
                    </a:cubicBezTo>
                    <a:cubicBezTo>
                      <a:pt x="16772" y="19030"/>
                      <a:pt x="18758" y="18035"/>
                      <a:pt x="20736" y="17030"/>
                    </a:cubicBezTo>
                    <a:cubicBezTo>
                      <a:pt x="21161" y="16813"/>
                      <a:pt x="21377" y="16538"/>
                      <a:pt x="21413" y="16193"/>
                    </a:cubicBezTo>
                    <a:cubicBezTo>
                      <a:pt x="21456" y="15769"/>
                      <a:pt x="21219" y="15237"/>
                      <a:pt x="20758" y="14587"/>
                    </a:cubicBezTo>
                    <a:cubicBezTo>
                      <a:pt x="18657" y="11621"/>
                      <a:pt x="16549" y="8656"/>
                      <a:pt x="14448" y="5690"/>
                    </a:cubicBezTo>
                    <a:cubicBezTo>
                      <a:pt x="13347" y="4153"/>
                      <a:pt x="12253" y="2606"/>
                      <a:pt x="11152" y="1059"/>
                    </a:cubicBezTo>
                    <a:cubicBezTo>
                      <a:pt x="10671" y="379"/>
                      <a:pt x="10151" y="0"/>
                      <a:pt x="9610" y="0"/>
                    </a:cubicBezTo>
                    <a:close/>
                  </a:path>
                </a:pathLst>
              </a:custGeom>
              <a:solidFill>
                <a:srgbClr val="ABD9BD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103" name="Google Shape;10933;p76"/>
              <p:cNvSpPr/>
              <p:nvPr/>
            </p:nvSpPr>
            <p:spPr>
              <a:xfrm flipH="1">
                <a:off x="2242039" y="0"/>
                <a:ext cx="4578032" cy="258666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6" h="21600" fill="norm" stroke="1" extrusionOk="0">
                    <a:moveTo>
                      <a:pt x="14224" y="0"/>
                    </a:moveTo>
                    <a:cubicBezTo>
                      <a:pt x="13924" y="0"/>
                      <a:pt x="13620" y="102"/>
                      <a:pt x="13312" y="314"/>
                    </a:cubicBezTo>
                    <a:cubicBezTo>
                      <a:pt x="10533" y="2200"/>
                      <a:pt x="7763" y="4104"/>
                      <a:pt x="4984" y="5988"/>
                    </a:cubicBezTo>
                    <a:cubicBezTo>
                      <a:pt x="3727" y="6845"/>
                      <a:pt x="2470" y="7720"/>
                      <a:pt x="1203" y="8577"/>
                    </a:cubicBezTo>
                    <a:cubicBezTo>
                      <a:pt x="808" y="8844"/>
                      <a:pt x="393" y="9129"/>
                      <a:pt x="159" y="9644"/>
                    </a:cubicBezTo>
                    <a:cubicBezTo>
                      <a:pt x="-214" y="10443"/>
                      <a:pt x="116" y="11414"/>
                      <a:pt x="649" y="12404"/>
                    </a:cubicBezTo>
                    <a:cubicBezTo>
                      <a:pt x="2278" y="15469"/>
                      <a:pt x="3908" y="18535"/>
                      <a:pt x="5538" y="21600"/>
                    </a:cubicBezTo>
                    <a:cubicBezTo>
                      <a:pt x="7220" y="20457"/>
                      <a:pt x="9393" y="19030"/>
                      <a:pt x="9702" y="18820"/>
                    </a:cubicBezTo>
                    <a:cubicBezTo>
                      <a:pt x="13494" y="16269"/>
                      <a:pt x="17275" y="13737"/>
                      <a:pt x="21066" y="11205"/>
                    </a:cubicBezTo>
                    <a:cubicBezTo>
                      <a:pt x="21173" y="11129"/>
                      <a:pt x="21280" y="11053"/>
                      <a:pt x="21386" y="10995"/>
                    </a:cubicBezTo>
                    <a:cubicBezTo>
                      <a:pt x="19757" y="8026"/>
                      <a:pt x="18137" y="5036"/>
                      <a:pt x="16508" y="2047"/>
                    </a:cubicBezTo>
                    <a:cubicBezTo>
                      <a:pt x="15795" y="732"/>
                      <a:pt x="15025" y="0"/>
                      <a:pt x="14224" y="0"/>
                    </a:cubicBezTo>
                    <a:close/>
                  </a:path>
                </a:pathLst>
              </a:custGeom>
              <a:solidFill>
                <a:srgbClr val="6BA88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104" name="Google Shape;10934;p76"/>
              <p:cNvSpPr/>
              <p:nvPr/>
            </p:nvSpPr>
            <p:spPr>
              <a:xfrm flipH="1">
                <a:off x="2797811" y="295964"/>
                <a:ext cx="3600706" cy="194069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55" h="21600" fill="norm" stroke="1" extrusionOk="0">
                    <a:moveTo>
                      <a:pt x="15909" y="0"/>
                    </a:moveTo>
                    <a:cubicBezTo>
                      <a:pt x="15706" y="0"/>
                      <a:pt x="15469" y="135"/>
                      <a:pt x="15365" y="170"/>
                    </a:cubicBezTo>
                    <a:cubicBezTo>
                      <a:pt x="15310" y="221"/>
                      <a:pt x="15175" y="297"/>
                      <a:pt x="14985" y="425"/>
                    </a:cubicBezTo>
                    <a:cubicBezTo>
                      <a:pt x="14726" y="601"/>
                      <a:pt x="14346" y="856"/>
                      <a:pt x="13884" y="1135"/>
                    </a:cubicBezTo>
                    <a:cubicBezTo>
                      <a:pt x="13124" y="1642"/>
                      <a:pt x="12118" y="2277"/>
                      <a:pt x="11004" y="3013"/>
                    </a:cubicBezTo>
                    <a:cubicBezTo>
                      <a:pt x="10569" y="3317"/>
                      <a:pt x="10094" y="3622"/>
                      <a:pt x="9619" y="3926"/>
                    </a:cubicBezTo>
                    <a:cubicBezTo>
                      <a:pt x="9062" y="4307"/>
                      <a:pt x="8477" y="4687"/>
                      <a:pt x="7907" y="5068"/>
                    </a:cubicBezTo>
                    <a:cubicBezTo>
                      <a:pt x="7010" y="5677"/>
                      <a:pt x="6100" y="6286"/>
                      <a:pt x="5244" y="6869"/>
                    </a:cubicBezTo>
                    <a:cubicBezTo>
                      <a:pt x="2405" y="8824"/>
                      <a:pt x="68" y="10575"/>
                      <a:pt x="0" y="11056"/>
                    </a:cubicBezTo>
                    <a:cubicBezTo>
                      <a:pt x="-13" y="11234"/>
                      <a:pt x="204" y="11843"/>
                      <a:pt x="585" y="12732"/>
                    </a:cubicBezTo>
                    <a:cubicBezTo>
                      <a:pt x="1671" y="15269"/>
                      <a:pt x="4035" y="19912"/>
                      <a:pt x="5108" y="21537"/>
                    </a:cubicBezTo>
                    <a:cubicBezTo>
                      <a:pt x="5142" y="21579"/>
                      <a:pt x="5201" y="21600"/>
                      <a:pt x="5283" y="21600"/>
                    </a:cubicBezTo>
                    <a:cubicBezTo>
                      <a:pt x="5498" y="21600"/>
                      <a:pt x="5874" y="21457"/>
                      <a:pt x="6385" y="21182"/>
                    </a:cubicBezTo>
                    <a:cubicBezTo>
                      <a:pt x="7187" y="20775"/>
                      <a:pt x="8328" y="20065"/>
                      <a:pt x="9619" y="19176"/>
                    </a:cubicBezTo>
                    <a:cubicBezTo>
                      <a:pt x="10189" y="18796"/>
                      <a:pt x="10800" y="18365"/>
                      <a:pt x="11425" y="17933"/>
                    </a:cubicBezTo>
                    <a:cubicBezTo>
                      <a:pt x="11928" y="17578"/>
                      <a:pt x="12431" y="17198"/>
                      <a:pt x="12933" y="16843"/>
                    </a:cubicBezTo>
                    <a:cubicBezTo>
                      <a:pt x="14047" y="16030"/>
                      <a:pt x="15175" y="15193"/>
                      <a:pt x="16221" y="14380"/>
                    </a:cubicBezTo>
                    <a:cubicBezTo>
                      <a:pt x="16683" y="14026"/>
                      <a:pt x="17145" y="13670"/>
                      <a:pt x="17579" y="13341"/>
                    </a:cubicBezTo>
                    <a:cubicBezTo>
                      <a:pt x="18924" y="12300"/>
                      <a:pt x="20052" y="11386"/>
                      <a:pt x="20731" y="10803"/>
                    </a:cubicBezTo>
                    <a:cubicBezTo>
                      <a:pt x="21179" y="10423"/>
                      <a:pt x="21438" y="10168"/>
                      <a:pt x="21451" y="10118"/>
                    </a:cubicBezTo>
                    <a:cubicBezTo>
                      <a:pt x="21587" y="9610"/>
                      <a:pt x="17022" y="1033"/>
                      <a:pt x="16139" y="94"/>
                    </a:cubicBezTo>
                    <a:cubicBezTo>
                      <a:pt x="16078" y="26"/>
                      <a:pt x="15997" y="0"/>
                      <a:pt x="15909" y="0"/>
                    </a:cubicBezTo>
                    <a:close/>
                  </a:path>
                </a:pathLst>
              </a:custGeom>
              <a:solidFill>
                <a:srgbClr val="0F335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105" name="Google Shape;10935;p76"/>
              <p:cNvSpPr/>
              <p:nvPr/>
            </p:nvSpPr>
            <p:spPr>
              <a:xfrm flipH="1">
                <a:off x="2797811" y="295964"/>
                <a:ext cx="3600706" cy="114390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55" h="21600" fill="norm" stroke="1" extrusionOk="0">
                    <a:moveTo>
                      <a:pt x="15909" y="0"/>
                    </a:moveTo>
                    <a:cubicBezTo>
                      <a:pt x="15706" y="0"/>
                      <a:pt x="15469" y="228"/>
                      <a:pt x="15365" y="289"/>
                    </a:cubicBezTo>
                    <a:cubicBezTo>
                      <a:pt x="15310" y="375"/>
                      <a:pt x="15175" y="504"/>
                      <a:pt x="14985" y="721"/>
                    </a:cubicBezTo>
                    <a:cubicBezTo>
                      <a:pt x="14726" y="1020"/>
                      <a:pt x="14346" y="1452"/>
                      <a:pt x="13884" y="1926"/>
                    </a:cubicBezTo>
                    <a:cubicBezTo>
                      <a:pt x="13124" y="2786"/>
                      <a:pt x="12118" y="3863"/>
                      <a:pt x="11004" y="5111"/>
                    </a:cubicBezTo>
                    <a:cubicBezTo>
                      <a:pt x="10569" y="5628"/>
                      <a:pt x="10094" y="6145"/>
                      <a:pt x="9619" y="6660"/>
                    </a:cubicBezTo>
                    <a:cubicBezTo>
                      <a:pt x="9062" y="7307"/>
                      <a:pt x="8477" y="7952"/>
                      <a:pt x="7907" y="8599"/>
                    </a:cubicBezTo>
                    <a:cubicBezTo>
                      <a:pt x="7010" y="9631"/>
                      <a:pt x="6100" y="10664"/>
                      <a:pt x="5244" y="11654"/>
                    </a:cubicBezTo>
                    <a:cubicBezTo>
                      <a:pt x="2405" y="14970"/>
                      <a:pt x="68" y="17941"/>
                      <a:pt x="0" y="18758"/>
                    </a:cubicBezTo>
                    <a:cubicBezTo>
                      <a:pt x="-13" y="19059"/>
                      <a:pt x="204" y="20093"/>
                      <a:pt x="585" y="21600"/>
                    </a:cubicBezTo>
                    <a:cubicBezTo>
                      <a:pt x="1916" y="20265"/>
                      <a:pt x="3111" y="17898"/>
                      <a:pt x="4347" y="16347"/>
                    </a:cubicBezTo>
                    <a:cubicBezTo>
                      <a:pt x="7608" y="12215"/>
                      <a:pt x="10950" y="8382"/>
                      <a:pt x="14360" y="4766"/>
                    </a:cubicBezTo>
                    <a:cubicBezTo>
                      <a:pt x="14637" y="4485"/>
                      <a:pt x="14928" y="4202"/>
                      <a:pt x="15254" y="4202"/>
                    </a:cubicBezTo>
                    <a:cubicBezTo>
                      <a:pt x="15376" y="4202"/>
                      <a:pt x="15503" y="4242"/>
                      <a:pt x="15636" y="4336"/>
                    </a:cubicBezTo>
                    <a:cubicBezTo>
                      <a:pt x="16248" y="4766"/>
                      <a:pt x="16764" y="6187"/>
                      <a:pt x="17212" y="7522"/>
                    </a:cubicBezTo>
                    <a:cubicBezTo>
                      <a:pt x="18408" y="11094"/>
                      <a:pt x="19577" y="14712"/>
                      <a:pt x="20731" y="18328"/>
                    </a:cubicBezTo>
                    <a:cubicBezTo>
                      <a:pt x="21179" y="17683"/>
                      <a:pt x="21438" y="17251"/>
                      <a:pt x="21451" y="17166"/>
                    </a:cubicBezTo>
                    <a:cubicBezTo>
                      <a:pt x="21587" y="16304"/>
                      <a:pt x="17022" y="1752"/>
                      <a:pt x="16139" y="160"/>
                    </a:cubicBezTo>
                    <a:cubicBezTo>
                      <a:pt x="16078" y="43"/>
                      <a:pt x="15997" y="0"/>
                      <a:pt x="15909" y="0"/>
                    </a:cubicBezTo>
                    <a:close/>
                  </a:path>
                </a:pathLst>
              </a:custGeom>
              <a:solidFill>
                <a:srgbClr val="0A3049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106" name="Google Shape;10936;p76"/>
              <p:cNvSpPr/>
              <p:nvPr/>
            </p:nvSpPr>
            <p:spPr>
              <a:xfrm flipH="1">
                <a:off x="4784155" y="751347"/>
                <a:ext cx="734168" cy="144775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3148" y="0"/>
                    </a:moveTo>
                    <a:cubicBezTo>
                      <a:pt x="8719" y="815"/>
                      <a:pt x="4226" y="1632"/>
                      <a:pt x="0" y="2414"/>
                    </a:cubicBezTo>
                    <a:cubicBezTo>
                      <a:pt x="937" y="5884"/>
                      <a:pt x="2013" y="9354"/>
                      <a:pt x="3018" y="12824"/>
                    </a:cubicBezTo>
                    <a:cubicBezTo>
                      <a:pt x="3756" y="15749"/>
                      <a:pt x="4764" y="18675"/>
                      <a:pt x="5634" y="21600"/>
                    </a:cubicBezTo>
                    <a:cubicBezTo>
                      <a:pt x="9592" y="21055"/>
                      <a:pt x="15226" y="20102"/>
                      <a:pt x="21600" y="18912"/>
                    </a:cubicBezTo>
                    <a:cubicBezTo>
                      <a:pt x="20995" y="17280"/>
                      <a:pt x="20392" y="15612"/>
                      <a:pt x="19722" y="13980"/>
                    </a:cubicBezTo>
                    <a:cubicBezTo>
                      <a:pt x="18244" y="10340"/>
                      <a:pt x="16701" y="6735"/>
                      <a:pt x="14756" y="3095"/>
                    </a:cubicBezTo>
                    <a:cubicBezTo>
                      <a:pt x="14221" y="2040"/>
                      <a:pt x="13683" y="1019"/>
                      <a:pt x="13148" y="0"/>
                    </a:cubicBezTo>
                    <a:close/>
                  </a:path>
                </a:pathLst>
              </a:custGeom>
              <a:solidFill>
                <a:srgbClr val="B9F2FB">
                  <a:alpha val="2946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107" name="Google Shape;10937;p76"/>
              <p:cNvSpPr/>
              <p:nvPr/>
            </p:nvSpPr>
            <p:spPr>
              <a:xfrm flipH="1">
                <a:off x="4227886" y="566657"/>
                <a:ext cx="556269" cy="134058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9029" y="0"/>
                    </a:moveTo>
                    <a:cubicBezTo>
                      <a:pt x="6194" y="441"/>
                      <a:pt x="3099" y="882"/>
                      <a:pt x="0" y="1321"/>
                    </a:cubicBezTo>
                    <a:cubicBezTo>
                      <a:pt x="353" y="1762"/>
                      <a:pt x="617" y="2203"/>
                      <a:pt x="884" y="2644"/>
                    </a:cubicBezTo>
                    <a:cubicBezTo>
                      <a:pt x="3630" y="7273"/>
                      <a:pt x="6462" y="11829"/>
                      <a:pt x="9029" y="16421"/>
                    </a:cubicBezTo>
                    <a:cubicBezTo>
                      <a:pt x="9914" y="18146"/>
                      <a:pt x="10887" y="19873"/>
                      <a:pt x="11772" y="21600"/>
                    </a:cubicBezTo>
                    <a:cubicBezTo>
                      <a:pt x="15049" y="21085"/>
                      <a:pt x="18326" y="20535"/>
                      <a:pt x="21600" y="20021"/>
                    </a:cubicBezTo>
                    <a:cubicBezTo>
                      <a:pt x="21069" y="19065"/>
                      <a:pt x="20537" y="18111"/>
                      <a:pt x="20006" y="17155"/>
                    </a:cubicBezTo>
                    <a:cubicBezTo>
                      <a:pt x="17438" y="12637"/>
                      <a:pt x="14696" y="8155"/>
                      <a:pt x="11597" y="3600"/>
                    </a:cubicBezTo>
                    <a:cubicBezTo>
                      <a:pt x="10713" y="2424"/>
                      <a:pt x="9914" y="1212"/>
                      <a:pt x="9029" y="0"/>
                    </a:cubicBezTo>
                    <a:close/>
                  </a:path>
                </a:pathLst>
              </a:custGeom>
              <a:solidFill>
                <a:srgbClr val="B9F2FB">
                  <a:alpha val="2946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108" name="Google Shape;10938;p76"/>
              <p:cNvSpPr/>
              <p:nvPr/>
            </p:nvSpPr>
            <p:spPr>
              <a:xfrm flipH="1">
                <a:off x="3448170" y="334120"/>
                <a:ext cx="620098" cy="125387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6433" y="0"/>
                    </a:moveTo>
                    <a:cubicBezTo>
                      <a:pt x="4923" y="274"/>
                      <a:pt x="2700" y="668"/>
                      <a:pt x="0" y="1100"/>
                    </a:cubicBezTo>
                    <a:cubicBezTo>
                      <a:pt x="237" y="1413"/>
                      <a:pt x="397" y="1688"/>
                      <a:pt x="633" y="1963"/>
                    </a:cubicBezTo>
                    <a:cubicBezTo>
                      <a:pt x="3733" y="6520"/>
                      <a:pt x="6830" y="11074"/>
                      <a:pt x="9767" y="15631"/>
                    </a:cubicBezTo>
                    <a:cubicBezTo>
                      <a:pt x="11040" y="17634"/>
                      <a:pt x="12310" y="19637"/>
                      <a:pt x="13660" y="21600"/>
                    </a:cubicBezTo>
                    <a:cubicBezTo>
                      <a:pt x="16360" y="21051"/>
                      <a:pt x="19060" y="20500"/>
                      <a:pt x="21600" y="19991"/>
                    </a:cubicBezTo>
                    <a:cubicBezTo>
                      <a:pt x="20570" y="18537"/>
                      <a:pt x="19537" y="17085"/>
                      <a:pt x="18503" y="15591"/>
                    </a:cubicBezTo>
                    <a:cubicBezTo>
                      <a:pt x="15167" y="11035"/>
                      <a:pt x="11833" y="6441"/>
                      <a:pt x="8020" y="1845"/>
                    </a:cubicBezTo>
                    <a:cubicBezTo>
                      <a:pt x="7463" y="1256"/>
                      <a:pt x="6987" y="628"/>
                      <a:pt x="6433" y="0"/>
                    </a:cubicBezTo>
                    <a:close/>
                  </a:path>
                </a:pathLst>
              </a:custGeom>
              <a:solidFill>
                <a:srgbClr val="B9F2FB">
                  <a:alpha val="2946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109" name="Google Shape;10939;p76"/>
              <p:cNvSpPr/>
              <p:nvPr/>
            </p:nvSpPr>
            <p:spPr>
              <a:xfrm flipH="1">
                <a:off x="3978142" y="2377602"/>
                <a:ext cx="1122302" cy="6962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94" h="21600" fill="norm" stroke="1" extrusionOk="0">
                    <a:moveTo>
                      <a:pt x="13118" y="0"/>
                    </a:moveTo>
                    <a:cubicBezTo>
                      <a:pt x="12951" y="0"/>
                      <a:pt x="12770" y="40"/>
                      <a:pt x="12591" y="121"/>
                    </a:cubicBezTo>
                    <a:cubicBezTo>
                      <a:pt x="12461" y="192"/>
                      <a:pt x="12330" y="260"/>
                      <a:pt x="12157" y="332"/>
                    </a:cubicBezTo>
                    <a:cubicBezTo>
                      <a:pt x="6290" y="3022"/>
                      <a:pt x="2031" y="6204"/>
                      <a:pt x="466" y="7478"/>
                    </a:cubicBezTo>
                    <a:cubicBezTo>
                      <a:pt x="31" y="7760"/>
                      <a:pt x="-100" y="8256"/>
                      <a:pt x="75" y="8609"/>
                    </a:cubicBezTo>
                    <a:cubicBezTo>
                      <a:pt x="2116" y="12852"/>
                      <a:pt x="5854" y="18653"/>
                      <a:pt x="7332" y="20844"/>
                    </a:cubicBezTo>
                    <a:cubicBezTo>
                      <a:pt x="7463" y="21058"/>
                      <a:pt x="7551" y="21129"/>
                      <a:pt x="7636" y="21268"/>
                    </a:cubicBezTo>
                    <a:cubicBezTo>
                      <a:pt x="7773" y="21492"/>
                      <a:pt x="8010" y="21600"/>
                      <a:pt x="8286" y="21600"/>
                    </a:cubicBezTo>
                    <a:cubicBezTo>
                      <a:pt x="8451" y="21600"/>
                      <a:pt x="8630" y="21563"/>
                      <a:pt x="8811" y="21482"/>
                    </a:cubicBezTo>
                    <a:cubicBezTo>
                      <a:pt x="13939" y="19288"/>
                      <a:pt x="19110" y="15541"/>
                      <a:pt x="20936" y="14125"/>
                    </a:cubicBezTo>
                    <a:cubicBezTo>
                      <a:pt x="21327" y="13843"/>
                      <a:pt x="21500" y="13347"/>
                      <a:pt x="21327" y="12994"/>
                    </a:cubicBezTo>
                    <a:cubicBezTo>
                      <a:pt x="19110" y="7899"/>
                      <a:pt x="15068" y="2101"/>
                      <a:pt x="13807" y="332"/>
                    </a:cubicBezTo>
                    <a:cubicBezTo>
                      <a:pt x="13646" y="112"/>
                      <a:pt x="13398" y="0"/>
                      <a:pt x="13118" y="0"/>
                    </a:cubicBezTo>
                    <a:close/>
                  </a:path>
                </a:pathLst>
              </a:custGeom>
              <a:solidFill>
                <a:srgbClr val="6BA88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110" name="Google Shape;10940;p76"/>
              <p:cNvSpPr/>
              <p:nvPr/>
            </p:nvSpPr>
            <p:spPr>
              <a:xfrm flipH="1">
                <a:off x="3978142" y="2377602"/>
                <a:ext cx="737691" cy="6962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8" h="21600" fill="norm" stroke="1" extrusionOk="0">
                    <a:moveTo>
                      <a:pt x="8822" y="0"/>
                    </a:moveTo>
                    <a:cubicBezTo>
                      <a:pt x="8566" y="0"/>
                      <a:pt x="8290" y="40"/>
                      <a:pt x="8018" y="121"/>
                    </a:cubicBezTo>
                    <a:cubicBezTo>
                      <a:pt x="7820" y="192"/>
                      <a:pt x="7620" y="260"/>
                      <a:pt x="7356" y="332"/>
                    </a:cubicBezTo>
                    <a:cubicBezTo>
                      <a:pt x="8349" y="2030"/>
                      <a:pt x="10270" y="3443"/>
                      <a:pt x="11463" y="5070"/>
                    </a:cubicBezTo>
                    <a:cubicBezTo>
                      <a:pt x="12259" y="6133"/>
                      <a:pt x="12790" y="7121"/>
                      <a:pt x="13121" y="8113"/>
                    </a:cubicBezTo>
                    <a:cubicBezTo>
                      <a:pt x="14247" y="12002"/>
                      <a:pt x="11730" y="15117"/>
                      <a:pt x="8482" y="17026"/>
                    </a:cubicBezTo>
                    <a:cubicBezTo>
                      <a:pt x="5899" y="18510"/>
                      <a:pt x="2784" y="19573"/>
                      <a:pt x="0" y="20844"/>
                    </a:cubicBezTo>
                    <a:cubicBezTo>
                      <a:pt x="200" y="21058"/>
                      <a:pt x="334" y="21129"/>
                      <a:pt x="464" y="21268"/>
                    </a:cubicBezTo>
                    <a:cubicBezTo>
                      <a:pt x="673" y="21492"/>
                      <a:pt x="1033" y="21600"/>
                      <a:pt x="1454" y="21600"/>
                    </a:cubicBezTo>
                    <a:cubicBezTo>
                      <a:pt x="1707" y="21600"/>
                      <a:pt x="1980" y="21563"/>
                      <a:pt x="2256" y="21482"/>
                    </a:cubicBezTo>
                    <a:cubicBezTo>
                      <a:pt x="10073" y="19288"/>
                      <a:pt x="17957" y="15541"/>
                      <a:pt x="20741" y="14125"/>
                    </a:cubicBezTo>
                    <a:cubicBezTo>
                      <a:pt x="21336" y="13843"/>
                      <a:pt x="21600" y="13347"/>
                      <a:pt x="21336" y="12994"/>
                    </a:cubicBezTo>
                    <a:cubicBezTo>
                      <a:pt x="17957" y="7899"/>
                      <a:pt x="11794" y="2101"/>
                      <a:pt x="9873" y="332"/>
                    </a:cubicBezTo>
                    <a:cubicBezTo>
                      <a:pt x="9626" y="112"/>
                      <a:pt x="9248" y="0"/>
                      <a:pt x="8822" y="0"/>
                    </a:cubicBezTo>
                    <a:close/>
                  </a:path>
                </a:pathLst>
              </a:custGeom>
              <a:solidFill>
                <a:srgbClr val="2E4A4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111" name="Google Shape;10941;p76"/>
              <p:cNvSpPr/>
              <p:nvPr/>
            </p:nvSpPr>
            <p:spPr>
              <a:xfrm flipH="1">
                <a:off x="3446902" y="2927079"/>
                <a:ext cx="1122301" cy="6962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94" h="21600" fill="norm" stroke="1" extrusionOk="0">
                    <a:moveTo>
                      <a:pt x="13115" y="0"/>
                    </a:moveTo>
                    <a:cubicBezTo>
                      <a:pt x="12950" y="0"/>
                      <a:pt x="12771" y="40"/>
                      <a:pt x="12592" y="121"/>
                    </a:cubicBezTo>
                    <a:cubicBezTo>
                      <a:pt x="12460" y="189"/>
                      <a:pt x="12331" y="260"/>
                      <a:pt x="12156" y="332"/>
                    </a:cubicBezTo>
                    <a:cubicBezTo>
                      <a:pt x="6289" y="3018"/>
                      <a:pt x="2030" y="6204"/>
                      <a:pt x="465" y="7475"/>
                    </a:cubicBezTo>
                    <a:cubicBezTo>
                      <a:pt x="30" y="7760"/>
                      <a:pt x="-99" y="8253"/>
                      <a:pt x="74" y="8609"/>
                    </a:cubicBezTo>
                    <a:cubicBezTo>
                      <a:pt x="2117" y="12852"/>
                      <a:pt x="5855" y="18582"/>
                      <a:pt x="7333" y="20844"/>
                    </a:cubicBezTo>
                    <a:cubicBezTo>
                      <a:pt x="7462" y="20986"/>
                      <a:pt x="7550" y="21129"/>
                      <a:pt x="7637" y="21268"/>
                    </a:cubicBezTo>
                    <a:cubicBezTo>
                      <a:pt x="7773" y="21492"/>
                      <a:pt x="8011" y="21600"/>
                      <a:pt x="8287" y="21600"/>
                    </a:cubicBezTo>
                    <a:cubicBezTo>
                      <a:pt x="8450" y="21600"/>
                      <a:pt x="8631" y="21560"/>
                      <a:pt x="8810" y="21482"/>
                    </a:cubicBezTo>
                    <a:cubicBezTo>
                      <a:pt x="13938" y="19288"/>
                      <a:pt x="19109" y="15470"/>
                      <a:pt x="20935" y="14125"/>
                    </a:cubicBezTo>
                    <a:cubicBezTo>
                      <a:pt x="21326" y="13772"/>
                      <a:pt x="21501" y="13347"/>
                      <a:pt x="21326" y="12923"/>
                    </a:cubicBezTo>
                    <a:cubicBezTo>
                      <a:pt x="19068" y="7899"/>
                      <a:pt x="15069" y="2101"/>
                      <a:pt x="13765" y="332"/>
                    </a:cubicBezTo>
                    <a:cubicBezTo>
                      <a:pt x="13629" y="112"/>
                      <a:pt x="13391" y="0"/>
                      <a:pt x="13115" y="0"/>
                    </a:cubicBezTo>
                    <a:close/>
                  </a:path>
                </a:pathLst>
              </a:custGeom>
              <a:solidFill>
                <a:srgbClr val="6BA88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112" name="Google Shape;10942;p76"/>
              <p:cNvSpPr/>
              <p:nvPr/>
            </p:nvSpPr>
            <p:spPr>
              <a:xfrm flipH="1">
                <a:off x="3446902" y="2927079"/>
                <a:ext cx="737634" cy="6962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7" h="21600" fill="norm" stroke="1" extrusionOk="0">
                    <a:moveTo>
                      <a:pt x="8816" y="0"/>
                    </a:moveTo>
                    <a:cubicBezTo>
                      <a:pt x="8563" y="0"/>
                      <a:pt x="8290" y="40"/>
                      <a:pt x="8018" y="121"/>
                    </a:cubicBezTo>
                    <a:cubicBezTo>
                      <a:pt x="7817" y="189"/>
                      <a:pt x="7620" y="260"/>
                      <a:pt x="7353" y="332"/>
                    </a:cubicBezTo>
                    <a:cubicBezTo>
                      <a:pt x="8349" y="2030"/>
                      <a:pt x="10270" y="3443"/>
                      <a:pt x="11463" y="5070"/>
                    </a:cubicBezTo>
                    <a:cubicBezTo>
                      <a:pt x="12256" y="6133"/>
                      <a:pt x="12787" y="7121"/>
                      <a:pt x="13118" y="8113"/>
                    </a:cubicBezTo>
                    <a:cubicBezTo>
                      <a:pt x="14244" y="11931"/>
                      <a:pt x="11727" y="15117"/>
                      <a:pt x="8479" y="17026"/>
                    </a:cubicBezTo>
                    <a:cubicBezTo>
                      <a:pt x="5896" y="18510"/>
                      <a:pt x="2781" y="19502"/>
                      <a:pt x="0" y="20844"/>
                    </a:cubicBezTo>
                    <a:cubicBezTo>
                      <a:pt x="197" y="20986"/>
                      <a:pt x="331" y="21129"/>
                      <a:pt x="464" y="21268"/>
                    </a:cubicBezTo>
                    <a:cubicBezTo>
                      <a:pt x="671" y="21492"/>
                      <a:pt x="1033" y="21600"/>
                      <a:pt x="1454" y="21600"/>
                    </a:cubicBezTo>
                    <a:cubicBezTo>
                      <a:pt x="1704" y="21600"/>
                      <a:pt x="1980" y="21560"/>
                      <a:pt x="2253" y="21482"/>
                    </a:cubicBezTo>
                    <a:cubicBezTo>
                      <a:pt x="10070" y="19288"/>
                      <a:pt x="17954" y="15470"/>
                      <a:pt x="20738" y="14125"/>
                    </a:cubicBezTo>
                    <a:cubicBezTo>
                      <a:pt x="21333" y="13772"/>
                      <a:pt x="21600" y="13347"/>
                      <a:pt x="21333" y="12923"/>
                    </a:cubicBezTo>
                    <a:cubicBezTo>
                      <a:pt x="17890" y="7899"/>
                      <a:pt x="11794" y="2101"/>
                      <a:pt x="9806" y="332"/>
                    </a:cubicBezTo>
                    <a:cubicBezTo>
                      <a:pt x="9600" y="112"/>
                      <a:pt x="9237" y="0"/>
                      <a:pt x="8816" y="0"/>
                    </a:cubicBezTo>
                    <a:close/>
                  </a:path>
                </a:pathLst>
              </a:custGeom>
              <a:solidFill>
                <a:srgbClr val="2E4A4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113" name="Google Shape;10943;p76"/>
              <p:cNvSpPr/>
              <p:nvPr/>
            </p:nvSpPr>
            <p:spPr>
              <a:xfrm flipH="1">
                <a:off x="2915649" y="3476456"/>
                <a:ext cx="1122355" cy="6958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95" h="21600" fill="norm" stroke="1" extrusionOk="0">
                    <a:moveTo>
                      <a:pt x="13142" y="0"/>
                    </a:moveTo>
                    <a:cubicBezTo>
                      <a:pt x="12969" y="0"/>
                      <a:pt x="12780" y="37"/>
                      <a:pt x="12592" y="121"/>
                    </a:cubicBezTo>
                    <a:cubicBezTo>
                      <a:pt x="12460" y="192"/>
                      <a:pt x="12331" y="192"/>
                      <a:pt x="12158" y="264"/>
                    </a:cubicBezTo>
                    <a:cubicBezTo>
                      <a:pt x="6289" y="3023"/>
                      <a:pt x="2030" y="6208"/>
                      <a:pt x="467" y="7411"/>
                    </a:cubicBezTo>
                    <a:cubicBezTo>
                      <a:pt x="30" y="7767"/>
                      <a:pt x="-99" y="8260"/>
                      <a:pt x="74" y="8614"/>
                    </a:cubicBezTo>
                    <a:cubicBezTo>
                      <a:pt x="2117" y="12862"/>
                      <a:pt x="5855" y="18595"/>
                      <a:pt x="7333" y="20859"/>
                    </a:cubicBezTo>
                    <a:cubicBezTo>
                      <a:pt x="7464" y="21002"/>
                      <a:pt x="7550" y="21144"/>
                      <a:pt x="7637" y="21284"/>
                    </a:cubicBezTo>
                    <a:cubicBezTo>
                      <a:pt x="7782" y="21473"/>
                      <a:pt x="8043" y="21600"/>
                      <a:pt x="8342" y="21600"/>
                    </a:cubicBezTo>
                    <a:cubicBezTo>
                      <a:pt x="8492" y="21600"/>
                      <a:pt x="8650" y="21569"/>
                      <a:pt x="8810" y="21498"/>
                    </a:cubicBezTo>
                    <a:cubicBezTo>
                      <a:pt x="13938" y="19302"/>
                      <a:pt x="19111" y="15482"/>
                      <a:pt x="20935" y="14136"/>
                    </a:cubicBezTo>
                    <a:cubicBezTo>
                      <a:pt x="21328" y="13783"/>
                      <a:pt x="21501" y="13287"/>
                      <a:pt x="21328" y="12933"/>
                    </a:cubicBezTo>
                    <a:cubicBezTo>
                      <a:pt x="19068" y="7907"/>
                      <a:pt x="15069" y="2105"/>
                      <a:pt x="13765" y="264"/>
                    </a:cubicBezTo>
                    <a:cubicBezTo>
                      <a:pt x="13633" y="93"/>
                      <a:pt x="13407" y="0"/>
                      <a:pt x="13142" y="0"/>
                    </a:cubicBezTo>
                    <a:close/>
                  </a:path>
                </a:pathLst>
              </a:custGeom>
              <a:solidFill>
                <a:srgbClr val="6BA88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114" name="Google Shape;10944;p76"/>
              <p:cNvSpPr/>
              <p:nvPr/>
            </p:nvSpPr>
            <p:spPr>
              <a:xfrm flipH="1">
                <a:off x="2915649" y="3476456"/>
                <a:ext cx="737689" cy="6958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8" h="21600" fill="norm" stroke="1" extrusionOk="0">
                    <a:moveTo>
                      <a:pt x="8857" y="0"/>
                    </a:moveTo>
                    <a:cubicBezTo>
                      <a:pt x="8592" y="0"/>
                      <a:pt x="8305" y="37"/>
                      <a:pt x="8018" y="121"/>
                    </a:cubicBezTo>
                    <a:cubicBezTo>
                      <a:pt x="7817" y="192"/>
                      <a:pt x="7620" y="192"/>
                      <a:pt x="7356" y="264"/>
                    </a:cubicBezTo>
                    <a:cubicBezTo>
                      <a:pt x="8349" y="1963"/>
                      <a:pt x="10270" y="3448"/>
                      <a:pt x="11463" y="5076"/>
                    </a:cubicBezTo>
                    <a:cubicBezTo>
                      <a:pt x="12259" y="6068"/>
                      <a:pt x="12787" y="7129"/>
                      <a:pt x="13118" y="8121"/>
                    </a:cubicBezTo>
                    <a:cubicBezTo>
                      <a:pt x="14244" y="11941"/>
                      <a:pt x="11727" y="15126"/>
                      <a:pt x="8482" y="16967"/>
                    </a:cubicBezTo>
                    <a:cubicBezTo>
                      <a:pt x="5896" y="18524"/>
                      <a:pt x="2784" y="19516"/>
                      <a:pt x="0" y="20859"/>
                    </a:cubicBezTo>
                    <a:cubicBezTo>
                      <a:pt x="200" y="21002"/>
                      <a:pt x="331" y="21144"/>
                      <a:pt x="464" y="21284"/>
                    </a:cubicBezTo>
                    <a:cubicBezTo>
                      <a:pt x="685" y="21473"/>
                      <a:pt x="1083" y="21600"/>
                      <a:pt x="1539" y="21600"/>
                    </a:cubicBezTo>
                    <a:cubicBezTo>
                      <a:pt x="1768" y="21600"/>
                      <a:pt x="2009" y="21569"/>
                      <a:pt x="2253" y="21498"/>
                    </a:cubicBezTo>
                    <a:cubicBezTo>
                      <a:pt x="10070" y="19302"/>
                      <a:pt x="17957" y="15482"/>
                      <a:pt x="20738" y="14136"/>
                    </a:cubicBezTo>
                    <a:cubicBezTo>
                      <a:pt x="21336" y="13783"/>
                      <a:pt x="21600" y="13287"/>
                      <a:pt x="21336" y="12933"/>
                    </a:cubicBezTo>
                    <a:cubicBezTo>
                      <a:pt x="17890" y="7907"/>
                      <a:pt x="11794" y="2105"/>
                      <a:pt x="9806" y="264"/>
                    </a:cubicBezTo>
                    <a:cubicBezTo>
                      <a:pt x="9605" y="93"/>
                      <a:pt x="9260" y="0"/>
                      <a:pt x="8857" y="0"/>
                    </a:cubicBezTo>
                    <a:close/>
                  </a:path>
                </a:pathLst>
              </a:custGeom>
              <a:solidFill>
                <a:srgbClr val="2E4A4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115" name="Google Shape;10945;p76"/>
              <p:cNvSpPr/>
              <p:nvPr/>
            </p:nvSpPr>
            <p:spPr>
              <a:xfrm flipH="1">
                <a:off x="2370766" y="4039716"/>
                <a:ext cx="1121980" cy="69621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8" h="21600" fill="norm" stroke="1" extrusionOk="0">
                    <a:moveTo>
                      <a:pt x="13112" y="0"/>
                    </a:moveTo>
                    <a:cubicBezTo>
                      <a:pt x="12943" y="0"/>
                      <a:pt x="12764" y="40"/>
                      <a:pt x="12585" y="118"/>
                    </a:cubicBezTo>
                    <a:cubicBezTo>
                      <a:pt x="12455" y="189"/>
                      <a:pt x="12324" y="260"/>
                      <a:pt x="12194" y="332"/>
                    </a:cubicBezTo>
                    <a:cubicBezTo>
                      <a:pt x="6326" y="3018"/>
                      <a:pt x="2025" y="6201"/>
                      <a:pt x="460" y="7475"/>
                    </a:cubicBezTo>
                    <a:cubicBezTo>
                      <a:pt x="67" y="7757"/>
                      <a:pt x="-106" y="8253"/>
                      <a:pt x="67" y="8606"/>
                    </a:cubicBezTo>
                    <a:cubicBezTo>
                      <a:pt x="2110" y="12852"/>
                      <a:pt x="5848" y="18582"/>
                      <a:pt x="7369" y="20844"/>
                    </a:cubicBezTo>
                    <a:cubicBezTo>
                      <a:pt x="7457" y="20986"/>
                      <a:pt x="7543" y="21126"/>
                      <a:pt x="7630" y="21268"/>
                    </a:cubicBezTo>
                    <a:cubicBezTo>
                      <a:pt x="7766" y="21488"/>
                      <a:pt x="8004" y="21600"/>
                      <a:pt x="8280" y="21600"/>
                    </a:cubicBezTo>
                    <a:cubicBezTo>
                      <a:pt x="8445" y="21600"/>
                      <a:pt x="8624" y="21560"/>
                      <a:pt x="8803" y="21482"/>
                    </a:cubicBezTo>
                    <a:cubicBezTo>
                      <a:pt x="13933" y="19288"/>
                      <a:pt x="19104" y="15467"/>
                      <a:pt x="20930" y="14125"/>
                    </a:cubicBezTo>
                    <a:cubicBezTo>
                      <a:pt x="21321" y="13772"/>
                      <a:pt x="21494" y="13347"/>
                      <a:pt x="21321" y="12923"/>
                    </a:cubicBezTo>
                    <a:cubicBezTo>
                      <a:pt x="19104" y="7899"/>
                      <a:pt x="15062" y="2098"/>
                      <a:pt x="13801" y="332"/>
                    </a:cubicBezTo>
                    <a:cubicBezTo>
                      <a:pt x="13640" y="108"/>
                      <a:pt x="13390" y="0"/>
                      <a:pt x="13112" y="0"/>
                    </a:cubicBezTo>
                    <a:close/>
                  </a:path>
                </a:pathLst>
              </a:custGeom>
              <a:solidFill>
                <a:srgbClr val="6BA88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116" name="Google Shape;10946;p76"/>
              <p:cNvSpPr/>
              <p:nvPr/>
            </p:nvSpPr>
            <p:spPr>
              <a:xfrm flipH="1">
                <a:off x="2370766" y="4039716"/>
                <a:ext cx="735393" cy="69621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8" h="21600" fill="norm" stroke="1" extrusionOk="0">
                    <a:moveTo>
                      <a:pt x="8782" y="0"/>
                    </a:moveTo>
                    <a:cubicBezTo>
                      <a:pt x="8523" y="0"/>
                      <a:pt x="8249" y="40"/>
                      <a:pt x="7976" y="118"/>
                    </a:cubicBezTo>
                    <a:cubicBezTo>
                      <a:pt x="7778" y="189"/>
                      <a:pt x="7577" y="260"/>
                      <a:pt x="7379" y="332"/>
                    </a:cubicBezTo>
                    <a:cubicBezTo>
                      <a:pt x="8307" y="2030"/>
                      <a:pt x="10235" y="3443"/>
                      <a:pt x="11499" y="5070"/>
                    </a:cubicBezTo>
                    <a:cubicBezTo>
                      <a:pt x="12297" y="6130"/>
                      <a:pt x="12763" y="7121"/>
                      <a:pt x="13095" y="8113"/>
                    </a:cubicBezTo>
                    <a:cubicBezTo>
                      <a:pt x="14224" y="11931"/>
                      <a:pt x="11697" y="15114"/>
                      <a:pt x="8441" y="17026"/>
                    </a:cubicBezTo>
                    <a:cubicBezTo>
                      <a:pt x="5850" y="18510"/>
                      <a:pt x="2792" y="19570"/>
                      <a:pt x="0" y="20844"/>
                    </a:cubicBezTo>
                    <a:cubicBezTo>
                      <a:pt x="134" y="20986"/>
                      <a:pt x="265" y="21126"/>
                      <a:pt x="399" y="21268"/>
                    </a:cubicBezTo>
                    <a:cubicBezTo>
                      <a:pt x="606" y="21488"/>
                      <a:pt x="970" y="21600"/>
                      <a:pt x="1392" y="21600"/>
                    </a:cubicBezTo>
                    <a:cubicBezTo>
                      <a:pt x="1645" y="21600"/>
                      <a:pt x="1919" y="21560"/>
                      <a:pt x="2193" y="21482"/>
                    </a:cubicBezTo>
                    <a:cubicBezTo>
                      <a:pt x="10037" y="19288"/>
                      <a:pt x="17946" y="15467"/>
                      <a:pt x="20738" y="14125"/>
                    </a:cubicBezTo>
                    <a:cubicBezTo>
                      <a:pt x="21335" y="13772"/>
                      <a:pt x="21600" y="13347"/>
                      <a:pt x="21335" y="12923"/>
                    </a:cubicBezTo>
                    <a:cubicBezTo>
                      <a:pt x="17946" y="7899"/>
                      <a:pt x="11764" y="2098"/>
                      <a:pt x="9836" y="332"/>
                    </a:cubicBezTo>
                    <a:cubicBezTo>
                      <a:pt x="9589" y="108"/>
                      <a:pt x="9207" y="0"/>
                      <a:pt x="8782" y="0"/>
                    </a:cubicBezTo>
                    <a:close/>
                  </a:path>
                </a:pathLst>
              </a:custGeom>
              <a:solidFill>
                <a:srgbClr val="2E4A4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117" name="Google Shape;10947;p76"/>
              <p:cNvSpPr/>
              <p:nvPr/>
            </p:nvSpPr>
            <p:spPr>
              <a:xfrm flipH="1">
                <a:off x="2993162" y="2010519"/>
                <a:ext cx="1122354" cy="6963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95" h="21600" fill="norm" stroke="1" extrusionOk="0">
                    <a:moveTo>
                      <a:pt x="13115" y="0"/>
                    </a:moveTo>
                    <a:cubicBezTo>
                      <a:pt x="12950" y="0"/>
                      <a:pt x="12771" y="40"/>
                      <a:pt x="12592" y="121"/>
                    </a:cubicBezTo>
                    <a:cubicBezTo>
                      <a:pt x="12460" y="192"/>
                      <a:pt x="12331" y="260"/>
                      <a:pt x="12158" y="332"/>
                    </a:cubicBezTo>
                    <a:cubicBezTo>
                      <a:pt x="6289" y="3089"/>
                      <a:pt x="2030" y="6203"/>
                      <a:pt x="467" y="7477"/>
                    </a:cubicBezTo>
                    <a:cubicBezTo>
                      <a:pt x="30" y="7830"/>
                      <a:pt x="-99" y="8255"/>
                      <a:pt x="74" y="8608"/>
                    </a:cubicBezTo>
                    <a:cubicBezTo>
                      <a:pt x="2117" y="12921"/>
                      <a:pt x="5855" y="18650"/>
                      <a:pt x="7333" y="20912"/>
                    </a:cubicBezTo>
                    <a:cubicBezTo>
                      <a:pt x="7462" y="21055"/>
                      <a:pt x="7550" y="21197"/>
                      <a:pt x="7637" y="21268"/>
                    </a:cubicBezTo>
                    <a:cubicBezTo>
                      <a:pt x="7773" y="21488"/>
                      <a:pt x="8011" y="21600"/>
                      <a:pt x="8287" y="21600"/>
                    </a:cubicBezTo>
                    <a:cubicBezTo>
                      <a:pt x="8452" y="21600"/>
                      <a:pt x="8631" y="21560"/>
                      <a:pt x="8810" y="21479"/>
                    </a:cubicBezTo>
                    <a:cubicBezTo>
                      <a:pt x="13938" y="19285"/>
                      <a:pt x="19111" y="15539"/>
                      <a:pt x="20935" y="14123"/>
                    </a:cubicBezTo>
                    <a:cubicBezTo>
                      <a:pt x="21328" y="13841"/>
                      <a:pt x="21501" y="13345"/>
                      <a:pt x="21328" y="12992"/>
                    </a:cubicBezTo>
                    <a:cubicBezTo>
                      <a:pt x="19068" y="7969"/>
                      <a:pt x="15069" y="2101"/>
                      <a:pt x="13765" y="332"/>
                    </a:cubicBezTo>
                    <a:cubicBezTo>
                      <a:pt x="13629" y="112"/>
                      <a:pt x="13391" y="0"/>
                      <a:pt x="13115" y="0"/>
                    </a:cubicBezTo>
                    <a:close/>
                  </a:path>
                </a:pathLst>
              </a:custGeom>
              <a:solidFill>
                <a:srgbClr val="6BA88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118" name="Google Shape;10948;p76"/>
              <p:cNvSpPr/>
              <p:nvPr/>
            </p:nvSpPr>
            <p:spPr>
              <a:xfrm flipH="1">
                <a:off x="2993162" y="2010519"/>
                <a:ext cx="737688" cy="6963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8" h="21600" fill="norm" stroke="1" extrusionOk="0">
                    <a:moveTo>
                      <a:pt x="8816" y="0"/>
                    </a:moveTo>
                    <a:cubicBezTo>
                      <a:pt x="8563" y="0"/>
                      <a:pt x="8290" y="40"/>
                      <a:pt x="8018" y="121"/>
                    </a:cubicBezTo>
                    <a:cubicBezTo>
                      <a:pt x="7817" y="192"/>
                      <a:pt x="7620" y="260"/>
                      <a:pt x="7356" y="332"/>
                    </a:cubicBezTo>
                    <a:cubicBezTo>
                      <a:pt x="8349" y="2030"/>
                      <a:pt x="10270" y="3446"/>
                      <a:pt x="11463" y="5072"/>
                    </a:cubicBezTo>
                    <a:cubicBezTo>
                      <a:pt x="12259" y="6132"/>
                      <a:pt x="12787" y="7192"/>
                      <a:pt x="13118" y="8112"/>
                    </a:cubicBezTo>
                    <a:cubicBezTo>
                      <a:pt x="14244" y="12001"/>
                      <a:pt x="11727" y="15115"/>
                      <a:pt x="8482" y="17023"/>
                    </a:cubicBezTo>
                    <a:cubicBezTo>
                      <a:pt x="5896" y="18579"/>
                      <a:pt x="2784" y="19570"/>
                      <a:pt x="0" y="20912"/>
                    </a:cubicBezTo>
                    <a:cubicBezTo>
                      <a:pt x="197" y="21055"/>
                      <a:pt x="331" y="21197"/>
                      <a:pt x="464" y="21268"/>
                    </a:cubicBezTo>
                    <a:cubicBezTo>
                      <a:pt x="671" y="21488"/>
                      <a:pt x="1033" y="21600"/>
                      <a:pt x="1454" y="21600"/>
                    </a:cubicBezTo>
                    <a:cubicBezTo>
                      <a:pt x="1707" y="21600"/>
                      <a:pt x="1980" y="21560"/>
                      <a:pt x="2253" y="21479"/>
                    </a:cubicBezTo>
                    <a:cubicBezTo>
                      <a:pt x="10070" y="19285"/>
                      <a:pt x="17957" y="15539"/>
                      <a:pt x="20738" y="14123"/>
                    </a:cubicBezTo>
                    <a:cubicBezTo>
                      <a:pt x="21336" y="13841"/>
                      <a:pt x="21600" y="13345"/>
                      <a:pt x="21336" y="12992"/>
                    </a:cubicBezTo>
                    <a:cubicBezTo>
                      <a:pt x="17890" y="7969"/>
                      <a:pt x="11794" y="2101"/>
                      <a:pt x="9806" y="332"/>
                    </a:cubicBezTo>
                    <a:cubicBezTo>
                      <a:pt x="9600" y="112"/>
                      <a:pt x="9237" y="0"/>
                      <a:pt x="8816" y="0"/>
                    </a:cubicBezTo>
                    <a:close/>
                  </a:path>
                </a:pathLst>
              </a:custGeom>
              <a:solidFill>
                <a:srgbClr val="2E4A4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119" name="Google Shape;10949;p76"/>
              <p:cNvSpPr/>
              <p:nvPr/>
            </p:nvSpPr>
            <p:spPr>
              <a:xfrm flipH="1">
                <a:off x="2461963" y="2559995"/>
                <a:ext cx="1122338" cy="6962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95" h="21600" fill="norm" stroke="1" extrusionOk="0">
                    <a:moveTo>
                      <a:pt x="13115" y="0"/>
                    </a:moveTo>
                    <a:cubicBezTo>
                      <a:pt x="12950" y="0"/>
                      <a:pt x="12771" y="40"/>
                      <a:pt x="12592" y="121"/>
                    </a:cubicBezTo>
                    <a:cubicBezTo>
                      <a:pt x="12462" y="192"/>
                      <a:pt x="12331" y="260"/>
                      <a:pt x="12158" y="332"/>
                    </a:cubicBezTo>
                    <a:cubicBezTo>
                      <a:pt x="6289" y="3022"/>
                      <a:pt x="2032" y="6204"/>
                      <a:pt x="467" y="7478"/>
                    </a:cubicBezTo>
                    <a:cubicBezTo>
                      <a:pt x="32" y="7760"/>
                      <a:pt x="-99" y="8256"/>
                      <a:pt x="74" y="8609"/>
                    </a:cubicBezTo>
                    <a:cubicBezTo>
                      <a:pt x="2117" y="12852"/>
                      <a:pt x="5855" y="18653"/>
                      <a:pt x="7333" y="20844"/>
                    </a:cubicBezTo>
                    <a:cubicBezTo>
                      <a:pt x="7464" y="21058"/>
                      <a:pt x="7550" y="21129"/>
                      <a:pt x="7637" y="21268"/>
                    </a:cubicBezTo>
                    <a:cubicBezTo>
                      <a:pt x="7773" y="21492"/>
                      <a:pt x="8011" y="21600"/>
                      <a:pt x="8287" y="21600"/>
                    </a:cubicBezTo>
                    <a:cubicBezTo>
                      <a:pt x="8452" y="21600"/>
                      <a:pt x="8631" y="21563"/>
                      <a:pt x="8810" y="21482"/>
                    </a:cubicBezTo>
                    <a:cubicBezTo>
                      <a:pt x="13940" y="19288"/>
                      <a:pt x="19111" y="15541"/>
                      <a:pt x="20937" y="14125"/>
                    </a:cubicBezTo>
                    <a:cubicBezTo>
                      <a:pt x="21328" y="13843"/>
                      <a:pt x="21501" y="13347"/>
                      <a:pt x="21328" y="12994"/>
                    </a:cubicBezTo>
                    <a:cubicBezTo>
                      <a:pt x="19068" y="7899"/>
                      <a:pt x="15069" y="2101"/>
                      <a:pt x="13765" y="332"/>
                    </a:cubicBezTo>
                    <a:cubicBezTo>
                      <a:pt x="13629" y="112"/>
                      <a:pt x="13391" y="0"/>
                      <a:pt x="13115" y="0"/>
                    </a:cubicBezTo>
                    <a:close/>
                  </a:path>
                </a:pathLst>
              </a:custGeom>
              <a:solidFill>
                <a:srgbClr val="6BA88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120" name="Google Shape;10950;p76"/>
              <p:cNvSpPr/>
              <p:nvPr/>
            </p:nvSpPr>
            <p:spPr>
              <a:xfrm flipH="1">
                <a:off x="2461962" y="2559995"/>
                <a:ext cx="737691" cy="6962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8" h="21600" fill="norm" stroke="1" extrusionOk="0">
                    <a:moveTo>
                      <a:pt x="8816" y="0"/>
                    </a:moveTo>
                    <a:cubicBezTo>
                      <a:pt x="8563" y="0"/>
                      <a:pt x="8290" y="40"/>
                      <a:pt x="8018" y="121"/>
                    </a:cubicBezTo>
                    <a:cubicBezTo>
                      <a:pt x="7820" y="192"/>
                      <a:pt x="7620" y="260"/>
                      <a:pt x="7356" y="332"/>
                    </a:cubicBezTo>
                    <a:cubicBezTo>
                      <a:pt x="8349" y="2030"/>
                      <a:pt x="10270" y="3443"/>
                      <a:pt x="11463" y="5070"/>
                    </a:cubicBezTo>
                    <a:cubicBezTo>
                      <a:pt x="12259" y="6133"/>
                      <a:pt x="12790" y="7121"/>
                      <a:pt x="13121" y="8113"/>
                    </a:cubicBezTo>
                    <a:cubicBezTo>
                      <a:pt x="14247" y="12002"/>
                      <a:pt x="11727" y="15117"/>
                      <a:pt x="8482" y="17026"/>
                    </a:cubicBezTo>
                    <a:cubicBezTo>
                      <a:pt x="5899" y="18510"/>
                      <a:pt x="2784" y="19573"/>
                      <a:pt x="0" y="20844"/>
                    </a:cubicBezTo>
                    <a:cubicBezTo>
                      <a:pt x="200" y="21058"/>
                      <a:pt x="331" y="21129"/>
                      <a:pt x="464" y="21268"/>
                    </a:cubicBezTo>
                    <a:cubicBezTo>
                      <a:pt x="671" y="21492"/>
                      <a:pt x="1033" y="21600"/>
                      <a:pt x="1454" y="21600"/>
                    </a:cubicBezTo>
                    <a:cubicBezTo>
                      <a:pt x="1707" y="21600"/>
                      <a:pt x="1980" y="21563"/>
                      <a:pt x="2253" y="21482"/>
                    </a:cubicBezTo>
                    <a:cubicBezTo>
                      <a:pt x="10073" y="19288"/>
                      <a:pt x="17957" y="15541"/>
                      <a:pt x="20741" y="14125"/>
                    </a:cubicBezTo>
                    <a:cubicBezTo>
                      <a:pt x="21336" y="13843"/>
                      <a:pt x="21600" y="13347"/>
                      <a:pt x="21336" y="12994"/>
                    </a:cubicBezTo>
                    <a:cubicBezTo>
                      <a:pt x="17890" y="7899"/>
                      <a:pt x="11794" y="2101"/>
                      <a:pt x="9806" y="332"/>
                    </a:cubicBezTo>
                    <a:cubicBezTo>
                      <a:pt x="9600" y="112"/>
                      <a:pt x="9237" y="0"/>
                      <a:pt x="8816" y="0"/>
                    </a:cubicBezTo>
                    <a:close/>
                  </a:path>
                </a:pathLst>
              </a:custGeom>
              <a:solidFill>
                <a:srgbClr val="2E4A4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121" name="Google Shape;10951;p76"/>
              <p:cNvSpPr/>
              <p:nvPr/>
            </p:nvSpPr>
            <p:spPr>
              <a:xfrm flipH="1">
                <a:off x="2024217" y="1650327"/>
                <a:ext cx="1122301" cy="6962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94" h="21600" fill="norm" stroke="1" extrusionOk="0">
                    <a:moveTo>
                      <a:pt x="13096" y="0"/>
                    </a:moveTo>
                    <a:cubicBezTo>
                      <a:pt x="12929" y="0"/>
                      <a:pt x="12754" y="40"/>
                      <a:pt x="12592" y="118"/>
                    </a:cubicBezTo>
                    <a:cubicBezTo>
                      <a:pt x="12460" y="189"/>
                      <a:pt x="12287" y="260"/>
                      <a:pt x="12156" y="332"/>
                    </a:cubicBezTo>
                    <a:cubicBezTo>
                      <a:pt x="6289" y="3018"/>
                      <a:pt x="2030" y="6201"/>
                      <a:pt x="465" y="7475"/>
                    </a:cubicBezTo>
                    <a:cubicBezTo>
                      <a:pt x="30" y="7760"/>
                      <a:pt x="-99" y="8253"/>
                      <a:pt x="74" y="8606"/>
                    </a:cubicBezTo>
                    <a:cubicBezTo>
                      <a:pt x="2117" y="12852"/>
                      <a:pt x="5855" y="18653"/>
                      <a:pt x="7333" y="20844"/>
                    </a:cubicBezTo>
                    <a:cubicBezTo>
                      <a:pt x="7462" y="21058"/>
                      <a:pt x="7550" y="21197"/>
                      <a:pt x="7594" y="21268"/>
                    </a:cubicBezTo>
                    <a:cubicBezTo>
                      <a:pt x="7755" y="21488"/>
                      <a:pt x="8003" y="21600"/>
                      <a:pt x="8283" y="21600"/>
                    </a:cubicBezTo>
                    <a:cubicBezTo>
                      <a:pt x="8450" y="21600"/>
                      <a:pt x="8631" y="21560"/>
                      <a:pt x="8810" y="21482"/>
                    </a:cubicBezTo>
                    <a:cubicBezTo>
                      <a:pt x="13938" y="19288"/>
                      <a:pt x="19109" y="15538"/>
                      <a:pt x="20935" y="14125"/>
                    </a:cubicBezTo>
                    <a:cubicBezTo>
                      <a:pt x="21326" y="13843"/>
                      <a:pt x="21501" y="13347"/>
                      <a:pt x="21326" y="12994"/>
                    </a:cubicBezTo>
                    <a:cubicBezTo>
                      <a:pt x="19068" y="7899"/>
                      <a:pt x="15069" y="2101"/>
                      <a:pt x="13765" y="332"/>
                    </a:cubicBezTo>
                    <a:cubicBezTo>
                      <a:pt x="13629" y="112"/>
                      <a:pt x="13374" y="0"/>
                      <a:pt x="13096" y="0"/>
                    </a:cubicBezTo>
                    <a:close/>
                  </a:path>
                </a:pathLst>
              </a:custGeom>
              <a:solidFill>
                <a:srgbClr val="FBB32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122" name="Google Shape;10952;p76"/>
              <p:cNvSpPr/>
              <p:nvPr/>
            </p:nvSpPr>
            <p:spPr>
              <a:xfrm flipH="1">
                <a:off x="2024216" y="1650327"/>
                <a:ext cx="737634" cy="6962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7" h="21600" fill="norm" stroke="1" extrusionOk="0">
                    <a:moveTo>
                      <a:pt x="8787" y="0"/>
                    </a:moveTo>
                    <a:cubicBezTo>
                      <a:pt x="8531" y="0"/>
                      <a:pt x="8264" y="40"/>
                      <a:pt x="8018" y="118"/>
                    </a:cubicBezTo>
                    <a:cubicBezTo>
                      <a:pt x="7817" y="189"/>
                      <a:pt x="7553" y="260"/>
                      <a:pt x="7353" y="332"/>
                    </a:cubicBezTo>
                    <a:cubicBezTo>
                      <a:pt x="8349" y="2030"/>
                      <a:pt x="10203" y="3443"/>
                      <a:pt x="11463" y="5070"/>
                    </a:cubicBezTo>
                    <a:cubicBezTo>
                      <a:pt x="12256" y="6133"/>
                      <a:pt x="12787" y="7121"/>
                      <a:pt x="13051" y="8113"/>
                    </a:cubicBezTo>
                    <a:cubicBezTo>
                      <a:pt x="14244" y="12002"/>
                      <a:pt x="11727" y="15114"/>
                      <a:pt x="8479" y="17026"/>
                    </a:cubicBezTo>
                    <a:cubicBezTo>
                      <a:pt x="5896" y="18510"/>
                      <a:pt x="2781" y="19570"/>
                      <a:pt x="0" y="20844"/>
                    </a:cubicBezTo>
                    <a:cubicBezTo>
                      <a:pt x="197" y="21058"/>
                      <a:pt x="331" y="21197"/>
                      <a:pt x="398" y="21268"/>
                    </a:cubicBezTo>
                    <a:cubicBezTo>
                      <a:pt x="644" y="21488"/>
                      <a:pt x="1022" y="21600"/>
                      <a:pt x="1449" y="21600"/>
                    </a:cubicBezTo>
                    <a:cubicBezTo>
                      <a:pt x="1704" y="21600"/>
                      <a:pt x="1980" y="21560"/>
                      <a:pt x="2253" y="21482"/>
                    </a:cubicBezTo>
                    <a:cubicBezTo>
                      <a:pt x="10070" y="19288"/>
                      <a:pt x="17954" y="15538"/>
                      <a:pt x="20738" y="14125"/>
                    </a:cubicBezTo>
                    <a:cubicBezTo>
                      <a:pt x="21333" y="13843"/>
                      <a:pt x="21600" y="13347"/>
                      <a:pt x="21333" y="12994"/>
                    </a:cubicBezTo>
                    <a:cubicBezTo>
                      <a:pt x="17890" y="7899"/>
                      <a:pt x="11794" y="2101"/>
                      <a:pt x="9806" y="332"/>
                    </a:cubicBezTo>
                    <a:cubicBezTo>
                      <a:pt x="9600" y="112"/>
                      <a:pt x="9211" y="0"/>
                      <a:pt x="8787" y="0"/>
                    </a:cubicBezTo>
                    <a:close/>
                  </a:path>
                </a:pathLst>
              </a:custGeom>
              <a:solidFill>
                <a:srgbClr val="F3A01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123" name="Google Shape;10953;p76"/>
              <p:cNvSpPr/>
              <p:nvPr/>
            </p:nvSpPr>
            <p:spPr>
              <a:xfrm flipH="1">
                <a:off x="1492964" y="2199804"/>
                <a:ext cx="1122354" cy="6962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95" h="21600" fill="norm" stroke="1" extrusionOk="0">
                    <a:moveTo>
                      <a:pt x="13096" y="0"/>
                    </a:moveTo>
                    <a:cubicBezTo>
                      <a:pt x="12929" y="0"/>
                      <a:pt x="12754" y="40"/>
                      <a:pt x="12592" y="118"/>
                    </a:cubicBezTo>
                    <a:cubicBezTo>
                      <a:pt x="12418" y="189"/>
                      <a:pt x="12287" y="260"/>
                      <a:pt x="12158" y="332"/>
                    </a:cubicBezTo>
                    <a:cubicBezTo>
                      <a:pt x="6289" y="3018"/>
                      <a:pt x="2030" y="6201"/>
                      <a:pt x="467" y="7475"/>
                    </a:cubicBezTo>
                    <a:cubicBezTo>
                      <a:pt x="30" y="7757"/>
                      <a:pt x="-99" y="8253"/>
                      <a:pt x="74" y="8606"/>
                    </a:cubicBezTo>
                    <a:cubicBezTo>
                      <a:pt x="2117" y="12852"/>
                      <a:pt x="5855" y="18582"/>
                      <a:pt x="7333" y="20844"/>
                    </a:cubicBezTo>
                    <a:cubicBezTo>
                      <a:pt x="7462" y="20986"/>
                      <a:pt x="7550" y="21126"/>
                      <a:pt x="7594" y="21268"/>
                    </a:cubicBezTo>
                    <a:cubicBezTo>
                      <a:pt x="7757" y="21488"/>
                      <a:pt x="8005" y="21600"/>
                      <a:pt x="8285" y="21600"/>
                    </a:cubicBezTo>
                    <a:cubicBezTo>
                      <a:pt x="8452" y="21600"/>
                      <a:pt x="8631" y="21560"/>
                      <a:pt x="8810" y="21482"/>
                    </a:cubicBezTo>
                    <a:cubicBezTo>
                      <a:pt x="13938" y="19288"/>
                      <a:pt x="19111" y="15467"/>
                      <a:pt x="20935" y="14125"/>
                    </a:cubicBezTo>
                    <a:cubicBezTo>
                      <a:pt x="21328" y="13772"/>
                      <a:pt x="21501" y="13347"/>
                      <a:pt x="21328" y="12994"/>
                    </a:cubicBezTo>
                    <a:cubicBezTo>
                      <a:pt x="19068" y="7899"/>
                      <a:pt x="15069" y="2098"/>
                      <a:pt x="13765" y="332"/>
                    </a:cubicBezTo>
                    <a:cubicBezTo>
                      <a:pt x="13629" y="108"/>
                      <a:pt x="13374" y="0"/>
                      <a:pt x="13096" y="0"/>
                    </a:cubicBezTo>
                    <a:close/>
                  </a:path>
                </a:pathLst>
              </a:custGeom>
              <a:solidFill>
                <a:srgbClr val="0F335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124" name="Google Shape;10954;p76"/>
              <p:cNvSpPr/>
              <p:nvPr/>
            </p:nvSpPr>
            <p:spPr>
              <a:xfrm flipH="1">
                <a:off x="1492964" y="2199804"/>
                <a:ext cx="737689" cy="6962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8" h="21600" fill="norm" stroke="1" extrusionOk="0">
                    <a:moveTo>
                      <a:pt x="8787" y="0"/>
                    </a:moveTo>
                    <a:cubicBezTo>
                      <a:pt x="8531" y="0"/>
                      <a:pt x="8264" y="40"/>
                      <a:pt x="8018" y="118"/>
                    </a:cubicBezTo>
                    <a:cubicBezTo>
                      <a:pt x="7753" y="189"/>
                      <a:pt x="7553" y="260"/>
                      <a:pt x="7356" y="332"/>
                    </a:cubicBezTo>
                    <a:cubicBezTo>
                      <a:pt x="8349" y="2030"/>
                      <a:pt x="10203" y="3443"/>
                      <a:pt x="11463" y="5070"/>
                    </a:cubicBezTo>
                    <a:cubicBezTo>
                      <a:pt x="12259" y="6130"/>
                      <a:pt x="12787" y="7121"/>
                      <a:pt x="13054" y="8113"/>
                    </a:cubicBezTo>
                    <a:cubicBezTo>
                      <a:pt x="14244" y="11931"/>
                      <a:pt x="11727" y="15114"/>
                      <a:pt x="8482" y="17026"/>
                    </a:cubicBezTo>
                    <a:cubicBezTo>
                      <a:pt x="5896" y="18510"/>
                      <a:pt x="2784" y="19570"/>
                      <a:pt x="0" y="20844"/>
                    </a:cubicBezTo>
                    <a:cubicBezTo>
                      <a:pt x="197" y="20986"/>
                      <a:pt x="331" y="21126"/>
                      <a:pt x="398" y="21268"/>
                    </a:cubicBezTo>
                    <a:cubicBezTo>
                      <a:pt x="647" y="21488"/>
                      <a:pt x="1025" y="21600"/>
                      <a:pt x="1451" y="21600"/>
                    </a:cubicBezTo>
                    <a:cubicBezTo>
                      <a:pt x="1707" y="21600"/>
                      <a:pt x="1980" y="21560"/>
                      <a:pt x="2253" y="21482"/>
                    </a:cubicBezTo>
                    <a:cubicBezTo>
                      <a:pt x="10070" y="19288"/>
                      <a:pt x="17957" y="15467"/>
                      <a:pt x="20738" y="14125"/>
                    </a:cubicBezTo>
                    <a:cubicBezTo>
                      <a:pt x="21336" y="13772"/>
                      <a:pt x="21600" y="13347"/>
                      <a:pt x="21336" y="12994"/>
                    </a:cubicBezTo>
                    <a:cubicBezTo>
                      <a:pt x="17890" y="7899"/>
                      <a:pt x="11794" y="2098"/>
                      <a:pt x="9806" y="332"/>
                    </a:cubicBezTo>
                    <a:cubicBezTo>
                      <a:pt x="9600" y="108"/>
                      <a:pt x="9211" y="0"/>
                      <a:pt x="8787" y="0"/>
                    </a:cubicBezTo>
                    <a:close/>
                  </a:path>
                </a:pathLst>
              </a:custGeom>
              <a:solidFill>
                <a:srgbClr val="0A3049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125" name="Google Shape;10955;p76"/>
              <p:cNvSpPr/>
              <p:nvPr/>
            </p:nvSpPr>
            <p:spPr>
              <a:xfrm flipH="1">
                <a:off x="1930723" y="3109472"/>
                <a:ext cx="1122344" cy="6962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93" h="21600" fill="norm" stroke="1" extrusionOk="0">
                    <a:moveTo>
                      <a:pt x="13115" y="0"/>
                    </a:moveTo>
                    <a:cubicBezTo>
                      <a:pt x="12949" y="0"/>
                      <a:pt x="12771" y="40"/>
                      <a:pt x="12590" y="121"/>
                    </a:cubicBezTo>
                    <a:cubicBezTo>
                      <a:pt x="12460" y="189"/>
                      <a:pt x="12329" y="260"/>
                      <a:pt x="12156" y="332"/>
                    </a:cubicBezTo>
                    <a:cubicBezTo>
                      <a:pt x="6290" y="3018"/>
                      <a:pt x="2030" y="6204"/>
                      <a:pt x="465" y="7475"/>
                    </a:cubicBezTo>
                    <a:cubicBezTo>
                      <a:pt x="31" y="7760"/>
                      <a:pt x="-100" y="8253"/>
                      <a:pt x="75" y="8609"/>
                    </a:cubicBezTo>
                    <a:cubicBezTo>
                      <a:pt x="2118" y="12852"/>
                      <a:pt x="5855" y="18582"/>
                      <a:pt x="7333" y="20844"/>
                    </a:cubicBezTo>
                    <a:cubicBezTo>
                      <a:pt x="7462" y="20986"/>
                      <a:pt x="7550" y="21129"/>
                      <a:pt x="7636" y="21268"/>
                    </a:cubicBezTo>
                    <a:cubicBezTo>
                      <a:pt x="7773" y="21492"/>
                      <a:pt x="8009" y="21600"/>
                      <a:pt x="8285" y="21600"/>
                    </a:cubicBezTo>
                    <a:cubicBezTo>
                      <a:pt x="8451" y="21600"/>
                      <a:pt x="8629" y="21560"/>
                      <a:pt x="8810" y="21482"/>
                    </a:cubicBezTo>
                    <a:cubicBezTo>
                      <a:pt x="13938" y="19288"/>
                      <a:pt x="19109" y="15470"/>
                      <a:pt x="20935" y="14125"/>
                    </a:cubicBezTo>
                    <a:cubicBezTo>
                      <a:pt x="21325" y="13772"/>
                      <a:pt x="21500" y="13347"/>
                      <a:pt x="21325" y="12923"/>
                    </a:cubicBezTo>
                    <a:cubicBezTo>
                      <a:pt x="19065" y="7899"/>
                      <a:pt x="15067" y="2101"/>
                      <a:pt x="13764" y="332"/>
                    </a:cubicBezTo>
                    <a:cubicBezTo>
                      <a:pt x="13627" y="112"/>
                      <a:pt x="13391" y="0"/>
                      <a:pt x="13115" y="0"/>
                    </a:cubicBezTo>
                    <a:close/>
                  </a:path>
                </a:pathLst>
              </a:custGeom>
              <a:solidFill>
                <a:srgbClr val="6BA88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126" name="Google Shape;10956;p76"/>
              <p:cNvSpPr/>
              <p:nvPr/>
            </p:nvSpPr>
            <p:spPr>
              <a:xfrm flipH="1">
                <a:off x="1930723" y="3109472"/>
                <a:ext cx="737633" cy="6962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7" h="21600" fill="norm" stroke="1" extrusionOk="0">
                    <a:moveTo>
                      <a:pt x="8816" y="0"/>
                    </a:moveTo>
                    <a:cubicBezTo>
                      <a:pt x="8563" y="0"/>
                      <a:pt x="8290" y="40"/>
                      <a:pt x="8015" y="121"/>
                    </a:cubicBezTo>
                    <a:cubicBezTo>
                      <a:pt x="7817" y="189"/>
                      <a:pt x="7617" y="260"/>
                      <a:pt x="7353" y="332"/>
                    </a:cubicBezTo>
                    <a:cubicBezTo>
                      <a:pt x="8349" y="2030"/>
                      <a:pt x="10267" y="3443"/>
                      <a:pt x="11460" y="5070"/>
                    </a:cubicBezTo>
                    <a:cubicBezTo>
                      <a:pt x="12256" y="6133"/>
                      <a:pt x="12787" y="7121"/>
                      <a:pt x="13118" y="8113"/>
                    </a:cubicBezTo>
                    <a:cubicBezTo>
                      <a:pt x="14244" y="11931"/>
                      <a:pt x="11727" y="15117"/>
                      <a:pt x="8479" y="17026"/>
                    </a:cubicBezTo>
                    <a:cubicBezTo>
                      <a:pt x="5896" y="18510"/>
                      <a:pt x="2781" y="19502"/>
                      <a:pt x="0" y="20844"/>
                    </a:cubicBezTo>
                    <a:cubicBezTo>
                      <a:pt x="197" y="20986"/>
                      <a:pt x="331" y="21129"/>
                      <a:pt x="462" y="21268"/>
                    </a:cubicBezTo>
                    <a:cubicBezTo>
                      <a:pt x="671" y="21492"/>
                      <a:pt x="1031" y="21600"/>
                      <a:pt x="1451" y="21600"/>
                    </a:cubicBezTo>
                    <a:cubicBezTo>
                      <a:pt x="1704" y="21600"/>
                      <a:pt x="1977" y="21560"/>
                      <a:pt x="2253" y="21482"/>
                    </a:cubicBezTo>
                    <a:cubicBezTo>
                      <a:pt x="10070" y="19288"/>
                      <a:pt x="17954" y="15470"/>
                      <a:pt x="20738" y="14125"/>
                    </a:cubicBezTo>
                    <a:cubicBezTo>
                      <a:pt x="21333" y="13772"/>
                      <a:pt x="21600" y="13347"/>
                      <a:pt x="21333" y="12923"/>
                    </a:cubicBezTo>
                    <a:cubicBezTo>
                      <a:pt x="17887" y="7899"/>
                      <a:pt x="11791" y="2101"/>
                      <a:pt x="9806" y="332"/>
                    </a:cubicBezTo>
                    <a:cubicBezTo>
                      <a:pt x="9597" y="112"/>
                      <a:pt x="9237" y="0"/>
                      <a:pt x="8816" y="0"/>
                    </a:cubicBezTo>
                    <a:close/>
                  </a:path>
                </a:pathLst>
              </a:custGeom>
              <a:solidFill>
                <a:srgbClr val="2E4A4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127" name="Google Shape;10957;p76"/>
              <p:cNvSpPr/>
              <p:nvPr/>
            </p:nvSpPr>
            <p:spPr>
              <a:xfrm flipH="1">
                <a:off x="1385786" y="3672633"/>
                <a:ext cx="1121980" cy="6962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88" h="21600" fill="norm" stroke="1" extrusionOk="0">
                    <a:moveTo>
                      <a:pt x="13110" y="0"/>
                    </a:moveTo>
                    <a:cubicBezTo>
                      <a:pt x="12943" y="0"/>
                      <a:pt x="12764" y="40"/>
                      <a:pt x="12585" y="118"/>
                    </a:cubicBezTo>
                    <a:cubicBezTo>
                      <a:pt x="12453" y="189"/>
                      <a:pt x="12324" y="260"/>
                      <a:pt x="12193" y="332"/>
                    </a:cubicBezTo>
                    <a:cubicBezTo>
                      <a:pt x="6326" y="3018"/>
                      <a:pt x="2023" y="6201"/>
                      <a:pt x="458" y="7475"/>
                    </a:cubicBezTo>
                    <a:cubicBezTo>
                      <a:pt x="67" y="7760"/>
                      <a:pt x="-106" y="8253"/>
                      <a:pt x="67" y="8606"/>
                    </a:cubicBezTo>
                    <a:cubicBezTo>
                      <a:pt x="2110" y="12852"/>
                      <a:pt x="5848" y="18653"/>
                      <a:pt x="7369" y="20844"/>
                    </a:cubicBezTo>
                    <a:cubicBezTo>
                      <a:pt x="7455" y="21058"/>
                      <a:pt x="7543" y="21129"/>
                      <a:pt x="7630" y="21268"/>
                    </a:cubicBezTo>
                    <a:cubicBezTo>
                      <a:pt x="7766" y="21492"/>
                      <a:pt x="8004" y="21600"/>
                      <a:pt x="8280" y="21600"/>
                    </a:cubicBezTo>
                    <a:cubicBezTo>
                      <a:pt x="8445" y="21600"/>
                      <a:pt x="8624" y="21560"/>
                      <a:pt x="8803" y="21482"/>
                    </a:cubicBezTo>
                    <a:cubicBezTo>
                      <a:pt x="13931" y="19288"/>
                      <a:pt x="19102" y="15538"/>
                      <a:pt x="20928" y="14125"/>
                    </a:cubicBezTo>
                    <a:cubicBezTo>
                      <a:pt x="21321" y="13843"/>
                      <a:pt x="21494" y="13347"/>
                      <a:pt x="21321" y="12994"/>
                    </a:cubicBezTo>
                    <a:cubicBezTo>
                      <a:pt x="19102" y="7899"/>
                      <a:pt x="15062" y="2101"/>
                      <a:pt x="13801" y="332"/>
                    </a:cubicBezTo>
                    <a:cubicBezTo>
                      <a:pt x="13638" y="112"/>
                      <a:pt x="13390" y="0"/>
                      <a:pt x="13110" y="0"/>
                    </a:cubicBezTo>
                    <a:close/>
                  </a:path>
                </a:pathLst>
              </a:custGeom>
              <a:solidFill>
                <a:srgbClr val="6BA88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128" name="Google Shape;10958;p76"/>
              <p:cNvSpPr/>
              <p:nvPr/>
            </p:nvSpPr>
            <p:spPr>
              <a:xfrm flipH="1">
                <a:off x="1385786" y="3672633"/>
                <a:ext cx="735391" cy="69621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8" h="21600" fill="norm" stroke="1" extrusionOk="0">
                    <a:moveTo>
                      <a:pt x="8779" y="0"/>
                    </a:moveTo>
                    <a:cubicBezTo>
                      <a:pt x="8523" y="0"/>
                      <a:pt x="8249" y="40"/>
                      <a:pt x="7976" y="118"/>
                    </a:cubicBezTo>
                    <a:cubicBezTo>
                      <a:pt x="7775" y="189"/>
                      <a:pt x="7577" y="260"/>
                      <a:pt x="7376" y="332"/>
                    </a:cubicBezTo>
                    <a:cubicBezTo>
                      <a:pt x="8307" y="2030"/>
                      <a:pt x="10235" y="3443"/>
                      <a:pt x="11496" y="5070"/>
                    </a:cubicBezTo>
                    <a:cubicBezTo>
                      <a:pt x="12294" y="6133"/>
                      <a:pt x="12760" y="7121"/>
                      <a:pt x="13092" y="8113"/>
                    </a:cubicBezTo>
                    <a:cubicBezTo>
                      <a:pt x="14221" y="12002"/>
                      <a:pt x="11697" y="15114"/>
                      <a:pt x="8439" y="17026"/>
                    </a:cubicBezTo>
                    <a:cubicBezTo>
                      <a:pt x="5847" y="18510"/>
                      <a:pt x="2790" y="19570"/>
                      <a:pt x="0" y="20844"/>
                    </a:cubicBezTo>
                    <a:cubicBezTo>
                      <a:pt x="131" y="21058"/>
                      <a:pt x="265" y="21129"/>
                      <a:pt x="399" y="21268"/>
                    </a:cubicBezTo>
                    <a:cubicBezTo>
                      <a:pt x="606" y="21492"/>
                      <a:pt x="970" y="21600"/>
                      <a:pt x="1392" y="21600"/>
                    </a:cubicBezTo>
                    <a:cubicBezTo>
                      <a:pt x="1645" y="21600"/>
                      <a:pt x="1919" y="21560"/>
                      <a:pt x="2193" y="21482"/>
                    </a:cubicBezTo>
                    <a:cubicBezTo>
                      <a:pt x="10034" y="19288"/>
                      <a:pt x="17943" y="15538"/>
                      <a:pt x="20735" y="14125"/>
                    </a:cubicBezTo>
                    <a:cubicBezTo>
                      <a:pt x="21335" y="13843"/>
                      <a:pt x="21600" y="13347"/>
                      <a:pt x="21335" y="12994"/>
                    </a:cubicBezTo>
                    <a:cubicBezTo>
                      <a:pt x="17943" y="7899"/>
                      <a:pt x="11764" y="2101"/>
                      <a:pt x="9836" y="332"/>
                    </a:cubicBezTo>
                    <a:cubicBezTo>
                      <a:pt x="9586" y="112"/>
                      <a:pt x="9207" y="0"/>
                      <a:pt x="8779" y="0"/>
                    </a:cubicBezTo>
                    <a:close/>
                  </a:path>
                </a:pathLst>
              </a:custGeom>
              <a:solidFill>
                <a:srgbClr val="2E4A4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129" name="Google Shape;10959;p76"/>
              <p:cNvSpPr/>
              <p:nvPr/>
            </p:nvSpPr>
            <p:spPr>
              <a:xfrm flipH="1">
                <a:off x="426626" y="2787837"/>
                <a:ext cx="1613117" cy="122011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5" h="21600" fill="norm" stroke="1" extrusionOk="0">
                    <a:moveTo>
                      <a:pt x="8832" y="0"/>
                    </a:moveTo>
                    <a:cubicBezTo>
                      <a:pt x="8765" y="0"/>
                      <a:pt x="8701" y="9"/>
                      <a:pt x="8642" y="30"/>
                    </a:cubicBezTo>
                    <a:cubicBezTo>
                      <a:pt x="4310" y="1080"/>
                      <a:pt x="1492" y="3098"/>
                      <a:pt x="340" y="4026"/>
                    </a:cubicBezTo>
                    <a:cubicBezTo>
                      <a:pt x="281" y="4108"/>
                      <a:pt x="220" y="4148"/>
                      <a:pt x="189" y="4187"/>
                    </a:cubicBezTo>
                    <a:cubicBezTo>
                      <a:pt x="-83" y="4391"/>
                      <a:pt x="-52" y="4873"/>
                      <a:pt x="220" y="5319"/>
                    </a:cubicBezTo>
                    <a:cubicBezTo>
                      <a:pt x="3855" y="10767"/>
                      <a:pt x="9854" y="18638"/>
                      <a:pt x="11671" y="21020"/>
                    </a:cubicBezTo>
                    <a:cubicBezTo>
                      <a:pt x="11935" y="21370"/>
                      <a:pt x="12336" y="21600"/>
                      <a:pt x="12676" y="21600"/>
                    </a:cubicBezTo>
                    <a:cubicBezTo>
                      <a:pt x="12726" y="21600"/>
                      <a:pt x="12776" y="21595"/>
                      <a:pt x="12822" y="21584"/>
                    </a:cubicBezTo>
                    <a:cubicBezTo>
                      <a:pt x="14277" y="21301"/>
                      <a:pt x="15609" y="20778"/>
                      <a:pt x="16821" y="20171"/>
                    </a:cubicBezTo>
                    <a:cubicBezTo>
                      <a:pt x="18912" y="19163"/>
                      <a:pt x="20518" y="17952"/>
                      <a:pt x="21245" y="17345"/>
                    </a:cubicBezTo>
                    <a:cubicBezTo>
                      <a:pt x="21517" y="17144"/>
                      <a:pt x="21486" y="16700"/>
                      <a:pt x="21214" y="16256"/>
                    </a:cubicBezTo>
                    <a:cubicBezTo>
                      <a:pt x="17367" y="10242"/>
                      <a:pt x="11610" y="2856"/>
                      <a:pt x="9793" y="555"/>
                    </a:cubicBezTo>
                    <a:cubicBezTo>
                      <a:pt x="9544" y="223"/>
                      <a:pt x="9149" y="0"/>
                      <a:pt x="8832" y="0"/>
                    </a:cubicBezTo>
                    <a:close/>
                  </a:path>
                </a:pathLst>
              </a:custGeom>
              <a:solidFill>
                <a:srgbClr val="E3523D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130" name="Google Shape;10960;p76"/>
              <p:cNvSpPr/>
              <p:nvPr/>
            </p:nvSpPr>
            <p:spPr>
              <a:xfrm flipH="1">
                <a:off x="426626" y="2787837"/>
                <a:ext cx="1587473" cy="11394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16" h="21600" fill="norm" stroke="1" extrusionOk="0">
                    <a:moveTo>
                      <a:pt x="8662" y="0"/>
                    </a:moveTo>
                    <a:cubicBezTo>
                      <a:pt x="8593" y="0"/>
                      <a:pt x="8528" y="9"/>
                      <a:pt x="8468" y="32"/>
                    </a:cubicBezTo>
                    <a:cubicBezTo>
                      <a:pt x="4049" y="1157"/>
                      <a:pt x="1175" y="3318"/>
                      <a:pt x="0" y="4312"/>
                    </a:cubicBezTo>
                    <a:cubicBezTo>
                      <a:pt x="0" y="4355"/>
                      <a:pt x="31" y="4355"/>
                      <a:pt x="31" y="4399"/>
                    </a:cubicBezTo>
                    <a:cubicBezTo>
                      <a:pt x="1421" y="3708"/>
                      <a:pt x="2472" y="2713"/>
                      <a:pt x="4079" y="2367"/>
                    </a:cubicBezTo>
                    <a:cubicBezTo>
                      <a:pt x="4419" y="2301"/>
                      <a:pt x="4757" y="2269"/>
                      <a:pt x="5092" y="2269"/>
                    </a:cubicBezTo>
                    <a:cubicBezTo>
                      <a:pt x="10143" y="2269"/>
                      <a:pt x="14566" y="9583"/>
                      <a:pt x="17058" y="14122"/>
                    </a:cubicBezTo>
                    <a:cubicBezTo>
                      <a:pt x="18386" y="16544"/>
                      <a:pt x="18171" y="19008"/>
                      <a:pt x="17275" y="20822"/>
                    </a:cubicBezTo>
                    <a:cubicBezTo>
                      <a:pt x="17120" y="21081"/>
                      <a:pt x="16966" y="21341"/>
                      <a:pt x="16810" y="21600"/>
                    </a:cubicBezTo>
                    <a:cubicBezTo>
                      <a:pt x="18942" y="20521"/>
                      <a:pt x="20581" y="19224"/>
                      <a:pt x="21322" y="18574"/>
                    </a:cubicBezTo>
                    <a:cubicBezTo>
                      <a:pt x="21600" y="18358"/>
                      <a:pt x="21569" y="17883"/>
                      <a:pt x="21291" y="17408"/>
                    </a:cubicBezTo>
                    <a:cubicBezTo>
                      <a:pt x="17367" y="10968"/>
                      <a:pt x="11495" y="3058"/>
                      <a:pt x="9642" y="595"/>
                    </a:cubicBezTo>
                    <a:cubicBezTo>
                      <a:pt x="9387" y="239"/>
                      <a:pt x="8985" y="0"/>
                      <a:pt x="8662" y="0"/>
                    </a:cubicBezTo>
                    <a:close/>
                  </a:path>
                </a:pathLst>
              </a:custGeom>
              <a:solidFill>
                <a:srgbClr val="D23F2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grpSp>
          <p:nvGrpSpPr>
            <p:cNvPr id="10138" name="Google Shape;10961;p76"/>
            <p:cNvGrpSpPr/>
            <p:nvPr/>
          </p:nvGrpSpPr>
          <p:grpSpPr>
            <a:xfrm>
              <a:off x="8127231" y="998891"/>
              <a:ext cx="1195869" cy="950288"/>
              <a:chOff x="0" y="0"/>
              <a:chExt cx="1195868" cy="950286"/>
            </a:xfrm>
          </p:grpSpPr>
          <p:sp>
            <p:nvSpPr>
              <p:cNvPr id="10132" name="Google Shape;10962;p76"/>
              <p:cNvSpPr/>
              <p:nvPr/>
            </p:nvSpPr>
            <p:spPr>
              <a:xfrm>
                <a:off x="60643" y="349599"/>
                <a:ext cx="1135226" cy="27000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86" h="21600" fill="norm" stroke="1" extrusionOk="0">
                    <a:moveTo>
                      <a:pt x="5134" y="0"/>
                    </a:moveTo>
                    <a:cubicBezTo>
                      <a:pt x="3769" y="0"/>
                      <a:pt x="2409" y="404"/>
                      <a:pt x="1070" y="1617"/>
                    </a:cubicBezTo>
                    <a:cubicBezTo>
                      <a:pt x="-277" y="2855"/>
                      <a:pt x="-387" y="11511"/>
                      <a:pt x="939" y="13319"/>
                    </a:cubicBezTo>
                    <a:cubicBezTo>
                      <a:pt x="3853" y="17216"/>
                      <a:pt x="6946" y="17408"/>
                      <a:pt x="9994" y="18358"/>
                    </a:cubicBezTo>
                    <a:cubicBezTo>
                      <a:pt x="11473" y="18929"/>
                      <a:pt x="12953" y="19500"/>
                      <a:pt x="14433" y="19975"/>
                    </a:cubicBezTo>
                    <a:cubicBezTo>
                      <a:pt x="15896" y="20525"/>
                      <a:pt x="17401" y="21600"/>
                      <a:pt x="18868" y="21600"/>
                    </a:cubicBezTo>
                    <a:cubicBezTo>
                      <a:pt x="18928" y="21600"/>
                      <a:pt x="18988" y="21596"/>
                      <a:pt x="19048" y="21592"/>
                    </a:cubicBezTo>
                    <a:cubicBezTo>
                      <a:pt x="20021" y="21404"/>
                      <a:pt x="20904" y="18929"/>
                      <a:pt x="21058" y="14553"/>
                    </a:cubicBezTo>
                    <a:cubicBezTo>
                      <a:pt x="21213" y="10748"/>
                      <a:pt x="20727" y="5897"/>
                      <a:pt x="19756" y="4947"/>
                    </a:cubicBezTo>
                    <a:cubicBezTo>
                      <a:pt x="18210" y="3522"/>
                      <a:pt x="16575" y="3234"/>
                      <a:pt x="14984" y="2567"/>
                    </a:cubicBezTo>
                    <a:cubicBezTo>
                      <a:pt x="13460" y="1996"/>
                      <a:pt x="11915" y="1617"/>
                      <a:pt x="10369" y="1142"/>
                    </a:cubicBezTo>
                    <a:cubicBezTo>
                      <a:pt x="8635" y="663"/>
                      <a:pt x="6880" y="0"/>
                      <a:pt x="5134" y="0"/>
                    </a:cubicBezTo>
                    <a:close/>
                  </a:path>
                </a:pathLst>
              </a:custGeom>
              <a:solidFill>
                <a:srgbClr val="F3A01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133" name="Google Shape;10963;p76"/>
              <p:cNvSpPr/>
              <p:nvPr/>
            </p:nvSpPr>
            <p:spPr>
              <a:xfrm>
                <a:off x="548086" y="2397"/>
                <a:ext cx="242733" cy="27010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05" h="21600" fill="norm" stroke="1" extrusionOk="0">
                    <a:moveTo>
                      <a:pt x="11224" y="0"/>
                    </a:moveTo>
                    <a:cubicBezTo>
                      <a:pt x="10282" y="0"/>
                      <a:pt x="9345" y="96"/>
                      <a:pt x="8403" y="192"/>
                    </a:cubicBezTo>
                    <a:cubicBezTo>
                      <a:pt x="6524" y="571"/>
                      <a:pt x="4960" y="1333"/>
                      <a:pt x="3497" y="2470"/>
                    </a:cubicBezTo>
                    <a:cubicBezTo>
                      <a:pt x="1517" y="4278"/>
                      <a:pt x="159" y="6561"/>
                      <a:pt x="54" y="9127"/>
                    </a:cubicBezTo>
                    <a:cubicBezTo>
                      <a:pt x="-51" y="11698"/>
                      <a:pt x="-152" y="14264"/>
                      <a:pt x="1307" y="16547"/>
                    </a:cubicBezTo>
                    <a:cubicBezTo>
                      <a:pt x="2249" y="17972"/>
                      <a:pt x="3396" y="19113"/>
                      <a:pt x="4855" y="20063"/>
                    </a:cubicBezTo>
                    <a:cubicBezTo>
                      <a:pt x="6423" y="21013"/>
                      <a:pt x="8197" y="21492"/>
                      <a:pt x="9971" y="21583"/>
                    </a:cubicBezTo>
                    <a:cubicBezTo>
                      <a:pt x="10159" y="21596"/>
                      <a:pt x="10346" y="21600"/>
                      <a:pt x="10534" y="21600"/>
                    </a:cubicBezTo>
                    <a:cubicBezTo>
                      <a:pt x="12207" y="21600"/>
                      <a:pt x="13789" y="21221"/>
                      <a:pt x="15294" y="20538"/>
                    </a:cubicBezTo>
                    <a:cubicBezTo>
                      <a:pt x="16857" y="19780"/>
                      <a:pt x="18215" y="18734"/>
                      <a:pt x="19153" y="17305"/>
                    </a:cubicBezTo>
                    <a:cubicBezTo>
                      <a:pt x="20927" y="15214"/>
                      <a:pt x="21137" y="12648"/>
                      <a:pt x="21242" y="10077"/>
                    </a:cubicBezTo>
                    <a:cubicBezTo>
                      <a:pt x="21448" y="8748"/>
                      <a:pt x="21137" y="7511"/>
                      <a:pt x="20511" y="6370"/>
                    </a:cubicBezTo>
                    <a:cubicBezTo>
                      <a:pt x="20200" y="5137"/>
                      <a:pt x="19573" y="4087"/>
                      <a:pt x="18526" y="3137"/>
                    </a:cubicBezTo>
                    <a:cubicBezTo>
                      <a:pt x="17589" y="2187"/>
                      <a:pt x="16546" y="1425"/>
                      <a:pt x="15188" y="950"/>
                    </a:cubicBezTo>
                    <a:cubicBezTo>
                      <a:pt x="14041" y="283"/>
                      <a:pt x="12683" y="0"/>
                      <a:pt x="11224" y="0"/>
                    </a:cubicBezTo>
                    <a:close/>
                  </a:path>
                </a:pathLst>
              </a:custGeom>
              <a:solidFill>
                <a:srgbClr val="F3A01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134" name="Google Shape;10964;p76"/>
              <p:cNvSpPr/>
              <p:nvPr/>
            </p:nvSpPr>
            <p:spPr>
              <a:xfrm>
                <a:off x="485717" y="681121"/>
                <a:ext cx="267500" cy="26916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777" y="0"/>
                    </a:moveTo>
                    <a:cubicBezTo>
                      <a:pt x="9523" y="0"/>
                      <a:pt x="8278" y="280"/>
                      <a:pt x="7105" y="782"/>
                    </a:cubicBezTo>
                    <a:cubicBezTo>
                      <a:pt x="5759" y="1162"/>
                      <a:pt x="4606" y="1831"/>
                      <a:pt x="3550" y="2784"/>
                    </a:cubicBezTo>
                    <a:cubicBezTo>
                      <a:pt x="2398" y="3737"/>
                      <a:pt x="1632" y="4883"/>
                      <a:pt x="1148" y="6124"/>
                    </a:cubicBezTo>
                    <a:cubicBezTo>
                      <a:pt x="383" y="7462"/>
                      <a:pt x="0" y="8796"/>
                      <a:pt x="0" y="10229"/>
                    </a:cubicBezTo>
                    <a:lnTo>
                      <a:pt x="189" y="13089"/>
                    </a:lnTo>
                    <a:cubicBezTo>
                      <a:pt x="669" y="14999"/>
                      <a:pt x="1535" y="16621"/>
                      <a:pt x="2780" y="18051"/>
                    </a:cubicBezTo>
                    <a:cubicBezTo>
                      <a:pt x="3453" y="18624"/>
                      <a:pt x="4127" y="19196"/>
                      <a:pt x="4896" y="19769"/>
                    </a:cubicBezTo>
                    <a:cubicBezTo>
                      <a:pt x="6528" y="20818"/>
                      <a:pt x="8350" y="21391"/>
                      <a:pt x="10272" y="21583"/>
                    </a:cubicBezTo>
                    <a:cubicBezTo>
                      <a:pt x="10453" y="21596"/>
                      <a:pt x="10638" y="21600"/>
                      <a:pt x="10819" y="21600"/>
                    </a:cubicBezTo>
                    <a:cubicBezTo>
                      <a:pt x="12077" y="21600"/>
                      <a:pt x="13322" y="21320"/>
                      <a:pt x="14495" y="20818"/>
                    </a:cubicBezTo>
                    <a:cubicBezTo>
                      <a:pt x="15841" y="20438"/>
                      <a:pt x="16994" y="19769"/>
                      <a:pt x="18050" y="18816"/>
                    </a:cubicBezTo>
                    <a:cubicBezTo>
                      <a:pt x="19202" y="17863"/>
                      <a:pt x="19968" y="16717"/>
                      <a:pt x="20447" y="15380"/>
                    </a:cubicBezTo>
                    <a:cubicBezTo>
                      <a:pt x="21217" y="14138"/>
                      <a:pt x="21600" y="12804"/>
                      <a:pt x="21600" y="11371"/>
                    </a:cubicBezTo>
                    <a:cubicBezTo>
                      <a:pt x="21503" y="10417"/>
                      <a:pt x="21411" y="9464"/>
                      <a:pt x="21411" y="8415"/>
                    </a:cubicBezTo>
                    <a:cubicBezTo>
                      <a:pt x="20927" y="6601"/>
                      <a:pt x="20065" y="4979"/>
                      <a:pt x="18815" y="3549"/>
                    </a:cubicBezTo>
                    <a:cubicBezTo>
                      <a:pt x="18142" y="2976"/>
                      <a:pt x="17377" y="2404"/>
                      <a:pt x="16704" y="1831"/>
                    </a:cubicBezTo>
                    <a:cubicBezTo>
                      <a:pt x="15072" y="782"/>
                      <a:pt x="13246" y="113"/>
                      <a:pt x="11328" y="17"/>
                    </a:cubicBezTo>
                    <a:cubicBezTo>
                      <a:pt x="11143" y="4"/>
                      <a:pt x="10962" y="0"/>
                      <a:pt x="10777" y="0"/>
                    </a:cubicBezTo>
                    <a:close/>
                  </a:path>
                </a:pathLst>
              </a:custGeom>
              <a:solidFill>
                <a:srgbClr val="F3A01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135" name="Google Shape;10965;p76"/>
              <p:cNvSpPr/>
              <p:nvPr/>
            </p:nvSpPr>
            <p:spPr>
              <a:xfrm>
                <a:off x="-1" y="348452"/>
                <a:ext cx="1135235" cy="26895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86" h="21600" fill="norm" stroke="1" extrusionOk="0">
                    <a:moveTo>
                      <a:pt x="5134" y="0"/>
                    </a:moveTo>
                    <a:cubicBezTo>
                      <a:pt x="3769" y="0"/>
                      <a:pt x="2408" y="406"/>
                      <a:pt x="1070" y="1619"/>
                    </a:cubicBezTo>
                    <a:cubicBezTo>
                      <a:pt x="-277" y="2765"/>
                      <a:pt x="-387" y="11551"/>
                      <a:pt x="938" y="13270"/>
                    </a:cubicBezTo>
                    <a:cubicBezTo>
                      <a:pt x="3853" y="17186"/>
                      <a:pt x="6946" y="17375"/>
                      <a:pt x="9994" y="18425"/>
                    </a:cubicBezTo>
                    <a:cubicBezTo>
                      <a:pt x="11473" y="18906"/>
                      <a:pt x="12952" y="19479"/>
                      <a:pt x="14433" y="20048"/>
                    </a:cubicBezTo>
                    <a:cubicBezTo>
                      <a:pt x="15821" y="20579"/>
                      <a:pt x="17285" y="21600"/>
                      <a:pt x="18702" y="21600"/>
                    </a:cubicBezTo>
                    <a:cubicBezTo>
                      <a:pt x="18818" y="21600"/>
                      <a:pt x="18933" y="21592"/>
                      <a:pt x="19048" y="21579"/>
                    </a:cubicBezTo>
                    <a:cubicBezTo>
                      <a:pt x="20021" y="21483"/>
                      <a:pt x="20904" y="18998"/>
                      <a:pt x="21058" y="14605"/>
                    </a:cubicBezTo>
                    <a:cubicBezTo>
                      <a:pt x="21213" y="10785"/>
                      <a:pt x="20727" y="5916"/>
                      <a:pt x="19756" y="4962"/>
                    </a:cubicBezTo>
                    <a:cubicBezTo>
                      <a:pt x="18210" y="3435"/>
                      <a:pt x="16575" y="3146"/>
                      <a:pt x="14984" y="2573"/>
                    </a:cubicBezTo>
                    <a:cubicBezTo>
                      <a:pt x="13439" y="2000"/>
                      <a:pt x="11915" y="1523"/>
                      <a:pt x="10369" y="1142"/>
                    </a:cubicBezTo>
                    <a:cubicBezTo>
                      <a:pt x="8634" y="661"/>
                      <a:pt x="6880" y="0"/>
                      <a:pt x="5134" y="0"/>
                    </a:cubicBezTo>
                    <a:close/>
                  </a:path>
                </a:pathLst>
              </a:custGeom>
              <a:solidFill>
                <a:srgbClr val="FBB32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136" name="Google Shape;10966;p76"/>
              <p:cNvSpPr/>
              <p:nvPr/>
            </p:nvSpPr>
            <p:spPr>
              <a:xfrm>
                <a:off x="487449" y="0"/>
                <a:ext cx="242308" cy="27114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68" h="21600" fill="norm" stroke="1" extrusionOk="0">
                    <a:moveTo>
                      <a:pt x="11272" y="0"/>
                    </a:moveTo>
                    <a:cubicBezTo>
                      <a:pt x="10330" y="95"/>
                      <a:pt x="9283" y="191"/>
                      <a:pt x="8336" y="191"/>
                    </a:cubicBezTo>
                    <a:cubicBezTo>
                      <a:pt x="6554" y="569"/>
                      <a:pt x="4983" y="1328"/>
                      <a:pt x="3513" y="2465"/>
                    </a:cubicBezTo>
                    <a:cubicBezTo>
                      <a:pt x="1524" y="4262"/>
                      <a:pt x="159" y="6536"/>
                      <a:pt x="54" y="9188"/>
                    </a:cubicBezTo>
                    <a:cubicBezTo>
                      <a:pt x="-52" y="11748"/>
                      <a:pt x="-153" y="14209"/>
                      <a:pt x="1312" y="16483"/>
                    </a:cubicBezTo>
                    <a:cubicBezTo>
                      <a:pt x="2153" y="17998"/>
                      <a:pt x="3412" y="19135"/>
                      <a:pt x="4877" y="20081"/>
                    </a:cubicBezTo>
                    <a:cubicBezTo>
                      <a:pt x="6453" y="20936"/>
                      <a:pt x="8130" y="21505"/>
                      <a:pt x="10018" y="21600"/>
                    </a:cubicBezTo>
                    <a:cubicBezTo>
                      <a:pt x="11901" y="21600"/>
                      <a:pt x="13683" y="21314"/>
                      <a:pt x="15365" y="20554"/>
                    </a:cubicBezTo>
                    <a:cubicBezTo>
                      <a:pt x="16936" y="19799"/>
                      <a:pt x="18195" y="18662"/>
                      <a:pt x="19242" y="17334"/>
                    </a:cubicBezTo>
                    <a:cubicBezTo>
                      <a:pt x="21024" y="15155"/>
                      <a:pt x="21236" y="12694"/>
                      <a:pt x="21341" y="10138"/>
                    </a:cubicBezTo>
                    <a:cubicBezTo>
                      <a:pt x="21447" y="8810"/>
                      <a:pt x="21236" y="7578"/>
                      <a:pt x="20606" y="6349"/>
                    </a:cubicBezTo>
                    <a:cubicBezTo>
                      <a:pt x="20289" y="5117"/>
                      <a:pt x="19559" y="4075"/>
                      <a:pt x="18613" y="3220"/>
                    </a:cubicBezTo>
                    <a:cubicBezTo>
                      <a:pt x="17671" y="2179"/>
                      <a:pt x="16624" y="1519"/>
                      <a:pt x="15259" y="1042"/>
                    </a:cubicBezTo>
                    <a:cubicBezTo>
                      <a:pt x="14106" y="382"/>
                      <a:pt x="12742" y="0"/>
                      <a:pt x="11272" y="0"/>
                    </a:cubicBezTo>
                    <a:close/>
                  </a:path>
                </a:pathLst>
              </a:custGeom>
              <a:solidFill>
                <a:srgbClr val="FBB32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137" name="Google Shape;10967;p76"/>
              <p:cNvSpPr/>
              <p:nvPr/>
            </p:nvSpPr>
            <p:spPr>
              <a:xfrm>
                <a:off x="425031" y="679870"/>
                <a:ext cx="267551" cy="26854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615" y="0"/>
                    </a:moveTo>
                    <a:cubicBezTo>
                      <a:pt x="9366" y="0"/>
                      <a:pt x="8235" y="226"/>
                      <a:pt x="7103" y="788"/>
                    </a:cubicBezTo>
                    <a:cubicBezTo>
                      <a:pt x="5762" y="1073"/>
                      <a:pt x="4513" y="1839"/>
                      <a:pt x="3554" y="2795"/>
                    </a:cubicBezTo>
                    <a:cubicBezTo>
                      <a:pt x="2401" y="3754"/>
                      <a:pt x="1632" y="4806"/>
                      <a:pt x="1152" y="6143"/>
                    </a:cubicBezTo>
                    <a:cubicBezTo>
                      <a:pt x="387" y="7387"/>
                      <a:pt x="0" y="8728"/>
                      <a:pt x="0" y="10257"/>
                    </a:cubicBezTo>
                    <a:lnTo>
                      <a:pt x="193" y="13123"/>
                    </a:lnTo>
                    <a:cubicBezTo>
                      <a:pt x="673" y="14942"/>
                      <a:pt x="1443" y="16568"/>
                      <a:pt x="2784" y="18005"/>
                    </a:cubicBezTo>
                    <a:cubicBezTo>
                      <a:pt x="3457" y="18579"/>
                      <a:pt x="4130" y="19245"/>
                      <a:pt x="4900" y="19819"/>
                    </a:cubicBezTo>
                    <a:cubicBezTo>
                      <a:pt x="6531" y="20871"/>
                      <a:pt x="8256" y="21445"/>
                      <a:pt x="10274" y="21541"/>
                    </a:cubicBezTo>
                    <a:cubicBezTo>
                      <a:pt x="10573" y="21583"/>
                      <a:pt x="10876" y="21600"/>
                      <a:pt x="11174" y="21600"/>
                    </a:cubicBezTo>
                    <a:cubicBezTo>
                      <a:pt x="12310" y="21600"/>
                      <a:pt x="13433" y="21328"/>
                      <a:pt x="14497" y="20871"/>
                    </a:cubicBezTo>
                    <a:cubicBezTo>
                      <a:pt x="15843" y="20490"/>
                      <a:pt x="16995" y="19819"/>
                      <a:pt x="18050" y="18767"/>
                    </a:cubicBezTo>
                    <a:cubicBezTo>
                      <a:pt x="19106" y="17909"/>
                      <a:pt x="19968" y="16760"/>
                      <a:pt x="20448" y="15420"/>
                    </a:cubicBezTo>
                    <a:cubicBezTo>
                      <a:pt x="21217" y="14179"/>
                      <a:pt x="21600" y="12838"/>
                      <a:pt x="21600" y="11309"/>
                    </a:cubicBezTo>
                    <a:cubicBezTo>
                      <a:pt x="21503" y="10354"/>
                      <a:pt x="21407" y="9394"/>
                      <a:pt x="21314" y="8439"/>
                    </a:cubicBezTo>
                    <a:cubicBezTo>
                      <a:pt x="20927" y="6620"/>
                      <a:pt x="20065" y="4995"/>
                      <a:pt x="18816" y="3562"/>
                    </a:cubicBezTo>
                    <a:cubicBezTo>
                      <a:pt x="18143" y="2988"/>
                      <a:pt x="17378" y="2317"/>
                      <a:pt x="16705" y="1743"/>
                    </a:cubicBezTo>
                    <a:cubicBezTo>
                      <a:pt x="15073" y="691"/>
                      <a:pt x="13248" y="117"/>
                      <a:pt x="11330" y="21"/>
                    </a:cubicBezTo>
                    <a:cubicBezTo>
                      <a:pt x="11086" y="8"/>
                      <a:pt x="10846" y="0"/>
                      <a:pt x="10615" y="0"/>
                    </a:cubicBezTo>
                    <a:close/>
                  </a:path>
                </a:pathLst>
              </a:custGeom>
              <a:solidFill>
                <a:srgbClr val="FBB32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grpSp>
          <p:nvGrpSpPr>
            <p:cNvPr id="10141" name="Google Shape;10968;p76"/>
            <p:cNvGrpSpPr/>
            <p:nvPr/>
          </p:nvGrpSpPr>
          <p:grpSpPr>
            <a:xfrm>
              <a:off x="4497627" y="0"/>
              <a:ext cx="1309137" cy="1231850"/>
              <a:chOff x="0" y="0"/>
              <a:chExt cx="1309135" cy="1231849"/>
            </a:xfrm>
          </p:grpSpPr>
          <p:sp>
            <p:nvSpPr>
              <p:cNvPr id="10139" name="Google Shape;10969;p76"/>
              <p:cNvSpPr/>
              <p:nvPr/>
            </p:nvSpPr>
            <p:spPr>
              <a:xfrm>
                <a:off x="79208" y="1925"/>
                <a:ext cx="1229928" cy="1229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360" h="21600" fill="norm" stroke="1" extrusionOk="0">
                    <a:moveTo>
                      <a:pt x="10359" y="0"/>
                    </a:moveTo>
                    <a:cubicBezTo>
                      <a:pt x="9717" y="0"/>
                      <a:pt x="9031" y="467"/>
                      <a:pt x="8766" y="1113"/>
                    </a:cubicBezTo>
                    <a:cubicBezTo>
                      <a:pt x="8196" y="2512"/>
                      <a:pt x="8274" y="4329"/>
                      <a:pt x="8215" y="5812"/>
                    </a:cubicBezTo>
                    <a:cubicBezTo>
                      <a:pt x="8176" y="6773"/>
                      <a:pt x="8176" y="7733"/>
                      <a:pt x="8156" y="8694"/>
                    </a:cubicBezTo>
                    <a:cubicBezTo>
                      <a:pt x="7796" y="8686"/>
                      <a:pt x="7435" y="8681"/>
                      <a:pt x="7076" y="8681"/>
                    </a:cubicBezTo>
                    <a:cubicBezTo>
                      <a:pt x="6451" y="8681"/>
                      <a:pt x="5828" y="8696"/>
                      <a:pt x="5204" y="8735"/>
                    </a:cubicBezTo>
                    <a:cubicBezTo>
                      <a:pt x="3727" y="8798"/>
                      <a:pt x="2153" y="8756"/>
                      <a:pt x="775" y="9404"/>
                    </a:cubicBezTo>
                    <a:cubicBezTo>
                      <a:pt x="-544" y="10010"/>
                      <a:pt x="7" y="11826"/>
                      <a:pt x="1050" y="12307"/>
                    </a:cubicBezTo>
                    <a:cubicBezTo>
                      <a:pt x="2369" y="12912"/>
                      <a:pt x="4082" y="12807"/>
                      <a:pt x="5479" y="12870"/>
                    </a:cubicBezTo>
                    <a:cubicBezTo>
                      <a:pt x="6345" y="12933"/>
                      <a:pt x="7231" y="12933"/>
                      <a:pt x="8097" y="12933"/>
                    </a:cubicBezTo>
                    <a:cubicBezTo>
                      <a:pt x="8058" y="15104"/>
                      <a:pt x="8018" y="17276"/>
                      <a:pt x="7979" y="19448"/>
                    </a:cubicBezTo>
                    <a:cubicBezTo>
                      <a:pt x="7949" y="20874"/>
                      <a:pt x="8996" y="21600"/>
                      <a:pt x="10039" y="21600"/>
                    </a:cubicBezTo>
                    <a:cubicBezTo>
                      <a:pt x="11043" y="21600"/>
                      <a:pt x="12044" y="20926"/>
                      <a:pt x="12073" y="19553"/>
                    </a:cubicBezTo>
                    <a:cubicBezTo>
                      <a:pt x="12113" y="17381"/>
                      <a:pt x="12132" y="15188"/>
                      <a:pt x="12151" y="12996"/>
                    </a:cubicBezTo>
                    <a:cubicBezTo>
                      <a:pt x="14218" y="13037"/>
                      <a:pt x="16266" y="13079"/>
                      <a:pt x="18333" y="13142"/>
                    </a:cubicBezTo>
                    <a:cubicBezTo>
                      <a:pt x="18345" y="13142"/>
                      <a:pt x="18358" y="13142"/>
                      <a:pt x="18370" y="13142"/>
                    </a:cubicBezTo>
                    <a:cubicBezTo>
                      <a:pt x="20971" y="13142"/>
                      <a:pt x="21056" y="8860"/>
                      <a:pt x="18431" y="8798"/>
                    </a:cubicBezTo>
                    <a:cubicBezTo>
                      <a:pt x="16344" y="8756"/>
                      <a:pt x="14258" y="8735"/>
                      <a:pt x="12171" y="8715"/>
                    </a:cubicBezTo>
                    <a:cubicBezTo>
                      <a:pt x="12171" y="7650"/>
                      <a:pt x="12171" y="6584"/>
                      <a:pt x="12132" y="5519"/>
                    </a:cubicBezTo>
                    <a:cubicBezTo>
                      <a:pt x="12053" y="3953"/>
                      <a:pt x="12113" y="2283"/>
                      <a:pt x="11502" y="822"/>
                    </a:cubicBezTo>
                    <a:cubicBezTo>
                      <a:pt x="11256" y="239"/>
                      <a:pt x="10819" y="0"/>
                      <a:pt x="10359" y="0"/>
                    </a:cubicBezTo>
                    <a:close/>
                  </a:path>
                </a:pathLst>
              </a:custGeom>
              <a:solidFill>
                <a:srgbClr val="6BA88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140" name="Google Shape;10970;p76"/>
              <p:cNvSpPr/>
              <p:nvPr/>
            </p:nvSpPr>
            <p:spPr>
              <a:xfrm>
                <a:off x="0" y="0"/>
                <a:ext cx="1229748" cy="12301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364" h="21600" fill="norm" stroke="1" extrusionOk="0">
                    <a:moveTo>
                      <a:pt x="10376" y="0"/>
                    </a:moveTo>
                    <a:cubicBezTo>
                      <a:pt x="9727" y="0"/>
                      <a:pt x="9027" y="477"/>
                      <a:pt x="8761" y="1126"/>
                    </a:cubicBezTo>
                    <a:cubicBezTo>
                      <a:pt x="8190" y="2504"/>
                      <a:pt x="8288" y="4321"/>
                      <a:pt x="8210" y="5824"/>
                    </a:cubicBezTo>
                    <a:cubicBezTo>
                      <a:pt x="8170" y="6763"/>
                      <a:pt x="8170" y="7723"/>
                      <a:pt x="8151" y="8684"/>
                    </a:cubicBezTo>
                    <a:cubicBezTo>
                      <a:pt x="7186" y="8684"/>
                      <a:pt x="6201" y="8684"/>
                      <a:pt x="5217" y="8726"/>
                    </a:cubicBezTo>
                    <a:cubicBezTo>
                      <a:pt x="3721" y="8788"/>
                      <a:pt x="2145" y="8747"/>
                      <a:pt x="767" y="9394"/>
                    </a:cubicBezTo>
                    <a:cubicBezTo>
                      <a:pt x="-552" y="9999"/>
                      <a:pt x="19" y="11816"/>
                      <a:pt x="1062" y="12296"/>
                    </a:cubicBezTo>
                    <a:cubicBezTo>
                      <a:pt x="2362" y="12901"/>
                      <a:pt x="4075" y="12818"/>
                      <a:pt x="5473" y="12880"/>
                    </a:cubicBezTo>
                    <a:cubicBezTo>
                      <a:pt x="6358" y="12922"/>
                      <a:pt x="7225" y="12922"/>
                      <a:pt x="8091" y="12943"/>
                    </a:cubicBezTo>
                    <a:cubicBezTo>
                      <a:pt x="8072" y="15114"/>
                      <a:pt x="8013" y="17285"/>
                      <a:pt x="7973" y="19457"/>
                    </a:cubicBezTo>
                    <a:cubicBezTo>
                      <a:pt x="7943" y="20874"/>
                      <a:pt x="8995" y="21600"/>
                      <a:pt x="10040" y="21600"/>
                    </a:cubicBezTo>
                    <a:cubicBezTo>
                      <a:pt x="11043" y="21600"/>
                      <a:pt x="12040" y="20931"/>
                      <a:pt x="12069" y="19561"/>
                    </a:cubicBezTo>
                    <a:cubicBezTo>
                      <a:pt x="12108" y="17369"/>
                      <a:pt x="12128" y="15177"/>
                      <a:pt x="12147" y="13006"/>
                    </a:cubicBezTo>
                    <a:cubicBezTo>
                      <a:pt x="14215" y="13048"/>
                      <a:pt x="16282" y="13089"/>
                      <a:pt x="18350" y="13131"/>
                    </a:cubicBezTo>
                    <a:cubicBezTo>
                      <a:pt x="18369" y="13131"/>
                      <a:pt x="18387" y="13132"/>
                      <a:pt x="18406" y="13132"/>
                    </a:cubicBezTo>
                    <a:cubicBezTo>
                      <a:pt x="20970" y="13132"/>
                      <a:pt x="21048" y="8850"/>
                      <a:pt x="18448" y="8788"/>
                    </a:cubicBezTo>
                    <a:cubicBezTo>
                      <a:pt x="16361" y="8747"/>
                      <a:pt x="14254" y="8726"/>
                      <a:pt x="12167" y="8705"/>
                    </a:cubicBezTo>
                    <a:cubicBezTo>
                      <a:pt x="12187" y="7640"/>
                      <a:pt x="12187" y="6576"/>
                      <a:pt x="12128" y="5532"/>
                    </a:cubicBezTo>
                    <a:cubicBezTo>
                      <a:pt x="12069" y="3945"/>
                      <a:pt x="12108" y="2275"/>
                      <a:pt x="11498" y="813"/>
                    </a:cubicBezTo>
                    <a:cubicBezTo>
                      <a:pt x="11262" y="236"/>
                      <a:pt x="10832" y="0"/>
                      <a:pt x="10376" y="0"/>
                    </a:cubicBezTo>
                    <a:close/>
                  </a:path>
                </a:pathLst>
              </a:custGeom>
              <a:solidFill>
                <a:srgbClr val="80C99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grpSp>
          <p:nvGrpSpPr>
            <p:cNvPr id="10144" name="Google Shape;10971;p76"/>
            <p:cNvGrpSpPr/>
            <p:nvPr/>
          </p:nvGrpSpPr>
          <p:grpSpPr>
            <a:xfrm>
              <a:off x="0" y="6831921"/>
              <a:ext cx="1141242" cy="1070623"/>
              <a:chOff x="0" y="0"/>
              <a:chExt cx="1141241" cy="1070621"/>
            </a:xfrm>
          </p:grpSpPr>
          <p:sp>
            <p:nvSpPr>
              <p:cNvPr id="10142" name="Google Shape;10972;p76"/>
              <p:cNvSpPr/>
              <p:nvPr/>
            </p:nvSpPr>
            <p:spPr>
              <a:xfrm>
                <a:off x="87794" y="0"/>
                <a:ext cx="1053448" cy="10539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974" h="21600" fill="norm" stroke="1" extrusionOk="0">
                    <a:moveTo>
                      <a:pt x="2302" y="0"/>
                    </a:moveTo>
                    <a:cubicBezTo>
                      <a:pt x="1354" y="0"/>
                      <a:pt x="616" y="964"/>
                      <a:pt x="1050" y="2116"/>
                    </a:cubicBezTo>
                    <a:cubicBezTo>
                      <a:pt x="1816" y="4114"/>
                      <a:pt x="3282" y="5722"/>
                      <a:pt x="4611" y="7307"/>
                    </a:cubicBezTo>
                    <a:cubicBezTo>
                      <a:pt x="5581" y="8476"/>
                      <a:pt x="6573" y="9646"/>
                      <a:pt x="7565" y="10791"/>
                    </a:cubicBezTo>
                    <a:cubicBezTo>
                      <a:pt x="5288" y="12935"/>
                      <a:pt x="3011" y="15080"/>
                      <a:pt x="711" y="17200"/>
                    </a:cubicBezTo>
                    <a:cubicBezTo>
                      <a:pt x="-896" y="18667"/>
                      <a:pt x="497" y="21037"/>
                      <a:pt x="2154" y="21037"/>
                    </a:cubicBezTo>
                    <a:cubicBezTo>
                      <a:pt x="2588" y="21037"/>
                      <a:pt x="3041" y="20874"/>
                      <a:pt x="3462" y="20490"/>
                    </a:cubicBezTo>
                    <a:cubicBezTo>
                      <a:pt x="5761" y="18369"/>
                      <a:pt x="8106" y="16274"/>
                      <a:pt x="10405" y="14105"/>
                    </a:cubicBezTo>
                    <a:cubicBezTo>
                      <a:pt x="11217" y="15056"/>
                      <a:pt x="12029" y="15981"/>
                      <a:pt x="12840" y="16908"/>
                    </a:cubicBezTo>
                    <a:cubicBezTo>
                      <a:pt x="13494" y="17663"/>
                      <a:pt x="14170" y="18419"/>
                      <a:pt x="14847" y="19150"/>
                    </a:cubicBezTo>
                    <a:cubicBezTo>
                      <a:pt x="15613" y="20026"/>
                      <a:pt x="16425" y="21246"/>
                      <a:pt x="17552" y="21538"/>
                    </a:cubicBezTo>
                    <a:cubicBezTo>
                      <a:pt x="17725" y="21580"/>
                      <a:pt x="17896" y="21600"/>
                      <a:pt x="18061" y="21600"/>
                    </a:cubicBezTo>
                    <a:cubicBezTo>
                      <a:pt x="19234" y="21600"/>
                      <a:pt x="20159" y="20586"/>
                      <a:pt x="19941" y="19198"/>
                    </a:cubicBezTo>
                    <a:cubicBezTo>
                      <a:pt x="19762" y="17980"/>
                      <a:pt x="18815" y="17151"/>
                      <a:pt x="18071" y="16274"/>
                    </a:cubicBezTo>
                    <a:cubicBezTo>
                      <a:pt x="17417" y="15494"/>
                      <a:pt x="16786" y="14738"/>
                      <a:pt x="16132" y="13959"/>
                    </a:cubicBezTo>
                    <a:cubicBezTo>
                      <a:pt x="15297" y="13009"/>
                      <a:pt x="14441" y="12034"/>
                      <a:pt x="13607" y="11083"/>
                    </a:cubicBezTo>
                    <a:cubicBezTo>
                      <a:pt x="15568" y="9158"/>
                      <a:pt x="17507" y="7209"/>
                      <a:pt x="19356" y="5162"/>
                    </a:cubicBezTo>
                    <a:cubicBezTo>
                      <a:pt x="20704" y="3666"/>
                      <a:pt x="19539" y="1581"/>
                      <a:pt x="18047" y="1581"/>
                    </a:cubicBezTo>
                    <a:cubicBezTo>
                      <a:pt x="17644" y="1581"/>
                      <a:pt x="17216" y="1734"/>
                      <a:pt x="16809" y="2091"/>
                    </a:cubicBezTo>
                    <a:cubicBezTo>
                      <a:pt x="14712" y="3919"/>
                      <a:pt x="12706" y="5869"/>
                      <a:pt x="10699" y="7794"/>
                    </a:cubicBezTo>
                    <a:cubicBezTo>
                      <a:pt x="9730" y="6697"/>
                      <a:pt x="8737" y="5601"/>
                      <a:pt x="7745" y="4504"/>
                    </a:cubicBezTo>
                    <a:cubicBezTo>
                      <a:pt x="6325" y="2944"/>
                      <a:pt x="4882" y="1166"/>
                      <a:pt x="3033" y="191"/>
                    </a:cubicBezTo>
                    <a:cubicBezTo>
                      <a:pt x="2787" y="60"/>
                      <a:pt x="2538" y="0"/>
                      <a:pt x="2302" y="0"/>
                    </a:cubicBezTo>
                    <a:close/>
                  </a:path>
                </a:pathLst>
              </a:custGeom>
              <a:solidFill>
                <a:srgbClr val="D53B2B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143" name="Google Shape;10973;p76"/>
              <p:cNvSpPr/>
              <p:nvPr/>
            </p:nvSpPr>
            <p:spPr>
              <a:xfrm>
                <a:off x="0" y="16564"/>
                <a:ext cx="1054430" cy="105405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971" h="21600" fill="norm" stroke="1" extrusionOk="0">
                    <a:moveTo>
                      <a:pt x="2298" y="0"/>
                    </a:moveTo>
                    <a:cubicBezTo>
                      <a:pt x="1361" y="0"/>
                      <a:pt x="618" y="950"/>
                      <a:pt x="1068" y="2117"/>
                    </a:cubicBezTo>
                    <a:cubicBezTo>
                      <a:pt x="1834" y="4115"/>
                      <a:pt x="3297" y="5723"/>
                      <a:pt x="4604" y="7307"/>
                    </a:cubicBezTo>
                    <a:cubicBezTo>
                      <a:pt x="5594" y="8477"/>
                      <a:pt x="6563" y="9646"/>
                      <a:pt x="7554" y="10791"/>
                    </a:cubicBezTo>
                    <a:cubicBezTo>
                      <a:pt x="5279" y="12936"/>
                      <a:pt x="3005" y="15080"/>
                      <a:pt x="707" y="17175"/>
                    </a:cubicBezTo>
                    <a:cubicBezTo>
                      <a:pt x="-898" y="18662"/>
                      <a:pt x="508" y="21036"/>
                      <a:pt x="2170" y="21036"/>
                    </a:cubicBezTo>
                    <a:cubicBezTo>
                      <a:pt x="2605" y="21036"/>
                      <a:pt x="3058" y="20874"/>
                      <a:pt x="3478" y="20490"/>
                    </a:cubicBezTo>
                    <a:cubicBezTo>
                      <a:pt x="5775" y="18370"/>
                      <a:pt x="8094" y="16250"/>
                      <a:pt x="10414" y="14105"/>
                    </a:cubicBezTo>
                    <a:cubicBezTo>
                      <a:pt x="11202" y="15032"/>
                      <a:pt x="12013" y="15982"/>
                      <a:pt x="12824" y="16907"/>
                    </a:cubicBezTo>
                    <a:cubicBezTo>
                      <a:pt x="13499" y="17663"/>
                      <a:pt x="14175" y="18394"/>
                      <a:pt x="14828" y="19149"/>
                    </a:cubicBezTo>
                    <a:cubicBezTo>
                      <a:pt x="15617" y="20026"/>
                      <a:pt x="16405" y="21245"/>
                      <a:pt x="17531" y="21537"/>
                    </a:cubicBezTo>
                    <a:cubicBezTo>
                      <a:pt x="17704" y="21580"/>
                      <a:pt x="17874" y="21600"/>
                      <a:pt x="18040" y="21600"/>
                    </a:cubicBezTo>
                    <a:cubicBezTo>
                      <a:pt x="19216" y="21600"/>
                      <a:pt x="20157" y="20586"/>
                      <a:pt x="19940" y="19198"/>
                    </a:cubicBezTo>
                    <a:cubicBezTo>
                      <a:pt x="19738" y="17980"/>
                      <a:pt x="18815" y="17127"/>
                      <a:pt x="18072" y="16250"/>
                    </a:cubicBezTo>
                    <a:cubicBezTo>
                      <a:pt x="17418" y="15494"/>
                      <a:pt x="16765" y="14715"/>
                      <a:pt x="16112" y="13959"/>
                    </a:cubicBezTo>
                    <a:cubicBezTo>
                      <a:pt x="15278" y="12984"/>
                      <a:pt x="14446" y="12034"/>
                      <a:pt x="13589" y="11084"/>
                    </a:cubicBezTo>
                    <a:cubicBezTo>
                      <a:pt x="15571" y="9159"/>
                      <a:pt x="17508" y="7210"/>
                      <a:pt x="19355" y="5164"/>
                    </a:cubicBezTo>
                    <a:cubicBezTo>
                      <a:pt x="20702" y="3667"/>
                      <a:pt x="19524" y="1582"/>
                      <a:pt x="18028" y="1582"/>
                    </a:cubicBezTo>
                    <a:cubicBezTo>
                      <a:pt x="17623" y="1582"/>
                      <a:pt x="17195" y="1735"/>
                      <a:pt x="16788" y="2093"/>
                    </a:cubicBezTo>
                    <a:cubicBezTo>
                      <a:pt x="14716" y="3920"/>
                      <a:pt x="12711" y="5869"/>
                      <a:pt x="10684" y="7795"/>
                    </a:cubicBezTo>
                    <a:cubicBezTo>
                      <a:pt x="9717" y="6698"/>
                      <a:pt x="8748" y="5601"/>
                      <a:pt x="7757" y="4505"/>
                    </a:cubicBezTo>
                    <a:cubicBezTo>
                      <a:pt x="6315" y="2945"/>
                      <a:pt x="4897" y="1167"/>
                      <a:pt x="3027" y="192"/>
                    </a:cubicBezTo>
                    <a:cubicBezTo>
                      <a:pt x="2782" y="60"/>
                      <a:pt x="2534" y="0"/>
                      <a:pt x="2298" y="0"/>
                    </a:cubicBezTo>
                    <a:close/>
                  </a:path>
                </a:pathLst>
              </a:custGeom>
              <a:solidFill>
                <a:srgbClr val="EB635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</p:grpSp>
      <p:pic>
        <p:nvPicPr>
          <p:cNvPr id="10146" name="IMG_5372.png" descr="IMG_5372.png"/>
          <p:cNvPicPr>
            <a:picLocks noChangeAspect="1"/>
          </p:cNvPicPr>
          <p:nvPr/>
        </p:nvPicPr>
        <p:blipFill>
          <a:blip r:embed="rId2">
            <a:extLst/>
          </a:blip>
          <a:srcRect l="52456" t="62377" r="2757" b="1077"/>
          <a:stretch>
            <a:fillRect/>
          </a:stretch>
        </p:blipFill>
        <p:spPr>
          <a:xfrm>
            <a:off x="5636419" y="577908"/>
            <a:ext cx="13111089" cy="5883323"/>
          </a:xfrm>
          <a:prstGeom prst="rect">
            <a:avLst/>
          </a:prstGeom>
          <a:ln w="12700">
            <a:miter lim="400000"/>
          </a:ln>
        </p:spPr>
      </p:pic>
      <p:grpSp>
        <p:nvGrpSpPr>
          <p:cNvPr id="10164" name="Google Shape;11960;p86">
            <a:hlinkClick r:id="rId3" invalidUrl="" action="ppaction://hlinksldjump" tgtFrame="" tooltip="" history="1" highlightClick="0" endSnd="0"/>
          </p:cNvPr>
          <p:cNvGrpSpPr/>
          <p:nvPr/>
        </p:nvGrpSpPr>
        <p:grpSpPr>
          <a:xfrm>
            <a:off x="580386" y="12033363"/>
            <a:ext cx="1332657" cy="1296316"/>
            <a:chOff x="0" y="0"/>
            <a:chExt cx="1332655" cy="1296314"/>
          </a:xfrm>
        </p:grpSpPr>
        <p:sp>
          <p:nvSpPr>
            <p:cNvPr id="10147" name="Google Shape;11961;p86"/>
            <p:cNvSpPr/>
            <p:nvPr/>
          </p:nvSpPr>
          <p:spPr>
            <a:xfrm>
              <a:off x="437098" y="307702"/>
              <a:ext cx="895558" cy="1425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30" y="0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3730" y="0"/>
                  </a:lnTo>
                  <a:close/>
                </a:path>
              </a:pathLst>
            </a:custGeom>
            <a:solidFill>
              <a:srgbClr val="6DA8D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48" name="Google Shape;11962;p86"/>
            <p:cNvSpPr/>
            <p:nvPr/>
          </p:nvSpPr>
          <p:spPr>
            <a:xfrm>
              <a:off x="437098" y="450278"/>
              <a:ext cx="895558" cy="1435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373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98D9D5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49" name="Google Shape;11963;p86"/>
            <p:cNvSpPr/>
            <p:nvPr/>
          </p:nvSpPr>
          <p:spPr>
            <a:xfrm>
              <a:off x="504060" y="451144"/>
              <a:ext cx="828596" cy="4521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286" y="6858"/>
                  </a:lnTo>
                  <a:lnTo>
                    <a:pt x="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C1E8E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50" name="Google Shape;11964;p86"/>
            <p:cNvSpPr/>
            <p:nvPr/>
          </p:nvSpPr>
          <p:spPr>
            <a:xfrm>
              <a:off x="504060" y="0"/>
              <a:ext cx="828596" cy="4511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286" y="14769"/>
                  </a:ln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E8E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51" name="Google Shape;11965;p86"/>
            <p:cNvSpPr/>
            <p:nvPr/>
          </p:nvSpPr>
          <p:spPr>
            <a:xfrm>
              <a:off x="13716" y="944005"/>
              <a:ext cx="58484" cy="846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797" h="21600" fill="norm" stroke="1" extrusionOk="0">
                  <a:moveTo>
                    <a:pt x="7714" y="0"/>
                  </a:moveTo>
                  <a:cubicBezTo>
                    <a:pt x="7161" y="0"/>
                    <a:pt x="6608" y="25"/>
                    <a:pt x="6055" y="123"/>
                  </a:cubicBezTo>
                  <a:cubicBezTo>
                    <a:pt x="2046" y="786"/>
                    <a:pt x="-753" y="3858"/>
                    <a:pt x="180" y="6709"/>
                  </a:cubicBezTo>
                  <a:cubicBezTo>
                    <a:pt x="1424" y="10419"/>
                    <a:pt x="2945" y="14375"/>
                    <a:pt x="4811" y="17889"/>
                  </a:cubicBezTo>
                  <a:cubicBezTo>
                    <a:pt x="5744" y="20298"/>
                    <a:pt x="8820" y="21600"/>
                    <a:pt x="12207" y="21600"/>
                  </a:cubicBezTo>
                  <a:cubicBezTo>
                    <a:pt x="12829" y="21600"/>
                    <a:pt x="13762" y="21600"/>
                    <a:pt x="14661" y="21379"/>
                  </a:cubicBezTo>
                  <a:cubicBezTo>
                    <a:pt x="18670" y="20298"/>
                    <a:pt x="20847" y="17226"/>
                    <a:pt x="19292" y="14375"/>
                  </a:cubicBezTo>
                  <a:cubicBezTo>
                    <a:pt x="17771" y="11083"/>
                    <a:pt x="16527" y="7790"/>
                    <a:pt x="15283" y="4276"/>
                  </a:cubicBezTo>
                  <a:cubicBezTo>
                    <a:pt x="14488" y="1818"/>
                    <a:pt x="11343" y="0"/>
                    <a:pt x="7714" y="0"/>
                  </a:cubicBezTo>
                  <a:close/>
                </a:path>
              </a:pathLst>
            </a:custGeom>
            <a:solidFill>
              <a:srgbClr val="6DA8D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52" name="Google Shape;11966;p86"/>
            <p:cNvSpPr/>
            <p:nvPr/>
          </p:nvSpPr>
          <p:spPr>
            <a:xfrm>
              <a:off x="0" y="814530"/>
              <a:ext cx="58484" cy="861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5" h="21600" fill="norm" stroke="1" extrusionOk="0">
                  <a:moveTo>
                    <a:pt x="10979" y="0"/>
                  </a:moveTo>
                  <a:cubicBezTo>
                    <a:pt x="6005" y="0"/>
                    <a:pt x="1927" y="2030"/>
                    <a:pt x="1210" y="4784"/>
                  </a:cubicBezTo>
                  <a:cubicBezTo>
                    <a:pt x="403" y="8674"/>
                    <a:pt x="0" y="12322"/>
                    <a:pt x="0" y="16212"/>
                  </a:cubicBezTo>
                  <a:cubicBezTo>
                    <a:pt x="0" y="19232"/>
                    <a:pt x="4392" y="21600"/>
                    <a:pt x="9993" y="21600"/>
                  </a:cubicBezTo>
                  <a:cubicBezTo>
                    <a:pt x="15595" y="21600"/>
                    <a:pt x="19987" y="19232"/>
                    <a:pt x="19987" y="16212"/>
                  </a:cubicBezTo>
                  <a:cubicBezTo>
                    <a:pt x="19987" y="12757"/>
                    <a:pt x="20390" y="9302"/>
                    <a:pt x="21197" y="5871"/>
                  </a:cubicBezTo>
                  <a:cubicBezTo>
                    <a:pt x="21600" y="3068"/>
                    <a:pt x="17612" y="266"/>
                    <a:pt x="12413" y="48"/>
                  </a:cubicBezTo>
                  <a:cubicBezTo>
                    <a:pt x="11920" y="0"/>
                    <a:pt x="11427" y="0"/>
                    <a:pt x="10979" y="0"/>
                  </a:cubicBezTo>
                  <a:close/>
                </a:path>
              </a:pathLst>
            </a:custGeom>
            <a:solidFill>
              <a:srgbClr val="6DA8D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53" name="Google Shape;11967;p86"/>
            <p:cNvSpPr/>
            <p:nvPr/>
          </p:nvSpPr>
          <p:spPr>
            <a:xfrm>
              <a:off x="26699" y="688906"/>
              <a:ext cx="58485" cy="837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7" h="21600" fill="norm" stroke="1" extrusionOk="0">
                  <a:moveTo>
                    <a:pt x="12290" y="0"/>
                  </a:moveTo>
                  <a:cubicBezTo>
                    <a:pt x="9578" y="0"/>
                    <a:pt x="6866" y="1293"/>
                    <a:pt x="5592" y="3405"/>
                  </a:cubicBezTo>
                  <a:cubicBezTo>
                    <a:pt x="3533" y="6960"/>
                    <a:pt x="1801" y="10514"/>
                    <a:pt x="330" y="14267"/>
                  </a:cubicBezTo>
                  <a:cubicBezTo>
                    <a:pt x="-846" y="17151"/>
                    <a:pt x="1213" y="20481"/>
                    <a:pt x="5003" y="21376"/>
                  </a:cubicBezTo>
                  <a:cubicBezTo>
                    <a:pt x="5886" y="21600"/>
                    <a:pt x="6441" y="21600"/>
                    <a:pt x="7323" y="21600"/>
                  </a:cubicBezTo>
                  <a:cubicBezTo>
                    <a:pt x="10232" y="21600"/>
                    <a:pt x="13173" y="20034"/>
                    <a:pt x="14022" y="17598"/>
                  </a:cubicBezTo>
                  <a:cubicBezTo>
                    <a:pt x="15493" y="14267"/>
                    <a:pt x="17257" y="10962"/>
                    <a:pt x="18989" y="7855"/>
                  </a:cubicBezTo>
                  <a:cubicBezTo>
                    <a:pt x="20754" y="4971"/>
                    <a:pt x="18989" y="1641"/>
                    <a:pt x="15199" y="522"/>
                  </a:cubicBezTo>
                  <a:cubicBezTo>
                    <a:pt x="14284" y="174"/>
                    <a:pt x="13303" y="0"/>
                    <a:pt x="12290" y="0"/>
                  </a:cubicBezTo>
                  <a:close/>
                </a:path>
              </a:pathLst>
            </a:custGeom>
            <a:solidFill>
              <a:srgbClr val="6DA8D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54" name="Google Shape;11968;p86"/>
            <p:cNvSpPr/>
            <p:nvPr/>
          </p:nvSpPr>
          <p:spPr>
            <a:xfrm>
              <a:off x="84199" y="579081"/>
              <a:ext cx="70110" cy="766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22" h="21600" fill="norm" stroke="1" extrusionOk="0">
                  <a:moveTo>
                    <a:pt x="13778" y="0"/>
                  </a:moveTo>
                  <a:cubicBezTo>
                    <a:pt x="12100" y="0"/>
                    <a:pt x="10394" y="678"/>
                    <a:pt x="9211" y="1981"/>
                  </a:cubicBezTo>
                  <a:cubicBezTo>
                    <a:pt x="6267" y="5373"/>
                    <a:pt x="3570" y="8765"/>
                    <a:pt x="1121" y="12157"/>
                  </a:cubicBezTo>
                  <a:cubicBezTo>
                    <a:pt x="-860" y="14816"/>
                    <a:pt x="-117" y="18669"/>
                    <a:pt x="2579" y="20623"/>
                  </a:cubicBezTo>
                  <a:cubicBezTo>
                    <a:pt x="3818" y="21356"/>
                    <a:pt x="5028" y="21600"/>
                    <a:pt x="6267" y="21600"/>
                  </a:cubicBezTo>
                  <a:cubicBezTo>
                    <a:pt x="8220" y="21600"/>
                    <a:pt x="9954" y="20867"/>
                    <a:pt x="11164" y="19158"/>
                  </a:cubicBezTo>
                  <a:cubicBezTo>
                    <a:pt x="13393" y="16010"/>
                    <a:pt x="15842" y="12862"/>
                    <a:pt x="18539" y="9959"/>
                  </a:cubicBezTo>
                  <a:cubicBezTo>
                    <a:pt x="20740" y="7299"/>
                    <a:pt x="20492" y="3663"/>
                    <a:pt x="17796" y="1492"/>
                  </a:cubicBezTo>
                  <a:cubicBezTo>
                    <a:pt x="16668" y="488"/>
                    <a:pt x="15237" y="0"/>
                    <a:pt x="13778" y="0"/>
                  </a:cubicBezTo>
                  <a:close/>
                </a:path>
              </a:pathLst>
            </a:custGeom>
            <a:solidFill>
              <a:srgbClr val="6DA8D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55" name="Google Shape;11969;p86"/>
            <p:cNvSpPr/>
            <p:nvPr/>
          </p:nvSpPr>
          <p:spPr>
            <a:xfrm>
              <a:off x="174158" y="494403"/>
              <a:ext cx="78703" cy="676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88" h="21600" fill="norm" stroke="1" extrusionOk="0">
                  <a:moveTo>
                    <a:pt x="14682" y="0"/>
                  </a:moveTo>
                  <a:cubicBezTo>
                    <a:pt x="13644" y="0"/>
                    <a:pt x="12606" y="338"/>
                    <a:pt x="11642" y="1015"/>
                  </a:cubicBezTo>
                  <a:cubicBezTo>
                    <a:pt x="8355" y="3477"/>
                    <a:pt x="5266" y="6492"/>
                    <a:pt x="2177" y="9262"/>
                  </a:cubicBezTo>
                  <a:cubicBezTo>
                    <a:pt x="-245" y="11723"/>
                    <a:pt x="-690" y="16123"/>
                    <a:pt x="1065" y="18862"/>
                  </a:cubicBezTo>
                  <a:cubicBezTo>
                    <a:pt x="2177" y="20769"/>
                    <a:pt x="3932" y="21600"/>
                    <a:pt x="5488" y="21600"/>
                  </a:cubicBezTo>
                  <a:cubicBezTo>
                    <a:pt x="6576" y="21600"/>
                    <a:pt x="7910" y="21323"/>
                    <a:pt x="8800" y="20246"/>
                  </a:cubicBezTo>
                  <a:cubicBezTo>
                    <a:pt x="11642" y="17477"/>
                    <a:pt x="14509" y="15015"/>
                    <a:pt x="17598" y="12831"/>
                  </a:cubicBezTo>
                  <a:cubicBezTo>
                    <a:pt x="20243" y="10615"/>
                    <a:pt x="20910" y="6492"/>
                    <a:pt x="19378" y="3200"/>
                  </a:cubicBezTo>
                  <a:cubicBezTo>
                    <a:pt x="18389" y="1108"/>
                    <a:pt x="16560" y="0"/>
                    <a:pt x="14682" y="0"/>
                  </a:cubicBezTo>
                  <a:close/>
                </a:path>
              </a:pathLst>
            </a:custGeom>
            <a:solidFill>
              <a:srgbClr val="6DA8D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56" name="Google Shape;11970;p86"/>
            <p:cNvSpPr/>
            <p:nvPr/>
          </p:nvSpPr>
          <p:spPr>
            <a:xfrm>
              <a:off x="263749" y="1223525"/>
              <a:ext cx="84738" cy="584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96" h="21600" fill="norm" stroke="1" extrusionOk="0">
                  <a:moveTo>
                    <a:pt x="5150" y="0"/>
                  </a:moveTo>
                  <a:cubicBezTo>
                    <a:pt x="3074" y="0"/>
                    <a:pt x="1135" y="2138"/>
                    <a:pt x="327" y="5550"/>
                  </a:cubicBezTo>
                  <a:cubicBezTo>
                    <a:pt x="-688" y="9900"/>
                    <a:pt x="743" y="14587"/>
                    <a:pt x="3420" y="16237"/>
                  </a:cubicBezTo>
                  <a:cubicBezTo>
                    <a:pt x="6927" y="18262"/>
                    <a:pt x="10412" y="19912"/>
                    <a:pt x="13920" y="21262"/>
                  </a:cubicBezTo>
                  <a:cubicBezTo>
                    <a:pt x="14335" y="21262"/>
                    <a:pt x="14750" y="21600"/>
                    <a:pt x="15166" y="21600"/>
                  </a:cubicBezTo>
                  <a:cubicBezTo>
                    <a:pt x="17427" y="21600"/>
                    <a:pt x="19689" y="18937"/>
                    <a:pt x="20104" y="14925"/>
                  </a:cubicBezTo>
                  <a:cubicBezTo>
                    <a:pt x="20912" y="10575"/>
                    <a:pt x="19066" y="5887"/>
                    <a:pt x="16389" y="4875"/>
                  </a:cubicBezTo>
                  <a:cubicBezTo>
                    <a:pt x="13089" y="3862"/>
                    <a:pt x="10020" y="2212"/>
                    <a:pt x="6927" y="525"/>
                  </a:cubicBezTo>
                  <a:cubicBezTo>
                    <a:pt x="6327" y="150"/>
                    <a:pt x="5727" y="0"/>
                    <a:pt x="5150" y="0"/>
                  </a:cubicBezTo>
                  <a:close/>
                </a:path>
              </a:pathLst>
            </a:custGeom>
            <a:solidFill>
              <a:srgbClr val="6DA8D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57" name="Google Shape;11971;p86"/>
            <p:cNvSpPr/>
            <p:nvPr/>
          </p:nvSpPr>
          <p:spPr>
            <a:xfrm>
              <a:off x="150605" y="1161343"/>
              <a:ext cx="78196" cy="68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66" h="21600" fill="norm" stroke="1" extrusionOk="0">
                  <a:moveTo>
                    <a:pt x="5656" y="0"/>
                  </a:moveTo>
                  <a:cubicBezTo>
                    <a:pt x="3983" y="0"/>
                    <a:pt x="2335" y="911"/>
                    <a:pt x="1161" y="2613"/>
                  </a:cubicBezTo>
                  <a:cubicBezTo>
                    <a:pt x="-612" y="5590"/>
                    <a:pt x="-387" y="9661"/>
                    <a:pt x="2060" y="12091"/>
                  </a:cubicBezTo>
                  <a:cubicBezTo>
                    <a:pt x="5181" y="15099"/>
                    <a:pt x="8303" y="18076"/>
                    <a:pt x="11649" y="20506"/>
                  </a:cubicBezTo>
                  <a:cubicBezTo>
                    <a:pt x="12748" y="21327"/>
                    <a:pt x="13646" y="21600"/>
                    <a:pt x="14770" y="21600"/>
                  </a:cubicBezTo>
                  <a:cubicBezTo>
                    <a:pt x="16543" y="21600"/>
                    <a:pt x="18316" y="20506"/>
                    <a:pt x="19440" y="18349"/>
                  </a:cubicBezTo>
                  <a:cubicBezTo>
                    <a:pt x="20988" y="15372"/>
                    <a:pt x="20339" y="11028"/>
                    <a:pt x="17667" y="9114"/>
                  </a:cubicBezTo>
                  <a:cubicBezTo>
                    <a:pt x="14770" y="6684"/>
                    <a:pt x="11874" y="4253"/>
                    <a:pt x="9202" y="1549"/>
                  </a:cubicBezTo>
                  <a:cubicBezTo>
                    <a:pt x="8153" y="486"/>
                    <a:pt x="6904" y="0"/>
                    <a:pt x="5656" y="0"/>
                  </a:cubicBezTo>
                  <a:close/>
                </a:path>
              </a:pathLst>
            </a:custGeom>
            <a:solidFill>
              <a:srgbClr val="6DA8D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58" name="Google Shape;11972;p86"/>
            <p:cNvSpPr/>
            <p:nvPr/>
          </p:nvSpPr>
          <p:spPr>
            <a:xfrm>
              <a:off x="64733" y="1064136"/>
              <a:ext cx="67910" cy="788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850" h="21600" fill="norm" stroke="1" extrusionOk="0">
                  <a:moveTo>
                    <a:pt x="6330" y="0"/>
                  </a:moveTo>
                  <a:cubicBezTo>
                    <a:pt x="5175" y="0"/>
                    <a:pt x="4049" y="290"/>
                    <a:pt x="3063" y="897"/>
                  </a:cubicBezTo>
                  <a:cubicBezTo>
                    <a:pt x="50" y="2532"/>
                    <a:pt x="-964" y="6303"/>
                    <a:pt x="1035" y="9125"/>
                  </a:cubicBezTo>
                  <a:cubicBezTo>
                    <a:pt x="3317" y="12659"/>
                    <a:pt x="5823" y="15956"/>
                    <a:pt x="8583" y="19226"/>
                  </a:cubicBezTo>
                  <a:cubicBezTo>
                    <a:pt x="9850" y="20651"/>
                    <a:pt x="11850" y="21600"/>
                    <a:pt x="13596" y="21600"/>
                  </a:cubicBezTo>
                  <a:cubicBezTo>
                    <a:pt x="14863" y="21600"/>
                    <a:pt x="16384" y="21125"/>
                    <a:pt x="17369" y="20176"/>
                  </a:cubicBezTo>
                  <a:cubicBezTo>
                    <a:pt x="20129" y="18303"/>
                    <a:pt x="20636" y="14532"/>
                    <a:pt x="18637" y="11947"/>
                  </a:cubicBezTo>
                  <a:cubicBezTo>
                    <a:pt x="16130" y="9125"/>
                    <a:pt x="13596" y="6066"/>
                    <a:pt x="11596" y="2769"/>
                  </a:cubicBezTo>
                  <a:cubicBezTo>
                    <a:pt x="10470" y="949"/>
                    <a:pt x="8386" y="0"/>
                    <a:pt x="6330" y="0"/>
                  </a:cubicBezTo>
                  <a:close/>
                </a:path>
              </a:pathLst>
            </a:custGeom>
            <a:solidFill>
              <a:srgbClr val="6DA8D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59" name="Google Shape;11973;p86"/>
            <p:cNvSpPr/>
            <p:nvPr/>
          </p:nvSpPr>
          <p:spPr>
            <a:xfrm>
              <a:off x="394033" y="1237830"/>
              <a:ext cx="83658" cy="584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6" h="21600" fill="norm" stroke="1" extrusionOk="0">
                  <a:moveTo>
                    <a:pt x="16005" y="0"/>
                  </a:moveTo>
                  <a:cubicBezTo>
                    <a:pt x="15760" y="0"/>
                    <a:pt x="15516" y="45"/>
                    <a:pt x="15271" y="91"/>
                  </a:cubicBezTo>
                  <a:cubicBezTo>
                    <a:pt x="11997" y="909"/>
                    <a:pt x="8723" y="1319"/>
                    <a:pt x="5449" y="1319"/>
                  </a:cubicBezTo>
                  <a:cubicBezTo>
                    <a:pt x="2419" y="1319"/>
                    <a:pt x="0" y="5775"/>
                    <a:pt x="0" y="11459"/>
                  </a:cubicBezTo>
                  <a:cubicBezTo>
                    <a:pt x="0" y="16734"/>
                    <a:pt x="2419" y="21600"/>
                    <a:pt x="5449" y="21600"/>
                  </a:cubicBezTo>
                  <a:cubicBezTo>
                    <a:pt x="9163" y="21600"/>
                    <a:pt x="12877" y="21191"/>
                    <a:pt x="16567" y="20372"/>
                  </a:cubicBezTo>
                  <a:cubicBezTo>
                    <a:pt x="19401" y="19599"/>
                    <a:pt x="21600" y="14733"/>
                    <a:pt x="21160" y="9049"/>
                  </a:cubicBezTo>
                  <a:cubicBezTo>
                    <a:pt x="20965" y="3820"/>
                    <a:pt x="18570" y="0"/>
                    <a:pt x="16005" y="0"/>
                  </a:cubicBezTo>
                  <a:close/>
                </a:path>
              </a:pathLst>
            </a:custGeom>
            <a:solidFill>
              <a:srgbClr val="6DA8D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60" name="Google Shape;11974;p86"/>
            <p:cNvSpPr/>
            <p:nvPr/>
          </p:nvSpPr>
          <p:spPr>
            <a:xfrm>
              <a:off x="518920" y="1204695"/>
              <a:ext cx="82492" cy="61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23" h="21600" fill="norm" stroke="1" extrusionOk="0">
                  <a:moveTo>
                    <a:pt x="14780" y="0"/>
                  </a:moveTo>
                  <a:cubicBezTo>
                    <a:pt x="13957" y="0"/>
                    <a:pt x="13111" y="306"/>
                    <a:pt x="12312" y="986"/>
                  </a:cubicBezTo>
                  <a:cubicBezTo>
                    <a:pt x="9374" y="3402"/>
                    <a:pt x="6459" y="5238"/>
                    <a:pt x="3310" y="7041"/>
                  </a:cubicBezTo>
                  <a:cubicBezTo>
                    <a:pt x="583" y="8572"/>
                    <a:pt x="-686" y="13130"/>
                    <a:pt x="372" y="16770"/>
                  </a:cubicBezTo>
                  <a:cubicBezTo>
                    <a:pt x="1218" y="19797"/>
                    <a:pt x="3098" y="21600"/>
                    <a:pt x="5190" y="21600"/>
                  </a:cubicBezTo>
                  <a:cubicBezTo>
                    <a:pt x="5825" y="21600"/>
                    <a:pt x="6459" y="21600"/>
                    <a:pt x="7070" y="21294"/>
                  </a:cubicBezTo>
                  <a:cubicBezTo>
                    <a:pt x="10643" y="19185"/>
                    <a:pt x="14004" y="17076"/>
                    <a:pt x="17341" y="14321"/>
                  </a:cubicBezTo>
                  <a:cubicBezTo>
                    <a:pt x="19880" y="12212"/>
                    <a:pt x="20914" y="7654"/>
                    <a:pt x="19457" y="4014"/>
                  </a:cubicBezTo>
                  <a:cubicBezTo>
                    <a:pt x="18446" y="1497"/>
                    <a:pt x="16636" y="0"/>
                    <a:pt x="14780" y="0"/>
                  </a:cubicBezTo>
                  <a:close/>
                </a:path>
              </a:pathLst>
            </a:custGeom>
            <a:solidFill>
              <a:srgbClr val="6DA8D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61" name="Google Shape;11975;p86"/>
            <p:cNvSpPr/>
            <p:nvPr/>
          </p:nvSpPr>
          <p:spPr>
            <a:xfrm>
              <a:off x="628696" y="1123190"/>
              <a:ext cx="73163" cy="748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00" h="21600" fill="norm" stroke="1" extrusionOk="0">
                  <a:moveTo>
                    <a:pt x="14163" y="0"/>
                  </a:moveTo>
                  <a:cubicBezTo>
                    <a:pt x="12514" y="0"/>
                    <a:pt x="10918" y="751"/>
                    <a:pt x="9747" y="2252"/>
                  </a:cubicBezTo>
                  <a:cubicBezTo>
                    <a:pt x="7353" y="5226"/>
                    <a:pt x="4746" y="8201"/>
                    <a:pt x="1900" y="10675"/>
                  </a:cubicBezTo>
                  <a:cubicBezTo>
                    <a:pt x="-468" y="13149"/>
                    <a:pt x="-707" y="17124"/>
                    <a:pt x="1660" y="19598"/>
                  </a:cubicBezTo>
                  <a:cubicBezTo>
                    <a:pt x="2858" y="20849"/>
                    <a:pt x="4507" y="21600"/>
                    <a:pt x="5943" y="21600"/>
                  </a:cubicBezTo>
                  <a:cubicBezTo>
                    <a:pt x="7353" y="21600"/>
                    <a:pt x="8790" y="21100"/>
                    <a:pt x="9987" y="19849"/>
                  </a:cubicBezTo>
                  <a:cubicBezTo>
                    <a:pt x="13072" y="16874"/>
                    <a:pt x="16158" y="13649"/>
                    <a:pt x="18765" y="10175"/>
                  </a:cubicBezTo>
                  <a:cubicBezTo>
                    <a:pt x="20893" y="7450"/>
                    <a:pt x="20654" y="3725"/>
                    <a:pt x="18047" y="1501"/>
                  </a:cubicBezTo>
                  <a:cubicBezTo>
                    <a:pt x="16876" y="500"/>
                    <a:pt x="15493" y="0"/>
                    <a:pt x="14163" y="0"/>
                  </a:cubicBezTo>
                  <a:close/>
                </a:path>
              </a:pathLst>
            </a:custGeom>
            <a:solidFill>
              <a:srgbClr val="6DA8D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62" name="Google Shape;11976;p86"/>
            <p:cNvSpPr/>
            <p:nvPr/>
          </p:nvSpPr>
          <p:spPr>
            <a:xfrm>
              <a:off x="705654" y="1009709"/>
              <a:ext cx="59008" cy="834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774" h="21600" fill="norm" stroke="1" extrusionOk="0">
                  <a:moveTo>
                    <a:pt x="12679" y="0"/>
                  </a:moveTo>
                  <a:cubicBezTo>
                    <a:pt x="9547" y="0"/>
                    <a:pt x="6544" y="1472"/>
                    <a:pt x="5608" y="3816"/>
                  </a:cubicBezTo>
                  <a:cubicBezTo>
                    <a:pt x="4187" y="7133"/>
                    <a:pt x="2444" y="10476"/>
                    <a:pt x="732" y="13594"/>
                  </a:cubicBezTo>
                  <a:cubicBezTo>
                    <a:pt x="-1011" y="16487"/>
                    <a:pt x="442" y="19829"/>
                    <a:pt x="4187" y="21151"/>
                  </a:cubicBezTo>
                  <a:cubicBezTo>
                    <a:pt x="5027" y="21376"/>
                    <a:pt x="6189" y="21600"/>
                    <a:pt x="7061" y="21600"/>
                  </a:cubicBezTo>
                  <a:cubicBezTo>
                    <a:pt x="9934" y="21600"/>
                    <a:pt x="12517" y="20503"/>
                    <a:pt x="13680" y="18482"/>
                  </a:cubicBezTo>
                  <a:cubicBezTo>
                    <a:pt x="15714" y="14716"/>
                    <a:pt x="17715" y="11149"/>
                    <a:pt x="19459" y="7358"/>
                  </a:cubicBezTo>
                  <a:cubicBezTo>
                    <a:pt x="20589" y="4465"/>
                    <a:pt x="18587" y="1147"/>
                    <a:pt x="14842" y="249"/>
                  </a:cubicBezTo>
                  <a:cubicBezTo>
                    <a:pt x="14132" y="75"/>
                    <a:pt x="13389" y="0"/>
                    <a:pt x="12679" y="0"/>
                  </a:cubicBezTo>
                  <a:close/>
                </a:path>
              </a:pathLst>
            </a:custGeom>
            <a:solidFill>
              <a:srgbClr val="6DA8D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63" name="Google Shape;11977;p86"/>
            <p:cNvSpPr/>
            <p:nvPr/>
          </p:nvSpPr>
          <p:spPr>
            <a:xfrm>
              <a:off x="287799" y="442136"/>
              <a:ext cx="84495" cy="584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12" h="21600" fill="norm" stroke="1" extrusionOk="0">
                  <a:moveTo>
                    <a:pt x="15330" y="0"/>
                  </a:moveTo>
                  <a:cubicBezTo>
                    <a:pt x="14841" y="0"/>
                    <a:pt x="14352" y="112"/>
                    <a:pt x="13840" y="335"/>
                  </a:cubicBezTo>
                  <a:cubicBezTo>
                    <a:pt x="10302" y="1676"/>
                    <a:pt x="6788" y="3314"/>
                    <a:pt x="3459" y="5326"/>
                  </a:cubicBezTo>
                  <a:cubicBezTo>
                    <a:pt x="759" y="6964"/>
                    <a:pt x="-707" y="11954"/>
                    <a:pt x="340" y="16274"/>
                  </a:cubicBezTo>
                  <a:cubicBezTo>
                    <a:pt x="1178" y="19589"/>
                    <a:pt x="3040" y="21600"/>
                    <a:pt x="5112" y="21600"/>
                  </a:cubicBezTo>
                  <a:cubicBezTo>
                    <a:pt x="5740" y="21600"/>
                    <a:pt x="6369" y="21265"/>
                    <a:pt x="6997" y="20930"/>
                  </a:cubicBezTo>
                  <a:cubicBezTo>
                    <a:pt x="10093" y="19254"/>
                    <a:pt x="13212" y="17615"/>
                    <a:pt x="16540" y="16274"/>
                  </a:cubicBezTo>
                  <a:cubicBezTo>
                    <a:pt x="19240" y="15269"/>
                    <a:pt x="20893" y="10614"/>
                    <a:pt x="20288" y="6331"/>
                  </a:cubicBezTo>
                  <a:cubicBezTo>
                    <a:pt x="19590" y="2458"/>
                    <a:pt x="17634" y="0"/>
                    <a:pt x="15330" y="0"/>
                  </a:cubicBezTo>
                  <a:close/>
                </a:path>
              </a:pathLst>
            </a:custGeom>
            <a:solidFill>
              <a:srgbClr val="6DA8D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10165" name="تكلفة المشروع = ٥٦ ×١٠٠٠ = ٥٦٠٠٠ ريال"/>
          <p:cNvSpPr txBox="1"/>
          <p:nvPr/>
        </p:nvSpPr>
        <p:spPr>
          <a:xfrm>
            <a:off x="2580065" y="7742565"/>
            <a:ext cx="15396033" cy="1376668"/>
          </a:xfrm>
          <a:prstGeom prst="rect">
            <a:avLst/>
          </a:prstGeom>
          <a:ln w="254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121919" tIns="121919" rIns="121919" bIns="121919">
            <a:spAutoFit/>
          </a:bodyPr>
          <a:lstStyle>
            <a:lvl1pPr algn="ctr">
              <a:defRPr sz="8900">
                <a:ln w="25400" cap="flat">
                  <a:solidFill>
                    <a:srgbClr val="333333"/>
                  </a:solidFill>
                  <a:prstDash val="solid"/>
                  <a:miter lim="400000"/>
                </a:ln>
                <a:solidFill>
                  <a:srgbClr val="3D88B5"/>
                </a:solidFill>
                <a:latin typeface="29LTAzer"/>
                <a:ea typeface="29LTAzer"/>
                <a:cs typeface="29LTAzer"/>
                <a:sym typeface="29LTAzer"/>
              </a:defRPr>
            </a:lvl1pPr>
          </a:lstStyle>
          <a:p>
            <a:pPr rtl="0">
              <a:defRPr/>
            </a:pPr>
            <a:r>
              <a:t>تكلفة المشروع = ٥٦ ×١٠٠٠ = ٥٦٠٠٠ ريال</a:t>
            </a:r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10" name="Google Shape;10079;p67"/>
          <p:cNvGrpSpPr/>
          <p:nvPr/>
        </p:nvGrpSpPr>
        <p:grpSpPr>
          <a:xfrm>
            <a:off x="365737" y="7525010"/>
            <a:ext cx="4747164" cy="3777929"/>
            <a:chOff x="0" y="0"/>
            <a:chExt cx="4747162" cy="3777927"/>
          </a:xfrm>
        </p:grpSpPr>
        <p:sp>
          <p:nvSpPr>
            <p:cNvPr id="10167" name="Google Shape;10080;p67"/>
            <p:cNvSpPr/>
            <p:nvPr/>
          </p:nvSpPr>
          <p:spPr>
            <a:xfrm>
              <a:off x="3861144" y="2965238"/>
              <a:ext cx="886019" cy="8126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067" y="0"/>
                  </a:moveTo>
                  <a:lnTo>
                    <a:pt x="0" y="13890"/>
                  </a:lnTo>
                  <a:lnTo>
                    <a:pt x="380" y="21600"/>
                  </a:lnTo>
                  <a:lnTo>
                    <a:pt x="21600" y="7463"/>
                  </a:lnTo>
                  <a:lnTo>
                    <a:pt x="21067" y="0"/>
                  </a:lnTo>
                  <a:close/>
                </a:path>
              </a:pathLst>
            </a:custGeom>
            <a:solidFill>
              <a:srgbClr val="FF9D3F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68" name="Google Shape;10081;p67"/>
            <p:cNvSpPr/>
            <p:nvPr/>
          </p:nvSpPr>
          <p:spPr>
            <a:xfrm>
              <a:off x="459" y="3225746"/>
              <a:ext cx="3876268" cy="5521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13" y="10434"/>
                  </a:lnTo>
                  <a:lnTo>
                    <a:pt x="21600" y="21600"/>
                  </a:lnTo>
                  <a:lnTo>
                    <a:pt x="21522" y="102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986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69" name="Google Shape;10082;p67"/>
            <p:cNvSpPr/>
            <p:nvPr/>
          </p:nvSpPr>
          <p:spPr>
            <a:xfrm>
              <a:off x="3861144" y="2965238"/>
              <a:ext cx="886019" cy="8126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067" y="0"/>
                  </a:moveTo>
                  <a:lnTo>
                    <a:pt x="0" y="13890"/>
                  </a:lnTo>
                  <a:lnTo>
                    <a:pt x="380" y="21600"/>
                  </a:lnTo>
                  <a:lnTo>
                    <a:pt x="21600" y="7463"/>
                  </a:lnTo>
                  <a:lnTo>
                    <a:pt x="21067" y="0"/>
                  </a:lnTo>
                  <a:close/>
                </a:path>
              </a:pathLst>
            </a:custGeom>
            <a:solidFill>
              <a:srgbClr val="FFC39D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70" name="Google Shape;10083;p67"/>
            <p:cNvSpPr/>
            <p:nvPr/>
          </p:nvSpPr>
          <p:spPr>
            <a:xfrm>
              <a:off x="0" y="2820222"/>
              <a:ext cx="4725295" cy="6676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4" h="21600" fill="norm" stroke="1" extrusionOk="0">
                  <a:moveTo>
                    <a:pt x="5644" y="0"/>
                  </a:moveTo>
                  <a:cubicBezTo>
                    <a:pt x="5644" y="0"/>
                    <a:pt x="-126" y="12464"/>
                    <a:pt x="2" y="13121"/>
                  </a:cubicBezTo>
                  <a:lnTo>
                    <a:pt x="17554" y="21600"/>
                  </a:lnTo>
                  <a:lnTo>
                    <a:pt x="21474" y="4692"/>
                  </a:lnTo>
                  <a:lnTo>
                    <a:pt x="5644" y="0"/>
                  </a:lnTo>
                  <a:close/>
                </a:path>
              </a:pathLst>
            </a:custGeom>
            <a:solidFill>
              <a:srgbClr val="F8976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71" name="Google Shape;10084;p67"/>
            <p:cNvSpPr/>
            <p:nvPr/>
          </p:nvSpPr>
          <p:spPr>
            <a:xfrm>
              <a:off x="23" y="2965238"/>
              <a:ext cx="4725272" cy="5225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8" h="21600" fill="norm" stroke="1" extrusionOk="0">
                  <a:moveTo>
                    <a:pt x="21552" y="0"/>
                  </a:moveTo>
                  <a:cubicBezTo>
                    <a:pt x="20533" y="5288"/>
                    <a:pt x="17804" y="19535"/>
                    <a:pt x="17640" y="19987"/>
                  </a:cubicBezTo>
                  <a:cubicBezTo>
                    <a:pt x="17634" y="20004"/>
                    <a:pt x="17615" y="20015"/>
                    <a:pt x="17583" y="20015"/>
                  </a:cubicBezTo>
                  <a:cubicBezTo>
                    <a:pt x="16556" y="20015"/>
                    <a:pt x="2322" y="11307"/>
                    <a:pt x="166" y="9994"/>
                  </a:cubicBezTo>
                  <a:cubicBezTo>
                    <a:pt x="52" y="10381"/>
                    <a:pt x="-12" y="10703"/>
                    <a:pt x="2" y="10768"/>
                  </a:cubicBezTo>
                  <a:lnTo>
                    <a:pt x="17640" y="21600"/>
                  </a:lnTo>
                  <a:lnTo>
                    <a:pt x="21588" y="0"/>
                  </a:lnTo>
                  <a:close/>
                </a:path>
              </a:pathLst>
            </a:custGeom>
            <a:solidFill>
              <a:srgbClr val="FFD0A4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72" name="Google Shape;10085;p67"/>
            <p:cNvSpPr/>
            <p:nvPr/>
          </p:nvSpPr>
          <p:spPr>
            <a:xfrm>
              <a:off x="646264" y="138796"/>
              <a:ext cx="516304" cy="29497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549" y="0"/>
                  </a:moveTo>
                  <a:lnTo>
                    <a:pt x="0" y="69"/>
                  </a:lnTo>
                  <a:lnTo>
                    <a:pt x="520" y="21428"/>
                  </a:lnTo>
                  <a:lnTo>
                    <a:pt x="8223" y="21600"/>
                  </a:lnTo>
                  <a:lnTo>
                    <a:pt x="20948" y="20515"/>
                  </a:lnTo>
                  <a:lnTo>
                    <a:pt x="21600" y="525"/>
                  </a:lnTo>
                  <a:lnTo>
                    <a:pt x="8549" y="0"/>
                  </a:lnTo>
                  <a:close/>
                </a:path>
              </a:pathLst>
            </a:custGeom>
            <a:solidFill>
              <a:srgbClr val="FF9D3F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73" name="Google Shape;10086;p67"/>
            <p:cNvSpPr/>
            <p:nvPr/>
          </p:nvSpPr>
          <p:spPr>
            <a:xfrm>
              <a:off x="646264" y="138796"/>
              <a:ext cx="516304" cy="29497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549" y="0"/>
                  </a:moveTo>
                  <a:lnTo>
                    <a:pt x="0" y="69"/>
                  </a:lnTo>
                  <a:lnTo>
                    <a:pt x="520" y="21428"/>
                  </a:lnTo>
                  <a:lnTo>
                    <a:pt x="8223" y="21600"/>
                  </a:lnTo>
                  <a:lnTo>
                    <a:pt x="20817" y="20515"/>
                  </a:lnTo>
                  <a:lnTo>
                    <a:pt x="21600" y="525"/>
                  </a:lnTo>
                  <a:lnTo>
                    <a:pt x="8549" y="0"/>
                  </a:lnTo>
                  <a:close/>
                </a:path>
              </a:pathLst>
            </a:custGeom>
            <a:solidFill>
              <a:srgbClr val="FFC39D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74" name="Google Shape;10087;p67"/>
            <p:cNvSpPr/>
            <p:nvPr/>
          </p:nvSpPr>
          <p:spPr>
            <a:xfrm>
              <a:off x="646264" y="138796"/>
              <a:ext cx="204335" cy="29497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69"/>
                  </a:lnTo>
                  <a:lnTo>
                    <a:pt x="1315" y="21428"/>
                  </a:lnTo>
                  <a:lnTo>
                    <a:pt x="20776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9986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75" name="Google Shape;10088;p67"/>
            <p:cNvSpPr/>
            <p:nvPr/>
          </p:nvSpPr>
          <p:spPr>
            <a:xfrm>
              <a:off x="3319813" y="2155691"/>
              <a:ext cx="452493" cy="6224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8" h="21600" fill="norm" stroke="1" extrusionOk="0">
                  <a:moveTo>
                    <a:pt x="10816" y="0"/>
                  </a:moveTo>
                  <a:cubicBezTo>
                    <a:pt x="4963" y="0"/>
                    <a:pt x="150" y="4743"/>
                    <a:pt x="1" y="10665"/>
                  </a:cubicBezTo>
                  <a:cubicBezTo>
                    <a:pt x="-70" y="16617"/>
                    <a:pt x="4575" y="21491"/>
                    <a:pt x="10473" y="21598"/>
                  </a:cubicBezTo>
                  <a:cubicBezTo>
                    <a:pt x="10506" y="21598"/>
                    <a:pt x="10538" y="21600"/>
                    <a:pt x="10570" y="21600"/>
                  </a:cubicBezTo>
                  <a:cubicBezTo>
                    <a:pt x="16426" y="21600"/>
                    <a:pt x="21310" y="16802"/>
                    <a:pt x="21385" y="10881"/>
                  </a:cubicBezTo>
                  <a:cubicBezTo>
                    <a:pt x="21530" y="4926"/>
                    <a:pt x="16814" y="55"/>
                    <a:pt x="10916" y="0"/>
                  </a:cubicBezTo>
                  <a:cubicBezTo>
                    <a:pt x="10880" y="0"/>
                    <a:pt x="10848" y="0"/>
                    <a:pt x="10816" y="0"/>
                  </a:cubicBezTo>
                  <a:close/>
                </a:path>
              </a:pathLst>
            </a:custGeom>
            <a:solidFill>
              <a:srgbClr val="C83F3D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76" name="Google Shape;10089;p67"/>
            <p:cNvSpPr/>
            <p:nvPr/>
          </p:nvSpPr>
          <p:spPr>
            <a:xfrm>
              <a:off x="3536596" y="2358454"/>
              <a:ext cx="109281" cy="2324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8" h="21600" fill="norm" stroke="1" extrusionOk="0">
                  <a:moveTo>
                    <a:pt x="10968" y="0"/>
                  </a:moveTo>
                  <a:cubicBezTo>
                    <a:pt x="5185" y="0"/>
                    <a:pt x="321" y="4789"/>
                    <a:pt x="14" y="10727"/>
                  </a:cubicBezTo>
                  <a:cubicBezTo>
                    <a:pt x="-292" y="16672"/>
                    <a:pt x="4279" y="21600"/>
                    <a:pt x="10355" y="21600"/>
                  </a:cubicBezTo>
                  <a:cubicBezTo>
                    <a:pt x="16138" y="21600"/>
                    <a:pt x="21002" y="16818"/>
                    <a:pt x="21308" y="10873"/>
                  </a:cubicBezTo>
                  <a:cubicBezTo>
                    <a:pt x="21308" y="4928"/>
                    <a:pt x="16751" y="0"/>
                    <a:pt x="10968" y="0"/>
                  </a:cubicBezTo>
                  <a:close/>
                </a:path>
              </a:pathLst>
            </a:custGeom>
            <a:solidFill>
              <a:srgbClr val="E3DAD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77" name="Google Shape;10090;p67"/>
            <p:cNvSpPr/>
            <p:nvPr/>
          </p:nvSpPr>
          <p:spPr>
            <a:xfrm>
              <a:off x="2037632" y="2097945"/>
              <a:ext cx="452428" cy="6209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1" h="21600" fill="norm" stroke="1" extrusionOk="0">
                  <a:moveTo>
                    <a:pt x="10811" y="0"/>
                  </a:moveTo>
                  <a:cubicBezTo>
                    <a:pt x="4959" y="0"/>
                    <a:pt x="147" y="4755"/>
                    <a:pt x="1" y="10691"/>
                  </a:cubicBezTo>
                  <a:cubicBezTo>
                    <a:pt x="-73" y="16660"/>
                    <a:pt x="4571" y="21543"/>
                    <a:pt x="10469" y="21598"/>
                  </a:cubicBezTo>
                  <a:cubicBezTo>
                    <a:pt x="10533" y="21600"/>
                    <a:pt x="10598" y="21600"/>
                    <a:pt x="10666" y="21600"/>
                  </a:cubicBezTo>
                  <a:cubicBezTo>
                    <a:pt x="16476" y="21600"/>
                    <a:pt x="21307" y="16810"/>
                    <a:pt x="21378" y="10907"/>
                  </a:cubicBezTo>
                  <a:cubicBezTo>
                    <a:pt x="21527" y="4940"/>
                    <a:pt x="16808" y="55"/>
                    <a:pt x="10911" y="2"/>
                  </a:cubicBezTo>
                  <a:cubicBezTo>
                    <a:pt x="10879" y="0"/>
                    <a:pt x="10846" y="0"/>
                    <a:pt x="10811" y="0"/>
                  </a:cubicBezTo>
                  <a:close/>
                </a:path>
              </a:pathLst>
            </a:custGeom>
            <a:solidFill>
              <a:srgbClr val="C83F3D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78" name="Google Shape;10091;p67"/>
            <p:cNvSpPr/>
            <p:nvPr/>
          </p:nvSpPr>
          <p:spPr>
            <a:xfrm>
              <a:off x="2254420" y="2300707"/>
              <a:ext cx="109209" cy="2324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7" h="21600" fill="norm" stroke="1" extrusionOk="0">
                  <a:moveTo>
                    <a:pt x="10720" y="0"/>
                  </a:moveTo>
                  <a:cubicBezTo>
                    <a:pt x="5040" y="0"/>
                    <a:pt x="307" y="4876"/>
                    <a:pt x="14" y="10730"/>
                  </a:cubicBezTo>
                  <a:cubicBezTo>
                    <a:pt x="-293" y="16673"/>
                    <a:pt x="4574" y="21454"/>
                    <a:pt x="10360" y="21600"/>
                  </a:cubicBezTo>
                  <a:cubicBezTo>
                    <a:pt x="16134" y="21600"/>
                    <a:pt x="21014" y="16819"/>
                    <a:pt x="21307" y="10876"/>
                  </a:cubicBezTo>
                  <a:cubicBezTo>
                    <a:pt x="21307" y="4933"/>
                    <a:pt x="16747" y="6"/>
                    <a:pt x="10960" y="6"/>
                  </a:cubicBezTo>
                  <a:cubicBezTo>
                    <a:pt x="10880" y="6"/>
                    <a:pt x="10800" y="0"/>
                    <a:pt x="10720" y="0"/>
                  </a:cubicBezTo>
                  <a:close/>
                </a:path>
              </a:pathLst>
            </a:custGeom>
            <a:solidFill>
              <a:srgbClr val="E3DAD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79" name="Google Shape;10092;p67"/>
            <p:cNvSpPr/>
            <p:nvPr/>
          </p:nvSpPr>
          <p:spPr>
            <a:xfrm>
              <a:off x="1148539" y="2087079"/>
              <a:ext cx="452428" cy="620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1" h="21600" fill="norm" stroke="1" extrusionOk="0">
                  <a:moveTo>
                    <a:pt x="10811" y="0"/>
                  </a:moveTo>
                  <a:cubicBezTo>
                    <a:pt x="4959" y="0"/>
                    <a:pt x="147" y="4755"/>
                    <a:pt x="1" y="10689"/>
                  </a:cubicBezTo>
                  <a:cubicBezTo>
                    <a:pt x="-73" y="16659"/>
                    <a:pt x="4571" y="21543"/>
                    <a:pt x="10469" y="21598"/>
                  </a:cubicBezTo>
                  <a:cubicBezTo>
                    <a:pt x="10533" y="21600"/>
                    <a:pt x="10598" y="21600"/>
                    <a:pt x="10662" y="21600"/>
                  </a:cubicBezTo>
                  <a:cubicBezTo>
                    <a:pt x="16473" y="21600"/>
                    <a:pt x="21304" y="16812"/>
                    <a:pt x="21378" y="10908"/>
                  </a:cubicBezTo>
                  <a:cubicBezTo>
                    <a:pt x="21527" y="4938"/>
                    <a:pt x="16808" y="55"/>
                    <a:pt x="10911" y="0"/>
                  </a:cubicBezTo>
                  <a:cubicBezTo>
                    <a:pt x="10876" y="0"/>
                    <a:pt x="10843" y="0"/>
                    <a:pt x="10811" y="0"/>
                  </a:cubicBezTo>
                  <a:close/>
                </a:path>
              </a:pathLst>
            </a:custGeom>
            <a:solidFill>
              <a:srgbClr val="F0303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80" name="Google Shape;10093;p67"/>
            <p:cNvSpPr/>
            <p:nvPr/>
          </p:nvSpPr>
          <p:spPr>
            <a:xfrm>
              <a:off x="1365259" y="2289841"/>
              <a:ext cx="109277" cy="2324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7" h="21600" fill="norm" stroke="1" extrusionOk="0">
                  <a:moveTo>
                    <a:pt x="10714" y="0"/>
                  </a:moveTo>
                  <a:cubicBezTo>
                    <a:pt x="5050" y="0"/>
                    <a:pt x="320" y="4871"/>
                    <a:pt x="13" y="10727"/>
                  </a:cubicBezTo>
                  <a:cubicBezTo>
                    <a:pt x="-293" y="16672"/>
                    <a:pt x="4584" y="21454"/>
                    <a:pt x="10354" y="21600"/>
                  </a:cubicBezTo>
                  <a:cubicBezTo>
                    <a:pt x="16137" y="21600"/>
                    <a:pt x="21001" y="16818"/>
                    <a:pt x="21307" y="10873"/>
                  </a:cubicBezTo>
                  <a:cubicBezTo>
                    <a:pt x="21307" y="4928"/>
                    <a:pt x="16750" y="0"/>
                    <a:pt x="10967" y="0"/>
                  </a:cubicBezTo>
                  <a:cubicBezTo>
                    <a:pt x="10887" y="0"/>
                    <a:pt x="10807" y="0"/>
                    <a:pt x="10714" y="0"/>
                  </a:cubicBezTo>
                  <a:close/>
                </a:path>
              </a:pathLst>
            </a:custGeom>
            <a:solidFill>
              <a:srgbClr val="E3DAD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81" name="Google Shape;10094;p67"/>
            <p:cNvSpPr/>
            <p:nvPr/>
          </p:nvSpPr>
          <p:spPr>
            <a:xfrm>
              <a:off x="926984" y="2090154"/>
              <a:ext cx="452493" cy="6224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8" h="21600" fill="norm" stroke="1" extrusionOk="0">
                  <a:moveTo>
                    <a:pt x="10816" y="0"/>
                  </a:moveTo>
                  <a:cubicBezTo>
                    <a:pt x="4963" y="0"/>
                    <a:pt x="150" y="4798"/>
                    <a:pt x="1" y="10719"/>
                  </a:cubicBezTo>
                  <a:cubicBezTo>
                    <a:pt x="-70" y="16674"/>
                    <a:pt x="4575" y="21545"/>
                    <a:pt x="10473" y="21600"/>
                  </a:cubicBezTo>
                  <a:cubicBezTo>
                    <a:pt x="10506" y="21600"/>
                    <a:pt x="10538" y="21600"/>
                    <a:pt x="10573" y="21600"/>
                  </a:cubicBezTo>
                  <a:cubicBezTo>
                    <a:pt x="16497" y="21600"/>
                    <a:pt x="21310" y="16857"/>
                    <a:pt x="21385" y="10935"/>
                  </a:cubicBezTo>
                  <a:cubicBezTo>
                    <a:pt x="21530" y="4980"/>
                    <a:pt x="16814" y="109"/>
                    <a:pt x="10916" y="0"/>
                  </a:cubicBezTo>
                  <a:cubicBezTo>
                    <a:pt x="10880" y="0"/>
                    <a:pt x="10848" y="0"/>
                    <a:pt x="10816" y="0"/>
                  </a:cubicBezTo>
                  <a:close/>
                </a:path>
              </a:pathLst>
            </a:custGeom>
            <a:solidFill>
              <a:srgbClr val="F0303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82" name="Google Shape;10095;p67"/>
            <p:cNvSpPr/>
            <p:nvPr/>
          </p:nvSpPr>
          <p:spPr>
            <a:xfrm>
              <a:off x="1143771" y="2292985"/>
              <a:ext cx="109278" cy="2324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7" h="21600" fill="norm" stroke="1" extrusionOk="0">
                  <a:moveTo>
                    <a:pt x="10967" y="0"/>
                  </a:moveTo>
                  <a:cubicBezTo>
                    <a:pt x="5184" y="0"/>
                    <a:pt x="320" y="4782"/>
                    <a:pt x="13" y="10727"/>
                  </a:cubicBezTo>
                  <a:cubicBezTo>
                    <a:pt x="-293" y="16672"/>
                    <a:pt x="4571" y="21600"/>
                    <a:pt x="10354" y="21600"/>
                  </a:cubicBezTo>
                  <a:cubicBezTo>
                    <a:pt x="10434" y="21600"/>
                    <a:pt x="10527" y="21600"/>
                    <a:pt x="10607" y="21600"/>
                  </a:cubicBezTo>
                  <a:cubicBezTo>
                    <a:pt x="16270" y="21600"/>
                    <a:pt x="21001" y="16729"/>
                    <a:pt x="21307" y="10873"/>
                  </a:cubicBezTo>
                  <a:cubicBezTo>
                    <a:pt x="21307" y="4928"/>
                    <a:pt x="16736" y="146"/>
                    <a:pt x="10967" y="0"/>
                  </a:cubicBezTo>
                  <a:close/>
                </a:path>
              </a:pathLst>
            </a:custGeom>
            <a:solidFill>
              <a:srgbClr val="E3DAD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83" name="Google Shape;10096;p67"/>
            <p:cNvSpPr/>
            <p:nvPr/>
          </p:nvSpPr>
          <p:spPr>
            <a:xfrm>
              <a:off x="992539" y="2349091"/>
              <a:ext cx="3047997" cy="2090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0966"/>
                  </a:lnTo>
                  <a:lnTo>
                    <a:pt x="21567" y="21600"/>
                  </a:lnTo>
                  <a:lnTo>
                    <a:pt x="21600" y="109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2C0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84" name="Google Shape;10097;p67"/>
            <p:cNvSpPr/>
            <p:nvPr/>
          </p:nvSpPr>
          <p:spPr>
            <a:xfrm>
              <a:off x="1006548" y="2363169"/>
              <a:ext cx="3019910" cy="1357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4720"/>
                  </a:lnTo>
                  <a:lnTo>
                    <a:pt x="21600" y="21600"/>
                  </a:lnTo>
                  <a:lnTo>
                    <a:pt x="21600" y="168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DEC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85" name="Google Shape;10098;p67"/>
            <p:cNvSpPr/>
            <p:nvPr/>
          </p:nvSpPr>
          <p:spPr>
            <a:xfrm>
              <a:off x="1143771" y="2292985"/>
              <a:ext cx="82762" cy="2324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5" h="21600" fill="norm" stroke="1" extrusionOk="0">
                  <a:moveTo>
                    <a:pt x="14418" y="0"/>
                  </a:moveTo>
                  <a:cubicBezTo>
                    <a:pt x="6815" y="0"/>
                    <a:pt x="421" y="4782"/>
                    <a:pt x="18" y="10727"/>
                  </a:cubicBezTo>
                  <a:cubicBezTo>
                    <a:pt x="-385" y="16672"/>
                    <a:pt x="6009" y="21600"/>
                    <a:pt x="13612" y="21600"/>
                  </a:cubicBezTo>
                  <a:cubicBezTo>
                    <a:pt x="16415" y="21600"/>
                    <a:pt x="18815" y="21016"/>
                    <a:pt x="21215" y="20006"/>
                  </a:cubicBezTo>
                  <a:cubicBezTo>
                    <a:pt x="16415" y="17396"/>
                    <a:pt x="13612" y="13915"/>
                    <a:pt x="13612" y="10143"/>
                  </a:cubicBezTo>
                  <a:cubicBezTo>
                    <a:pt x="14015" y="6808"/>
                    <a:pt x="16415" y="3620"/>
                    <a:pt x="20409" y="1302"/>
                  </a:cubicBezTo>
                  <a:cubicBezTo>
                    <a:pt x="18815" y="578"/>
                    <a:pt x="16818" y="0"/>
                    <a:pt x="14418" y="0"/>
                  </a:cubicBezTo>
                  <a:close/>
                </a:path>
              </a:pathLst>
            </a:custGeom>
            <a:solidFill>
              <a:srgbClr val="E3DAD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86" name="Google Shape;10099;p67"/>
            <p:cNvSpPr/>
            <p:nvPr/>
          </p:nvSpPr>
          <p:spPr>
            <a:xfrm>
              <a:off x="926984" y="2090154"/>
              <a:ext cx="433699" cy="6224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1357" y="0"/>
                  </a:moveTo>
                  <a:cubicBezTo>
                    <a:pt x="5211" y="0"/>
                    <a:pt x="157" y="4798"/>
                    <a:pt x="1" y="10719"/>
                  </a:cubicBezTo>
                  <a:cubicBezTo>
                    <a:pt x="-74" y="16674"/>
                    <a:pt x="4804" y="21545"/>
                    <a:pt x="10997" y="21600"/>
                  </a:cubicBezTo>
                  <a:cubicBezTo>
                    <a:pt x="11045" y="21600"/>
                    <a:pt x="11092" y="21600"/>
                    <a:pt x="11140" y="21600"/>
                  </a:cubicBezTo>
                  <a:cubicBezTo>
                    <a:pt x="15648" y="21600"/>
                    <a:pt x="19532" y="19072"/>
                    <a:pt x="21370" y="15429"/>
                  </a:cubicBezTo>
                  <a:cubicBezTo>
                    <a:pt x="20441" y="15970"/>
                    <a:pt x="19359" y="16295"/>
                    <a:pt x="18195" y="16295"/>
                  </a:cubicBezTo>
                  <a:cubicBezTo>
                    <a:pt x="15098" y="16295"/>
                    <a:pt x="12622" y="13805"/>
                    <a:pt x="12700" y="10826"/>
                  </a:cubicBezTo>
                  <a:cubicBezTo>
                    <a:pt x="12775" y="7883"/>
                    <a:pt x="15275" y="5466"/>
                    <a:pt x="18327" y="5466"/>
                  </a:cubicBezTo>
                  <a:cubicBezTo>
                    <a:pt x="18361" y="5466"/>
                    <a:pt x="18395" y="5469"/>
                    <a:pt x="18429" y="5469"/>
                  </a:cubicBezTo>
                  <a:cubicBezTo>
                    <a:pt x="19589" y="5469"/>
                    <a:pt x="20675" y="5848"/>
                    <a:pt x="21526" y="6389"/>
                  </a:cubicBezTo>
                  <a:cubicBezTo>
                    <a:pt x="19823" y="2708"/>
                    <a:pt x="16028" y="55"/>
                    <a:pt x="11462" y="0"/>
                  </a:cubicBezTo>
                  <a:cubicBezTo>
                    <a:pt x="11425" y="0"/>
                    <a:pt x="11391" y="0"/>
                    <a:pt x="11357" y="0"/>
                  </a:cubicBezTo>
                  <a:close/>
                </a:path>
              </a:pathLst>
            </a:custGeom>
            <a:solidFill>
              <a:srgbClr val="E95045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87" name="Google Shape;10100;p67"/>
            <p:cNvSpPr/>
            <p:nvPr/>
          </p:nvSpPr>
          <p:spPr>
            <a:xfrm>
              <a:off x="926984" y="2091658"/>
              <a:ext cx="252737" cy="6209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4" h="21600" fill="norm" stroke="1" extrusionOk="0">
                  <a:moveTo>
                    <a:pt x="19268" y="0"/>
                  </a:moveTo>
                  <a:cubicBezTo>
                    <a:pt x="8822" y="0"/>
                    <a:pt x="269" y="4790"/>
                    <a:pt x="2" y="10693"/>
                  </a:cubicBezTo>
                  <a:cubicBezTo>
                    <a:pt x="-126" y="16662"/>
                    <a:pt x="8224" y="21545"/>
                    <a:pt x="18826" y="21600"/>
                  </a:cubicBezTo>
                  <a:cubicBezTo>
                    <a:pt x="19488" y="21600"/>
                    <a:pt x="20150" y="21600"/>
                    <a:pt x="20679" y="21545"/>
                  </a:cubicBezTo>
                  <a:cubicBezTo>
                    <a:pt x="11005" y="20949"/>
                    <a:pt x="3584" y="16337"/>
                    <a:pt x="3712" y="10693"/>
                  </a:cubicBezTo>
                  <a:cubicBezTo>
                    <a:pt x="3979" y="5104"/>
                    <a:pt x="11667" y="492"/>
                    <a:pt x="21474" y="57"/>
                  </a:cubicBezTo>
                  <a:cubicBezTo>
                    <a:pt x="20812" y="2"/>
                    <a:pt x="20284" y="2"/>
                    <a:pt x="19622" y="2"/>
                  </a:cubicBezTo>
                  <a:cubicBezTo>
                    <a:pt x="19500" y="2"/>
                    <a:pt x="19384" y="0"/>
                    <a:pt x="19268" y="0"/>
                  </a:cubicBezTo>
                  <a:close/>
                </a:path>
              </a:pathLst>
            </a:custGeom>
            <a:solidFill>
              <a:srgbClr val="C83F3D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88" name="Google Shape;10101;p67"/>
            <p:cNvSpPr/>
            <p:nvPr/>
          </p:nvSpPr>
          <p:spPr>
            <a:xfrm>
              <a:off x="1007996" y="2195260"/>
              <a:ext cx="114031" cy="3847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48" h="21600" fill="norm" stroke="1" extrusionOk="0">
                  <a:moveTo>
                    <a:pt x="18212" y="0"/>
                  </a:moveTo>
                  <a:cubicBezTo>
                    <a:pt x="17885" y="0"/>
                    <a:pt x="17545" y="19"/>
                    <a:pt x="17193" y="58"/>
                  </a:cubicBezTo>
                  <a:cubicBezTo>
                    <a:pt x="8055" y="495"/>
                    <a:pt x="4184" y="3909"/>
                    <a:pt x="1964" y="6361"/>
                  </a:cubicBezTo>
                  <a:cubicBezTo>
                    <a:pt x="1138" y="7236"/>
                    <a:pt x="580" y="8026"/>
                    <a:pt x="301" y="8901"/>
                  </a:cubicBezTo>
                  <a:cubicBezTo>
                    <a:pt x="-524" y="11529"/>
                    <a:pt x="301" y="14330"/>
                    <a:pt x="3347" y="16693"/>
                  </a:cubicBezTo>
                  <a:cubicBezTo>
                    <a:pt x="4476" y="17480"/>
                    <a:pt x="13383" y="21600"/>
                    <a:pt x="17800" y="21600"/>
                  </a:cubicBezTo>
                  <a:cubicBezTo>
                    <a:pt x="18795" y="21600"/>
                    <a:pt x="19559" y="21393"/>
                    <a:pt x="19972" y="20898"/>
                  </a:cubicBezTo>
                  <a:cubicBezTo>
                    <a:pt x="21076" y="19935"/>
                    <a:pt x="18588" y="18707"/>
                    <a:pt x="17472" y="17832"/>
                  </a:cubicBezTo>
                  <a:cubicBezTo>
                    <a:pt x="16089" y="16781"/>
                    <a:pt x="15543" y="15557"/>
                    <a:pt x="14984" y="14418"/>
                  </a:cubicBezTo>
                  <a:cubicBezTo>
                    <a:pt x="13880" y="11966"/>
                    <a:pt x="12485" y="9515"/>
                    <a:pt x="13043" y="7063"/>
                  </a:cubicBezTo>
                  <a:cubicBezTo>
                    <a:pt x="13601" y="5222"/>
                    <a:pt x="14984" y="3384"/>
                    <a:pt x="17751" y="1719"/>
                  </a:cubicBezTo>
                  <a:cubicBezTo>
                    <a:pt x="18309" y="1458"/>
                    <a:pt x="20797" y="495"/>
                    <a:pt x="19414" y="142"/>
                  </a:cubicBezTo>
                  <a:cubicBezTo>
                    <a:pt x="19086" y="42"/>
                    <a:pt x="18673" y="0"/>
                    <a:pt x="18212" y="0"/>
                  </a:cubicBezTo>
                  <a:close/>
                </a:path>
              </a:pathLst>
            </a:custGeom>
            <a:solidFill>
              <a:srgbClr val="FF7069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89" name="Google Shape;10102;p67"/>
            <p:cNvSpPr/>
            <p:nvPr/>
          </p:nvSpPr>
          <p:spPr>
            <a:xfrm>
              <a:off x="1365259" y="2289841"/>
              <a:ext cx="82761" cy="2324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5" h="21600" fill="norm" stroke="1" extrusionOk="0">
                  <a:moveTo>
                    <a:pt x="14418" y="0"/>
                  </a:moveTo>
                  <a:cubicBezTo>
                    <a:pt x="6815" y="0"/>
                    <a:pt x="421" y="4782"/>
                    <a:pt x="18" y="10727"/>
                  </a:cubicBezTo>
                  <a:cubicBezTo>
                    <a:pt x="-385" y="16672"/>
                    <a:pt x="6027" y="21454"/>
                    <a:pt x="13612" y="21600"/>
                  </a:cubicBezTo>
                  <a:cubicBezTo>
                    <a:pt x="16415" y="21600"/>
                    <a:pt x="18815" y="20876"/>
                    <a:pt x="21215" y="19860"/>
                  </a:cubicBezTo>
                  <a:cubicBezTo>
                    <a:pt x="16415" y="17250"/>
                    <a:pt x="13612" y="13915"/>
                    <a:pt x="13612" y="10149"/>
                  </a:cubicBezTo>
                  <a:cubicBezTo>
                    <a:pt x="14015" y="6669"/>
                    <a:pt x="16415" y="3626"/>
                    <a:pt x="20409" y="1162"/>
                  </a:cubicBezTo>
                  <a:cubicBezTo>
                    <a:pt x="18815" y="438"/>
                    <a:pt x="16415" y="0"/>
                    <a:pt x="14418" y="0"/>
                  </a:cubicBezTo>
                  <a:close/>
                </a:path>
              </a:pathLst>
            </a:custGeom>
            <a:solidFill>
              <a:srgbClr val="E3DAD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90" name="Google Shape;10103;p67"/>
            <p:cNvSpPr/>
            <p:nvPr/>
          </p:nvSpPr>
          <p:spPr>
            <a:xfrm>
              <a:off x="1148539" y="2087079"/>
              <a:ext cx="433631" cy="620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3" h="21600" fill="norm" stroke="1" extrusionOk="0">
                  <a:moveTo>
                    <a:pt x="11354" y="0"/>
                  </a:moveTo>
                  <a:cubicBezTo>
                    <a:pt x="5208" y="0"/>
                    <a:pt x="154" y="4755"/>
                    <a:pt x="1" y="10689"/>
                  </a:cubicBezTo>
                  <a:cubicBezTo>
                    <a:pt x="-77" y="16659"/>
                    <a:pt x="4801" y="21543"/>
                    <a:pt x="10994" y="21598"/>
                  </a:cubicBezTo>
                  <a:cubicBezTo>
                    <a:pt x="11042" y="21598"/>
                    <a:pt x="11089" y="21600"/>
                    <a:pt x="11137" y="21600"/>
                  </a:cubicBezTo>
                  <a:cubicBezTo>
                    <a:pt x="15645" y="21600"/>
                    <a:pt x="19529" y="19063"/>
                    <a:pt x="21367" y="15411"/>
                  </a:cubicBezTo>
                  <a:cubicBezTo>
                    <a:pt x="20505" y="15965"/>
                    <a:pt x="19512" y="16286"/>
                    <a:pt x="18443" y="16286"/>
                  </a:cubicBezTo>
                  <a:cubicBezTo>
                    <a:pt x="18362" y="16286"/>
                    <a:pt x="18277" y="16284"/>
                    <a:pt x="18195" y="16279"/>
                  </a:cubicBezTo>
                  <a:cubicBezTo>
                    <a:pt x="15099" y="16279"/>
                    <a:pt x="12619" y="13837"/>
                    <a:pt x="12697" y="10799"/>
                  </a:cubicBezTo>
                  <a:cubicBezTo>
                    <a:pt x="12775" y="7815"/>
                    <a:pt x="15329" y="5426"/>
                    <a:pt x="18426" y="5426"/>
                  </a:cubicBezTo>
                  <a:cubicBezTo>
                    <a:pt x="19586" y="5480"/>
                    <a:pt x="20672" y="5806"/>
                    <a:pt x="21523" y="6403"/>
                  </a:cubicBezTo>
                  <a:cubicBezTo>
                    <a:pt x="19820" y="2658"/>
                    <a:pt x="15950" y="55"/>
                    <a:pt x="11459" y="0"/>
                  </a:cubicBezTo>
                  <a:cubicBezTo>
                    <a:pt x="11422" y="0"/>
                    <a:pt x="11388" y="0"/>
                    <a:pt x="11354" y="0"/>
                  </a:cubicBezTo>
                  <a:close/>
                </a:path>
              </a:pathLst>
            </a:custGeom>
            <a:solidFill>
              <a:srgbClr val="E95045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91" name="Google Shape;10104;p67"/>
            <p:cNvSpPr/>
            <p:nvPr/>
          </p:nvSpPr>
          <p:spPr>
            <a:xfrm>
              <a:off x="1148539" y="2087079"/>
              <a:ext cx="252669" cy="6207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8" h="21600" fill="norm" stroke="1" extrusionOk="0">
                  <a:moveTo>
                    <a:pt x="19436" y="0"/>
                  </a:moveTo>
                  <a:cubicBezTo>
                    <a:pt x="8914" y="0"/>
                    <a:pt x="263" y="4756"/>
                    <a:pt x="2" y="10691"/>
                  </a:cubicBezTo>
                  <a:cubicBezTo>
                    <a:pt x="-132" y="16661"/>
                    <a:pt x="8218" y="21545"/>
                    <a:pt x="18820" y="21600"/>
                  </a:cubicBezTo>
                  <a:lnTo>
                    <a:pt x="20673" y="21600"/>
                  </a:lnTo>
                  <a:cubicBezTo>
                    <a:pt x="10999" y="21003"/>
                    <a:pt x="3578" y="16336"/>
                    <a:pt x="3712" y="10691"/>
                  </a:cubicBezTo>
                  <a:cubicBezTo>
                    <a:pt x="3973" y="5100"/>
                    <a:pt x="11661" y="542"/>
                    <a:pt x="21468" y="55"/>
                  </a:cubicBezTo>
                  <a:cubicBezTo>
                    <a:pt x="20806" y="0"/>
                    <a:pt x="20278" y="0"/>
                    <a:pt x="19616" y="0"/>
                  </a:cubicBezTo>
                  <a:cubicBezTo>
                    <a:pt x="19552" y="0"/>
                    <a:pt x="19494" y="0"/>
                    <a:pt x="19436" y="0"/>
                  </a:cubicBezTo>
                  <a:close/>
                </a:path>
              </a:pathLst>
            </a:custGeom>
            <a:solidFill>
              <a:srgbClr val="C83F3D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92" name="Google Shape;10105;p67"/>
            <p:cNvSpPr/>
            <p:nvPr/>
          </p:nvSpPr>
          <p:spPr>
            <a:xfrm>
              <a:off x="1229484" y="2191159"/>
              <a:ext cx="113490" cy="3850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16" h="21600" fill="norm" stroke="1" extrusionOk="0">
                  <a:moveTo>
                    <a:pt x="18659" y="0"/>
                  </a:moveTo>
                  <a:cubicBezTo>
                    <a:pt x="18266" y="0"/>
                    <a:pt x="17848" y="23"/>
                    <a:pt x="17430" y="23"/>
                  </a:cubicBezTo>
                  <a:cubicBezTo>
                    <a:pt x="8161" y="460"/>
                    <a:pt x="4239" y="3872"/>
                    <a:pt x="1989" y="6322"/>
                  </a:cubicBezTo>
                  <a:cubicBezTo>
                    <a:pt x="1153" y="7200"/>
                    <a:pt x="588" y="8074"/>
                    <a:pt x="305" y="8948"/>
                  </a:cubicBezTo>
                  <a:cubicBezTo>
                    <a:pt x="-531" y="11486"/>
                    <a:pt x="305" y="14289"/>
                    <a:pt x="3391" y="16739"/>
                  </a:cubicBezTo>
                  <a:cubicBezTo>
                    <a:pt x="4546" y="17456"/>
                    <a:pt x="13656" y="21600"/>
                    <a:pt x="18119" y="21600"/>
                  </a:cubicBezTo>
                  <a:cubicBezTo>
                    <a:pt x="19077" y="21600"/>
                    <a:pt x="19827" y="21404"/>
                    <a:pt x="20233" y="20937"/>
                  </a:cubicBezTo>
                  <a:cubicBezTo>
                    <a:pt x="21069" y="19886"/>
                    <a:pt x="18832" y="18751"/>
                    <a:pt x="17701" y="17873"/>
                  </a:cubicBezTo>
                  <a:cubicBezTo>
                    <a:pt x="16299" y="16739"/>
                    <a:pt x="15746" y="15600"/>
                    <a:pt x="15180" y="14373"/>
                  </a:cubicBezTo>
                  <a:cubicBezTo>
                    <a:pt x="14062" y="12012"/>
                    <a:pt x="12660" y="9562"/>
                    <a:pt x="13213" y="7112"/>
                  </a:cubicBezTo>
                  <a:cubicBezTo>
                    <a:pt x="13779" y="5187"/>
                    <a:pt x="15180" y="3347"/>
                    <a:pt x="17983" y="1775"/>
                  </a:cubicBezTo>
                  <a:cubicBezTo>
                    <a:pt x="18266" y="1422"/>
                    <a:pt x="21069" y="460"/>
                    <a:pt x="19668" y="111"/>
                  </a:cubicBezTo>
                  <a:cubicBezTo>
                    <a:pt x="19385" y="23"/>
                    <a:pt x="19041" y="0"/>
                    <a:pt x="18659" y="0"/>
                  </a:cubicBezTo>
                  <a:close/>
                </a:path>
              </a:pathLst>
            </a:custGeom>
            <a:solidFill>
              <a:srgbClr val="FF7069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93" name="Google Shape;10106;p67"/>
            <p:cNvSpPr/>
            <p:nvPr/>
          </p:nvSpPr>
          <p:spPr>
            <a:xfrm>
              <a:off x="1599250" y="2083867"/>
              <a:ext cx="452429" cy="6209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1" h="21600" fill="norm" stroke="1" extrusionOk="0">
                  <a:moveTo>
                    <a:pt x="10720" y="0"/>
                  </a:moveTo>
                  <a:cubicBezTo>
                    <a:pt x="4909" y="0"/>
                    <a:pt x="78" y="4790"/>
                    <a:pt x="4" y="10693"/>
                  </a:cubicBezTo>
                  <a:cubicBezTo>
                    <a:pt x="-145" y="16660"/>
                    <a:pt x="4574" y="21545"/>
                    <a:pt x="10471" y="21600"/>
                  </a:cubicBezTo>
                  <a:cubicBezTo>
                    <a:pt x="10506" y="21600"/>
                    <a:pt x="10539" y="21600"/>
                    <a:pt x="10571" y="21600"/>
                  </a:cubicBezTo>
                  <a:cubicBezTo>
                    <a:pt x="16423" y="21600"/>
                    <a:pt x="21235" y="16845"/>
                    <a:pt x="21381" y="10909"/>
                  </a:cubicBezTo>
                  <a:cubicBezTo>
                    <a:pt x="21455" y="4940"/>
                    <a:pt x="16811" y="57"/>
                    <a:pt x="10913" y="2"/>
                  </a:cubicBezTo>
                  <a:cubicBezTo>
                    <a:pt x="10849" y="2"/>
                    <a:pt x="10784" y="0"/>
                    <a:pt x="10720" y="0"/>
                  </a:cubicBezTo>
                  <a:close/>
                </a:path>
              </a:pathLst>
            </a:custGeom>
            <a:solidFill>
              <a:srgbClr val="F0303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94" name="Google Shape;10107;p67"/>
            <p:cNvSpPr/>
            <p:nvPr/>
          </p:nvSpPr>
          <p:spPr>
            <a:xfrm>
              <a:off x="1814591" y="2285194"/>
              <a:ext cx="109282" cy="2324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8" h="21600" fill="norm" stroke="1" extrusionOk="0">
                  <a:moveTo>
                    <a:pt x="10953" y="0"/>
                  </a:moveTo>
                  <a:cubicBezTo>
                    <a:pt x="5170" y="0"/>
                    <a:pt x="306" y="4782"/>
                    <a:pt x="0" y="10727"/>
                  </a:cubicBezTo>
                  <a:cubicBezTo>
                    <a:pt x="0" y="16811"/>
                    <a:pt x="4557" y="21600"/>
                    <a:pt x="10340" y="21600"/>
                  </a:cubicBezTo>
                  <a:cubicBezTo>
                    <a:pt x="10434" y="21600"/>
                    <a:pt x="10527" y="21600"/>
                    <a:pt x="10607" y="21600"/>
                  </a:cubicBezTo>
                  <a:cubicBezTo>
                    <a:pt x="16563" y="21600"/>
                    <a:pt x="21294" y="16868"/>
                    <a:pt x="21294" y="10867"/>
                  </a:cubicBezTo>
                  <a:cubicBezTo>
                    <a:pt x="21600" y="4928"/>
                    <a:pt x="17029" y="140"/>
                    <a:pt x="10953" y="0"/>
                  </a:cubicBezTo>
                  <a:close/>
                </a:path>
              </a:pathLst>
            </a:custGeom>
            <a:solidFill>
              <a:srgbClr val="E3DAD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95" name="Google Shape;10108;p67"/>
            <p:cNvSpPr/>
            <p:nvPr/>
          </p:nvSpPr>
          <p:spPr>
            <a:xfrm>
              <a:off x="1377763" y="2087079"/>
              <a:ext cx="452429" cy="622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1" h="21600" fill="norm" stroke="1" extrusionOk="0">
                  <a:moveTo>
                    <a:pt x="10813" y="0"/>
                  </a:moveTo>
                  <a:cubicBezTo>
                    <a:pt x="4961" y="0"/>
                    <a:pt x="78" y="4744"/>
                    <a:pt x="4" y="10664"/>
                  </a:cubicBezTo>
                  <a:cubicBezTo>
                    <a:pt x="-145" y="16619"/>
                    <a:pt x="4574" y="21545"/>
                    <a:pt x="10471" y="21600"/>
                  </a:cubicBezTo>
                  <a:cubicBezTo>
                    <a:pt x="10503" y="21600"/>
                    <a:pt x="10539" y="21600"/>
                    <a:pt x="10571" y="21600"/>
                  </a:cubicBezTo>
                  <a:cubicBezTo>
                    <a:pt x="16423" y="21600"/>
                    <a:pt x="21235" y="16856"/>
                    <a:pt x="21381" y="10934"/>
                  </a:cubicBezTo>
                  <a:cubicBezTo>
                    <a:pt x="21455" y="4926"/>
                    <a:pt x="16811" y="55"/>
                    <a:pt x="10913" y="0"/>
                  </a:cubicBezTo>
                  <a:cubicBezTo>
                    <a:pt x="10881" y="0"/>
                    <a:pt x="10846" y="0"/>
                    <a:pt x="10813" y="0"/>
                  </a:cubicBezTo>
                  <a:close/>
                </a:path>
              </a:pathLst>
            </a:custGeom>
            <a:solidFill>
              <a:srgbClr val="F0303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96" name="Google Shape;10109;p67"/>
            <p:cNvSpPr/>
            <p:nvPr/>
          </p:nvSpPr>
          <p:spPr>
            <a:xfrm>
              <a:off x="1593104" y="2289841"/>
              <a:ext cx="109275" cy="2324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947" y="0"/>
                  </a:moveTo>
                  <a:cubicBezTo>
                    <a:pt x="5173" y="0"/>
                    <a:pt x="307" y="4782"/>
                    <a:pt x="0" y="10727"/>
                  </a:cubicBezTo>
                  <a:cubicBezTo>
                    <a:pt x="0" y="16672"/>
                    <a:pt x="4560" y="21600"/>
                    <a:pt x="10347" y="21600"/>
                  </a:cubicBezTo>
                  <a:cubicBezTo>
                    <a:pt x="16427" y="21600"/>
                    <a:pt x="21307" y="16818"/>
                    <a:pt x="21307" y="10873"/>
                  </a:cubicBezTo>
                  <a:cubicBezTo>
                    <a:pt x="21600" y="4928"/>
                    <a:pt x="17040" y="0"/>
                    <a:pt x="10947" y="0"/>
                  </a:cubicBezTo>
                  <a:close/>
                </a:path>
              </a:pathLst>
            </a:custGeom>
            <a:solidFill>
              <a:srgbClr val="E3DAD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97" name="Google Shape;10110;p67"/>
            <p:cNvSpPr/>
            <p:nvPr/>
          </p:nvSpPr>
          <p:spPr>
            <a:xfrm>
              <a:off x="1593104" y="2289841"/>
              <a:ext cx="82691" cy="2324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656" y="0"/>
                  </a:moveTo>
                  <a:cubicBezTo>
                    <a:pt x="6926" y="0"/>
                    <a:pt x="411" y="4782"/>
                    <a:pt x="0" y="10727"/>
                  </a:cubicBezTo>
                  <a:cubicBezTo>
                    <a:pt x="0" y="16672"/>
                    <a:pt x="6105" y="21600"/>
                    <a:pt x="13853" y="21600"/>
                  </a:cubicBezTo>
                  <a:cubicBezTo>
                    <a:pt x="16709" y="21600"/>
                    <a:pt x="19547" y="21022"/>
                    <a:pt x="21600" y="19860"/>
                  </a:cubicBezTo>
                  <a:cubicBezTo>
                    <a:pt x="16709" y="17396"/>
                    <a:pt x="13853" y="13915"/>
                    <a:pt x="14263" y="10149"/>
                  </a:cubicBezTo>
                  <a:cubicBezTo>
                    <a:pt x="14263" y="6669"/>
                    <a:pt x="17101" y="3626"/>
                    <a:pt x="21189" y="1162"/>
                  </a:cubicBezTo>
                  <a:cubicBezTo>
                    <a:pt x="19154" y="438"/>
                    <a:pt x="17101" y="0"/>
                    <a:pt x="14656" y="0"/>
                  </a:cubicBezTo>
                  <a:close/>
                </a:path>
              </a:pathLst>
            </a:custGeom>
            <a:solidFill>
              <a:srgbClr val="E3DAD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98" name="Google Shape;10111;p67"/>
            <p:cNvSpPr/>
            <p:nvPr/>
          </p:nvSpPr>
          <p:spPr>
            <a:xfrm>
              <a:off x="1377763" y="2087079"/>
              <a:ext cx="433685" cy="622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8" h="21600" fill="norm" stroke="1" extrusionOk="0">
                  <a:moveTo>
                    <a:pt x="11316" y="0"/>
                  </a:moveTo>
                  <a:cubicBezTo>
                    <a:pt x="5191" y="0"/>
                    <a:pt x="81" y="4744"/>
                    <a:pt x="3" y="10664"/>
                  </a:cubicBezTo>
                  <a:cubicBezTo>
                    <a:pt x="-152" y="16619"/>
                    <a:pt x="4786" y="21545"/>
                    <a:pt x="10957" y="21600"/>
                  </a:cubicBezTo>
                  <a:cubicBezTo>
                    <a:pt x="11005" y="21600"/>
                    <a:pt x="11052" y="21600"/>
                    <a:pt x="11099" y="21600"/>
                  </a:cubicBezTo>
                  <a:cubicBezTo>
                    <a:pt x="15513" y="21600"/>
                    <a:pt x="19386" y="19072"/>
                    <a:pt x="21218" y="15429"/>
                  </a:cubicBezTo>
                  <a:cubicBezTo>
                    <a:pt x="20292" y="15969"/>
                    <a:pt x="19288" y="16294"/>
                    <a:pt x="18132" y="16294"/>
                  </a:cubicBezTo>
                  <a:cubicBezTo>
                    <a:pt x="15047" y="16240"/>
                    <a:pt x="12576" y="13804"/>
                    <a:pt x="12576" y="10827"/>
                  </a:cubicBezTo>
                  <a:cubicBezTo>
                    <a:pt x="12654" y="7829"/>
                    <a:pt x="15145" y="5467"/>
                    <a:pt x="18258" y="5467"/>
                  </a:cubicBezTo>
                  <a:cubicBezTo>
                    <a:pt x="18291" y="5467"/>
                    <a:pt x="18328" y="5467"/>
                    <a:pt x="18362" y="5467"/>
                  </a:cubicBezTo>
                  <a:cubicBezTo>
                    <a:pt x="19522" y="5467"/>
                    <a:pt x="20522" y="5792"/>
                    <a:pt x="21448" y="6387"/>
                  </a:cubicBezTo>
                  <a:cubicBezTo>
                    <a:pt x="19674" y="2652"/>
                    <a:pt x="15895" y="55"/>
                    <a:pt x="11420" y="0"/>
                  </a:cubicBezTo>
                  <a:cubicBezTo>
                    <a:pt x="11386" y="0"/>
                    <a:pt x="11349" y="0"/>
                    <a:pt x="11316" y="0"/>
                  </a:cubicBezTo>
                  <a:close/>
                </a:path>
              </a:pathLst>
            </a:custGeom>
            <a:solidFill>
              <a:srgbClr val="E95045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99" name="Google Shape;10112;p67"/>
            <p:cNvSpPr/>
            <p:nvPr/>
          </p:nvSpPr>
          <p:spPr>
            <a:xfrm>
              <a:off x="1377763" y="2087079"/>
              <a:ext cx="251220" cy="622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9435" y="0"/>
                  </a:moveTo>
                  <a:cubicBezTo>
                    <a:pt x="8917" y="0"/>
                    <a:pt x="140" y="4744"/>
                    <a:pt x="6" y="10664"/>
                  </a:cubicBezTo>
                  <a:cubicBezTo>
                    <a:pt x="-261" y="16619"/>
                    <a:pt x="8220" y="21545"/>
                    <a:pt x="18820" y="21600"/>
                  </a:cubicBezTo>
                  <a:cubicBezTo>
                    <a:pt x="19481" y="21600"/>
                    <a:pt x="20015" y="21545"/>
                    <a:pt x="20677" y="21545"/>
                  </a:cubicBezTo>
                  <a:cubicBezTo>
                    <a:pt x="10873" y="20950"/>
                    <a:pt x="3448" y="16294"/>
                    <a:pt x="3715" y="10718"/>
                  </a:cubicBezTo>
                  <a:cubicBezTo>
                    <a:pt x="3849" y="5088"/>
                    <a:pt x="11668" y="541"/>
                    <a:pt x="21339" y="55"/>
                  </a:cubicBezTo>
                  <a:cubicBezTo>
                    <a:pt x="20805" y="55"/>
                    <a:pt x="20143" y="0"/>
                    <a:pt x="19615" y="0"/>
                  </a:cubicBezTo>
                  <a:cubicBezTo>
                    <a:pt x="19557" y="0"/>
                    <a:pt x="19493" y="0"/>
                    <a:pt x="19435" y="0"/>
                  </a:cubicBezTo>
                  <a:close/>
                </a:path>
              </a:pathLst>
            </a:custGeom>
            <a:solidFill>
              <a:srgbClr val="C83F3D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00" name="Google Shape;10113;p67"/>
            <p:cNvSpPr/>
            <p:nvPr/>
          </p:nvSpPr>
          <p:spPr>
            <a:xfrm>
              <a:off x="1458140" y="2191569"/>
              <a:ext cx="114135" cy="3852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55" h="21600" fill="norm" stroke="1" extrusionOk="0">
                  <a:moveTo>
                    <a:pt x="17027" y="0"/>
                  </a:moveTo>
                  <a:cubicBezTo>
                    <a:pt x="7895" y="525"/>
                    <a:pt x="4014" y="3935"/>
                    <a:pt x="1806" y="6384"/>
                  </a:cubicBezTo>
                  <a:cubicBezTo>
                    <a:pt x="1248" y="7173"/>
                    <a:pt x="691" y="8047"/>
                    <a:pt x="424" y="8920"/>
                  </a:cubicBezTo>
                  <a:cubicBezTo>
                    <a:pt x="-692" y="11545"/>
                    <a:pt x="424" y="14258"/>
                    <a:pt x="3468" y="16707"/>
                  </a:cubicBezTo>
                  <a:cubicBezTo>
                    <a:pt x="4365" y="17423"/>
                    <a:pt x="13449" y="21600"/>
                    <a:pt x="17925" y="21600"/>
                  </a:cubicBezTo>
                  <a:cubicBezTo>
                    <a:pt x="18907" y="21600"/>
                    <a:pt x="19671" y="21393"/>
                    <a:pt x="20071" y="20903"/>
                  </a:cubicBezTo>
                  <a:cubicBezTo>
                    <a:pt x="20908" y="19853"/>
                    <a:pt x="18689" y="18718"/>
                    <a:pt x="17585" y="17841"/>
                  </a:cubicBezTo>
                  <a:cubicBezTo>
                    <a:pt x="16202" y="16707"/>
                    <a:pt x="15365" y="15569"/>
                    <a:pt x="14820" y="14431"/>
                  </a:cubicBezTo>
                  <a:cubicBezTo>
                    <a:pt x="13704" y="11982"/>
                    <a:pt x="12600" y="9534"/>
                    <a:pt x="13158" y="7085"/>
                  </a:cubicBezTo>
                  <a:cubicBezTo>
                    <a:pt x="13425" y="5250"/>
                    <a:pt x="14820" y="3410"/>
                    <a:pt x="17585" y="1751"/>
                  </a:cubicBezTo>
                  <a:cubicBezTo>
                    <a:pt x="18131" y="1399"/>
                    <a:pt x="20629" y="437"/>
                    <a:pt x="19246" y="88"/>
                  </a:cubicBezTo>
                  <a:cubicBezTo>
                    <a:pt x="18689" y="0"/>
                    <a:pt x="17864" y="0"/>
                    <a:pt x="17027" y="0"/>
                  </a:cubicBezTo>
                  <a:close/>
                </a:path>
              </a:pathLst>
            </a:custGeom>
            <a:solidFill>
              <a:srgbClr val="FF7069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01" name="Google Shape;10114;p67"/>
            <p:cNvSpPr/>
            <p:nvPr/>
          </p:nvSpPr>
          <p:spPr>
            <a:xfrm>
              <a:off x="1814591" y="2285194"/>
              <a:ext cx="82691" cy="2324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674" y="0"/>
                  </a:moveTo>
                  <a:cubicBezTo>
                    <a:pt x="6926" y="0"/>
                    <a:pt x="411" y="4782"/>
                    <a:pt x="0" y="10727"/>
                  </a:cubicBezTo>
                  <a:cubicBezTo>
                    <a:pt x="0" y="16665"/>
                    <a:pt x="6105" y="21600"/>
                    <a:pt x="13853" y="21600"/>
                  </a:cubicBezTo>
                  <a:cubicBezTo>
                    <a:pt x="16709" y="21600"/>
                    <a:pt x="19565" y="21016"/>
                    <a:pt x="21600" y="20000"/>
                  </a:cubicBezTo>
                  <a:cubicBezTo>
                    <a:pt x="16709" y="17396"/>
                    <a:pt x="13853" y="13915"/>
                    <a:pt x="14263" y="10143"/>
                  </a:cubicBezTo>
                  <a:cubicBezTo>
                    <a:pt x="14263" y="6808"/>
                    <a:pt x="17119" y="3620"/>
                    <a:pt x="21189" y="1302"/>
                  </a:cubicBezTo>
                  <a:cubicBezTo>
                    <a:pt x="19154" y="578"/>
                    <a:pt x="17119" y="140"/>
                    <a:pt x="14674" y="0"/>
                  </a:cubicBezTo>
                  <a:close/>
                </a:path>
              </a:pathLst>
            </a:custGeom>
            <a:solidFill>
              <a:srgbClr val="E3DAD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02" name="Google Shape;10115;p67"/>
            <p:cNvSpPr/>
            <p:nvPr/>
          </p:nvSpPr>
          <p:spPr>
            <a:xfrm>
              <a:off x="1599250" y="2083867"/>
              <a:ext cx="432182" cy="6209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8" h="21600" fill="norm" stroke="1" extrusionOk="0">
                  <a:moveTo>
                    <a:pt x="11257" y="0"/>
                  </a:moveTo>
                  <a:cubicBezTo>
                    <a:pt x="5156" y="0"/>
                    <a:pt x="82" y="4790"/>
                    <a:pt x="4" y="10693"/>
                  </a:cubicBezTo>
                  <a:cubicBezTo>
                    <a:pt x="-152" y="16660"/>
                    <a:pt x="4803" y="21545"/>
                    <a:pt x="10996" y="21600"/>
                  </a:cubicBezTo>
                  <a:cubicBezTo>
                    <a:pt x="11043" y="21600"/>
                    <a:pt x="11091" y="21600"/>
                    <a:pt x="11138" y="21600"/>
                  </a:cubicBezTo>
                  <a:cubicBezTo>
                    <a:pt x="15567" y="21600"/>
                    <a:pt x="19454" y="19063"/>
                    <a:pt x="21292" y="15412"/>
                  </a:cubicBezTo>
                  <a:cubicBezTo>
                    <a:pt x="20363" y="15956"/>
                    <a:pt x="19355" y="16282"/>
                    <a:pt x="18196" y="16282"/>
                  </a:cubicBezTo>
                  <a:cubicBezTo>
                    <a:pt x="15099" y="16282"/>
                    <a:pt x="12624" y="13786"/>
                    <a:pt x="12624" y="10800"/>
                  </a:cubicBezTo>
                  <a:cubicBezTo>
                    <a:pt x="12698" y="7817"/>
                    <a:pt x="15255" y="5430"/>
                    <a:pt x="18430" y="5430"/>
                  </a:cubicBezTo>
                  <a:cubicBezTo>
                    <a:pt x="19511" y="5430"/>
                    <a:pt x="20597" y="5808"/>
                    <a:pt x="21448" y="6352"/>
                  </a:cubicBezTo>
                  <a:cubicBezTo>
                    <a:pt x="19746" y="2663"/>
                    <a:pt x="15950" y="2"/>
                    <a:pt x="11460" y="2"/>
                  </a:cubicBezTo>
                  <a:cubicBezTo>
                    <a:pt x="11392" y="2"/>
                    <a:pt x="11325" y="0"/>
                    <a:pt x="11257" y="0"/>
                  </a:cubicBezTo>
                  <a:close/>
                </a:path>
              </a:pathLst>
            </a:custGeom>
            <a:solidFill>
              <a:srgbClr val="E95045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03" name="Google Shape;10116;p67"/>
            <p:cNvSpPr/>
            <p:nvPr/>
          </p:nvSpPr>
          <p:spPr>
            <a:xfrm>
              <a:off x="1599250" y="2083867"/>
              <a:ext cx="251220" cy="6209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9267" y="0"/>
                  </a:moveTo>
                  <a:cubicBezTo>
                    <a:pt x="8824" y="0"/>
                    <a:pt x="140" y="4790"/>
                    <a:pt x="6" y="10693"/>
                  </a:cubicBezTo>
                  <a:cubicBezTo>
                    <a:pt x="-261" y="16660"/>
                    <a:pt x="8220" y="21545"/>
                    <a:pt x="18820" y="21600"/>
                  </a:cubicBezTo>
                  <a:cubicBezTo>
                    <a:pt x="19354" y="21600"/>
                    <a:pt x="20015" y="21600"/>
                    <a:pt x="20677" y="21545"/>
                  </a:cubicBezTo>
                  <a:cubicBezTo>
                    <a:pt x="10873" y="20949"/>
                    <a:pt x="3454" y="16337"/>
                    <a:pt x="3715" y="10693"/>
                  </a:cubicBezTo>
                  <a:cubicBezTo>
                    <a:pt x="3849" y="5104"/>
                    <a:pt x="11668" y="544"/>
                    <a:pt x="21339" y="57"/>
                  </a:cubicBezTo>
                  <a:cubicBezTo>
                    <a:pt x="20811" y="2"/>
                    <a:pt x="20149" y="2"/>
                    <a:pt x="19615" y="2"/>
                  </a:cubicBezTo>
                  <a:cubicBezTo>
                    <a:pt x="19499" y="2"/>
                    <a:pt x="19383" y="0"/>
                    <a:pt x="19267" y="0"/>
                  </a:cubicBezTo>
                  <a:close/>
                </a:path>
              </a:pathLst>
            </a:custGeom>
            <a:solidFill>
              <a:srgbClr val="C83F3D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04" name="Google Shape;10117;p67"/>
            <p:cNvSpPr/>
            <p:nvPr/>
          </p:nvSpPr>
          <p:spPr>
            <a:xfrm>
              <a:off x="1679657" y="2187401"/>
              <a:ext cx="114105" cy="3848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61" h="21600" fill="norm" stroke="1" extrusionOk="0">
                  <a:moveTo>
                    <a:pt x="18050" y="0"/>
                  </a:moveTo>
                  <a:cubicBezTo>
                    <a:pt x="17723" y="0"/>
                    <a:pt x="17383" y="23"/>
                    <a:pt x="17031" y="58"/>
                  </a:cubicBezTo>
                  <a:cubicBezTo>
                    <a:pt x="7893" y="499"/>
                    <a:pt x="4022" y="3913"/>
                    <a:pt x="1802" y="6364"/>
                  </a:cubicBezTo>
                  <a:cubicBezTo>
                    <a:pt x="1243" y="7238"/>
                    <a:pt x="697" y="8113"/>
                    <a:pt x="418" y="8903"/>
                  </a:cubicBezTo>
                  <a:cubicBezTo>
                    <a:pt x="-686" y="11531"/>
                    <a:pt x="418" y="14331"/>
                    <a:pt x="3464" y="16694"/>
                  </a:cubicBezTo>
                  <a:cubicBezTo>
                    <a:pt x="4374" y="17480"/>
                    <a:pt x="13415" y="21600"/>
                    <a:pt x="17892" y="21600"/>
                  </a:cubicBezTo>
                  <a:cubicBezTo>
                    <a:pt x="18900" y="21600"/>
                    <a:pt x="19676" y="21393"/>
                    <a:pt x="20077" y="20898"/>
                  </a:cubicBezTo>
                  <a:cubicBezTo>
                    <a:pt x="20914" y="19935"/>
                    <a:pt x="18693" y="18708"/>
                    <a:pt x="17589" y="17833"/>
                  </a:cubicBezTo>
                  <a:cubicBezTo>
                    <a:pt x="16206" y="16782"/>
                    <a:pt x="15368" y="15555"/>
                    <a:pt x="14822" y="14419"/>
                  </a:cubicBezTo>
                  <a:cubicBezTo>
                    <a:pt x="13706" y="11968"/>
                    <a:pt x="12602" y="9517"/>
                    <a:pt x="13160" y="7062"/>
                  </a:cubicBezTo>
                  <a:cubicBezTo>
                    <a:pt x="13439" y="5225"/>
                    <a:pt x="14822" y="3387"/>
                    <a:pt x="17589" y="1722"/>
                  </a:cubicBezTo>
                  <a:cubicBezTo>
                    <a:pt x="18147" y="1461"/>
                    <a:pt x="20635" y="499"/>
                    <a:pt x="19252" y="146"/>
                  </a:cubicBezTo>
                  <a:cubicBezTo>
                    <a:pt x="18924" y="42"/>
                    <a:pt x="18511" y="0"/>
                    <a:pt x="18050" y="0"/>
                  </a:cubicBezTo>
                  <a:close/>
                </a:path>
              </a:pathLst>
            </a:custGeom>
            <a:solidFill>
              <a:srgbClr val="FF7069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05" name="Google Shape;10118;p67"/>
            <p:cNvSpPr/>
            <p:nvPr/>
          </p:nvSpPr>
          <p:spPr>
            <a:xfrm>
              <a:off x="1816144" y="2101088"/>
              <a:ext cx="452429" cy="6224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1" h="21600" fill="norm" stroke="1" extrusionOk="0">
                  <a:moveTo>
                    <a:pt x="10811" y="0"/>
                  </a:moveTo>
                  <a:cubicBezTo>
                    <a:pt x="4959" y="0"/>
                    <a:pt x="147" y="4798"/>
                    <a:pt x="1" y="10719"/>
                  </a:cubicBezTo>
                  <a:cubicBezTo>
                    <a:pt x="-73" y="16672"/>
                    <a:pt x="4571" y="21545"/>
                    <a:pt x="10469" y="21598"/>
                  </a:cubicBezTo>
                  <a:cubicBezTo>
                    <a:pt x="10501" y="21600"/>
                    <a:pt x="10536" y="21600"/>
                    <a:pt x="10569" y="21600"/>
                  </a:cubicBezTo>
                  <a:cubicBezTo>
                    <a:pt x="16421" y="21600"/>
                    <a:pt x="21304" y="16857"/>
                    <a:pt x="21378" y="10935"/>
                  </a:cubicBezTo>
                  <a:cubicBezTo>
                    <a:pt x="21527" y="4980"/>
                    <a:pt x="16808" y="109"/>
                    <a:pt x="10911" y="0"/>
                  </a:cubicBezTo>
                  <a:cubicBezTo>
                    <a:pt x="10879" y="0"/>
                    <a:pt x="10846" y="0"/>
                    <a:pt x="10811" y="0"/>
                  </a:cubicBezTo>
                  <a:close/>
                </a:path>
              </a:pathLst>
            </a:custGeom>
            <a:solidFill>
              <a:srgbClr val="F0303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06" name="Google Shape;10119;p67"/>
            <p:cNvSpPr/>
            <p:nvPr/>
          </p:nvSpPr>
          <p:spPr>
            <a:xfrm>
              <a:off x="2032932" y="2303851"/>
              <a:ext cx="109210" cy="2324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7" h="21600" fill="norm" stroke="1" extrusionOk="0">
                  <a:moveTo>
                    <a:pt x="10960" y="0"/>
                  </a:moveTo>
                  <a:cubicBezTo>
                    <a:pt x="5187" y="0"/>
                    <a:pt x="307" y="4787"/>
                    <a:pt x="14" y="10730"/>
                  </a:cubicBezTo>
                  <a:cubicBezTo>
                    <a:pt x="-293" y="16667"/>
                    <a:pt x="4574" y="21594"/>
                    <a:pt x="10360" y="21594"/>
                  </a:cubicBezTo>
                  <a:cubicBezTo>
                    <a:pt x="10440" y="21600"/>
                    <a:pt x="10520" y="21600"/>
                    <a:pt x="10600" y="21600"/>
                  </a:cubicBezTo>
                  <a:cubicBezTo>
                    <a:pt x="16280" y="21600"/>
                    <a:pt x="21014" y="16730"/>
                    <a:pt x="21307" y="10870"/>
                  </a:cubicBezTo>
                  <a:cubicBezTo>
                    <a:pt x="21307" y="4933"/>
                    <a:pt x="16747" y="146"/>
                    <a:pt x="10960" y="0"/>
                  </a:cubicBezTo>
                  <a:close/>
                </a:path>
              </a:pathLst>
            </a:custGeom>
            <a:solidFill>
              <a:srgbClr val="E3DAD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07" name="Google Shape;10120;p67"/>
            <p:cNvSpPr/>
            <p:nvPr/>
          </p:nvSpPr>
          <p:spPr>
            <a:xfrm>
              <a:off x="2032932" y="2303851"/>
              <a:ext cx="82694" cy="2324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5" h="21600" fill="norm" stroke="1" extrusionOk="0">
                  <a:moveTo>
                    <a:pt x="14412" y="0"/>
                  </a:moveTo>
                  <a:cubicBezTo>
                    <a:pt x="6821" y="0"/>
                    <a:pt x="404" y="4789"/>
                    <a:pt x="18" y="10733"/>
                  </a:cubicBezTo>
                  <a:cubicBezTo>
                    <a:pt x="-385" y="16672"/>
                    <a:pt x="6014" y="21600"/>
                    <a:pt x="13623" y="21600"/>
                  </a:cubicBezTo>
                  <a:cubicBezTo>
                    <a:pt x="16411" y="21600"/>
                    <a:pt x="18813" y="21022"/>
                    <a:pt x="21215" y="20006"/>
                  </a:cubicBezTo>
                  <a:cubicBezTo>
                    <a:pt x="16411" y="17402"/>
                    <a:pt x="13623" y="13922"/>
                    <a:pt x="13623" y="10149"/>
                  </a:cubicBezTo>
                  <a:cubicBezTo>
                    <a:pt x="14009" y="6815"/>
                    <a:pt x="16411" y="3626"/>
                    <a:pt x="20426" y="1162"/>
                  </a:cubicBezTo>
                  <a:cubicBezTo>
                    <a:pt x="18813" y="584"/>
                    <a:pt x="16411" y="0"/>
                    <a:pt x="14412" y="0"/>
                  </a:cubicBezTo>
                  <a:close/>
                </a:path>
              </a:pathLst>
            </a:custGeom>
            <a:solidFill>
              <a:srgbClr val="E3DAD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08" name="Google Shape;10121;p67"/>
            <p:cNvSpPr/>
            <p:nvPr/>
          </p:nvSpPr>
          <p:spPr>
            <a:xfrm>
              <a:off x="1816144" y="2101088"/>
              <a:ext cx="433632" cy="6224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3" h="21600" fill="norm" stroke="1" extrusionOk="0">
                  <a:moveTo>
                    <a:pt x="11354" y="0"/>
                  </a:moveTo>
                  <a:cubicBezTo>
                    <a:pt x="5208" y="0"/>
                    <a:pt x="154" y="4798"/>
                    <a:pt x="1" y="10719"/>
                  </a:cubicBezTo>
                  <a:cubicBezTo>
                    <a:pt x="-77" y="16672"/>
                    <a:pt x="4801" y="21545"/>
                    <a:pt x="10994" y="21598"/>
                  </a:cubicBezTo>
                  <a:cubicBezTo>
                    <a:pt x="11042" y="21600"/>
                    <a:pt x="11089" y="21600"/>
                    <a:pt x="11137" y="21600"/>
                  </a:cubicBezTo>
                  <a:cubicBezTo>
                    <a:pt x="15645" y="21600"/>
                    <a:pt x="19532" y="19070"/>
                    <a:pt x="21370" y="15427"/>
                  </a:cubicBezTo>
                  <a:cubicBezTo>
                    <a:pt x="20441" y="15970"/>
                    <a:pt x="19356" y="16295"/>
                    <a:pt x="18195" y="16295"/>
                  </a:cubicBezTo>
                  <a:cubicBezTo>
                    <a:pt x="15099" y="16295"/>
                    <a:pt x="12619" y="13805"/>
                    <a:pt x="12697" y="10826"/>
                  </a:cubicBezTo>
                  <a:cubicBezTo>
                    <a:pt x="12775" y="7883"/>
                    <a:pt x="15275" y="5466"/>
                    <a:pt x="18324" y="5466"/>
                  </a:cubicBezTo>
                  <a:cubicBezTo>
                    <a:pt x="18358" y="5466"/>
                    <a:pt x="18392" y="5466"/>
                    <a:pt x="18426" y="5469"/>
                  </a:cubicBezTo>
                  <a:cubicBezTo>
                    <a:pt x="19590" y="5469"/>
                    <a:pt x="20672" y="5846"/>
                    <a:pt x="21523" y="6389"/>
                  </a:cubicBezTo>
                  <a:cubicBezTo>
                    <a:pt x="19820" y="2706"/>
                    <a:pt x="15950" y="55"/>
                    <a:pt x="11459" y="0"/>
                  </a:cubicBezTo>
                  <a:cubicBezTo>
                    <a:pt x="11425" y="0"/>
                    <a:pt x="11391" y="0"/>
                    <a:pt x="11354" y="0"/>
                  </a:cubicBezTo>
                  <a:close/>
                </a:path>
              </a:pathLst>
            </a:custGeom>
            <a:solidFill>
              <a:srgbClr val="E95045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09" name="Google Shape;10122;p67"/>
            <p:cNvSpPr/>
            <p:nvPr/>
          </p:nvSpPr>
          <p:spPr>
            <a:xfrm>
              <a:off x="1816144" y="2101088"/>
              <a:ext cx="252738" cy="622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8" h="21600" fill="norm" stroke="1" extrusionOk="0">
                  <a:moveTo>
                    <a:pt x="19430" y="0"/>
                  </a:moveTo>
                  <a:cubicBezTo>
                    <a:pt x="8912" y="0"/>
                    <a:pt x="263" y="4798"/>
                    <a:pt x="2" y="10721"/>
                  </a:cubicBezTo>
                  <a:cubicBezTo>
                    <a:pt x="-132" y="16674"/>
                    <a:pt x="8215" y="21548"/>
                    <a:pt x="18815" y="21600"/>
                  </a:cubicBezTo>
                  <a:cubicBezTo>
                    <a:pt x="19477" y="21600"/>
                    <a:pt x="20139" y="21600"/>
                    <a:pt x="20673" y="21548"/>
                  </a:cubicBezTo>
                  <a:cubicBezTo>
                    <a:pt x="10996" y="20952"/>
                    <a:pt x="3577" y="16349"/>
                    <a:pt x="3711" y="10721"/>
                  </a:cubicBezTo>
                  <a:cubicBezTo>
                    <a:pt x="3978" y="5144"/>
                    <a:pt x="11658" y="541"/>
                    <a:pt x="21468" y="109"/>
                  </a:cubicBezTo>
                  <a:cubicBezTo>
                    <a:pt x="20800" y="55"/>
                    <a:pt x="20272" y="55"/>
                    <a:pt x="19610" y="0"/>
                  </a:cubicBezTo>
                  <a:cubicBezTo>
                    <a:pt x="19552" y="0"/>
                    <a:pt x="19494" y="0"/>
                    <a:pt x="19430" y="0"/>
                  </a:cubicBezTo>
                  <a:close/>
                </a:path>
              </a:pathLst>
            </a:custGeom>
            <a:solidFill>
              <a:srgbClr val="C83F3D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10" name="Google Shape;10123;p67"/>
            <p:cNvSpPr/>
            <p:nvPr/>
          </p:nvSpPr>
          <p:spPr>
            <a:xfrm>
              <a:off x="1897129" y="2206125"/>
              <a:ext cx="113474" cy="3848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01" h="21600" fill="norm" stroke="1" extrusionOk="0">
                  <a:moveTo>
                    <a:pt x="18433" y="0"/>
                  </a:moveTo>
                  <a:cubicBezTo>
                    <a:pt x="18113" y="0"/>
                    <a:pt x="17757" y="23"/>
                    <a:pt x="17413" y="58"/>
                  </a:cubicBezTo>
                  <a:cubicBezTo>
                    <a:pt x="8161" y="495"/>
                    <a:pt x="4229" y="3913"/>
                    <a:pt x="1981" y="6364"/>
                  </a:cubicBezTo>
                  <a:cubicBezTo>
                    <a:pt x="1145" y="7238"/>
                    <a:pt x="580" y="8025"/>
                    <a:pt x="310" y="8903"/>
                  </a:cubicBezTo>
                  <a:cubicBezTo>
                    <a:pt x="-538" y="11527"/>
                    <a:pt x="310" y="14331"/>
                    <a:pt x="3394" y="16694"/>
                  </a:cubicBezTo>
                  <a:cubicBezTo>
                    <a:pt x="4536" y="17480"/>
                    <a:pt x="13543" y="21600"/>
                    <a:pt x="18027" y="21600"/>
                  </a:cubicBezTo>
                  <a:cubicBezTo>
                    <a:pt x="19035" y="21600"/>
                    <a:pt x="19809" y="21393"/>
                    <a:pt x="20214" y="20898"/>
                  </a:cubicBezTo>
                  <a:cubicBezTo>
                    <a:pt x="21062" y="19935"/>
                    <a:pt x="18814" y="18708"/>
                    <a:pt x="17695" y="17833"/>
                  </a:cubicBezTo>
                  <a:cubicBezTo>
                    <a:pt x="16295" y="16782"/>
                    <a:pt x="15730" y="15555"/>
                    <a:pt x="15164" y="14419"/>
                  </a:cubicBezTo>
                  <a:cubicBezTo>
                    <a:pt x="14046" y="11968"/>
                    <a:pt x="12646" y="9513"/>
                    <a:pt x="13211" y="7062"/>
                  </a:cubicBezTo>
                  <a:cubicBezTo>
                    <a:pt x="13764" y="5225"/>
                    <a:pt x="15164" y="3387"/>
                    <a:pt x="17978" y="1722"/>
                  </a:cubicBezTo>
                  <a:cubicBezTo>
                    <a:pt x="18248" y="1461"/>
                    <a:pt x="21062" y="495"/>
                    <a:pt x="19649" y="146"/>
                  </a:cubicBezTo>
                  <a:cubicBezTo>
                    <a:pt x="19330" y="42"/>
                    <a:pt x="18900" y="0"/>
                    <a:pt x="18433" y="0"/>
                  </a:cubicBezTo>
                  <a:close/>
                </a:path>
              </a:pathLst>
            </a:custGeom>
            <a:solidFill>
              <a:srgbClr val="FF7069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11" name="Google Shape;10124;p67"/>
            <p:cNvSpPr/>
            <p:nvPr/>
          </p:nvSpPr>
          <p:spPr>
            <a:xfrm>
              <a:off x="2254420" y="2300707"/>
              <a:ext cx="82693" cy="2324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5" h="21600" fill="norm" stroke="1" extrusionOk="0">
                  <a:moveTo>
                    <a:pt x="14097" y="0"/>
                  </a:moveTo>
                  <a:cubicBezTo>
                    <a:pt x="6628" y="0"/>
                    <a:pt x="404" y="4876"/>
                    <a:pt x="18" y="10730"/>
                  </a:cubicBezTo>
                  <a:cubicBezTo>
                    <a:pt x="-385" y="16673"/>
                    <a:pt x="6014" y="21454"/>
                    <a:pt x="13623" y="21600"/>
                  </a:cubicBezTo>
                  <a:cubicBezTo>
                    <a:pt x="16429" y="21600"/>
                    <a:pt x="18831" y="20876"/>
                    <a:pt x="21215" y="19860"/>
                  </a:cubicBezTo>
                  <a:cubicBezTo>
                    <a:pt x="16429" y="17251"/>
                    <a:pt x="13623" y="13917"/>
                    <a:pt x="13623" y="10152"/>
                  </a:cubicBezTo>
                  <a:cubicBezTo>
                    <a:pt x="14027" y="6673"/>
                    <a:pt x="16429" y="3625"/>
                    <a:pt x="20426" y="1162"/>
                  </a:cubicBezTo>
                  <a:cubicBezTo>
                    <a:pt x="18831" y="438"/>
                    <a:pt x="16429" y="6"/>
                    <a:pt x="14412" y="6"/>
                  </a:cubicBezTo>
                  <a:cubicBezTo>
                    <a:pt x="14307" y="6"/>
                    <a:pt x="14202" y="0"/>
                    <a:pt x="14097" y="0"/>
                  </a:cubicBezTo>
                  <a:close/>
                </a:path>
              </a:pathLst>
            </a:custGeom>
            <a:solidFill>
              <a:srgbClr val="C83F3D">
                <a:alpha val="4643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12" name="Google Shape;10125;p67"/>
            <p:cNvSpPr/>
            <p:nvPr/>
          </p:nvSpPr>
          <p:spPr>
            <a:xfrm>
              <a:off x="2037632" y="2097945"/>
              <a:ext cx="433631" cy="620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3" h="21600" fill="norm" stroke="1" extrusionOk="0">
                  <a:moveTo>
                    <a:pt x="11354" y="0"/>
                  </a:moveTo>
                  <a:cubicBezTo>
                    <a:pt x="5208" y="0"/>
                    <a:pt x="154" y="4755"/>
                    <a:pt x="1" y="10692"/>
                  </a:cubicBezTo>
                  <a:cubicBezTo>
                    <a:pt x="-77" y="16662"/>
                    <a:pt x="4801" y="21545"/>
                    <a:pt x="10994" y="21600"/>
                  </a:cubicBezTo>
                  <a:cubicBezTo>
                    <a:pt x="11042" y="21600"/>
                    <a:pt x="11089" y="21600"/>
                    <a:pt x="11137" y="21600"/>
                  </a:cubicBezTo>
                  <a:cubicBezTo>
                    <a:pt x="15645" y="21600"/>
                    <a:pt x="19532" y="19066"/>
                    <a:pt x="21370" y="15414"/>
                  </a:cubicBezTo>
                  <a:cubicBezTo>
                    <a:pt x="20509" y="15968"/>
                    <a:pt x="19512" y="16289"/>
                    <a:pt x="18446" y="16289"/>
                  </a:cubicBezTo>
                  <a:cubicBezTo>
                    <a:pt x="18362" y="16289"/>
                    <a:pt x="18280" y="16286"/>
                    <a:pt x="18195" y="16281"/>
                  </a:cubicBezTo>
                  <a:cubicBezTo>
                    <a:pt x="15099" y="16281"/>
                    <a:pt x="12622" y="13840"/>
                    <a:pt x="12697" y="10801"/>
                  </a:cubicBezTo>
                  <a:cubicBezTo>
                    <a:pt x="12775" y="7815"/>
                    <a:pt x="15329" y="5428"/>
                    <a:pt x="18426" y="5428"/>
                  </a:cubicBezTo>
                  <a:cubicBezTo>
                    <a:pt x="19590" y="5483"/>
                    <a:pt x="20672" y="5808"/>
                    <a:pt x="21523" y="6405"/>
                  </a:cubicBezTo>
                  <a:cubicBezTo>
                    <a:pt x="19820" y="2660"/>
                    <a:pt x="15950" y="55"/>
                    <a:pt x="11459" y="2"/>
                  </a:cubicBezTo>
                  <a:cubicBezTo>
                    <a:pt x="11425" y="0"/>
                    <a:pt x="11391" y="0"/>
                    <a:pt x="11354" y="0"/>
                  </a:cubicBezTo>
                  <a:close/>
                </a:path>
              </a:pathLst>
            </a:custGeom>
            <a:solidFill>
              <a:srgbClr val="E95045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13" name="Google Shape;10126;p67"/>
            <p:cNvSpPr/>
            <p:nvPr/>
          </p:nvSpPr>
          <p:spPr>
            <a:xfrm>
              <a:off x="2037632" y="2097945"/>
              <a:ext cx="252737" cy="6208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8" h="21600" fill="norm" stroke="1" extrusionOk="0">
                  <a:moveTo>
                    <a:pt x="19430" y="0"/>
                  </a:moveTo>
                  <a:cubicBezTo>
                    <a:pt x="8912" y="0"/>
                    <a:pt x="263" y="4755"/>
                    <a:pt x="2" y="10692"/>
                  </a:cubicBezTo>
                  <a:cubicBezTo>
                    <a:pt x="-132" y="16662"/>
                    <a:pt x="8215" y="21545"/>
                    <a:pt x="18815" y="21600"/>
                  </a:cubicBezTo>
                  <a:lnTo>
                    <a:pt x="20673" y="21600"/>
                  </a:lnTo>
                  <a:cubicBezTo>
                    <a:pt x="10996" y="21003"/>
                    <a:pt x="3577" y="16336"/>
                    <a:pt x="3711" y="10692"/>
                  </a:cubicBezTo>
                  <a:cubicBezTo>
                    <a:pt x="3978" y="5102"/>
                    <a:pt x="11664" y="544"/>
                    <a:pt x="21468" y="55"/>
                  </a:cubicBezTo>
                  <a:cubicBezTo>
                    <a:pt x="20806" y="2"/>
                    <a:pt x="20272" y="2"/>
                    <a:pt x="19610" y="2"/>
                  </a:cubicBezTo>
                  <a:cubicBezTo>
                    <a:pt x="19552" y="0"/>
                    <a:pt x="19494" y="0"/>
                    <a:pt x="19430" y="0"/>
                  </a:cubicBezTo>
                  <a:close/>
                </a:path>
              </a:pathLst>
            </a:custGeom>
            <a:solidFill>
              <a:srgbClr val="C83F3D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14" name="Google Shape;10127;p67"/>
            <p:cNvSpPr/>
            <p:nvPr/>
          </p:nvSpPr>
          <p:spPr>
            <a:xfrm>
              <a:off x="2118616" y="2202094"/>
              <a:ext cx="113474" cy="3850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01" h="21600" fill="norm" stroke="1" extrusionOk="0">
                  <a:moveTo>
                    <a:pt x="18642" y="0"/>
                  </a:moveTo>
                  <a:cubicBezTo>
                    <a:pt x="18261" y="0"/>
                    <a:pt x="17831" y="23"/>
                    <a:pt x="17413" y="23"/>
                  </a:cubicBezTo>
                  <a:cubicBezTo>
                    <a:pt x="8161" y="460"/>
                    <a:pt x="4229" y="3872"/>
                    <a:pt x="1993" y="6322"/>
                  </a:cubicBezTo>
                  <a:cubicBezTo>
                    <a:pt x="1145" y="7200"/>
                    <a:pt x="592" y="8074"/>
                    <a:pt x="310" y="8948"/>
                  </a:cubicBezTo>
                  <a:cubicBezTo>
                    <a:pt x="-538" y="11486"/>
                    <a:pt x="310" y="14285"/>
                    <a:pt x="3394" y="16735"/>
                  </a:cubicBezTo>
                  <a:cubicBezTo>
                    <a:pt x="4549" y="17456"/>
                    <a:pt x="13641" y="21600"/>
                    <a:pt x="18101" y="21600"/>
                  </a:cubicBezTo>
                  <a:cubicBezTo>
                    <a:pt x="19072" y="21600"/>
                    <a:pt x="19821" y="21404"/>
                    <a:pt x="20214" y="20937"/>
                  </a:cubicBezTo>
                  <a:cubicBezTo>
                    <a:pt x="21062" y="19886"/>
                    <a:pt x="18814" y="18748"/>
                    <a:pt x="17695" y="17873"/>
                  </a:cubicBezTo>
                  <a:cubicBezTo>
                    <a:pt x="16295" y="16735"/>
                    <a:pt x="15730" y="15600"/>
                    <a:pt x="15164" y="14373"/>
                  </a:cubicBezTo>
                  <a:cubicBezTo>
                    <a:pt x="13764" y="12012"/>
                    <a:pt x="12646" y="9562"/>
                    <a:pt x="13211" y="7112"/>
                  </a:cubicBezTo>
                  <a:cubicBezTo>
                    <a:pt x="13764" y="5187"/>
                    <a:pt x="14894" y="3347"/>
                    <a:pt x="17978" y="1771"/>
                  </a:cubicBezTo>
                  <a:cubicBezTo>
                    <a:pt x="18261" y="1422"/>
                    <a:pt x="21062" y="460"/>
                    <a:pt x="19661" y="111"/>
                  </a:cubicBezTo>
                  <a:cubicBezTo>
                    <a:pt x="19379" y="23"/>
                    <a:pt x="19022" y="0"/>
                    <a:pt x="18642" y="0"/>
                  </a:cubicBezTo>
                  <a:close/>
                </a:path>
              </a:pathLst>
            </a:custGeom>
            <a:solidFill>
              <a:srgbClr val="FF7069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15" name="Google Shape;10128;p67"/>
            <p:cNvSpPr/>
            <p:nvPr/>
          </p:nvSpPr>
          <p:spPr>
            <a:xfrm>
              <a:off x="3536596" y="2358454"/>
              <a:ext cx="82766" cy="2324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6" h="21600" fill="norm" stroke="1" extrusionOk="0">
                  <a:moveTo>
                    <a:pt x="14419" y="0"/>
                  </a:moveTo>
                  <a:cubicBezTo>
                    <a:pt x="6816" y="0"/>
                    <a:pt x="422" y="4789"/>
                    <a:pt x="19" y="10727"/>
                  </a:cubicBezTo>
                  <a:cubicBezTo>
                    <a:pt x="-384" y="16672"/>
                    <a:pt x="5625" y="21600"/>
                    <a:pt x="13613" y="21600"/>
                  </a:cubicBezTo>
                  <a:cubicBezTo>
                    <a:pt x="16416" y="21600"/>
                    <a:pt x="18816" y="21022"/>
                    <a:pt x="21216" y="19860"/>
                  </a:cubicBezTo>
                  <a:cubicBezTo>
                    <a:pt x="16416" y="17256"/>
                    <a:pt x="13613" y="13922"/>
                    <a:pt x="13613" y="10149"/>
                  </a:cubicBezTo>
                  <a:cubicBezTo>
                    <a:pt x="14016" y="6669"/>
                    <a:pt x="16416" y="3626"/>
                    <a:pt x="20410" y="1162"/>
                  </a:cubicBezTo>
                  <a:cubicBezTo>
                    <a:pt x="18816" y="438"/>
                    <a:pt x="16416" y="0"/>
                    <a:pt x="14419" y="0"/>
                  </a:cubicBezTo>
                  <a:close/>
                </a:path>
              </a:pathLst>
            </a:custGeom>
            <a:solidFill>
              <a:srgbClr val="C83F3D">
                <a:alpha val="4643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16" name="Google Shape;10129;p67"/>
            <p:cNvSpPr/>
            <p:nvPr/>
          </p:nvSpPr>
          <p:spPr>
            <a:xfrm>
              <a:off x="3319813" y="2155691"/>
              <a:ext cx="433699" cy="622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1357" y="0"/>
                  </a:moveTo>
                  <a:cubicBezTo>
                    <a:pt x="5211" y="0"/>
                    <a:pt x="157" y="4744"/>
                    <a:pt x="1" y="10666"/>
                  </a:cubicBezTo>
                  <a:cubicBezTo>
                    <a:pt x="-74" y="16619"/>
                    <a:pt x="4804" y="21493"/>
                    <a:pt x="10997" y="21600"/>
                  </a:cubicBezTo>
                  <a:cubicBezTo>
                    <a:pt x="15563" y="21600"/>
                    <a:pt x="19511" y="19110"/>
                    <a:pt x="21370" y="15429"/>
                  </a:cubicBezTo>
                  <a:cubicBezTo>
                    <a:pt x="20441" y="15972"/>
                    <a:pt x="19359" y="16294"/>
                    <a:pt x="18195" y="16294"/>
                  </a:cubicBezTo>
                  <a:cubicBezTo>
                    <a:pt x="15098" y="16242"/>
                    <a:pt x="12622" y="13806"/>
                    <a:pt x="12700" y="10827"/>
                  </a:cubicBezTo>
                  <a:cubicBezTo>
                    <a:pt x="12775" y="7829"/>
                    <a:pt x="15275" y="5467"/>
                    <a:pt x="18324" y="5467"/>
                  </a:cubicBezTo>
                  <a:cubicBezTo>
                    <a:pt x="18358" y="5467"/>
                    <a:pt x="18395" y="5467"/>
                    <a:pt x="18429" y="5467"/>
                  </a:cubicBezTo>
                  <a:cubicBezTo>
                    <a:pt x="19589" y="5467"/>
                    <a:pt x="20675" y="5792"/>
                    <a:pt x="21526" y="6387"/>
                  </a:cubicBezTo>
                  <a:cubicBezTo>
                    <a:pt x="19823" y="2654"/>
                    <a:pt x="15950" y="55"/>
                    <a:pt x="11462" y="0"/>
                  </a:cubicBezTo>
                  <a:cubicBezTo>
                    <a:pt x="11425" y="0"/>
                    <a:pt x="11391" y="0"/>
                    <a:pt x="11357" y="0"/>
                  </a:cubicBezTo>
                  <a:close/>
                </a:path>
              </a:pathLst>
            </a:custGeom>
            <a:solidFill>
              <a:srgbClr val="E95045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17" name="Google Shape;10130;p67"/>
            <p:cNvSpPr/>
            <p:nvPr/>
          </p:nvSpPr>
          <p:spPr>
            <a:xfrm>
              <a:off x="3319813" y="2155691"/>
              <a:ext cx="252737" cy="622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4" h="21600" fill="norm" stroke="1" extrusionOk="0">
                  <a:moveTo>
                    <a:pt x="19442" y="0"/>
                  </a:moveTo>
                  <a:cubicBezTo>
                    <a:pt x="8920" y="0"/>
                    <a:pt x="269" y="4744"/>
                    <a:pt x="2" y="10666"/>
                  </a:cubicBezTo>
                  <a:cubicBezTo>
                    <a:pt x="-126" y="16619"/>
                    <a:pt x="8224" y="21493"/>
                    <a:pt x="18826" y="21600"/>
                  </a:cubicBezTo>
                  <a:cubicBezTo>
                    <a:pt x="19488" y="21600"/>
                    <a:pt x="20150" y="21548"/>
                    <a:pt x="20679" y="21548"/>
                  </a:cubicBezTo>
                  <a:cubicBezTo>
                    <a:pt x="11005" y="20950"/>
                    <a:pt x="3584" y="16294"/>
                    <a:pt x="3718" y="10718"/>
                  </a:cubicBezTo>
                  <a:cubicBezTo>
                    <a:pt x="3979" y="5090"/>
                    <a:pt x="11667" y="541"/>
                    <a:pt x="21474" y="55"/>
                  </a:cubicBezTo>
                  <a:cubicBezTo>
                    <a:pt x="20812" y="55"/>
                    <a:pt x="20284" y="0"/>
                    <a:pt x="19622" y="0"/>
                  </a:cubicBezTo>
                  <a:cubicBezTo>
                    <a:pt x="19558" y="0"/>
                    <a:pt x="19500" y="0"/>
                    <a:pt x="19442" y="0"/>
                  </a:cubicBezTo>
                  <a:close/>
                </a:path>
              </a:pathLst>
            </a:custGeom>
            <a:solidFill>
              <a:srgbClr val="C83F3D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18" name="Google Shape;10131;p67"/>
            <p:cNvSpPr/>
            <p:nvPr/>
          </p:nvSpPr>
          <p:spPr>
            <a:xfrm>
              <a:off x="3400825" y="2260182"/>
              <a:ext cx="113491" cy="3852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16" h="21600" fill="norm" stroke="1" extrusionOk="0">
                  <a:moveTo>
                    <a:pt x="17418" y="0"/>
                  </a:moveTo>
                  <a:cubicBezTo>
                    <a:pt x="8161" y="525"/>
                    <a:pt x="4239" y="3851"/>
                    <a:pt x="1989" y="6388"/>
                  </a:cubicBezTo>
                  <a:cubicBezTo>
                    <a:pt x="1153" y="7173"/>
                    <a:pt x="588" y="8047"/>
                    <a:pt x="305" y="8924"/>
                  </a:cubicBezTo>
                  <a:cubicBezTo>
                    <a:pt x="-531" y="11545"/>
                    <a:pt x="305" y="14258"/>
                    <a:pt x="3391" y="16707"/>
                  </a:cubicBezTo>
                  <a:cubicBezTo>
                    <a:pt x="4546" y="17423"/>
                    <a:pt x="13594" y="21600"/>
                    <a:pt x="18069" y="21600"/>
                  </a:cubicBezTo>
                  <a:cubicBezTo>
                    <a:pt x="19053" y="21600"/>
                    <a:pt x="19827" y="21397"/>
                    <a:pt x="20233" y="20906"/>
                  </a:cubicBezTo>
                  <a:cubicBezTo>
                    <a:pt x="21069" y="19857"/>
                    <a:pt x="18832" y="18718"/>
                    <a:pt x="17701" y="17845"/>
                  </a:cubicBezTo>
                  <a:cubicBezTo>
                    <a:pt x="16299" y="16707"/>
                    <a:pt x="15746" y="15569"/>
                    <a:pt x="15180" y="14434"/>
                  </a:cubicBezTo>
                  <a:cubicBezTo>
                    <a:pt x="13779" y="11982"/>
                    <a:pt x="12648" y="9534"/>
                    <a:pt x="13213" y="7085"/>
                  </a:cubicBezTo>
                  <a:cubicBezTo>
                    <a:pt x="13779" y="5250"/>
                    <a:pt x="14898" y="3414"/>
                    <a:pt x="17983" y="1751"/>
                  </a:cubicBezTo>
                  <a:cubicBezTo>
                    <a:pt x="18266" y="1402"/>
                    <a:pt x="21069" y="441"/>
                    <a:pt x="19668" y="88"/>
                  </a:cubicBezTo>
                  <a:cubicBezTo>
                    <a:pt x="19102" y="0"/>
                    <a:pt x="18266" y="0"/>
                    <a:pt x="17418" y="0"/>
                  </a:cubicBezTo>
                  <a:close/>
                </a:path>
              </a:pathLst>
            </a:custGeom>
            <a:solidFill>
              <a:srgbClr val="FF7069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19" name="Google Shape;10132;p67"/>
            <p:cNvSpPr/>
            <p:nvPr/>
          </p:nvSpPr>
          <p:spPr>
            <a:xfrm>
              <a:off x="3313539" y="1350724"/>
              <a:ext cx="452428" cy="6209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1" h="21600" fill="norm" stroke="1" extrusionOk="0">
                  <a:moveTo>
                    <a:pt x="10645" y="0"/>
                  </a:moveTo>
                  <a:cubicBezTo>
                    <a:pt x="4835" y="0"/>
                    <a:pt x="78" y="4790"/>
                    <a:pt x="4" y="10693"/>
                  </a:cubicBezTo>
                  <a:cubicBezTo>
                    <a:pt x="-145" y="16662"/>
                    <a:pt x="4574" y="21545"/>
                    <a:pt x="10471" y="21600"/>
                  </a:cubicBezTo>
                  <a:cubicBezTo>
                    <a:pt x="10506" y="21600"/>
                    <a:pt x="10539" y="21600"/>
                    <a:pt x="10571" y="21600"/>
                  </a:cubicBezTo>
                  <a:cubicBezTo>
                    <a:pt x="16423" y="21600"/>
                    <a:pt x="21235" y="16845"/>
                    <a:pt x="21381" y="10909"/>
                  </a:cubicBezTo>
                  <a:cubicBezTo>
                    <a:pt x="21455" y="4940"/>
                    <a:pt x="16736" y="57"/>
                    <a:pt x="10839" y="2"/>
                  </a:cubicBezTo>
                  <a:cubicBezTo>
                    <a:pt x="10774" y="2"/>
                    <a:pt x="10710" y="0"/>
                    <a:pt x="10645" y="0"/>
                  </a:cubicBezTo>
                  <a:close/>
                </a:path>
              </a:pathLst>
            </a:custGeom>
            <a:solidFill>
              <a:srgbClr val="41818C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20" name="Google Shape;10133;p67"/>
            <p:cNvSpPr/>
            <p:nvPr/>
          </p:nvSpPr>
          <p:spPr>
            <a:xfrm>
              <a:off x="3528880" y="1553555"/>
              <a:ext cx="109281" cy="2309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8" h="21600" fill="norm" stroke="1" extrusionOk="0">
                  <a:moveTo>
                    <a:pt x="10700" y="0"/>
                  </a:moveTo>
                  <a:cubicBezTo>
                    <a:pt x="5024" y="0"/>
                    <a:pt x="293" y="4762"/>
                    <a:pt x="0" y="10656"/>
                  </a:cubicBezTo>
                  <a:cubicBezTo>
                    <a:pt x="0" y="16780"/>
                    <a:pt x="4557" y="21600"/>
                    <a:pt x="10340" y="21600"/>
                  </a:cubicBezTo>
                  <a:cubicBezTo>
                    <a:pt x="10420" y="21600"/>
                    <a:pt x="10514" y="21600"/>
                    <a:pt x="10593" y="21600"/>
                  </a:cubicBezTo>
                  <a:cubicBezTo>
                    <a:pt x="16257" y="21600"/>
                    <a:pt x="20987" y="16838"/>
                    <a:pt x="21294" y="10803"/>
                  </a:cubicBezTo>
                  <a:cubicBezTo>
                    <a:pt x="21600" y="4820"/>
                    <a:pt x="17029" y="6"/>
                    <a:pt x="10953" y="6"/>
                  </a:cubicBezTo>
                  <a:cubicBezTo>
                    <a:pt x="10860" y="0"/>
                    <a:pt x="10780" y="0"/>
                    <a:pt x="10700" y="0"/>
                  </a:cubicBezTo>
                  <a:close/>
                </a:path>
              </a:pathLst>
            </a:custGeom>
            <a:solidFill>
              <a:srgbClr val="275F69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21" name="Google Shape;10134;p67"/>
            <p:cNvSpPr/>
            <p:nvPr/>
          </p:nvSpPr>
          <p:spPr>
            <a:xfrm>
              <a:off x="2756646" y="1291542"/>
              <a:ext cx="452494" cy="622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5" h="21600" fill="norm" stroke="1" extrusionOk="0">
                  <a:moveTo>
                    <a:pt x="10816" y="0"/>
                  </a:moveTo>
                  <a:cubicBezTo>
                    <a:pt x="4964" y="0"/>
                    <a:pt x="78" y="4796"/>
                    <a:pt x="3" y="10718"/>
                  </a:cubicBezTo>
                  <a:cubicBezTo>
                    <a:pt x="-142" y="16674"/>
                    <a:pt x="4577" y="21545"/>
                    <a:pt x="10474" y="21600"/>
                  </a:cubicBezTo>
                  <a:cubicBezTo>
                    <a:pt x="10506" y="21600"/>
                    <a:pt x="10539" y="21600"/>
                    <a:pt x="10571" y="21600"/>
                  </a:cubicBezTo>
                  <a:cubicBezTo>
                    <a:pt x="16426" y="21600"/>
                    <a:pt x="21235" y="16856"/>
                    <a:pt x="21384" y="10936"/>
                  </a:cubicBezTo>
                  <a:cubicBezTo>
                    <a:pt x="21458" y="4981"/>
                    <a:pt x="16814" y="109"/>
                    <a:pt x="10916" y="0"/>
                  </a:cubicBezTo>
                  <a:cubicBezTo>
                    <a:pt x="10881" y="0"/>
                    <a:pt x="10849" y="0"/>
                    <a:pt x="10816" y="0"/>
                  </a:cubicBezTo>
                  <a:close/>
                </a:path>
              </a:pathLst>
            </a:custGeom>
            <a:solidFill>
              <a:srgbClr val="41818C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22" name="Google Shape;10135;p67"/>
            <p:cNvSpPr/>
            <p:nvPr/>
          </p:nvSpPr>
          <p:spPr>
            <a:xfrm>
              <a:off x="2973481" y="1494305"/>
              <a:ext cx="107784" cy="2324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6" h="21600" fill="norm" stroke="1" extrusionOk="0">
                  <a:moveTo>
                    <a:pt x="10968" y="0"/>
                  </a:moveTo>
                  <a:cubicBezTo>
                    <a:pt x="4878" y="0"/>
                    <a:pt x="14" y="4782"/>
                    <a:pt x="14" y="10727"/>
                  </a:cubicBezTo>
                  <a:cubicBezTo>
                    <a:pt x="-292" y="16672"/>
                    <a:pt x="4279" y="21600"/>
                    <a:pt x="10048" y="21600"/>
                  </a:cubicBezTo>
                  <a:cubicBezTo>
                    <a:pt x="16138" y="21600"/>
                    <a:pt x="21002" y="16818"/>
                    <a:pt x="21002" y="10873"/>
                  </a:cubicBezTo>
                  <a:cubicBezTo>
                    <a:pt x="21308" y="4928"/>
                    <a:pt x="16751" y="146"/>
                    <a:pt x="10968" y="0"/>
                  </a:cubicBezTo>
                  <a:close/>
                </a:path>
              </a:pathLst>
            </a:custGeom>
            <a:solidFill>
              <a:srgbClr val="275F69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23" name="Google Shape;10136;p67"/>
            <p:cNvSpPr/>
            <p:nvPr/>
          </p:nvSpPr>
          <p:spPr>
            <a:xfrm>
              <a:off x="1142201" y="1280608"/>
              <a:ext cx="452492" cy="6224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8" h="21600" fill="norm" stroke="1" extrusionOk="0">
                  <a:moveTo>
                    <a:pt x="10744" y="0"/>
                  </a:moveTo>
                  <a:cubicBezTo>
                    <a:pt x="4891" y="0"/>
                    <a:pt x="78" y="4798"/>
                    <a:pt x="3" y="10719"/>
                  </a:cubicBezTo>
                  <a:cubicBezTo>
                    <a:pt x="-142" y="16672"/>
                    <a:pt x="4574" y="21545"/>
                    <a:pt x="10472" y="21598"/>
                  </a:cubicBezTo>
                  <a:cubicBezTo>
                    <a:pt x="10508" y="21600"/>
                    <a:pt x="10540" y="21600"/>
                    <a:pt x="10572" y="21600"/>
                  </a:cubicBezTo>
                  <a:cubicBezTo>
                    <a:pt x="16425" y="21600"/>
                    <a:pt x="21238" y="16855"/>
                    <a:pt x="21387" y="10935"/>
                  </a:cubicBezTo>
                  <a:cubicBezTo>
                    <a:pt x="21458" y="4980"/>
                    <a:pt x="16813" y="109"/>
                    <a:pt x="10844" y="0"/>
                  </a:cubicBezTo>
                  <a:cubicBezTo>
                    <a:pt x="10808" y="0"/>
                    <a:pt x="10776" y="0"/>
                    <a:pt x="10744" y="0"/>
                  </a:cubicBezTo>
                  <a:close/>
                </a:path>
              </a:pathLst>
            </a:custGeom>
            <a:solidFill>
              <a:srgbClr val="41818C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24" name="Google Shape;10137;p67"/>
            <p:cNvSpPr/>
            <p:nvPr/>
          </p:nvSpPr>
          <p:spPr>
            <a:xfrm>
              <a:off x="1357538" y="1483370"/>
              <a:ext cx="109282" cy="2324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8" h="21600" fill="norm" stroke="1" extrusionOk="0">
                  <a:moveTo>
                    <a:pt x="10953" y="0"/>
                  </a:moveTo>
                  <a:cubicBezTo>
                    <a:pt x="5170" y="0"/>
                    <a:pt x="306" y="4789"/>
                    <a:pt x="0" y="10727"/>
                  </a:cubicBezTo>
                  <a:cubicBezTo>
                    <a:pt x="0" y="16672"/>
                    <a:pt x="4571" y="21600"/>
                    <a:pt x="10340" y="21600"/>
                  </a:cubicBezTo>
                  <a:cubicBezTo>
                    <a:pt x="16123" y="21600"/>
                    <a:pt x="21294" y="16818"/>
                    <a:pt x="21294" y="10873"/>
                  </a:cubicBezTo>
                  <a:cubicBezTo>
                    <a:pt x="21600" y="4928"/>
                    <a:pt x="17029" y="146"/>
                    <a:pt x="10953" y="0"/>
                  </a:cubicBezTo>
                  <a:close/>
                </a:path>
              </a:pathLst>
            </a:custGeom>
            <a:solidFill>
              <a:srgbClr val="275F69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25" name="Google Shape;10138;p67"/>
            <p:cNvSpPr/>
            <p:nvPr/>
          </p:nvSpPr>
          <p:spPr>
            <a:xfrm>
              <a:off x="920710" y="1285255"/>
              <a:ext cx="452429" cy="6224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1" h="21600" fill="norm" stroke="1" extrusionOk="0">
                  <a:moveTo>
                    <a:pt x="10742" y="0"/>
                  </a:moveTo>
                  <a:cubicBezTo>
                    <a:pt x="4887" y="0"/>
                    <a:pt x="78" y="4745"/>
                    <a:pt x="4" y="10665"/>
                  </a:cubicBezTo>
                  <a:cubicBezTo>
                    <a:pt x="-145" y="16620"/>
                    <a:pt x="4574" y="21491"/>
                    <a:pt x="10471" y="21600"/>
                  </a:cubicBezTo>
                  <a:cubicBezTo>
                    <a:pt x="10503" y="21600"/>
                    <a:pt x="10539" y="21600"/>
                    <a:pt x="10571" y="21600"/>
                  </a:cubicBezTo>
                  <a:cubicBezTo>
                    <a:pt x="16423" y="21600"/>
                    <a:pt x="21235" y="16802"/>
                    <a:pt x="21381" y="10881"/>
                  </a:cubicBezTo>
                  <a:cubicBezTo>
                    <a:pt x="21455" y="4928"/>
                    <a:pt x="16811" y="55"/>
                    <a:pt x="10839" y="2"/>
                  </a:cubicBezTo>
                  <a:cubicBezTo>
                    <a:pt x="10807" y="0"/>
                    <a:pt x="10774" y="0"/>
                    <a:pt x="10742" y="0"/>
                  </a:cubicBezTo>
                  <a:close/>
                </a:path>
              </a:pathLst>
            </a:custGeom>
            <a:solidFill>
              <a:srgbClr val="F0303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26" name="Google Shape;10139;p67"/>
            <p:cNvSpPr/>
            <p:nvPr/>
          </p:nvSpPr>
          <p:spPr>
            <a:xfrm>
              <a:off x="1136051" y="1488086"/>
              <a:ext cx="109282" cy="2324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8" h="21600" fill="norm" stroke="1" extrusionOk="0">
                  <a:moveTo>
                    <a:pt x="10953" y="0"/>
                  </a:moveTo>
                  <a:cubicBezTo>
                    <a:pt x="5170" y="0"/>
                    <a:pt x="306" y="4782"/>
                    <a:pt x="0" y="10727"/>
                  </a:cubicBezTo>
                  <a:cubicBezTo>
                    <a:pt x="0" y="16672"/>
                    <a:pt x="4557" y="21600"/>
                    <a:pt x="10340" y="21600"/>
                  </a:cubicBezTo>
                  <a:cubicBezTo>
                    <a:pt x="16123" y="21600"/>
                    <a:pt x="21294" y="16818"/>
                    <a:pt x="21294" y="10873"/>
                  </a:cubicBezTo>
                  <a:cubicBezTo>
                    <a:pt x="21600" y="4928"/>
                    <a:pt x="17029" y="0"/>
                    <a:pt x="10953" y="0"/>
                  </a:cubicBezTo>
                  <a:close/>
                </a:path>
              </a:pathLst>
            </a:custGeom>
            <a:solidFill>
              <a:srgbClr val="E3DAD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27" name="Google Shape;10140;p67"/>
            <p:cNvSpPr/>
            <p:nvPr/>
          </p:nvSpPr>
          <p:spPr>
            <a:xfrm>
              <a:off x="984748" y="1542689"/>
              <a:ext cx="3047998" cy="2105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0881"/>
                  </a:lnTo>
                  <a:lnTo>
                    <a:pt x="21578" y="21600"/>
                  </a:lnTo>
                  <a:lnTo>
                    <a:pt x="21600" y="110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2C0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28" name="Google Shape;10141;p67"/>
            <p:cNvSpPr/>
            <p:nvPr/>
          </p:nvSpPr>
          <p:spPr>
            <a:xfrm>
              <a:off x="998757" y="1558270"/>
              <a:ext cx="3019911" cy="1341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4776"/>
                  </a:lnTo>
                  <a:lnTo>
                    <a:pt x="21600" y="21600"/>
                  </a:lnTo>
                  <a:lnTo>
                    <a:pt x="21600" y="170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DEC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29" name="Google Shape;10142;p67"/>
            <p:cNvSpPr/>
            <p:nvPr/>
          </p:nvSpPr>
          <p:spPr>
            <a:xfrm>
              <a:off x="1136051" y="1488086"/>
              <a:ext cx="82691" cy="2324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674" y="0"/>
                  </a:moveTo>
                  <a:cubicBezTo>
                    <a:pt x="6926" y="0"/>
                    <a:pt x="411" y="4782"/>
                    <a:pt x="0" y="10727"/>
                  </a:cubicBezTo>
                  <a:cubicBezTo>
                    <a:pt x="0" y="16672"/>
                    <a:pt x="6105" y="21600"/>
                    <a:pt x="13853" y="21600"/>
                  </a:cubicBezTo>
                  <a:cubicBezTo>
                    <a:pt x="16709" y="21600"/>
                    <a:pt x="19154" y="21022"/>
                    <a:pt x="21600" y="19860"/>
                  </a:cubicBezTo>
                  <a:cubicBezTo>
                    <a:pt x="16709" y="17250"/>
                    <a:pt x="13853" y="13915"/>
                    <a:pt x="14263" y="10149"/>
                  </a:cubicBezTo>
                  <a:cubicBezTo>
                    <a:pt x="14263" y="6669"/>
                    <a:pt x="16709" y="3626"/>
                    <a:pt x="21189" y="1156"/>
                  </a:cubicBezTo>
                  <a:cubicBezTo>
                    <a:pt x="19154" y="432"/>
                    <a:pt x="17119" y="0"/>
                    <a:pt x="14674" y="0"/>
                  </a:cubicBezTo>
                  <a:close/>
                </a:path>
              </a:pathLst>
            </a:custGeom>
            <a:solidFill>
              <a:srgbClr val="E3DAD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30" name="Google Shape;10143;p67"/>
            <p:cNvSpPr/>
            <p:nvPr/>
          </p:nvSpPr>
          <p:spPr>
            <a:xfrm>
              <a:off x="920710" y="1285255"/>
              <a:ext cx="432182" cy="6224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8" h="21600" fill="norm" stroke="1" extrusionOk="0">
                  <a:moveTo>
                    <a:pt x="11355" y="0"/>
                  </a:moveTo>
                  <a:cubicBezTo>
                    <a:pt x="5132" y="0"/>
                    <a:pt x="82" y="4745"/>
                    <a:pt x="4" y="10665"/>
                  </a:cubicBezTo>
                  <a:cubicBezTo>
                    <a:pt x="-152" y="16620"/>
                    <a:pt x="4803" y="21491"/>
                    <a:pt x="10996" y="21600"/>
                  </a:cubicBezTo>
                  <a:cubicBezTo>
                    <a:pt x="15486" y="21600"/>
                    <a:pt x="19433" y="19110"/>
                    <a:pt x="21292" y="15429"/>
                  </a:cubicBezTo>
                  <a:cubicBezTo>
                    <a:pt x="20363" y="15970"/>
                    <a:pt x="19355" y="16295"/>
                    <a:pt x="18196" y="16295"/>
                  </a:cubicBezTo>
                  <a:cubicBezTo>
                    <a:pt x="15099" y="16240"/>
                    <a:pt x="12624" y="13805"/>
                    <a:pt x="12624" y="10828"/>
                  </a:cubicBezTo>
                  <a:cubicBezTo>
                    <a:pt x="12698" y="7831"/>
                    <a:pt x="15198" y="5469"/>
                    <a:pt x="18321" y="5469"/>
                  </a:cubicBezTo>
                  <a:cubicBezTo>
                    <a:pt x="18358" y="5469"/>
                    <a:pt x="18392" y="5469"/>
                    <a:pt x="18426" y="5469"/>
                  </a:cubicBezTo>
                  <a:cubicBezTo>
                    <a:pt x="19511" y="5469"/>
                    <a:pt x="20597" y="5794"/>
                    <a:pt x="21448" y="6389"/>
                  </a:cubicBezTo>
                  <a:cubicBezTo>
                    <a:pt x="19746" y="2654"/>
                    <a:pt x="15950" y="55"/>
                    <a:pt x="11460" y="2"/>
                  </a:cubicBezTo>
                  <a:cubicBezTo>
                    <a:pt x="11426" y="0"/>
                    <a:pt x="11389" y="0"/>
                    <a:pt x="11355" y="0"/>
                  </a:cubicBezTo>
                  <a:close/>
                </a:path>
              </a:pathLst>
            </a:custGeom>
            <a:solidFill>
              <a:srgbClr val="41818C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31" name="Google Shape;10144;p67"/>
            <p:cNvSpPr/>
            <p:nvPr/>
          </p:nvSpPr>
          <p:spPr>
            <a:xfrm>
              <a:off x="920710" y="1285255"/>
              <a:ext cx="251220" cy="6224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9307" y="0"/>
                  </a:moveTo>
                  <a:cubicBezTo>
                    <a:pt x="8783" y="0"/>
                    <a:pt x="140" y="4745"/>
                    <a:pt x="6" y="10665"/>
                  </a:cubicBezTo>
                  <a:cubicBezTo>
                    <a:pt x="-261" y="16620"/>
                    <a:pt x="8220" y="21491"/>
                    <a:pt x="18820" y="21600"/>
                  </a:cubicBezTo>
                  <a:cubicBezTo>
                    <a:pt x="19354" y="21600"/>
                    <a:pt x="20015" y="21545"/>
                    <a:pt x="20544" y="21545"/>
                  </a:cubicBezTo>
                  <a:cubicBezTo>
                    <a:pt x="10873" y="20950"/>
                    <a:pt x="3454" y="16295"/>
                    <a:pt x="3715" y="10719"/>
                  </a:cubicBezTo>
                  <a:cubicBezTo>
                    <a:pt x="3849" y="5089"/>
                    <a:pt x="11668" y="543"/>
                    <a:pt x="21339" y="55"/>
                  </a:cubicBezTo>
                  <a:cubicBezTo>
                    <a:pt x="20811" y="55"/>
                    <a:pt x="20149" y="2"/>
                    <a:pt x="19481" y="2"/>
                  </a:cubicBezTo>
                  <a:cubicBezTo>
                    <a:pt x="19423" y="0"/>
                    <a:pt x="19365" y="0"/>
                    <a:pt x="19307" y="0"/>
                  </a:cubicBezTo>
                  <a:close/>
                </a:path>
              </a:pathLst>
            </a:custGeom>
            <a:solidFill>
              <a:srgbClr val="275F69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32" name="Google Shape;10145;p67"/>
            <p:cNvSpPr/>
            <p:nvPr/>
          </p:nvSpPr>
          <p:spPr>
            <a:xfrm>
              <a:off x="1001117" y="1389814"/>
              <a:ext cx="114106" cy="3846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61" h="21600" fill="norm" stroke="1" extrusionOk="0">
                  <a:moveTo>
                    <a:pt x="17031" y="0"/>
                  </a:moveTo>
                  <a:cubicBezTo>
                    <a:pt x="7893" y="438"/>
                    <a:pt x="4022" y="3853"/>
                    <a:pt x="1802" y="6394"/>
                  </a:cubicBezTo>
                  <a:cubicBezTo>
                    <a:pt x="1243" y="7185"/>
                    <a:pt x="697" y="8060"/>
                    <a:pt x="418" y="8935"/>
                  </a:cubicBezTo>
                  <a:cubicBezTo>
                    <a:pt x="-686" y="11564"/>
                    <a:pt x="418" y="14277"/>
                    <a:pt x="3464" y="16733"/>
                  </a:cubicBezTo>
                  <a:cubicBezTo>
                    <a:pt x="4374" y="17451"/>
                    <a:pt x="13512" y="21600"/>
                    <a:pt x="17965" y="21600"/>
                  </a:cubicBezTo>
                  <a:cubicBezTo>
                    <a:pt x="18936" y="21600"/>
                    <a:pt x="19688" y="21404"/>
                    <a:pt x="20077" y="20936"/>
                  </a:cubicBezTo>
                  <a:cubicBezTo>
                    <a:pt x="20914" y="19884"/>
                    <a:pt x="18693" y="18745"/>
                    <a:pt x="17589" y="17870"/>
                  </a:cubicBezTo>
                  <a:cubicBezTo>
                    <a:pt x="16206" y="16733"/>
                    <a:pt x="15368" y="15594"/>
                    <a:pt x="14822" y="14454"/>
                  </a:cubicBezTo>
                  <a:cubicBezTo>
                    <a:pt x="13706" y="12001"/>
                    <a:pt x="12602" y="9549"/>
                    <a:pt x="13160" y="7096"/>
                  </a:cubicBezTo>
                  <a:cubicBezTo>
                    <a:pt x="13439" y="5254"/>
                    <a:pt x="14822" y="3328"/>
                    <a:pt x="17589" y="1750"/>
                  </a:cubicBezTo>
                  <a:cubicBezTo>
                    <a:pt x="18147" y="1401"/>
                    <a:pt x="20635" y="438"/>
                    <a:pt x="19252" y="88"/>
                  </a:cubicBezTo>
                  <a:cubicBezTo>
                    <a:pt x="18693" y="0"/>
                    <a:pt x="17868" y="0"/>
                    <a:pt x="17031" y="0"/>
                  </a:cubicBezTo>
                  <a:close/>
                </a:path>
              </a:pathLst>
            </a:custGeom>
            <a:solidFill>
              <a:srgbClr val="92B7BD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33" name="Google Shape;10146;p67"/>
            <p:cNvSpPr/>
            <p:nvPr/>
          </p:nvSpPr>
          <p:spPr>
            <a:xfrm>
              <a:off x="1357538" y="1483370"/>
              <a:ext cx="82692" cy="2324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674" y="0"/>
                  </a:moveTo>
                  <a:cubicBezTo>
                    <a:pt x="6926" y="0"/>
                    <a:pt x="411" y="4789"/>
                    <a:pt x="0" y="10727"/>
                  </a:cubicBezTo>
                  <a:cubicBezTo>
                    <a:pt x="0" y="16672"/>
                    <a:pt x="6123" y="21600"/>
                    <a:pt x="13853" y="21600"/>
                  </a:cubicBezTo>
                  <a:cubicBezTo>
                    <a:pt x="16709" y="21600"/>
                    <a:pt x="19154" y="21022"/>
                    <a:pt x="21600" y="20006"/>
                  </a:cubicBezTo>
                  <a:cubicBezTo>
                    <a:pt x="16709" y="17396"/>
                    <a:pt x="13853" y="13922"/>
                    <a:pt x="14263" y="10149"/>
                  </a:cubicBezTo>
                  <a:cubicBezTo>
                    <a:pt x="14263" y="6815"/>
                    <a:pt x="16709" y="3626"/>
                    <a:pt x="21189" y="1162"/>
                  </a:cubicBezTo>
                  <a:cubicBezTo>
                    <a:pt x="19154" y="438"/>
                    <a:pt x="17119" y="0"/>
                    <a:pt x="14674" y="0"/>
                  </a:cubicBezTo>
                  <a:close/>
                </a:path>
              </a:pathLst>
            </a:custGeom>
            <a:solidFill>
              <a:srgbClr val="275F69">
                <a:alpha val="5044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34" name="Google Shape;10147;p67"/>
            <p:cNvSpPr/>
            <p:nvPr/>
          </p:nvSpPr>
          <p:spPr>
            <a:xfrm>
              <a:off x="1142201" y="1280608"/>
              <a:ext cx="432179" cy="6224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1" h="21600" fill="norm" stroke="1" extrusionOk="0">
                  <a:moveTo>
                    <a:pt x="11282" y="0"/>
                  </a:moveTo>
                  <a:cubicBezTo>
                    <a:pt x="5136" y="0"/>
                    <a:pt x="82" y="4798"/>
                    <a:pt x="4" y="10719"/>
                  </a:cubicBezTo>
                  <a:cubicBezTo>
                    <a:pt x="-149" y="16672"/>
                    <a:pt x="4803" y="21545"/>
                    <a:pt x="10997" y="21598"/>
                  </a:cubicBezTo>
                  <a:cubicBezTo>
                    <a:pt x="11044" y="21600"/>
                    <a:pt x="11092" y="21600"/>
                    <a:pt x="11139" y="21600"/>
                  </a:cubicBezTo>
                  <a:cubicBezTo>
                    <a:pt x="15573" y="21600"/>
                    <a:pt x="19457" y="19070"/>
                    <a:pt x="21295" y="15427"/>
                  </a:cubicBezTo>
                  <a:cubicBezTo>
                    <a:pt x="20366" y="15970"/>
                    <a:pt x="19284" y="16295"/>
                    <a:pt x="18198" y="16295"/>
                  </a:cubicBezTo>
                  <a:cubicBezTo>
                    <a:pt x="15023" y="16240"/>
                    <a:pt x="12625" y="13805"/>
                    <a:pt x="12625" y="10826"/>
                  </a:cubicBezTo>
                  <a:cubicBezTo>
                    <a:pt x="12700" y="7881"/>
                    <a:pt x="15200" y="5466"/>
                    <a:pt x="18327" y="5466"/>
                  </a:cubicBezTo>
                  <a:cubicBezTo>
                    <a:pt x="18361" y="5466"/>
                    <a:pt x="18395" y="5466"/>
                    <a:pt x="18432" y="5466"/>
                  </a:cubicBezTo>
                  <a:cubicBezTo>
                    <a:pt x="19514" y="5466"/>
                    <a:pt x="20600" y="5846"/>
                    <a:pt x="21451" y="6387"/>
                  </a:cubicBezTo>
                  <a:cubicBezTo>
                    <a:pt x="19748" y="2654"/>
                    <a:pt x="15953" y="55"/>
                    <a:pt x="11387" y="0"/>
                  </a:cubicBezTo>
                  <a:cubicBezTo>
                    <a:pt x="11350" y="0"/>
                    <a:pt x="11316" y="0"/>
                    <a:pt x="11282" y="0"/>
                  </a:cubicBezTo>
                  <a:close/>
                </a:path>
              </a:pathLst>
            </a:custGeom>
            <a:solidFill>
              <a:srgbClr val="41818C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35" name="Google Shape;10148;p67"/>
            <p:cNvSpPr/>
            <p:nvPr/>
          </p:nvSpPr>
          <p:spPr>
            <a:xfrm>
              <a:off x="1142201" y="1280608"/>
              <a:ext cx="251216" cy="622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5" h="21600" fill="norm" stroke="1" extrusionOk="0">
                  <a:moveTo>
                    <a:pt x="19313" y="0"/>
                  </a:moveTo>
                  <a:cubicBezTo>
                    <a:pt x="8791" y="0"/>
                    <a:pt x="140" y="4798"/>
                    <a:pt x="6" y="10721"/>
                  </a:cubicBezTo>
                  <a:cubicBezTo>
                    <a:pt x="-255" y="16674"/>
                    <a:pt x="8222" y="21548"/>
                    <a:pt x="18825" y="21600"/>
                  </a:cubicBezTo>
                  <a:cubicBezTo>
                    <a:pt x="19359" y="21600"/>
                    <a:pt x="20021" y="21600"/>
                    <a:pt x="20550" y="21548"/>
                  </a:cubicBezTo>
                  <a:cubicBezTo>
                    <a:pt x="10876" y="20950"/>
                    <a:pt x="3455" y="16297"/>
                    <a:pt x="3717" y="10721"/>
                  </a:cubicBezTo>
                  <a:cubicBezTo>
                    <a:pt x="3850" y="5144"/>
                    <a:pt x="11671" y="541"/>
                    <a:pt x="21345" y="109"/>
                  </a:cubicBezTo>
                  <a:cubicBezTo>
                    <a:pt x="20817" y="55"/>
                    <a:pt x="20155" y="0"/>
                    <a:pt x="19493" y="0"/>
                  </a:cubicBezTo>
                  <a:cubicBezTo>
                    <a:pt x="19429" y="0"/>
                    <a:pt x="19371" y="0"/>
                    <a:pt x="19313" y="0"/>
                  </a:cubicBezTo>
                  <a:close/>
                </a:path>
              </a:pathLst>
            </a:custGeom>
            <a:solidFill>
              <a:srgbClr val="275F69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36" name="Google Shape;10149;p67"/>
            <p:cNvSpPr/>
            <p:nvPr/>
          </p:nvSpPr>
          <p:spPr>
            <a:xfrm>
              <a:off x="1222604" y="1385645"/>
              <a:ext cx="114148" cy="3848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69" h="21600" fill="norm" stroke="1" extrusionOk="0">
                  <a:moveTo>
                    <a:pt x="18050" y="0"/>
                  </a:moveTo>
                  <a:cubicBezTo>
                    <a:pt x="17723" y="0"/>
                    <a:pt x="17383" y="23"/>
                    <a:pt x="17043" y="58"/>
                  </a:cubicBezTo>
                  <a:cubicBezTo>
                    <a:pt x="7893" y="495"/>
                    <a:pt x="4022" y="3913"/>
                    <a:pt x="1802" y="6364"/>
                  </a:cubicBezTo>
                  <a:cubicBezTo>
                    <a:pt x="1243" y="7238"/>
                    <a:pt x="697" y="8025"/>
                    <a:pt x="418" y="8903"/>
                  </a:cubicBezTo>
                  <a:cubicBezTo>
                    <a:pt x="-686" y="11527"/>
                    <a:pt x="418" y="14331"/>
                    <a:pt x="3464" y="16694"/>
                  </a:cubicBezTo>
                  <a:cubicBezTo>
                    <a:pt x="4374" y="17480"/>
                    <a:pt x="13233" y="21600"/>
                    <a:pt x="17795" y="21600"/>
                  </a:cubicBezTo>
                  <a:cubicBezTo>
                    <a:pt x="18815" y="21600"/>
                    <a:pt x="19628" y="21393"/>
                    <a:pt x="20089" y="20898"/>
                  </a:cubicBezTo>
                  <a:cubicBezTo>
                    <a:pt x="20914" y="19935"/>
                    <a:pt x="18693" y="18708"/>
                    <a:pt x="17589" y="17833"/>
                  </a:cubicBezTo>
                  <a:cubicBezTo>
                    <a:pt x="15927" y="16782"/>
                    <a:pt x="15381" y="15555"/>
                    <a:pt x="14822" y="14419"/>
                  </a:cubicBezTo>
                  <a:cubicBezTo>
                    <a:pt x="13718" y="11964"/>
                    <a:pt x="12602" y="9513"/>
                    <a:pt x="13160" y="7062"/>
                  </a:cubicBezTo>
                  <a:cubicBezTo>
                    <a:pt x="13439" y="5225"/>
                    <a:pt x="14822" y="3387"/>
                    <a:pt x="17589" y="1722"/>
                  </a:cubicBezTo>
                  <a:cubicBezTo>
                    <a:pt x="18147" y="1458"/>
                    <a:pt x="20635" y="495"/>
                    <a:pt x="19252" y="146"/>
                  </a:cubicBezTo>
                  <a:cubicBezTo>
                    <a:pt x="18924" y="42"/>
                    <a:pt x="18511" y="0"/>
                    <a:pt x="18050" y="0"/>
                  </a:cubicBezTo>
                  <a:close/>
                </a:path>
              </a:pathLst>
            </a:custGeom>
            <a:solidFill>
              <a:srgbClr val="92B7BD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37" name="Google Shape;10150;p67"/>
            <p:cNvSpPr/>
            <p:nvPr/>
          </p:nvSpPr>
          <p:spPr>
            <a:xfrm>
              <a:off x="2316865" y="1277464"/>
              <a:ext cx="452429" cy="6224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1" h="21600" fill="norm" stroke="1" extrusionOk="0">
                  <a:moveTo>
                    <a:pt x="10811" y="0"/>
                  </a:moveTo>
                  <a:cubicBezTo>
                    <a:pt x="4959" y="0"/>
                    <a:pt x="147" y="4743"/>
                    <a:pt x="1" y="10665"/>
                  </a:cubicBezTo>
                  <a:cubicBezTo>
                    <a:pt x="-73" y="16620"/>
                    <a:pt x="4571" y="21491"/>
                    <a:pt x="10469" y="21600"/>
                  </a:cubicBezTo>
                  <a:cubicBezTo>
                    <a:pt x="10501" y="21600"/>
                    <a:pt x="10536" y="21600"/>
                    <a:pt x="10569" y="21600"/>
                  </a:cubicBezTo>
                  <a:cubicBezTo>
                    <a:pt x="16495" y="21600"/>
                    <a:pt x="21304" y="16857"/>
                    <a:pt x="21378" y="10881"/>
                  </a:cubicBezTo>
                  <a:cubicBezTo>
                    <a:pt x="21527" y="4928"/>
                    <a:pt x="16808" y="55"/>
                    <a:pt x="10911" y="0"/>
                  </a:cubicBezTo>
                  <a:cubicBezTo>
                    <a:pt x="10879" y="0"/>
                    <a:pt x="10843" y="0"/>
                    <a:pt x="10811" y="0"/>
                  </a:cubicBezTo>
                  <a:close/>
                </a:path>
              </a:pathLst>
            </a:custGeom>
            <a:solidFill>
              <a:srgbClr val="F0303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38" name="Google Shape;10151;p67"/>
            <p:cNvSpPr/>
            <p:nvPr/>
          </p:nvSpPr>
          <p:spPr>
            <a:xfrm>
              <a:off x="2533591" y="1480295"/>
              <a:ext cx="109272" cy="2324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9" h="21600" fill="norm" stroke="1" extrusionOk="0">
                  <a:moveTo>
                    <a:pt x="10972" y="0"/>
                  </a:moveTo>
                  <a:cubicBezTo>
                    <a:pt x="5186" y="0"/>
                    <a:pt x="319" y="4782"/>
                    <a:pt x="12" y="10727"/>
                  </a:cubicBezTo>
                  <a:cubicBezTo>
                    <a:pt x="-281" y="16672"/>
                    <a:pt x="4586" y="21600"/>
                    <a:pt x="10372" y="21600"/>
                  </a:cubicBezTo>
                  <a:cubicBezTo>
                    <a:pt x="16146" y="21600"/>
                    <a:pt x="21012" y="16811"/>
                    <a:pt x="21319" y="10873"/>
                  </a:cubicBezTo>
                  <a:cubicBezTo>
                    <a:pt x="21319" y="4928"/>
                    <a:pt x="16759" y="0"/>
                    <a:pt x="10972" y="0"/>
                  </a:cubicBezTo>
                  <a:close/>
                </a:path>
              </a:pathLst>
            </a:custGeom>
            <a:solidFill>
              <a:srgbClr val="E3DAD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39" name="Google Shape;10152;p67"/>
            <p:cNvSpPr/>
            <p:nvPr/>
          </p:nvSpPr>
          <p:spPr>
            <a:xfrm>
              <a:off x="2095378" y="1282180"/>
              <a:ext cx="452429" cy="620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1" h="21600" fill="norm" stroke="1" extrusionOk="0">
                  <a:moveTo>
                    <a:pt x="10811" y="0"/>
                  </a:moveTo>
                  <a:cubicBezTo>
                    <a:pt x="4959" y="0"/>
                    <a:pt x="147" y="4755"/>
                    <a:pt x="1" y="10692"/>
                  </a:cubicBezTo>
                  <a:cubicBezTo>
                    <a:pt x="-73" y="16659"/>
                    <a:pt x="4571" y="21545"/>
                    <a:pt x="10543" y="21598"/>
                  </a:cubicBezTo>
                  <a:cubicBezTo>
                    <a:pt x="10575" y="21600"/>
                    <a:pt x="10608" y="21600"/>
                    <a:pt x="10640" y="21600"/>
                  </a:cubicBezTo>
                  <a:cubicBezTo>
                    <a:pt x="16492" y="21600"/>
                    <a:pt x="21304" y="16843"/>
                    <a:pt x="21378" y="10908"/>
                  </a:cubicBezTo>
                  <a:cubicBezTo>
                    <a:pt x="21527" y="4938"/>
                    <a:pt x="16808" y="55"/>
                    <a:pt x="10911" y="0"/>
                  </a:cubicBezTo>
                  <a:cubicBezTo>
                    <a:pt x="10876" y="0"/>
                    <a:pt x="10843" y="0"/>
                    <a:pt x="10811" y="0"/>
                  </a:cubicBezTo>
                  <a:close/>
                </a:path>
              </a:pathLst>
            </a:custGeom>
            <a:solidFill>
              <a:srgbClr val="F0303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40" name="Google Shape;10153;p67"/>
            <p:cNvSpPr/>
            <p:nvPr/>
          </p:nvSpPr>
          <p:spPr>
            <a:xfrm>
              <a:off x="2312169" y="1484942"/>
              <a:ext cx="109207" cy="2309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54" y="0"/>
                  </a:moveTo>
                  <a:cubicBezTo>
                    <a:pt x="5109" y="0"/>
                    <a:pt x="311" y="4762"/>
                    <a:pt x="0" y="10797"/>
                  </a:cubicBezTo>
                  <a:cubicBezTo>
                    <a:pt x="0" y="16780"/>
                    <a:pt x="4636" y="21594"/>
                    <a:pt x="10489" y="21594"/>
                  </a:cubicBezTo>
                  <a:cubicBezTo>
                    <a:pt x="10584" y="21600"/>
                    <a:pt x="10665" y="21600"/>
                    <a:pt x="10759" y="21600"/>
                  </a:cubicBezTo>
                  <a:cubicBezTo>
                    <a:pt x="16504" y="21600"/>
                    <a:pt x="21303" y="16838"/>
                    <a:pt x="21600" y="10944"/>
                  </a:cubicBezTo>
                  <a:cubicBezTo>
                    <a:pt x="21600" y="4813"/>
                    <a:pt x="16977" y="0"/>
                    <a:pt x="11111" y="0"/>
                  </a:cubicBezTo>
                  <a:cubicBezTo>
                    <a:pt x="11030" y="0"/>
                    <a:pt x="10935" y="0"/>
                    <a:pt x="10854" y="0"/>
                  </a:cubicBezTo>
                  <a:close/>
                </a:path>
              </a:pathLst>
            </a:custGeom>
            <a:solidFill>
              <a:srgbClr val="E3DAD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41" name="Google Shape;10154;p67"/>
            <p:cNvSpPr/>
            <p:nvPr/>
          </p:nvSpPr>
          <p:spPr>
            <a:xfrm>
              <a:off x="2312169" y="1484942"/>
              <a:ext cx="82691" cy="2310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335" y="0"/>
                  </a:moveTo>
                  <a:cubicBezTo>
                    <a:pt x="6748" y="0"/>
                    <a:pt x="411" y="4760"/>
                    <a:pt x="0" y="10790"/>
                  </a:cubicBezTo>
                  <a:cubicBezTo>
                    <a:pt x="0" y="16770"/>
                    <a:pt x="6123" y="21581"/>
                    <a:pt x="13853" y="21581"/>
                  </a:cubicBezTo>
                  <a:cubicBezTo>
                    <a:pt x="14102" y="21594"/>
                    <a:pt x="14352" y="21600"/>
                    <a:pt x="14584" y="21600"/>
                  </a:cubicBezTo>
                  <a:cubicBezTo>
                    <a:pt x="17137" y="21600"/>
                    <a:pt x="19369" y="20910"/>
                    <a:pt x="21600" y="19977"/>
                  </a:cubicBezTo>
                  <a:cubicBezTo>
                    <a:pt x="16709" y="17352"/>
                    <a:pt x="13853" y="13857"/>
                    <a:pt x="13853" y="10062"/>
                  </a:cubicBezTo>
                  <a:cubicBezTo>
                    <a:pt x="14263" y="6708"/>
                    <a:pt x="16709" y="3648"/>
                    <a:pt x="20779" y="1169"/>
                  </a:cubicBezTo>
                  <a:cubicBezTo>
                    <a:pt x="19154" y="441"/>
                    <a:pt x="17119" y="0"/>
                    <a:pt x="14674" y="0"/>
                  </a:cubicBezTo>
                  <a:cubicBezTo>
                    <a:pt x="14567" y="0"/>
                    <a:pt x="14442" y="0"/>
                    <a:pt x="14335" y="0"/>
                  </a:cubicBezTo>
                  <a:close/>
                </a:path>
              </a:pathLst>
            </a:custGeom>
            <a:solidFill>
              <a:srgbClr val="E3DAD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42" name="Google Shape;10155;p67"/>
            <p:cNvSpPr/>
            <p:nvPr/>
          </p:nvSpPr>
          <p:spPr>
            <a:xfrm>
              <a:off x="2095378" y="1282180"/>
              <a:ext cx="433632" cy="620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3" h="21600" fill="norm" stroke="1" extrusionOk="0">
                  <a:moveTo>
                    <a:pt x="11354" y="0"/>
                  </a:moveTo>
                  <a:cubicBezTo>
                    <a:pt x="5208" y="0"/>
                    <a:pt x="154" y="4755"/>
                    <a:pt x="1" y="10692"/>
                  </a:cubicBezTo>
                  <a:cubicBezTo>
                    <a:pt x="-77" y="16659"/>
                    <a:pt x="4801" y="21545"/>
                    <a:pt x="11072" y="21598"/>
                  </a:cubicBezTo>
                  <a:cubicBezTo>
                    <a:pt x="11116" y="21600"/>
                    <a:pt x="11164" y="21600"/>
                    <a:pt x="11211" y="21600"/>
                  </a:cubicBezTo>
                  <a:cubicBezTo>
                    <a:pt x="15645" y="21600"/>
                    <a:pt x="19529" y="19063"/>
                    <a:pt x="21367" y="15411"/>
                  </a:cubicBezTo>
                  <a:cubicBezTo>
                    <a:pt x="20505" y="15965"/>
                    <a:pt x="19512" y="16286"/>
                    <a:pt x="18443" y="16286"/>
                  </a:cubicBezTo>
                  <a:cubicBezTo>
                    <a:pt x="18362" y="16286"/>
                    <a:pt x="18277" y="16284"/>
                    <a:pt x="18192" y="16281"/>
                  </a:cubicBezTo>
                  <a:cubicBezTo>
                    <a:pt x="15095" y="16281"/>
                    <a:pt x="12619" y="13785"/>
                    <a:pt x="12697" y="10799"/>
                  </a:cubicBezTo>
                  <a:cubicBezTo>
                    <a:pt x="12775" y="7815"/>
                    <a:pt x="15329" y="5426"/>
                    <a:pt x="18426" y="5426"/>
                  </a:cubicBezTo>
                  <a:cubicBezTo>
                    <a:pt x="19586" y="5426"/>
                    <a:pt x="20672" y="5806"/>
                    <a:pt x="21523" y="6348"/>
                  </a:cubicBezTo>
                  <a:cubicBezTo>
                    <a:pt x="19820" y="2658"/>
                    <a:pt x="16025" y="55"/>
                    <a:pt x="11459" y="0"/>
                  </a:cubicBezTo>
                  <a:cubicBezTo>
                    <a:pt x="11422" y="0"/>
                    <a:pt x="11388" y="0"/>
                    <a:pt x="11354" y="0"/>
                  </a:cubicBezTo>
                  <a:close/>
                </a:path>
              </a:pathLst>
            </a:custGeom>
            <a:solidFill>
              <a:srgbClr val="41818C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43" name="Google Shape;10156;p67"/>
            <p:cNvSpPr/>
            <p:nvPr/>
          </p:nvSpPr>
          <p:spPr>
            <a:xfrm>
              <a:off x="2095378" y="1282180"/>
              <a:ext cx="252670" cy="6207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8" h="21600" fill="norm" stroke="1" extrusionOk="0">
                  <a:moveTo>
                    <a:pt x="19436" y="0"/>
                  </a:moveTo>
                  <a:cubicBezTo>
                    <a:pt x="8914" y="0"/>
                    <a:pt x="263" y="4756"/>
                    <a:pt x="2" y="10693"/>
                  </a:cubicBezTo>
                  <a:cubicBezTo>
                    <a:pt x="-132" y="16661"/>
                    <a:pt x="8218" y="21548"/>
                    <a:pt x="18954" y="21600"/>
                  </a:cubicBezTo>
                  <a:cubicBezTo>
                    <a:pt x="19482" y="21600"/>
                    <a:pt x="20144" y="21600"/>
                    <a:pt x="20673" y="21548"/>
                  </a:cubicBezTo>
                  <a:cubicBezTo>
                    <a:pt x="10999" y="21003"/>
                    <a:pt x="3578" y="16336"/>
                    <a:pt x="3712" y="10693"/>
                  </a:cubicBezTo>
                  <a:cubicBezTo>
                    <a:pt x="3973" y="5103"/>
                    <a:pt x="11661" y="542"/>
                    <a:pt x="21468" y="55"/>
                  </a:cubicBezTo>
                  <a:cubicBezTo>
                    <a:pt x="20806" y="0"/>
                    <a:pt x="20278" y="0"/>
                    <a:pt x="19616" y="0"/>
                  </a:cubicBezTo>
                  <a:cubicBezTo>
                    <a:pt x="19552" y="0"/>
                    <a:pt x="19494" y="0"/>
                    <a:pt x="19436" y="0"/>
                  </a:cubicBezTo>
                  <a:close/>
                </a:path>
              </a:pathLst>
            </a:custGeom>
            <a:solidFill>
              <a:srgbClr val="275F69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44" name="Google Shape;10157;p67"/>
            <p:cNvSpPr/>
            <p:nvPr/>
          </p:nvSpPr>
          <p:spPr>
            <a:xfrm>
              <a:off x="2176344" y="1385645"/>
              <a:ext cx="114010" cy="3857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44" h="21600" fill="norm" stroke="1" extrusionOk="0">
                  <a:moveTo>
                    <a:pt x="18208" y="0"/>
                  </a:moveTo>
                  <a:cubicBezTo>
                    <a:pt x="17881" y="0"/>
                    <a:pt x="17541" y="23"/>
                    <a:pt x="17201" y="57"/>
                  </a:cubicBezTo>
                  <a:cubicBezTo>
                    <a:pt x="8051" y="494"/>
                    <a:pt x="4180" y="3904"/>
                    <a:pt x="1960" y="6349"/>
                  </a:cubicBezTo>
                  <a:cubicBezTo>
                    <a:pt x="1134" y="7222"/>
                    <a:pt x="855" y="8094"/>
                    <a:pt x="297" y="8967"/>
                  </a:cubicBezTo>
                  <a:cubicBezTo>
                    <a:pt x="-528" y="11500"/>
                    <a:pt x="297" y="14298"/>
                    <a:pt x="3622" y="16743"/>
                  </a:cubicBezTo>
                  <a:cubicBezTo>
                    <a:pt x="4532" y="17459"/>
                    <a:pt x="13488" y="21600"/>
                    <a:pt x="17881" y="21600"/>
                  </a:cubicBezTo>
                  <a:cubicBezTo>
                    <a:pt x="18827" y="21600"/>
                    <a:pt x="19567" y="21405"/>
                    <a:pt x="19968" y="20934"/>
                  </a:cubicBezTo>
                  <a:cubicBezTo>
                    <a:pt x="21072" y="19889"/>
                    <a:pt x="18584" y="18753"/>
                    <a:pt x="17468" y="17792"/>
                  </a:cubicBezTo>
                  <a:cubicBezTo>
                    <a:pt x="16085" y="16743"/>
                    <a:pt x="15539" y="15607"/>
                    <a:pt x="14980" y="14386"/>
                  </a:cubicBezTo>
                  <a:cubicBezTo>
                    <a:pt x="13876" y="12025"/>
                    <a:pt x="12760" y="9491"/>
                    <a:pt x="13039" y="7046"/>
                  </a:cubicBezTo>
                  <a:cubicBezTo>
                    <a:pt x="13597" y="5212"/>
                    <a:pt x="14980" y="3379"/>
                    <a:pt x="17747" y="1718"/>
                  </a:cubicBezTo>
                  <a:cubicBezTo>
                    <a:pt x="18305" y="1454"/>
                    <a:pt x="20793" y="494"/>
                    <a:pt x="19410" y="145"/>
                  </a:cubicBezTo>
                  <a:cubicBezTo>
                    <a:pt x="19082" y="42"/>
                    <a:pt x="18669" y="0"/>
                    <a:pt x="18208" y="0"/>
                  </a:cubicBezTo>
                  <a:close/>
                </a:path>
              </a:pathLst>
            </a:custGeom>
            <a:solidFill>
              <a:srgbClr val="92B7BD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45" name="Google Shape;10158;p67"/>
            <p:cNvSpPr/>
            <p:nvPr/>
          </p:nvSpPr>
          <p:spPr>
            <a:xfrm>
              <a:off x="2533656" y="1480295"/>
              <a:ext cx="82691" cy="2324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674" y="0"/>
                  </a:moveTo>
                  <a:cubicBezTo>
                    <a:pt x="6926" y="0"/>
                    <a:pt x="411" y="4782"/>
                    <a:pt x="0" y="10727"/>
                  </a:cubicBezTo>
                  <a:cubicBezTo>
                    <a:pt x="0" y="16672"/>
                    <a:pt x="6123" y="21600"/>
                    <a:pt x="13870" y="21600"/>
                  </a:cubicBezTo>
                  <a:cubicBezTo>
                    <a:pt x="16709" y="21600"/>
                    <a:pt x="19154" y="21016"/>
                    <a:pt x="21600" y="19860"/>
                  </a:cubicBezTo>
                  <a:cubicBezTo>
                    <a:pt x="16709" y="17250"/>
                    <a:pt x="13870" y="13915"/>
                    <a:pt x="13870" y="10149"/>
                  </a:cubicBezTo>
                  <a:cubicBezTo>
                    <a:pt x="14263" y="6669"/>
                    <a:pt x="16709" y="3620"/>
                    <a:pt x="20797" y="1156"/>
                  </a:cubicBezTo>
                  <a:cubicBezTo>
                    <a:pt x="19154" y="432"/>
                    <a:pt x="17119" y="0"/>
                    <a:pt x="14674" y="0"/>
                  </a:cubicBezTo>
                  <a:close/>
                </a:path>
              </a:pathLst>
            </a:custGeom>
            <a:solidFill>
              <a:srgbClr val="E3DAD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46" name="Google Shape;10159;p67"/>
            <p:cNvSpPr/>
            <p:nvPr/>
          </p:nvSpPr>
          <p:spPr>
            <a:xfrm>
              <a:off x="2316865" y="1277464"/>
              <a:ext cx="433632" cy="6224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3" h="21600" fill="norm" stroke="1" extrusionOk="0">
                  <a:moveTo>
                    <a:pt x="11354" y="0"/>
                  </a:moveTo>
                  <a:cubicBezTo>
                    <a:pt x="5208" y="0"/>
                    <a:pt x="154" y="4743"/>
                    <a:pt x="1" y="10665"/>
                  </a:cubicBezTo>
                  <a:cubicBezTo>
                    <a:pt x="-77" y="16620"/>
                    <a:pt x="4801" y="21491"/>
                    <a:pt x="10994" y="21600"/>
                  </a:cubicBezTo>
                  <a:cubicBezTo>
                    <a:pt x="15563" y="21600"/>
                    <a:pt x="19512" y="19110"/>
                    <a:pt x="21370" y="15429"/>
                  </a:cubicBezTo>
                  <a:cubicBezTo>
                    <a:pt x="20441" y="15970"/>
                    <a:pt x="19356" y="16295"/>
                    <a:pt x="18195" y="16295"/>
                  </a:cubicBezTo>
                  <a:cubicBezTo>
                    <a:pt x="15099" y="16240"/>
                    <a:pt x="12619" y="13805"/>
                    <a:pt x="12697" y="10828"/>
                  </a:cubicBezTo>
                  <a:cubicBezTo>
                    <a:pt x="12775" y="7831"/>
                    <a:pt x="15272" y="5466"/>
                    <a:pt x="18324" y="5466"/>
                  </a:cubicBezTo>
                  <a:cubicBezTo>
                    <a:pt x="18358" y="5466"/>
                    <a:pt x="18392" y="5469"/>
                    <a:pt x="18426" y="5469"/>
                  </a:cubicBezTo>
                  <a:cubicBezTo>
                    <a:pt x="19590" y="5469"/>
                    <a:pt x="20672" y="5794"/>
                    <a:pt x="21523" y="6389"/>
                  </a:cubicBezTo>
                  <a:cubicBezTo>
                    <a:pt x="19820" y="2654"/>
                    <a:pt x="16028" y="55"/>
                    <a:pt x="11459" y="0"/>
                  </a:cubicBezTo>
                  <a:cubicBezTo>
                    <a:pt x="11425" y="0"/>
                    <a:pt x="11388" y="0"/>
                    <a:pt x="11354" y="0"/>
                  </a:cubicBezTo>
                  <a:close/>
                </a:path>
              </a:pathLst>
            </a:custGeom>
            <a:solidFill>
              <a:srgbClr val="41818C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47" name="Google Shape;10160;p67"/>
            <p:cNvSpPr/>
            <p:nvPr/>
          </p:nvSpPr>
          <p:spPr>
            <a:xfrm>
              <a:off x="2316865" y="1277464"/>
              <a:ext cx="252670" cy="6224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8" h="21600" fill="norm" stroke="1" extrusionOk="0">
                  <a:moveTo>
                    <a:pt x="19436" y="0"/>
                  </a:moveTo>
                  <a:cubicBezTo>
                    <a:pt x="8914" y="0"/>
                    <a:pt x="263" y="4743"/>
                    <a:pt x="2" y="10665"/>
                  </a:cubicBezTo>
                  <a:cubicBezTo>
                    <a:pt x="-132" y="16620"/>
                    <a:pt x="8218" y="21491"/>
                    <a:pt x="18820" y="21600"/>
                  </a:cubicBezTo>
                  <a:cubicBezTo>
                    <a:pt x="19482" y="21600"/>
                    <a:pt x="20144" y="21545"/>
                    <a:pt x="20673" y="21545"/>
                  </a:cubicBezTo>
                  <a:cubicBezTo>
                    <a:pt x="10999" y="20950"/>
                    <a:pt x="3578" y="16295"/>
                    <a:pt x="3712" y="10719"/>
                  </a:cubicBezTo>
                  <a:cubicBezTo>
                    <a:pt x="3973" y="5089"/>
                    <a:pt x="11661" y="543"/>
                    <a:pt x="21468" y="55"/>
                  </a:cubicBezTo>
                  <a:cubicBezTo>
                    <a:pt x="20806" y="55"/>
                    <a:pt x="20278" y="0"/>
                    <a:pt x="19616" y="0"/>
                  </a:cubicBezTo>
                  <a:cubicBezTo>
                    <a:pt x="19558" y="0"/>
                    <a:pt x="19494" y="0"/>
                    <a:pt x="19436" y="0"/>
                  </a:cubicBezTo>
                  <a:close/>
                </a:path>
              </a:pathLst>
            </a:custGeom>
            <a:solidFill>
              <a:srgbClr val="275F69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48" name="Google Shape;10161;p67"/>
            <p:cNvSpPr/>
            <p:nvPr/>
          </p:nvSpPr>
          <p:spPr>
            <a:xfrm>
              <a:off x="2397832" y="1382023"/>
              <a:ext cx="114010" cy="3851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44" h="21600" fill="norm" stroke="1" extrusionOk="0">
                  <a:moveTo>
                    <a:pt x="17201" y="0"/>
                  </a:moveTo>
                  <a:cubicBezTo>
                    <a:pt x="8063" y="525"/>
                    <a:pt x="4180" y="3848"/>
                    <a:pt x="1960" y="6385"/>
                  </a:cubicBezTo>
                  <a:cubicBezTo>
                    <a:pt x="1134" y="7171"/>
                    <a:pt x="855" y="8048"/>
                    <a:pt x="297" y="8922"/>
                  </a:cubicBezTo>
                  <a:cubicBezTo>
                    <a:pt x="-528" y="11547"/>
                    <a:pt x="297" y="14257"/>
                    <a:pt x="3622" y="16706"/>
                  </a:cubicBezTo>
                  <a:cubicBezTo>
                    <a:pt x="4532" y="17423"/>
                    <a:pt x="13427" y="21600"/>
                    <a:pt x="17832" y="21600"/>
                  </a:cubicBezTo>
                  <a:cubicBezTo>
                    <a:pt x="18815" y="21600"/>
                    <a:pt x="19567" y="21397"/>
                    <a:pt x="19968" y="20906"/>
                  </a:cubicBezTo>
                  <a:cubicBezTo>
                    <a:pt x="21072" y="19856"/>
                    <a:pt x="18584" y="18718"/>
                    <a:pt x="17480" y="17844"/>
                  </a:cubicBezTo>
                  <a:cubicBezTo>
                    <a:pt x="16097" y="16706"/>
                    <a:pt x="15539" y="15571"/>
                    <a:pt x="14980" y="14433"/>
                  </a:cubicBezTo>
                  <a:cubicBezTo>
                    <a:pt x="13876" y="11984"/>
                    <a:pt x="12772" y="9535"/>
                    <a:pt x="13039" y="7086"/>
                  </a:cubicBezTo>
                  <a:cubicBezTo>
                    <a:pt x="13597" y="5247"/>
                    <a:pt x="14980" y="3411"/>
                    <a:pt x="17747" y="1748"/>
                  </a:cubicBezTo>
                  <a:cubicBezTo>
                    <a:pt x="18305" y="1399"/>
                    <a:pt x="20805" y="437"/>
                    <a:pt x="19410" y="88"/>
                  </a:cubicBezTo>
                  <a:cubicBezTo>
                    <a:pt x="18863" y="0"/>
                    <a:pt x="18026" y="0"/>
                    <a:pt x="17201" y="0"/>
                  </a:cubicBezTo>
                  <a:close/>
                </a:path>
              </a:pathLst>
            </a:custGeom>
            <a:solidFill>
              <a:srgbClr val="92B7BD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49" name="Google Shape;10162;p67"/>
            <p:cNvSpPr/>
            <p:nvPr/>
          </p:nvSpPr>
          <p:spPr>
            <a:xfrm>
              <a:off x="2535159" y="1296189"/>
              <a:ext cx="452492" cy="6224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8" h="21600" fill="norm" stroke="1" extrusionOk="0">
                  <a:moveTo>
                    <a:pt x="10818" y="0"/>
                  </a:moveTo>
                  <a:cubicBezTo>
                    <a:pt x="4962" y="0"/>
                    <a:pt x="78" y="4743"/>
                    <a:pt x="3" y="10665"/>
                  </a:cubicBezTo>
                  <a:cubicBezTo>
                    <a:pt x="-142" y="16620"/>
                    <a:pt x="4574" y="21491"/>
                    <a:pt x="10472" y="21600"/>
                  </a:cubicBezTo>
                  <a:cubicBezTo>
                    <a:pt x="10508" y="21600"/>
                    <a:pt x="10540" y="21600"/>
                    <a:pt x="10572" y="21600"/>
                  </a:cubicBezTo>
                  <a:cubicBezTo>
                    <a:pt x="16425" y="21600"/>
                    <a:pt x="21238" y="16802"/>
                    <a:pt x="21387" y="10881"/>
                  </a:cubicBezTo>
                  <a:cubicBezTo>
                    <a:pt x="21458" y="4926"/>
                    <a:pt x="16813" y="55"/>
                    <a:pt x="10915" y="0"/>
                  </a:cubicBezTo>
                  <a:cubicBezTo>
                    <a:pt x="10882" y="0"/>
                    <a:pt x="10850" y="0"/>
                    <a:pt x="10818" y="0"/>
                  </a:cubicBezTo>
                  <a:close/>
                </a:path>
              </a:pathLst>
            </a:custGeom>
            <a:solidFill>
              <a:srgbClr val="F0303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50" name="Google Shape;10163;p67"/>
            <p:cNvSpPr/>
            <p:nvPr/>
          </p:nvSpPr>
          <p:spPr>
            <a:xfrm>
              <a:off x="2751993" y="1499020"/>
              <a:ext cx="107785" cy="2324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6" h="21600" fill="norm" stroke="1" extrusionOk="0">
                  <a:moveTo>
                    <a:pt x="10968" y="0"/>
                  </a:moveTo>
                  <a:cubicBezTo>
                    <a:pt x="4878" y="0"/>
                    <a:pt x="14" y="4782"/>
                    <a:pt x="14" y="10727"/>
                  </a:cubicBezTo>
                  <a:cubicBezTo>
                    <a:pt x="-292" y="16672"/>
                    <a:pt x="4279" y="21600"/>
                    <a:pt x="10048" y="21600"/>
                  </a:cubicBezTo>
                  <a:cubicBezTo>
                    <a:pt x="16138" y="21600"/>
                    <a:pt x="21002" y="16811"/>
                    <a:pt x="21002" y="10873"/>
                  </a:cubicBezTo>
                  <a:cubicBezTo>
                    <a:pt x="21308" y="4928"/>
                    <a:pt x="16737" y="0"/>
                    <a:pt x="10968" y="0"/>
                  </a:cubicBezTo>
                  <a:close/>
                </a:path>
              </a:pathLst>
            </a:custGeom>
            <a:solidFill>
              <a:srgbClr val="E3DAD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51" name="Google Shape;10164;p67"/>
            <p:cNvSpPr/>
            <p:nvPr/>
          </p:nvSpPr>
          <p:spPr>
            <a:xfrm>
              <a:off x="2751993" y="1499020"/>
              <a:ext cx="81194" cy="2324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9" h="21600" fill="norm" stroke="1" extrusionOk="0">
                  <a:moveTo>
                    <a:pt x="14693" y="0"/>
                  </a:moveTo>
                  <a:cubicBezTo>
                    <a:pt x="6535" y="0"/>
                    <a:pt x="20" y="4782"/>
                    <a:pt x="20" y="10727"/>
                  </a:cubicBezTo>
                  <a:cubicBezTo>
                    <a:pt x="-391" y="16672"/>
                    <a:pt x="5732" y="21600"/>
                    <a:pt x="13462" y="21600"/>
                  </a:cubicBezTo>
                  <a:cubicBezTo>
                    <a:pt x="16318" y="21600"/>
                    <a:pt x="19174" y="21016"/>
                    <a:pt x="21209" y="19860"/>
                  </a:cubicBezTo>
                  <a:cubicBezTo>
                    <a:pt x="16728" y="17250"/>
                    <a:pt x="13872" y="13915"/>
                    <a:pt x="13872" y="10143"/>
                  </a:cubicBezTo>
                  <a:cubicBezTo>
                    <a:pt x="13872" y="6669"/>
                    <a:pt x="16728" y="3620"/>
                    <a:pt x="20798" y="1156"/>
                  </a:cubicBezTo>
                  <a:cubicBezTo>
                    <a:pt x="18763" y="432"/>
                    <a:pt x="16728" y="0"/>
                    <a:pt x="14693" y="0"/>
                  </a:cubicBezTo>
                  <a:close/>
                </a:path>
              </a:pathLst>
            </a:custGeom>
            <a:solidFill>
              <a:srgbClr val="E3DAD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52" name="Google Shape;10165;p67"/>
            <p:cNvSpPr/>
            <p:nvPr/>
          </p:nvSpPr>
          <p:spPr>
            <a:xfrm>
              <a:off x="2535159" y="1296189"/>
              <a:ext cx="433750" cy="6224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1" h="21600" fill="norm" stroke="1" extrusionOk="0">
                  <a:moveTo>
                    <a:pt x="11319" y="0"/>
                  </a:moveTo>
                  <a:cubicBezTo>
                    <a:pt x="5191" y="0"/>
                    <a:pt x="81" y="4743"/>
                    <a:pt x="3" y="10665"/>
                  </a:cubicBezTo>
                  <a:cubicBezTo>
                    <a:pt x="-149" y="16620"/>
                    <a:pt x="4785" y="21491"/>
                    <a:pt x="10957" y="21600"/>
                  </a:cubicBezTo>
                  <a:cubicBezTo>
                    <a:pt x="15432" y="21600"/>
                    <a:pt x="19366" y="19110"/>
                    <a:pt x="21218" y="15429"/>
                  </a:cubicBezTo>
                  <a:cubicBezTo>
                    <a:pt x="20369" y="15970"/>
                    <a:pt x="19291" y="16295"/>
                    <a:pt x="18132" y="16295"/>
                  </a:cubicBezTo>
                  <a:cubicBezTo>
                    <a:pt x="15046" y="16240"/>
                    <a:pt x="12579" y="13805"/>
                    <a:pt x="12657" y="10826"/>
                  </a:cubicBezTo>
                  <a:cubicBezTo>
                    <a:pt x="12657" y="7828"/>
                    <a:pt x="15219" y="5466"/>
                    <a:pt x="18261" y="5466"/>
                  </a:cubicBezTo>
                  <a:cubicBezTo>
                    <a:pt x="18294" y="5466"/>
                    <a:pt x="18331" y="5466"/>
                    <a:pt x="18365" y="5469"/>
                  </a:cubicBezTo>
                  <a:cubicBezTo>
                    <a:pt x="19521" y="5469"/>
                    <a:pt x="20525" y="5794"/>
                    <a:pt x="21451" y="6389"/>
                  </a:cubicBezTo>
                  <a:cubicBezTo>
                    <a:pt x="19754" y="2654"/>
                    <a:pt x="15895" y="55"/>
                    <a:pt x="11420" y="0"/>
                  </a:cubicBezTo>
                  <a:cubicBezTo>
                    <a:pt x="11386" y="0"/>
                    <a:pt x="11352" y="0"/>
                    <a:pt x="11319" y="0"/>
                  </a:cubicBezTo>
                  <a:close/>
                </a:path>
              </a:pathLst>
            </a:custGeom>
            <a:solidFill>
              <a:srgbClr val="41818C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53" name="Google Shape;10166;p67"/>
            <p:cNvSpPr/>
            <p:nvPr/>
          </p:nvSpPr>
          <p:spPr>
            <a:xfrm>
              <a:off x="2535159" y="1296189"/>
              <a:ext cx="251216" cy="6224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5" h="21600" fill="norm" stroke="1" extrusionOk="0">
                  <a:moveTo>
                    <a:pt x="19446" y="0"/>
                  </a:moveTo>
                  <a:cubicBezTo>
                    <a:pt x="8919" y="0"/>
                    <a:pt x="140" y="4743"/>
                    <a:pt x="6" y="10665"/>
                  </a:cubicBezTo>
                  <a:cubicBezTo>
                    <a:pt x="-255" y="16620"/>
                    <a:pt x="8222" y="21491"/>
                    <a:pt x="18825" y="21600"/>
                  </a:cubicBezTo>
                  <a:cubicBezTo>
                    <a:pt x="19493" y="21600"/>
                    <a:pt x="20021" y="21545"/>
                    <a:pt x="20683" y="21545"/>
                  </a:cubicBezTo>
                  <a:cubicBezTo>
                    <a:pt x="10876" y="20950"/>
                    <a:pt x="3455" y="16295"/>
                    <a:pt x="3717" y="10719"/>
                  </a:cubicBezTo>
                  <a:cubicBezTo>
                    <a:pt x="3850" y="5089"/>
                    <a:pt x="11671" y="543"/>
                    <a:pt x="21345" y="55"/>
                  </a:cubicBezTo>
                  <a:cubicBezTo>
                    <a:pt x="20817" y="55"/>
                    <a:pt x="20155" y="0"/>
                    <a:pt x="19620" y="0"/>
                  </a:cubicBezTo>
                  <a:cubicBezTo>
                    <a:pt x="19562" y="0"/>
                    <a:pt x="19504" y="0"/>
                    <a:pt x="19446" y="0"/>
                  </a:cubicBezTo>
                  <a:close/>
                </a:path>
              </a:pathLst>
            </a:custGeom>
            <a:solidFill>
              <a:srgbClr val="275F69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54" name="Google Shape;10167;p67"/>
            <p:cNvSpPr/>
            <p:nvPr/>
          </p:nvSpPr>
          <p:spPr>
            <a:xfrm>
              <a:off x="2616223" y="1400748"/>
              <a:ext cx="113486" cy="3846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15" h="21600" fill="norm" stroke="1" extrusionOk="0">
                  <a:moveTo>
                    <a:pt x="17418" y="0"/>
                  </a:moveTo>
                  <a:cubicBezTo>
                    <a:pt x="8161" y="438"/>
                    <a:pt x="3956" y="3853"/>
                    <a:pt x="1989" y="6394"/>
                  </a:cubicBezTo>
                  <a:cubicBezTo>
                    <a:pt x="1141" y="7181"/>
                    <a:pt x="588" y="8060"/>
                    <a:pt x="305" y="8935"/>
                  </a:cubicBezTo>
                  <a:cubicBezTo>
                    <a:pt x="-531" y="11564"/>
                    <a:pt x="305" y="14277"/>
                    <a:pt x="3391" y="16730"/>
                  </a:cubicBezTo>
                  <a:cubicBezTo>
                    <a:pt x="4313" y="17451"/>
                    <a:pt x="13570" y="21600"/>
                    <a:pt x="18094" y="21600"/>
                  </a:cubicBezTo>
                  <a:cubicBezTo>
                    <a:pt x="19065" y="21600"/>
                    <a:pt x="19827" y="21404"/>
                    <a:pt x="20233" y="20936"/>
                  </a:cubicBezTo>
                  <a:cubicBezTo>
                    <a:pt x="21069" y="19884"/>
                    <a:pt x="18819" y="18745"/>
                    <a:pt x="17701" y="17870"/>
                  </a:cubicBezTo>
                  <a:cubicBezTo>
                    <a:pt x="16299" y="16730"/>
                    <a:pt x="15734" y="15594"/>
                    <a:pt x="15180" y="14454"/>
                  </a:cubicBezTo>
                  <a:cubicBezTo>
                    <a:pt x="13779" y="12001"/>
                    <a:pt x="12648" y="9549"/>
                    <a:pt x="13213" y="7096"/>
                  </a:cubicBezTo>
                  <a:cubicBezTo>
                    <a:pt x="13496" y="5254"/>
                    <a:pt x="14898" y="3328"/>
                    <a:pt x="17701" y="1750"/>
                  </a:cubicBezTo>
                  <a:cubicBezTo>
                    <a:pt x="18266" y="1401"/>
                    <a:pt x="20786" y="438"/>
                    <a:pt x="19385" y="84"/>
                  </a:cubicBezTo>
                  <a:cubicBezTo>
                    <a:pt x="18819" y="0"/>
                    <a:pt x="17983" y="0"/>
                    <a:pt x="17418" y="0"/>
                  </a:cubicBezTo>
                  <a:close/>
                </a:path>
              </a:pathLst>
            </a:custGeom>
            <a:solidFill>
              <a:srgbClr val="92B7BD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55" name="Google Shape;10168;p67"/>
            <p:cNvSpPr/>
            <p:nvPr/>
          </p:nvSpPr>
          <p:spPr>
            <a:xfrm>
              <a:off x="2973481" y="1494305"/>
              <a:ext cx="81194" cy="2324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9" h="21600" fill="norm" stroke="1" extrusionOk="0">
                  <a:moveTo>
                    <a:pt x="14693" y="0"/>
                  </a:moveTo>
                  <a:cubicBezTo>
                    <a:pt x="6535" y="0"/>
                    <a:pt x="20" y="4782"/>
                    <a:pt x="20" y="10727"/>
                  </a:cubicBezTo>
                  <a:cubicBezTo>
                    <a:pt x="-391" y="16672"/>
                    <a:pt x="5732" y="21600"/>
                    <a:pt x="13462" y="21600"/>
                  </a:cubicBezTo>
                  <a:cubicBezTo>
                    <a:pt x="16318" y="21600"/>
                    <a:pt x="19174" y="21022"/>
                    <a:pt x="21209" y="20006"/>
                  </a:cubicBezTo>
                  <a:cubicBezTo>
                    <a:pt x="16728" y="17396"/>
                    <a:pt x="13462" y="13915"/>
                    <a:pt x="13872" y="10149"/>
                  </a:cubicBezTo>
                  <a:cubicBezTo>
                    <a:pt x="13872" y="6815"/>
                    <a:pt x="16728" y="3626"/>
                    <a:pt x="20798" y="1162"/>
                  </a:cubicBezTo>
                  <a:cubicBezTo>
                    <a:pt x="18763" y="438"/>
                    <a:pt x="16728" y="0"/>
                    <a:pt x="14693" y="0"/>
                  </a:cubicBezTo>
                  <a:close/>
                </a:path>
              </a:pathLst>
            </a:custGeom>
            <a:solidFill>
              <a:srgbClr val="275F69">
                <a:alpha val="5044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56" name="Google Shape;10169;p67"/>
            <p:cNvSpPr/>
            <p:nvPr/>
          </p:nvSpPr>
          <p:spPr>
            <a:xfrm>
              <a:off x="2756646" y="1291542"/>
              <a:ext cx="433751" cy="6224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1" h="21600" fill="norm" stroke="1" extrusionOk="0">
                  <a:moveTo>
                    <a:pt x="11319" y="0"/>
                  </a:moveTo>
                  <a:cubicBezTo>
                    <a:pt x="5194" y="0"/>
                    <a:pt x="81" y="4795"/>
                    <a:pt x="3" y="10717"/>
                  </a:cubicBezTo>
                  <a:cubicBezTo>
                    <a:pt x="-149" y="16672"/>
                    <a:pt x="4789" y="21543"/>
                    <a:pt x="10960" y="21598"/>
                  </a:cubicBezTo>
                  <a:cubicBezTo>
                    <a:pt x="11004" y="21598"/>
                    <a:pt x="11052" y="21600"/>
                    <a:pt x="11099" y="21600"/>
                  </a:cubicBezTo>
                  <a:cubicBezTo>
                    <a:pt x="15516" y="21600"/>
                    <a:pt x="19386" y="19070"/>
                    <a:pt x="21218" y="15427"/>
                  </a:cubicBezTo>
                  <a:cubicBezTo>
                    <a:pt x="20369" y="15968"/>
                    <a:pt x="19291" y="16292"/>
                    <a:pt x="18132" y="16292"/>
                  </a:cubicBezTo>
                  <a:cubicBezTo>
                    <a:pt x="15046" y="16238"/>
                    <a:pt x="12579" y="13802"/>
                    <a:pt x="12657" y="10826"/>
                  </a:cubicBezTo>
                  <a:cubicBezTo>
                    <a:pt x="12657" y="7881"/>
                    <a:pt x="15222" y="5466"/>
                    <a:pt x="18264" y="5466"/>
                  </a:cubicBezTo>
                  <a:cubicBezTo>
                    <a:pt x="18298" y="5466"/>
                    <a:pt x="18331" y="5466"/>
                    <a:pt x="18365" y="5466"/>
                  </a:cubicBezTo>
                  <a:cubicBezTo>
                    <a:pt x="19521" y="5466"/>
                    <a:pt x="20525" y="5846"/>
                    <a:pt x="21451" y="6387"/>
                  </a:cubicBezTo>
                  <a:cubicBezTo>
                    <a:pt x="19754" y="2651"/>
                    <a:pt x="15895" y="55"/>
                    <a:pt x="11423" y="0"/>
                  </a:cubicBezTo>
                  <a:cubicBezTo>
                    <a:pt x="11386" y="0"/>
                    <a:pt x="11352" y="0"/>
                    <a:pt x="11319" y="0"/>
                  </a:cubicBezTo>
                  <a:close/>
                </a:path>
              </a:pathLst>
            </a:custGeom>
            <a:solidFill>
              <a:srgbClr val="41818C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57" name="Google Shape;10170;p67"/>
            <p:cNvSpPr/>
            <p:nvPr/>
          </p:nvSpPr>
          <p:spPr>
            <a:xfrm>
              <a:off x="2756646" y="1291542"/>
              <a:ext cx="251217" cy="622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5" h="21600" fill="norm" stroke="1" extrusionOk="0">
                  <a:moveTo>
                    <a:pt x="19446" y="0"/>
                  </a:moveTo>
                  <a:cubicBezTo>
                    <a:pt x="8925" y="0"/>
                    <a:pt x="140" y="4796"/>
                    <a:pt x="6" y="10718"/>
                  </a:cubicBezTo>
                  <a:cubicBezTo>
                    <a:pt x="-255" y="16674"/>
                    <a:pt x="8228" y="21545"/>
                    <a:pt x="18831" y="21600"/>
                  </a:cubicBezTo>
                  <a:cubicBezTo>
                    <a:pt x="19493" y="21600"/>
                    <a:pt x="20021" y="21600"/>
                    <a:pt x="20683" y="21545"/>
                  </a:cubicBezTo>
                  <a:cubicBezTo>
                    <a:pt x="10876" y="20950"/>
                    <a:pt x="3455" y="16294"/>
                    <a:pt x="3722" y="10718"/>
                  </a:cubicBezTo>
                  <a:cubicBezTo>
                    <a:pt x="3850" y="5142"/>
                    <a:pt x="11671" y="541"/>
                    <a:pt x="21345" y="109"/>
                  </a:cubicBezTo>
                  <a:cubicBezTo>
                    <a:pt x="20817" y="55"/>
                    <a:pt x="20155" y="0"/>
                    <a:pt x="19626" y="0"/>
                  </a:cubicBezTo>
                  <a:cubicBezTo>
                    <a:pt x="19562" y="0"/>
                    <a:pt x="19504" y="0"/>
                    <a:pt x="19446" y="0"/>
                  </a:cubicBezTo>
                  <a:close/>
                </a:path>
              </a:pathLst>
            </a:custGeom>
            <a:solidFill>
              <a:srgbClr val="275F69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58" name="Google Shape;10171;p67"/>
            <p:cNvSpPr/>
            <p:nvPr/>
          </p:nvSpPr>
          <p:spPr>
            <a:xfrm>
              <a:off x="2837710" y="1396579"/>
              <a:ext cx="113491" cy="3848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16" h="21600" fill="norm" stroke="1" extrusionOk="0">
                  <a:moveTo>
                    <a:pt x="18229" y="0"/>
                  </a:moveTo>
                  <a:cubicBezTo>
                    <a:pt x="17934" y="0"/>
                    <a:pt x="17651" y="23"/>
                    <a:pt x="17430" y="58"/>
                  </a:cubicBezTo>
                  <a:cubicBezTo>
                    <a:pt x="8161" y="495"/>
                    <a:pt x="3956" y="3909"/>
                    <a:pt x="1706" y="6360"/>
                  </a:cubicBezTo>
                  <a:cubicBezTo>
                    <a:pt x="1153" y="7238"/>
                    <a:pt x="588" y="8025"/>
                    <a:pt x="305" y="8899"/>
                  </a:cubicBezTo>
                  <a:cubicBezTo>
                    <a:pt x="-531" y="11527"/>
                    <a:pt x="305" y="14331"/>
                    <a:pt x="3391" y="16694"/>
                  </a:cubicBezTo>
                  <a:cubicBezTo>
                    <a:pt x="4313" y="17480"/>
                    <a:pt x="13472" y="21600"/>
                    <a:pt x="18020" y="21600"/>
                  </a:cubicBezTo>
                  <a:cubicBezTo>
                    <a:pt x="19028" y="21600"/>
                    <a:pt x="19815" y="21393"/>
                    <a:pt x="20233" y="20894"/>
                  </a:cubicBezTo>
                  <a:cubicBezTo>
                    <a:pt x="21069" y="19931"/>
                    <a:pt x="18832" y="18708"/>
                    <a:pt x="17701" y="17833"/>
                  </a:cubicBezTo>
                  <a:cubicBezTo>
                    <a:pt x="16299" y="16782"/>
                    <a:pt x="15746" y="15555"/>
                    <a:pt x="14898" y="14415"/>
                  </a:cubicBezTo>
                  <a:cubicBezTo>
                    <a:pt x="13779" y="11964"/>
                    <a:pt x="12660" y="9513"/>
                    <a:pt x="13213" y="7062"/>
                  </a:cubicBezTo>
                  <a:cubicBezTo>
                    <a:pt x="13496" y="5225"/>
                    <a:pt x="14898" y="3383"/>
                    <a:pt x="17701" y="1722"/>
                  </a:cubicBezTo>
                  <a:cubicBezTo>
                    <a:pt x="18266" y="1458"/>
                    <a:pt x="20786" y="495"/>
                    <a:pt x="19385" y="146"/>
                  </a:cubicBezTo>
                  <a:cubicBezTo>
                    <a:pt x="19065" y="42"/>
                    <a:pt x="18635" y="0"/>
                    <a:pt x="18229" y="0"/>
                  </a:cubicBezTo>
                  <a:close/>
                </a:path>
              </a:pathLst>
            </a:custGeom>
            <a:solidFill>
              <a:srgbClr val="92B7BD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59" name="Google Shape;10172;p67"/>
            <p:cNvSpPr/>
            <p:nvPr/>
          </p:nvSpPr>
          <p:spPr>
            <a:xfrm>
              <a:off x="3528880" y="1553555"/>
              <a:ext cx="82691" cy="2309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335" y="0"/>
                  </a:moveTo>
                  <a:cubicBezTo>
                    <a:pt x="6730" y="0"/>
                    <a:pt x="393" y="4762"/>
                    <a:pt x="0" y="10656"/>
                  </a:cubicBezTo>
                  <a:cubicBezTo>
                    <a:pt x="0" y="16780"/>
                    <a:pt x="6105" y="21600"/>
                    <a:pt x="13853" y="21600"/>
                  </a:cubicBezTo>
                  <a:cubicBezTo>
                    <a:pt x="16709" y="21600"/>
                    <a:pt x="19154" y="21012"/>
                    <a:pt x="21600" y="19996"/>
                  </a:cubicBezTo>
                  <a:cubicBezTo>
                    <a:pt x="16709" y="17368"/>
                    <a:pt x="13853" y="13865"/>
                    <a:pt x="14263" y="10068"/>
                  </a:cubicBezTo>
                  <a:cubicBezTo>
                    <a:pt x="14263" y="6712"/>
                    <a:pt x="16709" y="3650"/>
                    <a:pt x="20779" y="1170"/>
                  </a:cubicBezTo>
                  <a:cubicBezTo>
                    <a:pt x="19154" y="441"/>
                    <a:pt x="17119" y="6"/>
                    <a:pt x="14674" y="6"/>
                  </a:cubicBezTo>
                  <a:cubicBezTo>
                    <a:pt x="14549" y="0"/>
                    <a:pt x="14442" y="0"/>
                    <a:pt x="14335" y="0"/>
                  </a:cubicBezTo>
                  <a:close/>
                </a:path>
              </a:pathLst>
            </a:custGeom>
            <a:solidFill>
              <a:srgbClr val="275F69">
                <a:alpha val="5044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60" name="Google Shape;10173;p67"/>
            <p:cNvSpPr/>
            <p:nvPr/>
          </p:nvSpPr>
          <p:spPr>
            <a:xfrm>
              <a:off x="3313539" y="1350724"/>
              <a:ext cx="432182" cy="6209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8" h="21600" fill="norm" stroke="1" extrusionOk="0">
                  <a:moveTo>
                    <a:pt x="11179" y="0"/>
                  </a:moveTo>
                  <a:cubicBezTo>
                    <a:pt x="5078" y="0"/>
                    <a:pt x="82" y="4790"/>
                    <a:pt x="4" y="10693"/>
                  </a:cubicBezTo>
                  <a:cubicBezTo>
                    <a:pt x="-152" y="16662"/>
                    <a:pt x="4803" y="21545"/>
                    <a:pt x="10996" y="21600"/>
                  </a:cubicBezTo>
                  <a:cubicBezTo>
                    <a:pt x="11043" y="21600"/>
                    <a:pt x="11091" y="21600"/>
                    <a:pt x="11138" y="21600"/>
                  </a:cubicBezTo>
                  <a:cubicBezTo>
                    <a:pt x="15567" y="21600"/>
                    <a:pt x="19454" y="19066"/>
                    <a:pt x="21292" y="15414"/>
                  </a:cubicBezTo>
                  <a:cubicBezTo>
                    <a:pt x="20363" y="15956"/>
                    <a:pt x="19281" y="16282"/>
                    <a:pt x="18196" y="16282"/>
                  </a:cubicBezTo>
                  <a:cubicBezTo>
                    <a:pt x="15021" y="16282"/>
                    <a:pt x="12546" y="13786"/>
                    <a:pt x="12624" y="10800"/>
                  </a:cubicBezTo>
                  <a:cubicBezTo>
                    <a:pt x="12698" y="7817"/>
                    <a:pt x="15255" y="5430"/>
                    <a:pt x="18352" y="5430"/>
                  </a:cubicBezTo>
                  <a:cubicBezTo>
                    <a:pt x="19511" y="5430"/>
                    <a:pt x="20597" y="5810"/>
                    <a:pt x="21448" y="6352"/>
                  </a:cubicBezTo>
                  <a:cubicBezTo>
                    <a:pt x="19746" y="2663"/>
                    <a:pt x="15950" y="2"/>
                    <a:pt x="11382" y="2"/>
                  </a:cubicBezTo>
                  <a:cubicBezTo>
                    <a:pt x="11314" y="2"/>
                    <a:pt x="11247" y="0"/>
                    <a:pt x="11179" y="0"/>
                  </a:cubicBezTo>
                  <a:close/>
                </a:path>
              </a:pathLst>
            </a:custGeom>
            <a:solidFill>
              <a:srgbClr val="41818C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61" name="Google Shape;10174;p67"/>
            <p:cNvSpPr/>
            <p:nvPr/>
          </p:nvSpPr>
          <p:spPr>
            <a:xfrm>
              <a:off x="3313539" y="1350724"/>
              <a:ext cx="251219" cy="6209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9133" y="0"/>
                  </a:moveTo>
                  <a:cubicBezTo>
                    <a:pt x="8690" y="0"/>
                    <a:pt x="140" y="4790"/>
                    <a:pt x="6" y="10693"/>
                  </a:cubicBezTo>
                  <a:cubicBezTo>
                    <a:pt x="-261" y="16662"/>
                    <a:pt x="8220" y="21545"/>
                    <a:pt x="18820" y="21600"/>
                  </a:cubicBezTo>
                  <a:cubicBezTo>
                    <a:pt x="19354" y="21600"/>
                    <a:pt x="20015" y="21600"/>
                    <a:pt x="20544" y="21545"/>
                  </a:cubicBezTo>
                  <a:cubicBezTo>
                    <a:pt x="10873" y="20949"/>
                    <a:pt x="3454" y="16337"/>
                    <a:pt x="3582" y="10693"/>
                  </a:cubicBezTo>
                  <a:cubicBezTo>
                    <a:pt x="3849" y="5104"/>
                    <a:pt x="11668" y="547"/>
                    <a:pt x="21339" y="57"/>
                  </a:cubicBezTo>
                  <a:cubicBezTo>
                    <a:pt x="20811" y="2"/>
                    <a:pt x="20149" y="2"/>
                    <a:pt x="19481" y="2"/>
                  </a:cubicBezTo>
                  <a:cubicBezTo>
                    <a:pt x="19365" y="2"/>
                    <a:pt x="19249" y="0"/>
                    <a:pt x="19133" y="0"/>
                  </a:cubicBezTo>
                  <a:close/>
                </a:path>
              </a:pathLst>
            </a:custGeom>
            <a:solidFill>
              <a:srgbClr val="275F69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62" name="Google Shape;10175;p67"/>
            <p:cNvSpPr/>
            <p:nvPr/>
          </p:nvSpPr>
          <p:spPr>
            <a:xfrm>
              <a:off x="3393703" y="1454326"/>
              <a:ext cx="114348" cy="3856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04" h="21600" fill="norm" stroke="1" extrusionOk="0">
                  <a:moveTo>
                    <a:pt x="18093" y="0"/>
                  </a:moveTo>
                  <a:cubicBezTo>
                    <a:pt x="17766" y="0"/>
                    <a:pt x="17426" y="19"/>
                    <a:pt x="17074" y="57"/>
                  </a:cubicBezTo>
                  <a:cubicBezTo>
                    <a:pt x="7936" y="494"/>
                    <a:pt x="4065" y="3900"/>
                    <a:pt x="1845" y="6346"/>
                  </a:cubicBezTo>
                  <a:cubicBezTo>
                    <a:pt x="1286" y="7219"/>
                    <a:pt x="740" y="8092"/>
                    <a:pt x="461" y="8968"/>
                  </a:cubicBezTo>
                  <a:cubicBezTo>
                    <a:pt x="-643" y="11502"/>
                    <a:pt x="182" y="14297"/>
                    <a:pt x="3507" y="16743"/>
                  </a:cubicBezTo>
                  <a:cubicBezTo>
                    <a:pt x="4417" y="17462"/>
                    <a:pt x="13361" y="21600"/>
                    <a:pt x="17911" y="21600"/>
                  </a:cubicBezTo>
                  <a:cubicBezTo>
                    <a:pt x="18906" y="21600"/>
                    <a:pt x="19683" y="21405"/>
                    <a:pt x="20120" y="20938"/>
                  </a:cubicBezTo>
                  <a:cubicBezTo>
                    <a:pt x="20957" y="19889"/>
                    <a:pt x="18736" y="18752"/>
                    <a:pt x="17632" y="17791"/>
                  </a:cubicBezTo>
                  <a:cubicBezTo>
                    <a:pt x="15970" y="16743"/>
                    <a:pt x="15411" y="15522"/>
                    <a:pt x="14865" y="14385"/>
                  </a:cubicBezTo>
                  <a:cubicBezTo>
                    <a:pt x="13749" y="11939"/>
                    <a:pt x="12645" y="9493"/>
                    <a:pt x="13203" y="7047"/>
                  </a:cubicBezTo>
                  <a:cubicBezTo>
                    <a:pt x="13482" y="5210"/>
                    <a:pt x="14865" y="3376"/>
                    <a:pt x="17632" y="1715"/>
                  </a:cubicBezTo>
                  <a:cubicBezTo>
                    <a:pt x="18190" y="1455"/>
                    <a:pt x="20678" y="494"/>
                    <a:pt x="19295" y="142"/>
                  </a:cubicBezTo>
                  <a:cubicBezTo>
                    <a:pt x="18967" y="42"/>
                    <a:pt x="18554" y="0"/>
                    <a:pt x="18093" y="0"/>
                  </a:cubicBezTo>
                  <a:close/>
                </a:path>
              </a:pathLst>
            </a:custGeom>
            <a:solidFill>
              <a:srgbClr val="92B7BD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63" name="Google Shape;10176;p67"/>
            <p:cNvSpPr/>
            <p:nvPr/>
          </p:nvSpPr>
          <p:spPr>
            <a:xfrm>
              <a:off x="1814519" y="444546"/>
              <a:ext cx="452429" cy="622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1" h="21600" fill="norm" stroke="1" extrusionOk="0">
                  <a:moveTo>
                    <a:pt x="10813" y="0"/>
                  </a:moveTo>
                  <a:cubicBezTo>
                    <a:pt x="4887" y="0"/>
                    <a:pt x="78" y="4744"/>
                    <a:pt x="4" y="10664"/>
                  </a:cubicBezTo>
                  <a:cubicBezTo>
                    <a:pt x="-145" y="16619"/>
                    <a:pt x="4574" y="21491"/>
                    <a:pt x="10471" y="21600"/>
                  </a:cubicBezTo>
                  <a:cubicBezTo>
                    <a:pt x="10503" y="21600"/>
                    <a:pt x="10539" y="21600"/>
                    <a:pt x="10571" y="21600"/>
                  </a:cubicBezTo>
                  <a:cubicBezTo>
                    <a:pt x="16423" y="21600"/>
                    <a:pt x="21235" y="16856"/>
                    <a:pt x="21381" y="10882"/>
                  </a:cubicBezTo>
                  <a:cubicBezTo>
                    <a:pt x="21455" y="4926"/>
                    <a:pt x="16811" y="55"/>
                    <a:pt x="10913" y="0"/>
                  </a:cubicBezTo>
                  <a:cubicBezTo>
                    <a:pt x="10881" y="0"/>
                    <a:pt x="10846" y="0"/>
                    <a:pt x="10813" y="0"/>
                  </a:cubicBezTo>
                  <a:close/>
                </a:path>
              </a:pathLst>
            </a:custGeom>
            <a:solidFill>
              <a:srgbClr val="50ACBB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64" name="Google Shape;10177;p67"/>
            <p:cNvSpPr/>
            <p:nvPr/>
          </p:nvSpPr>
          <p:spPr>
            <a:xfrm>
              <a:off x="2029859" y="647308"/>
              <a:ext cx="109276" cy="2324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0960" y="0"/>
                  </a:moveTo>
                  <a:cubicBezTo>
                    <a:pt x="5173" y="0"/>
                    <a:pt x="307" y="4782"/>
                    <a:pt x="0" y="10727"/>
                  </a:cubicBezTo>
                  <a:cubicBezTo>
                    <a:pt x="0" y="16672"/>
                    <a:pt x="4560" y="21600"/>
                    <a:pt x="10347" y="21600"/>
                  </a:cubicBezTo>
                  <a:cubicBezTo>
                    <a:pt x="16427" y="21600"/>
                    <a:pt x="21307" y="16818"/>
                    <a:pt x="21307" y="10873"/>
                  </a:cubicBezTo>
                  <a:cubicBezTo>
                    <a:pt x="21600" y="4928"/>
                    <a:pt x="17040" y="0"/>
                    <a:pt x="10960" y="0"/>
                  </a:cubicBezTo>
                  <a:close/>
                </a:path>
              </a:pathLst>
            </a:custGeom>
            <a:solidFill>
              <a:srgbClr val="388E9C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65" name="Google Shape;10178;p67"/>
            <p:cNvSpPr/>
            <p:nvPr/>
          </p:nvSpPr>
          <p:spPr>
            <a:xfrm>
              <a:off x="3335407" y="494365"/>
              <a:ext cx="452429" cy="6209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1" h="21600" fill="norm" stroke="1" extrusionOk="0">
                  <a:moveTo>
                    <a:pt x="10645" y="0"/>
                  </a:moveTo>
                  <a:cubicBezTo>
                    <a:pt x="4835" y="0"/>
                    <a:pt x="75" y="4790"/>
                    <a:pt x="4" y="10693"/>
                  </a:cubicBezTo>
                  <a:cubicBezTo>
                    <a:pt x="-145" y="16662"/>
                    <a:pt x="4574" y="21545"/>
                    <a:pt x="10471" y="21600"/>
                  </a:cubicBezTo>
                  <a:cubicBezTo>
                    <a:pt x="10503" y="21600"/>
                    <a:pt x="10536" y="21600"/>
                    <a:pt x="10571" y="21600"/>
                  </a:cubicBezTo>
                  <a:cubicBezTo>
                    <a:pt x="16423" y="21600"/>
                    <a:pt x="21235" y="16845"/>
                    <a:pt x="21381" y="10909"/>
                  </a:cubicBezTo>
                  <a:cubicBezTo>
                    <a:pt x="21455" y="4940"/>
                    <a:pt x="16736" y="57"/>
                    <a:pt x="10839" y="2"/>
                  </a:cubicBezTo>
                  <a:cubicBezTo>
                    <a:pt x="10774" y="2"/>
                    <a:pt x="10710" y="0"/>
                    <a:pt x="10645" y="0"/>
                  </a:cubicBezTo>
                  <a:close/>
                </a:path>
              </a:pathLst>
            </a:custGeom>
            <a:solidFill>
              <a:srgbClr val="50ACBB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66" name="Google Shape;10179;p67"/>
            <p:cNvSpPr/>
            <p:nvPr/>
          </p:nvSpPr>
          <p:spPr>
            <a:xfrm>
              <a:off x="3550748" y="695693"/>
              <a:ext cx="109209" cy="2324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7" h="21600" fill="norm" stroke="1" extrusionOk="0">
                  <a:moveTo>
                    <a:pt x="10947" y="0"/>
                  </a:moveTo>
                  <a:cubicBezTo>
                    <a:pt x="5173" y="0"/>
                    <a:pt x="293" y="4782"/>
                    <a:pt x="0" y="10727"/>
                  </a:cubicBezTo>
                  <a:cubicBezTo>
                    <a:pt x="0" y="16811"/>
                    <a:pt x="4560" y="21600"/>
                    <a:pt x="10347" y="21600"/>
                  </a:cubicBezTo>
                  <a:cubicBezTo>
                    <a:pt x="10427" y="21600"/>
                    <a:pt x="10507" y="21600"/>
                    <a:pt x="10600" y="21600"/>
                  </a:cubicBezTo>
                  <a:cubicBezTo>
                    <a:pt x="16267" y="21600"/>
                    <a:pt x="21000" y="16868"/>
                    <a:pt x="21293" y="10873"/>
                  </a:cubicBezTo>
                  <a:cubicBezTo>
                    <a:pt x="21600" y="4928"/>
                    <a:pt x="16733" y="140"/>
                    <a:pt x="10947" y="0"/>
                  </a:cubicBezTo>
                  <a:close/>
                </a:path>
              </a:pathLst>
            </a:custGeom>
            <a:solidFill>
              <a:srgbClr val="388E9C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67" name="Google Shape;10180;p67"/>
            <p:cNvSpPr/>
            <p:nvPr/>
          </p:nvSpPr>
          <p:spPr>
            <a:xfrm>
              <a:off x="2778511" y="435184"/>
              <a:ext cx="452429" cy="622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1" h="21600" fill="norm" stroke="1" extrusionOk="0">
                  <a:moveTo>
                    <a:pt x="10816" y="0"/>
                  </a:moveTo>
                  <a:cubicBezTo>
                    <a:pt x="4961" y="0"/>
                    <a:pt x="78" y="4796"/>
                    <a:pt x="4" y="10718"/>
                  </a:cubicBezTo>
                  <a:cubicBezTo>
                    <a:pt x="-145" y="16674"/>
                    <a:pt x="4574" y="21545"/>
                    <a:pt x="10471" y="21600"/>
                  </a:cubicBezTo>
                  <a:cubicBezTo>
                    <a:pt x="10503" y="21600"/>
                    <a:pt x="10539" y="21600"/>
                    <a:pt x="10571" y="21600"/>
                  </a:cubicBezTo>
                  <a:cubicBezTo>
                    <a:pt x="16423" y="21600"/>
                    <a:pt x="21235" y="16856"/>
                    <a:pt x="21381" y="10936"/>
                  </a:cubicBezTo>
                  <a:cubicBezTo>
                    <a:pt x="21455" y="4981"/>
                    <a:pt x="16811" y="107"/>
                    <a:pt x="10913" y="0"/>
                  </a:cubicBezTo>
                  <a:cubicBezTo>
                    <a:pt x="10881" y="0"/>
                    <a:pt x="10849" y="0"/>
                    <a:pt x="10816" y="0"/>
                  </a:cubicBezTo>
                  <a:close/>
                </a:path>
              </a:pathLst>
            </a:custGeom>
            <a:solidFill>
              <a:srgbClr val="50ACBB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68" name="Google Shape;10181;p67"/>
            <p:cNvSpPr/>
            <p:nvPr/>
          </p:nvSpPr>
          <p:spPr>
            <a:xfrm>
              <a:off x="2995349" y="637946"/>
              <a:ext cx="107785" cy="2324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6" h="21600" fill="norm" stroke="1" extrusionOk="0">
                  <a:moveTo>
                    <a:pt x="10954" y="0"/>
                  </a:moveTo>
                  <a:cubicBezTo>
                    <a:pt x="4878" y="0"/>
                    <a:pt x="14" y="4782"/>
                    <a:pt x="14" y="10727"/>
                  </a:cubicBezTo>
                  <a:cubicBezTo>
                    <a:pt x="-292" y="16672"/>
                    <a:pt x="4265" y="21600"/>
                    <a:pt x="10048" y="21600"/>
                  </a:cubicBezTo>
                  <a:cubicBezTo>
                    <a:pt x="16125" y="21600"/>
                    <a:pt x="21002" y="16818"/>
                    <a:pt x="21002" y="10873"/>
                  </a:cubicBezTo>
                  <a:cubicBezTo>
                    <a:pt x="21308" y="4928"/>
                    <a:pt x="16737" y="146"/>
                    <a:pt x="10954" y="0"/>
                  </a:cubicBezTo>
                  <a:close/>
                </a:path>
              </a:pathLst>
            </a:custGeom>
            <a:solidFill>
              <a:srgbClr val="388E9C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69" name="Google Shape;10182;p67"/>
            <p:cNvSpPr/>
            <p:nvPr/>
          </p:nvSpPr>
          <p:spPr>
            <a:xfrm>
              <a:off x="1164066" y="424249"/>
              <a:ext cx="452429" cy="6224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1" h="21600" fill="norm" stroke="1" extrusionOk="0">
                  <a:moveTo>
                    <a:pt x="10742" y="0"/>
                  </a:moveTo>
                  <a:cubicBezTo>
                    <a:pt x="4887" y="0"/>
                    <a:pt x="78" y="4798"/>
                    <a:pt x="4" y="10717"/>
                  </a:cubicBezTo>
                  <a:cubicBezTo>
                    <a:pt x="-145" y="16672"/>
                    <a:pt x="4574" y="21543"/>
                    <a:pt x="10471" y="21598"/>
                  </a:cubicBezTo>
                  <a:cubicBezTo>
                    <a:pt x="10503" y="21598"/>
                    <a:pt x="10539" y="21600"/>
                    <a:pt x="10571" y="21600"/>
                  </a:cubicBezTo>
                  <a:cubicBezTo>
                    <a:pt x="16423" y="21600"/>
                    <a:pt x="21235" y="16855"/>
                    <a:pt x="21381" y="10935"/>
                  </a:cubicBezTo>
                  <a:cubicBezTo>
                    <a:pt x="21455" y="4980"/>
                    <a:pt x="16736" y="109"/>
                    <a:pt x="10839" y="0"/>
                  </a:cubicBezTo>
                  <a:cubicBezTo>
                    <a:pt x="10807" y="0"/>
                    <a:pt x="10774" y="0"/>
                    <a:pt x="10742" y="0"/>
                  </a:cubicBezTo>
                  <a:close/>
                </a:path>
              </a:pathLst>
            </a:custGeom>
            <a:solidFill>
              <a:srgbClr val="41818C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70" name="Google Shape;10183;p67"/>
            <p:cNvSpPr/>
            <p:nvPr/>
          </p:nvSpPr>
          <p:spPr>
            <a:xfrm>
              <a:off x="1379407" y="627012"/>
              <a:ext cx="109213" cy="2324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8" h="21600" fill="norm" stroke="1" extrusionOk="0">
                  <a:moveTo>
                    <a:pt x="10947" y="0"/>
                  </a:moveTo>
                  <a:cubicBezTo>
                    <a:pt x="5173" y="0"/>
                    <a:pt x="307" y="4789"/>
                    <a:pt x="0" y="10727"/>
                  </a:cubicBezTo>
                  <a:cubicBezTo>
                    <a:pt x="0" y="16672"/>
                    <a:pt x="4560" y="21600"/>
                    <a:pt x="10347" y="21600"/>
                  </a:cubicBezTo>
                  <a:cubicBezTo>
                    <a:pt x="16120" y="21600"/>
                    <a:pt x="21000" y="16818"/>
                    <a:pt x="21293" y="10873"/>
                  </a:cubicBezTo>
                  <a:cubicBezTo>
                    <a:pt x="21600" y="4928"/>
                    <a:pt x="17040" y="146"/>
                    <a:pt x="10947" y="0"/>
                  </a:cubicBezTo>
                  <a:close/>
                </a:path>
              </a:pathLst>
            </a:custGeom>
            <a:solidFill>
              <a:srgbClr val="E3DAD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71" name="Google Shape;10184;p67"/>
            <p:cNvSpPr/>
            <p:nvPr/>
          </p:nvSpPr>
          <p:spPr>
            <a:xfrm>
              <a:off x="942579" y="428896"/>
              <a:ext cx="452429" cy="6224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1" h="21600" fill="norm" stroke="1" extrusionOk="0">
                  <a:moveTo>
                    <a:pt x="10739" y="0"/>
                  </a:moveTo>
                  <a:cubicBezTo>
                    <a:pt x="4887" y="0"/>
                    <a:pt x="75" y="4743"/>
                    <a:pt x="4" y="10665"/>
                  </a:cubicBezTo>
                  <a:cubicBezTo>
                    <a:pt x="-145" y="16620"/>
                    <a:pt x="4574" y="21491"/>
                    <a:pt x="10471" y="21600"/>
                  </a:cubicBezTo>
                  <a:cubicBezTo>
                    <a:pt x="10503" y="21600"/>
                    <a:pt x="10536" y="21600"/>
                    <a:pt x="10568" y="21600"/>
                  </a:cubicBezTo>
                  <a:cubicBezTo>
                    <a:pt x="16423" y="21600"/>
                    <a:pt x="21235" y="16802"/>
                    <a:pt x="21381" y="10881"/>
                  </a:cubicBezTo>
                  <a:cubicBezTo>
                    <a:pt x="21455" y="4928"/>
                    <a:pt x="16811" y="55"/>
                    <a:pt x="10839" y="2"/>
                  </a:cubicBezTo>
                  <a:cubicBezTo>
                    <a:pt x="10807" y="0"/>
                    <a:pt x="10771" y="0"/>
                    <a:pt x="10739" y="0"/>
                  </a:cubicBezTo>
                  <a:close/>
                </a:path>
              </a:pathLst>
            </a:custGeom>
            <a:solidFill>
              <a:srgbClr val="F0303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72" name="Google Shape;10185;p67"/>
            <p:cNvSpPr/>
            <p:nvPr/>
          </p:nvSpPr>
          <p:spPr>
            <a:xfrm>
              <a:off x="1157920" y="631727"/>
              <a:ext cx="109213" cy="2324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8" h="21600" fill="norm" stroke="1" extrusionOk="0">
                  <a:moveTo>
                    <a:pt x="10947" y="0"/>
                  </a:moveTo>
                  <a:cubicBezTo>
                    <a:pt x="5173" y="0"/>
                    <a:pt x="293" y="4782"/>
                    <a:pt x="0" y="10727"/>
                  </a:cubicBezTo>
                  <a:cubicBezTo>
                    <a:pt x="0" y="16672"/>
                    <a:pt x="4560" y="21600"/>
                    <a:pt x="10347" y="21600"/>
                  </a:cubicBezTo>
                  <a:cubicBezTo>
                    <a:pt x="16120" y="21600"/>
                    <a:pt x="21293" y="16818"/>
                    <a:pt x="21293" y="10873"/>
                  </a:cubicBezTo>
                  <a:cubicBezTo>
                    <a:pt x="21600" y="4928"/>
                    <a:pt x="17040" y="0"/>
                    <a:pt x="10947" y="0"/>
                  </a:cubicBezTo>
                  <a:close/>
                </a:path>
              </a:pathLst>
            </a:custGeom>
            <a:solidFill>
              <a:srgbClr val="E3DAD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73" name="Google Shape;10186;p67"/>
            <p:cNvSpPr/>
            <p:nvPr/>
          </p:nvSpPr>
          <p:spPr>
            <a:xfrm>
              <a:off x="1006548" y="686330"/>
              <a:ext cx="3047998" cy="2105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0881"/>
                  </a:lnTo>
                  <a:lnTo>
                    <a:pt x="21567" y="21600"/>
                  </a:lnTo>
                  <a:lnTo>
                    <a:pt x="21600" y="110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2C0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74" name="Google Shape;10187;p67"/>
            <p:cNvSpPr/>
            <p:nvPr/>
          </p:nvSpPr>
          <p:spPr>
            <a:xfrm>
              <a:off x="1020626" y="701912"/>
              <a:ext cx="3019910" cy="1341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4776"/>
                  </a:lnTo>
                  <a:lnTo>
                    <a:pt x="21600" y="21600"/>
                  </a:lnTo>
                  <a:lnTo>
                    <a:pt x="21600" y="170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DEC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75" name="Google Shape;10188;p67"/>
            <p:cNvSpPr/>
            <p:nvPr/>
          </p:nvSpPr>
          <p:spPr>
            <a:xfrm>
              <a:off x="1157920" y="631727"/>
              <a:ext cx="82623" cy="2324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668" y="0"/>
                  </a:moveTo>
                  <a:cubicBezTo>
                    <a:pt x="6932" y="0"/>
                    <a:pt x="393" y="4782"/>
                    <a:pt x="0" y="10727"/>
                  </a:cubicBezTo>
                  <a:cubicBezTo>
                    <a:pt x="0" y="16672"/>
                    <a:pt x="6110" y="21600"/>
                    <a:pt x="13864" y="21600"/>
                  </a:cubicBezTo>
                  <a:cubicBezTo>
                    <a:pt x="16705" y="21600"/>
                    <a:pt x="19152" y="21016"/>
                    <a:pt x="21600" y="19860"/>
                  </a:cubicBezTo>
                  <a:cubicBezTo>
                    <a:pt x="16705" y="17250"/>
                    <a:pt x="13864" y="13915"/>
                    <a:pt x="14257" y="10149"/>
                  </a:cubicBezTo>
                  <a:cubicBezTo>
                    <a:pt x="14257" y="6669"/>
                    <a:pt x="16705" y="3620"/>
                    <a:pt x="21189" y="1156"/>
                  </a:cubicBezTo>
                  <a:cubicBezTo>
                    <a:pt x="19152" y="432"/>
                    <a:pt x="17116" y="0"/>
                    <a:pt x="14668" y="0"/>
                  </a:cubicBezTo>
                  <a:close/>
                </a:path>
              </a:pathLst>
            </a:custGeom>
            <a:solidFill>
              <a:srgbClr val="E3DAD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76" name="Google Shape;10189;p67"/>
            <p:cNvSpPr/>
            <p:nvPr/>
          </p:nvSpPr>
          <p:spPr>
            <a:xfrm>
              <a:off x="942579" y="428896"/>
              <a:ext cx="432113" cy="6224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8" h="21600" fill="norm" stroke="1" extrusionOk="0">
                  <a:moveTo>
                    <a:pt x="11279" y="0"/>
                  </a:moveTo>
                  <a:cubicBezTo>
                    <a:pt x="5133" y="0"/>
                    <a:pt x="79" y="4743"/>
                    <a:pt x="4" y="10665"/>
                  </a:cubicBezTo>
                  <a:cubicBezTo>
                    <a:pt x="-152" y="16620"/>
                    <a:pt x="4804" y="21491"/>
                    <a:pt x="10997" y="21600"/>
                  </a:cubicBezTo>
                  <a:cubicBezTo>
                    <a:pt x="15488" y="21600"/>
                    <a:pt x="19437" y="19110"/>
                    <a:pt x="21295" y="15429"/>
                  </a:cubicBezTo>
                  <a:cubicBezTo>
                    <a:pt x="20366" y="15970"/>
                    <a:pt x="19281" y="16295"/>
                    <a:pt x="18199" y="16295"/>
                  </a:cubicBezTo>
                  <a:cubicBezTo>
                    <a:pt x="15024" y="16240"/>
                    <a:pt x="12622" y="13805"/>
                    <a:pt x="12622" y="10828"/>
                  </a:cubicBezTo>
                  <a:cubicBezTo>
                    <a:pt x="12700" y="7831"/>
                    <a:pt x="15197" y="5466"/>
                    <a:pt x="18324" y="5466"/>
                  </a:cubicBezTo>
                  <a:cubicBezTo>
                    <a:pt x="18358" y="5466"/>
                    <a:pt x="18395" y="5469"/>
                    <a:pt x="18429" y="5469"/>
                  </a:cubicBezTo>
                  <a:cubicBezTo>
                    <a:pt x="19515" y="5469"/>
                    <a:pt x="20597" y="5794"/>
                    <a:pt x="21448" y="6389"/>
                  </a:cubicBezTo>
                  <a:cubicBezTo>
                    <a:pt x="19745" y="2654"/>
                    <a:pt x="15953" y="55"/>
                    <a:pt x="11384" y="2"/>
                  </a:cubicBezTo>
                  <a:cubicBezTo>
                    <a:pt x="11350" y="0"/>
                    <a:pt x="11313" y="0"/>
                    <a:pt x="11279" y="0"/>
                  </a:cubicBezTo>
                  <a:close/>
                </a:path>
              </a:pathLst>
            </a:custGeom>
            <a:solidFill>
              <a:srgbClr val="50ACBB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77" name="Google Shape;10190;p67"/>
            <p:cNvSpPr/>
            <p:nvPr/>
          </p:nvSpPr>
          <p:spPr>
            <a:xfrm>
              <a:off x="942579" y="428896"/>
              <a:ext cx="251220" cy="6224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9301" y="0"/>
                  </a:moveTo>
                  <a:cubicBezTo>
                    <a:pt x="8783" y="0"/>
                    <a:pt x="134" y="4743"/>
                    <a:pt x="6" y="10665"/>
                  </a:cubicBezTo>
                  <a:cubicBezTo>
                    <a:pt x="-261" y="16620"/>
                    <a:pt x="8220" y="21491"/>
                    <a:pt x="18820" y="21600"/>
                  </a:cubicBezTo>
                  <a:cubicBezTo>
                    <a:pt x="19348" y="21600"/>
                    <a:pt x="20010" y="21545"/>
                    <a:pt x="20544" y="21545"/>
                  </a:cubicBezTo>
                  <a:cubicBezTo>
                    <a:pt x="10867" y="20950"/>
                    <a:pt x="3448" y="16295"/>
                    <a:pt x="3715" y="10719"/>
                  </a:cubicBezTo>
                  <a:cubicBezTo>
                    <a:pt x="3849" y="5089"/>
                    <a:pt x="11662" y="543"/>
                    <a:pt x="21339" y="55"/>
                  </a:cubicBezTo>
                  <a:cubicBezTo>
                    <a:pt x="20805" y="55"/>
                    <a:pt x="20143" y="2"/>
                    <a:pt x="19481" y="2"/>
                  </a:cubicBezTo>
                  <a:cubicBezTo>
                    <a:pt x="19423" y="0"/>
                    <a:pt x="19360" y="0"/>
                    <a:pt x="19301" y="0"/>
                  </a:cubicBezTo>
                  <a:close/>
                </a:path>
              </a:pathLst>
            </a:custGeom>
            <a:solidFill>
              <a:srgbClr val="388E9C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78" name="Google Shape;10191;p67"/>
            <p:cNvSpPr/>
            <p:nvPr/>
          </p:nvSpPr>
          <p:spPr>
            <a:xfrm>
              <a:off x="1022917" y="533455"/>
              <a:ext cx="114152" cy="3846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69" h="21600" fill="norm" stroke="1" extrusionOk="0">
                  <a:moveTo>
                    <a:pt x="17043" y="0"/>
                  </a:moveTo>
                  <a:cubicBezTo>
                    <a:pt x="7905" y="438"/>
                    <a:pt x="4022" y="3853"/>
                    <a:pt x="1802" y="6394"/>
                  </a:cubicBezTo>
                  <a:cubicBezTo>
                    <a:pt x="1256" y="7181"/>
                    <a:pt x="697" y="8060"/>
                    <a:pt x="418" y="8935"/>
                  </a:cubicBezTo>
                  <a:cubicBezTo>
                    <a:pt x="-686" y="11564"/>
                    <a:pt x="418" y="14277"/>
                    <a:pt x="3464" y="16730"/>
                  </a:cubicBezTo>
                  <a:cubicBezTo>
                    <a:pt x="4374" y="17451"/>
                    <a:pt x="13330" y="21600"/>
                    <a:pt x="17880" y="21600"/>
                  </a:cubicBezTo>
                  <a:cubicBezTo>
                    <a:pt x="18863" y="21600"/>
                    <a:pt x="19640" y="21404"/>
                    <a:pt x="20089" y="20936"/>
                  </a:cubicBezTo>
                  <a:cubicBezTo>
                    <a:pt x="20914" y="19884"/>
                    <a:pt x="18705" y="18745"/>
                    <a:pt x="17601" y="17870"/>
                  </a:cubicBezTo>
                  <a:cubicBezTo>
                    <a:pt x="16206" y="16730"/>
                    <a:pt x="15381" y="15594"/>
                    <a:pt x="14822" y="14454"/>
                  </a:cubicBezTo>
                  <a:cubicBezTo>
                    <a:pt x="13718" y="12001"/>
                    <a:pt x="12614" y="9549"/>
                    <a:pt x="13160" y="7096"/>
                  </a:cubicBezTo>
                  <a:cubicBezTo>
                    <a:pt x="13439" y="5254"/>
                    <a:pt x="14822" y="3328"/>
                    <a:pt x="17601" y="1750"/>
                  </a:cubicBezTo>
                  <a:cubicBezTo>
                    <a:pt x="18147" y="1401"/>
                    <a:pt x="20647" y="438"/>
                    <a:pt x="19252" y="88"/>
                  </a:cubicBezTo>
                  <a:cubicBezTo>
                    <a:pt x="18705" y="0"/>
                    <a:pt x="17868" y="0"/>
                    <a:pt x="17043" y="0"/>
                  </a:cubicBezTo>
                  <a:close/>
                </a:path>
              </a:pathLst>
            </a:custGeom>
            <a:solidFill>
              <a:srgbClr val="9BD0D8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79" name="Google Shape;10192;p67"/>
            <p:cNvSpPr/>
            <p:nvPr/>
          </p:nvSpPr>
          <p:spPr>
            <a:xfrm>
              <a:off x="1379407" y="627012"/>
              <a:ext cx="82623" cy="2324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668" y="0"/>
                  </a:moveTo>
                  <a:cubicBezTo>
                    <a:pt x="6932" y="0"/>
                    <a:pt x="411" y="4789"/>
                    <a:pt x="0" y="10727"/>
                  </a:cubicBezTo>
                  <a:cubicBezTo>
                    <a:pt x="0" y="16672"/>
                    <a:pt x="6110" y="21600"/>
                    <a:pt x="13864" y="21600"/>
                  </a:cubicBezTo>
                  <a:cubicBezTo>
                    <a:pt x="16723" y="21600"/>
                    <a:pt x="19170" y="21022"/>
                    <a:pt x="21600" y="20006"/>
                  </a:cubicBezTo>
                  <a:cubicBezTo>
                    <a:pt x="16723" y="17396"/>
                    <a:pt x="13864" y="13922"/>
                    <a:pt x="14275" y="10149"/>
                  </a:cubicBezTo>
                  <a:cubicBezTo>
                    <a:pt x="14275" y="6815"/>
                    <a:pt x="16723" y="3626"/>
                    <a:pt x="20796" y="1162"/>
                  </a:cubicBezTo>
                  <a:cubicBezTo>
                    <a:pt x="19170" y="438"/>
                    <a:pt x="17116" y="0"/>
                    <a:pt x="14668" y="0"/>
                  </a:cubicBezTo>
                  <a:close/>
                </a:path>
              </a:pathLst>
            </a:custGeom>
            <a:solidFill>
              <a:srgbClr val="E3DAD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80" name="Google Shape;10193;p67"/>
            <p:cNvSpPr/>
            <p:nvPr/>
          </p:nvSpPr>
          <p:spPr>
            <a:xfrm>
              <a:off x="1164066" y="424249"/>
              <a:ext cx="432114" cy="6224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8" h="21600" fill="norm" stroke="1" extrusionOk="0">
                  <a:moveTo>
                    <a:pt x="11282" y="0"/>
                  </a:moveTo>
                  <a:cubicBezTo>
                    <a:pt x="5133" y="0"/>
                    <a:pt x="82" y="4798"/>
                    <a:pt x="4" y="10717"/>
                  </a:cubicBezTo>
                  <a:cubicBezTo>
                    <a:pt x="-152" y="16672"/>
                    <a:pt x="4804" y="21543"/>
                    <a:pt x="10997" y="21598"/>
                  </a:cubicBezTo>
                  <a:cubicBezTo>
                    <a:pt x="11045" y="21600"/>
                    <a:pt x="11092" y="21600"/>
                    <a:pt x="11136" y="21600"/>
                  </a:cubicBezTo>
                  <a:cubicBezTo>
                    <a:pt x="15570" y="21600"/>
                    <a:pt x="19457" y="19070"/>
                    <a:pt x="21295" y="15427"/>
                  </a:cubicBezTo>
                  <a:cubicBezTo>
                    <a:pt x="20366" y="15968"/>
                    <a:pt x="19281" y="16292"/>
                    <a:pt x="18199" y="16292"/>
                  </a:cubicBezTo>
                  <a:cubicBezTo>
                    <a:pt x="15024" y="16240"/>
                    <a:pt x="12547" y="13802"/>
                    <a:pt x="12622" y="10826"/>
                  </a:cubicBezTo>
                  <a:cubicBezTo>
                    <a:pt x="12700" y="7881"/>
                    <a:pt x="15200" y="5466"/>
                    <a:pt x="18253" y="5466"/>
                  </a:cubicBezTo>
                  <a:cubicBezTo>
                    <a:pt x="18287" y="5466"/>
                    <a:pt x="18317" y="5466"/>
                    <a:pt x="18351" y="5466"/>
                  </a:cubicBezTo>
                  <a:cubicBezTo>
                    <a:pt x="19515" y="5466"/>
                    <a:pt x="20597" y="5846"/>
                    <a:pt x="21448" y="6387"/>
                  </a:cubicBezTo>
                  <a:cubicBezTo>
                    <a:pt x="19745" y="2651"/>
                    <a:pt x="15953" y="55"/>
                    <a:pt x="11384" y="0"/>
                  </a:cubicBezTo>
                  <a:cubicBezTo>
                    <a:pt x="11350" y="0"/>
                    <a:pt x="11316" y="0"/>
                    <a:pt x="11282" y="0"/>
                  </a:cubicBezTo>
                  <a:close/>
                </a:path>
              </a:pathLst>
            </a:custGeom>
            <a:solidFill>
              <a:srgbClr val="50ACBB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81" name="Google Shape;10194;p67"/>
            <p:cNvSpPr/>
            <p:nvPr/>
          </p:nvSpPr>
          <p:spPr>
            <a:xfrm>
              <a:off x="1164066" y="424249"/>
              <a:ext cx="251220" cy="622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9307" y="0"/>
                  </a:moveTo>
                  <a:cubicBezTo>
                    <a:pt x="8783" y="0"/>
                    <a:pt x="140" y="4798"/>
                    <a:pt x="6" y="10718"/>
                  </a:cubicBezTo>
                  <a:cubicBezTo>
                    <a:pt x="-261" y="16674"/>
                    <a:pt x="8220" y="21545"/>
                    <a:pt x="18820" y="21600"/>
                  </a:cubicBezTo>
                  <a:cubicBezTo>
                    <a:pt x="19348" y="21600"/>
                    <a:pt x="20010" y="21600"/>
                    <a:pt x="20544" y="21545"/>
                  </a:cubicBezTo>
                  <a:cubicBezTo>
                    <a:pt x="10867" y="20950"/>
                    <a:pt x="3448" y="16294"/>
                    <a:pt x="3582" y="10718"/>
                  </a:cubicBezTo>
                  <a:cubicBezTo>
                    <a:pt x="3849" y="5142"/>
                    <a:pt x="11662" y="541"/>
                    <a:pt x="21339" y="109"/>
                  </a:cubicBezTo>
                  <a:cubicBezTo>
                    <a:pt x="20805" y="55"/>
                    <a:pt x="20143" y="0"/>
                    <a:pt x="19481" y="0"/>
                  </a:cubicBezTo>
                  <a:cubicBezTo>
                    <a:pt x="19423" y="0"/>
                    <a:pt x="19365" y="0"/>
                    <a:pt x="19307" y="0"/>
                  </a:cubicBezTo>
                  <a:close/>
                </a:path>
              </a:pathLst>
            </a:custGeom>
            <a:solidFill>
              <a:srgbClr val="388E9C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82" name="Google Shape;10195;p67"/>
            <p:cNvSpPr/>
            <p:nvPr/>
          </p:nvSpPr>
          <p:spPr>
            <a:xfrm>
              <a:off x="1244201" y="529287"/>
              <a:ext cx="114377" cy="3848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98" h="21600" fill="norm" stroke="1" extrusionOk="0">
                  <a:moveTo>
                    <a:pt x="18089" y="0"/>
                  </a:moveTo>
                  <a:cubicBezTo>
                    <a:pt x="17761" y="0"/>
                    <a:pt x="17410" y="23"/>
                    <a:pt x="17070" y="58"/>
                  </a:cubicBezTo>
                  <a:cubicBezTo>
                    <a:pt x="7938" y="495"/>
                    <a:pt x="4057" y="3909"/>
                    <a:pt x="1849" y="6364"/>
                  </a:cubicBezTo>
                  <a:cubicBezTo>
                    <a:pt x="1291" y="7238"/>
                    <a:pt x="734" y="8025"/>
                    <a:pt x="467" y="8903"/>
                  </a:cubicBezTo>
                  <a:cubicBezTo>
                    <a:pt x="-649" y="11527"/>
                    <a:pt x="188" y="14331"/>
                    <a:pt x="3511" y="16694"/>
                  </a:cubicBezTo>
                  <a:cubicBezTo>
                    <a:pt x="4408" y="17480"/>
                    <a:pt x="13262" y="21600"/>
                    <a:pt x="17834" y="21600"/>
                  </a:cubicBezTo>
                  <a:cubicBezTo>
                    <a:pt x="18853" y="21600"/>
                    <a:pt x="19665" y="21393"/>
                    <a:pt x="20114" y="20898"/>
                  </a:cubicBezTo>
                  <a:cubicBezTo>
                    <a:pt x="20951" y="19931"/>
                    <a:pt x="18732" y="18708"/>
                    <a:pt x="17628" y="17833"/>
                  </a:cubicBezTo>
                  <a:cubicBezTo>
                    <a:pt x="15966" y="16782"/>
                    <a:pt x="15408" y="15555"/>
                    <a:pt x="14851" y="14419"/>
                  </a:cubicBezTo>
                  <a:cubicBezTo>
                    <a:pt x="13747" y="11964"/>
                    <a:pt x="12643" y="9513"/>
                    <a:pt x="13201" y="7062"/>
                  </a:cubicBezTo>
                  <a:cubicBezTo>
                    <a:pt x="13468" y="5225"/>
                    <a:pt x="14851" y="3387"/>
                    <a:pt x="17628" y="1722"/>
                  </a:cubicBezTo>
                  <a:cubicBezTo>
                    <a:pt x="18174" y="1458"/>
                    <a:pt x="20672" y="495"/>
                    <a:pt x="19289" y="146"/>
                  </a:cubicBezTo>
                  <a:cubicBezTo>
                    <a:pt x="18962" y="42"/>
                    <a:pt x="18538" y="0"/>
                    <a:pt x="18089" y="0"/>
                  </a:cubicBezTo>
                  <a:close/>
                </a:path>
              </a:pathLst>
            </a:custGeom>
            <a:solidFill>
              <a:srgbClr val="9BD0D8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83" name="Google Shape;10196;p67"/>
            <p:cNvSpPr/>
            <p:nvPr/>
          </p:nvSpPr>
          <p:spPr>
            <a:xfrm>
              <a:off x="1596162" y="425821"/>
              <a:ext cx="452492" cy="622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8" h="21600" fill="norm" stroke="1" extrusionOk="0">
                  <a:moveTo>
                    <a:pt x="10816" y="0"/>
                  </a:moveTo>
                  <a:cubicBezTo>
                    <a:pt x="4963" y="0"/>
                    <a:pt x="150" y="4744"/>
                    <a:pt x="1" y="10664"/>
                  </a:cubicBezTo>
                  <a:cubicBezTo>
                    <a:pt x="-70" y="16619"/>
                    <a:pt x="4575" y="21545"/>
                    <a:pt x="10473" y="21600"/>
                  </a:cubicBezTo>
                  <a:cubicBezTo>
                    <a:pt x="10506" y="21600"/>
                    <a:pt x="10538" y="21600"/>
                    <a:pt x="10570" y="21600"/>
                  </a:cubicBezTo>
                  <a:cubicBezTo>
                    <a:pt x="16426" y="21600"/>
                    <a:pt x="21310" y="16856"/>
                    <a:pt x="21385" y="10936"/>
                  </a:cubicBezTo>
                  <a:cubicBezTo>
                    <a:pt x="21530" y="4926"/>
                    <a:pt x="16814" y="55"/>
                    <a:pt x="10916" y="0"/>
                  </a:cubicBezTo>
                  <a:cubicBezTo>
                    <a:pt x="10880" y="0"/>
                    <a:pt x="10848" y="0"/>
                    <a:pt x="10816" y="0"/>
                  </a:cubicBezTo>
                  <a:close/>
                </a:path>
              </a:pathLst>
            </a:custGeom>
            <a:solidFill>
              <a:srgbClr val="F0303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84" name="Google Shape;10197;p67"/>
            <p:cNvSpPr/>
            <p:nvPr/>
          </p:nvSpPr>
          <p:spPr>
            <a:xfrm>
              <a:off x="1812944" y="628584"/>
              <a:ext cx="109282" cy="2324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8" h="21600" fill="norm" stroke="1" extrusionOk="0">
                  <a:moveTo>
                    <a:pt x="10968" y="0"/>
                  </a:moveTo>
                  <a:cubicBezTo>
                    <a:pt x="5185" y="0"/>
                    <a:pt x="14" y="4782"/>
                    <a:pt x="14" y="10727"/>
                  </a:cubicBezTo>
                  <a:cubicBezTo>
                    <a:pt x="-292" y="16672"/>
                    <a:pt x="4279" y="21600"/>
                    <a:pt x="10355" y="21600"/>
                  </a:cubicBezTo>
                  <a:cubicBezTo>
                    <a:pt x="16138" y="21600"/>
                    <a:pt x="21002" y="16818"/>
                    <a:pt x="21308" y="10873"/>
                  </a:cubicBezTo>
                  <a:cubicBezTo>
                    <a:pt x="21308" y="4928"/>
                    <a:pt x="16751" y="0"/>
                    <a:pt x="10968" y="0"/>
                  </a:cubicBezTo>
                  <a:close/>
                </a:path>
              </a:pathLst>
            </a:custGeom>
            <a:solidFill>
              <a:srgbClr val="E3DAD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85" name="Google Shape;10198;p67"/>
            <p:cNvSpPr/>
            <p:nvPr/>
          </p:nvSpPr>
          <p:spPr>
            <a:xfrm>
              <a:off x="1374673" y="430468"/>
              <a:ext cx="452494" cy="6208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5" h="21600" fill="norm" stroke="1" extrusionOk="0">
                  <a:moveTo>
                    <a:pt x="10814" y="0"/>
                  </a:moveTo>
                  <a:cubicBezTo>
                    <a:pt x="4959" y="0"/>
                    <a:pt x="150" y="4755"/>
                    <a:pt x="1" y="10692"/>
                  </a:cubicBezTo>
                  <a:cubicBezTo>
                    <a:pt x="-73" y="16662"/>
                    <a:pt x="4571" y="21545"/>
                    <a:pt x="10469" y="21600"/>
                  </a:cubicBezTo>
                  <a:cubicBezTo>
                    <a:pt x="10504" y="21600"/>
                    <a:pt x="10536" y="21600"/>
                    <a:pt x="10569" y="21600"/>
                  </a:cubicBezTo>
                  <a:cubicBezTo>
                    <a:pt x="16424" y="21600"/>
                    <a:pt x="21307" y="16845"/>
                    <a:pt x="21382" y="10908"/>
                  </a:cubicBezTo>
                  <a:cubicBezTo>
                    <a:pt x="21527" y="4938"/>
                    <a:pt x="16808" y="55"/>
                    <a:pt x="10911" y="0"/>
                  </a:cubicBezTo>
                  <a:cubicBezTo>
                    <a:pt x="10879" y="0"/>
                    <a:pt x="10846" y="0"/>
                    <a:pt x="10814" y="0"/>
                  </a:cubicBezTo>
                  <a:close/>
                </a:path>
              </a:pathLst>
            </a:custGeom>
            <a:solidFill>
              <a:srgbClr val="F03031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86" name="Google Shape;10199;p67"/>
            <p:cNvSpPr/>
            <p:nvPr/>
          </p:nvSpPr>
          <p:spPr>
            <a:xfrm>
              <a:off x="1591461" y="633231"/>
              <a:ext cx="109278" cy="2324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7" h="21600" fill="norm" stroke="1" extrusionOk="0">
                  <a:moveTo>
                    <a:pt x="10714" y="0"/>
                  </a:moveTo>
                  <a:cubicBezTo>
                    <a:pt x="5050" y="0"/>
                    <a:pt x="307" y="4870"/>
                    <a:pt x="13" y="10730"/>
                  </a:cubicBezTo>
                  <a:cubicBezTo>
                    <a:pt x="-293" y="16673"/>
                    <a:pt x="4571" y="21454"/>
                    <a:pt x="10354" y="21600"/>
                  </a:cubicBezTo>
                  <a:cubicBezTo>
                    <a:pt x="16137" y="21600"/>
                    <a:pt x="21001" y="16813"/>
                    <a:pt x="21307" y="10876"/>
                  </a:cubicBezTo>
                  <a:cubicBezTo>
                    <a:pt x="21307" y="4933"/>
                    <a:pt x="16736" y="6"/>
                    <a:pt x="10967" y="6"/>
                  </a:cubicBezTo>
                  <a:cubicBezTo>
                    <a:pt x="10873" y="0"/>
                    <a:pt x="10793" y="0"/>
                    <a:pt x="10714" y="0"/>
                  </a:cubicBezTo>
                  <a:close/>
                </a:path>
              </a:pathLst>
            </a:custGeom>
            <a:solidFill>
              <a:srgbClr val="E3DAD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87" name="Google Shape;10200;p67"/>
            <p:cNvSpPr/>
            <p:nvPr/>
          </p:nvSpPr>
          <p:spPr>
            <a:xfrm>
              <a:off x="1591461" y="633231"/>
              <a:ext cx="82762" cy="2324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5" h="21600" fill="norm" stroke="1" extrusionOk="0">
                  <a:moveTo>
                    <a:pt x="14085" y="0"/>
                  </a:moveTo>
                  <a:cubicBezTo>
                    <a:pt x="6640" y="0"/>
                    <a:pt x="403" y="4870"/>
                    <a:pt x="18" y="10730"/>
                  </a:cubicBezTo>
                  <a:cubicBezTo>
                    <a:pt x="-385" y="16673"/>
                    <a:pt x="6009" y="21454"/>
                    <a:pt x="13612" y="21600"/>
                  </a:cubicBezTo>
                  <a:cubicBezTo>
                    <a:pt x="16415" y="21600"/>
                    <a:pt x="18815" y="20870"/>
                    <a:pt x="21215" y="19860"/>
                  </a:cubicBezTo>
                  <a:cubicBezTo>
                    <a:pt x="16415" y="17251"/>
                    <a:pt x="13612" y="13917"/>
                    <a:pt x="13612" y="10006"/>
                  </a:cubicBezTo>
                  <a:cubicBezTo>
                    <a:pt x="14015" y="6673"/>
                    <a:pt x="16415" y="3625"/>
                    <a:pt x="20409" y="1162"/>
                  </a:cubicBezTo>
                  <a:cubicBezTo>
                    <a:pt x="18815" y="438"/>
                    <a:pt x="16415" y="6"/>
                    <a:pt x="14418" y="6"/>
                  </a:cubicBezTo>
                  <a:cubicBezTo>
                    <a:pt x="14295" y="0"/>
                    <a:pt x="14190" y="0"/>
                    <a:pt x="14085" y="0"/>
                  </a:cubicBezTo>
                  <a:close/>
                </a:path>
              </a:pathLst>
            </a:custGeom>
            <a:solidFill>
              <a:srgbClr val="E3DAD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88" name="Google Shape;10201;p67"/>
            <p:cNvSpPr/>
            <p:nvPr/>
          </p:nvSpPr>
          <p:spPr>
            <a:xfrm>
              <a:off x="1374673" y="430468"/>
              <a:ext cx="433700" cy="6208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3" h="21600" fill="norm" stroke="1" extrusionOk="0">
                  <a:moveTo>
                    <a:pt x="11356" y="0"/>
                  </a:moveTo>
                  <a:cubicBezTo>
                    <a:pt x="5207" y="0"/>
                    <a:pt x="157" y="4755"/>
                    <a:pt x="1" y="10692"/>
                  </a:cubicBezTo>
                  <a:cubicBezTo>
                    <a:pt x="-77" y="16662"/>
                    <a:pt x="4800" y="21545"/>
                    <a:pt x="10993" y="21600"/>
                  </a:cubicBezTo>
                  <a:cubicBezTo>
                    <a:pt x="11043" y="21600"/>
                    <a:pt x="11091" y="21600"/>
                    <a:pt x="11138" y="21600"/>
                  </a:cubicBezTo>
                  <a:cubicBezTo>
                    <a:pt x="15642" y="21600"/>
                    <a:pt x="19529" y="19066"/>
                    <a:pt x="21367" y="15414"/>
                  </a:cubicBezTo>
                  <a:cubicBezTo>
                    <a:pt x="20506" y="15968"/>
                    <a:pt x="19508" y="16286"/>
                    <a:pt x="18444" y="16286"/>
                  </a:cubicBezTo>
                  <a:cubicBezTo>
                    <a:pt x="18359" y="16286"/>
                    <a:pt x="18277" y="16286"/>
                    <a:pt x="18193" y="16281"/>
                  </a:cubicBezTo>
                  <a:cubicBezTo>
                    <a:pt x="15096" y="16281"/>
                    <a:pt x="12621" y="13840"/>
                    <a:pt x="12699" y="10801"/>
                  </a:cubicBezTo>
                  <a:cubicBezTo>
                    <a:pt x="12773" y="7815"/>
                    <a:pt x="15330" y="5428"/>
                    <a:pt x="18427" y="5428"/>
                  </a:cubicBezTo>
                  <a:cubicBezTo>
                    <a:pt x="19586" y="5483"/>
                    <a:pt x="20672" y="5808"/>
                    <a:pt x="21523" y="6405"/>
                  </a:cubicBezTo>
                  <a:cubicBezTo>
                    <a:pt x="19821" y="2660"/>
                    <a:pt x="15947" y="55"/>
                    <a:pt x="11457" y="0"/>
                  </a:cubicBezTo>
                  <a:cubicBezTo>
                    <a:pt x="11423" y="0"/>
                    <a:pt x="11389" y="0"/>
                    <a:pt x="11356" y="0"/>
                  </a:cubicBezTo>
                  <a:close/>
                </a:path>
              </a:pathLst>
            </a:custGeom>
            <a:solidFill>
              <a:srgbClr val="50ACBB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89" name="Google Shape;10202;p67"/>
            <p:cNvSpPr/>
            <p:nvPr/>
          </p:nvSpPr>
          <p:spPr>
            <a:xfrm>
              <a:off x="1374673" y="430468"/>
              <a:ext cx="252738" cy="6208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8" h="21600" fill="norm" stroke="1" extrusionOk="0">
                  <a:moveTo>
                    <a:pt x="19436" y="0"/>
                  </a:moveTo>
                  <a:cubicBezTo>
                    <a:pt x="8912" y="0"/>
                    <a:pt x="269" y="4755"/>
                    <a:pt x="2" y="10692"/>
                  </a:cubicBezTo>
                  <a:cubicBezTo>
                    <a:pt x="-132" y="16662"/>
                    <a:pt x="8215" y="21545"/>
                    <a:pt x="18815" y="21600"/>
                  </a:cubicBezTo>
                  <a:lnTo>
                    <a:pt x="20673" y="21600"/>
                  </a:lnTo>
                  <a:cubicBezTo>
                    <a:pt x="11002" y="21003"/>
                    <a:pt x="3583" y="16336"/>
                    <a:pt x="3711" y="10692"/>
                  </a:cubicBezTo>
                  <a:cubicBezTo>
                    <a:pt x="3978" y="5102"/>
                    <a:pt x="11664" y="544"/>
                    <a:pt x="21468" y="55"/>
                  </a:cubicBezTo>
                  <a:cubicBezTo>
                    <a:pt x="20806" y="0"/>
                    <a:pt x="20278" y="0"/>
                    <a:pt x="19610" y="0"/>
                  </a:cubicBezTo>
                  <a:cubicBezTo>
                    <a:pt x="19552" y="0"/>
                    <a:pt x="19494" y="0"/>
                    <a:pt x="19436" y="0"/>
                  </a:cubicBezTo>
                  <a:close/>
                </a:path>
              </a:pathLst>
            </a:custGeom>
            <a:solidFill>
              <a:srgbClr val="388E9C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90" name="Google Shape;10203;p67"/>
            <p:cNvSpPr/>
            <p:nvPr/>
          </p:nvSpPr>
          <p:spPr>
            <a:xfrm>
              <a:off x="1455686" y="534002"/>
              <a:ext cx="113487" cy="3856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15" h="21600" fill="norm" stroke="1" extrusionOk="0">
                  <a:moveTo>
                    <a:pt x="18450" y="0"/>
                  </a:moveTo>
                  <a:cubicBezTo>
                    <a:pt x="18119" y="0"/>
                    <a:pt x="17774" y="19"/>
                    <a:pt x="17418" y="57"/>
                  </a:cubicBezTo>
                  <a:cubicBezTo>
                    <a:pt x="8161" y="494"/>
                    <a:pt x="4239" y="3900"/>
                    <a:pt x="1989" y="6346"/>
                  </a:cubicBezTo>
                  <a:cubicBezTo>
                    <a:pt x="1141" y="7219"/>
                    <a:pt x="588" y="8096"/>
                    <a:pt x="305" y="8968"/>
                  </a:cubicBezTo>
                  <a:cubicBezTo>
                    <a:pt x="-531" y="11502"/>
                    <a:pt x="305" y="14297"/>
                    <a:pt x="3391" y="16743"/>
                  </a:cubicBezTo>
                  <a:cubicBezTo>
                    <a:pt x="4546" y="17462"/>
                    <a:pt x="13656" y="21600"/>
                    <a:pt x="18106" y="21600"/>
                  </a:cubicBezTo>
                  <a:cubicBezTo>
                    <a:pt x="19077" y="21600"/>
                    <a:pt x="19827" y="21405"/>
                    <a:pt x="20233" y="20938"/>
                  </a:cubicBezTo>
                  <a:cubicBezTo>
                    <a:pt x="21069" y="19889"/>
                    <a:pt x="18819" y="18752"/>
                    <a:pt x="17701" y="17791"/>
                  </a:cubicBezTo>
                  <a:cubicBezTo>
                    <a:pt x="16299" y="16743"/>
                    <a:pt x="15734" y="15610"/>
                    <a:pt x="15180" y="14385"/>
                  </a:cubicBezTo>
                  <a:cubicBezTo>
                    <a:pt x="13779" y="12027"/>
                    <a:pt x="12648" y="9581"/>
                    <a:pt x="13213" y="7047"/>
                  </a:cubicBezTo>
                  <a:cubicBezTo>
                    <a:pt x="13779" y="5210"/>
                    <a:pt x="14898" y="3376"/>
                    <a:pt x="17983" y="1803"/>
                  </a:cubicBezTo>
                  <a:cubicBezTo>
                    <a:pt x="18266" y="1455"/>
                    <a:pt x="21069" y="494"/>
                    <a:pt x="19668" y="142"/>
                  </a:cubicBezTo>
                  <a:cubicBezTo>
                    <a:pt x="19336" y="42"/>
                    <a:pt x="18918" y="0"/>
                    <a:pt x="18450" y="0"/>
                  </a:cubicBezTo>
                  <a:close/>
                </a:path>
              </a:pathLst>
            </a:custGeom>
            <a:solidFill>
              <a:srgbClr val="9BD0D8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91" name="Google Shape;10204;p67"/>
            <p:cNvSpPr/>
            <p:nvPr/>
          </p:nvSpPr>
          <p:spPr>
            <a:xfrm>
              <a:off x="1812944" y="628584"/>
              <a:ext cx="82766" cy="2324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6" h="21600" fill="norm" stroke="1" extrusionOk="0">
                  <a:moveTo>
                    <a:pt x="14419" y="0"/>
                  </a:moveTo>
                  <a:cubicBezTo>
                    <a:pt x="6816" y="0"/>
                    <a:pt x="19" y="4782"/>
                    <a:pt x="19" y="10727"/>
                  </a:cubicBezTo>
                  <a:cubicBezTo>
                    <a:pt x="-384" y="16672"/>
                    <a:pt x="5625" y="21600"/>
                    <a:pt x="13613" y="21600"/>
                  </a:cubicBezTo>
                  <a:cubicBezTo>
                    <a:pt x="16416" y="21600"/>
                    <a:pt x="18816" y="21022"/>
                    <a:pt x="21216" y="20006"/>
                  </a:cubicBezTo>
                  <a:cubicBezTo>
                    <a:pt x="16416" y="17396"/>
                    <a:pt x="13613" y="13915"/>
                    <a:pt x="13613" y="10149"/>
                  </a:cubicBezTo>
                  <a:cubicBezTo>
                    <a:pt x="14016" y="6669"/>
                    <a:pt x="16416" y="3626"/>
                    <a:pt x="20410" y="1162"/>
                  </a:cubicBezTo>
                  <a:cubicBezTo>
                    <a:pt x="18816" y="438"/>
                    <a:pt x="16416" y="0"/>
                    <a:pt x="14419" y="0"/>
                  </a:cubicBezTo>
                  <a:close/>
                </a:path>
              </a:pathLst>
            </a:custGeom>
            <a:solidFill>
              <a:srgbClr val="E3DAD2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92" name="Google Shape;10205;p67"/>
            <p:cNvSpPr/>
            <p:nvPr/>
          </p:nvSpPr>
          <p:spPr>
            <a:xfrm>
              <a:off x="1596162" y="425821"/>
              <a:ext cx="433698" cy="6224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fill="norm" stroke="1" extrusionOk="0">
                  <a:moveTo>
                    <a:pt x="11357" y="0"/>
                  </a:moveTo>
                  <a:cubicBezTo>
                    <a:pt x="5211" y="0"/>
                    <a:pt x="157" y="4743"/>
                    <a:pt x="1" y="10662"/>
                  </a:cubicBezTo>
                  <a:cubicBezTo>
                    <a:pt x="-74" y="16617"/>
                    <a:pt x="4804" y="21543"/>
                    <a:pt x="10997" y="21598"/>
                  </a:cubicBezTo>
                  <a:cubicBezTo>
                    <a:pt x="11045" y="21598"/>
                    <a:pt x="11092" y="21600"/>
                    <a:pt x="11140" y="21600"/>
                  </a:cubicBezTo>
                  <a:cubicBezTo>
                    <a:pt x="15648" y="21600"/>
                    <a:pt x="19532" y="19070"/>
                    <a:pt x="21370" y="15427"/>
                  </a:cubicBezTo>
                  <a:cubicBezTo>
                    <a:pt x="20441" y="15968"/>
                    <a:pt x="19359" y="16292"/>
                    <a:pt x="18195" y="16292"/>
                  </a:cubicBezTo>
                  <a:cubicBezTo>
                    <a:pt x="15098" y="16238"/>
                    <a:pt x="12622" y="13802"/>
                    <a:pt x="12700" y="10826"/>
                  </a:cubicBezTo>
                  <a:cubicBezTo>
                    <a:pt x="12775" y="7828"/>
                    <a:pt x="15275" y="5466"/>
                    <a:pt x="18324" y="5466"/>
                  </a:cubicBezTo>
                  <a:cubicBezTo>
                    <a:pt x="18361" y="5466"/>
                    <a:pt x="18395" y="5466"/>
                    <a:pt x="18429" y="5466"/>
                  </a:cubicBezTo>
                  <a:cubicBezTo>
                    <a:pt x="19589" y="5466"/>
                    <a:pt x="20675" y="5791"/>
                    <a:pt x="21526" y="6387"/>
                  </a:cubicBezTo>
                  <a:cubicBezTo>
                    <a:pt x="19823" y="2651"/>
                    <a:pt x="15950" y="55"/>
                    <a:pt x="11462" y="0"/>
                  </a:cubicBezTo>
                  <a:cubicBezTo>
                    <a:pt x="11425" y="0"/>
                    <a:pt x="11391" y="0"/>
                    <a:pt x="11357" y="0"/>
                  </a:cubicBezTo>
                  <a:close/>
                </a:path>
              </a:pathLst>
            </a:custGeom>
            <a:solidFill>
              <a:srgbClr val="50ACBB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93" name="Google Shape;10206;p67"/>
            <p:cNvSpPr/>
            <p:nvPr/>
          </p:nvSpPr>
          <p:spPr>
            <a:xfrm>
              <a:off x="1596162" y="425821"/>
              <a:ext cx="252736" cy="622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4" h="21600" fill="norm" stroke="1" extrusionOk="0">
                  <a:moveTo>
                    <a:pt x="19442" y="0"/>
                  </a:moveTo>
                  <a:cubicBezTo>
                    <a:pt x="8920" y="0"/>
                    <a:pt x="269" y="4744"/>
                    <a:pt x="2" y="10664"/>
                  </a:cubicBezTo>
                  <a:cubicBezTo>
                    <a:pt x="-126" y="16619"/>
                    <a:pt x="8224" y="21545"/>
                    <a:pt x="18826" y="21600"/>
                  </a:cubicBezTo>
                  <a:cubicBezTo>
                    <a:pt x="19488" y="21600"/>
                    <a:pt x="20150" y="21545"/>
                    <a:pt x="20679" y="21545"/>
                  </a:cubicBezTo>
                  <a:cubicBezTo>
                    <a:pt x="11005" y="20950"/>
                    <a:pt x="3584" y="16294"/>
                    <a:pt x="3718" y="10718"/>
                  </a:cubicBezTo>
                  <a:cubicBezTo>
                    <a:pt x="3979" y="5088"/>
                    <a:pt x="11667" y="541"/>
                    <a:pt x="21474" y="55"/>
                  </a:cubicBezTo>
                  <a:cubicBezTo>
                    <a:pt x="20812" y="55"/>
                    <a:pt x="20284" y="0"/>
                    <a:pt x="19622" y="0"/>
                  </a:cubicBezTo>
                  <a:cubicBezTo>
                    <a:pt x="19558" y="0"/>
                    <a:pt x="19500" y="0"/>
                    <a:pt x="19442" y="0"/>
                  </a:cubicBezTo>
                  <a:close/>
                </a:path>
              </a:pathLst>
            </a:custGeom>
            <a:solidFill>
              <a:srgbClr val="388E9C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94" name="Google Shape;10207;p67"/>
            <p:cNvSpPr/>
            <p:nvPr/>
          </p:nvSpPr>
          <p:spPr>
            <a:xfrm>
              <a:off x="1677174" y="530312"/>
              <a:ext cx="113491" cy="3852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16" h="21600" fill="norm" stroke="1" extrusionOk="0">
                  <a:moveTo>
                    <a:pt x="17430" y="0"/>
                  </a:moveTo>
                  <a:cubicBezTo>
                    <a:pt x="8161" y="525"/>
                    <a:pt x="3956" y="3935"/>
                    <a:pt x="1989" y="6384"/>
                  </a:cubicBezTo>
                  <a:cubicBezTo>
                    <a:pt x="1153" y="7173"/>
                    <a:pt x="588" y="8047"/>
                    <a:pt x="305" y="8920"/>
                  </a:cubicBezTo>
                  <a:cubicBezTo>
                    <a:pt x="-531" y="11545"/>
                    <a:pt x="305" y="14258"/>
                    <a:pt x="3391" y="16707"/>
                  </a:cubicBezTo>
                  <a:cubicBezTo>
                    <a:pt x="4546" y="17423"/>
                    <a:pt x="13594" y="21600"/>
                    <a:pt x="18069" y="21600"/>
                  </a:cubicBezTo>
                  <a:cubicBezTo>
                    <a:pt x="19053" y="21600"/>
                    <a:pt x="19827" y="21397"/>
                    <a:pt x="20233" y="20903"/>
                  </a:cubicBezTo>
                  <a:cubicBezTo>
                    <a:pt x="21069" y="19853"/>
                    <a:pt x="18832" y="18718"/>
                    <a:pt x="17701" y="17845"/>
                  </a:cubicBezTo>
                  <a:cubicBezTo>
                    <a:pt x="16299" y="16707"/>
                    <a:pt x="15746" y="15569"/>
                    <a:pt x="15180" y="14431"/>
                  </a:cubicBezTo>
                  <a:cubicBezTo>
                    <a:pt x="13779" y="11982"/>
                    <a:pt x="12648" y="9534"/>
                    <a:pt x="13213" y="7085"/>
                  </a:cubicBezTo>
                  <a:cubicBezTo>
                    <a:pt x="13779" y="5250"/>
                    <a:pt x="14898" y="3410"/>
                    <a:pt x="17701" y="1751"/>
                  </a:cubicBezTo>
                  <a:cubicBezTo>
                    <a:pt x="18266" y="1399"/>
                    <a:pt x="21069" y="437"/>
                    <a:pt x="19668" y="88"/>
                  </a:cubicBezTo>
                  <a:cubicBezTo>
                    <a:pt x="18832" y="0"/>
                    <a:pt x="17983" y="0"/>
                    <a:pt x="17430" y="0"/>
                  </a:cubicBezTo>
                  <a:close/>
                </a:path>
              </a:pathLst>
            </a:custGeom>
            <a:solidFill>
              <a:srgbClr val="9BD0D8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95" name="Google Shape;10208;p67"/>
            <p:cNvSpPr/>
            <p:nvPr/>
          </p:nvSpPr>
          <p:spPr>
            <a:xfrm>
              <a:off x="2029859" y="647308"/>
              <a:ext cx="82692" cy="2324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674" y="0"/>
                  </a:moveTo>
                  <a:cubicBezTo>
                    <a:pt x="6926" y="0"/>
                    <a:pt x="411" y="4782"/>
                    <a:pt x="0" y="10727"/>
                  </a:cubicBezTo>
                  <a:cubicBezTo>
                    <a:pt x="0" y="16672"/>
                    <a:pt x="6105" y="21600"/>
                    <a:pt x="13853" y="21600"/>
                  </a:cubicBezTo>
                  <a:cubicBezTo>
                    <a:pt x="16709" y="21600"/>
                    <a:pt x="19547" y="21022"/>
                    <a:pt x="21600" y="19860"/>
                  </a:cubicBezTo>
                  <a:cubicBezTo>
                    <a:pt x="16709" y="17250"/>
                    <a:pt x="13853" y="13915"/>
                    <a:pt x="14263" y="10149"/>
                  </a:cubicBezTo>
                  <a:cubicBezTo>
                    <a:pt x="14263" y="6669"/>
                    <a:pt x="17119" y="3626"/>
                    <a:pt x="21189" y="1162"/>
                  </a:cubicBezTo>
                  <a:cubicBezTo>
                    <a:pt x="19154" y="438"/>
                    <a:pt x="17119" y="0"/>
                    <a:pt x="14674" y="0"/>
                  </a:cubicBezTo>
                  <a:close/>
                </a:path>
              </a:pathLst>
            </a:custGeom>
            <a:solidFill>
              <a:srgbClr val="388E9C">
                <a:alpha val="4375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96" name="Google Shape;10209;p67"/>
            <p:cNvSpPr/>
            <p:nvPr/>
          </p:nvSpPr>
          <p:spPr>
            <a:xfrm>
              <a:off x="1814519" y="444546"/>
              <a:ext cx="432182" cy="622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8" h="21600" fill="norm" stroke="1" extrusionOk="0">
                  <a:moveTo>
                    <a:pt x="11355" y="0"/>
                  </a:moveTo>
                  <a:cubicBezTo>
                    <a:pt x="5132" y="0"/>
                    <a:pt x="82" y="4744"/>
                    <a:pt x="4" y="10664"/>
                  </a:cubicBezTo>
                  <a:cubicBezTo>
                    <a:pt x="-152" y="16619"/>
                    <a:pt x="4803" y="21491"/>
                    <a:pt x="10996" y="21600"/>
                  </a:cubicBezTo>
                  <a:cubicBezTo>
                    <a:pt x="15486" y="21600"/>
                    <a:pt x="19433" y="19110"/>
                    <a:pt x="21292" y="15429"/>
                  </a:cubicBezTo>
                  <a:cubicBezTo>
                    <a:pt x="20363" y="15969"/>
                    <a:pt x="19355" y="16294"/>
                    <a:pt x="18196" y="16294"/>
                  </a:cubicBezTo>
                  <a:cubicBezTo>
                    <a:pt x="15099" y="16240"/>
                    <a:pt x="12624" y="13804"/>
                    <a:pt x="12624" y="10827"/>
                  </a:cubicBezTo>
                  <a:cubicBezTo>
                    <a:pt x="12698" y="7829"/>
                    <a:pt x="15198" y="5467"/>
                    <a:pt x="18321" y="5467"/>
                  </a:cubicBezTo>
                  <a:cubicBezTo>
                    <a:pt x="18358" y="5467"/>
                    <a:pt x="18392" y="5467"/>
                    <a:pt x="18426" y="5467"/>
                  </a:cubicBezTo>
                  <a:cubicBezTo>
                    <a:pt x="19511" y="5467"/>
                    <a:pt x="20597" y="5792"/>
                    <a:pt x="21448" y="6387"/>
                  </a:cubicBezTo>
                  <a:cubicBezTo>
                    <a:pt x="19742" y="2652"/>
                    <a:pt x="15950" y="55"/>
                    <a:pt x="11460" y="0"/>
                  </a:cubicBezTo>
                  <a:cubicBezTo>
                    <a:pt x="11426" y="0"/>
                    <a:pt x="11389" y="0"/>
                    <a:pt x="11355" y="0"/>
                  </a:cubicBezTo>
                  <a:close/>
                </a:path>
              </a:pathLst>
            </a:custGeom>
            <a:solidFill>
              <a:srgbClr val="50ACBB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97" name="Google Shape;10210;p67"/>
            <p:cNvSpPr/>
            <p:nvPr/>
          </p:nvSpPr>
          <p:spPr>
            <a:xfrm>
              <a:off x="1814519" y="444546"/>
              <a:ext cx="251219" cy="622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9435" y="0"/>
                  </a:moveTo>
                  <a:cubicBezTo>
                    <a:pt x="8783" y="0"/>
                    <a:pt x="140" y="4744"/>
                    <a:pt x="6" y="10664"/>
                  </a:cubicBezTo>
                  <a:cubicBezTo>
                    <a:pt x="-261" y="16619"/>
                    <a:pt x="8220" y="21491"/>
                    <a:pt x="18820" y="21600"/>
                  </a:cubicBezTo>
                  <a:cubicBezTo>
                    <a:pt x="19348" y="21600"/>
                    <a:pt x="20015" y="21545"/>
                    <a:pt x="20677" y="21545"/>
                  </a:cubicBezTo>
                  <a:cubicBezTo>
                    <a:pt x="10873" y="20950"/>
                    <a:pt x="3448" y="16294"/>
                    <a:pt x="3715" y="10718"/>
                  </a:cubicBezTo>
                  <a:cubicBezTo>
                    <a:pt x="3849" y="5088"/>
                    <a:pt x="11668" y="541"/>
                    <a:pt x="21339" y="55"/>
                  </a:cubicBezTo>
                  <a:cubicBezTo>
                    <a:pt x="20811" y="55"/>
                    <a:pt x="20143" y="0"/>
                    <a:pt x="19615" y="0"/>
                  </a:cubicBezTo>
                  <a:cubicBezTo>
                    <a:pt x="19557" y="0"/>
                    <a:pt x="19493" y="0"/>
                    <a:pt x="19435" y="0"/>
                  </a:cubicBezTo>
                  <a:close/>
                </a:path>
              </a:pathLst>
            </a:custGeom>
            <a:solidFill>
              <a:srgbClr val="388E9C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98" name="Google Shape;10211;p67"/>
            <p:cNvSpPr/>
            <p:nvPr/>
          </p:nvSpPr>
          <p:spPr>
            <a:xfrm>
              <a:off x="1894896" y="549037"/>
              <a:ext cx="114135" cy="3852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55" h="21600" fill="norm" stroke="1" extrusionOk="0">
                  <a:moveTo>
                    <a:pt x="17027" y="0"/>
                  </a:moveTo>
                  <a:cubicBezTo>
                    <a:pt x="7895" y="525"/>
                    <a:pt x="4014" y="3847"/>
                    <a:pt x="1806" y="6384"/>
                  </a:cubicBezTo>
                  <a:cubicBezTo>
                    <a:pt x="1248" y="7173"/>
                    <a:pt x="703" y="8047"/>
                    <a:pt x="424" y="8920"/>
                  </a:cubicBezTo>
                  <a:cubicBezTo>
                    <a:pt x="-692" y="11545"/>
                    <a:pt x="424" y="14258"/>
                    <a:pt x="3468" y="16707"/>
                  </a:cubicBezTo>
                  <a:cubicBezTo>
                    <a:pt x="4378" y="17423"/>
                    <a:pt x="13449" y="21600"/>
                    <a:pt x="17925" y="21600"/>
                  </a:cubicBezTo>
                  <a:cubicBezTo>
                    <a:pt x="18907" y="21600"/>
                    <a:pt x="19671" y="21393"/>
                    <a:pt x="20071" y="20903"/>
                  </a:cubicBezTo>
                  <a:cubicBezTo>
                    <a:pt x="20908" y="19853"/>
                    <a:pt x="18689" y="18718"/>
                    <a:pt x="17585" y="17841"/>
                  </a:cubicBezTo>
                  <a:cubicBezTo>
                    <a:pt x="16202" y="16707"/>
                    <a:pt x="15365" y="15569"/>
                    <a:pt x="14820" y="14431"/>
                  </a:cubicBezTo>
                  <a:cubicBezTo>
                    <a:pt x="13704" y="11982"/>
                    <a:pt x="12600" y="9534"/>
                    <a:pt x="13158" y="7085"/>
                  </a:cubicBezTo>
                  <a:cubicBezTo>
                    <a:pt x="13437" y="5250"/>
                    <a:pt x="14820" y="3410"/>
                    <a:pt x="17585" y="1751"/>
                  </a:cubicBezTo>
                  <a:cubicBezTo>
                    <a:pt x="18143" y="1399"/>
                    <a:pt x="20629" y="437"/>
                    <a:pt x="19246" y="88"/>
                  </a:cubicBezTo>
                  <a:cubicBezTo>
                    <a:pt x="18689" y="0"/>
                    <a:pt x="17864" y="0"/>
                    <a:pt x="17027" y="0"/>
                  </a:cubicBezTo>
                  <a:close/>
                </a:path>
              </a:pathLst>
            </a:custGeom>
            <a:solidFill>
              <a:srgbClr val="9BD0D8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99" name="Google Shape;10212;p67"/>
            <p:cNvSpPr/>
            <p:nvPr/>
          </p:nvSpPr>
          <p:spPr>
            <a:xfrm>
              <a:off x="2995349" y="637946"/>
              <a:ext cx="81194" cy="2324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9" h="21600" fill="norm" stroke="1" extrusionOk="0">
                  <a:moveTo>
                    <a:pt x="14283" y="0"/>
                  </a:moveTo>
                  <a:cubicBezTo>
                    <a:pt x="6535" y="0"/>
                    <a:pt x="20" y="4782"/>
                    <a:pt x="20" y="10727"/>
                  </a:cubicBezTo>
                  <a:cubicBezTo>
                    <a:pt x="-391" y="16672"/>
                    <a:pt x="5714" y="21600"/>
                    <a:pt x="13462" y="21600"/>
                  </a:cubicBezTo>
                  <a:cubicBezTo>
                    <a:pt x="16318" y="21600"/>
                    <a:pt x="19174" y="21022"/>
                    <a:pt x="21209" y="20006"/>
                  </a:cubicBezTo>
                  <a:cubicBezTo>
                    <a:pt x="16728" y="17396"/>
                    <a:pt x="13462" y="13915"/>
                    <a:pt x="13872" y="10149"/>
                  </a:cubicBezTo>
                  <a:cubicBezTo>
                    <a:pt x="13872" y="6815"/>
                    <a:pt x="16728" y="3626"/>
                    <a:pt x="20798" y="1162"/>
                  </a:cubicBezTo>
                  <a:cubicBezTo>
                    <a:pt x="18763" y="438"/>
                    <a:pt x="16728" y="0"/>
                    <a:pt x="14283" y="0"/>
                  </a:cubicBezTo>
                  <a:close/>
                </a:path>
              </a:pathLst>
            </a:custGeom>
            <a:solidFill>
              <a:srgbClr val="388E9C">
                <a:alpha val="4375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00" name="Google Shape;10213;p67"/>
            <p:cNvSpPr/>
            <p:nvPr/>
          </p:nvSpPr>
          <p:spPr>
            <a:xfrm>
              <a:off x="2778511" y="435184"/>
              <a:ext cx="433686" cy="622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8" h="21600" fill="norm" stroke="1" extrusionOk="0">
                  <a:moveTo>
                    <a:pt x="11316" y="0"/>
                  </a:moveTo>
                  <a:cubicBezTo>
                    <a:pt x="5191" y="0"/>
                    <a:pt x="81" y="4744"/>
                    <a:pt x="3" y="10718"/>
                  </a:cubicBezTo>
                  <a:cubicBezTo>
                    <a:pt x="-152" y="16674"/>
                    <a:pt x="4786" y="21545"/>
                    <a:pt x="10957" y="21600"/>
                  </a:cubicBezTo>
                  <a:cubicBezTo>
                    <a:pt x="11005" y="21600"/>
                    <a:pt x="11052" y="21600"/>
                    <a:pt x="11099" y="21600"/>
                  </a:cubicBezTo>
                  <a:cubicBezTo>
                    <a:pt x="15513" y="21600"/>
                    <a:pt x="19386" y="19072"/>
                    <a:pt x="21218" y="15429"/>
                  </a:cubicBezTo>
                  <a:cubicBezTo>
                    <a:pt x="20370" y="15969"/>
                    <a:pt x="19288" y="16294"/>
                    <a:pt x="18132" y="16294"/>
                  </a:cubicBezTo>
                  <a:cubicBezTo>
                    <a:pt x="15047" y="16240"/>
                    <a:pt x="12580" y="13804"/>
                    <a:pt x="12654" y="10827"/>
                  </a:cubicBezTo>
                  <a:cubicBezTo>
                    <a:pt x="12654" y="7881"/>
                    <a:pt x="15222" y="5467"/>
                    <a:pt x="18264" y="5467"/>
                  </a:cubicBezTo>
                  <a:cubicBezTo>
                    <a:pt x="18298" y="5467"/>
                    <a:pt x="18328" y="5467"/>
                    <a:pt x="18362" y="5467"/>
                  </a:cubicBezTo>
                  <a:cubicBezTo>
                    <a:pt x="19522" y="5467"/>
                    <a:pt x="20525" y="5792"/>
                    <a:pt x="21448" y="6387"/>
                  </a:cubicBezTo>
                  <a:cubicBezTo>
                    <a:pt x="19751" y="2652"/>
                    <a:pt x="15895" y="55"/>
                    <a:pt x="11420" y="0"/>
                  </a:cubicBezTo>
                  <a:cubicBezTo>
                    <a:pt x="11386" y="0"/>
                    <a:pt x="11353" y="0"/>
                    <a:pt x="11316" y="0"/>
                  </a:cubicBezTo>
                  <a:close/>
                </a:path>
              </a:pathLst>
            </a:custGeom>
            <a:solidFill>
              <a:srgbClr val="50ACBB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01" name="Google Shape;10214;p67"/>
            <p:cNvSpPr/>
            <p:nvPr/>
          </p:nvSpPr>
          <p:spPr>
            <a:xfrm>
              <a:off x="2778511" y="435184"/>
              <a:ext cx="251220" cy="622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9441" y="0"/>
                  </a:moveTo>
                  <a:cubicBezTo>
                    <a:pt x="8917" y="0"/>
                    <a:pt x="140" y="4796"/>
                    <a:pt x="6" y="10718"/>
                  </a:cubicBezTo>
                  <a:cubicBezTo>
                    <a:pt x="-261" y="16674"/>
                    <a:pt x="8220" y="21545"/>
                    <a:pt x="18820" y="21600"/>
                  </a:cubicBezTo>
                  <a:cubicBezTo>
                    <a:pt x="19481" y="21600"/>
                    <a:pt x="20015" y="21600"/>
                    <a:pt x="20677" y="21545"/>
                  </a:cubicBezTo>
                  <a:cubicBezTo>
                    <a:pt x="10873" y="20950"/>
                    <a:pt x="3448" y="16294"/>
                    <a:pt x="3715" y="10718"/>
                  </a:cubicBezTo>
                  <a:cubicBezTo>
                    <a:pt x="3849" y="5088"/>
                    <a:pt x="11668" y="541"/>
                    <a:pt x="21339" y="107"/>
                  </a:cubicBezTo>
                  <a:cubicBezTo>
                    <a:pt x="20811" y="55"/>
                    <a:pt x="20143" y="0"/>
                    <a:pt x="19615" y="0"/>
                  </a:cubicBezTo>
                  <a:cubicBezTo>
                    <a:pt x="19557" y="0"/>
                    <a:pt x="19499" y="0"/>
                    <a:pt x="19441" y="0"/>
                  </a:cubicBezTo>
                  <a:close/>
                </a:path>
              </a:pathLst>
            </a:custGeom>
            <a:solidFill>
              <a:srgbClr val="388E9C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02" name="Google Shape;10215;p67"/>
            <p:cNvSpPr/>
            <p:nvPr/>
          </p:nvSpPr>
          <p:spPr>
            <a:xfrm>
              <a:off x="2858889" y="539674"/>
              <a:ext cx="114135" cy="3852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55" h="21600" fill="norm" stroke="1" extrusionOk="0">
                  <a:moveTo>
                    <a:pt x="17027" y="0"/>
                  </a:moveTo>
                  <a:cubicBezTo>
                    <a:pt x="8174" y="525"/>
                    <a:pt x="4014" y="3935"/>
                    <a:pt x="1806" y="6384"/>
                  </a:cubicBezTo>
                  <a:cubicBezTo>
                    <a:pt x="1248" y="7261"/>
                    <a:pt x="703" y="8047"/>
                    <a:pt x="424" y="8920"/>
                  </a:cubicBezTo>
                  <a:cubicBezTo>
                    <a:pt x="-692" y="11545"/>
                    <a:pt x="424" y="14258"/>
                    <a:pt x="3468" y="16707"/>
                  </a:cubicBezTo>
                  <a:cubicBezTo>
                    <a:pt x="4378" y="17423"/>
                    <a:pt x="13449" y="21600"/>
                    <a:pt x="17925" y="21600"/>
                  </a:cubicBezTo>
                  <a:cubicBezTo>
                    <a:pt x="18907" y="21600"/>
                    <a:pt x="19671" y="21393"/>
                    <a:pt x="20071" y="20903"/>
                  </a:cubicBezTo>
                  <a:cubicBezTo>
                    <a:pt x="20908" y="19941"/>
                    <a:pt x="18689" y="18718"/>
                    <a:pt x="17585" y="17841"/>
                  </a:cubicBezTo>
                  <a:cubicBezTo>
                    <a:pt x="16202" y="16795"/>
                    <a:pt x="15644" y="15569"/>
                    <a:pt x="14820" y="14431"/>
                  </a:cubicBezTo>
                  <a:cubicBezTo>
                    <a:pt x="13704" y="11982"/>
                    <a:pt x="12600" y="9534"/>
                    <a:pt x="13158" y="7085"/>
                  </a:cubicBezTo>
                  <a:cubicBezTo>
                    <a:pt x="13437" y="5250"/>
                    <a:pt x="14820" y="3410"/>
                    <a:pt x="17585" y="1751"/>
                  </a:cubicBezTo>
                  <a:cubicBezTo>
                    <a:pt x="18143" y="1487"/>
                    <a:pt x="20629" y="525"/>
                    <a:pt x="19246" y="176"/>
                  </a:cubicBezTo>
                  <a:cubicBezTo>
                    <a:pt x="18689" y="0"/>
                    <a:pt x="17864" y="0"/>
                    <a:pt x="17027" y="0"/>
                  </a:cubicBezTo>
                  <a:close/>
                </a:path>
              </a:pathLst>
            </a:custGeom>
            <a:solidFill>
              <a:srgbClr val="9BD0D8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03" name="Google Shape;10216;p67"/>
            <p:cNvSpPr/>
            <p:nvPr/>
          </p:nvSpPr>
          <p:spPr>
            <a:xfrm>
              <a:off x="3550748" y="695693"/>
              <a:ext cx="82623" cy="2324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4668" y="0"/>
                  </a:moveTo>
                  <a:cubicBezTo>
                    <a:pt x="6932" y="0"/>
                    <a:pt x="393" y="4782"/>
                    <a:pt x="0" y="10727"/>
                  </a:cubicBezTo>
                  <a:cubicBezTo>
                    <a:pt x="0" y="16811"/>
                    <a:pt x="6110" y="21600"/>
                    <a:pt x="13864" y="21600"/>
                  </a:cubicBezTo>
                  <a:cubicBezTo>
                    <a:pt x="16705" y="21600"/>
                    <a:pt x="19152" y="21016"/>
                    <a:pt x="21600" y="20006"/>
                  </a:cubicBezTo>
                  <a:cubicBezTo>
                    <a:pt x="16705" y="17396"/>
                    <a:pt x="13864" y="13915"/>
                    <a:pt x="14257" y="10143"/>
                  </a:cubicBezTo>
                  <a:cubicBezTo>
                    <a:pt x="14257" y="6808"/>
                    <a:pt x="16705" y="3766"/>
                    <a:pt x="20796" y="1302"/>
                  </a:cubicBezTo>
                  <a:cubicBezTo>
                    <a:pt x="19152" y="578"/>
                    <a:pt x="17116" y="140"/>
                    <a:pt x="14668" y="0"/>
                  </a:cubicBezTo>
                  <a:close/>
                </a:path>
              </a:pathLst>
            </a:custGeom>
            <a:solidFill>
              <a:srgbClr val="388E9C">
                <a:alpha val="4375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04" name="Google Shape;10217;p67"/>
            <p:cNvSpPr/>
            <p:nvPr/>
          </p:nvSpPr>
          <p:spPr>
            <a:xfrm>
              <a:off x="3335407" y="494365"/>
              <a:ext cx="432114" cy="6209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8" h="21600" fill="norm" stroke="1" extrusionOk="0">
                  <a:moveTo>
                    <a:pt x="11181" y="0"/>
                  </a:moveTo>
                  <a:cubicBezTo>
                    <a:pt x="5078" y="0"/>
                    <a:pt x="79" y="4790"/>
                    <a:pt x="4" y="10693"/>
                  </a:cubicBezTo>
                  <a:cubicBezTo>
                    <a:pt x="-152" y="16662"/>
                    <a:pt x="4804" y="21545"/>
                    <a:pt x="10997" y="21600"/>
                  </a:cubicBezTo>
                  <a:cubicBezTo>
                    <a:pt x="11045" y="21600"/>
                    <a:pt x="11089" y="21600"/>
                    <a:pt x="11136" y="21600"/>
                  </a:cubicBezTo>
                  <a:cubicBezTo>
                    <a:pt x="15570" y="21600"/>
                    <a:pt x="19457" y="19063"/>
                    <a:pt x="21295" y="15414"/>
                  </a:cubicBezTo>
                  <a:cubicBezTo>
                    <a:pt x="20366" y="15956"/>
                    <a:pt x="19281" y="16282"/>
                    <a:pt x="18199" y="16282"/>
                  </a:cubicBezTo>
                  <a:cubicBezTo>
                    <a:pt x="15024" y="16282"/>
                    <a:pt x="12544" y="13786"/>
                    <a:pt x="12622" y="10800"/>
                  </a:cubicBezTo>
                  <a:cubicBezTo>
                    <a:pt x="12700" y="7817"/>
                    <a:pt x="15254" y="5430"/>
                    <a:pt x="18351" y="5430"/>
                  </a:cubicBezTo>
                  <a:cubicBezTo>
                    <a:pt x="19515" y="5430"/>
                    <a:pt x="20597" y="5808"/>
                    <a:pt x="21448" y="6352"/>
                  </a:cubicBezTo>
                  <a:cubicBezTo>
                    <a:pt x="19745" y="2663"/>
                    <a:pt x="15953" y="2"/>
                    <a:pt x="11384" y="2"/>
                  </a:cubicBezTo>
                  <a:cubicBezTo>
                    <a:pt x="11316" y="2"/>
                    <a:pt x="11248" y="0"/>
                    <a:pt x="11181" y="0"/>
                  </a:cubicBezTo>
                  <a:close/>
                </a:path>
              </a:pathLst>
            </a:custGeom>
            <a:solidFill>
              <a:srgbClr val="50ACBB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05" name="Google Shape;10218;p67"/>
            <p:cNvSpPr/>
            <p:nvPr/>
          </p:nvSpPr>
          <p:spPr>
            <a:xfrm>
              <a:off x="3335407" y="494365"/>
              <a:ext cx="251220" cy="6209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fill="norm" stroke="1" extrusionOk="0">
                  <a:moveTo>
                    <a:pt x="19133" y="0"/>
                  </a:moveTo>
                  <a:cubicBezTo>
                    <a:pt x="8690" y="0"/>
                    <a:pt x="134" y="4790"/>
                    <a:pt x="6" y="10693"/>
                  </a:cubicBezTo>
                  <a:cubicBezTo>
                    <a:pt x="-261" y="16662"/>
                    <a:pt x="8220" y="21545"/>
                    <a:pt x="18820" y="21600"/>
                  </a:cubicBezTo>
                  <a:cubicBezTo>
                    <a:pt x="19348" y="21600"/>
                    <a:pt x="20010" y="21600"/>
                    <a:pt x="20544" y="21545"/>
                  </a:cubicBezTo>
                  <a:cubicBezTo>
                    <a:pt x="10867" y="20949"/>
                    <a:pt x="3448" y="16337"/>
                    <a:pt x="3582" y="10693"/>
                  </a:cubicBezTo>
                  <a:cubicBezTo>
                    <a:pt x="3849" y="5104"/>
                    <a:pt x="11662" y="544"/>
                    <a:pt x="21339" y="57"/>
                  </a:cubicBezTo>
                  <a:cubicBezTo>
                    <a:pt x="20805" y="2"/>
                    <a:pt x="20143" y="2"/>
                    <a:pt x="19481" y="2"/>
                  </a:cubicBezTo>
                  <a:cubicBezTo>
                    <a:pt x="19365" y="2"/>
                    <a:pt x="19249" y="0"/>
                    <a:pt x="19133" y="0"/>
                  </a:cubicBezTo>
                  <a:close/>
                </a:path>
              </a:pathLst>
            </a:custGeom>
            <a:solidFill>
              <a:srgbClr val="388E9C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06" name="Google Shape;10219;p67"/>
            <p:cNvSpPr/>
            <p:nvPr/>
          </p:nvSpPr>
          <p:spPr>
            <a:xfrm>
              <a:off x="3415514" y="597899"/>
              <a:ext cx="114378" cy="3848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10" h="21600" fill="norm" stroke="1" extrusionOk="0">
                  <a:moveTo>
                    <a:pt x="18091" y="0"/>
                  </a:moveTo>
                  <a:cubicBezTo>
                    <a:pt x="17776" y="0"/>
                    <a:pt x="17424" y="23"/>
                    <a:pt x="17084" y="58"/>
                  </a:cubicBezTo>
                  <a:cubicBezTo>
                    <a:pt x="7946" y="499"/>
                    <a:pt x="4063" y="3913"/>
                    <a:pt x="1855" y="6364"/>
                  </a:cubicBezTo>
                  <a:cubicBezTo>
                    <a:pt x="1297" y="7238"/>
                    <a:pt x="738" y="8113"/>
                    <a:pt x="459" y="8991"/>
                  </a:cubicBezTo>
                  <a:cubicBezTo>
                    <a:pt x="-645" y="11531"/>
                    <a:pt x="192" y="14331"/>
                    <a:pt x="3505" y="16694"/>
                  </a:cubicBezTo>
                  <a:cubicBezTo>
                    <a:pt x="4415" y="17480"/>
                    <a:pt x="13274" y="21600"/>
                    <a:pt x="17836" y="21600"/>
                  </a:cubicBezTo>
                  <a:cubicBezTo>
                    <a:pt x="18868" y="21600"/>
                    <a:pt x="19669" y="21393"/>
                    <a:pt x="20130" y="20898"/>
                  </a:cubicBezTo>
                  <a:cubicBezTo>
                    <a:pt x="20955" y="19935"/>
                    <a:pt x="18746" y="18708"/>
                    <a:pt x="17363" y="17833"/>
                  </a:cubicBezTo>
                  <a:cubicBezTo>
                    <a:pt x="15980" y="16782"/>
                    <a:pt x="15422" y="15558"/>
                    <a:pt x="14863" y="14419"/>
                  </a:cubicBezTo>
                  <a:cubicBezTo>
                    <a:pt x="13759" y="11968"/>
                    <a:pt x="12655" y="9517"/>
                    <a:pt x="13201" y="7062"/>
                  </a:cubicBezTo>
                  <a:cubicBezTo>
                    <a:pt x="13480" y="5225"/>
                    <a:pt x="14863" y="3387"/>
                    <a:pt x="17642" y="1722"/>
                  </a:cubicBezTo>
                  <a:cubicBezTo>
                    <a:pt x="18188" y="1461"/>
                    <a:pt x="20688" y="499"/>
                    <a:pt x="19305" y="146"/>
                  </a:cubicBezTo>
                  <a:cubicBezTo>
                    <a:pt x="18977" y="46"/>
                    <a:pt x="18552" y="0"/>
                    <a:pt x="18091" y="0"/>
                  </a:cubicBezTo>
                  <a:close/>
                </a:path>
              </a:pathLst>
            </a:custGeom>
            <a:solidFill>
              <a:srgbClr val="9BD0D8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07" name="Google Shape;10220;p67"/>
            <p:cNvSpPr/>
            <p:nvPr/>
          </p:nvSpPr>
          <p:spPr>
            <a:xfrm>
              <a:off x="3943836" y="0"/>
              <a:ext cx="430469" cy="3285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174" y="0"/>
                  </a:moveTo>
                  <a:lnTo>
                    <a:pt x="0" y="62"/>
                  </a:lnTo>
                  <a:lnTo>
                    <a:pt x="1252" y="21436"/>
                  </a:lnTo>
                  <a:lnTo>
                    <a:pt x="10486" y="21600"/>
                  </a:lnTo>
                  <a:lnTo>
                    <a:pt x="21600" y="20708"/>
                  </a:lnTo>
                  <a:lnTo>
                    <a:pt x="20897" y="154"/>
                  </a:lnTo>
                  <a:lnTo>
                    <a:pt x="10174" y="0"/>
                  </a:lnTo>
                  <a:close/>
                </a:path>
              </a:pathLst>
            </a:custGeom>
            <a:solidFill>
              <a:srgbClr val="FF9D3F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08" name="Google Shape;10221;p67"/>
            <p:cNvSpPr/>
            <p:nvPr/>
          </p:nvSpPr>
          <p:spPr>
            <a:xfrm>
              <a:off x="3943836" y="0"/>
              <a:ext cx="430469" cy="3285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174" y="0"/>
                  </a:moveTo>
                  <a:lnTo>
                    <a:pt x="0" y="62"/>
                  </a:lnTo>
                  <a:lnTo>
                    <a:pt x="1252" y="21436"/>
                  </a:lnTo>
                  <a:lnTo>
                    <a:pt x="10486" y="21600"/>
                  </a:lnTo>
                  <a:lnTo>
                    <a:pt x="21600" y="20708"/>
                  </a:lnTo>
                  <a:lnTo>
                    <a:pt x="20897" y="154"/>
                  </a:lnTo>
                  <a:lnTo>
                    <a:pt x="10174" y="0"/>
                  </a:lnTo>
                  <a:close/>
                </a:path>
              </a:pathLst>
            </a:custGeom>
            <a:solidFill>
              <a:srgbClr val="FFC39D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09" name="Google Shape;10222;p67"/>
            <p:cNvSpPr/>
            <p:nvPr/>
          </p:nvSpPr>
          <p:spPr>
            <a:xfrm>
              <a:off x="3943836" y="0"/>
              <a:ext cx="208982" cy="3285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0957" y="0"/>
                  </a:moveTo>
                  <a:lnTo>
                    <a:pt x="0" y="62"/>
                  </a:lnTo>
                  <a:lnTo>
                    <a:pt x="2578" y="21436"/>
                  </a:lnTo>
                  <a:lnTo>
                    <a:pt x="21600" y="21600"/>
                  </a:lnTo>
                  <a:lnTo>
                    <a:pt x="20957" y="0"/>
                  </a:lnTo>
                  <a:close/>
                </a:path>
              </a:pathLst>
            </a:custGeom>
            <a:solidFill>
              <a:srgbClr val="F9986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pic>
        <p:nvPicPr>
          <p:cNvPr id="10311" name="IMG_5373.png" descr="IMG_5373.png"/>
          <p:cNvPicPr>
            <a:picLocks noChangeAspect="1"/>
          </p:cNvPicPr>
          <p:nvPr/>
        </p:nvPicPr>
        <p:blipFill>
          <a:blip r:embed="rId2">
            <a:extLst/>
          </a:blip>
          <a:srcRect l="12561" t="3043" r="55145" b="3043"/>
          <a:stretch>
            <a:fillRect/>
          </a:stretch>
        </p:blipFill>
        <p:spPr>
          <a:xfrm>
            <a:off x="3326365" y="3493080"/>
            <a:ext cx="5845499" cy="9121847"/>
          </a:xfrm>
          <a:prstGeom prst="rect">
            <a:avLst/>
          </a:prstGeom>
          <a:ln w="12700">
            <a:miter lim="400000"/>
          </a:ln>
        </p:spPr>
      </p:pic>
      <p:grpSp>
        <p:nvGrpSpPr>
          <p:cNvPr id="10314" name="IMG_5372.png"/>
          <p:cNvGrpSpPr/>
          <p:nvPr/>
        </p:nvGrpSpPr>
        <p:grpSpPr>
          <a:xfrm>
            <a:off x="16186281" y="1916066"/>
            <a:ext cx="4236097" cy="943614"/>
            <a:chOff x="0" y="0"/>
            <a:chExt cx="4236096" cy="943613"/>
          </a:xfrm>
        </p:grpSpPr>
        <p:pic>
          <p:nvPicPr>
            <p:cNvPr id="10313" name="IMG_5372.png" descr="IMG_5372.png"/>
            <p:cNvPicPr>
              <a:picLocks noChangeAspect="1"/>
            </p:cNvPicPr>
            <p:nvPr/>
          </p:nvPicPr>
          <p:blipFill>
            <a:blip r:embed="rId3">
              <a:extLst/>
            </a:blip>
            <a:srcRect l="76795" t="10391" r="1873" b="82093"/>
            <a:stretch>
              <a:fillRect/>
            </a:stretch>
          </p:blipFill>
          <p:spPr>
            <a:xfrm>
              <a:off x="76200" y="76200"/>
              <a:ext cx="4083697" cy="791214"/>
            </a:xfrm>
            <a:prstGeom prst="rect">
              <a:avLst/>
            </a:prstGeom>
            <a:ln>
              <a:noFill/>
            </a:ln>
            <a:effectLst/>
          </p:spPr>
        </p:pic>
        <p:pic>
          <p:nvPicPr>
            <p:cNvPr id="10312" name="IMG_5372.png" descr="IMG_5372.png"/>
            <p:cNvPicPr>
              <a:picLocks noChangeAspect="0"/>
            </p:cNvPicPr>
            <p:nvPr/>
          </p:nvPicPr>
          <p:blipFill>
            <a:blip r:embed="rId4">
              <a:extLst/>
            </a:blip>
            <a:stretch>
              <a:fillRect/>
            </a:stretch>
          </p:blipFill>
          <p:spPr>
            <a:xfrm>
              <a:off x="0" y="0"/>
              <a:ext cx="4236097" cy="943614"/>
            </a:xfrm>
            <a:prstGeom prst="rect">
              <a:avLst/>
            </a:prstGeom>
            <a:effectLst/>
          </p:spPr>
        </p:pic>
      </p:grpSp>
      <p:grpSp>
        <p:nvGrpSpPr>
          <p:cNvPr id="10317" name="IMG_5372.png"/>
          <p:cNvGrpSpPr/>
          <p:nvPr/>
        </p:nvGrpSpPr>
        <p:grpSpPr>
          <a:xfrm>
            <a:off x="3711671" y="1916065"/>
            <a:ext cx="4236097" cy="943615"/>
            <a:chOff x="0" y="0"/>
            <a:chExt cx="4236096" cy="943613"/>
          </a:xfrm>
        </p:grpSpPr>
        <p:pic>
          <p:nvPicPr>
            <p:cNvPr id="10316" name="IMG_5372.png" descr="IMG_5372.png"/>
            <p:cNvPicPr>
              <a:picLocks noChangeAspect="1"/>
            </p:cNvPicPr>
            <p:nvPr/>
          </p:nvPicPr>
          <p:blipFill>
            <a:blip r:embed="rId3">
              <a:extLst/>
            </a:blip>
            <a:srcRect l="25933" t="10162" r="52736" b="82322"/>
            <a:stretch>
              <a:fillRect/>
            </a:stretch>
          </p:blipFill>
          <p:spPr>
            <a:xfrm>
              <a:off x="76200" y="76200"/>
              <a:ext cx="4083697" cy="791214"/>
            </a:xfrm>
            <a:prstGeom prst="rect">
              <a:avLst/>
            </a:prstGeom>
            <a:ln>
              <a:noFill/>
            </a:ln>
            <a:effectLst/>
          </p:spPr>
        </p:pic>
        <p:pic>
          <p:nvPicPr>
            <p:cNvPr id="10315" name="IMG_5372.png" descr="IMG_5372.png"/>
            <p:cNvPicPr>
              <a:picLocks noChangeAspect="0"/>
            </p:cNvPicPr>
            <p:nvPr/>
          </p:nvPicPr>
          <p:blipFill>
            <a:blip r:embed="rId4">
              <a:extLst/>
            </a:blip>
            <a:stretch>
              <a:fillRect/>
            </a:stretch>
          </p:blipFill>
          <p:spPr>
            <a:xfrm>
              <a:off x="0" y="0"/>
              <a:ext cx="4236097" cy="943614"/>
            </a:xfrm>
            <a:prstGeom prst="rect">
              <a:avLst/>
            </a:prstGeom>
            <a:effectLst/>
          </p:spPr>
        </p:pic>
      </p:grpSp>
      <p:pic>
        <p:nvPicPr>
          <p:cNvPr id="10318" name="IMG_5373.png" descr="IMG_5373.png"/>
          <p:cNvPicPr>
            <a:picLocks noChangeAspect="1"/>
          </p:cNvPicPr>
          <p:nvPr/>
        </p:nvPicPr>
        <p:blipFill>
          <a:blip r:embed="rId2">
            <a:extLst/>
          </a:blip>
          <a:srcRect l="46365" t="4106" r="0" b="26115"/>
          <a:stretch>
            <a:fillRect/>
          </a:stretch>
        </p:blipFill>
        <p:spPr>
          <a:xfrm>
            <a:off x="10197921" y="3253169"/>
            <a:ext cx="13753885" cy="9601576"/>
          </a:xfrm>
          <a:prstGeom prst="rect">
            <a:avLst/>
          </a:prstGeom>
          <a:ln w="12700">
            <a:miter lim="400000"/>
          </a:ln>
        </p:spPr>
      </p:pic>
      <p:grpSp>
        <p:nvGrpSpPr>
          <p:cNvPr id="10334" name="Google Shape;10005;p66">
            <a:hlinkClick r:id="rId5" invalidUrl="" action="ppaction://hlinksldjump" tgtFrame="" tooltip="" history="1" highlightClick="0" endSnd="0"/>
          </p:cNvPr>
          <p:cNvGrpSpPr/>
          <p:nvPr/>
        </p:nvGrpSpPr>
        <p:grpSpPr>
          <a:xfrm>
            <a:off x="17648801" y="6359622"/>
            <a:ext cx="1311057" cy="1412033"/>
            <a:chOff x="0" y="44"/>
            <a:chExt cx="1311055" cy="1412032"/>
          </a:xfrm>
        </p:grpSpPr>
        <p:sp>
          <p:nvSpPr>
            <p:cNvPr id="10319" name="Google Shape;10006;p66"/>
            <p:cNvSpPr/>
            <p:nvPr/>
          </p:nvSpPr>
          <p:spPr>
            <a:xfrm>
              <a:off x="0" y="101020"/>
              <a:ext cx="1311056" cy="1311057"/>
            </a:xfrm>
            <a:prstGeom prst="ellipse">
              <a:avLst/>
            </a:pr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10333" name="Google Shape;10007;p66"/>
            <p:cNvGrpSpPr/>
            <p:nvPr/>
          </p:nvGrpSpPr>
          <p:grpSpPr>
            <a:xfrm>
              <a:off x="59" y="44"/>
              <a:ext cx="1043804" cy="1044563"/>
              <a:chOff x="44" y="44"/>
              <a:chExt cx="1043803" cy="1044561"/>
            </a:xfrm>
          </p:grpSpPr>
          <p:sp>
            <p:nvSpPr>
              <p:cNvPr id="10320" name="Google Shape;10008;p66"/>
              <p:cNvSpPr/>
              <p:nvPr/>
            </p:nvSpPr>
            <p:spPr>
              <a:xfrm>
                <a:off x="44" y="44"/>
                <a:ext cx="386300" cy="19060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10" h="21600" fill="norm" stroke="1" extrusionOk="0">
                    <a:moveTo>
                      <a:pt x="6077" y="0"/>
                    </a:moveTo>
                    <a:cubicBezTo>
                      <a:pt x="2706" y="0"/>
                      <a:pt x="0" y="5610"/>
                      <a:pt x="0" y="12600"/>
                    </a:cubicBezTo>
                    <a:cubicBezTo>
                      <a:pt x="0" y="17576"/>
                      <a:pt x="1941" y="21600"/>
                      <a:pt x="4340" y="21600"/>
                    </a:cubicBezTo>
                    <a:cubicBezTo>
                      <a:pt x="6791" y="21600"/>
                      <a:pt x="17464" y="17576"/>
                      <a:pt x="17464" y="12600"/>
                    </a:cubicBezTo>
                    <a:lnTo>
                      <a:pt x="20886" y="12600"/>
                    </a:lnTo>
                    <a:cubicBezTo>
                      <a:pt x="20886" y="9105"/>
                      <a:pt x="21600" y="5928"/>
                      <a:pt x="20478" y="3707"/>
                    </a:cubicBezTo>
                    <a:cubicBezTo>
                      <a:pt x="19404" y="1375"/>
                      <a:pt x="7763" y="0"/>
                      <a:pt x="6077" y="0"/>
                    </a:cubicBezTo>
                    <a:close/>
                  </a:path>
                </a:pathLst>
              </a:custGeom>
              <a:solidFill>
                <a:srgbClr val="9E9E9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321" name="Google Shape;10009;p66"/>
              <p:cNvSpPr/>
              <p:nvPr/>
            </p:nvSpPr>
            <p:spPr>
              <a:xfrm>
                <a:off x="79472" y="111232"/>
                <a:ext cx="174768" cy="794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9932" y="0"/>
                    </a:moveTo>
                    <a:cubicBezTo>
                      <a:pt x="9932" y="11942"/>
                      <a:pt x="5543" y="21600"/>
                      <a:pt x="0" y="21600"/>
                    </a:cubicBezTo>
                    <a:lnTo>
                      <a:pt x="2160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CDCBCB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322" name="Google Shape;10010;p66"/>
              <p:cNvSpPr/>
              <p:nvPr/>
            </p:nvSpPr>
            <p:spPr>
              <a:xfrm>
                <a:off x="111251" y="44"/>
                <a:ext cx="710181" cy="10445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881" y="0"/>
                      <a:pt x="1761" y="232"/>
                      <a:pt x="2387" y="676"/>
                    </a:cubicBezTo>
                    <a:cubicBezTo>
                      <a:pt x="2529" y="754"/>
                      <a:pt x="2643" y="850"/>
                      <a:pt x="2756" y="947"/>
                    </a:cubicBezTo>
                    <a:cubicBezTo>
                      <a:pt x="3155" y="1332"/>
                      <a:pt x="3382" y="1816"/>
                      <a:pt x="3382" y="2299"/>
                    </a:cubicBezTo>
                    <a:lnTo>
                      <a:pt x="3382" y="19301"/>
                    </a:lnTo>
                    <a:cubicBezTo>
                      <a:pt x="3382" y="20557"/>
                      <a:pt x="4888" y="21600"/>
                      <a:pt x="6765" y="21600"/>
                    </a:cubicBezTo>
                    <a:lnTo>
                      <a:pt x="11823" y="21600"/>
                    </a:lnTo>
                    <a:cubicBezTo>
                      <a:pt x="12448" y="21195"/>
                      <a:pt x="15291" y="21330"/>
                      <a:pt x="15291" y="20711"/>
                    </a:cubicBezTo>
                    <a:lnTo>
                      <a:pt x="21600" y="17659"/>
                    </a:lnTo>
                    <a:lnTo>
                      <a:pt x="21600" y="2299"/>
                    </a:lnTo>
                    <a:cubicBezTo>
                      <a:pt x="21600" y="1024"/>
                      <a:pt x="20094" y="0"/>
                      <a:pt x="18218" y="0"/>
                    </a:cubicBezTo>
                    <a:close/>
                  </a:path>
                </a:pathLst>
              </a:custGeom>
              <a:solidFill>
                <a:srgbClr val="CDCBCB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323" name="Google Shape;10011;p66"/>
              <p:cNvSpPr/>
              <p:nvPr/>
            </p:nvSpPr>
            <p:spPr>
              <a:xfrm>
                <a:off x="222460" y="807297"/>
                <a:ext cx="598972" cy="23731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0" y="11480"/>
                    </a:lnTo>
                    <a:cubicBezTo>
                      <a:pt x="0" y="17009"/>
                      <a:pt x="1786" y="21600"/>
                      <a:pt x="4010" y="21600"/>
                    </a:cubicBezTo>
                    <a:lnTo>
                      <a:pt x="10008" y="21600"/>
                    </a:lnTo>
                    <a:cubicBezTo>
                      <a:pt x="10749" y="19816"/>
                      <a:pt x="14120" y="20411"/>
                      <a:pt x="14120" y="17689"/>
                    </a:cubicBezTo>
                    <a:lnTo>
                      <a:pt x="21600" y="4251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CDCBCB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324" name="Google Shape;10012;p66"/>
              <p:cNvSpPr/>
              <p:nvPr/>
            </p:nvSpPr>
            <p:spPr>
              <a:xfrm>
                <a:off x="110318" y="44"/>
                <a:ext cx="689645" cy="457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937" y="0"/>
                      <a:pt x="1814" y="5285"/>
                      <a:pt x="2488" y="15435"/>
                    </a:cubicBezTo>
                    <a:cubicBezTo>
                      <a:pt x="2605" y="17196"/>
                      <a:pt x="2722" y="19398"/>
                      <a:pt x="2839" y="21600"/>
                    </a:cubicBezTo>
                    <a:lnTo>
                      <a:pt x="21600" y="21600"/>
                    </a:lnTo>
                    <a:cubicBezTo>
                      <a:pt x="20955" y="7927"/>
                      <a:pt x="19902" y="0"/>
                      <a:pt x="18789" y="0"/>
                    </a:cubicBezTo>
                    <a:close/>
                  </a:path>
                </a:pathLst>
              </a:custGeom>
              <a:solidFill>
                <a:srgbClr val="CDCBCB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325" name="Google Shape;10013;p66"/>
              <p:cNvSpPr/>
              <p:nvPr/>
            </p:nvSpPr>
            <p:spPr>
              <a:xfrm>
                <a:off x="333667" y="853068"/>
                <a:ext cx="710182" cy="19153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965" y="0"/>
                    </a:moveTo>
                    <a:cubicBezTo>
                      <a:pt x="2302" y="0"/>
                      <a:pt x="3382" y="4110"/>
                      <a:pt x="3382" y="9061"/>
                    </a:cubicBezTo>
                    <a:cubicBezTo>
                      <a:pt x="3382" y="11802"/>
                      <a:pt x="3125" y="14539"/>
                      <a:pt x="2671" y="16754"/>
                    </a:cubicBezTo>
                    <a:cubicBezTo>
                      <a:pt x="2586" y="17070"/>
                      <a:pt x="2501" y="17490"/>
                      <a:pt x="2387" y="17911"/>
                    </a:cubicBezTo>
                    <a:cubicBezTo>
                      <a:pt x="1761" y="20232"/>
                      <a:pt x="908" y="21600"/>
                      <a:pt x="0" y="21600"/>
                    </a:cubicBezTo>
                    <a:lnTo>
                      <a:pt x="18218" y="21600"/>
                    </a:lnTo>
                    <a:cubicBezTo>
                      <a:pt x="19099" y="21600"/>
                      <a:pt x="19952" y="20232"/>
                      <a:pt x="20605" y="17911"/>
                    </a:cubicBezTo>
                    <a:cubicBezTo>
                      <a:pt x="20690" y="17490"/>
                      <a:pt x="20804" y="17070"/>
                      <a:pt x="20890" y="16754"/>
                    </a:cubicBezTo>
                    <a:cubicBezTo>
                      <a:pt x="21344" y="14539"/>
                      <a:pt x="21600" y="11802"/>
                      <a:pt x="21600" y="9061"/>
                    </a:cubicBezTo>
                    <a:cubicBezTo>
                      <a:pt x="21600" y="4110"/>
                      <a:pt x="20520" y="105"/>
                      <a:pt x="19184" y="0"/>
                    </a:cubicBezTo>
                    <a:close/>
                  </a:path>
                </a:pathLst>
              </a:custGeom>
              <a:solidFill>
                <a:srgbClr val="DEDCD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326" name="Google Shape;10014;p66"/>
              <p:cNvSpPr/>
              <p:nvPr/>
            </p:nvSpPr>
            <p:spPr>
              <a:xfrm>
                <a:off x="333667" y="1001630"/>
                <a:ext cx="686845" cy="4297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762" y="0"/>
                    </a:moveTo>
                    <a:cubicBezTo>
                      <a:pt x="2674" y="1407"/>
                      <a:pt x="2586" y="3284"/>
                      <a:pt x="2468" y="5160"/>
                    </a:cubicBezTo>
                    <a:cubicBezTo>
                      <a:pt x="1821" y="15502"/>
                      <a:pt x="939" y="21600"/>
                      <a:pt x="0" y="21600"/>
                    </a:cubicBezTo>
                    <a:lnTo>
                      <a:pt x="18837" y="21600"/>
                    </a:lnTo>
                    <a:cubicBezTo>
                      <a:pt x="19748" y="21600"/>
                      <a:pt x="20630" y="15502"/>
                      <a:pt x="21305" y="5160"/>
                    </a:cubicBezTo>
                    <a:cubicBezTo>
                      <a:pt x="21393" y="3284"/>
                      <a:pt x="21511" y="1407"/>
                      <a:pt x="21600" y="0"/>
                    </a:cubicBezTo>
                    <a:close/>
                  </a:path>
                </a:pathLst>
              </a:custGeom>
              <a:solidFill>
                <a:srgbClr val="DEDCD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327" name="Google Shape;10015;p66"/>
              <p:cNvSpPr/>
              <p:nvPr/>
            </p:nvSpPr>
            <p:spPr>
              <a:xfrm>
                <a:off x="285041" y="853068"/>
                <a:ext cx="159834" cy="8034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734" y="0"/>
                    </a:moveTo>
                    <a:cubicBezTo>
                      <a:pt x="4799" y="0"/>
                      <a:pt x="0" y="9796"/>
                      <a:pt x="0" y="21600"/>
                    </a:cubicBezTo>
                    <a:lnTo>
                      <a:pt x="21600" y="21600"/>
                    </a:lnTo>
                    <a:cubicBezTo>
                      <a:pt x="21474" y="9796"/>
                      <a:pt x="16675" y="0"/>
                      <a:pt x="10734" y="0"/>
                    </a:cubicBezTo>
                    <a:close/>
                  </a:path>
                </a:pathLst>
              </a:custGeom>
              <a:solidFill>
                <a:srgbClr val="9E9E9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328" name="Google Shape;10016;p66"/>
              <p:cNvSpPr/>
              <p:nvPr/>
            </p:nvSpPr>
            <p:spPr>
              <a:xfrm>
                <a:off x="296037" y="169359"/>
                <a:ext cx="462333" cy="745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20" h="21600" fill="norm" stroke="1" extrusionOk="0">
                    <a:moveTo>
                      <a:pt x="8592" y="0"/>
                    </a:moveTo>
                    <a:cubicBezTo>
                      <a:pt x="7674" y="0"/>
                      <a:pt x="6756" y="2512"/>
                      <a:pt x="6114" y="7522"/>
                    </a:cubicBezTo>
                    <a:cubicBezTo>
                      <a:pt x="5751" y="10768"/>
                      <a:pt x="5197" y="12391"/>
                      <a:pt x="4646" y="12391"/>
                    </a:cubicBezTo>
                    <a:cubicBezTo>
                      <a:pt x="4098" y="12391"/>
                      <a:pt x="3554" y="10768"/>
                      <a:pt x="3211" y="7522"/>
                    </a:cubicBezTo>
                    <a:cubicBezTo>
                      <a:pt x="2571" y="2911"/>
                      <a:pt x="1676" y="206"/>
                      <a:pt x="736" y="206"/>
                    </a:cubicBezTo>
                    <a:cubicBezTo>
                      <a:pt x="721" y="206"/>
                      <a:pt x="709" y="206"/>
                      <a:pt x="695" y="206"/>
                    </a:cubicBezTo>
                    <a:cubicBezTo>
                      <a:pt x="-245" y="206"/>
                      <a:pt x="-233" y="9415"/>
                      <a:pt x="736" y="9415"/>
                    </a:cubicBezTo>
                    <a:cubicBezTo>
                      <a:pt x="1290" y="9415"/>
                      <a:pt x="1846" y="11309"/>
                      <a:pt x="2187" y="14284"/>
                    </a:cubicBezTo>
                    <a:cubicBezTo>
                      <a:pt x="2827" y="19166"/>
                      <a:pt x="3745" y="21600"/>
                      <a:pt x="4663" y="21600"/>
                    </a:cubicBezTo>
                    <a:cubicBezTo>
                      <a:pt x="5580" y="21600"/>
                      <a:pt x="6498" y="19166"/>
                      <a:pt x="7140" y="14284"/>
                    </a:cubicBezTo>
                    <a:cubicBezTo>
                      <a:pt x="7481" y="11038"/>
                      <a:pt x="8035" y="9415"/>
                      <a:pt x="8592" y="9415"/>
                    </a:cubicBezTo>
                    <a:cubicBezTo>
                      <a:pt x="9146" y="9415"/>
                      <a:pt x="9700" y="11038"/>
                      <a:pt x="10041" y="14284"/>
                    </a:cubicBezTo>
                    <a:cubicBezTo>
                      <a:pt x="10683" y="19166"/>
                      <a:pt x="11601" y="21600"/>
                      <a:pt x="12518" y="21600"/>
                    </a:cubicBezTo>
                    <a:cubicBezTo>
                      <a:pt x="13436" y="21600"/>
                      <a:pt x="14354" y="19166"/>
                      <a:pt x="14994" y="14284"/>
                    </a:cubicBezTo>
                    <a:cubicBezTo>
                      <a:pt x="15357" y="11038"/>
                      <a:pt x="15911" y="9415"/>
                      <a:pt x="16462" y="9415"/>
                    </a:cubicBezTo>
                    <a:cubicBezTo>
                      <a:pt x="17012" y="9415"/>
                      <a:pt x="17556" y="11038"/>
                      <a:pt x="17897" y="14284"/>
                    </a:cubicBezTo>
                    <a:cubicBezTo>
                      <a:pt x="18537" y="18895"/>
                      <a:pt x="19434" y="21600"/>
                      <a:pt x="20415" y="21600"/>
                    </a:cubicBezTo>
                    <a:cubicBezTo>
                      <a:pt x="21355" y="21600"/>
                      <a:pt x="21355" y="12391"/>
                      <a:pt x="20415" y="12391"/>
                    </a:cubicBezTo>
                    <a:cubicBezTo>
                      <a:pt x="19818" y="12391"/>
                      <a:pt x="19264" y="10497"/>
                      <a:pt x="18963" y="7522"/>
                    </a:cubicBezTo>
                    <a:cubicBezTo>
                      <a:pt x="18303" y="2512"/>
                      <a:pt x="17373" y="0"/>
                      <a:pt x="16451" y="0"/>
                    </a:cubicBezTo>
                    <a:cubicBezTo>
                      <a:pt x="15528" y="0"/>
                      <a:pt x="14610" y="2512"/>
                      <a:pt x="13970" y="7522"/>
                    </a:cubicBezTo>
                    <a:cubicBezTo>
                      <a:pt x="13627" y="10768"/>
                      <a:pt x="13083" y="12391"/>
                      <a:pt x="12535" y="12391"/>
                    </a:cubicBezTo>
                    <a:cubicBezTo>
                      <a:pt x="11984" y="12391"/>
                      <a:pt x="11430" y="10768"/>
                      <a:pt x="11067" y="7522"/>
                    </a:cubicBezTo>
                    <a:cubicBezTo>
                      <a:pt x="10427" y="2512"/>
                      <a:pt x="9509" y="0"/>
                      <a:pt x="8592" y="0"/>
                    </a:cubicBezTo>
                    <a:close/>
                  </a:path>
                </a:pathLst>
              </a:custGeom>
              <a:solidFill>
                <a:srgbClr val="9E9E9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329" name="Google Shape;10017;p66"/>
              <p:cNvSpPr/>
              <p:nvPr/>
            </p:nvSpPr>
            <p:spPr>
              <a:xfrm>
                <a:off x="296052" y="278461"/>
                <a:ext cx="462318" cy="747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20" h="21600" fill="norm" stroke="1" extrusionOk="0">
                    <a:moveTo>
                      <a:pt x="736" y="0"/>
                    </a:moveTo>
                    <a:cubicBezTo>
                      <a:pt x="-245" y="0"/>
                      <a:pt x="-245" y="9452"/>
                      <a:pt x="736" y="9452"/>
                    </a:cubicBezTo>
                    <a:cubicBezTo>
                      <a:pt x="1290" y="9452"/>
                      <a:pt x="1846" y="11339"/>
                      <a:pt x="2187" y="14036"/>
                    </a:cubicBezTo>
                    <a:cubicBezTo>
                      <a:pt x="2827" y="19032"/>
                      <a:pt x="3745" y="21536"/>
                      <a:pt x="4663" y="21536"/>
                    </a:cubicBezTo>
                    <a:cubicBezTo>
                      <a:pt x="5580" y="21536"/>
                      <a:pt x="6498" y="19032"/>
                      <a:pt x="7140" y="14036"/>
                    </a:cubicBezTo>
                    <a:cubicBezTo>
                      <a:pt x="7481" y="10941"/>
                      <a:pt x="8035" y="9387"/>
                      <a:pt x="8592" y="9387"/>
                    </a:cubicBezTo>
                    <a:cubicBezTo>
                      <a:pt x="9146" y="9387"/>
                      <a:pt x="9700" y="10941"/>
                      <a:pt x="10041" y="14036"/>
                    </a:cubicBezTo>
                    <a:cubicBezTo>
                      <a:pt x="10683" y="19032"/>
                      <a:pt x="11601" y="21536"/>
                      <a:pt x="12518" y="21536"/>
                    </a:cubicBezTo>
                    <a:cubicBezTo>
                      <a:pt x="13436" y="21536"/>
                      <a:pt x="14354" y="19032"/>
                      <a:pt x="14994" y="14036"/>
                    </a:cubicBezTo>
                    <a:cubicBezTo>
                      <a:pt x="15357" y="10941"/>
                      <a:pt x="15911" y="9387"/>
                      <a:pt x="16462" y="9387"/>
                    </a:cubicBezTo>
                    <a:cubicBezTo>
                      <a:pt x="17012" y="9387"/>
                      <a:pt x="17556" y="10941"/>
                      <a:pt x="17897" y="14036"/>
                    </a:cubicBezTo>
                    <a:cubicBezTo>
                      <a:pt x="18537" y="18903"/>
                      <a:pt x="19434" y="21600"/>
                      <a:pt x="20415" y="21600"/>
                    </a:cubicBezTo>
                    <a:cubicBezTo>
                      <a:pt x="21355" y="21600"/>
                      <a:pt x="21355" y="12418"/>
                      <a:pt x="20415" y="12418"/>
                    </a:cubicBezTo>
                    <a:cubicBezTo>
                      <a:pt x="19818" y="12418"/>
                      <a:pt x="19264" y="10530"/>
                      <a:pt x="18963" y="7564"/>
                    </a:cubicBezTo>
                    <a:cubicBezTo>
                      <a:pt x="18303" y="2568"/>
                      <a:pt x="17373" y="64"/>
                      <a:pt x="16451" y="64"/>
                    </a:cubicBezTo>
                    <a:cubicBezTo>
                      <a:pt x="15528" y="64"/>
                      <a:pt x="14610" y="2568"/>
                      <a:pt x="13970" y="7564"/>
                    </a:cubicBezTo>
                    <a:cubicBezTo>
                      <a:pt x="13627" y="10800"/>
                      <a:pt x="13083" y="12418"/>
                      <a:pt x="12535" y="12418"/>
                    </a:cubicBezTo>
                    <a:cubicBezTo>
                      <a:pt x="11984" y="12418"/>
                      <a:pt x="11430" y="10800"/>
                      <a:pt x="11067" y="7564"/>
                    </a:cubicBezTo>
                    <a:cubicBezTo>
                      <a:pt x="10427" y="2568"/>
                      <a:pt x="9509" y="64"/>
                      <a:pt x="8592" y="64"/>
                    </a:cubicBezTo>
                    <a:cubicBezTo>
                      <a:pt x="7674" y="64"/>
                      <a:pt x="6756" y="2568"/>
                      <a:pt x="6114" y="7564"/>
                    </a:cubicBezTo>
                    <a:cubicBezTo>
                      <a:pt x="5751" y="10800"/>
                      <a:pt x="5197" y="12418"/>
                      <a:pt x="4646" y="12418"/>
                    </a:cubicBezTo>
                    <a:cubicBezTo>
                      <a:pt x="4098" y="12418"/>
                      <a:pt x="3554" y="10800"/>
                      <a:pt x="3211" y="7564"/>
                    </a:cubicBezTo>
                    <a:cubicBezTo>
                      <a:pt x="2571" y="2966"/>
                      <a:pt x="1676" y="270"/>
                      <a:pt x="736" y="0"/>
                    </a:cubicBezTo>
                    <a:close/>
                  </a:path>
                </a:pathLst>
              </a:custGeom>
              <a:solidFill>
                <a:srgbClr val="9E9E9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330" name="Google Shape;10018;p66"/>
              <p:cNvSpPr/>
              <p:nvPr/>
            </p:nvSpPr>
            <p:spPr>
              <a:xfrm>
                <a:off x="296052" y="387782"/>
                <a:ext cx="462318" cy="747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20" h="21600" fill="norm" stroke="1" extrusionOk="0">
                    <a:moveTo>
                      <a:pt x="736" y="0"/>
                    </a:moveTo>
                    <a:cubicBezTo>
                      <a:pt x="-245" y="0"/>
                      <a:pt x="-245" y="9452"/>
                      <a:pt x="736" y="9452"/>
                    </a:cubicBezTo>
                    <a:cubicBezTo>
                      <a:pt x="1290" y="9452"/>
                      <a:pt x="1846" y="11339"/>
                      <a:pt x="2187" y="14036"/>
                    </a:cubicBezTo>
                    <a:cubicBezTo>
                      <a:pt x="2827" y="19032"/>
                      <a:pt x="3745" y="21536"/>
                      <a:pt x="4663" y="21536"/>
                    </a:cubicBezTo>
                    <a:cubicBezTo>
                      <a:pt x="5580" y="21536"/>
                      <a:pt x="6498" y="19032"/>
                      <a:pt x="7140" y="14036"/>
                    </a:cubicBezTo>
                    <a:cubicBezTo>
                      <a:pt x="7481" y="10928"/>
                      <a:pt x="8035" y="9387"/>
                      <a:pt x="8592" y="9387"/>
                    </a:cubicBezTo>
                    <a:cubicBezTo>
                      <a:pt x="9146" y="9387"/>
                      <a:pt x="9700" y="10928"/>
                      <a:pt x="10041" y="14036"/>
                    </a:cubicBezTo>
                    <a:cubicBezTo>
                      <a:pt x="10683" y="19032"/>
                      <a:pt x="11601" y="21536"/>
                      <a:pt x="12518" y="21536"/>
                    </a:cubicBezTo>
                    <a:cubicBezTo>
                      <a:pt x="13436" y="21536"/>
                      <a:pt x="14354" y="19032"/>
                      <a:pt x="14994" y="14036"/>
                    </a:cubicBezTo>
                    <a:cubicBezTo>
                      <a:pt x="15357" y="10928"/>
                      <a:pt x="15911" y="9387"/>
                      <a:pt x="16462" y="9387"/>
                    </a:cubicBezTo>
                    <a:cubicBezTo>
                      <a:pt x="17012" y="9387"/>
                      <a:pt x="17556" y="10928"/>
                      <a:pt x="17897" y="14036"/>
                    </a:cubicBezTo>
                    <a:cubicBezTo>
                      <a:pt x="18537" y="18903"/>
                      <a:pt x="19434" y="21600"/>
                      <a:pt x="20415" y="21600"/>
                    </a:cubicBezTo>
                    <a:cubicBezTo>
                      <a:pt x="21355" y="21600"/>
                      <a:pt x="21355" y="12418"/>
                      <a:pt x="20415" y="12418"/>
                    </a:cubicBezTo>
                    <a:cubicBezTo>
                      <a:pt x="19818" y="12418"/>
                      <a:pt x="19264" y="10530"/>
                      <a:pt x="18963" y="7564"/>
                    </a:cubicBezTo>
                    <a:cubicBezTo>
                      <a:pt x="18303" y="2568"/>
                      <a:pt x="17373" y="64"/>
                      <a:pt x="16451" y="64"/>
                    </a:cubicBezTo>
                    <a:cubicBezTo>
                      <a:pt x="15528" y="64"/>
                      <a:pt x="14610" y="2568"/>
                      <a:pt x="13970" y="7564"/>
                    </a:cubicBezTo>
                    <a:cubicBezTo>
                      <a:pt x="13627" y="10800"/>
                      <a:pt x="13083" y="12418"/>
                      <a:pt x="12535" y="12418"/>
                    </a:cubicBezTo>
                    <a:cubicBezTo>
                      <a:pt x="11984" y="12418"/>
                      <a:pt x="11430" y="10800"/>
                      <a:pt x="11067" y="7564"/>
                    </a:cubicBezTo>
                    <a:cubicBezTo>
                      <a:pt x="10427" y="2568"/>
                      <a:pt x="9509" y="64"/>
                      <a:pt x="8592" y="64"/>
                    </a:cubicBezTo>
                    <a:cubicBezTo>
                      <a:pt x="7674" y="64"/>
                      <a:pt x="6756" y="2568"/>
                      <a:pt x="6114" y="7564"/>
                    </a:cubicBezTo>
                    <a:cubicBezTo>
                      <a:pt x="5751" y="10800"/>
                      <a:pt x="5197" y="12418"/>
                      <a:pt x="4646" y="12418"/>
                    </a:cubicBezTo>
                    <a:cubicBezTo>
                      <a:pt x="4098" y="12418"/>
                      <a:pt x="3554" y="10800"/>
                      <a:pt x="3211" y="7564"/>
                    </a:cubicBezTo>
                    <a:cubicBezTo>
                      <a:pt x="2571" y="2966"/>
                      <a:pt x="1676" y="270"/>
                      <a:pt x="736" y="0"/>
                    </a:cubicBezTo>
                    <a:close/>
                  </a:path>
                </a:pathLst>
              </a:custGeom>
              <a:solidFill>
                <a:srgbClr val="9E9E9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331" name="Google Shape;10019;p66"/>
              <p:cNvSpPr/>
              <p:nvPr/>
            </p:nvSpPr>
            <p:spPr>
              <a:xfrm>
                <a:off x="613996" y="213979"/>
                <a:ext cx="426118" cy="42604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92" h="21090" fill="norm" stroke="1" extrusionOk="0">
                    <a:moveTo>
                      <a:pt x="21092" y="0"/>
                    </a:moveTo>
                    <a:cubicBezTo>
                      <a:pt x="14153" y="372"/>
                      <a:pt x="8187" y="2684"/>
                      <a:pt x="3839" y="7031"/>
                    </a:cubicBezTo>
                    <a:cubicBezTo>
                      <a:pt x="-508" y="11424"/>
                      <a:pt x="416" y="14154"/>
                      <a:pt x="0" y="21090"/>
                    </a:cubicBezTo>
                    <a:cubicBezTo>
                      <a:pt x="6985" y="20674"/>
                      <a:pt x="9713" y="21600"/>
                      <a:pt x="14061" y="17251"/>
                    </a:cubicBezTo>
                    <a:cubicBezTo>
                      <a:pt x="15125" y="16188"/>
                      <a:pt x="16096" y="14985"/>
                      <a:pt x="16930" y="13738"/>
                    </a:cubicBezTo>
                    <a:lnTo>
                      <a:pt x="13137" y="13089"/>
                    </a:lnTo>
                    <a:lnTo>
                      <a:pt x="13183" y="13043"/>
                    </a:lnTo>
                    <a:cubicBezTo>
                      <a:pt x="17807" y="10269"/>
                      <a:pt x="20769" y="5412"/>
                      <a:pt x="21092" y="92"/>
                    </a:cubicBezTo>
                    <a:lnTo>
                      <a:pt x="21092" y="0"/>
                    </a:lnTo>
                    <a:close/>
                  </a:path>
                </a:pathLst>
              </a:custGeom>
              <a:solidFill>
                <a:srgbClr val="F5726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332" name="Google Shape;10020;p66"/>
              <p:cNvSpPr/>
              <p:nvPr/>
            </p:nvSpPr>
            <p:spPr>
              <a:xfrm>
                <a:off x="518655" y="357876"/>
                <a:ext cx="377536" cy="37747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12672" y="5241"/>
                      <a:pt x="5241" y="12672"/>
                      <a:pt x="0" y="21600"/>
                    </a:cubicBezTo>
                    <a:cubicBezTo>
                      <a:pt x="8931" y="16361"/>
                      <a:pt x="16361" y="8928"/>
                      <a:pt x="21600" y="0"/>
                    </a:cubicBezTo>
                    <a:close/>
                  </a:path>
                </a:pathLst>
              </a:custGeom>
              <a:solidFill>
                <a:srgbClr val="C83F3D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</p:grpSp>
      <p:grpSp>
        <p:nvGrpSpPr>
          <p:cNvPr id="10350" name="Google Shape;10005;p66">
            <a:hlinkClick r:id="rId6" invalidUrl="" action="ppaction://hlinksldjump" tgtFrame="" tooltip="" history="1" highlightClick="0" endSnd="0"/>
          </p:cNvPr>
          <p:cNvGrpSpPr/>
          <p:nvPr/>
        </p:nvGrpSpPr>
        <p:grpSpPr>
          <a:xfrm>
            <a:off x="9542393" y="10405720"/>
            <a:ext cx="1311057" cy="1412033"/>
            <a:chOff x="0" y="44"/>
            <a:chExt cx="1311055" cy="1412032"/>
          </a:xfrm>
        </p:grpSpPr>
        <p:sp>
          <p:nvSpPr>
            <p:cNvPr id="10335" name="Google Shape;10006;p66"/>
            <p:cNvSpPr/>
            <p:nvPr/>
          </p:nvSpPr>
          <p:spPr>
            <a:xfrm>
              <a:off x="0" y="101020"/>
              <a:ext cx="1311056" cy="1311057"/>
            </a:xfrm>
            <a:prstGeom prst="ellipse">
              <a:avLst/>
            </a:pr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10349" name="Google Shape;10007;p66"/>
            <p:cNvGrpSpPr/>
            <p:nvPr/>
          </p:nvGrpSpPr>
          <p:grpSpPr>
            <a:xfrm>
              <a:off x="59" y="44"/>
              <a:ext cx="1043804" cy="1044563"/>
              <a:chOff x="44" y="44"/>
              <a:chExt cx="1043803" cy="1044561"/>
            </a:xfrm>
          </p:grpSpPr>
          <p:sp>
            <p:nvSpPr>
              <p:cNvPr id="10336" name="Google Shape;10008;p66"/>
              <p:cNvSpPr/>
              <p:nvPr/>
            </p:nvSpPr>
            <p:spPr>
              <a:xfrm>
                <a:off x="44" y="44"/>
                <a:ext cx="386300" cy="19060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10" h="21600" fill="norm" stroke="1" extrusionOk="0">
                    <a:moveTo>
                      <a:pt x="6077" y="0"/>
                    </a:moveTo>
                    <a:cubicBezTo>
                      <a:pt x="2706" y="0"/>
                      <a:pt x="0" y="5610"/>
                      <a:pt x="0" y="12600"/>
                    </a:cubicBezTo>
                    <a:cubicBezTo>
                      <a:pt x="0" y="17576"/>
                      <a:pt x="1941" y="21600"/>
                      <a:pt x="4340" y="21600"/>
                    </a:cubicBezTo>
                    <a:cubicBezTo>
                      <a:pt x="6791" y="21600"/>
                      <a:pt x="17464" y="17576"/>
                      <a:pt x="17464" y="12600"/>
                    </a:cubicBezTo>
                    <a:lnTo>
                      <a:pt x="20886" y="12600"/>
                    </a:lnTo>
                    <a:cubicBezTo>
                      <a:pt x="20886" y="9105"/>
                      <a:pt x="21600" y="5928"/>
                      <a:pt x="20478" y="3707"/>
                    </a:cubicBezTo>
                    <a:cubicBezTo>
                      <a:pt x="19404" y="1375"/>
                      <a:pt x="7763" y="0"/>
                      <a:pt x="6077" y="0"/>
                    </a:cubicBezTo>
                    <a:close/>
                  </a:path>
                </a:pathLst>
              </a:custGeom>
              <a:solidFill>
                <a:srgbClr val="9E9E9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337" name="Google Shape;10009;p66"/>
              <p:cNvSpPr/>
              <p:nvPr/>
            </p:nvSpPr>
            <p:spPr>
              <a:xfrm>
                <a:off x="79472" y="111232"/>
                <a:ext cx="174768" cy="7941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9932" y="0"/>
                    </a:moveTo>
                    <a:cubicBezTo>
                      <a:pt x="9932" y="11942"/>
                      <a:pt x="5543" y="21600"/>
                      <a:pt x="0" y="21600"/>
                    </a:cubicBezTo>
                    <a:lnTo>
                      <a:pt x="2160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CDCBCB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338" name="Google Shape;10010;p66"/>
              <p:cNvSpPr/>
              <p:nvPr/>
            </p:nvSpPr>
            <p:spPr>
              <a:xfrm>
                <a:off x="111251" y="44"/>
                <a:ext cx="710181" cy="104456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881" y="0"/>
                      <a:pt x="1761" y="232"/>
                      <a:pt x="2387" y="676"/>
                    </a:cubicBezTo>
                    <a:cubicBezTo>
                      <a:pt x="2529" y="754"/>
                      <a:pt x="2643" y="850"/>
                      <a:pt x="2756" y="947"/>
                    </a:cubicBezTo>
                    <a:cubicBezTo>
                      <a:pt x="3155" y="1332"/>
                      <a:pt x="3382" y="1816"/>
                      <a:pt x="3382" y="2299"/>
                    </a:cubicBezTo>
                    <a:lnTo>
                      <a:pt x="3382" y="19301"/>
                    </a:lnTo>
                    <a:cubicBezTo>
                      <a:pt x="3382" y="20557"/>
                      <a:pt x="4888" y="21600"/>
                      <a:pt x="6765" y="21600"/>
                    </a:cubicBezTo>
                    <a:lnTo>
                      <a:pt x="11823" y="21600"/>
                    </a:lnTo>
                    <a:cubicBezTo>
                      <a:pt x="12448" y="21195"/>
                      <a:pt x="15291" y="21330"/>
                      <a:pt x="15291" y="20711"/>
                    </a:cubicBezTo>
                    <a:lnTo>
                      <a:pt x="21600" y="17659"/>
                    </a:lnTo>
                    <a:lnTo>
                      <a:pt x="21600" y="2299"/>
                    </a:lnTo>
                    <a:cubicBezTo>
                      <a:pt x="21600" y="1024"/>
                      <a:pt x="20094" y="0"/>
                      <a:pt x="18218" y="0"/>
                    </a:cubicBezTo>
                    <a:close/>
                  </a:path>
                </a:pathLst>
              </a:custGeom>
              <a:solidFill>
                <a:srgbClr val="CDCBCB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339" name="Google Shape;10011;p66"/>
              <p:cNvSpPr/>
              <p:nvPr/>
            </p:nvSpPr>
            <p:spPr>
              <a:xfrm>
                <a:off x="222460" y="807297"/>
                <a:ext cx="598972" cy="23731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0" y="11480"/>
                    </a:lnTo>
                    <a:cubicBezTo>
                      <a:pt x="0" y="17009"/>
                      <a:pt x="1786" y="21600"/>
                      <a:pt x="4010" y="21600"/>
                    </a:cubicBezTo>
                    <a:lnTo>
                      <a:pt x="10008" y="21600"/>
                    </a:lnTo>
                    <a:cubicBezTo>
                      <a:pt x="10749" y="19816"/>
                      <a:pt x="14120" y="20411"/>
                      <a:pt x="14120" y="17689"/>
                    </a:cubicBezTo>
                    <a:lnTo>
                      <a:pt x="21600" y="4251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CDCBCB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340" name="Google Shape;10012;p66"/>
              <p:cNvSpPr/>
              <p:nvPr/>
            </p:nvSpPr>
            <p:spPr>
              <a:xfrm>
                <a:off x="110318" y="44"/>
                <a:ext cx="689645" cy="4577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cubicBezTo>
                      <a:pt x="937" y="0"/>
                      <a:pt x="1814" y="5285"/>
                      <a:pt x="2488" y="15435"/>
                    </a:cubicBezTo>
                    <a:cubicBezTo>
                      <a:pt x="2605" y="17196"/>
                      <a:pt x="2722" y="19398"/>
                      <a:pt x="2839" y="21600"/>
                    </a:cubicBezTo>
                    <a:lnTo>
                      <a:pt x="21600" y="21600"/>
                    </a:lnTo>
                    <a:cubicBezTo>
                      <a:pt x="20955" y="7927"/>
                      <a:pt x="19902" y="0"/>
                      <a:pt x="18789" y="0"/>
                    </a:cubicBezTo>
                    <a:close/>
                  </a:path>
                </a:pathLst>
              </a:custGeom>
              <a:solidFill>
                <a:srgbClr val="CDCBCB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341" name="Google Shape;10013;p66"/>
              <p:cNvSpPr/>
              <p:nvPr/>
            </p:nvSpPr>
            <p:spPr>
              <a:xfrm>
                <a:off x="333667" y="853068"/>
                <a:ext cx="710182" cy="19153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965" y="0"/>
                    </a:moveTo>
                    <a:cubicBezTo>
                      <a:pt x="2302" y="0"/>
                      <a:pt x="3382" y="4110"/>
                      <a:pt x="3382" y="9061"/>
                    </a:cubicBezTo>
                    <a:cubicBezTo>
                      <a:pt x="3382" y="11802"/>
                      <a:pt x="3125" y="14539"/>
                      <a:pt x="2671" y="16754"/>
                    </a:cubicBezTo>
                    <a:cubicBezTo>
                      <a:pt x="2586" y="17070"/>
                      <a:pt x="2501" y="17490"/>
                      <a:pt x="2387" y="17911"/>
                    </a:cubicBezTo>
                    <a:cubicBezTo>
                      <a:pt x="1761" y="20232"/>
                      <a:pt x="908" y="21600"/>
                      <a:pt x="0" y="21600"/>
                    </a:cubicBezTo>
                    <a:lnTo>
                      <a:pt x="18218" y="21600"/>
                    </a:lnTo>
                    <a:cubicBezTo>
                      <a:pt x="19099" y="21600"/>
                      <a:pt x="19952" y="20232"/>
                      <a:pt x="20605" y="17911"/>
                    </a:cubicBezTo>
                    <a:cubicBezTo>
                      <a:pt x="20690" y="17490"/>
                      <a:pt x="20804" y="17070"/>
                      <a:pt x="20890" y="16754"/>
                    </a:cubicBezTo>
                    <a:cubicBezTo>
                      <a:pt x="21344" y="14539"/>
                      <a:pt x="21600" y="11802"/>
                      <a:pt x="21600" y="9061"/>
                    </a:cubicBezTo>
                    <a:cubicBezTo>
                      <a:pt x="21600" y="4110"/>
                      <a:pt x="20520" y="105"/>
                      <a:pt x="19184" y="0"/>
                    </a:cubicBezTo>
                    <a:close/>
                  </a:path>
                </a:pathLst>
              </a:custGeom>
              <a:solidFill>
                <a:srgbClr val="DEDCD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342" name="Google Shape;10014;p66"/>
              <p:cNvSpPr/>
              <p:nvPr/>
            </p:nvSpPr>
            <p:spPr>
              <a:xfrm>
                <a:off x="333667" y="1001630"/>
                <a:ext cx="686845" cy="4297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762" y="0"/>
                    </a:moveTo>
                    <a:cubicBezTo>
                      <a:pt x="2674" y="1407"/>
                      <a:pt x="2586" y="3284"/>
                      <a:pt x="2468" y="5160"/>
                    </a:cubicBezTo>
                    <a:cubicBezTo>
                      <a:pt x="1821" y="15502"/>
                      <a:pt x="939" y="21600"/>
                      <a:pt x="0" y="21600"/>
                    </a:cubicBezTo>
                    <a:lnTo>
                      <a:pt x="18837" y="21600"/>
                    </a:lnTo>
                    <a:cubicBezTo>
                      <a:pt x="19748" y="21600"/>
                      <a:pt x="20630" y="15502"/>
                      <a:pt x="21305" y="5160"/>
                    </a:cubicBezTo>
                    <a:cubicBezTo>
                      <a:pt x="21393" y="3284"/>
                      <a:pt x="21511" y="1407"/>
                      <a:pt x="21600" y="0"/>
                    </a:cubicBezTo>
                    <a:close/>
                  </a:path>
                </a:pathLst>
              </a:custGeom>
              <a:solidFill>
                <a:srgbClr val="DEDCDC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343" name="Google Shape;10015;p66"/>
              <p:cNvSpPr/>
              <p:nvPr/>
            </p:nvSpPr>
            <p:spPr>
              <a:xfrm>
                <a:off x="285041" y="853068"/>
                <a:ext cx="159834" cy="8034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734" y="0"/>
                    </a:moveTo>
                    <a:cubicBezTo>
                      <a:pt x="4799" y="0"/>
                      <a:pt x="0" y="9796"/>
                      <a:pt x="0" y="21600"/>
                    </a:cubicBezTo>
                    <a:lnTo>
                      <a:pt x="21600" y="21600"/>
                    </a:lnTo>
                    <a:cubicBezTo>
                      <a:pt x="21474" y="9796"/>
                      <a:pt x="16675" y="0"/>
                      <a:pt x="10734" y="0"/>
                    </a:cubicBezTo>
                    <a:close/>
                  </a:path>
                </a:pathLst>
              </a:custGeom>
              <a:solidFill>
                <a:srgbClr val="9E9E9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344" name="Google Shape;10016;p66"/>
              <p:cNvSpPr/>
              <p:nvPr/>
            </p:nvSpPr>
            <p:spPr>
              <a:xfrm>
                <a:off x="296037" y="169359"/>
                <a:ext cx="462333" cy="745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20" h="21600" fill="norm" stroke="1" extrusionOk="0">
                    <a:moveTo>
                      <a:pt x="8592" y="0"/>
                    </a:moveTo>
                    <a:cubicBezTo>
                      <a:pt x="7674" y="0"/>
                      <a:pt x="6756" y="2512"/>
                      <a:pt x="6114" y="7522"/>
                    </a:cubicBezTo>
                    <a:cubicBezTo>
                      <a:pt x="5751" y="10768"/>
                      <a:pt x="5197" y="12391"/>
                      <a:pt x="4646" y="12391"/>
                    </a:cubicBezTo>
                    <a:cubicBezTo>
                      <a:pt x="4098" y="12391"/>
                      <a:pt x="3554" y="10768"/>
                      <a:pt x="3211" y="7522"/>
                    </a:cubicBezTo>
                    <a:cubicBezTo>
                      <a:pt x="2571" y="2911"/>
                      <a:pt x="1676" y="206"/>
                      <a:pt x="736" y="206"/>
                    </a:cubicBezTo>
                    <a:cubicBezTo>
                      <a:pt x="721" y="206"/>
                      <a:pt x="709" y="206"/>
                      <a:pt x="695" y="206"/>
                    </a:cubicBezTo>
                    <a:cubicBezTo>
                      <a:pt x="-245" y="206"/>
                      <a:pt x="-233" y="9415"/>
                      <a:pt x="736" y="9415"/>
                    </a:cubicBezTo>
                    <a:cubicBezTo>
                      <a:pt x="1290" y="9415"/>
                      <a:pt x="1846" y="11309"/>
                      <a:pt x="2187" y="14284"/>
                    </a:cubicBezTo>
                    <a:cubicBezTo>
                      <a:pt x="2827" y="19166"/>
                      <a:pt x="3745" y="21600"/>
                      <a:pt x="4663" y="21600"/>
                    </a:cubicBezTo>
                    <a:cubicBezTo>
                      <a:pt x="5580" y="21600"/>
                      <a:pt x="6498" y="19166"/>
                      <a:pt x="7140" y="14284"/>
                    </a:cubicBezTo>
                    <a:cubicBezTo>
                      <a:pt x="7481" y="11038"/>
                      <a:pt x="8035" y="9415"/>
                      <a:pt x="8592" y="9415"/>
                    </a:cubicBezTo>
                    <a:cubicBezTo>
                      <a:pt x="9146" y="9415"/>
                      <a:pt x="9700" y="11038"/>
                      <a:pt x="10041" y="14284"/>
                    </a:cubicBezTo>
                    <a:cubicBezTo>
                      <a:pt x="10683" y="19166"/>
                      <a:pt x="11601" y="21600"/>
                      <a:pt x="12518" y="21600"/>
                    </a:cubicBezTo>
                    <a:cubicBezTo>
                      <a:pt x="13436" y="21600"/>
                      <a:pt x="14354" y="19166"/>
                      <a:pt x="14994" y="14284"/>
                    </a:cubicBezTo>
                    <a:cubicBezTo>
                      <a:pt x="15357" y="11038"/>
                      <a:pt x="15911" y="9415"/>
                      <a:pt x="16462" y="9415"/>
                    </a:cubicBezTo>
                    <a:cubicBezTo>
                      <a:pt x="17012" y="9415"/>
                      <a:pt x="17556" y="11038"/>
                      <a:pt x="17897" y="14284"/>
                    </a:cubicBezTo>
                    <a:cubicBezTo>
                      <a:pt x="18537" y="18895"/>
                      <a:pt x="19434" y="21600"/>
                      <a:pt x="20415" y="21600"/>
                    </a:cubicBezTo>
                    <a:cubicBezTo>
                      <a:pt x="21355" y="21600"/>
                      <a:pt x="21355" y="12391"/>
                      <a:pt x="20415" y="12391"/>
                    </a:cubicBezTo>
                    <a:cubicBezTo>
                      <a:pt x="19818" y="12391"/>
                      <a:pt x="19264" y="10497"/>
                      <a:pt x="18963" y="7522"/>
                    </a:cubicBezTo>
                    <a:cubicBezTo>
                      <a:pt x="18303" y="2512"/>
                      <a:pt x="17373" y="0"/>
                      <a:pt x="16451" y="0"/>
                    </a:cubicBezTo>
                    <a:cubicBezTo>
                      <a:pt x="15528" y="0"/>
                      <a:pt x="14610" y="2512"/>
                      <a:pt x="13970" y="7522"/>
                    </a:cubicBezTo>
                    <a:cubicBezTo>
                      <a:pt x="13627" y="10768"/>
                      <a:pt x="13083" y="12391"/>
                      <a:pt x="12535" y="12391"/>
                    </a:cubicBezTo>
                    <a:cubicBezTo>
                      <a:pt x="11984" y="12391"/>
                      <a:pt x="11430" y="10768"/>
                      <a:pt x="11067" y="7522"/>
                    </a:cubicBezTo>
                    <a:cubicBezTo>
                      <a:pt x="10427" y="2512"/>
                      <a:pt x="9509" y="0"/>
                      <a:pt x="8592" y="0"/>
                    </a:cubicBezTo>
                    <a:close/>
                  </a:path>
                </a:pathLst>
              </a:custGeom>
              <a:solidFill>
                <a:srgbClr val="9E9E9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345" name="Google Shape;10017;p66"/>
              <p:cNvSpPr/>
              <p:nvPr/>
            </p:nvSpPr>
            <p:spPr>
              <a:xfrm>
                <a:off x="296052" y="278461"/>
                <a:ext cx="462318" cy="747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20" h="21600" fill="norm" stroke="1" extrusionOk="0">
                    <a:moveTo>
                      <a:pt x="736" y="0"/>
                    </a:moveTo>
                    <a:cubicBezTo>
                      <a:pt x="-245" y="0"/>
                      <a:pt x="-245" y="9452"/>
                      <a:pt x="736" y="9452"/>
                    </a:cubicBezTo>
                    <a:cubicBezTo>
                      <a:pt x="1290" y="9452"/>
                      <a:pt x="1846" y="11339"/>
                      <a:pt x="2187" y="14036"/>
                    </a:cubicBezTo>
                    <a:cubicBezTo>
                      <a:pt x="2827" y="19032"/>
                      <a:pt x="3745" y="21536"/>
                      <a:pt x="4663" y="21536"/>
                    </a:cubicBezTo>
                    <a:cubicBezTo>
                      <a:pt x="5580" y="21536"/>
                      <a:pt x="6498" y="19032"/>
                      <a:pt x="7140" y="14036"/>
                    </a:cubicBezTo>
                    <a:cubicBezTo>
                      <a:pt x="7481" y="10941"/>
                      <a:pt x="8035" y="9387"/>
                      <a:pt x="8592" y="9387"/>
                    </a:cubicBezTo>
                    <a:cubicBezTo>
                      <a:pt x="9146" y="9387"/>
                      <a:pt x="9700" y="10941"/>
                      <a:pt x="10041" y="14036"/>
                    </a:cubicBezTo>
                    <a:cubicBezTo>
                      <a:pt x="10683" y="19032"/>
                      <a:pt x="11601" y="21536"/>
                      <a:pt x="12518" y="21536"/>
                    </a:cubicBezTo>
                    <a:cubicBezTo>
                      <a:pt x="13436" y="21536"/>
                      <a:pt x="14354" y="19032"/>
                      <a:pt x="14994" y="14036"/>
                    </a:cubicBezTo>
                    <a:cubicBezTo>
                      <a:pt x="15357" y="10941"/>
                      <a:pt x="15911" y="9387"/>
                      <a:pt x="16462" y="9387"/>
                    </a:cubicBezTo>
                    <a:cubicBezTo>
                      <a:pt x="17012" y="9387"/>
                      <a:pt x="17556" y="10941"/>
                      <a:pt x="17897" y="14036"/>
                    </a:cubicBezTo>
                    <a:cubicBezTo>
                      <a:pt x="18537" y="18903"/>
                      <a:pt x="19434" y="21600"/>
                      <a:pt x="20415" y="21600"/>
                    </a:cubicBezTo>
                    <a:cubicBezTo>
                      <a:pt x="21355" y="21600"/>
                      <a:pt x="21355" y="12418"/>
                      <a:pt x="20415" y="12418"/>
                    </a:cubicBezTo>
                    <a:cubicBezTo>
                      <a:pt x="19818" y="12418"/>
                      <a:pt x="19264" y="10530"/>
                      <a:pt x="18963" y="7564"/>
                    </a:cubicBezTo>
                    <a:cubicBezTo>
                      <a:pt x="18303" y="2568"/>
                      <a:pt x="17373" y="64"/>
                      <a:pt x="16451" y="64"/>
                    </a:cubicBezTo>
                    <a:cubicBezTo>
                      <a:pt x="15528" y="64"/>
                      <a:pt x="14610" y="2568"/>
                      <a:pt x="13970" y="7564"/>
                    </a:cubicBezTo>
                    <a:cubicBezTo>
                      <a:pt x="13627" y="10800"/>
                      <a:pt x="13083" y="12418"/>
                      <a:pt x="12535" y="12418"/>
                    </a:cubicBezTo>
                    <a:cubicBezTo>
                      <a:pt x="11984" y="12418"/>
                      <a:pt x="11430" y="10800"/>
                      <a:pt x="11067" y="7564"/>
                    </a:cubicBezTo>
                    <a:cubicBezTo>
                      <a:pt x="10427" y="2568"/>
                      <a:pt x="9509" y="64"/>
                      <a:pt x="8592" y="64"/>
                    </a:cubicBezTo>
                    <a:cubicBezTo>
                      <a:pt x="7674" y="64"/>
                      <a:pt x="6756" y="2568"/>
                      <a:pt x="6114" y="7564"/>
                    </a:cubicBezTo>
                    <a:cubicBezTo>
                      <a:pt x="5751" y="10800"/>
                      <a:pt x="5197" y="12418"/>
                      <a:pt x="4646" y="12418"/>
                    </a:cubicBezTo>
                    <a:cubicBezTo>
                      <a:pt x="4098" y="12418"/>
                      <a:pt x="3554" y="10800"/>
                      <a:pt x="3211" y="7564"/>
                    </a:cubicBezTo>
                    <a:cubicBezTo>
                      <a:pt x="2571" y="2966"/>
                      <a:pt x="1676" y="270"/>
                      <a:pt x="736" y="0"/>
                    </a:cubicBezTo>
                    <a:close/>
                  </a:path>
                </a:pathLst>
              </a:custGeom>
              <a:solidFill>
                <a:srgbClr val="9E9E9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346" name="Google Shape;10018;p66"/>
              <p:cNvSpPr/>
              <p:nvPr/>
            </p:nvSpPr>
            <p:spPr>
              <a:xfrm>
                <a:off x="296052" y="387782"/>
                <a:ext cx="462318" cy="747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20" h="21600" fill="norm" stroke="1" extrusionOk="0">
                    <a:moveTo>
                      <a:pt x="736" y="0"/>
                    </a:moveTo>
                    <a:cubicBezTo>
                      <a:pt x="-245" y="0"/>
                      <a:pt x="-245" y="9452"/>
                      <a:pt x="736" y="9452"/>
                    </a:cubicBezTo>
                    <a:cubicBezTo>
                      <a:pt x="1290" y="9452"/>
                      <a:pt x="1846" y="11339"/>
                      <a:pt x="2187" y="14036"/>
                    </a:cubicBezTo>
                    <a:cubicBezTo>
                      <a:pt x="2827" y="19032"/>
                      <a:pt x="3745" y="21536"/>
                      <a:pt x="4663" y="21536"/>
                    </a:cubicBezTo>
                    <a:cubicBezTo>
                      <a:pt x="5580" y="21536"/>
                      <a:pt x="6498" y="19032"/>
                      <a:pt x="7140" y="14036"/>
                    </a:cubicBezTo>
                    <a:cubicBezTo>
                      <a:pt x="7481" y="10928"/>
                      <a:pt x="8035" y="9387"/>
                      <a:pt x="8592" y="9387"/>
                    </a:cubicBezTo>
                    <a:cubicBezTo>
                      <a:pt x="9146" y="9387"/>
                      <a:pt x="9700" y="10928"/>
                      <a:pt x="10041" y="14036"/>
                    </a:cubicBezTo>
                    <a:cubicBezTo>
                      <a:pt x="10683" y="19032"/>
                      <a:pt x="11601" y="21536"/>
                      <a:pt x="12518" y="21536"/>
                    </a:cubicBezTo>
                    <a:cubicBezTo>
                      <a:pt x="13436" y="21536"/>
                      <a:pt x="14354" y="19032"/>
                      <a:pt x="14994" y="14036"/>
                    </a:cubicBezTo>
                    <a:cubicBezTo>
                      <a:pt x="15357" y="10928"/>
                      <a:pt x="15911" y="9387"/>
                      <a:pt x="16462" y="9387"/>
                    </a:cubicBezTo>
                    <a:cubicBezTo>
                      <a:pt x="17012" y="9387"/>
                      <a:pt x="17556" y="10928"/>
                      <a:pt x="17897" y="14036"/>
                    </a:cubicBezTo>
                    <a:cubicBezTo>
                      <a:pt x="18537" y="18903"/>
                      <a:pt x="19434" y="21600"/>
                      <a:pt x="20415" y="21600"/>
                    </a:cubicBezTo>
                    <a:cubicBezTo>
                      <a:pt x="21355" y="21600"/>
                      <a:pt x="21355" y="12418"/>
                      <a:pt x="20415" y="12418"/>
                    </a:cubicBezTo>
                    <a:cubicBezTo>
                      <a:pt x="19818" y="12418"/>
                      <a:pt x="19264" y="10530"/>
                      <a:pt x="18963" y="7564"/>
                    </a:cubicBezTo>
                    <a:cubicBezTo>
                      <a:pt x="18303" y="2568"/>
                      <a:pt x="17373" y="64"/>
                      <a:pt x="16451" y="64"/>
                    </a:cubicBezTo>
                    <a:cubicBezTo>
                      <a:pt x="15528" y="64"/>
                      <a:pt x="14610" y="2568"/>
                      <a:pt x="13970" y="7564"/>
                    </a:cubicBezTo>
                    <a:cubicBezTo>
                      <a:pt x="13627" y="10800"/>
                      <a:pt x="13083" y="12418"/>
                      <a:pt x="12535" y="12418"/>
                    </a:cubicBezTo>
                    <a:cubicBezTo>
                      <a:pt x="11984" y="12418"/>
                      <a:pt x="11430" y="10800"/>
                      <a:pt x="11067" y="7564"/>
                    </a:cubicBezTo>
                    <a:cubicBezTo>
                      <a:pt x="10427" y="2568"/>
                      <a:pt x="9509" y="64"/>
                      <a:pt x="8592" y="64"/>
                    </a:cubicBezTo>
                    <a:cubicBezTo>
                      <a:pt x="7674" y="64"/>
                      <a:pt x="6756" y="2568"/>
                      <a:pt x="6114" y="7564"/>
                    </a:cubicBezTo>
                    <a:cubicBezTo>
                      <a:pt x="5751" y="10800"/>
                      <a:pt x="5197" y="12418"/>
                      <a:pt x="4646" y="12418"/>
                    </a:cubicBezTo>
                    <a:cubicBezTo>
                      <a:pt x="4098" y="12418"/>
                      <a:pt x="3554" y="10800"/>
                      <a:pt x="3211" y="7564"/>
                    </a:cubicBezTo>
                    <a:cubicBezTo>
                      <a:pt x="2571" y="2966"/>
                      <a:pt x="1676" y="270"/>
                      <a:pt x="736" y="0"/>
                    </a:cubicBezTo>
                    <a:close/>
                  </a:path>
                </a:pathLst>
              </a:custGeom>
              <a:solidFill>
                <a:srgbClr val="9E9E9E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347" name="Google Shape;10019;p66"/>
              <p:cNvSpPr/>
              <p:nvPr/>
            </p:nvSpPr>
            <p:spPr>
              <a:xfrm>
                <a:off x="613996" y="213979"/>
                <a:ext cx="426118" cy="42604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92" h="21090" fill="norm" stroke="1" extrusionOk="0">
                    <a:moveTo>
                      <a:pt x="21092" y="0"/>
                    </a:moveTo>
                    <a:cubicBezTo>
                      <a:pt x="14153" y="372"/>
                      <a:pt x="8187" y="2684"/>
                      <a:pt x="3839" y="7031"/>
                    </a:cubicBezTo>
                    <a:cubicBezTo>
                      <a:pt x="-508" y="11424"/>
                      <a:pt x="416" y="14154"/>
                      <a:pt x="0" y="21090"/>
                    </a:cubicBezTo>
                    <a:cubicBezTo>
                      <a:pt x="6985" y="20674"/>
                      <a:pt x="9713" y="21600"/>
                      <a:pt x="14061" y="17251"/>
                    </a:cubicBezTo>
                    <a:cubicBezTo>
                      <a:pt x="15125" y="16188"/>
                      <a:pt x="16096" y="14985"/>
                      <a:pt x="16930" y="13738"/>
                    </a:cubicBezTo>
                    <a:lnTo>
                      <a:pt x="13137" y="13089"/>
                    </a:lnTo>
                    <a:lnTo>
                      <a:pt x="13183" y="13043"/>
                    </a:lnTo>
                    <a:cubicBezTo>
                      <a:pt x="17807" y="10269"/>
                      <a:pt x="20769" y="5412"/>
                      <a:pt x="21092" y="92"/>
                    </a:cubicBezTo>
                    <a:lnTo>
                      <a:pt x="21092" y="0"/>
                    </a:lnTo>
                    <a:close/>
                  </a:path>
                </a:pathLst>
              </a:custGeom>
              <a:solidFill>
                <a:srgbClr val="F5726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348" name="Google Shape;10020;p66"/>
              <p:cNvSpPr/>
              <p:nvPr/>
            </p:nvSpPr>
            <p:spPr>
              <a:xfrm>
                <a:off x="518655" y="357876"/>
                <a:ext cx="377536" cy="37747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12672" y="5241"/>
                      <a:pt x="5241" y="12672"/>
                      <a:pt x="0" y="21600"/>
                    </a:cubicBezTo>
                    <a:cubicBezTo>
                      <a:pt x="8931" y="16361"/>
                      <a:pt x="16361" y="8928"/>
                      <a:pt x="21600" y="0"/>
                    </a:cubicBezTo>
                    <a:close/>
                  </a:path>
                </a:pathLst>
              </a:custGeom>
              <a:solidFill>
                <a:srgbClr val="C83F3D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</p:grpSp>
    </p:spTree>
  </p:cSld>
  <p:clrMapOvr>
    <a:masterClrMapping/>
  </p:clrMapOvr>
  <p:transition xmlns:p14="http://schemas.microsoft.com/office/powerpoint/2010/main" spd="med" advClick="1"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66" name="تجميع"/>
          <p:cNvGrpSpPr/>
          <p:nvPr/>
        </p:nvGrpSpPr>
        <p:grpSpPr>
          <a:xfrm>
            <a:off x="3891133" y="3471493"/>
            <a:ext cx="18683983" cy="7925507"/>
            <a:chOff x="0" y="0"/>
            <a:chExt cx="18683981" cy="7925506"/>
          </a:xfrm>
        </p:grpSpPr>
        <p:grpSp>
          <p:nvGrpSpPr>
            <p:cNvPr id="10358" name="تجميع"/>
            <p:cNvGrpSpPr/>
            <p:nvPr/>
          </p:nvGrpSpPr>
          <p:grpSpPr>
            <a:xfrm>
              <a:off x="9810539" y="0"/>
              <a:ext cx="8873443" cy="7925507"/>
              <a:chOff x="0" y="0"/>
              <a:chExt cx="8873441" cy="7925506"/>
            </a:xfrm>
          </p:grpSpPr>
          <p:sp>
            <p:nvSpPr>
              <p:cNvPr id="10352" name="Google Shape;9831;p62"/>
              <p:cNvSpPr/>
              <p:nvPr/>
            </p:nvSpPr>
            <p:spPr>
              <a:xfrm>
                <a:off x="2044700" y="322749"/>
                <a:ext cx="6828742" cy="1280013"/>
              </a:xfrm>
              <a:prstGeom prst="roundRect">
                <a:avLst>
                  <a:gd name="adj" fmla="val 33334"/>
                </a:avLst>
              </a:prstGeom>
              <a:solidFill>
                <a:schemeClr val="accent1">
                  <a:lumOff val="2254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353" name="Google Shape;9838;p62"/>
              <p:cNvSpPr/>
              <p:nvPr/>
            </p:nvSpPr>
            <p:spPr>
              <a:xfrm>
                <a:off x="0" y="0"/>
                <a:ext cx="2082800" cy="1925511"/>
              </a:xfrm>
              <a:prstGeom prst="ellipse">
                <a:avLst/>
              </a:prstGeom>
              <a:solidFill>
                <a:schemeClr val="accent1">
                  <a:lumOff val="2254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354" name="Google Shape;9831;p62"/>
              <p:cNvSpPr/>
              <p:nvPr/>
            </p:nvSpPr>
            <p:spPr>
              <a:xfrm>
                <a:off x="2044700" y="6187200"/>
                <a:ext cx="6828742" cy="1280013"/>
              </a:xfrm>
              <a:prstGeom prst="roundRect">
                <a:avLst>
                  <a:gd name="adj" fmla="val 33334"/>
                </a:avLst>
              </a:prstGeom>
              <a:solidFill>
                <a:schemeClr val="accent1">
                  <a:lumOff val="2254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355" name="Google Shape;9838;p62"/>
              <p:cNvSpPr/>
              <p:nvPr/>
            </p:nvSpPr>
            <p:spPr>
              <a:xfrm>
                <a:off x="0" y="5837701"/>
                <a:ext cx="2082800" cy="2087806"/>
              </a:xfrm>
              <a:prstGeom prst="ellipse">
                <a:avLst/>
              </a:prstGeom>
              <a:solidFill>
                <a:schemeClr val="accent1">
                  <a:lumOff val="2254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356" name="Google Shape;9831;p62"/>
              <p:cNvSpPr/>
              <p:nvPr/>
            </p:nvSpPr>
            <p:spPr>
              <a:xfrm>
                <a:off x="2044700" y="3242104"/>
                <a:ext cx="6828742" cy="1280013"/>
              </a:xfrm>
              <a:prstGeom prst="roundRect">
                <a:avLst>
                  <a:gd name="adj" fmla="val 33334"/>
                </a:avLst>
              </a:prstGeom>
              <a:solidFill>
                <a:schemeClr val="accent1">
                  <a:lumOff val="2254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357" name="Google Shape;9838;p62"/>
              <p:cNvSpPr/>
              <p:nvPr/>
            </p:nvSpPr>
            <p:spPr>
              <a:xfrm>
                <a:off x="0" y="2978977"/>
                <a:ext cx="2082800" cy="1925512"/>
              </a:xfrm>
              <a:prstGeom prst="ellipse">
                <a:avLst/>
              </a:prstGeom>
              <a:solidFill>
                <a:schemeClr val="accent1">
                  <a:lumOff val="2254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grpSp>
          <p:nvGrpSpPr>
            <p:cNvPr id="10365" name="تجميع"/>
            <p:cNvGrpSpPr/>
            <p:nvPr/>
          </p:nvGrpSpPr>
          <p:grpSpPr>
            <a:xfrm>
              <a:off x="0" y="0"/>
              <a:ext cx="8911542" cy="7924498"/>
              <a:chOff x="0" y="0"/>
              <a:chExt cx="8911541" cy="7924497"/>
            </a:xfrm>
          </p:grpSpPr>
          <p:sp>
            <p:nvSpPr>
              <p:cNvPr id="10359" name="Google Shape;9841;p62"/>
              <p:cNvSpPr/>
              <p:nvPr/>
            </p:nvSpPr>
            <p:spPr>
              <a:xfrm>
                <a:off x="6828741" y="0"/>
                <a:ext cx="2082801" cy="1925511"/>
              </a:xfrm>
              <a:prstGeom prst="ellipse">
                <a:avLst/>
              </a:prstGeom>
              <a:solidFill>
                <a:schemeClr val="accent1">
                  <a:lumOff val="2254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360" name="Google Shape;9831;p62"/>
              <p:cNvSpPr/>
              <p:nvPr/>
            </p:nvSpPr>
            <p:spPr>
              <a:xfrm>
                <a:off x="0" y="242611"/>
                <a:ext cx="6828742" cy="1280013"/>
              </a:xfrm>
              <a:prstGeom prst="roundRect">
                <a:avLst>
                  <a:gd name="adj" fmla="val 33334"/>
                </a:avLst>
              </a:prstGeom>
              <a:solidFill>
                <a:schemeClr val="accent1">
                  <a:lumOff val="2254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361" name="Google Shape;9841;p62"/>
              <p:cNvSpPr/>
              <p:nvPr/>
            </p:nvSpPr>
            <p:spPr>
              <a:xfrm>
                <a:off x="6828741" y="2999493"/>
                <a:ext cx="2082801" cy="1925512"/>
              </a:xfrm>
              <a:prstGeom prst="ellipse">
                <a:avLst/>
              </a:prstGeom>
              <a:solidFill>
                <a:schemeClr val="accent1">
                  <a:lumOff val="2254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362" name="Google Shape;9831;p62"/>
              <p:cNvSpPr/>
              <p:nvPr/>
            </p:nvSpPr>
            <p:spPr>
              <a:xfrm>
                <a:off x="0" y="3242104"/>
                <a:ext cx="6828742" cy="1280013"/>
              </a:xfrm>
              <a:prstGeom prst="roundRect">
                <a:avLst>
                  <a:gd name="adj" fmla="val 33334"/>
                </a:avLst>
              </a:prstGeom>
              <a:solidFill>
                <a:schemeClr val="accent1">
                  <a:lumOff val="2254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363" name="Google Shape;9841;p62"/>
              <p:cNvSpPr/>
              <p:nvPr/>
            </p:nvSpPr>
            <p:spPr>
              <a:xfrm>
                <a:off x="6828741" y="5998986"/>
                <a:ext cx="2082801" cy="1925512"/>
              </a:xfrm>
              <a:prstGeom prst="ellipse">
                <a:avLst/>
              </a:prstGeom>
              <a:solidFill>
                <a:schemeClr val="accent1">
                  <a:lumOff val="2254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364" name="Google Shape;9831;p62"/>
              <p:cNvSpPr/>
              <p:nvPr/>
            </p:nvSpPr>
            <p:spPr>
              <a:xfrm>
                <a:off x="0" y="6241597"/>
                <a:ext cx="6828742" cy="1280013"/>
              </a:xfrm>
              <a:prstGeom prst="roundRect">
                <a:avLst>
                  <a:gd name="adj" fmla="val 33334"/>
                </a:avLst>
              </a:prstGeom>
              <a:solidFill>
                <a:schemeClr val="accent1">
                  <a:lumOff val="2254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</p:grpSp>
      <p:grpSp>
        <p:nvGrpSpPr>
          <p:cNvPr id="10372" name="تجميع"/>
          <p:cNvGrpSpPr/>
          <p:nvPr/>
        </p:nvGrpSpPr>
        <p:grpSpPr>
          <a:xfrm>
            <a:off x="17843956" y="-205790"/>
            <a:ext cx="6852610" cy="1564170"/>
            <a:chOff x="0" y="0"/>
            <a:chExt cx="6852608" cy="1564169"/>
          </a:xfrm>
        </p:grpSpPr>
        <p:sp>
          <p:nvSpPr>
            <p:cNvPr id="10367" name="الفصل"/>
            <p:cNvSpPr txBox="1"/>
            <p:nvPr/>
          </p:nvSpPr>
          <p:spPr>
            <a:xfrm>
              <a:off x="4374372" y="0"/>
              <a:ext cx="2478237" cy="1067832"/>
            </a:xfrm>
            <a:prstGeom prst="rect">
              <a:avLst/>
            </a:prstGeom>
            <a:noFill/>
            <a:ln w="254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121919" tIns="121919" rIns="121919" bIns="121919" numCol="1" anchor="ctr">
              <a:noAutofit/>
            </a:bodyPr>
            <a:lstStyle>
              <a:lvl1pPr algn="ctr">
                <a:lnSpc>
                  <a:spcPct val="90000"/>
                </a:lnSpc>
                <a:spcBef>
                  <a:spcPts val="2600"/>
                </a:spcBef>
                <a:defRPr sz="3000">
                  <a:solidFill>
                    <a:srgbClr val="30886E"/>
                  </a:solidFill>
                  <a:latin typeface="Madani Arabic SemiBold"/>
                  <a:ea typeface="Madani Arabic SemiBold"/>
                  <a:cs typeface="Madani Arabic SemiBold"/>
                  <a:sym typeface="Madani Arabic SemiBold"/>
                </a:defRPr>
              </a:lvl1pPr>
            </a:lstStyle>
            <a:p>
              <a:pPr rtl="0">
                <a:defRPr/>
              </a:pPr>
              <a:r>
                <a:t>الفصل</a:t>
              </a:r>
            </a:p>
          </p:txBody>
        </p:sp>
        <p:grpSp>
          <p:nvGrpSpPr>
            <p:cNvPr id="10370" name="تجميع"/>
            <p:cNvGrpSpPr/>
            <p:nvPr/>
          </p:nvGrpSpPr>
          <p:grpSpPr>
            <a:xfrm>
              <a:off x="5072646" y="313834"/>
              <a:ext cx="953349" cy="1250336"/>
              <a:chOff x="0" y="0"/>
              <a:chExt cx="953348" cy="1250335"/>
            </a:xfrm>
          </p:grpSpPr>
          <p:sp>
            <p:nvSpPr>
              <p:cNvPr id="10368" name="بيضاوي"/>
              <p:cNvSpPr/>
              <p:nvPr/>
            </p:nvSpPr>
            <p:spPr>
              <a:xfrm>
                <a:off x="193430" y="475550"/>
                <a:ext cx="591889" cy="641436"/>
              </a:xfrm>
              <a:prstGeom prst="ellipse">
                <a:avLst/>
              </a:prstGeom>
              <a:solidFill>
                <a:schemeClr val="accent3">
                  <a:satOff val="-2741"/>
                  <a:lumOff val="25980"/>
                </a:schemeClr>
              </a:solidFill>
              <a:ln w="12700" cap="flat">
                <a:solidFill>
                  <a:srgbClr val="075194"/>
                </a:solidFill>
                <a:prstDash val="solid"/>
                <a:round/>
              </a:ln>
              <a:effectLst>
                <a:outerShdw sx="100000" sy="100000" kx="0" ky="0" algn="b" rotWithShape="0" blurRad="76200" dist="38100" dir="5400000">
                  <a:srgbClr val="000000">
                    <a:alpha val="38000"/>
                  </a:srgbClr>
                </a:outerShdw>
              </a:effectLst>
            </p:spPr>
            <p:txBody>
              <a:bodyPr wrap="square" lIns="121919" tIns="121919" rIns="121919" bIns="121919" numCol="1" anchor="ctr">
                <a:noAutofit/>
              </a:bodyPr>
              <a:lstStyle/>
              <a:p>
                <a:pPr defTabSz="1828800" rtl="0">
                  <a:defRPr sz="2800"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369" name="٥"/>
              <p:cNvSpPr txBox="1"/>
              <p:nvPr/>
            </p:nvSpPr>
            <p:spPr>
              <a:xfrm>
                <a:off x="0" y="0"/>
                <a:ext cx="953349" cy="1250336"/>
              </a:xfrm>
              <a:prstGeom prst="rect">
                <a:avLst/>
              </a:prstGeom>
              <a:noFill/>
              <a:ln w="254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a14="http://schemas.microsoft.com/office/mac/drawingml/2011/main" val="1"/>
                </a:ext>
              </a:extLst>
            </p:spPr>
            <p:txBody>
              <a:bodyPr wrap="square" lIns="121919" tIns="121919" rIns="121919" bIns="121919" numCol="1" anchor="ctr">
                <a:noAutofit/>
              </a:bodyPr>
              <a:lstStyle>
                <a:lvl1pPr algn="ctr">
                  <a:lnSpc>
                    <a:spcPct val="90000"/>
                  </a:lnSpc>
                  <a:spcBef>
                    <a:spcPts val="2600"/>
                  </a:spcBef>
                  <a:defRPr sz="9800">
                    <a:solidFill>
                      <a:schemeClr val="accent5">
                        <a:lumOff val="-5686"/>
                      </a:schemeClr>
                    </a:solidFill>
                    <a:latin typeface="(A) Arslan Wessam B (A) Arslan Wessam B"/>
                    <a:ea typeface="(A) Arslan Wessam B (A) Arslan Wessam B"/>
                    <a:cs typeface="(A) Arslan Wessam B (A) Arslan Wessam B"/>
                    <a:sym typeface="(A) Arslan Wessam B (A) Arslan Wessam B"/>
                  </a:defRPr>
                </a:lvl1pPr>
              </a:lstStyle>
              <a:p>
                <a:pPr rtl="0">
                  <a:defRPr/>
                </a:pPr>
                <a:r>
                  <a:t>٥</a:t>
                </a:r>
              </a:p>
            </p:txBody>
          </p:sp>
        </p:grpSp>
        <p:sp>
          <p:nvSpPr>
            <p:cNvPr id="10371" name="القياس:الطول والكتلة والسعة"/>
            <p:cNvSpPr txBox="1"/>
            <p:nvPr/>
          </p:nvSpPr>
          <p:spPr>
            <a:xfrm>
              <a:off x="0" y="797852"/>
              <a:ext cx="5250447" cy="766318"/>
            </a:xfrm>
            <a:prstGeom prst="rect">
              <a:avLst/>
            </a:prstGeom>
            <a:noFill/>
            <a:ln w="254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val="1"/>
              </a:ext>
            </a:extLst>
          </p:spPr>
          <p:txBody>
            <a:bodyPr wrap="square" lIns="121919" tIns="121919" rIns="121919" bIns="121919" numCol="1" anchor="ctr">
              <a:normAutofit fontScale="100000" lnSpcReduction="0"/>
            </a:bodyPr>
            <a:lstStyle>
              <a:lvl1pPr algn="r">
                <a:lnSpc>
                  <a:spcPct val="90000"/>
                </a:lnSpc>
                <a:spcBef>
                  <a:spcPts val="2600"/>
                </a:spcBef>
                <a:defRPr sz="3000">
                  <a:solidFill>
                    <a:srgbClr val="30886E"/>
                  </a:solidFill>
                  <a:latin typeface="Madani Arabic SemiBold"/>
                  <a:ea typeface="Madani Arabic SemiBold"/>
                  <a:cs typeface="Madani Arabic SemiBold"/>
                  <a:sym typeface="Madani Arabic SemiBold"/>
                </a:defRPr>
              </a:lvl1pPr>
            </a:lstStyle>
            <a:p>
              <a:pPr rtl="0">
                <a:defRPr/>
              </a:pPr>
              <a:r>
                <a:t>القياس:الطول والكتلة والسعة</a:t>
              </a:r>
            </a:p>
          </p:txBody>
        </p:sp>
      </p:grpSp>
      <p:grpSp>
        <p:nvGrpSpPr>
          <p:cNvPr id="10399" name="Google Shape;10267;p69"/>
          <p:cNvGrpSpPr/>
          <p:nvPr/>
        </p:nvGrpSpPr>
        <p:grpSpPr>
          <a:xfrm>
            <a:off x="1602617" y="1873485"/>
            <a:ext cx="2288518" cy="9433217"/>
            <a:chOff x="0" y="0"/>
            <a:chExt cx="2288516" cy="9433215"/>
          </a:xfrm>
        </p:grpSpPr>
        <p:sp>
          <p:nvSpPr>
            <p:cNvPr id="10373" name="Google Shape;10268;p69"/>
            <p:cNvSpPr/>
            <p:nvPr/>
          </p:nvSpPr>
          <p:spPr>
            <a:xfrm rot="16200000">
              <a:off x="616232" y="258784"/>
              <a:ext cx="1045572" cy="5544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8" h="21600" fill="norm" stroke="1" extrusionOk="0">
                  <a:moveTo>
                    <a:pt x="5937" y="0"/>
                  </a:moveTo>
                  <a:cubicBezTo>
                    <a:pt x="5597" y="0"/>
                    <a:pt x="5263" y="30"/>
                    <a:pt x="4929" y="97"/>
                  </a:cubicBezTo>
                  <a:cubicBezTo>
                    <a:pt x="4295" y="217"/>
                    <a:pt x="3758" y="453"/>
                    <a:pt x="3250" y="869"/>
                  </a:cubicBezTo>
                  <a:cubicBezTo>
                    <a:pt x="2934" y="1109"/>
                    <a:pt x="2616" y="1464"/>
                    <a:pt x="2236" y="1996"/>
                  </a:cubicBezTo>
                  <a:cubicBezTo>
                    <a:pt x="1952" y="2412"/>
                    <a:pt x="1666" y="3008"/>
                    <a:pt x="1382" y="3719"/>
                  </a:cubicBezTo>
                  <a:cubicBezTo>
                    <a:pt x="1097" y="4431"/>
                    <a:pt x="907" y="5143"/>
                    <a:pt x="749" y="5678"/>
                  </a:cubicBezTo>
                  <a:cubicBezTo>
                    <a:pt x="559" y="6390"/>
                    <a:pt x="401" y="7161"/>
                    <a:pt x="273" y="8049"/>
                  </a:cubicBezTo>
                  <a:cubicBezTo>
                    <a:pt x="51" y="9592"/>
                    <a:pt x="-43" y="11195"/>
                    <a:pt x="19" y="12798"/>
                  </a:cubicBezTo>
                  <a:cubicBezTo>
                    <a:pt x="51" y="14457"/>
                    <a:pt x="273" y="15941"/>
                    <a:pt x="621" y="17248"/>
                  </a:cubicBezTo>
                  <a:cubicBezTo>
                    <a:pt x="685" y="17424"/>
                    <a:pt x="749" y="17604"/>
                    <a:pt x="811" y="17780"/>
                  </a:cubicBezTo>
                  <a:cubicBezTo>
                    <a:pt x="1129" y="18671"/>
                    <a:pt x="1540" y="19503"/>
                    <a:pt x="2046" y="20094"/>
                  </a:cubicBezTo>
                  <a:cubicBezTo>
                    <a:pt x="2586" y="20690"/>
                    <a:pt x="3250" y="21162"/>
                    <a:pt x="4073" y="21401"/>
                  </a:cubicBezTo>
                  <a:cubicBezTo>
                    <a:pt x="4549" y="21533"/>
                    <a:pt x="5059" y="21600"/>
                    <a:pt x="5687" y="21600"/>
                  </a:cubicBezTo>
                  <a:cubicBezTo>
                    <a:pt x="5895" y="21600"/>
                    <a:pt x="6117" y="21593"/>
                    <a:pt x="6355" y="21578"/>
                  </a:cubicBezTo>
                  <a:cubicBezTo>
                    <a:pt x="6988" y="21521"/>
                    <a:pt x="7652" y="21401"/>
                    <a:pt x="8476" y="21162"/>
                  </a:cubicBezTo>
                  <a:cubicBezTo>
                    <a:pt x="9997" y="20750"/>
                    <a:pt x="11581" y="20154"/>
                    <a:pt x="13196" y="19323"/>
                  </a:cubicBezTo>
                  <a:cubicBezTo>
                    <a:pt x="15001" y="18375"/>
                    <a:pt x="16553" y="17308"/>
                    <a:pt x="17946" y="16060"/>
                  </a:cubicBezTo>
                  <a:cubicBezTo>
                    <a:pt x="18676" y="15409"/>
                    <a:pt x="19340" y="14697"/>
                    <a:pt x="19942" y="13926"/>
                  </a:cubicBezTo>
                  <a:cubicBezTo>
                    <a:pt x="20196" y="13626"/>
                    <a:pt x="20449" y="13214"/>
                    <a:pt x="20765" y="12798"/>
                  </a:cubicBezTo>
                  <a:cubicBezTo>
                    <a:pt x="20893" y="12558"/>
                    <a:pt x="20987" y="12382"/>
                    <a:pt x="21115" y="12143"/>
                  </a:cubicBezTo>
                  <a:lnTo>
                    <a:pt x="21209" y="11967"/>
                  </a:lnTo>
                  <a:cubicBezTo>
                    <a:pt x="21241" y="11907"/>
                    <a:pt x="21305" y="11787"/>
                    <a:pt x="21335" y="11727"/>
                  </a:cubicBezTo>
                  <a:cubicBezTo>
                    <a:pt x="21399" y="11671"/>
                    <a:pt x="21431" y="11611"/>
                    <a:pt x="21463" y="11491"/>
                  </a:cubicBezTo>
                  <a:cubicBezTo>
                    <a:pt x="21557" y="11255"/>
                    <a:pt x="21557" y="10959"/>
                    <a:pt x="21495" y="10719"/>
                  </a:cubicBezTo>
                  <a:cubicBezTo>
                    <a:pt x="21463" y="10600"/>
                    <a:pt x="21463" y="10484"/>
                    <a:pt x="21431" y="10424"/>
                  </a:cubicBezTo>
                  <a:lnTo>
                    <a:pt x="21399" y="10364"/>
                  </a:lnTo>
                  <a:cubicBezTo>
                    <a:pt x="21145" y="9712"/>
                    <a:pt x="20797" y="9060"/>
                    <a:pt x="20353" y="8405"/>
                  </a:cubicBezTo>
                  <a:cubicBezTo>
                    <a:pt x="19942" y="7813"/>
                    <a:pt x="19500" y="7217"/>
                    <a:pt x="18898" y="6566"/>
                  </a:cubicBezTo>
                  <a:cubicBezTo>
                    <a:pt x="17788" y="5378"/>
                    <a:pt x="16585" y="4371"/>
                    <a:pt x="15095" y="3303"/>
                  </a:cubicBezTo>
                  <a:cubicBezTo>
                    <a:pt x="13702" y="2412"/>
                    <a:pt x="12246" y="1641"/>
                    <a:pt x="10757" y="1049"/>
                  </a:cubicBezTo>
                  <a:cubicBezTo>
                    <a:pt x="9268" y="453"/>
                    <a:pt x="7938" y="97"/>
                    <a:pt x="6671" y="37"/>
                  </a:cubicBezTo>
                  <a:cubicBezTo>
                    <a:pt x="6423" y="15"/>
                    <a:pt x="6179" y="0"/>
                    <a:pt x="5937" y="0"/>
                  </a:cubicBezTo>
                  <a:close/>
                </a:path>
              </a:pathLst>
            </a:custGeom>
            <a:solidFill>
              <a:srgbClr val="33333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74" name="Google Shape;10269;p69"/>
            <p:cNvSpPr/>
            <p:nvPr/>
          </p:nvSpPr>
          <p:spPr>
            <a:xfrm rot="16200000">
              <a:off x="805439" y="327281"/>
              <a:ext cx="908874" cy="2846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9" h="21600" fill="norm" stroke="1" extrusionOk="0">
                  <a:moveTo>
                    <a:pt x="4415" y="19040"/>
                  </a:moveTo>
                  <a:cubicBezTo>
                    <a:pt x="4422" y="19040"/>
                    <a:pt x="4431" y="19047"/>
                    <a:pt x="4441" y="19047"/>
                  </a:cubicBezTo>
                  <a:cubicBezTo>
                    <a:pt x="4434" y="19040"/>
                    <a:pt x="4427" y="19040"/>
                    <a:pt x="4415" y="19040"/>
                  </a:cubicBezTo>
                  <a:close/>
                  <a:moveTo>
                    <a:pt x="21126" y="0"/>
                  </a:moveTo>
                  <a:cubicBezTo>
                    <a:pt x="21079" y="0"/>
                    <a:pt x="21029" y="29"/>
                    <a:pt x="20980" y="88"/>
                  </a:cubicBezTo>
                  <a:cubicBezTo>
                    <a:pt x="20798" y="321"/>
                    <a:pt x="20688" y="1014"/>
                    <a:pt x="20762" y="1707"/>
                  </a:cubicBezTo>
                  <a:cubicBezTo>
                    <a:pt x="20762" y="1707"/>
                    <a:pt x="20762" y="1824"/>
                    <a:pt x="20762" y="1824"/>
                  </a:cubicBezTo>
                  <a:cubicBezTo>
                    <a:pt x="20762" y="1940"/>
                    <a:pt x="20762" y="1940"/>
                    <a:pt x="20762" y="2050"/>
                  </a:cubicBezTo>
                  <a:cubicBezTo>
                    <a:pt x="20762" y="2167"/>
                    <a:pt x="20762" y="2283"/>
                    <a:pt x="20762" y="2400"/>
                  </a:cubicBezTo>
                  <a:cubicBezTo>
                    <a:pt x="20725" y="2633"/>
                    <a:pt x="20688" y="2743"/>
                    <a:pt x="20688" y="2860"/>
                  </a:cubicBezTo>
                  <a:cubicBezTo>
                    <a:pt x="20580" y="3326"/>
                    <a:pt x="20435" y="3786"/>
                    <a:pt x="20324" y="4136"/>
                  </a:cubicBezTo>
                  <a:cubicBezTo>
                    <a:pt x="19886" y="5289"/>
                    <a:pt x="19449" y="6215"/>
                    <a:pt x="18974" y="7134"/>
                  </a:cubicBezTo>
                  <a:cubicBezTo>
                    <a:pt x="18500" y="7944"/>
                    <a:pt x="18025" y="8754"/>
                    <a:pt x="17551" y="9447"/>
                  </a:cubicBezTo>
                  <a:lnTo>
                    <a:pt x="17659" y="9330"/>
                  </a:lnTo>
                  <a:cubicBezTo>
                    <a:pt x="15471" y="12919"/>
                    <a:pt x="13172" y="15458"/>
                    <a:pt x="10800" y="17077"/>
                  </a:cubicBezTo>
                  <a:lnTo>
                    <a:pt x="10911" y="17077"/>
                  </a:lnTo>
                  <a:cubicBezTo>
                    <a:pt x="9121" y="18347"/>
                    <a:pt x="7281" y="19120"/>
                    <a:pt x="5431" y="19120"/>
                  </a:cubicBezTo>
                  <a:cubicBezTo>
                    <a:pt x="5102" y="19120"/>
                    <a:pt x="4770" y="19098"/>
                    <a:pt x="4441" y="19047"/>
                  </a:cubicBezTo>
                  <a:cubicBezTo>
                    <a:pt x="4450" y="19054"/>
                    <a:pt x="4450" y="19076"/>
                    <a:pt x="4450" y="19156"/>
                  </a:cubicBezTo>
                  <a:cubicBezTo>
                    <a:pt x="4415" y="19156"/>
                    <a:pt x="4415" y="19040"/>
                    <a:pt x="4379" y="19040"/>
                  </a:cubicBezTo>
                  <a:cubicBezTo>
                    <a:pt x="3063" y="18923"/>
                    <a:pt x="1750" y="18230"/>
                    <a:pt x="474" y="16960"/>
                  </a:cubicBezTo>
                  <a:cubicBezTo>
                    <a:pt x="454" y="16939"/>
                    <a:pt x="431" y="16931"/>
                    <a:pt x="412" y="16931"/>
                  </a:cubicBezTo>
                  <a:cubicBezTo>
                    <a:pt x="325" y="16931"/>
                    <a:pt x="242" y="17099"/>
                    <a:pt x="182" y="17194"/>
                  </a:cubicBezTo>
                  <a:cubicBezTo>
                    <a:pt x="71" y="17420"/>
                    <a:pt x="37" y="17653"/>
                    <a:pt x="0" y="18004"/>
                  </a:cubicBezTo>
                  <a:cubicBezTo>
                    <a:pt x="0" y="18347"/>
                    <a:pt x="37" y="18697"/>
                    <a:pt x="71" y="18923"/>
                  </a:cubicBezTo>
                  <a:cubicBezTo>
                    <a:pt x="145" y="19273"/>
                    <a:pt x="219" y="19390"/>
                    <a:pt x="327" y="19506"/>
                  </a:cubicBezTo>
                  <a:cubicBezTo>
                    <a:pt x="1914" y="21075"/>
                    <a:pt x="3588" y="21600"/>
                    <a:pt x="5272" y="21600"/>
                  </a:cubicBezTo>
                  <a:cubicBezTo>
                    <a:pt x="5450" y="21600"/>
                    <a:pt x="5625" y="21593"/>
                    <a:pt x="5802" y="21585"/>
                  </a:cubicBezTo>
                  <a:cubicBezTo>
                    <a:pt x="7771" y="21469"/>
                    <a:pt x="9743" y="20542"/>
                    <a:pt x="11638" y="19040"/>
                  </a:cubicBezTo>
                  <a:cubicBezTo>
                    <a:pt x="13499" y="17537"/>
                    <a:pt x="15326" y="15574"/>
                    <a:pt x="17076" y="13029"/>
                  </a:cubicBezTo>
                  <a:cubicBezTo>
                    <a:pt x="17733" y="11993"/>
                    <a:pt x="18389" y="10950"/>
                    <a:pt x="19046" y="9797"/>
                  </a:cubicBezTo>
                  <a:cubicBezTo>
                    <a:pt x="19668" y="8754"/>
                    <a:pt x="20324" y="7484"/>
                    <a:pt x="20872" y="5982"/>
                  </a:cubicBezTo>
                  <a:cubicBezTo>
                    <a:pt x="21128" y="5289"/>
                    <a:pt x="21347" y="4479"/>
                    <a:pt x="21455" y="3553"/>
                  </a:cubicBezTo>
                  <a:cubicBezTo>
                    <a:pt x="21600" y="2633"/>
                    <a:pt x="21600" y="1707"/>
                    <a:pt x="21492" y="781"/>
                  </a:cubicBezTo>
                  <a:cubicBezTo>
                    <a:pt x="21492" y="664"/>
                    <a:pt x="21492" y="664"/>
                    <a:pt x="21455" y="547"/>
                  </a:cubicBezTo>
                  <a:cubicBezTo>
                    <a:pt x="21374" y="212"/>
                    <a:pt x="21257" y="0"/>
                    <a:pt x="21126" y="0"/>
                  </a:cubicBezTo>
                  <a:close/>
                </a:path>
              </a:pathLst>
            </a:custGeom>
            <a:solidFill>
              <a:srgbClr val="33333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75" name="Google Shape;10270;p69"/>
            <p:cNvSpPr/>
            <p:nvPr/>
          </p:nvSpPr>
          <p:spPr>
            <a:xfrm rot="16200000">
              <a:off x="1005712" y="25733"/>
              <a:ext cx="222000" cy="2020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3" h="21600" fill="norm" stroke="1" extrusionOk="0">
                  <a:moveTo>
                    <a:pt x="1600" y="0"/>
                  </a:moveTo>
                  <a:cubicBezTo>
                    <a:pt x="923" y="0"/>
                    <a:pt x="320" y="463"/>
                    <a:pt x="88" y="1234"/>
                  </a:cubicBezTo>
                  <a:cubicBezTo>
                    <a:pt x="-200" y="2221"/>
                    <a:pt x="236" y="3197"/>
                    <a:pt x="1118" y="3516"/>
                  </a:cubicBezTo>
                  <a:cubicBezTo>
                    <a:pt x="3474" y="4657"/>
                    <a:pt x="5970" y="5963"/>
                    <a:pt x="8318" y="7269"/>
                  </a:cubicBezTo>
                  <a:cubicBezTo>
                    <a:pt x="11110" y="8893"/>
                    <a:pt x="14052" y="10682"/>
                    <a:pt x="16408" y="13129"/>
                  </a:cubicBezTo>
                  <a:cubicBezTo>
                    <a:pt x="16482" y="13129"/>
                    <a:pt x="16520" y="13170"/>
                    <a:pt x="16557" y="13211"/>
                  </a:cubicBezTo>
                  <a:cubicBezTo>
                    <a:pt x="16557" y="13190"/>
                    <a:pt x="16557" y="13159"/>
                    <a:pt x="16557" y="13129"/>
                  </a:cubicBezTo>
                  <a:cubicBezTo>
                    <a:pt x="16603" y="13180"/>
                    <a:pt x="16649" y="13242"/>
                    <a:pt x="16696" y="13293"/>
                  </a:cubicBezTo>
                  <a:cubicBezTo>
                    <a:pt x="16622" y="13293"/>
                    <a:pt x="16594" y="13252"/>
                    <a:pt x="16557" y="13211"/>
                  </a:cubicBezTo>
                  <a:cubicBezTo>
                    <a:pt x="16557" y="13293"/>
                    <a:pt x="16585" y="13293"/>
                    <a:pt x="16696" y="13293"/>
                  </a:cubicBezTo>
                  <a:cubicBezTo>
                    <a:pt x="16696" y="13293"/>
                    <a:pt x="16696" y="13293"/>
                    <a:pt x="16696" y="13293"/>
                  </a:cubicBezTo>
                  <a:cubicBezTo>
                    <a:pt x="16696" y="13293"/>
                    <a:pt x="16696" y="13293"/>
                    <a:pt x="16705" y="13293"/>
                  </a:cubicBezTo>
                  <a:cubicBezTo>
                    <a:pt x="16696" y="13293"/>
                    <a:pt x="16696" y="13293"/>
                    <a:pt x="16696" y="13293"/>
                  </a:cubicBezTo>
                  <a:cubicBezTo>
                    <a:pt x="17058" y="13725"/>
                    <a:pt x="17336" y="14177"/>
                    <a:pt x="17726" y="14753"/>
                  </a:cubicBezTo>
                  <a:cubicBezTo>
                    <a:pt x="17726" y="14917"/>
                    <a:pt x="17874" y="15082"/>
                    <a:pt x="18023" y="15411"/>
                  </a:cubicBezTo>
                  <a:cubicBezTo>
                    <a:pt x="18023" y="15411"/>
                    <a:pt x="18023" y="15575"/>
                    <a:pt x="18023" y="15730"/>
                  </a:cubicBezTo>
                  <a:cubicBezTo>
                    <a:pt x="18023" y="15730"/>
                    <a:pt x="18023" y="15894"/>
                    <a:pt x="18023" y="15894"/>
                  </a:cubicBezTo>
                  <a:cubicBezTo>
                    <a:pt x="17874" y="15894"/>
                    <a:pt x="17874" y="16059"/>
                    <a:pt x="17874" y="16059"/>
                  </a:cubicBezTo>
                  <a:cubicBezTo>
                    <a:pt x="17726" y="16223"/>
                    <a:pt x="17587" y="16388"/>
                    <a:pt x="17290" y="16552"/>
                  </a:cubicBezTo>
                  <a:cubicBezTo>
                    <a:pt x="16844" y="16871"/>
                    <a:pt x="16260" y="17035"/>
                    <a:pt x="15675" y="17364"/>
                  </a:cubicBezTo>
                  <a:cubicBezTo>
                    <a:pt x="14645" y="17693"/>
                    <a:pt x="13615" y="17848"/>
                    <a:pt x="12586" y="18012"/>
                  </a:cubicBezTo>
                  <a:cubicBezTo>
                    <a:pt x="11704" y="18176"/>
                    <a:pt x="11259" y="19153"/>
                    <a:pt x="11407" y="20130"/>
                  </a:cubicBezTo>
                  <a:cubicBezTo>
                    <a:pt x="11556" y="21107"/>
                    <a:pt x="12289" y="21600"/>
                    <a:pt x="13170" y="21600"/>
                  </a:cubicBezTo>
                  <a:cubicBezTo>
                    <a:pt x="15081" y="21271"/>
                    <a:pt x="16844" y="20788"/>
                    <a:pt x="18607" y="19811"/>
                  </a:cubicBezTo>
                  <a:cubicBezTo>
                    <a:pt x="19637" y="19153"/>
                    <a:pt x="20815" y="18176"/>
                    <a:pt x="21112" y="16717"/>
                  </a:cubicBezTo>
                  <a:cubicBezTo>
                    <a:pt x="21400" y="15246"/>
                    <a:pt x="21112" y="13941"/>
                    <a:pt x="20379" y="12800"/>
                  </a:cubicBezTo>
                  <a:cubicBezTo>
                    <a:pt x="19637" y="11504"/>
                    <a:pt x="18607" y="10528"/>
                    <a:pt x="17587" y="9541"/>
                  </a:cubicBezTo>
                  <a:cubicBezTo>
                    <a:pt x="16408" y="8564"/>
                    <a:pt x="15081" y="7587"/>
                    <a:pt x="13764" y="6611"/>
                  </a:cubicBezTo>
                  <a:cubicBezTo>
                    <a:pt x="12289" y="5634"/>
                    <a:pt x="10674" y="4657"/>
                    <a:pt x="9060" y="3681"/>
                  </a:cubicBezTo>
                  <a:cubicBezTo>
                    <a:pt x="6852" y="2375"/>
                    <a:pt x="4504" y="1234"/>
                    <a:pt x="2147" y="103"/>
                  </a:cubicBezTo>
                  <a:cubicBezTo>
                    <a:pt x="1962" y="31"/>
                    <a:pt x="1776" y="0"/>
                    <a:pt x="1600" y="0"/>
                  </a:cubicBezTo>
                  <a:close/>
                </a:path>
              </a:pathLst>
            </a:custGeom>
            <a:solidFill>
              <a:srgbClr val="33333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76" name="Google Shape;10271;p69"/>
            <p:cNvSpPr/>
            <p:nvPr/>
          </p:nvSpPr>
          <p:spPr>
            <a:xfrm rot="16200000">
              <a:off x="989053" y="-4017"/>
              <a:ext cx="307142" cy="315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8" h="21600" fill="norm" stroke="1" extrusionOk="0">
                  <a:moveTo>
                    <a:pt x="1103" y="0"/>
                  </a:moveTo>
                  <a:cubicBezTo>
                    <a:pt x="940" y="0"/>
                    <a:pt x="777" y="26"/>
                    <a:pt x="621" y="79"/>
                  </a:cubicBezTo>
                  <a:cubicBezTo>
                    <a:pt x="404" y="185"/>
                    <a:pt x="187" y="494"/>
                    <a:pt x="78" y="705"/>
                  </a:cubicBezTo>
                  <a:cubicBezTo>
                    <a:pt x="-132" y="1226"/>
                    <a:pt x="78" y="2062"/>
                    <a:pt x="723" y="2168"/>
                  </a:cubicBezTo>
                  <a:cubicBezTo>
                    <a:pt x="1584" y="2372"/>
                    <a:pt x="2337" y="2583"/>
                    <a:pt x="3199" y="2794"/>
                  </a:cubicBezTo>
                  <a:cubicBezTo>
                    <a:pt x="4488" y="3104"/>
                    <a:pt x="5777" y="3420"/>
                    <a:pt x="7066" y="3730"/>
                  </a:cubicBezTo>
                  <a:cubicBezTo>
                    <a:pt x="9861" y="4461"/>
                    <a:pt x="12764" y="5403"/>
                    <a:pt x="15342" y="6655"/>
                  </a:cubicBezTo>
                  <a:cubicBezTo>
                    <a:pt x="16312" y="7176"/>
                    <a:pt x="17167" y="7696"/>
                    <a:pt x="17920" y="8322"/>
                  </a:cubicBezTo>
                  <a:cubicBezTo>
                    <a:pt x="18246" y="8639"/>
                    <a:pt x="18564" y="8948"/>
                    <a:pt x="18782" y="9265"/>
                  </a:cubicBezTo>
                  <a:cubicBezTo>
                    <a:pt x="18890" y="9476"/>
                    <a:pt x="18999" y="9680"/>
                    <a:pt x="19107" y="9891"/>
                  </a:cubicBezTo>
                  <a:cubicBezTo>
                    <a:pt x="19107" y="10102"/>
                    <a:pt x="19107" y="10200"/>
                    <a:pt x="19209" y="10411"/>
                  </a:cubicBezTo>
                  <a:cubicBezTo>
                    <a:pt x="19209" y="10622"/>
                    <a:pt x="19107" y="10833"/>
                    <a:pt x="19107" y="11037"/>
                  </a:cubicBezTo>
                  <a:cubicBezTo>
                    <a:pt x="19107" y="11143"/>
                    <a:pt x="18999" y="11354"/>
                    <a:pt x="18890" y="11558"/>
                  </a:cubicBezTo>
                  <a:cubicBezTo>
                    <a:pt x="18782" y="11874"/>
                    <a:pt x="18564" y="12184"/>
                    <a:pt x="18246" y="12395"/>
                  </a:cubicBezTo>
                  <a:cubicBezTo>
                    <a:pt x="17601" y="13126"/>
                    <a:pt x="16740" y="13647"/>
                    <a:pt x="15878" y="14167"/>
                  </a:cubicBezTo>
                  <a:lnTo>
                    <a:pt x="15987" y="14167"/>
                  </a:lnTo>
                  <a:cubicBezTo>
                    <a:pt x="14481" y="15004"/>
                    <a:pt x="12873" y="15841"/>
                    <a:pt x="11258" y="16467"/>
                  </a:cubicBezTo>
                  <a:cubicBezTo>
                    <a:pt x="9637" y="17159"/>
                    <a:pt x="7914" y="17752"/>
                    <a:pt x="6191" y="18345"/>
                  </a:cubicBezTo>
                  <a:cubicBezTo>
                    <a:pt x="6197" y="18345"/>
                    <a:pt x="6204" y="18345"/>
                    <a:pt x="6204" y="18345"/>
                  </a:cubicBezTo>
                  <a:cubicBezTo>
                    <a:pt x="6163" y="18358"/>
                    <a:pt x="6116" y="18371"/>
                    <a:pt x="6069" y="18391"/>
                  </a:cubicBezTo>
                  <a:cubicBezTo>
                    <a:pt x="6109" y="18371"/>
                    <a:pt x="6150" y="18358"/>
                    <a:pt x="6191" y="18345"/>
                  </a:cubicBezTo>
                  <a:cubicBezTo>
                    <a:pt x="6089" y="18345"/>
                    <a:pt x="5994" y="18351"/>
                    <a:pt x="5899" y="18437"/>
                  </a:cubicBezTo>
                  <a:cubicBezTo>
                    <a:pt x="5953" y="18424"/>
                    <a:pt x="6007" y="18404"/>
                    <a:pt x="6069" y="18391"/>
                  </a:cubicBezTo>
                  <a:cubicBezTo>
                    <a:pt x="6007" y="18411"/>
                    <a:pt x="5946" y="18431"/>
                    <a:pt x="5885" y="18450"/>
                  </a:cubicBezTo>
                  <a:cubicBezTo>
                    <a:pt x="5892" y="18444"/>
                    <a:pt x="5892" y="18444"/>
                    <a:pt x="5899" y="18437"/>
                  </a:cubicBezTo>
                  <a:cubicBezTo>
                    <a:pt x="4603" y="18826"/>
                    <a:pt x="3307" y="19195"/>
                    <a:pt x="2019" y="19393"/>
                  </a:cubicBezTo>
                  <a:cubicBezTo>
                    <a:pt x="1476" y="19491"/>
                    <a:pt x="1048" y="20124"/>
                    <a:pt x="1157" y="20645"/>
                  </a:cubicBezTo>
                  <a:cubicBezTo>
                    <a:pt x="1252" y="21205"/>
                    <a:pt x="1693" y="21600"/>
                    <a:pt x="2249" y="21600"/>
                  </a:cubicBezTo>
                  <a:cubicBezTo>
                    <a:pt x="2310" y="21600"/>
                    <a:pt x="2378" y="21593"/>
                    <a:pt x="2446" y="21580"/>
                  </a:cubicBezTo>
                  <a:cubicBezTo>
                    <a:pt x="4162" y="21376"/>
                    <a:pt x="5777" y="20849"/>
                    <a:pt x="7283" y="20328"/>
                  </a:cubicBezTo>
                  <a:cubicBezTo>
                    <a:pt x="9542" y="19597"/>
                    <a:pt x="11686" y="18767"/>
                    <a:pt x="13836" y="17824"/>
                  </a:cubicBezTo>
                  <a:cubicBezTo>
                    <a:pt x="14806" y="17409"/>
                    <a:pt x="15770" y="16882"/>
                    <a:pt x="16740" y="16361"/>
                  </a:cubicBezTo>
                  <a:cubicBezTo>
                    <a:pt x="17601" y="15841"/>
                    <a:pt x="18456" y="15215"/>
                    <a:pt x="19317" y="14589"/>
                  </a:cubicBezTo>
                  <a:cubicBezTo>
                    <a:pt x="20498" y="13541"/>
                    <a:pt x="21468" y="12184"/>
                    <a:pt x="21468" y="10517"/>
                  </a:cubicBezTo>
                  <a:cubicBezTo>
                    <a:pt x="21468" y="9574"/>
                    <a:pt x="21251" y="8744"/>
                    <a:pt x="20715" y="8013"/>
                  </a:cubicBezTo>
                  <a:cubicBezTo>
                    <a:pt x="20396" y="7492"/>
                    <a:pt x="19853" y="6965"/>
                    <a:pt x="19426" y="6550"/>
                  </a:cubicBezTo>
                  <a:cubicBezTo>
                    <a:pt x="18029" y="5403"/>
                    <a:pt x="16312" y="4566"/>
                    <a:pt x="14589" y="3835"/>
                  </a:cubicBezTo>
                  <a:cubicBezTo>
                    <a:pt x="10933" y="2267"/>
                    <a:pt x="7066" y="1436"/>
                    <a:pt x="3307" y="494"/>
                  </a:cubicBezTo>
                  <a:cubicBezTo>
                    <a:pt x="2663" y="389"/>
                    <a:pt x="2120" y="185"/>
                    <a:pt x="1584" y="79"/>
                  </a:cubicBezTo>
                  <a:cubicBezTo>
                    <a:pt x="1422" y="26"/>
                    <a:pt x="1265" y="0"/>
                    <a:pt x="1103" y="0"/>
                  </a:cubicBezTo>
                  <a:close/>
                </a:path>
              </a:pathLst>
            </a:custGeom>
            <a:solidFill>
              <a:srgbClr val="33333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77" name="Google Shape;10272;p69"/>
            <p:cNvSpPr/>
            <p:nvPr/>
          </p:nvSpPr>
          <p:spPr>
            <a:xfrm rot="16200000">
              <a:off x="903907" y="147915"/>
              <a:ext cx="237448" cy="108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7" h="21600" fill="norm" stroke="1" extrusionOk="0">
                  <a:moveTo>
                    <a:pt x="1495" y="0"/>
                  </a:moveTo>
                  <a:cubicBezTo>
                    <a:pt x="1319" y="0"/>
                    <a:pt x="1152" y="76"/>
                    <a:pt x="941" y="210"/>
                  </a:cubicBezTo>
                  <a:cubicBezTo>
                    <a:pt x="519" y="516"/>
                    <a:pt x="246" y="1128"/>
                    <a:pt x="106" y="2045"/>
                  </a:cubicBezTo>
                  <a:cubicBezTo>
                    <a:pt x="-35" y="2944"/>
                    <a:pt x="-35" y="3861"/>
                    <a:pt x="106" y="4454"/>
                  </a:cubicBezTo>
                  <a:cubicBezTo>
                    <a:pt x="246" y="5371"/>
                    <a:pt x="660" y="5964"/>
                    <a:pt x="1082" y="6270"/>
                  </a:cubicBezTo>
                  <a:cubicBezTo>
                    <a:pt x="7485" y="9615"/>
                    <a:pt x="13342" y="15961"/>
                    <a:pt x="19472" y="21409"/>
                  </a:cubicBezTo>
                  <a:cubicBezTo>
                    <a:pt x="19621" y="21543"/>
                    <a:pt x="19780" y="21600"/>
                    <a:pt x="19947" y="21600"/>
                  </a:cubicBezTo>
                  <a:cubicBezTo>
                    <a:pt x="20554" y="21600"/>
                    <a:pt x="21204" y="20797"/>
                    <a:pt x="21424" y="19593"/>
                  </a:cubicBezTo>
                  <a:cubicBezTo>
                    <a:pt x="21565" y="18389"/>
                    <a:pt x="21565" y="17471"/>
                    <a:pt x="21284" y="16573"/>
                  </a:cubicBezTo>
                  <a:cubicBezTo>
                    <a:pt x="21143" y="15961"/>
                    <a:pt x="20861" y="15655"/>
                    <a:pt x="20448" y="15368"/>
                  </a:cubicBezTo>
                  <a:cubicBezTo>
                    <a:pt x="14459" y="9615"/>
                    <a:pt x="8461" y="3250"/>
                    <a:pt x="2058" y="210"/>
                  </a:cubicBezTo>
                  <a:cubicBezTo>
                    <a:pt x="1847" y="76"/>
                    <a:pt x="1671" y="0"/>
                    <a:pt x="1495" y="0"/>
                  </a:cubicBezTo>
                  <a:close/>
                </a:path>
              </a:pathLst>
            </a:custGeom>
            <a:solidFill>
              <a:srgbClr val="33333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78" name="Google Shape;10273;p69"/>
            <p:cNvSpPr/>
            <p:nvPr/>
          </p:nvSpPr>
          <p:spPr>
            <a:xfrm rot="16200000">
              <a:off x="887239" y="129408"/>
              <a:ext cx="266553" cy="1315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0" h="21600" fill="norm" stroke="1" extrusionOk="0">
                  <a:moveTo>
                    <a:pt x="1342" y="0"/>
                  </a:moveTo>
                  <a:cubicBezTo>
                    <a:pt x="773" y="0"/>
                    <a:pt x="274" y="726"/>
                    <a:pt x="79" y="1911"/>
                  </a:cubicBezTo>
                  <a:cubicBezTo>
                    <a:pt x="-170" y="3158"/>
                    <a:pt x="196" y="4911"/>
                    <a:pt x="820" y="5416"/>
                  </a:cubicBezTo>
                  <a:cubicBezTo>
                    <a:pt x="7233" y="10168"/>
                    <a:pt x="13412" y="15411"/>
                    <a:pt x="19583" y="21426"/>
                  </a:cubicBezTo>
                  <a:cubicBezTo>
                    <a:pt x="19708" y="21537"/>
                    <a:pt x="19887" y="21600"/>
                    <a:pt x="20074" y="21600"/>
                  </a:cubicBezTo>
                  <a:cubicBezTo>
                    <a:pt x="20261" y="21600"/>
                    <a:pt x="20448" y="21537"/>
                    <a:pt x="20565" y="21426"/>
                  </a:cubicBezTo>
                  <a:cubicBezTo>
                    <a:pt x="20939" y="21174"/>
                    <a:pt x="21188" y="20416"/>
                    <a:pt x="21313" y="19911"/>
                  </a:cubicBezTo>
                  <a:cubicBezTo>
                    <a:pt x="21430" y="19168"/>
                    <a:pt x="21430" y="18411"/>
                    <a:pt x="21313" y="17921"/>
                  </a:cubicBezTo>
                  <a:cubicBezTo>
                    <a:pt x="21188" y="17668"/>
                    <a:pt x="21188" y="17668"/>
                    <a:pt x="21188" y="17416"/>
                  </a:cubicBezTo>
                  <a:cubicBezTo>
                    <a:pt x="21064" y="16911"/>
                    <a:pt x="20814" y="16658"/>
                    <a:pt x="20448" y="16421"/>
                  </a:cubicBezTo>
                  <a:cubicBezTo>
                    <a:pt x="14394" y="10405"/>
                    <a:pt x="8098" y="5163"/>
                    <a:pt x="1801" y="158"/>
                  </a:cubicBezTo>
                  <a:cubicBezTo>
                    <a:pt x="1653" y="47"/>
                    <a:pt x="1498" y="0"/>
                    <a:pt x="1342" y="0"/>
                  </a:cubicBezTo>
                  <a:close/>
                </a:path>
              </a:pathLst>
            </a:custGeom>
            <a:solidFill>
              <a:srgbClr val="33333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79" name="Google Shape;10274;p69"/>
            <p:cNvSpPr/>
            <p:nvPr/>
          </p:nvSpPr>
          <p:spPr>
            <a:xfrm rot="16200000">
              <a:off x="862674" y="133090"/>
              <a:ext cx="313664" cy="1477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3" h="21600" fill="norm" stroke="1" extrusionOk="0">
                  <a:moveTo>
                    <a:pt x="19062" y="20532"/>
                  </a:moveTo>
                  <a:cubicBezTo>
                    <a:pt x="19082" y="20574"/>
                    <a:pt x="19108" y="20616"/>
                    <a:pt x="19154" y="20616"/>
                  </a:cubicBezTo>
                  <a:cubicBezTo>
                    <a:pt x="19121" y="20588"/>
                    <a:pt x="19095" y="20560"/>
                    <a:pt x="19062" y="20532"/>
                  </a:cubicBezTo>
                  <a:close/>
                  <a:moveTo>
                    <a:pt x="1182" y="0"/>
                  </a:moveTo>
                  <a:cubicBezTo>
                    <a:pt x="725" y="0"/>
                    <a:pt x="229" y="646"/>
                    <a:pt x="63" y="1700"/>
                  </a:cubicBezTo>
                  <a:cubicBezTo>
                    <a:pt x="-142" y="2811"/>
                    <a:pt x="169" y="4371"/>
                    <a:pt x="798" y="4820"/>
                  </a:cubicBezTo>
                  <a:cubicBezTo>
                    <a:pt x="6987" y="9050"/>
                    <a:pt x="13071" y="13941"/>
                    <a:pt x="18943" y="20405"/>
                  </a:cubicBezTo>
                  <a:cubicBezTo>
                    <a:pt x="18982" y="20448"/>
                    <a:pt x="19022" y="20490"/>
                    <a:pt x="19062" y="20532"/>
                  </a:cubicBezTo>
                  <a:cubicBezTo>
                    <a:pt x="19048" y="20462"/>
                    <a:pt x="19048" y="20405"/>
                    <a:pt x="19048" y="20405"/>
                  </a:cubicBezTo>
                  <a:cubicBezTo>
                    <a:pt x="19048" y="20405"/>
                    <a:pt x="19154" y="20616"/>
                    <a:pt x="19154" y="20616"/>
                  </a:cubicBezTo>
                  <a:cubicBezTo>
                    <a:pt x="19293" y="20771"/>
                    <a:pt x="19432" y="20911"/>
                    <a:pt x="19571" y="21066"/>
                  </a:cubicBezTo>
                  <a:cubicBezTo>
                    <a:pt x="19803" y="21389"/>
                    <a:pt x="19975" y="21600"/>
                    <a:pt x="20214" y="21600"/>
                  </a:cubicBezTo>
                  <a:cubicBezTo>
                    <a:pt x="20306" y="21600"/>
                    <a:pt x="20405" y="21572"/>
                    <a:pt x="20518" y="21516"/>
                  </a:cubicBezTo>
                  <a:cubicBezTo>
                    <a:pt x="20723" y="21291"/>
                    <a:pt x="21041" y="21066"/>
                    <a:pt x="21147" y="20616"/>
                  </a:cubicBezTo>
                  <a:cubicBezTo>
                    <a:pt x="21352" y="19956"/>
                    <a:pt x="21458" y="19281"/>
                    <a:pt x="21352" y="18621"/>
                  </a:cubicBezTo>
                  <a:cubicBezTo>
                    <a:pt x="21352" y="18396"/>
                    <a:pt x="21352" y="17946"/>
                    <a:pt x="21246" y="17721"/>
                  </a:cubicBezTo>
                  <a:cubicBezTo>
                    <a:pt x="21147" y="17510"/>
                    <a:pt x="21041" y="17286"/>
                    <a:pt x="20935" y="17061"/>
                  </a:cubicBezTo>
                  <a:cubicBezTo>
                    <a:pt x="17890" y="13716"/>
                    <a:pt x="14852" y="10596"/>
                    <a:pt x="11707" y="7926"/>
                  </a:cubicBezTo>
                  <a:cubicBezTo>
                    <a:pt x="8351" y="5031"/>
                    <a:pt x="4995" y="2586"/>
                    <a:pt x="1533" y="141"/>
                  </a:cubicBezTo>
                  <a:cubicBezTo>
                    <a:pt x="1420" y="42"/>
                    <a:pt x="1308" y="0"/>
                    <a:pt x="1182" y="0"/>
                  </a:cubicBezTo>
                  <a:close/>
                </a:path>
              </a:pathLst>
            </a:custGeom>
            <a:solidFill>
              <a:srgbClr val="33333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80" name="Google Shape;10275;p69"/>
            <p:cNvSpPr/>
            <p:nvPr/>
          </p:nvSpPr>
          <p:spPr>
            <a:xfrm rot="16200000">
              <a:off x="1152994" y="126554"/>
              <a:ext cx="177613" cy="912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6" h="21600" fill="norm" stroke="1" extrusionOk="0">
                  <a:moveTo>
                    <a:pt x="19461" y="0"/>
                  </a:moveTo>
                  <a:cubicBezTo>
                    <a:pt x="19226" y="0"/>
                    <a:pt x="18991" y="91"/>
                    <a:pt x="18756" y="410"/>
                  </a:cubicBezTo>
                  <a:cubicBezTo>
                    <a:pt x="13174" y="5804"/>
                    <a:pt x="7404" y="10857"/>
                    <a:pt x="1257" y="14112"/>
                  </a:cubicBezTo>
                  <a:cubicBezTo>
                    <a:pt x="881" y="14112"/>
                    <a:pt x="329" y="15181"/>
                    <a:pt x="141" y="15910"/>
                  </a:cubicBezTo>
                  <a:cubicBezTo>
                    <a:pt x="-47" y="17002"/>
                    <a:pt x="-47" y="18072"/>
                    <a:pt x="141" y="19165"/>
                  </a:cubicBezTo>
                  <a:cubicBezTo>
                    <a:pt x="329" y="19870"/>
                    <a:pt x="693" y="20963"/>
                    <a:pt x="1257" y="21327"/>
                  </a:cubicBezTo>
                  <a:cubicBezTo>
                    <a:pt x="1445" y="21509"/>
                    <a:pt x="1669" y="21600"/>
                    <a:pt x="1927" y="21600"/>
                  </a:cubicBezTo>
                  <a:cubicBezTo>
                    <a:pt x="2186" y="21600"/>
                    <a:pt x="2468" y="21509"/>
                    <a:pt x="2738" y="21327"/>
                  </a:cubicBezTo>
                  <a:cubicBezTo>
                    <a:pt x="8884" y="18436"/>
                    <a:pt x="14655" y="13383"/>
                    <a:pt x="20249" y="7625"/>
                  </a:cubicBezTo>
                  <a:cubicBezTo>
                    <a:pt x="20613" y="7261"/>
                    <a:pt x="20989" y="6532"/>
                    <a:pt x="21365" y="5463"/>
                  </a:cubicBezTo>
                  <a:cubicBezTo>
                    <a:pt x="21553" y="4734"/>
                    <a:pt x="21553" y="3642"/>
                    <a:pt x="21365" y="2572"/>
                  </a:cubicBezTo>
                  <a:cubicBezTo>
                    <a:pt x="21365" y="2208"/>
                    <a:pt x="21177" y="2208"/>
                    <a:pt x="21177" y="1844"/>
                  </a:cubicBezTo>
                  <a:cubicBezTo>
                    <a:pt x="20989" y="1138"/>
                    <a:pt x="20613" y="774"/>
                    <a:pt x="20425" y="410"/>
                  </a:cubicBezTo>
                  <a:cubicBezTo>
                    <a:pt x="20108" y="205"/>
                    <a:pt x="19790" y="0"/>
                    <a:pt x="19461" y="0"/>
                  </a:cubicBezTo>
                  <a:close/>
                </a:path>
              </a:pathLst>
            </a:custGeom>
            <a:solidFill>
              <a:srgbClr val="33333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81" name="Google Shape;10276;p69"/>
            <p:cNvSpPr/>
            <p:nvPr/>
          </p:nvSpPr>
          <p:spPr>
            <a:xfrm rot="16200000">
              <a:off x="1147129" y="125488"/>
              <a:ext cx="201842" cy="1056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600" fill="norm" stroke="1" extrusionOk="0">
                  <a:moveTo>
                    <a:pt x="19490" y="0"/>
                  </a:moveTo>
                  <a:cubicBezTo>
                    <a:pt x="19295" y="0"/>
                    <a:pt x="19110" y="79"/>
                    <a:pt x="18936" y="236"/>
                  </a:cubicBezTo>
                  <a:cubicBezTo>
                    <a:pt x="13093" y="5837"/>
                    <a:pt x="7403" y="11439"/>
                    <a:pt x="1078" y="14878"/>
                  </a:cubicBezTo>
                  <a:cubicBezTo>
                    <a:pt x="258" y="15488"/>
                    <a:pt x="-224" y="17669"/>
                    <a:pt x="104" y="19222"/>
                  </a:cubicBezTo>
                  <a:cubicBezTo>
                    <a:pt x="360" y="20716"/>
                    <a:pt x="1119" y="21600"/>
                    <a:pt x="1837" y="21600"/>
                  </a:cubicBezTo>
                  <a:cubicBezTo>
                    <a:pt x="2021" y="21600"/>
                    <a:pt x="2206" y="21541"/>
                    <a:pt x="2370" y="21403"/>
                  </a:cubicBezTo>
                  <a:cubicBezTo>
                    <a:pt x="8541" y="17669"/>
                    <a:pt x="14395" y="12068"/>
                    <a:pt x="20074" y="6466"/>
                  </a:cubicBezTo>
                  <a:cubicBezTo>
                    <a:pt x="20566" y="6152"/>
                    <a:pt x="20884" y="5837"/>
                    <a:pt x="21048" y="4914"/>
                  </a:cubicBezTo>
                  <a:cubicBezTo>
                    <a:pt x="21376" y="3970"/>
                    <a:pt x="21376" y="3046"/>
                    <a:pt x="21212" y="2103"/>
                  </a:cubicBezTo>
                  <a:cubicBezTo>
                    <a:pt x="21212" y="2103"/>
                    <a:pt x="21048" y="1789"/>
                    <a:pt x="21048" y="1789"/>
                  </a:cubicBezTo>
                  <a:cubicBezTo>
                    <a:pt x="20689" y="629"/>
                    <a:pt x="20064" y="0"/>
                    <a:pt x="19490" y="0"/>
                  </a:cubicBezTo>
                  <a:close/>
                </a:path>
              </a:pathLst>
            </a:custGeom>
            <a:solidFill>
              <a:srgbClr val="33333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82" name="Google Shape;10277;p69"/>
            <p:cNvSpPr/>
            <p:nvPr/>
          </p:nvSpPr>
          <p:spPr>
            <a:xfrm rot="16200000">
              <a:off x="1156785" y="132071"/>
              <a:ext cx="195702" cy="1048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8" h="21600" fill="norm" stroke="1" extrusionOk="0">
                  <a:moveTo>
                    <a:pt x="19411" y="0"/>
                  </a:moveTo>
                  <a:cubicBezTo>
                    <a:pt x="19200" y="0"/>
                    <a:pt x="18999" y="99"/>
                    <a:pt x="18851" y="357"/>
                  </a:cubicBezTo>
                  <a:cubicBezTo>
                    <a:pt x="13166" y="6004"/>
                    <a:pt x="7301" y="11355"/>
                    <a:pt x="1277" y="15120"/>
                  </a:cubicBezTo>
                  <a:cubicBezTo>
                    <a:pt x="273" y="15754"/>
                    <a:pt x="-234" y="17637"/>
                    <a:pt x="104" y="19519"/>
                  </a:cubicBezTo>
                  <a:cubicBezTo>
                    <a:pt x="495" y="20748"/>
                    <a:pt x="1203" y="21600"/>
                    <a:pt x="1890" y="21600"/>
                  </a:cubicBezTo>
                  <a:cubicBezTo>
                    <a:pt x="2080" y="21600"/>
                    <a:pt x="2271" y="21521"/>
                    <a:pt x="2450" y="21402"/>
                  </a:cubicBezTo>
                  <a:cubicBezTo>
                    <a:pt x="8643" y="17637"/>
                    <a:pt x="14328" y="12286"/>
                    <a:pt x="20024" y="6639"/>
                  </a:cubicBezTo>
                  <a:cubicBezTo>
                    <a:pt x="20531" y="6321"/>
                    <a:pt x="20859" y="5707"/>
                    <a:pt x="21028" y="5073"/>
                  </a:cubicBezTo>
                  <a:cubicBezTo>
                    <a:pt x="21366" y="4122"/>
                    <a:pt x="21366" y="3190"/>
                    <a:pt x="21197" y="2239"/>
                  </a:cubicBezTo>
                  <a:cubicBezTo>
                    <a:pt x="21028" y="1922"/>
                    <a:pt x="21028" y="1922"/>
                    <a:pt x="21028" y="1625"/>
                  </a:cubicBezTo>
                  <a:cubicBezTo>
                    <a:pt x="20859" y="991"/>
                    <a:pt x="20531" y="674"/>
                    <a:pt x="20193" y="357"/>
                  </a:cubicBezTo>
                  <a:cubicBezTo>
                    <a:pt x="20003" y="178"/>
                    <a:pt x="19696" y="0"/>
                    <a:pt x="19411" y="0"/>
                  </a:cubicBezTo>
                  <a:close/>
                </a:path>
              </a:pathLst>
            </a:custGeom>
            <a:solidFill>
              <a:srgbClr val="33333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83" name="Google Shape;10278;p69"/>
            <p:cNvSpPr/>
            <p:nvPr/>
          </p:nvSpPr>
          <p:spPr>
            <a:xfrm rot="16200000">
              <a:off x="1155499" y="133963"/>
              <a:ext cx="207024" cy="108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0" h="21600" fill="norm" stroke="1" extrusionOk="0">
                  <a:moveTo>
                    <a:pt x="19596" y="0"/>
                  </a:moveTo>
                  <a:cubicBezTo>
                    <a:pt x="19285" y="0"/>
                    <a:pt x="19025" y="288"/>
                    <a:pt x="18674" y="730"/>
                  </a:cubicBezTo>
                  <a:cubicBezTo>
                    <a:pt x="18403" y="979"/>
                    <a:pt x="18132" y="1248"/>
                    <a:pt x="17862" y="1517"/>
                  </a:cubicBezTo>
                  <a:cubicBezTo>
                    <a:pt x="17872" y="1459"/>
                    <a:pt x="17882" y="1402"/>
                    <a:pt x="17882" y="1325"/>
                  </a:cubicBezTo>
                  <a:cubicBezTo>
                    <a:pt x="12489" y="6816"/>
                    <a:pt x="6766" y="11059"/>
                    <a:pt x="1053" y="15322"/>
                  </a:cubicBezTo>
                  <a:cubicBezTo>
                    <a:pt x="261" y="15936"/>
                    <a:pt x="-220" y="17760"/>
                    <a:pt x="101" y="19584"/>
                  </a:cubicBezTo>
                  <a:cubicBezTo>
                    <a:pt x="351" y="20774"/>
                    <a:pt x="993" y="21600"/>
                    <a:pt x="1714" y="21600"/>
                  </a:cubicBezTo>
                  <a:cubicBezTo>
                    <a:pt x="1915" y="21600"/>
                    <a:pt x="2115" y="21542"/>
                    <a:pt x="2326" y="21408"/>
                  </a:cubicBezTo>
                  <a:cubicBezTo>
                    <a:pt x="5343" y="19277"/>
                    <a:pt x="8360" y="16838"/>
                    <a:pt x="11377" y="14419"/>
                  </a:cubicBezTo>
                  <a:cubicBezTo>
                    <a:pt x="14544" y="11981"/>
                    <a:pt x="17722" y="9235"/>
                    <a:pt x="20739" y="5894"/>
                  </a:cubicBezTo>
                  <a:cubicBezTo>
                    <a:pt x="21059" y="5587"/>
                    <a:pt x="21380" y="4685"/>
                    <a:pt x="21380" y="3763"/>
                  </a:cubicBezTo>
                  <a:cubicBezTo>
                    <a:pt x="21380" y="3149"/>
                    <a:pt x="21380" y="2246"/>
                    <a:pt x="21059" y="1632"/>
                  </a:cubicBezTo>
                  <a:cubicBezTo>
                    <a:pt x="21059" y="1632"/>
                    <a:pt x="21059" y="1325"/>
                    <a:pt x="21059" y="1325"/>
                  </a:cubicBezTo>
                  <a:cubicBezTo>
                    <a:pt x="20899" y="730"/>
                    <a:pt x="20428" y="115"/>
                    <a:pt x="19947" y="115"/>
                  </a:cubicBezTo>
                  <a:cubicBezTo>
                    <a:pt x="19816" y="38"/>
                    <a:pt x="19706" y="0"/>
                    <a:pt x="19596" y="0"/>
                  </a:cubicBezTo>
                  <a:close/>
                </a:path>
              </a:pathLst>
            </a:custGeom>
            <a:solidFill>
              <a:srgbClr val="33333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84" name="Google Shape;10279;p69"/>
            <p:cNvSpPr/>
            <p:nvPr/>
          </p:nvSpPr>
          <p:spPr>
            <a:xfrm rot="16200000">
              <a:off x="-105133" y="717025"/>
              <a:ext cx="2518204" cy="22373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7" h="21600" fill="norm" stroke="1" extrusionOk="0">
                  <a:moveTo>
                    <a:pt x="6802" y="0"/>
                  </a:moveTo>
                  <a:cubicBezTo>
                    <a:pt x="6793" y="0"/>
                    <a:pt x="6784" y="1"/>
                    <a:pt x="6775" y="4"/>
                  </a:cubicBezTo>
                  <a:cubicBezTo>
                    <a:pt x="6643" y="47"/>
                    <a:pt x="6511" y="77"/>
                    <a:pt x="6366" y="107"/>
                  </a:cubicBezTo>
                  <a:cubicBezTo>
                    <a:pt x="6076" y="122"/>
                    <a:pt x="5786" y="165"/>
                    <a:pt x="5496" y="210"/>
                  </a:cubicBezTo>
                  <a:cubicBezTo>
                    <a:pt x="5417" y="225"/>
                    <a:pt x="5337" y="239"/>
                    <a:pt x="5272" y="253"/>
                  </a:cubicBezTo>
                  <a:cubicBezTo>
                    <a:pt x="5233" y="253"/>
                    <a:pt x="5206" y="283"/>
                    <a:pt x="5179" y="313"/>
                  </a:cubicBezTo>
                  <a:cubicBezTo>
                    <a:pt x="5153" y="356"/>
                    <a:pt x="5153" y="401"/>
                    <a:pt x="5153" y="445"/>
                  </a:cubicBezTo>
                  <a:cubicBezTo>
                    <a:pt x="4942" y="533"/>
                    <a:pt x="4732" y="607"/>
                    <a:pt x="4507" y="680"/>
                  </a:cubicBezTo>
                  <a:cubicBezTo>
                    <a:pt x="4111" y="827"/>
                    <a:pt x="3755" y="989"/>
                    <a:pt x="3412" y="1166"/>
                  </a:cubicBezTo>
                  <a:cubicBezTo>
                    <a:pt x="3069" y="1342"/>
                    <a:pt x="2753" y="1547"/>
                    <a:pt x="2476" y="1768"/>
                  </a:cubicBezTo>
                  <a:cubicBezTo>
                    <a:pt x="2199" y="2004"/>
                    <a:pt x="1936" y="2269"/>
                    <a:pt x="1698" y="2563"/>
                  </a:cubicBezTo>
                  <a:cubicBezTo>
                    <a:pt x="1474" y="2827"/>
                    <a:pt x="1276" y="3136"/>
                    <a:pt x="1092" y="3474"/>
                  </a:cubicBezTo>
                  <a:cubicBezTo>
                    <a:pt x="762" y="4077"/>
                    <a:pt x="498" y="4798"/>
                    <a:pt x="300" y="5592"/>
                  </a:cubicBezTo>
                  <a:cubicBezTo>
                    <a:pt x="142" y="6298"/>
                    <a:pt x="49" y="7077"/>
                    <a:pt x="10" y="7915"/>
                  </a:cubicBezTo>
                  <a:cubicBezTo>
                    <a:pt x="-3" y="8268"/>
                    <a:pt x="-3" y="8636"/>
                    <a:pt x="10" y="9062"/>
                  </a:cubicBezTo>
                  <a:cubicBezTo>
                    <a:pt x="10" y="9357"/>
                    <a:pt x="37" y="9666"/>
                    <a:pt x="63" y="9959"/>
                  </a:cubicBezTo>
                  <a:lnTo>
                    <a:pt x="63" y="10107"/>
                  </a:lnTo>
                  <a:cubicBezTo>
                    <a:pt x="89" y="10401"/>
                    <a:pt x="103" y="10709"/>
                    <a:pt x="129" y="11018"/>
                  </a:cubicBezTo>
                  <a:cubicBezTo>
                    <a:pt x="155" y="11386"/>
                    <a:pt x="168" y="11738"/>
                    <a:pt x="195" y="12092"/>
                  </a:cubicBezTo>
                  <a:cubicBezTo>
                    <a:pt x="261" y="12944"/>
                    <a:pt x="340" y="13680"/>
                    <a:pt x="419" y="14341"/>
                  </a:cubicBezTo>
                  <a:cubicBezTo>
                    <a:pt x="538" y="15194"/>
                    <a:pt x="670" y="15929"/>
                    <a:pt x="841" y="16621"/>
                  </a:cubicBezTo>
                  <a:cubicBezTo>
                    <a:pt x="1039" y="17401"/>
                    <a:pt x="1276" y="18063"/>
                    <a:pt x="1566" y="18665"/>
                  </a:cubicBezTo>
                  <a:cubicBezTo>
                    <a:pt x="1645" y="18813"/>
                    <a:pt x="1724" y="18974"/>
                    <a:pt x="1803" y="19106"/>
                  </a:cubicBezTo>
                  <a:cubicBezTo>
                    <a:pt x="2067" y="19563"/>
                    <a:pt x="2371" y="19945"/>
                    <a:pt x="2701" y="20268"/>
                  </a:cubicBezTo>
                  <a:cubicBezTo>
                    <a:pt x="2924" y="20489"/>
                    <a:pt x="3175" y="20665"/>
                    <a:pt x="3439" y="20827"/>
                  </a:cubicBezTo>
                  <a:cubicBezTo>
                    <a:pt x="3703" y="20974"/>
                    <a:pt x="4006" y="21106"/>
                    <a:pt x="4362" y="21224"/>
                  </a:cubicBezTo>
                  <a:cubicBezTo>
                    <a:pt x="4665" y="21327"/>
                    <a:pt x="5008" y="21400"/>
                    <a:pt x="5403" y="21474"/>
                  </a:cubicBezTo>
                  <a:cubicBezTo>
                    <a:pt x="5759" y="21533"/>
                    <a:pt x="6129" y="21577"/>
                    <a:pt x="6511" y="21592"/>
                  </a:cubicBezTo>
                  <a:cubicBezTo>
                    <a:pt x="6642" y="21597"/>
                    <a:pt x="6772" y="21600"/>
                    <a:pt x="6902" y="21600"/>
                  </a:cubicBezTo>
                  <a:cubicBezTo>
                    <a:pt x="7128" y="21600"/>
                    <a:pt x="7353" y="21590"/>
                    <a:pt x="7580" y="21562"/>
                  </a:cubicBezTo>
                  <a:cubicBezTo>
                    <a:pt x="7935" y="21533"/>
                    <a:pt x="8239" y="21474"/>
                    <a:pt x="8529" y="21386"/>
                  </a:cubicBezTo>
                  <a:cubicBezTo>
                    <a:pt x="8858" y="21297"/>
                    <a:pt x="9201" y="21180"/>
                    <a:pt x="9610" y="20988"/>
                  </a:cubicBezTo>
                  <a:cubicBezTo>
                    <a:pt x="9940" y="20856"/>
                    <a:pt x="10296" y="20680"/>
                    <a:pt x="10718" y="20459"/>
                  </a:cubicBezTo>
                  <a:cubicBezTo>
                    <a:pt x="11430" y="20077"/>
                    <a:pt x="12142" y="19636"/>
                    <a:pt x="12828" y="19224"/>
                  </a:cubicBezTo>
                  <a:lnTo>
                    <a:pt x="12880" y="19180"/>
                  </a:lnTo>
                  <a:cubicBezTo>
                    <a:pt x="13632" y="18724"/>
                    <a:pt x="14370" y="18282"/>
                    <a:pt x="15189" y="17812"/>
                  </a:cubicBezTo>
                  <a:cubicBezTo>
                    <a:pt x="15940" y="17371"/>
                    <a:pt x="16823" y="16842"/>
                    <a:pt x="17667" y="16298"/>
                  </a:cubicBezTo>
                  <a:cubicBezTo>
                    <a:pt x="18551" y="15724"/>
                    <a:pt x="19315" y="15165"/>
                    <a:pt x="20015" y="14577"/>
                  </a:cubicBezTo>
                  <a:cubicBezTo>
                    <a:pt x="20279" y="14371"/>
                    <a:pt x="20516" y="14151"/>
                    <a:pt x="20766" y="13930"/>
                  </a:cubicBezTo>
                  <a:lnTo>
                    <a:pt x="20924" y="13797"/>
                  </a:lnTo>
                  <a:cubicBezTo>
                    <a:pt x="21017" y="13709"/>
                    <a:pt x="21136" y="13606"/>
                    <a:pt x="21241" y="13503"/>
                  </a:cubicBezTo>
                  <a:cubicBezTo>
                    <a:pt x="21307" y="13445"/>
                    <a:pt x="21360" y="13386"/>
                    <a:pt x="21412" y="13313"/>
                  </a:cubicBezTo>
                  <a:cubicBezTo>
                    <a:pt x="21465" y="13253"/>
                    <a:pt x="21505" y="13195"/>
                    <a:pt x="21558" y="13135"/>
                  </a:cubicBezTo>
                  <a:lnTo>
                    <a:pt x="21531" y="13122"/>
                  </a:lnTo>
                  <a:cubicBezTo>
                    <a:pt x="21412" y="13047"/>
                    <a:pt x="21281" y="12959"/>
                    <a:pt x="21175" y="12856"/>
                  </a:cubicBezTo>
                  <a:cubicBezTo>
                    <a:pt x="21109" y="12798"/>
                    <a:pt x="21057" y="12739"/>
                    <a:pt x="21004" y="12680"/>
                  </a:cubicBezTo>
                  <a:cubicBezTo>
                    <a:pt x="20964" y="12621"/>
                    <a:pt x="20924" y="12563"/>
                    <a:pt x="20898" y="12503"/>
                  </a:cubicBezTo>
                  <a:cubicBezTo>
                    <a:pt x="20832" y="12385"/>
                    <a:pt x="20793" y="12268"/>
                    <a:pt x="20780" y="12136"/>
                  </a:cubicBezTo>
                  <a:cubicBezTo>
                    <a:pt x="20766" y="12018"/>
                    <a:pt x="20766" y="11901"/>
                    <a:pt x="20806" y="11783"/>
                  </a:cubicBezTo>
                  <a:cubicBezTo>
                    <a:pt x="20832" y="11695"/>
                    <a:pt x="20872" y="11592"/>
                    <a:pt x="20924" y="11504"/>
                  </a:cubicBezTo>
                  <a:cubicBezTo>
                    <a:pt x="21017" y="11312"/>
                    <a:pt x="21148" y="11151"/>
                    <a:pt x="21228" y="10945"/>
                  </a:cubicBezTo>
                  <a:cubicBezTo>
                    <a:pt x="21241" y="10915"/>
                    <a:pt x="21254" y="10871"/>
                    <a:pt x="21267" y="10842"/>
                  </a:cubicBezTo>
                  <a:cubicBezTo>
                    <a:pt x="21267" y="10812"/>
                    <a:pt x="21281" y="10768"/>
                    <a:pt x="21281" y="10739"/>
                  </a:cubicBezTo>
                  <a:cubicBezTo>
                    <a:pt x="21294" y="10680"/>
                    <a:pt x="21294" y="10636"/>
                    <a:pt x="21294" y="10577"/>
                  </a:cubicBezTo>
                  <a:lnTo>
                    <a:pt x="21281" y="10577"/>
                  </a:lnTo>
                  <a:cubicBezTo>
                    <a:pt x="21281" y="10548"/>
                    <a:pt x="21281" y="10518"/>
                    <a:pt x="21267" y="10489"/>
                  </a:cubicBezTo>
                  <a:cubicBezTo>
                    <a:pt x="21267" y="10459"/>
                    <a:pt x="21254" y="10430"/>
                    <a:pt x="21241" y="10401"/>
                  </a:cubicBezTo>
                  <a:cubicBezTo>
                    <a:pt x="21215" y="10341"/>
                    <a:pt x="21188" y="10283"/>
                    <a:pt x="21162" y="10238"/>
                  </a:cubicBezTo>
                  <a:cubicBezTo>
                    <a:pt x="21123" y="10180"/>
                    <a:pt x="21083" y="10136"/>
                    <a:pt x="21043" y="10092"/>
                  </a:cubicBezTo>
                  <a:cubicBezTo>
                    <a:pt x="21004" y="10033"/>
                    <a:pt x="20951" y="9989"/>
                    <a:pt x="20898" y="9945"/>
                  </a:cubicBezTo>
                  <a:cubicBezTo>
                    <a:pt x="20819" y="9871"/>
                    <a:pt x="20753" y="9783"/>
                    <a:pt x="20687" y="9694"/>
                  </a:cubicBezTo>
                  <a:cubicBezTo>
                    <a:pt x="20635" y="9606"/>
                    <a:pt x="20582" y="9518"/>
                    <a:pt x="20582" y="9400"/>
                  </a:cubicBezTo>
                  <a:cubicBezTo>
                    <a:pt x="20582" y="9342"/>
                    <a:pt x="20582" y="9283"/>
                    <a:pt x="20595" y="9209"/>
                  </a:cubicBezTo>
                  <a:cubicBezTo>
                    <a:pt x="20608" y="9151"/>
                    <a:pt x="20621" y="9092"/>
                    <a:pt x="20647" y="9033"/>
                  </a:cubicBezTo>
                  <a:cubicBezTo>
                    <a:pt x="20687" y="8959"/>
                    <a:pt x="20726" y="8886"/>
                    <a:pt x="20766" y="8813"/>
                  </a:cubicBezTo>
                  <a:cubicBezTo>
                    <a:pt x="20806" y="8753"/>
                    <a:pt x="20845" y="8710"/>
                    <a:pt x="20885" y="8650"/>
                  </a:cubicBezTo>
                  <a:cubicBezTo>
                    <a:pt x="20978" y="8548"/>
                    <a:pt x="21083" y="8459"/>
                    <a:pt x="21202" y="8371"/>
                  </a:cubicBezTo>
                  <a:cubicBezTo>
                    <a:pt x="21307" y="8283"/>
                    <a:pt x="21426" y="8209"/>
                    <a:pt x="21558" y="8166"/>
                  </a:cubicBezTo>
                  <a:cubicBezTo>
                    <a:pt x="21570" y="8151"/>
                    <a:pt x="21584" y="8151"/>
                    <a:pt x="21597" y="8151"/>
                  </a:cubicBezTo>
                  <a:cubicBezTo>
                    <a:pt x="21412" y="7974"/>
                    <a:pt x="21228" y="7812"/>
                    <a:pt x="21057" y="7665"/>
                  </a:cubicBezTo>
                  <a:cubicBezTo>
                    <a:pt x="20793" y="7430"/>
                    <a:pt x="20516" y="7224"/>
                    <a:pt x="20265" y="7033"/>
                  </a:cubicBezTo>
                  <a:lnTo>
                    <a:pt x="19527" y="6474"/>
                  </a:lnTo>
                  <a:lnTo>
                    <a:pt x="19184" y="6210"/>
                  </a:lnTo>
                  <a:cubicBezTo>
                    <a:pt x="17193" y="4680"/>
                    <a:pt x="15122" y="3092"/>
                    <a:pt x="12907" y="1886"/>
                  </a:cubicBezTo>
                  <a:cubicBezTo>
                    <a:pt x="11601" y="1180"/>
                    <a:pt x="10402" y="695"/>
                    <a:pt x="9241" y="401"/>
                  </a:cubicBezTo>
                  <a:cubicBezTo>
                    <a:pt x="8621" y="253"/>
                    <a:pt x="7989" y="150"/>
                    <a:pt x="7368" y="107"/>
                  </a:cubicBezTo>
                  <a:cubicBezTo>
                    <a:pt x="7224" y="107"/>
                    <a:pt x="7078" y="107"/>
                    <a:pt x="6933" y="92"/>
                  </a:cubicBezTo>
                  <a:cubicBezTo>
                    <a:pt x="6901" y="31"/>
                    <a:pt x="6849" y="0"/>
                    <a:pt x="6802" y="0"/>
                  </a:cubicBezTo>
                  <a:close/>
                </a:path>
              </a:pathLst>
            </a:custGeom>
            <a:solidFill>
              <a:srgbClr val="F9BE9F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85" name="Google Shape;10280;p69"/>
            <p:cNvSpPr/>
            <p:nvPr/>
          </p:nvSpPr>
          <p:spPr>
            <a:xfrm rot="16200000">
              <a:off x="-409359" y="1038567"/>
              <a:ext cx="1756738" cy="8759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2" h="21600" fill="norm" stroke="1" extrusionOk="0">
                  <a:moveTo>
                    <a:pt x="1408" y="0"/>
                  </a:moveTo>
                  <a:cubicBezTo>
                    <a:pt x="1200" y="0"/>
                    <a:pt x="992" y="0"/>
                    <a:pt x="785" y="38"/>
                  </a:cubicBezTo>
                  <a:cubicBezTo>
                    <a:pt x="576" y="38"/>
                    <a:pt x="369" y="76"/>
                    <a:pt x="161" y="152"/>
                  </a:cubicBezTo>
                  <a:cubicBezTo>
                    <a:pt x="48" y="190"/>
                    <a:pt x="-28" y="415"/>
                    <a:pt x="10" y="640"/>
                  </a:cubicBezTo>
                  <a:cubicBezTo>
                    <a:pt x="27" y="837"/>
                    <a:pt x="115" y="946"/>
                    <a:pt x="213" y="946"/>
                  </a:cubicBezTo>
                  <a:cubicBezTo>
                    <a:pt x="227" y="946"/>
                    <a:pt x="241" y="946"/>
                    <a:pt x="256" y="939"/>
                  </a:cubicBezTo>
                  <a:cubicBezTo>
                    <a:pt x="331" y="903"/>
                    <a:pt x="407" y="903"/>
                    <a:pt x="501" y="865"/>
                  </a:cubicBezTo>
                  <a:cubicBezTo>
                    <a:pt x="728" y="827"/>
                    <a:pt x="954" y="827"/>
                    <a:pt x="1180" y="827"/>
                  </a:cubicBezTo>
                  <a:cubicBezTo>
                    <a:pt x="1408" y="827"/>
                    <a:pt x="1635" y="827"/>
                    <a:pt x="1861" y="865"/>
                  </a:cubicBezTo>
                  <a:cubicBezTo>
                    <a:pt x="2295" y="903"/>
                    <a:pt x="2729" y="977"/>
                    <a:pt x="3183" y="1129"/>
                  </a:cubicBezTo>
                  <a:cubicBezTo>
                    <a:pt x="4618" y="1617"/>
                    <a:pt x="5976" y="2667"/>
                    <a:pt x="7298" y="3870"/>
                  </a:cubicBezTo>
                  <a:cubicBezTo>
                    <a:pt x="8337" y="4846"/>
                    <a:pt x="9356" y="5937"/>
                    <a:pt x="10376" y="7063"/>
                  </a:cubicBezTo>
                  <a:cubicBezTo>
                    <a:pt x="11489" y="8303"/>
                    <a:pt x="12566" y="9617"/>
                    <a:pt x="13642" y="11006"/>
                  </a:cubicBezTo>
                  <a:cubicBezTo>
                    <a:pt x="15794" y="13787"/>
                    <a:pt x="17871" y="16754"/>
                    <a:pt x="19949" y="19760"/>
                  </a:cubicBezTo>
                  <a:cubicBezTo>
                    <a:pt x="20364" y="20360"/>
                    <a:pt x="20779" y="20998"/>
                    <a:pt x="21194" y="21600"/>
                  </a:cubicBezTo>
                  <a:cubicBezTo>
                    <a:pt x="21213" y="21562"/>
                    <a:pt x="21232" y="21524"/>
                    <a:pt x="21270" y="21486"/>
                  </a:cubicBezTo>
                  <a:cubicBezTo>
                    <a:pt x="21365" y="21375"/>
                    <a:pt x="21459" y="21223"/>
                    <a:pt x="21572" y="21150"/>
                  </a:cubicBezTo>
                  <a:cubicBezTo>
                    <a:pt x="19571" y="18219"/>
                    <a:pt x="17570" y="15288"/>
                    <a:pt x="15531" y="12510"/>
                  </a:cubicBezTo>
                  <a:cubicBezTo>
                    <a:pt x="13434" y="9693"/>
                    <a:pt x="11263" y="6987"/>
                    <a:pt x="8997" y="4659"/>
                  </a:cubicBezTo>
                  <a:cubicBezTo>
                    <a:pt x="7639" y="3232"/>
                    <a:pt x="6241" y="1916"/>
                    <a:pt x="4768" y="1053"/>
                  </a:cubicBezTo>
                  <a:cubicBezTo>
                    <a:pt x="4050" y="640"/>
                    <a:pt x="3333" y="301"/>
                    <a:pt x="2578" y="152"/>
                  </a:cubicBezTo>
                  <a:cubicBezTo>
                    <a:pt x="2201" y="38"/>
                    <a:pt x="1804" y="0"/>
                    <a:pt x="1408" y="0"/>
                  </a:cubicBezTo>
                  <a:close/>
                </a:path>
              </a:pathLst>
            </a:custGeom>
            <a:solidFill>
              <a:srgbClr val="F9BE9F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86" name="Google Shape;10281;p69"/>
            <p:cNvSpPr/>
            <p:nvPr/>
          </p:nvSpPr>
          <p:spPr>
            <a:xfrm rot="16200000">
              <a:off x="-197384" y="1928171"/>
              <a:ext cx="634369" cy="1901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5" h="21600" fill="norm" stroke="1" extrusionOk="0">
                  <a:moveTo>
                    <a:pt x="3700" y="0"/>
                  </a:moveTo>
                  <a:cubicBezTo>
                    <a:pt x="2607" y="0"/>
                    <a:pt x="1517" y="240"/>
                    <a:pt x="424" y="895"/>
                  </a:cubicBezTo>
                  <a:cubicBezTo>
                    <a:pt x="163" y="1070"/>
                    <a:pt x="-44" y="2108"/>
                    <a:pt x="9" y="3145"/>
                  </a:cubicBezTo>
                  <a:cubicBezTo>
                    <a:pt x="55" y="4051"/>
                    <a:pt x="298" y="4565"/>
                    <a:pt x="569" y="4565"/>
                  </a:cubicBezTo>
                  <a:cubicBezTo>
                    <a:pt x="608" y="4565"/>
                    <a:pt x="648" y="4554"/>
                    <a:pt x="687" y="4532"/>
                  </a:cubicBezTo>
                  <a:cubicBezTo>
                    <a:pt x="1102" y="4357"/>
                    <a:pt x="1573" y="4182"/>
                    <a:pt x="1991" y="4008"/>
                  </a:cubicBezTo>
                  <a:lnTo>
                    <a:pt x="1938" y="4008"/>
                  </a:lnTo>
                  <a:cubicBezTo>
                    <a:pt x="2581" y="3822"/>
                    <a:pt x="3223" y="3735"/>
                    <a:pt x="3862" y="3735"/>
                  </a:cubicBezTo>
                  <a:cubicBezTo>
                    <a:pt x="5564" y="3735"/>
                    <a:pt x="7260" y="4346"/>
                    <a:pt x="8930" y="5220"/>
                  </a:cubicBezTo>
                  <a:lnTo>
                    <a:pt x="8772" y="5220"/>
                  </a:lnTo>
                  <a:cubicBezTo>
                    <a:pt x="11485" y="6781"/>
                    <a:pt x="14199" y="9380"/>
                    <a:pt x="16702" y="13181"/>
                  </a:cubicBezTo>
                  <a:cubicBezTo>
                    <a:pt x="18111" y="15430"/>
                    <a:pt x="19468" y="18029"/>
                    <a:pt x="20667" y="21316"/>
                  </a:cubicBezTo>
                  <a:cubicBezTo>
                    <a:pt x="20729" y="21513"/>
                    <a:pt x="20808" y="21600"/>
                    <a:pt x="20894" y="21600"/>
                  </a:cubicBezTo>
                  <a:cubicBezTo>
                    <a:pt x="20957" y="21600"/>
                    <a:pt x="21019" y="21556"/>
                    <a:pt x="21085" y="21491"/>
                  </a:cubicBezTo>
                  <a:cubicBezTo>
                    <a:pt x="21190" y="21491"/>
                    <a:pt x="21345" y="21141"/>
                    <a:pt x="21451" y="20792"/>
                  </a:cubicBezTo>
                  <a:cubicBezTo>
                    <a:pt x="21503" y="20279"/>
                    <a:pt x="21556" y="19754"/>
                    <a:pt x="21503" y="19241"/>
                  </a:cubicBezTo>
                  <a:cubicBezTo>
                    <a:pt x="21503" y="19067"/>
                    <a:pt x="21451" y="18892"/>
                    <a:pt x="21451" y="18717"/>
                  </a:cubicBezTo>
                  <a:cubicBezTo>
                    <a:pt x="21398" y="18542"/>
                    <a:pt x="21345" y="18368"/>
                    <a:pt x="21243" y="18204"/>
                  </a:cubicBezTo>
                  <a:cubicBezTo>
                    <a:pt x="19939" y="14393"/>
                    <a:pt x="18424" y="11630"/>
                    <a:pt x="16807" y="9380"/>
                  </a:cubicBezTo>
                  <a:cubicBezTo>
                    <a:pt x="15085" y="6607"/>
                    <a:pt x="13208" y="4707"/>
                    <a:pt x="11331" y="3145"/>
                  </a:cubicBezTo>
                  <a:cubicBezTo>
                    <a:pt x="9450" y="1594"/>
                    <a:pt x="7520" y="557"/>
                    <a:pt x="5591" y="207"/>
                  </a:cubicBezTo>
                  <a:cubicBezTo>
                    <a:pt x="4962" y="76"/>
                    <a:pt x="4329" y="0"/>
                    <a:pt x="3700" y="0"/>
                  </a:cubicBezTo>
                  <a:close/>
                </a:path>
              </a:pathLst>
            </a:custGeom>
            <a:solidFill>
              <a:srgbClr val="F9BE9F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87" name="Google Shape;10282;p69"/>
            <p:cNvSpPr/>
            <p:nvPr/>
          </p:nvSpPr>
          <p:spPr>
            <a:xfrm rot="16200000">
              <a:off x="2047" y="1616529"/>
              <a:ext cx="416843" cy="2113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0" h="21600" fill="norm" stroke="1" extrusionOk="0">
                  <a:moveTo>
                    <a:pt x="814" y="0"/>
                  </a:moveTo>
                  <a:cubicBezTo>
                    <a:pt x="469" y="0"/>
                    <a:pt x="110" y="442"/>
                    <a:pt x="50" y="1189"/>
                  </a:cubicBezTo>
                  <a:cubicBezTo>
                    <a:pt x="-110" y="1965"/>
                    <a:pt x="130" y="3056"/>
                    <a:pt x="604" y="3213"/>
                  </a:cubicBezTo>
                  <a:cubicBezTo>
                    <a:pt x="4085" y="5238"/>
                    <a:pt x="7486" y="7881"/>
                    <a:pt x="10807" y="10839"/>
                  </a:cubicBezTo>
                  <a:cubicBezTo>
                    <a:pt x="10807" y="10839"/>
                    <a:pt x="10802" y="10829"/>
                    <a:pt x="10792" y="10810"/>
                  </a:cubicBezTo>
                  <a:cubicBezTo>
                    <a:pt x="14064" y="13738"/>
                    <a:pt x="17180" y="17276"/>
                    <a:pt x="20147" y="21266"/>
                  </a:cubicBezTo>
                  <a:cubicBezTo>
                    <a:pt x="20291" y="21502"/>
                    <a:pt x="20456" y="21600"/>
                    <a:pt x="20621" y="21600"/>
                  </a:cubicBezTo>
                  <a:cubicBezTo>
                    <a:pt x="20906" y="21600"/>
                    <a:pt x="21180" y="21295"/>
                    <a:pt x="21330" y="20804"/>
                  </a:cubicBezTo>
                  <a:cubicBezTo>
                    <a:pt x="21490" y="20175"/>
                    <a:pt x="21490" y="19556"/>
                    <a:pt x="21330" y="18937"/>
                  </a:cubicBezTo>
                  <a:cubicBezTo>
                    <a:pt x="21250" y="18780"/>
                    <a:pt x="21175" y="18622"/>
                    <a:pt x="21095" y="18465"/>
                  </a:cubicBezTo>
                  <a:cubicBezTo>
                    <a:pt x="18089" y="14259"/>
                    <a:pt x="14843" y="10839"/>
                    <a:pt x="11522" y="7881"/>
                  </a:cubicBezTo>
                  <a:cubicBezTo>
                    <a:pt x="8195" y="4766"/>
                    <a:pt x="4714" y="2123"/>
                    <a:pt x="1079" y="98"/>
                  </a:cubicBezTo>
                  <a:cubicBezTo>
                    <a:pt x="994" y="29"/>
                    <a:pt x="904" y="0"/>
                    <a:pt x="814" y="0"/>
                  </a:cubicBezTo>
                  <a:close/>
                </a:path>
              </a:pathLst>
            </a:custGeom>
            <a:solidFill>
              <a:srgbClr val="F9BE9F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88" name="Google Shape;10283;p69"/>
            <p:cNvSpPr/>
            <p:nvPr/>
          </p:nvSpPr>
          <p:spPr>
            <a:xfrm rot="16200000">
              <a:off x="-514" y="1613032"/>
              <a:ext cx="403023" cy="2045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8" h="21600" fill="norm" stroke="1" extrusionOk="0">
                  <a:moveTo>
                    <a:pt x="891" y="0"/>
                  </a:moveTo>
                  <a:cubicBezTo>
                    <a:pt x="514" y="0"/>
                    <a:pt x="178" y="457"/>
                    <a:pt x="49" y="1219"/>
                  </a:cubicBezTo>
                  <a:cubicBezTo>
                    <a:pt x="-111" y="2021"/>
                    <a:pt x="132" y="3148"/>
                    <a:pt x="622" y="3311"/>
                  </a:cubicBezTo>
                  <a:cubicBezTo>
                    <a:pt x="3649" y="4925"/>
                    <a:pt x="6598" y="7170"/>
                    <a:pt x="9377" y="9749"/>
                  </a:cubicBezTo>
                  <a:cubicBezTo>
                    <a:pt x="13060" y="13131"/>
                    <a:pt x="16660" y="17152"/>
                    <a:pt x="20100" y="21336"/>
                  </a:cubicBezTo>
                  <a:cubicBezTo>
                    <a:pt x="20249" y="21509"/>
                    <a:pt x="20430" y="21600"/>
                    <a:pt x="20601" y="21600"/>
                  </a:cubicBezTo>
                  <a:cubicBezTo>
                    <a:pt x="20890" y="21600"/>
                    <a:pt x="21174" y="21356"/>
                    <a:pt x="21324" y="20849"/>
                  </a:cubicBezTo>
                  <a:cubicBezTo>
                    <a:pt x="21489" y="20209"/>
                    <a:pt x="21489" y="19559"/>
                    <a:pt x="21324" y="18919"/>
                  </a:cubicBezTo>
                  <a:cubicBezTo>
                    <a:pt x="21241" y="18757"/>
                    <a:pt x="21164" y="18594"/>
                    <a:pt x="21081" y="18432"/>
                  </a:cubicBezTo>
                  <a:cubicBezTo>
                    <a:pt x="17972" y="14573"/>
                    <a:pt x="14862" y="11039"/>
                    <a:pt x="11588" y="7819"/>
                  </a:cubicBezTo>
                  <a:cubicBezTo>
                    <a:pt x="8236" y="4600"/>
                    <a:pt x="4713" y="1869"/>
                    <a:pt x="1196" y="91"/>
                  </a:cubicBezTo>
                  <a:cubicBezTo>
                    <a:pt x="1092" y="30"/>
                    <a:pt x="989" y="0"/>
                    <a:pt x="891" y="0"/>
                  </a:cubicBezTo>
                  <a:close/>
                </a:path>
              </a:pathLst>
            </a:custGeom>
            <a:solidFill>
              <a:srgbClr val="F9BE9F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89" name="Google Shape;10284;p69"/>
            <p:cNvSpPr/>
            <p:nvPr/>
          </p:nvSpPr>
          <p:spPr>
            <a:xfrm rot="16200000">
              <a:off x="-26933" y="1616679"/>
              <a:ext cx="440766" cy="2226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2" h="21600" fill="norm" stroke="1" extrusionOk="0">
                  <a:moveTo>
                    <a:pt x="820" y="0"/>
                  </a:moveTo>
                  <a:cubicBezTo>
                    <a:pt x="460" y="0"/>
                    <a:pt x="138" y="504"/>
                    <a:pt x="15" y="1110"/>
                  </a:cubicBezTo>
                  <a:cubicBezTo>
                    <a:pt x="-61" y="1996"/>
                    <a:pt x="162" y="2882"/>
                    <a:pt x="536" y="3180"/>
                  </a:cubicBezTo>
                  <a:cubicBezTo>
                    <a:pt x="3840" y="5251"/>
                    <a:pt x="6989" y="7760"/>
                    <a:pt x="10138" y="10567"/>
                  </a:cubicBezTo>
                  <a:cubicBezTo>
                    <a:pt x="13589" y="13812"/>
                    <a:pt x="16965" y="17366"/>
                    <a:pt x="20265" y="21348"/>
                  </a:cubicBezTo>
                  <a:cubicBezTo>
                    <a:pt x="20407" y="21516"/>
                    <a:pt x="20568" y="21600"/>
                    <a:pt x="20729" y="21600"/>
                  </a:cubicBezTo>
                  <a:cubicBezTo>
                    <a:pt x="20995" y="21600"/>
                    <a:pt x="21250" y="21367"/>
                    <a:pt x="21392" y="20910"/>
                  </a:cubicBezTo>
                  <a:cubicBezTo>
                    <a:pt x="21539" y="20322"/>
                    <a:pt x="21539" y="19725"/>
                    <a:pt x="21392" y="19138"/>
                  </a:cubicBezTo>
                  <a:cubicBezTo>
                    <a:pt x="21316" y="18989"/>
                    <a:pt x="21241" y="18839"/>
                    <a:pt x="21165" y="18690"/>
                  </a:cubicBezTo>
                  <a:cubicBezTo>
                    <a:pt x="14792" y="11005"/>
                    <a:pt x="8116" y="4654"/>
                    <a:pt x="1061" y="75"/>
                  </a:cubicBezTo>
                  <a:cubicBezTo>
                    <a:pt x="981" y="19"/>
                    <a:pt x="900" y="0"/>
                    <a:pt x="820" y="0"/>
                  </a:cubicBezTo>
                  <a:close/>
                </a:path>
              </a:pathLst>
            </a:custGeom>
            <a:solidFill>
              <a:srgbClr val="F9BE9F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90" name="Google Shape;10285;p69"/>
            <p:cNvSpPr/>
            <p:nvPr/>
          </p:nvSpPr>
          <p:spPr>
            <a:xfrm rot="16200000">
              <a:off x="-2096" y="1560710"/>
              <a:ext cx="434647" cy="2300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1" h="21600" fill="norm" stroke="1" extrusionOk="0">
                  <a:moveTo>
                    <a:pt x="8993" y="9469"/>
                  </a:moveTo>
                  <a:cubicBezTo>
                    <a:pt x="9012" y="9496"/>
                    <a:pt x="9031" y="9532"/>
                    <a:pt x="9065" y="9532"/>
                  </a:cubicBezTo>
                  <a:cubicBezTo>
                    <a:pt x="9041" y="9505"/>
                    <a:pt x="9017" y="9487"/>
                    <a:pt x="8993" y="9469"/>
                  </a:cubicBezTo>
                  <a:close/>
                  <a:moveTo>
                    <a:pt x="797" y="0"/>
                  </a:moveTo>
                  <a:cubicBezTo>
                    <a:pt x="447" y="0"/>
                    <a:pt x="135" y="415"/>
                    <a:pt x="15" y="1092"/>
                  </a:cubicBezTo>
                  <a:cubicBezTo>
                    <a:pt x="-62" y="1950"/>
                    <a:pt x="168" y="2807"/>
                    <a:pt x="548" y="3096"/>
                  </a:cubicBezTo>
                  <a:cubicBezTo>
                    <a:pt x="3486" y="4937"/>
                    <a:pt x="6280" y="7059"/>
                    <a:pt x="8993" y="9469"/>
                  </a:cubicBezTo>
                  <a:cubicBezTo>
                    <a:pt x="8993" y="9460"/>
                    <a:pt x="8988" y="9451"/>
                    <a:pt x="8983" y="9451"/>
                  </a:cubicBezTo>
                  <a:cubicBezTo>
                    <a:pt x="12915" y="12863"/>
                    <a:pt x="16694" y="16852"/>
                    <a:pt x="20247" y="21401"/>
                  </a:cubicBezTo>
                  <a:cubicBezTo>
                    <a:pt x="20367" y="21537"/>
                    <a:pt x="20506" y="21600"/>
                    <a:pt x="20645" y="21600"/>
                  </a:cubicBezTo>
                  <a:cubicBezTo>
                    <a:pt x="20938" y="21600"/>
                    <a:pt x="21231" y="21311"/>
                    <a:pt x="21389" y="20824"/>
                  </a:cubicBezTo>
                  <a:cubicBezTo>
                    <a:pt x="21538" y="20399"/>
                    <a:pt x="21538" y="19686"/>
                    <a:pt x="21389" y="19253"/>
                  </a:cubicBezTo>
                  <a:cubicBezTo>
                    <a:pt x="21312" y="18964"/>
                    <a:pt x="21236" y="18829"/>
                    <a:pt x="21159" y="18684"/>
                  </a:cubicBezTo>
                  <a:cubicBezTo>
                    <a:pt x="14922" y="10814"/>
                    <a:pt x="8153" y="4811"/>
                    <a:pt x="1081" y="90"/>
                  </a:cubicBezTo>
                  <a:cubicBezTo>
                    <a:pt x="985" y="36"/>
                    <a:pt x="889" y="0"/>
                    <a:pt x="797" y="0"/>
                  </a:cubicBezTo>
                  <a:close/>
                </a:path>
              </a:pathLst>
            </a:custGeom>
            <a:solidFill>
              <a:srgbClr val="F9BE9F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91" name="Google Shape;10286;p69"/>
            <p:cNvSpPr/>
            <p:nvPr/>
          </p:nvSpPr>
          <p:spPr>
            <a:xfrm rot="16200000">
              <a:off x="-34054" y="1662128"/>
              <a:ext cx="418279" cy="204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4" h="21600" fill="norm" stroke="1" extrusionOk="0">
                  <a:moveTo>
                    <a:pt x="853" y="0"/>
                  </a:moveTo>
                  <a:cubicBezTo>
                    <a:pt x="490" y="0"/>
                    <a:pt x="167" y="467"/>
                    <a:pt x="42" y="1228"/>
                  </a:cubicBezTo>
                  <a:cubicBezTo>
                    <a:pt x="-117" y="2030"/>
                    <a:pt x="201" y="3157"/>
                    <a:pt x="595" y="3319"/>
                  </a:cubicBezTo>
                  <a:cubicBezTo>
                    <a:pt x="4222" y="5410"/>
                    <a:pt x="7770" y="8141"/>
                    <a:pt x="11158" y="11358"/>
                  </a:cubicBezTo>
                  <a:cubicBezTo>
                    <a:pt x="14233" y="14414"/>
                    <a:pt x="17229" y="17631"/>
                    <a:pt x="20145" y="21326"/>
                  </a:cubicBezTo>
                  <a:cubicBezTo>
                    <a:pt x="20294" y="21509"/>
                    <a:pt x="20463" y="21600"/>
                    <a:pt x="20627" y="21600"/>
                  </a:cubicBezTo>
                  <a:cubicBezTo>
                    <a:pt x="20906" y="21600"/>
                    <a:pt x="21179" y="21346"/>
                    <a:pt x="21329" y="20849"/>
                  </a:cubicBezTo>
                  <a:cubicBezTo>
                    <a:pt x="21483" y="20199"/>
                    <a:pt x="21483" y="19397"/>
                    <a:pt x="21329" y="18920"/>
                  </a:cubicBezTo>
                  <a:cubicBezTo>
                    <a:pt x="21249" y="18758"/>
                    <a:pt x="21170" y="18433"/>
                    <a:pt x="21090" y="18433"/>
                  </a:cubicBezTo>
                  <a:cubicBezTo>
                    <a:pt x="14860" y="10556"/>
                    <a:pt x="8163" y="3959"/>
                    <a:pt x="1147" y="102"/>
                  </a:cubicBezTo>
                  <a:cubicBezTo>
                    <a:pt x="1047" y="30"/>
                    <a:pt x="948" y="0"/>
                    <a:pt x="853" y="0"/>
                  </a:cubicBezTo>
                  <a:close/>
                </a:path>
              </a:pathLst>
            </a:custGeom>
            <a:solidFill>
              <a:srgbClr val="F9BE9F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92" name="Google Shape;10287;p69"/>
            <p:cNvSpPr/>
            <p:nvPr/>
          </p:nvSpPr>
          <p:spPr>
            <a:xfrm rot="16200000">
              <a:off x="6784" y="1720442"/>
              <a:ext cx="305355" cy="1475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1" h="21600" fill="norm" stroke="1" extrusionOk="0">
                  <a:moveTo>
                    <a:pt x="1287" y="0"/>
                  </a:moveTo>
                  <a:cubicBezTo>
                    <a:pt x="728" y="0"/>
                    <a:pt x="210" y="661"/>
                    <a:pt x="19" y="1829"/>
                  </a:cubicBezTo>
                  <a:cubicBezTo>
                    <a:pt x="-83" y="2941"/>
                    <a:pt x="237" y="4503"/>
                    <a:pt x="776" y="4714"/>
                  </a:cubicBezTo>
                  <a:cubicBezTo>
                    <a:pt x="4853" y="6937"/>
                    <a:pt x="8603" y="9808"/>
                    <a:pt x="12360" y="13340"/>
                  </a:cubicBezTo>
                  <a:cubicBezTo>
                    <a:pt x="12347" y="13298"/>
                    <a:pt x="12340" y="13256"/>
                    <a:pt x="12333" y="13199"/>
                  </a:cubicBezTo>
                  <a:cubicBezTo>
                    <a:pt x="12340" y="13256"/>
                    <a:pt x="12347" y="13312"/>
                    <a:pt x="12360" y="13340"/>
                  </a:cubicBezTo>
                  <a:cubicBezTo>
                    <a:pt x="12387" y="13354"/>
                    <a:pt x="12408" y="13382"/>
                    <a:pt x="12428" y="13396"/>
                  </a:cubicBezTo>
                  <a:cubicBezTo>
                    <a:pt x="12401" y="13396"/>
                    <a:pt x="12381" y="13368"/>
                    <a:pt x="12360" y="13340"/>
                  </a:cubicBezTo>
                  <a:cubicBezTo>
                    <a:pt x="12360" y="13340"/>
                    <a:pt x="12360" y="13340"/>
                    <a:pt x="12360" y="13340"/>
                  </a:cubicBezTo>
                  <a:cubicBezTo>
                    <a:pt x="12387" y="13410"/>
                    <a:pt x="12442" y="13410"/>
                    <a:pt x="12442" y="13410"/>
                  </a:cubicBezTo>
                  <a:cubicBezTo>
                    <a:pt x="12442" y="13410"/>
                    <a:pt x="12435" y="13410"/>
                    <a:pt x="12428" y="13396"/>
                  </a:cubicBezTo>
                  <a:cubicBezTo>
                    <a:pt x="12462" y="13410"/>
                    <a:pt x="12510" y="13410"/>
                    <a:pt x="12551" y="13410"/>
                  </a:cubicBezTo>
                  <a:cubicBezTo>
                    <a:pt x="15040" y="15873"/>
                    <a:pt x="17303" y="18546"/>
                    <a:pt x="19683" y="21220"/>
                  </a:cubicBezTo>
                  <a:cubicBezTo>
                    <a:pt x="19881" y="21473"/>
                    <a:pt x="20099" y="21600"/>
                    <a:pt x="20317" y="21600"/>
                  </a:cubicBezTo>
                  <a:cubicBezTo>
                    <a:pt x="20678" y="21600"/>
                    <a:pt x="21033" y="21248"/>
                    <a:pt x="21299" y="20545"/>
                  </a:cubicBezTo>
                  <a:cubicBezTo>
                    <a:pt x="21517" y="19883"/>
                    <a:pt x="21517" y="18772"/>
                    <a:pt x="21197" y="17871"/>
                  </a:cubicBezTo>
                  <a:cubicBezTo>
                    <a:pt x="21197" y="17646"/>
                    <a:pt x="21087" y="17421"/>
                    <a:pt x="20869" y="17210"/>
                  </a:cubicBezTo>
                  <a:cubicBezTo>
                    <a:pt x="14822" y="9850"/>
                    <a:pt x="8337" y="3827"/>
                    <a:pt x="1533" y="42"/>
                  </a:cubicBezTo>
                  <a:cubicBezTo>
                    <a:pt x="1451" y="14"/>
                    <a:pt x="1369" y="0"/>
                    <a:pt x="1287" y="0"/>
                  </a:cubicBezTo>
                  <a:close/>
                </a:path>
              </a:pathLst>
            </a:custGeom>
            <a:solidFill>
              <a:srgbClr val="F9BE9F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93" name="Google Shape;10288;p69"/>
            <p:cNvSpPr/>
            <p:nvPr/>
          </p:nvSpPr>
          <p:spPr>
            <a:xfrm rot="16200000">
              <a:off x="958079" y="1026086"/>
              <a:ext cx="1755929" cy="8876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83" y="0"/>
                  </a:moveTo>
                  <a:cubicBezTo>
                    <a:pt x="21352" y="0"/>
                    <a:pt x="21322" y="16"/>
                    <a:pt x="21297" y="54"/>
                  </a:cubicBezTo>
                  <a:cubicBezTo>
                    <a:pt x="20067" y="1647"/>
                    <a:pt x="18952" y="3538"/>
                    <a:pt x="17778" y="5278"/>
                  </a:cubicBezTo>
                  <a:lnTo>
                    <a:pt x="17797" y="5278"/>
                  </a:lnTo>
                  <a:cubicBezTo>
                    <a:pt x="17571" y="5575"/>
                    <a:pt x="17344" y="5910"/>
                    <a:pt x="17117" y="6205"/>
                  </a:cubicBezTo>
                  <a:cubicBezTo>
                    <a:pt x="16852" y="6577"/>
                    <a:pt x="16587" y="6909"/>
                    <a:pt x="16304" y="7206"/>
                  </a:cubicBezTo>
                  <a:cubicBezTo>
                    <a:pt x="15755" y="7873"/>
                    <a:pt x="15207" y="8542"/>
                    <a:pt x="14657" y="9209"/>
                  </a:cubicBezTo>
                  <a:cubicBezTo>
                    <a:pt x="13542" y="10505"/>
                    <a:pt x="12426" y="11766"/>
                    <a:pt x="11292" y="12990"/>
                  </a:cubicBezTo>
                  <a:cubicBezTo>
                    <a:pt x="10818" y="13472"/>
                    <a:pt x="10345" y="13989"/>
                    <a:pt x="9872" y="14471"/>
                  </a:cubicBezTo>
                  <a:cubicBezTo>
                    <a:pt x="9419" y="14990"/>
                    <a:pt x="8946" y="15472"/>
                    <a:pt x="8454" y="15992"/>
                  </a:cubicBezTo>
                  <a:cubicBezTo>
                    <a:pt x="7508" y="16956"/>
                    <a:pt x="6544" y="17882"/>
                    <a:pt x="5560" y="18661"/>
                  </a:cubicBezTo>
                  <a:lnTo>
                    <a:pt x="5523" y="18661"/>
                  </a:lnTo>
                  <a:cubicBezTo>
                    <a:pt x="4330" y="19623"/>
                    <a:pt x="3083" y="20327"/>
                    <a:pt x="1797" y="20624"/>
                  </a:cubicBezTo>
                  <a:cubicBezTo>
                    <a:pt x="1392" y="20739"/>
                    <a:pt x="987" y="20786"/>
                    <a:pt x="583" y="20786"/>
                  </a:cubicBezTo>
                  <a:cubicBezTo>
                    <a:pt x="457" y="20786"/>
                    <a:pt x="333" y="20781"/>
                    <a:pt x="208" y="20774"/>
                  </a:cubicBezTo>
                  <a:cubicBezTo>
                    <a:pt x="94" y="20774"/>
                    <a:pt x="0" y="20959"/>
                    <a:pt x="0" y="21181"/>
                  </a:cubicBezTo>
                  <a:cubicBezTo>
                    <a:pt x="0" y="21403"/>
                    <a:pt x="94" y="21551"/>
                    <a:pt x="189" y="21588"/>
                  </a:cubicBezTo>
                  <a:cubicBezTo>
                    <a:pt x="302" y="21595"/>
                    <a:pt x="417" y="21600"/>
                    <a:pt x="530" y="21600"/>
                  </a:cubicBezTo>
                  <a:cubicBezTo>
                    <a:pt x="1528" y="21600"/>
                    <a:pt x="2510" y="21312"/>
                    <a:pt x="3461" y="20847"/>
                  </a:cubicBezTo>
                  <a:cubicBezTo>
                    <a:pt x="4539" y="20327"/>
                    <a:pt x="5579" y="19550"/>
                    <a:pt x="6601" y="18661"/>
                  </a:cubicBezTo>
                  <a:cubicBezTo>
                    <a:pt x="7622" y="17770"/>
                    <a:pt x="8625" y="16733"/>
                    <a:pt x="9608" y="15695"/>
                  </a:cubicBezTo>
                  <a:cubicBezTo>
                    <a:pt x="10687" y="14546"/>
                    <a:pt x="11765" y="13397"/>
                    <a:pt x="12843" y="12211"/>
                  </a:cubicBezTo>
                  <a:cubicBezTo>
                    <a:pt x="13504" y="11469"/>
                    <a:pt x="14185" y="10690"/>
                    <a:pt x="14847" y="9876"/>
                  </a:cubicBezTo>
                  <a:cubicBezTo>
                    <a:pt x="15207" y="9504"/>
                    <a:pt x="15547" y="9097"/>
                    <a:pt x="15887" y="8652"/>
                  </a:cubicBezTo>
                  <a:cubicBezTo>
                    <a:pt x="16227" y="8245"/>
                    <a:pt x="16587" y="7836"/>
                    <a:pt x="16928" y="7429"/>
                  </a:cubicBezTo>
                  <a:cubicBezTo>
                    <a:pt x="18214" y="5798"/>
                    <a:pt x="19367" y="3797"/>
                    <a:pt x="20597" y="1979"/>
                  </a:cubicBezTo>
                  <a:cubicBezTo>
                    <a:pt x="20616" y="1979"/>
                    <a:pt x="20616" y="1979"/>
                    <a:pt x="20635" y="1944"/>
                  </a:cubicBezTo>
                  <a:cubicBezTo>
                    <a:pt x="20824" y="1647"/>
                    <a:pt x="21032" y="1350"/>
                    <a:pt x="21260" y="1090"/>
                  </a:cubicBezTo>
                  <a:cubicBezTo>
                    <a:pt x="21335" y="905"/>
                    <a:pt x="21429" y="721"/>
                    <a:pt x="21524" y="536"/>
                  </a:cubicBezTo>
                  <a:cubicBezTo>
                    <a:pt x="21543" y="498"/>
                    <a:pt x="21581" y="461"/>
                    <a:pt x="21600" y="386"/>
                  </a:cubicBezTo>
                  <a:cubicBezTo>
                    <a:pt x="21600" y="349"/>
                    <a:pt x="21581" y="276"/>
                    <a:pt x="21562" y="201"/>
                  </a:cubicBezTo>
                  <a:cubicBezTo>
                    <a:pt x="21524" y="75"/>
                    <a:pt x="21450" y="0"/>
                    <a:pt x="21383" y="0"/>
                  </a:cubicBezTo>
                  <a:close/>
                </a:path>
              </a:pathLst>
            </a:custGeom>
            <a:solidFill>
              <a:srgbClr val="F9BE9F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94" name="Google Shape;10289;p69"/>
            <p:cNvSpPr/>
            <p:nvPr/>
          </p:nvSpPr>
          <p:spPr>
            <a:xfrm rot="16200000">
              <a:off x="-101297" y="710540"/>
              <a:ext cx="2515051" cy="22563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5" h="21600" fill="norm" stroke="1" extrusionOk="0">
                  <a:moveTo>
                    <a:pt x="6808" y="0"/>
                  </a:moveTo>
                  <a:cubicBezTo>
                    <a:pt x="6742" y="15"/>
                    <a:pt x="6663" y="29"/>
                    <a:pt x="6596" y="43"/>
                  </a:cubicBezTo>
                  <a:cubicBezTo>
                    <a:pt x="6570" y="43"/>
                    <a:pt x="6557" y="58"/>
                    <a:pt x="6530" y="73"/>
                  </a:cubicBezTo>
                  <a:lnTo>
                    <a:pt x="6478" y="87"/>
                  </a:lnTo>
                  <a:cubicBezTo>
                    <a:pt x="6425" y="87"/>
                    <a:pt x="6385" y="131"/>
                    <a:pt x="6372" y="175"/>
                  </a:cubicBezTo>
                  <a:cubicBezTo>
                    <a:pt x="6094" y="190"/>
                    <a:pt x="5804" y="218"/>
                    <a:pt x="5514" y="277"/>
                  </a:cubicBezTo>
                  <a:cubicBezTo>
                    <a:pt x="5434" y="292"/>
                    <a:pt x="5355" y="292"/>
                    <a:pt x="5289" y="306"/>
                  </a:cubicBezTo>
                  <a:cubicBezTo>
                    <a:pt x="5250" y="320"/>
                    <a:pt x="5210" y="335"/>
                    <a:pt x="5197" y="379"/>
                  </a:cubicBezTo>
                  <a:cubicBezTo>
                    <a:pt x="5170" y="422"/>
                    <a:pt x="5170" y="467"/>
                    <a:pt x="5170" y="510"/>
                  </a:cubicBezTo>
                  <a:cubicBezTo>
                    <a:pt x="5052" y="554"/>
                    <a:pt x="4933" y="597"/>
                    <a:pt x="4801" y="642"/>
                  </a:cubicBezTo>
                  <a:cubicBezTo>
                    <a:pt x="4709" y="671"/>
                    <a:pt x="4616" y="714"/>
                    <a:pt x="4524" y="744"/>
                  </a:cubicBezTo>
                  <a:cubicBezTo>
                    <a:pt x="4114" y="889"/>
                    <a:pt x="3758" y="1049"/>
                    <a:pt x="3428" y="1210"/>
                  </a:cubicBezTo>
                  <a:cubicBezTo>
                    <a:pt x="3084" y="1400"/>
                    <a:pt x="2768" y="1603"/>
                    <a:pt x="2490" y="1822"/>
                  </a:cubicBezTo>
                  <a:cubicBezTo>
                    <a:pt x="2213" y="2042"/>
                    <a:pt x="1949" y="2304"/>
                    <a:pt x="1712" y="2596"/>
                  </a:cubicBezTo>
                  <a:cubicBezTo>
                    <a:pt x="1487" y="2873"/>
                    <a:pt x="1276" y="3178"/>
                    <a:pt x="1104" y="3514"/>
                  </a:cubicBezTo>
                  <a:cubicBezTo>
                    <a:pt x="761" y="4112"/>
                    <a:pt x="497" y="4827"/>
                    <a:pt x="312" y="5614"/>
                  </a:cubicBezTo>
                  <a:cubicBezTo>
                    <a:pt x="153" y="6314"/>
                    <a:pt x="48" y="7086"/>
                    <a:pt x="22" y="7918"/>
                  </a:cubicBezTo>
                  <a:cubicBezTo>
                    <a:pt x="-5" y="8267"/>
                    <a:pt x="-5" y="8647"/>
                    <a:pt x="8" y="9055"/>
                  </a:cubicBezTo>
                  <a:cubicBezTo>
                    <a:pt x="22" y="9303"/>
                    <a:pt x="35" y="9565"/>
                    <a:pt x="48" y="9814"/>
                  </a:cubicBezTo>
                  <a:lnTo>
                    <a:pt x="61" y="9872"/>
                  </a:lnTo>
                  <a:lnTo>
                    <a:pt x="61" y="9944"/>
                  </a:lnTo>
                  <a:lnTo>
                    <a:pt x="74" y="10091"/>
                  </a:lnTo>
                  <a:lnTo>
                    <a:pt x="114" y="10703"/>
                  </a:lnTo>
                  <a:lnTo>
                    <a:pt x="140" y="10995"/>
                  </a:lnTo>
                  <a:lnTo>
                    <a:pt x="140" y="11126"/>
                  </a:lnTo>
                  <a:cubicBezTo>
                    <a:pt x="167" y="11432"/>
                    <a:pt x="180" y="11753"/>
                    <a:pt x="207" y="12060"/>
                  </a:cubicBezTo>
                  <a:cubicBezTo>
                    <a:pt x="273" y="12905"/>
                    <a:pt x="338" y="13634"/>
                    <a:pt x="431" y="14290"/>
                  </a:cubicBezTo>
                  <a:cubicBezTo>
                    <a:pt x="537" y="15122"/>
                    <a:pt x="682" y="15865"/>
                    <a:pt x="853" y="16550"/>
                  </a:cubicBezTo>
                  <a:cubicBezTo>
                    <a:pt x="1052" y="17324"/>
                    <a:pt x="1289" y="17995"/>
                    <a:pt x="1579" y="18592"/>
                  </a:cubicBezTo>
                  <a:cubicBezTo>
                    <a:pt x="1646" y="18737"/>
                    <a:pt x="1725" y="18884"/>
                    <a:pt x="1804" y="19029"/>
                  </a:cubicBezTo>
                  <a:cubicBezTo>
                    <a:pt x="2068" y="19467"/>
                    <a:pt x="2372" y="19860"/>
                    <a:pt x="2715" y="20167"/>
                  </a:cubicBezTo>
                  <a:cubicBezTo>
                    <a:pt x="2939" y="20386"/>
                    <a:pt x="3190" y="20576"/>
                    <a:pt x="3454" y="20721"/>
                  </a:cubicBezTo>
                  <a:cubicBezTo>
                    <a:pt x="3718" y="20867"/>
                    <a:pt x="4008" y="20998"/>
                    <a:pt x="4365" y="21115"/>
                  </a:cubicBezTo>
                  <a:cubicBezTo>
                    <a:pt x="4682" y="21217"/>
                    <a:pt x="5025" y="21305"/>
                    <a:pt x="5421" y="21377"/>
                  </a:cubicBezTo>
                  <a:cubicBezTo>
                    <a:pt x="5752" y="21435"/>
                    <a:pt x="6094" y="21465"/>
                    <a:pt x="6451" y="21479"/>
                  </a:cubicBezTo>
                  <a:lnTo>
                    <a:pt x="6451" y="21494"/>
                  </a:lnTo>
                  <a:cubicBezTo>
                    <a:pt x="6478" y="21523"/>
                    <a:pt x="6517" y="21552"/>
                    <a:pt x="6557" y="21552"/>
                  </a:cubicBezTo>
                  <a:lnTo>
                    <a:pt x="6914" y="21552"/>
                  </a:lnTo>
                  <a:cubicBezTo>
                    <a:pt x="6939" y="21582"/>
                    <a:pt x="6966" y="21596"/>
                    <a:pt x="7006" y="21596"/>
                  </a:cubicBezTo>
                  <a:cubicBezTo>
                    <a:pt x="7072" y="21598"/>
                    <a:pt x="7139" y="21600"/>
                    <a:pt x="7208" y="21600"/>
                  </a:cubicBezTo>
                  <a:cubicBezTo>
                    <a:pt x="7560" y="21600"/>
                    <a:pt x="7934" y="21567"/>
                    <a:pt x="8299" y="21494"/>
                  </a:cubicBezTo>
                  <a:cubicBezTo>
                    <a:pt x="8709" y="21407"/>
                    <a:pt x="9145" y="21275"/>
                    <a:pt x="9607" y="21085"/>
                  </a:cubicBezTo>
                  <a:cubicBezTo>
                    <a:pt x="9976" y="20940"/>
                    <a:pt x="10360" y="20750"/>
                    <a:pt x="10795" y="20517"/>
                  </a:cubicBezTo>
                  <a:lnTo>
                    <a:pt x="11033" y="20401"/>
                  </a:lnTo>
                  <a:cubicBezTo>
                    <a:pt x="11785" y="20035"/>
                    <a:pt x="12511" y="19613"/>
                    <a:pt x="13132" y="19234"/>
                  </a:cubicBezTo>
                  <a:cubicBezTo>
                    <a:pt x="13937" y="18767"/>
                    <a:pt x="14650" y="18330"/>
                    <a:pt x="15390" y="17878"/>
                  </a:cubicBezTo>
                  <a:cubicBezTo>
                    <a:pt x="15865" y="17571"/>
                    <a:pt x="16326" y="17265"/>
                    <a:pt x="16802" y="16959"/>
                  </a:cubicBezTo>
                  <a:cubicBezTo>
                    <a:pt x="17040" y="16798"/>
                    <a:pt x="17277" y="16638"/>
                    <a:pt x="17515" y="16478"/>
                  </a:cubicBezTo>
                  <a:lnTo>
                    <a:pt x="17621" y="16405"/>
                  </a:lnTo>
                  <a:cubicBezTo>
                    <a:pt x="17832" y="16273"/>
                    <a:pt x="18030" y="16128"/>
                    <a:pt x="18242" y="15982"/>
                  </a:cubicBezTo>
                  <a:cubicBezTo>
                    <a:pt x="18703" y="15661"/>
                    <a:pt x="19139" y="15297"/>
                    <a:pt x="19508" y="14976"/>
                  </a:cubicBezTo>
                  <a:cubicBezTo>
                    <a:pt x="19693" y="14830"/>
                    <a:pt x="19878" y="14684"/>
                    <a:pt x="20063" y="14538"/>
                  </a:cubicBezTo>
                  <a:cubicBezTo>
                    <a:pt x="20287" y="14349"/>
                    <a:pt x="20512" y="14144"/>
                    <a:pt x="20737" y="13955"/>
                  </a:cubicBezTo>
                  <a:lnTo>
                    <a:pt x="20802" y="13897"/>
                  </a:lnTo>
                  <a:lnTo>
                    <a:pt x="20961" y="13765"/>
                  </a:lnTo>
                  <a:lnTo>
                    <a:pt x="21027" y="13707"/>
                  </a:lnTo>
                  <a:cubicBezTo>
                    <a:pt x="21080" y="13648"/>
                    <a:pt x="21146" y="13590"/>
                    <a:pt x="21212" y="13532"/>
                  </a:cubicBezTo>
                  <a:cubicBezTo>
                    <a:pt x="21291" y="13445"/>
                    <a:pt x="21370" y="13357"/>
                    <a:pt x="21449" y="13270"/>
                  </a:cubicBezTo>
                  <a:cubicBezTo>
                    <a:pt x="21502" y="13211"/>
                    <a:pt x="21555" y="13153"/>
                    <a:pt x="21595" y="13094"/>
                  </a:cubicBezTo>
                  <a:cubicBezTo>
                    <a:pt x="21582" y="13080"/>
                    <a:pt x="21582" y="13080"/>
                    <a:pt x="21568" y="13080"/>
                  </a:cubicBezTo>
                  <a:cubicBezTo>
                    <a:pt x="21449" y="13007"/>
                    <a:pt x="21317" y="12919"/>
                    <a:pt x="21212" y="12817"/>
                  </a:cubicBezTo>
                  <a:cubicBezTo>
                    <a:pt x="21159" y="12759"/>
                    <a:pt x="21093" y="12701"/>
                    <a:pt x="21040" y="12642"/>
                  </a:cubicBezTo>
                  <a:cubicBezTo>
                    <a:pt x="21001" y="12584"/>
                    <a:pt x="20961" y="12526"/>
                    <a:pt x="20934" y="12467"/>
                  </a:cubicBezTo>
                  <a:cubicBezTo>
                    <a:pt x="20868" y="12350"/>
                    <a:pt x="20829" y="12235"/>
                    <a:pt x="20816" y="12103"/>
                  </a:cubicBezTo>
                  <a:cubicBezTo>
                    <a:pt x="20802" y="12001"/>
                    <a:pt x="20802" y="11899"/>
                    <a:pt x="20829" y="11796"/>
                  </a:cubicBezTo>
                  <a:cubicBezTo>
                    <a:pt x="20816" y="11811"/>
                    <a:pt x="20789" y="11841"/>
                    <a:pt x="20776" y="11855"/>
                  </a:cubicBezTo>
                  <a:cubicBezTo>
                    <a:pt x="20657" y="11957"/>
                    <a:pt x="20538" y="12073"/>
                    <a:pt x="20420" y="12176"/>
                  </a:cubicBezTo>
                  <a:cubicBezTo>
                    <a:pt x="20274" y="12307"/>
                    <a:pt x="20116" y="12438"/>
                    <a:pt x="19971" y="12570"/>
                  </a:cubicBezTo>
                  <a:cubicBezTo>
                    <a:pt x="19641" y="12832"/>
                    <a:pt x="19311" y="13094"/>
                    <a:pt x="18967" y="13328"/>
                  </a:cubicBezTo>
                  <a:cubicBezTo>
                    <a:pt x="18188" y="13867"/>
                    <a:pt x="17370" y="14349"/>
                    <a:pt x="16525" y="14786"/>
                  </a:cubicBezTo>
                  <a:cubicBezTo>
                    <a:pt x="16301" y="14903"/>
                    <a:pt x="16050" y="15005"/>
                    <a:pt x="15812" y="15107"/>
                  </a:cubicBezTo>
                  <a:cubicBezTo>
                    <a:pt x="15442" y="15267"/>
                    <a:pt x="15060" y="15413"/>
                    <a:pt x="14663" y="15559"/>
                  </a:cubicBezTo>
                  <a:cubicBezTo>
                    <a:pt x="14241" y="15705"/>
                    <a:pt x="13805" y="15851"/>
                    <a:pt x="13356" y="15953"/>
                  </a:cubicBezTo>
                  <a:cubicBezTo>
                    <a:pt x="13145" y="15996"/>
                    <a:pt x="12934" y="16041"/>
                    <a:pt x="12722" y="16069"/>
                  </a:cubicBezTo>
                  <a:cubicBezTo>
                    <a:pt x="12538" y="16099"/>
                    <a:pt x="12340" y="16128"/>
                    <a:pt x="12155" y="16128"/>
                  </a:cubicBezTo>
                  <a:cubicBezTo>
                    <a:pt x="11983" y="16128"/>
                    <a:pt x="11825" y="16113"/>
                    <a:pt x="11666" y="16069"/>
                  </a:cubicBezTo>
                  <a:cubicBezTo>
                    <a:pt x="11600" y="16054"/>
                    <a:pt x="11521" y="16041"/>
                    <a:pt x="11455" y="16011"/>
                  </a:cubicBezTo>
                  <a:cubicBezTo>
                    <a:pt x="11402" y="15982"/>
                    <a:pt x="11350" y="15953"/>
                    <a:pt x="11296" y="15909"/>
                  </a:cubicBezTo>
                  <a:cubicBezTo>
                    <a:pt x="11270" y="15894"/>
                    <a:pt x="11244" y="15865"/>
                    <a:pt x="11217" y="15836"/>
                  </a:cubicBezTo>
                  <a:cubicBezTo>
                    <a:pt x="11205" y="15821"/>
                    <a:pt x="11178" y="15792"/>
                    <a:pt x="11165" y="15763"/>
                  </a:cubicBezTo>
                  <a:cubicBezTo>
                    <a:pt x="11125" y="15719"/>
                    <a:pt x="11099" y="15661"/>
                    <a:pt x="11072" y="15602"/>
                  </a:cubicBezTo>
                  <a:cubicBezTo>
                    <a:pt x="11020" y="15457"/>
                    <a:pt x="11006" y="15311"/>
                    <a:pt x="11033" y="15150"/>
                  </a:cubicBezTo>
                  <a:cubicBezTo>
                    <a:pt x="11033" y="15063"/>
                    <a:pt x="11059" y="14961"/>
                    <a:pt x="11085" y="14859"/>
                  </a:cubicBezTo>
                  <a:cubicBezTo>
                    <a:pt x="11099" y="14815"/>
                    <a:pt x="11112" y="14757"/>
                    <a:pt x="11125" y="14713"/>
                  </a:cubicBezTo>
                  <a:cubicBezTo>
                    <a:pt x="11151" y="14655"/>
                    <a:pt x="11165" y="14596"/>
                    <a:pt x="11191" y="14553"/>
                  </a:cubicBezTo>
                  <a:cubicBezTo>
                    <a:pt x="11296" y="14319"/>
                    <a:pt x="11455" y="14115"/>
                    <a:pt x="11587" y="13897"/>
                  </a:cubicBezTo>
                  <a:cubicBezTo>
                    <a:pt x="11666" y="13780"/>
                    <a:pt x="11745" y="13648"/>
                    <a:pt x="11798" y="13503"/>
                  </a:cubicBezTo>
                  <a:cubicBezTo>
                    <a:pt x="11825" y="13445"/>
                    <a:pt x="11838" y="13371"/>
                    <a:pt x="11851" y="13299"/>
                  </a:cubicBezTo>
                  <a:cubicBezTo>
                    <a:pt x="11851" y="13241"/>
                    <a:pt x="11851" y="13182"/>
                    <a:pt x="11851" y="13124"/>
                  </a:cubicBezTo>
                  <a:cubicBezTo>
                    <a:pt x="11838" y="13080"/>
                    <a:pt x="11838" y="13036"/>
                    <a:pt x="11825" y="13007"/>
                  </a:cubicBezTo>
                  <a:cubicBezTo>
                    <a:pt x="11811" y="12978"/>
                    <a:pt x="11798" y="12949"/>
                    <a:pt x="11798" y="12919"/>
                  </a:cubicBezTo>
                  <a:cubicBezTo>
                    <a:pt x="11759" y="12847"/>
                    <a:pt x="11719" y="12774"/>
                    <a:pt x="11680" y="12701"/>
                  </a:cubicBezTo>
                  <a:lnTo>
                    <a:pt x="11666" y="12701"/>
                  </a:lnTo>
                  <a:cubicBezTo>
                    <a:pt x="11640" y="12657"/>
                    <a:pt x="11600" y="12614"/>
                    <a:pt x="11547" y="12570"/>
                  </a:cubicBezTo>
                  <a:cubicBezTo>
                    <a:pt x="11481" y="12526"/>
                    <a:pt x="11402" y="12482"/>
                    <a:pt x="11323" y="12438"/>
                  </a:cubicBezTo>
                  <a:cubicBezTo>
                    <a:pt x="10966" y="12292"/>
                    <a:pt x="10584" y="12263"/>
                    <a:pt x="10227" y="12103"/>
                  </a:cubicBezTo>
                  <a:cubicBezTo>
                    <a:pt x="10135" y="12073"/>
                    <a:pt x="10055" y="12030"/>
                    <a:pt x="9976" y="11972"/>
                  </a:cubicBezTo>
                  <a:cubicBezTo>
                    <a:pt x="9910" y="11928"/>
                    <a:pt x="9845" y="11870"/>
                    <a:pt x="9791" y="11796"/>
                  </a:cubicBezTo>
                  <a:cubicBezTo>
                    <a:pt x="9739" y="11724"/>
                    <a:pt x="9686" y="11651"/>
                    <a:pt x="9646" y="11564"/>
                  </a:cubicBezTo>
                  <a:cubicBezTo>
                    <a:pt x="9607" y="11491"/>
                    <a:pt x="9580" y="11403"/>
                    <a:pt x="9554" y="11316"/>
                  </a:cubicBezTo>
                  <a:cubicBezTo>
                    <a:pt x="9540" y="11214"/>
                    <a:pt x="9515" y="11126"/>
                    <a:pt x="9515" y="11024"/>
                  </a:cubicBezTo>
                  <a:cubicBezTo>
                    <a:pt x="9515" y="10937"/>
                    <a:pt x="9515" y="10849"/>
                    <a:pt x="9528" y="10762"/>
                  </a:cubicBezTo>
                  <a:cubicBezTo>
                    <a:pt x="9554" y="10557"/>
                    <a:pt x="9607" y="10368"/>
                    <a:pt x="9660" y="10178"/>
                  </a:cubicBezTo>
                  <a:cubicBezTo>
                    <a:pt x="9779" y="9784"/>
                    <a:pt x="9924" y="9390"/>
                    <a:pt x="9976" y="8968"/>
                  </a:cubicBezTo>
                  <a:cubicBezTo>
                    <a:pt x="9967" y="8968"/>
                    <a:pt x="9965" y="8975"/>
                    <a:pt x="9964" y="8980"/>
                  </a:cubicBezTo>
                  <a:cubicBezTo>
                    <a:pt x="9990" y="8732"/>
                    <a:pt x="9990" y="8486"/>
                    <a:pt x="9950" y="8239"/>
                  </a:cubicBezTo>
                  <a:cubicBezTo>
                    <a:pt x="9937" y="8151"/>
                    <a:pt x="9924" y="8064"/>
                    <a:pt x="9897" y="7977"/>
                  </a:cubicBezTo>
                  <a:cubicBezTo>
                    <a:pt x="9870" y="7889"/>
                    <a:pt x="9845" y="7802"/>
                    <a:pt x="9805" y="7713"/>
                  </a:cubicBezTo>
                  <a:lnTo>
                    <a:pt x="9818" y="7713"/>
                  </a:lnTo>
                  <a:cubicBezTo>
                    <a:pt x="9779" y="7626"/>
                    <a:pt x="9739" y="7538"/>
                    <a:pt x="9686" y="7451"/>
                  </a:cubicBezTo>
                  <a:cubicBezTo>
                    <a:pt x="9646" y="7378"/>
                    <a:pt x="9594" y="7306"/>
                    <a:pt x="9540" y="7233"/>
                  </a:cubicBezTo>
                  <a:cubicBezTo>
                    <a:pt x="9554" y="7248"/>
                    <a:pt x="9554" y="7248"/>
                    <a:pt x="9554" y="7248"/>
                  </a:cubicBezTo>
                  <a:cubicBezTo>
                    <a:pt x="9461" y="7131"/>
                    <a:pt x="9356" y="6999"/>
                    <a:pt x="9250" y="6897"/>
                  </a:cubicBezTo>
                  <a:cubicBezTo>
                    <a:pt x="9131" y="6781"/>
                    <a:pt x="9013" y="6679"/>
                    <a:pt x="8894" y="6577"/>
                  </a:cubicBezTo>
                  <a:lnTo>
                    <a:pt x="8907" y="6591"/>
                  </a:lnTo>
                  <a:cubicBezTo>
                    <a:pt x="8735" y="6460"/>
                    <a:pt x="8564" y="6328"/>
                    <a:pt x="8392" y="6212"/>
                  </a:cubicBezTo>
                  <a:cubicBezTo>
                    <a:pt x="8089" y="5978"/>
                    <a:pt x="7771" y="5760"/>
                    <a:pt x="7481" y="5512"/>
                  </a:cubicBezTo>
                  <a:cubicBezTo>
                    <a:pt x="7336" y="5381"/>
                    <a:pt x="7204" y="5264"/>
                    <a:pt x="7085" y="5118"/>
                  </a:cubicBezTo>
                  <a:cubicBezTo>
                    <a:pt x="6993" y="5016"/>
                    <a:pt x="6914" y="4900"/>
                    <a:pt x="6834" y="4768"/>
                  </a:cubicBezTo>
                  <a:cubicBezTo>
                    <a:pt x="6478" y="4229"/>
                    <a:pt x="6279" y="3572"/>
                    <a:pt x="6200" y="2916"/>
                  </a:cubicBezTo>
                  <a:cubicBezTo>
                    <a:pt x="6174" y="2566"/>
                    <a:pt x="6161" y="2231"/>
                    <a:pt x="6200" y="1880"/>
                  </a:cubicBezTo>
                  <a:cubicBezTo>
                    <a:pt x="6227" y="1545"/>
                    <a:pt x="6293" y="1210"/>
                    <a:pt x="6399" y="904"/>
                  </a:cubicBezTo>
                  <a:cubicBezTo>
                    <a:pt x="6491" y="583"/>
                    <a:pt x="6623" y="292"/>
                    <a:pt x="6794" y="15"/>
                  </a:cubicBezTo>
                  <a:cubicBezTo>
                    <a:pt x="6808" y="15"/>
                    <a:pt x="6808" y="15"/>
                    <a:pt x="6808" y="0"/>
                  </a:cubicBezTo>
                  <a:close/>
                </a:path>
              </a:pathLst>
            </a:custGeom>
            <a:solidFill>
              <a:srgbClr val="F2B08E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95" name="Google Shape;10293;p69"/>
            <p:cNvSpPr/>
            <p:nvPr/>
          </p:nvSpPr>
          <p:spPr>
            <a:xfrm rot="16200000">
              <a:off x="-2434843" y="4584955"/>
              <a:ext cx="7158203" cy="22885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8" h="21600" fill="norm" stroke="1" extrusionOk="0">
                  <a:moveTo>
                    <a:pt x="451" y="0"/>
                  </a:moveTo>
                  <a:cubicBezTo>
                    <a:pt x="443" y="0"/>
                    <a:pt x="436" y="10"/>
                    <a:pt x="429" y="20"/>
                  </a:cubicBezTo>
                  <a:cubicBezTo>
                    <a:pt x="411" y="64"/>
                    <a:pt x="406" y="106"/>
                    <a:pt x="402" y="150"/>
                  </a:cubicBezTo>
                  <a:cubicBezTo>
                    <a:pt x="402" y="164"/>
                    <a:pt x="397" y="179"/>
                    <a:pt x="397" y="193"/>
                  </a:cubicBezTo>
                  <a:cubicBezTo>
                    <a:pt x="46" y="2852"/>
                    <a:pt x="-70" y="6001"/>
                    <a:pt x="41" y="10099"/>
                  </a:cubicBezTo>
                  <a:cubicBezTo>
                    <a:pt x="64" y="10832"/>
                    <a:pt x="92" y="11609"/>
                    <a:pt x="129" y="12571"/>
                  </a:cubicBezTo>
                  <a:cubicBezTo>
                    <a:pt x="143" y="12874"/>
                    <a:pt x="157" y="13189"/>
                    <a:pt x="171" y="13492"/>
                  </a:cubicBezTo>
                  <a:cubicBezTo>
                    <a:pt x="189" y="13966"/>
                    <a:pt x="207" y="14441"/>
                    <a:pt x="231" y="14901"/>
                  </a:cubicBezTo>
                  <a:cubicBezTo>
                    <a:pt x="272" y="15878"/>
                    <a:pt x="319" y="16683"/>
                    <a:pt x="374" y="17416"/>
                  </a:cubicBezTo>
                  <a:cubicBezTo>
                    <a:pt x="443" y="18337"/>
                    <a:pt x="527" y="19113"/>
                    <a:pt x="628" y="19789"/>
                  </a:cubicBezTo>
                  <a:cubicBezTo>
                    <a:pt x="670" y="20076"/>
                    <a:pt x="721" y="20349"/>
                    <a:pt x="776" y="20608"/>
                  </a:cubicBezTo>
                  <a:lnTo>
                    <a:pt x="781" y="20652"/>
                  </a:lnTo>
                  <a:cubicBezTo>
                    <a:pt x="804" y="20766"/>
                    <a:pt x="832" y="20881"/>
                    <a:pt x="859" y="20982"/>
                  </a:cubicBezTo>
                  <a:cubicBezTo>
                    <a:pt x="869" y="21025"/>
                    <a:pt x="878" y="21068"/>
                    <a:pt x="892" y="21097"/>
                  </a:cubicBezTo>
                  <a:cubicBezTo>
                    <a:pt x="901" y="21125"/>
                    <a:pt x="910" y="21154"/>
                    <a:pt x="920" y="21183"/>
                  </a:cubicBezTo>
                  <a:lnTo>
                    <a:pt x="915" y="21226"/>
                  </a:lnTo>
                  <a:cubicBezTo>
                    <a:pt x="915" y="21226"/>
                    <a:pt x="915" y="21241"/>
                    <a:pt x="915" y="21255"/>
                  </a:cubicBezTo>
                  <a:cubicBezTo>
                    <a:pt x="915" y="21298"/>
                    <a:pt x="915" y="21341"/>
                    <a:pt x="924" y="21370"/>
                  </a:cubicBezTo>
                  <a:cubicBezTo>
                    <a:pt x="934" y="21413"/>
                    <a:pt x="947" y="21442"/>
                    <a:pt x="961" y="21442"/>
                  </a:cubicBezTo>
                  <a:lnTo>
                    <a:pt x="4508" y="21471"/>
                  </a:lnTo>
                  <a:lnTo>
                    <a:pt x="6667" y="21485"/>
                  </a:lnTo>
                  <a:lnTo>
                    <a:pt x="11292" y="21528"/>
                  </a:lnTo>
                  <a:lnTo>
                    <a:pt x="13105" y="21543"/>
                  </a:lnTo>
                  <a:cubicBezTo>
                    <a:pt x="15125" y="21557"/>
                    <a:pt x="17146" y="21571"/>
                    <a:pt x="19167" y="21585"/>
                  </a:cubicBezTo>
                  <a:lnTo>
                    <a:pt x="19213" y="21585"/>
                  </a:lnTo>
                  <a:lnTo>
                    <a:pt x="20027" y="21600"/>
                  </a:lnTo>
                  <a:lnTo>
                    <a:pt x="21373" y="21600"/>
                  </a:lnTo>
                  <a:cubicBezTo>
                    <a:pt x="21382" y="21600"/>
                    <a:pt x="21396" y="21600"/>
                    <a:pt x="21410" y="21571"/>
                  </a:cubicBezTo>
                  <a:cubicBezTo>
                    <a:pt x="21419" y="21543"/>
                    <a:pt x="21428" y="21499"/>
                    <a:pt x="21428" y="21457"/>
                  </a:cubicBezTo>
                  <a:cubicBezTo>
                    <a:pt x="21433" y="21428"/>
                    <a:pt x="21428" y="21385"/>
                    <a:pt x="21419" y="21341"/>
                  </a:cubicBezTo>
                  <a:cubicBezTo>
                    <a:pt x="21419" y="21341"/>
                    <a:pt x="21414" y="21327"/>
                    <a:pt x="21410" y="21312"/>
                  </a:cubicBezTo>
                  <a:cubicBezTo>
                    <a:pt x="21401" y="21270"/>
                    <a:pt x="21391" y="21255"/>
                    <a:pt x="21377" y="21241"/>
                  </a:cubicBezTo>
                  <a:cubicBezTo>
                    <a:pt x="21303" y="21169"/>
                    <a:pt x="21229" y="21097"/>
                    <a:pt x="21151" y="21025"/>
                  </a:cubicBezTo>
                  <a:cubicBezTo>
                    <a:pt x="20994" y="20896"/>
                    <a:pt x="20832" y="20751"/>
                    <a:pt x="20684" y="20565"/>
                  </a:cubicBezTo>
                  <a:cubicBezTo>
                    <a:pt x="20628" y="20478"/>
                    <a:pt x="20582" y="20407"/>
                    <a:pt x="20540" y="20335"/>
                  </a:cubicBezTo>
                  <a:cubicBezTo>
                    <a:pt x="20499" y="20263"/>
                    <a:pt x="20457" y="20177"/>
                    <a:pt x="20416" y="20076"/>
                  </a:cubicBezTo>
                  <a:lnTo>
                    <a:pt x="20406" y="20047"/>
                  </a:lnTo>
                  <a:cubicBezTo>
                    <a:pt x="20337" y="19875"/>
                    <a:pt x="20272" y="19673"/>
                    <a:pt x="20217" y="19458"/>
                  </a:cubicBezTo>
                  <a:cubicBezTo>
                    <a:pt x="20198" y="19400"/>
                    <a:pt x="20184" y="19329"/>
                    <a:pt x="20171" y="19257"/>
                  </a:cubicBezTo>
                  <a:cubicBezTo>
                    <a:pt x="20143" y="19113"/>
                    <a:pt x="20115" y="18969"/>
                    <a:pt x="20097" y="18826"/>
                  </a:cubicBezTo>
                  <a:cubicBezTo>
                    <a:pt x="20073" y="18639"/>
                    <a:pt x="20055" y="18452"/>
                    <a:pt x="20046" y="18250"/>
                  </a:cubicBezTo>
                  <a:cubicBezTo>
                    <a:pt x="20036" y="18064"/>
                    <a:pt x="20041" y="17891"/>
                    <a:pt x="20046" y="17704"/>
                  </a:cubicBezTo>
                  <a:cubicBezTo>
                    <a:pt x="20055" y="17532"/>
                    <a:pt x="20069" y="17359"/>
                    <a:pt x="20092" y="17201"/>
                  </a:cubicBezTo>
                  <a:cubicBezTo>
                    <a:pt x="20115" y="17043"/>
                    <a:pt x="20143" y="16899"/>
                    <a:pt x="20175" y="16769"/>
                  </a:cubicBezTo>
                  <a:cubicBezTo>
                    <a:pt x="20217" y="16597"/>
                    <a:pt x="20268" y="16454"/>
                    <a:pt x="20328" y="16295"/>
                  </a:cubicBezTo>
                  <a:cubicBezTo>
                    <a:pt x="20420" y="16080"/>
                    <a:pt x="20526" y="15893"/>
                    <a:pt x="20656" y="15734"/>
                  </a:cubicBezTo>
                  <a:cubicBezTo>
                    <a:pt x="20924" y="15389"/>
                    <a:pt x="21220" y="15202"/>
                    <a:pt x="21475" y="15059"/>
                  </a:cubicBezTo>
                  <a:cubicBezTo>
                    <a:pt x="21484" y="15044"/>
                    <a:pt x="21493" y="15030"/>
                    <a:pt x="21502" y="15001"/>
                  </a:cubicBezTo>
                  <a:cubicBezTo>
                    <a:pt x="21512" y="14973"/>
                    <a:pt x="21525" y="14944"/>
                    <a:pt x="21525" y="14901"/>
                  </a:cubicBezTo>
                  <a:cubicBezTo>
                    <a:pt x="21530" y="14857"/>
                    <a:pt x="21530" y="14800"/>
                    <a:pt x="21521" y="14757"/>
                  </a:cubicBezTo>
                  <a:cubicBezTo>
                    <a:pt x="21512" y="14728"/>
                    <a:pt x="21502" y="14699"/>
                    <a:pt x="21489" y="14699"/>
                  </a:cubicBezTo>
                  <a:cubicBezTo>
                    <a:pt x="21202" y="14527"/>
                    <a:pt x="20970" y="14326"/>
                    <a:pt x="20762" y="14052"/>
                  </a:cubicBezTo>
                  <a:cubicBezTo>
                    <a:pt x="20591" y="13836"/>
                    <a:pt x="20453" y="13578"/>
                    <a:pt x="20328" y="13276"/>
                  </a:cubicBezTo>
                  <a:cubicBezTo>
                    <a:pt x="20217" y="13017"/>
                    <a:pt x="20124" y="12729"/>
                    <a:pt x="20050" y="12414"/>
                  </a:cubicBezTo>
                  <a:lnTo>
                    <a:pt x="20050" y="12456"/>
                  </a:lnTo>
                  <a:lnTo>
                    <a:pt x="20032" y="12327"/>
                  </a:lnTo>
                  <a:lnTo>
                    <a:pt x="20004" y="12212"/>
                  </a:lnTo>
                  <a:cubicBezTo>
                    <a:pt x="19972" y="12054"/>
                    <a:pt x="19949" y="11910"/>
                    <a:pt x="19925" y="11766"/>
                  </a:cubicBezTo>
                  <a:cubicBezTo>
                    <a:pt x="19907" y="11609"/>
                    <a:pt x="19893" y="11450"/>
                    <a:pt x="19884" y="11292"/>
                  </a:cubicBezTo>
                  <a:cubicBezTo>
                    <a:pt x="19879" y="11134"/>
                    <a:pt x="19879" y="10990"/>
                    <a:pt x="19884" y="10861"/>
                  </a:cubicBezTo>
                  <a:cubicBezTo>
                    <a:pt x="19888" y="10731"/>
                    <a:pt x="19902" y="10588"/>
                    <a:pt x="19921" y="10458"/>
                  </a:cubicBezTo>
                  <a:cubicBezTo>
                    <a:pt x="19944" y="10285"/>
                    <a:pt x="19972" y="10142"/>
                    <a:pt x="20009" y="9983"/>
                  </a:cubicBezTo>
                  <a:cubicBezTo>
                    <a:pt x="20059" y="9796"/>
                    <a:pt x="20120" y="9609"/>
                    <a:pt x="20198" y="9422"/>
                  </a:cubicBezTo>
                  <a:lnTo>
                    <a:pt x="20184" y="9437"/>
                  </a:lnTo>
                  <a:cubicBezTo>
                    <a:pt x="20309" y="9164"/>
                    <a:pt x="20448" y="8934"/>
                    <a:pt x="20614" y="8704"/>
                  </a:cubicBezTo>
                  <a:cubicBezTo>
                    <a:pt x="20841" y="8416"/>
                    <a:pt x="21081" y="8215"/>
                    <a:pt x="21331" y="8115"/>
                  </a:cubicBezTo>
                  <a:cubicBezTo>
                    <a:pt x="21373" y="8100"/>
                    <a:pt x="21419" y="8086"/>
                    <a:pt x="21465" y="8086"/>
                  </a:cubicBezTo>
                  <a:cubicBezTo>
                    <a:pt x="21498" y="8071"/>
                    <a:pt x="21521" y="7999"/>
                    <a:pt x="21521" y="7913"/>
                  </a:cubicBezTo>
                  <a:cubicBezTo>
                    <a:pt x="21521" y="7899"/>
                    <a:pt x="21521" y="7884"/>
                    <a:pt x="21516" y="7870"/>
                  </a:cubicBezTo>
                  <a:cubicBezTo>
                    <a:pt x="21516" y="7856"/>
                    <a:pt x="21516" y="7842"/>
                    <a:pt x="21512" y="7827"/>
                  </a:cubicBezTo>
                  <a:cubicBezTo>
                    <a:pt x="21502" y="7784"/>
                    <a:pt x="21484" y="7741"/>
                    <a:pt x="21465" y="7741"/>
                  </a:cubicBezTo>
                  <a:cubicBezTo>
                    <a:pt x="21364" y="7726"/>
                    <a:pt x="21266" y="7697"/>
                    <a:pt x="21183" y="7655"/>
                  </a:cubicBezTo>
                  <a:lnTo>
                    <a:pt x="21169" y="7655"/>
                  </a:lnTo>
                  <a:cubicBezTo>
                    <a:pt x="21072" y="7611"/>
                    <a:pt x="20984" y="7554"/>
                    <a:pt x="20906" y="7497"/>
                  </a:cubicBezTo>
                  <a:cubicBezTo>
                    <a:pt x="20846" y="7439"/>
                    <a:pt x="20776" y="7367"/>
                    <a:pt x="20698" y="7266"/>
                  </a:cubicBezTo>
                  <a:cubicBezTo>
                    <a:pt x="20564" y="7094"/>
                    <a:pt x="20434" y="6863"/>
                    <a:pt x="20318" y="6577"/>
                  </a:cubicBezTo>
                  <a:cubicBezTo>
                    <a:pt x="20226" y="6346"/>
                    <a:pt x="20143" y="6102"/>
                    <a:pt x="20078" y="5843"/>
                  </a:cubicBezTo>
                  <a:lnTo>
                    <a:pt x="20069" y="5829"/>
                  </a:lnTo>
                  <a:cubicBezTo>
                    <a:pt x="20069" y="5814"/>
                    <a:pt x="20064" y="5785"/>
                    <a:pt x="20059" y="5771"/>
                  </a:cubicBezTo>
                  <a:lnTo>
                    <a:pt x="20046" y="5714"/>
                  </a:lnTo>
                  <a:lnTo>
                    <a:pt x="20032" y="5627"/>
                  </a:lnTo>
                  <a:cubicBezTo>
                    <a:pt x="19999" y="5484"/>
                    <a:pt x="19976" y="5340"/>
                    <a:pt x="19953" y="5182"/>
                  </a:cubicBezTo>
                  <a:lnTo>
                    <a:pt x="19953" y="5224"/>
                  </a:lnTo>
                  <a:cubicBezTo>
                    <a:pt x="19930" y="4995"/>
                    <a:pt x="19911" y="4793"/>
                    <a:pt x="19902" y="4606"/>
                  </a:cubicBezTo>
                  <a:cubicBezTo>
                    <a:pt x="19898" y="4434"/>
                    <a:pt x="19898" y="4262"/>
                    <a:pt x="19907" y="4089"/>
                  </a:cubicBezTo>
                  <a:cubicBezTo>
                    <a:pt x="19916" y="3902"/>
                    <a:pt x="19930" y="3730"/>
                    <a:pt x="19953" y="3528"/>
                  </a:cubicBezTo>
                  <a:cubicBezTo>
                    <a:pt x="19981" y="3341"/>
                    <a:pt x="20018" y="3140"/>
                    <a:pt x="20069" y="2953"/>
                  </a:cubicBezTo>
                  <a:cubicBezTo>
                    <a:pt x="20134" y="2680"/>
                    <a:pt x="20221" y="2421"/>
                    <a:pt x="20332" y="2148"/>
                  </a:cubicBezTo>
                  <a:lnTo>
                    <a:pt x="20318" y="2163"/>
                  </a:lnTo>
                  <a:cubicBezTo>
                    <a:pt x="20517" y="1717"/>
                    <a:pt x="20749" y="1314"/>
                    <a:pt x="21045" y="927"/>
                  </a:cubicBezTo>
                  <a:cubicBezTo>
                    <a:pt x="21160" y="782"/>
                    <a:pt x="21276" y="639"/>
                    <a:pt x="21396" y="524"/>
                  </a:cubicBezTo>
                  <a:cubicBezTo>
                    <a:pt x="21414" y="495"/>
                    <a:pt x="21433" y="437"/>
                    <a:pt x="21433" y="379"/>
                  </a:cubicBezTo>
                  <a:cubicBezTo>
                    <a:pt x="21433" y="322"/>
                    <a:pt x="21433" y="280"/>
                    <a:pt x="21424" y="236"/>
                  </a:cubicBezTo>
                  <a:cubicBezTo>
                    <a:pt x="21414" y="193"/>
                    <a:pt x="21401" y="164"/>
                    <a:pt x="21387" y="164"/>
                  </a:cubicBezTo>
                  <a:lnTo>
                    <a:pt x="19833" y="150"/>
                  </a:lnTo>
                  <a:lnTo>
                    <a:pt x="15394" y="121"/>
                  </a:lnTo>
                  <a:cubicBezTo>
                    <a:pt x="13350" y="106"/>
                    <a:pt x="11301" y="93"/>
                    <a:pt x="9257" y="78"/>
                  </a:cubicBezTo>
                  <a:lnTo>
                    <a:pt x="9243" y="64"/>
                  </a:lnTo>
                  <a:lnTo>
                    <a:pt x="2973" y="20"/>
                  </a:lnTo>
                  <a:lnTo>
                    <a:pt x="462" y="6"/>
                  </a:lnTo>
                  <a:cubicBezTo>
                    <a:pt x="458" y="2"/>
                    <a:pt x="454" y="0"/>
                    <a:pt x="451" y="0"/>
                  </a:cubicBezTo>
                  <a:close/>
                </a:path>
              </a:pathLst>
            </a:custGeom>
            <a:solidFill>
              <a:srgbClr val="333333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96" name="Google Shape;10294;p69"/>
            <p:cNvSpPr/>
            <p:nvPr/>
          </p:nvSpPr>
          <p:spPr>
            <a:xfrm rot="16200000">
              <a:off x="-3158850" y="5312997"/>
              <a:ext cx="7153035" cy="8353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5" h="21600" fill="norm" stroke="1" extrusionOk="0">
                  <a:moveTo>
                    <a:pt x="448" y="0"/>
                  </a:moveTo>
                  <a:cubicBezTo>
                    <a:pt x="440" y="0"/>
                    <a:pt x="433" y="27"/>
                    <a:pt x="427" y="55"/>
                  </a:cubicBezTo>
                  <a:cubicBezTo>
                    <a:pt x="408" y="174"/>
                    <a:pt x="404" y="291"/>
                    <a:pt x="399" y="410"/>
                  </a:cubicBezTo>
                  <a:cubicBezTo>
                    <a:pt x="399" y="450"/>
                    <a:pt x="394" y="490"/>
                    <a:pt x="394" y="530"/>
                  </a:cubicBezTo>
                  <a:cubicBezTo>
                    <a:pt x="125" y="6081"/>
                    <a:pt x="-5" y="12463"/>
                    <a:pt x="0" y="20026"/>
                  </a:cubicBezTo>
                  <a:lnTo>
                    <a:pt x="1058" y="20143"/>
                  </a:lnTo>
                  <a:lnTo>
                    <a:pt x="4558" y="20379"/>
                  </a:lnTo>
                  <a:lnTo>
                    <a:pt x="8059" y="20655"/>
                  </a:lnTo>
                  <a:lnTo>
                    <a:pt x="15077" y="21128"/>
                  </a:lnTo>
                  <a:lnTo>
                    <a:pt x="18331" y="21364"/>
                  </a:lnTo>
                  <a:lnTo>
                    <a:pt x="21595" y="21600"/>
                  </a:lnTo>
                  <a:cubicBezTo>
                    <a:pt x="21595" y="21523"/>
                    <a:pt x="21595" y="21483"/>
                    <a:pt x="21590" y="21443"/>
                  </a:cubicBezTo>
                  <a:cubicBezTo>
                    <a:pt x="21581" y="21324"/>
                    <a:pt x="21562" y="21247"/>
                    <a:pt x="21544" y="21207"/>
                  </a:cubicBezTo>
                  <a:cubicBezTo>
                    <a:pt x="21442" y="21167"/>
                    <a:pt x="21349" y="21088"/>
                    <a:pt x="21261" y="20971"/>
                  </a:cubicBezTo>
                  <a:lnTo>
                    <a:pt x="21247" y="20971"/>
                  </a:lnTo>
                  <a:cubicBezTo>
                    <a:pt x="21149" y="20852"/>
                    <a:pt x="21061" y="20695"/>
                    <a:pt x="20982" y="20538"/>
                  </a:cubicBezTo>
                  <a:cubicBezTo>
                    <a:pt x="20922" y="20379"/>
                    <a:pt x="20852" y="20183"/>
                    <a:pt x="20773" y="19907"/>
                  </a:cubicBezTo>
                  <a:cubicBezTo>
                    <a:pt x="20639" y="19435"/>
                    <a:pt x="20509" y="18803"/>
                    <a:pt x="20392" y="18017"/>
                  </a:cubicBezTo>
                  <a:cubicBezTo>
                    <a:pt x="20300" y="17386"/>
                    <a:pt x="20216" y="16717"/>
                    <a:pt x="20151" y="16009"/>
                  </a:cubicBezTo>
                  <a:lnTo>
                    <a:pt x="20142" y="15969"/>
                  </a:lnTo>
                  <a:cubicBezTo>
                    <a:pt x="20142" y="15929"/>
                    <a:pt x="20137" y="15889"/>
                    <a:pt x="20133" y="15810"/>
                  </a:cubicBezTo>
                  <a:lnTo>
                    <a:pt x="20119" y="15653"/>
                  </a:lnTo>
                  <a:lnTo>
                    <a:pt x="20105" y="15417"/>
                  </a:lnTo>
                  <a:cubicBezTo>
                    <a:pt x="20072" y="15024"/>
                    <a:pt x="20044" y="14589"/>
                    <a:pt x="20026" y="14196"/>
                  </a:cubicBezTo>
                  <a:lnTo>
                    <a:pt x="20026" y="14313"/>
                  </a:lnTo>
                  <a:cubicBezTo>
                    <a:pt x="20003" y="13684"/>
                    <a:pt x="19984" y="13132"/>
                    <a:pt x="19975" y="12620"/>
                  </a:cubicBezTo>
                  <a:cubicBezTo>
                    <a:pt x="19970" y="12148"/>
                    <a:pt x="19970" y="11675"/>
                    <a:pt x="19979" y="11203"/>
                  </a:cubicBezTo>
                  <a:cubicBezTo>
                    <a:pt x="19989" y="10691"/>
                    <a:pt x="20003" y="10218"/>
                    <a:pt x="20026" y="9666"/>
                  </a:cubicBezTo>
                  <a:cubicBezTo>
                    <a:pt x="20054" y="9154"/>
                    <a:pt x="20091" y="8602"/>
                    <a:pt x="20142" y="8090"/>
                  </a:cubicBezTo>
                  <a:cubicBezTo>
                    <a:pt x="20207" y="7342"/>
                    <a:pt x="20295" y="6633"/>
                    <a:pt x="20407" y="5885"/>
                  </a:cubicBezTo>
                  <a:lnTo>
                    <a:pt x="20392" y="5925"/>
                  </a:lnTo>
                  <a:cubicBezTo>
                    <a:pt x="20592" y="4704"/>
                    <a:pt x="20824" y="3600"/>
                    <a:pt x="21121" y="2538"/>
                  </a:cubicBezTo>
                  <a:cubicBezTo>
                    <a:pt x="21238" y="2143"/>
                    <a:pt x="21354" y="1750"/>
                    <a:pt x="21474" y="1435"/>
                  </a:cubicBezTo>
                  <a:cubicBezTo>
                    <a:pt x="21493" y="1355"/>
                    <a:pt x="21511" y="1198"/>
                    <a:pt x="21511" y="1039"/>
                  </a:cubicBezTo>
                  <a:cubicBezTo>
                    <a:pt x="21511" y="883"/>
                    <a:pt x="21511" y="766"/>
                    <a:pt x="21502" y="646"/>
                  </a:cubicBezTo>
                  <a:cubicBezTo>
                    <a:pt x="21493" y="530"/>
                    <a:pt x="21479" y="450"/>
                    <a:pt x="21465" y="450"/>
                  </a:cubicBezTo>
                  <a:lnTo>
                    <a:pt x="19905" y="410"/>
                  </a:lnTo>
                  <a:lnTo>
                    <a:pt x="15449" y="331"/>
                  </a:lnTo>
                  <a:cubicBezTo>
                    <a:pt x="13397" y="291"/>
                    <a:pt x="11341" y="254"/>
                    <a:pt x="9289" y="214"/>
                  </a:cubicBezTo>
                  <a:lnTo>
                    <a:pt x="9275" y="174"/>
                  </a:lnTo>
                  <a:lnTo>
                    <a:pt x="2980" y="55"/>
                  </a:lnTo>
                  <a:lnTo>
                    <a:pt x="459" y="17"/>
                  </a:lnTo>
                  <a:cubicBezTo>
                    <a:pt x="455" y="5"/>
                    <a:pt x="452" y="0"/>
                    <a:pt x="448" y="0"/>
                  </a:cubicBezTo>
                  <a:close/>
                </a:path>
              </a:pathLst>
            </a:custGeom>
            <a:solidFill>
              <a:srgbClr val="F2B760"/>
            </a:solidFill>
            <a:ln w="25400" cap="flat">
              <a:solidFill>
                <a:srgbClr val="F2B760"/>
              </a:solidFill>
              <a:prstDash val="solid"/>
              <a:round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97" name="Google Shape;10295;p69"/>
            <p:cNvSpPr/>
            <p:nvPr/>
          </p:nvSpPr>
          <p:spPr>
            <a:xfrm rot="16200000">
              <a:off x="-1646888" y="5331068"/>
              <a:ext cx="7109220" cy="7615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4" h="21600" fill="norm" stroke="1" extrusionOk="0">
                  <a:moveTo>
                    <a:pt x="81" y="0"/>
                  </a:moveTo>
                  <a:cubicBezTo>
                    <a:pt x="86" y="518"/>
                    <a:pt x="96" y="993"/>
                    <a:pt x="100" y="1470"/>
                  </a:cubicBezTo>
                  <a:cubicBezTo>
                    <a:pt x="147" y="4407"/>
                    <a:pt x="193" y="6826"/>
                    <a:pt x="249" y="9029"/>
                  </a:cubicBezTo>
                  <a:cubicBezTo>
                    <a:pt x="319" y="11794"/>
                    <a:pt x="-86" y="14125"/>
                    <a:pt x="17" y="16157"/>
                  </a:cubicBezTo>
                  <a:cubicBezTo>
                    <a:pt x="58" y="17021"/>
                    <a:pt x="109" y="17842"/>
                    <a:pt x="165" y="18619"/>
                  </a:cubicBezTo>
                  <a:lnTo>
                    <a:pt x="170" y="18750"/>
                  </a:lnTo>
                  <a:cubicBezTo>
                    <a:pt x="193" y="19094"/>
                    <a:pt x="221" y="19440"/>
                    <a:pt x="249" y="19743"/>
                  </a:cubicBezTo>
                  <a:cubicBezTo>
                    <a:pt x="258" y="19871"/>
                    <a:pt x="272" y="20002"/>
                    <a:pt x="282" y="20089"/>
                  </a:cubicBezTo>
                  <a:cubicBezTo>
                    <a:pt x="291" y="20174"/>
                    <a:pt x="300" y="20261"/>
                    <a:pt x="310" y="20348"/>
                  </a:cubicBezTo>
                  <a:lnTo>
                    <a:pt x="310" y="20433"/>
                  </a:lnTo>
                  <a:cubicBezTo>
                    <a:pt x="305" y="20477"/>
                    <a:pt x="305" y="20520"/>
                    <a:pt x="305" y="20564"/>
                  </a:cubicBezTo>
                  <a:cubicBezTo>
                    <a:pt x="305" y="20692"/>
                    <a:pt x="305" y="20823"/>
                    <a:pt x="314" y="20910"/>
                  </a:cubicBezTo>
                  <a:cubicBezTo>
                    <a:pt x="323" y="21038"/>
                    <a:pt x="338" y="21126"/>
                    <a:pt x="351" y="21126"/>
                  </a:cubicBezTo>
                  <a:lnTo>
                    <a:pt x="4409" y="21213"/>
                  </a:lnTo>
                  <a:lnTo>
                    <a:pt x="6582" y="21254"/>
                  </a:lnTo>
                  <a:lnTo>
                    <a:pt x="11235" y="21385"/>
                  </a:lnTo>
                  <a:lnTo>
                    <a:pt x="13059" y="21428"/>
                  </a:lnTo>
                  <a:cubicBezTo>
                    <a:pt x="15107" y="21472"/>
                    <a:pt x="17154" y="21513"/>
                    <a:pt x="19206" y="21556"/>
                  </a:cubicBezTo>
                  <a:lnTo>
                    <a:pt x="20025" y="21600"/>
                  </a:lnTo>
                  <a:lnTo>
                    <a:pt x="21379" y="21600"/>
                  </a:lnTo>
                  <a:cubicBezTo>
                    <a:pt x="21388" y="21600"/>
                    <a:pt x="21402" y="21600"/>
                    <a:pt x="21416" y="21513"/>
                  </a:cubicBezTo>
                  <a:cubicBezTo>
                    <a:pt x="21426" y="21428"/>
                    <a:pt x="21435" y="21297"/>
                    <a:pt x="21435" y="21169"/>
                  </a:cubicBezTo>
                  <a:cubicBezTo>
                    <a:pt x="21440" y="21082"/>
                    <a:pt x="21435" y="20954"/>
                    <a:pt x="21426" y="20823"/>
                  </a:cubicBezTo>
                  <a:cubicBezTo>
                    <a:pt x="21426" y="20823"/>
                    <a:pt x="21421" y="20779"/>
                    <a:pt x="21416" y="20736"/>
                  </a:cubicBezTo>
                  <a:cubicBezTo>
                    <a:pt x="21407" y="20607"/>
                    <a:pt x="21398" y="20564"/>
                    <a:pt x="21384" y="20520"/>
                  </a:cubicBezTo>
                  <a:cubicBezTo>
                    <a:pt x="21309" y="20305"/>
                    <a:pt x="21235" y="20089"/>
                    <a:pt x="21156" y="19871"/>
                  </a:cubicBezTo>
                  <a:cubicBezTo>
                    <a:pt x="20993" y="19484"/>
                    <a:pt x="20835" y="19050"/>
                    <a:pt x="20686" y="18489"/>
                  </a:cubicBezTo>
                  <a:cubicBezTo>
                    <a:pt x="20635" y="18230"/>
                    <a:pt x="20588" y="18058"/>
                    <a:pt x="20542" y="17799"/>
                  </a:cubicBezTo>
                  <a:cubicBezTo>
                    <a:pt x="20500" y="17583"/>
                    <a:pt x="20458" y="17281"/>
                    <a:pt x="20416" y="17021"/>
                  </a:cubicBezTo>
                  <a:lnTo>
                    <a:pt x="20406" y="16934"/>
                  </a:lnTo>
                  <a:cubicBezTo>
                    <a:pt x="20332" y="16372"/>
                    <a:pt x="20267" y="15767"/>
                    <a:pt x="20216" y="15164"/>
                  </a:cubicBezTo>
                  <a:cubicBezTo>
                    <a:pt x="20197" y="14990"/>
                    <a:pt x="20183" y="14774"/>
                    <a:pt x="20169" y="14559"/>
                  </a:cubicBezTo>
                  <a:cubicBezTo>
                    <a:pt x="20141" y="14125"/>
                    <a:pt x="20113" y="13695"/>
                    <a:pt x="20095" y="13264"/>
                  </a:cubicBezTo>
                  <a:cubicBezTo>
                    <a:pt x="20067" y="12702"/>
                    <a:pt x="20053" y="12140"/>
                    <a:pt x="20044" y="11535"/>
                  </a:cubicBezTo>
                  <a:cubicBezTo>
                    <a:pt x="20034" y="10973"/>
                    <a:pt x="20039" y="10455"/>
                    <a:pt x="20044" y="9893"/>
                  </a:cubicBezTo>
                  <a:cubicBezTo>
                    <a:pt x="20053" y="9375"/>
                    <a:pt x="20067" y="8857"/>
                    <a:pt x="20090" y="8380"/>
                  </a:cubicBezTo>
                  <a:cubicBezTo>
                    <a:pt x="20113" y="7905"/>
                    <a:pt x="20141" y="7475"/>
                    <a:pt x="20174" y="7085"/>
                  </a:cubicBezTo>
                  <a:cubicBezTo>
                    <a:pt x="20216" y="6566"/>
                    <a:pt x="20267" y="6136"/>
                    <a:pt x="20327" y="5658"/>
                  </a:cubicBezTo>
                  <a:cubicBezTo>
                    <a:pt x="20421" y="5012"/>
                    <a:pt x="20527" y="4450"/>
                    <a:pt x="20658" y="3973"/>
                  </a:cubicBezTo>
                  <a:cubicBezTo>
                    <a:pt x="20928" y="2937"/>
                    <a:pt x="21226" y="2375"/>
                    <a:pt x="21481" y="1901"/>
                  </a:cubicBezTo>
                  <a:cubicBezTo>
                    <a:pt x="21491" y="1901"/>
                    <a:pt x="21500" y="1857"/>
                    <a:pt x="21509" y="1770"/>
                  </a:cubicBezTo>
                  <a:cubicBezTo>
                    <a:pt x="21509" y="1770"/>
                    <a:pt x="21514" y="1685"/>
                    <a:pt x="21514" y="1685"/>
                  </a:cubicBezTo>
                  <a:lnTo>
                    <a:pt x="20323" y="1598"/>
                  </a:lnTo>
                  <a:lnTo>
                    <a:pt x="20276" y="1598"/>
                  </a:lnTo>
                  <a:lnTo>
                    <a:pt x="13082" y="1036"/>
                  </a:lnTo>
                  <a:lnTo>
                    <a:pt x="5879" y="474"/>
                  </a:lnTo>
                  <a:cubicBezTo>
                    <a:pt x="3948" y="303"/>
                    <a:pt x="2017" y="172"/>
                    <a:pt x="81" y="0"/>
                  </a:cubicBezTo>
                  <a:close/>
                </a:path>
              </a:pathLst>
            </a:custGeom>
            <a:solidFill>
              <a:srgbClr val="F2B760"/>
            </a:solidFill>
            <a:ln w="25400" cap="flat">
              <a:solidFill>
                <a:srgbClr val="F2B760"/>
              </a:solidFill>
              <a:prstDash val="solid"/>
              <a:round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98" name="Google Shape;10296;p69"/>
            <p:cNvSpPr/>
            <p:nvPr/>
          </p:nvSpPr>
          <p:spPr>
            <a:xfrm rot="16200000">
              <a:off x="870127" y="8030084"/>
              <a:ext cx="533613" cy="22726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31" y="0"/>
                  </a:moveTo>
                  <a:cubicBezTo>
                    <a:pt x="4856" y="0"/>
                    <a:pt x="0" y="4835"/>
                    <a:pt x="0" y="10800"/>
                  </a:cubicBezTo>
                  <a:cubicBezTo>
                    <a:pt x="0" y="16764"/>
                    <a:pt x="4856" y="21600"/>
                    <a:pt x="10831" y="21600"/>
                  </a:cubicBezTo>
                  <a:cubicBezTo>
                    <a:pt x="16807" y="21600"/>
                    <a:pt x="21600" y="16764"/>
                    <a:pt x="21600" y="10800"/>
                  </a:cubicBezTo>
                  <a:cubicBezTo>
                    <a:pt x="21600" y="4835"/>
                    <a:pt x="16807" y="0"/>
                    <a:pt x="10831" y="0"/>
                  </a:cubicBezTo>
                  <a:close/>
                </a:path>
              </a:pathLst>
            </a:custGeom>
            <a:solidFill>
              <a:srgbClr val="E4A75A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grpSp>
        <p:nvGrpSpPr>
          <p:cNvPr id="10417" name="Google Shape;11960;p86">
            <a:hlinkClick r:id="" invalidUrl="" action="ppaction://hlinkshowjump?jump=previousslide" tgtFrame="" tooltip="" history="1" highlightClick="0" endSnd="0"/>
          </p:cNvPr>
          <p:cNvGrpSpPr/>
          <p:nvPr/>
        </p:nvGrpSpPr>
        <p:grpSpPr>
          <a:xfrm>
            <a:off x="2239391" y="11480362"/>
            <a:ext cx="1332656" cy="1296316"/>
            <a:chOff x="0" y="0"/>
            <a:chExt cx="1332655" cy="1296314"/>
          </a:xfrm>
        </p:grpSpPr>
        <p:sp>
          <p:nvSpPr>
            <p:cNvPr id="10400" name="Google Shape;11961;p86"/>
            <p:cNvSpPr/>
            <p:nvPr/>
          </p:nvSpPr>
          <p:spPr>
            <a:xfrm>
              <a:off x="437098" y="307702"/>
              <a:ext cx="895558" cy="1425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730" y="0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3730" y="0"/>
                  </a:lnTo>
                  <a:close/>
                </a:path>
              </a:pathLst>
            </a:custGeom>
            <a:solidFill>
              <a:srgbClr val="6DA8D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401" name="Google Shape;11962;p86"/>
            <p:cNvSpPr/>
            <p:nvPr/>
          </p:nvSpPr>
          <p:spPr>
            <a:xfrm>
              <a:off x="437098" y="450278"/>
              <a:ext cx="895558" cy="1435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373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98D9D5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402" name="Google Shape;11963;p86"/>
            <p:cNvSpPr/>
            <p:nvPr/>
          </p:nvSpPr>
          <p:spPr>
            <a:xfrm>
              <a:off x="504060" y="451144"/>
              <a:ext cx="828596" cy="4521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2286" y="6858"/>
                  </a:lnTo>
                  <a:lnTo>
                    <a:pt x="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C1E8E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403" name="Google Shape;11964;p86"/>
            <p:cNvSpPr/>
            <p:nvPr/>
          </p:nvSpPr>
          <p:spPr>
            <a:xfrm>
              <a:off x="504060" y="0"/>
              <a:ext cx="828596" cy="4511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286" y="14769"/>
                  </a:ln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E8E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404" name="Google Shape;11965;p86"/>
            <p:cNvSpPr/>
            <p:nvPr/>
          </p:nvSpPr>
          <p:spPr>
            <a:xfrm>
              <a:off x="13716" y="944005"/>
              <a:ext cx="58484" cy="846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797" h="21600" fill="norm" stroke="1" extrusionOk="0">
                  <a:moveTo>
                    <a:pt x="7714" y="0"/>
                  </a:moveTo>
                  <a:cubicBezTo>
                    <a:pt x="7161" y="0"/>
                    <a:pt x="6608" y="25"/>
                    <a:pt x="6055" y="123"/>
                  </a:cubicBezTo>
                  <a:cubicBezTo>
                    <a:pt x="2046" y="786"/>
                    <a:pt x="-753" y="3858"/>
                    <a:pt x="180" y="6709"/>
                  </a:cubicBezTo>
                  <a:cubicBezTo>
                    <a:pt x="1424" y="10419"/>
                    <a:pt x="2945" y="14375"/>
                    <a:pt x="4811" y="17889"/>
                  </a:cubicBezTo>
                  <a:cubicBezTo>
                    <a:pt x="5744" y="20298"/>
                    <a:pt x="8820" y="21600"/>
                    <a:pt x="12207" y="21600"/>
                  </a:cubicBezTo>
                  <a:cubicBezTo>
                    <a:pt x="12829" y="21600"/>
                    <a:pt x="13762" y="21600"/>
                    <a:pt x="14661" y="21379"/>
                  </a:cubicBezTo>
                  <a:cubicBezTo>
                    <a:pt x="18670" y="20298"/>
                    <a:pt x="20847" y="17226"/>
                    <a:pt x="19292" y="14375"/>
                  </a:cubicBezTo>
                  <a:cubicBezTo>
                    <a:pt x="17771" y="11083"/>
                    <a:pt x="16527" y="7790"/>
                    <a:pt x="15283" y="4276"/>
                  </a:cubicBezTo>
                  <a:cubicBezTo>
                    <a:pt x="14488" y="1818"/>
                    <a:pt x="11343" y="0"/>
                    <a:pt x="7714" y="0"/>
                  </a:cubicBezTo>
                  <a:close/>
                </a:path>
              </a:pathLst>
            </a:custGeom>
            <a:solidFill>
              <a:srgbClr val="6DA8D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405" name="Google Shape;11966;p86"/>
            <p:cNvSpPr/>
            <p:nvPr/>
          </p:nvSpPr>
          <p:spPr>
            <a:xfrm>
              <a:off x="0" y="814530"/>
              <a:ext cx="58484" cy="861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5" h="21600" fill="norm" stroke="1" extrusionOk="0">
                  <a:moveTo>
                    <a:pt x="10979" y="0"/>
                  </a:moveTo>
                  <a:cubicBezTo>
                    <a:pt x="6005" y="0"/>
                    <a:pt x="1927" y="2030"/>
                    <a:pt x="1210" y="4784"/>
                  </a:cubicBezTo>
                  <a:cubicBezTo>
                    <a:pt x="403" y="8674"/>
                    <a:pt x="0" y="12322"/>
                    <a:pt x="0" y="16212"/>
                  </a:cubicBezTo>
                  <a:cubicBezTo>
                    <a:pt x="0" y="19232"/>
                    <a:pt x="4392" y="21600"/>
                    <a:pt x="9993" y="21600"/>
                  </a:cubicBezTo>
                  <a:cubicBezTo>
                    <a:pt x="15595" y="21600"/>
                    <a:pt x="19987" y="19232"/>
                    <a:pt x="19987" y="16212"/>
                  </a:cubicBezTo>
                  <a:cubicBezTo>
                    <a:pt x="19987" y="12757"/>
                    <a:pt x="20390" y="9302"/>
                    <a:pt x="21197" y="5871"/>
                  </a:cubicBezTo>
                  <a:cubicBezTo>
                    <a:pt x="21600" y="3068"/>
                    <a:pt x="17612" y="266"/>
                    <a:pt x="12413" y="48"/>
                  </a:cubicBezTo>
                  <a:cubicBezTo>
                    <a:pt x="11920" y="0"/>
                    <a:pt x="11427" y="0"/>
                    <a:pt x="10979" y="0"/>
                  </a:cubicBezTo>
                  <a:close/>
                </a:path>
              </a:pathLst>
            </a:custGeom>
            <a:solidFill>
              <a:srgbClr val="6DA8D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406" name="Google Shape;11967;p86"/>
            <p:cNvSpPr/>
            <p:nvPr/>
          </p:nvSpPr>
          <p:spPr>
            <a:xfrm>
              <a:off x="26699" y="688906"/>
              <a:ext cx="58485" cy="837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7" h="21600" fill="norm" stroke="1" extrusionOk="0">
                  <a:moveTo>
                    <a:pt x="12290" y="0"/>
                  </a:moveTo>
                  <a:cubicBezTo>
                    <a:pt x="9578" y="0"/>
                    <a:pt x="6866" y="1293"/>
                    <a:pt x="5592" y="3405"/>
                  </a:cubicBezTo>
                  <a:cubicBezTo>
                    <a:pt x="3533" y="6960"/>
                    <a:pt x="1801" y="10514"/>
                    <a:pt x="330" y="14267"/>
                  </a:cubicBezTo>
                  <a:cubicBezTo>
                    <a:pt x="-846" y="17151"/>
                    <a:pt x="1213" y="20481"/>
                    <a:pt x="5003" y="21376"/>
                  </a:cubicBezTo>
                  <a:cubicBezTo>
                    <a:pt x="5886" y="21600"/>
                    <a:pt x="6441" y="21600"/>
                    <a:pt x="7323" y="21600"/>
                  </a:cubicBezTo>
                  <a:cubicBezTo>
                    <a:pt x="10232" y="21600"/>
                    <a:pt x="13173" y="20034"/>
                    <a:pt x="14022" y="17598"/>
                  </a:cubicBezTo>
                  <a:cubicBezTo>
                    <a:pt x="15493" y="14267"/>
                    <a:pt x="17257" y="10962"/>
                    <a:pt x="18989" y="7855"/>
                  </a:cubicBezTo>
                  <a:cubicBezTo>
                    <a:pt x="20754" y="4971"/>
                    <a:pt x="18989" y="1641"/>
                    <a:pt x="15199" y="522"/>
                  </a:cubicBezTo>
                  <a:cubicBezTo>
                    <a:pt x="14284" y="174"/>
                    <a:pt x="13303" y="0"/>
                    <a:pt x="12290" y="0"/>
                  </a:cubicBezTo>
                  <a:close/>
                </a:path>
              </a:pathLst>
            </a:custGeom>
            <a:solidFill>
              <a:srgbClr val="6DA8D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407" name="Google Shape;11968;p86"/>
            <p:cNvSpPr/>
            <p:nvPr/>
          </p:nvSpPr>
          <p:spPr>
            <a:xfrm>
              <a:off x="84199" y="579081"/>
              <a:ext cx="70110" cy="766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22" h="21600" fill="norm" stroke="1" extrusionOk="0">
                  <a:moveTo>
                    <a:pt x="13778" y="0"/>
                  </a:moveTo>
                  <a:cubicBezTo>
                    <a:pt x="12100" y="0"/>
                    <a:pt x="10394" y="678"/>
                    <a:pt x="9211" y="1981"/>
                  </a:cubicBezTo>
                  <a:cubicBezTo>
                    <a:pt x="6267" y="5373"/>
                    <a:pt x="3570" y="8765"/>
                    <a:pt x="1121" y="12157"/>
                  </a:cubicBezTo>
                  <a:cubicBezTo>
                    <a:pt x="-860" y="14816"/>
                    <a:pt x="-117" y="18669"/>
                    <a:pt x="2579" y="20623"/>
                  </a:cubicBezTo>
                  <a:cubicBezTo>
                    <a:pt x="3818" y="21356"/>
                    <a:pt x="5028" y="21600"/>
                    <a:pt x="6267" y="21600"/>
                  </a:cubicBezTo>
                  <a:cubicBezTo>
                    <a:pt x="8220" y="21600"/>
                    <a:pt x="9954" y="20867"/>
                    <a:pt x="11164" y="19158"/>
                  </a:cubicBezTo>
                  <a:cubicBezTo>
                    <a:pt x="13393" y="16010"/>
                    <a:pt x="15842" y="12862"/>
                    <a:pt x="18539" y="9959"/>
                  </a:cubicBezTo>
                  <a:cubicBezTo>
                    <a:pt x="20740" y="7299"/>
                    <a:pt x="20492" y="3663"/>
                    <a:pt x="17796" y="1492"/>
                  </a:cubicBezTo>
                  <a:cubicBezTo>
                    <a:pt x="16668" y="488"/>
                    <a:pt x="15237" y="0"/>
                    <a:pt x="13778" y="0"/>
                  </a:cubicBezTo>
                  <a:close/>
                </a:path>
              </a:pathLst>
            </a:custGeom>
            <a:solidFill>
              <a:srgbClr val="6DA8D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408" name="Google Shape;11969;p86"/>
            <p:cNvSpPr/>
            <p:nvPr/>
          </p:nvSpPr>
          <p:spPr>
            <a:xfrm>
              <a:off x="174158" y="494403"/>
              <a:ext cx="78703" cy="676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88" h="21600" fill="norm" stroke="1" extrusionOk="0">
                  <a:moveTo>
                    <a:pt x="14682" y="0"/>
                  </a:moveTo>
                  <a:cubicBezTo>
                    <a:pt x="13644" y="0"/>
                    <a:pt x="12606" y="338"/>
                    <a:pt x="11642" y="1015"/>
                  </a:cubicBezTo>
                  <a:cubicBezTo>
                    <a:pt x="8355" y="3477"/>
                    <a:pt x="5266" y="6492"/>
                    <a:pt x="2177" y="9262"/>
                  </a:cubicBezTo>
                  <a:cubicBezTo>
                    <a:pt x="-245" y="11723"/>
                    <a:pt x="-690" y="16123"/>
                    <a:pt x="1065" y="18862"/>
                  </a:cubicBezTo>
                  <a:cubicBezTo>
                    <a:pt x="2177" y="20769"/>
                    <a:pt x="3932" y="21600"/>
                    <a:pt x="5488" y="21600"/>
                  </a:cubicBezTo>
                  <a:cubicBezTo>
                    <a:pt x="6576" y="21600"/>
                    <a:pt x="7910" y="21323"/>
                    <a:pt x="8800" y="20246"/>
                  </a:cubicBezTo>
                  <a:cubicBezTo>
                    <a:pt x="11642" y="17477"/>
                    <a:pt x="14509" y="15015"/>
                    <a:pt x="17598" y="12831"/>
                  </a:cubicBezTo>
                  <a:cubicBezTo>
                    <a:pt x="20243" y="10615"/>
                    <a:pt x="20910" y="6492"/>
                    <a:pt x="19378" y="3200"/>
                  </a:cubicBezTo>
                  <a:cubicBezTo>
                    <a:pt x="18389" y="1108"/>
                    <a:pt x="16560" y="0"/>
                    <a:pt x="14682" y="0"/>
                  </a:cubicBezTo>
                  <a:close/>
                </a:path>
              </a:pathLst>
            </a:custGeom>
            <a:solidFill>
              <a:srgbClr val="6DA8D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409" name="Google Shape;11970;p86"/>
            <p:cNvSpPr/>
            <p:nvPr/>
          </p:nvSpPr>
          <p:spPr>
            <a:xfrm>
              <a:off x="263749" y="1223525"/>
              <a:ext cx="84738" cy="584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96" h="21600" fill="norm" stroke="1" extrusionOk="0">
                  <a:moveTo>
                    <a:pt x="5150" y="0"/>
                  </a:moveTo>
                  <a:cubicBezTo>
                    <a:pt x="3074" y="0"/>
                    <a:pt x="1135" y="2138"/>
                    <a:pt x="327" y="5550"/>
                  </a:cubicBezTo>
                  <a:cubicBezTo>
                    <a:pt x="-688" y="9900"/>
                    <a:pt x="743" y="14587"/>
                    <a:pt x="3420" y="16237"/>
                  </a:cubicBezTo>
                  <a:cubicBezTo>
                    <a:pt x="6927" y="18262"/>
                    <a:pt x="10412" y="19912"/>
                    <a:pt x="13920" y="21262"/>
                  </a:cubicBezTo>
                  <a:cubicBezTo>
                    <a:pt x="14335" y="21262"/>
                    <a:pt x="14750" y="21600"/>
                    <a:pt x="15166" y="21600"/>
                  </a:cubicBezTo>
                  <a:cubicBezTo>
                    <a:pt x="17427" y="21600"/>
                    <a:pt x="19689" y="18937"/>
                    <a:pt x="20104" y="14925"/>
                  </a:cubicBezTo>
                  <a:cubicBezTo>
                    <a:pt x="20912" y="10575"/>
                    <a:pt x="19066" y="5887"/>
                    <a:pt x="16389" y="4875"/>
                  </a:cubicBezTo>
                  <a:cubicBezTo>
                    <a:pt x="13089" y="3862"/>
                    <a:pt x="10020" y="2212"/>
                    <a:pt x="6927" y="525"/>
                  </a:cubicBezTo>
                  <a:cubicBezTo>
                    <a:pt x="6327" y="150"/>
                    <a:pt x="5727" y="0"/>
                    <a:pt x="5150" y="0"/>
                  </a:cubicBezTo>
                  <a:close/>
                </a:path>
              </a:pathLst>
            </a:custGeom>
            <a:solidFill>
              <a:srgbClr val="6DA8D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410" name="Google Shape;11971;p86"/>
            <p:cNvSpPr/>
            <p:nvPr/>
          </p:nvSpPr>
          <p:spPr>
            <a:xfrm>
              <a:off x="150605" y="1161343"/>
              <a:ext cx="78196" cy="68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66" h="21600" fill="norm" stroke="1" extrusionOk="0">
                  <a:moveTo>
                    <a:pt x="5656" y="0"/>
                  </a:moveTo>
                  <a:cubicBezTo>
                    <a:pt x="3983" y="0"/>
                    <a:pt x="2335" y="911"/>
                    <a:pt x="1161" y="2613"/>
                  </a:cubicBezTo>
                  <a:cubicBezTo>
                    <a:pt x="-612" y="5590"/>
                    <a:pt x="-387" y="9661"/>
                    <a:pt x="2060" y="12091"/>
                  </a:cubicBezTo>
                  <a:cubicBezTo>
                    <a:pt x="5181" y="15099"/>
                    <a:pt x="8303" y="18076"/>
                    <a:pt x="11649" y="20506"/>
                  </a:cubicBezTo>
                  <a:cubicBezTo>
                    <a:pt x="12748" y="21327"/>
                    <a:pt x="13646" y="21600"/>
                    <a:pt x="14770" y="21600"/>
                  </a:cubicBezTo>
                  <a:cubicBezTo>
                    <a:pt x="16543" y="21600"/>
                    <a:pt x="18316" y="20506"/>
                    <a:pt x="19440" y="18349"/>
                  </a:cubicBezTo>
                  <a:cubicBezTo>
                    <a:pt x="20988" y="15372"/>
                    <a:pt x="20339" y="11028"/>
                    <a:pt x="17667" y="9114"/>
                  </a:cubicBezTo>
                  <a:cubicBezTo>
                    <a:pt x="14770" y="6684"/>
                    <a:pt x="11874" y="4253"/>
                    <a:pt x="9202" y="1549"/>
                  </a:cubicBezTo>
                  <a:cubicBezTo>
                    <a:pt x="8153" y="486"/>
                    <a:pt x="6904" y="0"/>
                    <a:pt x="5656" y="0"/>
                  </a:cubicBezTo>
                  <a:close/>
                </a:path>
              </a:pathLst>
            </a:custGeom>
            <a:solidFill>
              <a:srgbClr val="6DA8D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411" name="Google Shape;11972;p86"/>
            <p:cNvSpPr/>
            <p:nvPr/>
          </p:nvSpPr>
          <p:spPr>
            <a:xfrm>
              <a:off x="64733" y="1064136"/>
              <a:ext cx="67910" cy="788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850" h="21600" fill="norm" stroke="1" extrusionOk="0">
                  <a:moveTo>
                    <a:pt x="6330" y="0"/>
                  </a:moveTo>
                  <a:cubicBezTo>
                    <a:pt x="5175" y="0"/>
                    <a:pt x="4049" y="290"/>
                    <a:pt x="3063" y="897"/>
                  </a:cubicBezTo>
                  <a:cubicBezTo>
                    <a:pt x="50" y="2532"/>
                    <a:pt x="-964" y="6303"/>
                    <a:pt x="1035" y="9125"/>
                  </a:cubicBezTo>
                  <a:cubicBezTo>
                    <a:pt x="3317" y="12659"/>
                    <a:pt x="5823" y="15956"/>
                    <a:pt x="8583" y="19226"/>
                  </a:cubicBezTo>
                  <a:cubicBezTo>
                    <a:pt x="9850" y="20651"/>
                    <a:pt x="11850" y="21600"/>
                    <a:pt x="13596" y="21600"/>
                  </a:cubicBezTo>
                  <a:cubicBezTo>
                    <a:pt x="14863" y="21600"/>
                    <a:pt x="16384" y="21125"/>
                    <a:pt x="17369" y="20176"/>
                  </a:cubicBezTo>
                  <a:cubicBezTo>
                    <a:pt x="20129" y="18303"/>
                    <a:pt x="20636" y="14532"/>
                    <a:pt x="18637" y="11947"/>
                  </a:cubicBezTo>
                  <a:cubicBezTo>
                    <a:pt x="16130" y="9125"/>
                    <a:pt x="13596" y="6066"/>
                    <a:pt x="11596" y="2769"/>
                  </a:cubicBezTo>
                  <a:cubicBezTo>
                    <a:pt x="10470" y="949"/>
                    <a:pt x="8386" y="0"/>
                    <a:pt x="6330" y="0"/>
                  </a:cubicBezTo>
                  <a:close/>
                </a:path>
              </a:pathLst>
            </a:custGeom>
            <a:solidFill>
              <a:srgbClr val="6DA8D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412" name="Google Shape;11973;p86"/>
            <p:cNvSpPr/>
            <p:nvPr/>
          </p:nvSpPr>
          <p:spPr>
            <a:xfrm>
              <a:off x="394033" y="1237830"/>
              <a:ext cx="83658" cy="584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6" h="21600" fill="norm" stroke="1" extrusionOk="0">
                  <a:moveTo>
                    <a:pt x="16005" y="0"/>
                  </a:moveTo>
                  <a:cubicBezTo>
                    <a:pt x="15760" y="0"/>
                    <a:pt x="15516" y="45"/>
                    <a:pt x="15271" y="91"/>
                  </a:cubicBezTo>
                  <a:cubicBezTo>
                    <a:pt x="11997" y="909"/>
                    <a:pt x="8723" y="1319"/>
                    <a:pt x="5449" y="1319"/>
                  </a:cubicBezTo>
                  <a:cubicBezTo>
                    <a:pt x="2419" y="1319"/>
                    <a:pt x="0" y="5775"/>
                    <a:pt x="0" y="11459"/>
                  </a:cubicBezTo>
                  <a:cubicBezTo>
                    <a:pt x="0" y="16734"/>
                    <a:pt x="2419" y="21600"/>
                    <a:pt x="5449" y="21600"/>
                  </a:cubicBezTo>
                  <a:cubicBezTo>
                    <a:pt x="9163" y="21600"/>
                    <a:pt x="12877" y="21191"/>
                    <a:pt x="16567" y="20372"/>
                  </a:cubicBezTo>
                  <a:cubicBezTo>
                    <a:pt x="19401" y="19599"/>
                    <a:pt x="21600" y="14733"/>
                    <a:pt x="21160" y="9049"/>
                  </a:cubicBezTo>
                  <a:cubicBezTo>
                    <a:pt x="20965" y="3820"/>
                    <a:pt x="18570" y="0"/>
                    <a:pt x="16005" y="0"/>
                  </a:cubicBezTo>
                  <a:close/>
                </a:path>
              </a:pathLst>
            </a:custGeom>
            <a:solidFill>
              <a:srgbClr val="6DA8D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413" name="Google Shape;11974;p86"/>
            <p:cNvSpPr/>
            <p:nvPr/>
          </p:nvSpPr>
          <p:spPr>
            <a:xfrm>
              <a:off x="518920" y="1204695"/>
              <a:ext cx="82492" cy="61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23" h="21600" fill="norm" stroke="1" extrusionOk="0">
                  <a:moveTo>
                    <a:pt x="14780" y="0"/>
                  </a:moveTo>
                  <a:cubicBezTo>
                    <a:pt x="13957" y="0"/>
                    <a:pt x="13111" y="306"/>
                    <a:pt x="12312" y="986"/>
                  </a:cubicBezTo>
                  <a:cubicBezTo>
                    <a:pt x="9374" y="3402"/>
                    <a:pt x="6459" y="5238"/>
                    <a:pt x="3310" y="7041"/>
                  </a:cubicBezTo>
                  <a:cubicBezTo>
                    <a:pt x="583" y="8572"/>
                    <a:pt x="-686" y="13130"/>
                    <a:pt x="372" y="16770"/>
                  </a:cubicBezTo>
                  <a:cubicBezTo>
                    <a:pt x="1218" y="19797"/>
                    <a:pt x="3098" y="21600"/>
                    <a:pt x="5190" y="21600"/>
                  </a:cubicBezTo>
                  <a:cubicBezTo>
                    <a:pt x="5825" y="21600"/>
                    <a:pt x="6459" y="21600"/>
                    <a:pt x="7070" y="21294"/>
                  </a:cubicBezTo>
                  <a:cubicBezTo>
                    <a:pt x="10643" y="19185"/>
                    <a:pt x="14004" y="17076"/>
                    <a:pt x="17341" y="14321"/>
                  </a:cubicBezTo>
                  <a:cubicBezTo>
                    <a:pt x="19880" y="12212"/>
                    <a:pt x="20914" y="7654"/>
                    <a:pt x="19457" y="4014"/>
                  </a:cubicBezTo>
                  <a:cubicBezTo>
                    <a:pt x="18446" y="1497"/>
                    <a:pt x="16636" y="0"/>
                    <a:pt x="14780" y="0"/>
                  </a:cubicBezTo>
                  <a:close/>
                </a:path>
              </a:pathLst>
            </a:custGeom>
            <a:solidFill>
              <a:srgbClr val="6DA8D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414" name="Google Shape;11975;p86"/>
            <p:cNvSpPr/>
            <p:nvPr/>
          </p:nvSpPr>
          <p:spPr>
            <a:xfrm>
              <a:off x="628696" y="1123190"/>
              <a:ext cx="73163" cy="748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00" h="21600" fill="norm" stroke="1" extrusionOk="0">
                  <a:moveTo>
                    <a:pt x="14163" y="0"/>
                  </a:moveTo>
                  <a:cubicBezTo>
                    <a:pt x="12514" y="0"/>
                    <a:pt x="10918" y="751"/>
                    <a:pt x="9747" y="2252"/>
                  </a:cubicBezTo>
                  <a:cubicBezTo>
                    <a:pt x="7353" y="5226"/>
                    <a:pt x="4746" y="8201"/>
                    <a:pt x="1900" y="10675"/>
                  </a:cubicBezTo>
                  <a:cubicBezTo>
                    <a:pt x="-468" y="13149"/>
                    <a:pt x="-707" y="17124"/>
                    <a:pt x="1660" y="19598"/>
                  </a:cubicBezTo>
                  <a:cubicBezTo>
                    <a:pt x="2858" y="20849"/>
                    <a:pt x="4507" y="21600"/>
                    <a:pt x="5943" y="21600"/>
                  </a:cubicBezTo>
                  <a:cubicBezTo>
                    <a:pt x="7353" y="21600"/>
                    <a:pt x="8790" y="21100"/>
                    <a:pt x="9987" y="19849"/>
                  </a:cubicBezTo>
                  <a:cubicBezTo>
                    <a:pt x="13072" y="16874"/>
                    <a:pt x="16158" y="13649"/>
                    <a:pt x="18765" y="10175"/>
                  </a:cubicBezTo>
                  <a:cubicBezTo>
                    <a:pt x="20893" y="7450"/>
                    <a:pt x="20654" y="3725"/>
                    <a:pt x="18047" y="1501"/>
                  </a:cubicBezTo>
                  <a:cubicBezTo>
                    <a:pt x="16876" y="500"/>
                    <a:pt x="15493" y="0"/>
                    <a:pt x="14163" y="0"/>
                  </a:cubicBezTo>
                  <a:close/>
                </a:path>
              </a:pathLst>
            </a:custGeom>
            <a:solidFill>
              <a:srgbClr val="6DA8D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415" name="Google Shape;11976;p86"/>
            <p:cNvSpPr/>
            <p:nvPr/>
          </p:nvSpPr>
          <p:spPr>
            <a:xfrm>
              <a:off x="705654" y="1009709"/>
              <a:ext cx="59008" cy="834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774" h="21600" fill="norm" stroke="1" extrusionOk="0">
                  <a:moveTo>
                    <a:pt x="12679" y="0"/>
                  </a:moveTo>
                  <a:cubicBezTo>
                    <a:pt x="9547" y="0"/>
                    <a:pt x="6544" y="1472"/>
                    <a:pt x="5608" y="3816"/>
                  </a:cubicBezTo>
                  <a:cubicBezTo>
                    <a:pt x="4187" y="7133"/>
                    <a:pt x="2444" y="10476"/>
                    <a:pt x="732" y="13594"/>
                  </a:cubicBezTo>
                  <a:cubicBezTo>
                    <a:pt x="-1011" y="16487"/>
                    <a:pt x="442" y="19829"/>
                    <a:pt x="4187" y="21151"/>
                  </a:cubicBezTo>
                  <a:cubicBezTo>
                    <a:pt x="5027" y="21376"/>
                    <a:pt x="6189" y="21600"/>
                    <a:pt x="7061" y="21600"/>
                  </a:cubicBezTo>
                  <a:cubicBezTo>
                    <a:pt x="9934" y="21600"/>
                    <a:pt x="12517" y="20503"/>
                    <a:pt x="13680" y="18482"/>
                  </a:cubicBezTo>
                  <a:cubicBezTo>
                    <a:pt x="15714" y="14716"/>
                    <a:pt x="17715" y="11149"/>
                    <a:pt x="19459" y="7358"/>
                  </a:cubicBezTo>
                  <a:cubicBezTo>
                    <a:pt x="20589" y="4465"/>
                    <a:pt x="18587" y="1147"/>
                    <a:pt x="14842" y="249"/>
                  </a:cubicBezTo>
                  <a:cubicBezTo>
                    <a:pt x="14132" y="75"/>
                    <a:pt x="13389" y="0"/>
                    <a:pt x="12679" y="0"/>
                  </a:cubicBezTo>
                  <a:close/>
                </a:path>
              </a:pathLst>
            </a:custGeom>
            <a:solidFill>
              <a:srgbClr val="6DA8D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416" name="Google Shape;11977;p86"/>
            <p:cNvSpPr/>
            <p:nvPr/>
          </p:nvSpPr>
          <p:spPr>
            <a:xfrm>
              <a:off x="287799" y="442136"/>
              <a:ext cx="84495" cy="584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12" h="21600" fill="norm" stroke="1" extrusionOk="0">
                  <a:moveTo>
                    <a:pt x="15330" y="0"/>
                  </a:moveTo>
                  <a:cubicBezTo>
                    <a:pt x="14841" y="0"/>
                    <a:pt x="14352" y="112"/>
                    <a:pt x="13840" y="335"/>
                  </a:cubicBezTo>
                  <a:cubicBezTo>
                    <a:pt x="10302" y="1676"/>
                    <a:pt x="6788" y="3314"/>
                    <a:pt x="3459" y="5326"/>
                  </a:cubicBezTo>
                  <a:cubicBezTo>
                    <a:pt x="759" y="6964"/>
                    <a:pt x="-707" y="11954"/>
                    <a:pt x="340" y="16274"/>
                  </a:cubicBezTo>
                  <a:cubicBezTo>
                    <a:pt x="1178" y="19589"/>
                    <a:pt x="3040" y="21600"/>
                    <a:pt x="5112" y="21600"/>
                  </a:cubicBezTo>
                  <a:cubicBezTo>
                    <a:pt x="5740" y="21600"/>
                    <a:pt x="6369" y="21265"/>
                    <a:pt x="6997" y="20930"/>
                  </a:cubicBezTo>
                  <a:cubicBezTo>
                    <a:pt x="10093" y="19254"/>
                    <a:pt x="13212" y="17615"/>
                    <a:pt x="16540" y="16274"/>
                  </a:cubicBezTo>
                  <a:cubicBezTo>
                    <a:pt x="19240" y="15269"/>
                    <a:pt x="20893" y="10614"/>
                    <a:pt x="20288" y="6331"/>
                  </a:cubicBezTo>
                  <a:cubicBezTo>
                    <a:pt x="19590" y="2458"/>
                    <a:pt x="17634" y="0"/>
                    <a:pt x="15330" y="0"/>
                  </a:cubicBezTo>
                  <a:close/>
                </a:path>
              </a:pathLst>
            </a:custGeom>
            <a:solidFill>
              <a:srgbClr val="6DA8D6"/>
            </a:solidFill>
            <a:ln w="12700" cap="flat">
              <a:noFill/>
              <a:miter lim="400000"/>
            </a:ln>
            <a:effectLst/>
          </p:spPr>
          <p:txBody>
            <a:bodyPr wrap="square" lIns="121919" tIns="121919" rIns="121919" bIns="121919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pic>
        <p:nvPicPr>
          <p:cNvPr id="10418" name="IMG_5373.png" descr="IMG_5373.png"/>
          <p:cNvPicPr>
            <a:picLocks noChangeAspect="1"/>
          </p:cNvPicPr>
          <p:nvPr/>
        </p:nvPicPr>
        <p:blipFill>
          <a:blip r:embed="rId2">
            <a:extLst/>
          </a:blip>
          <a:srcRect l="68866" t="4106" r="0" b="87874"/>
          <a:stretch>
            <a:fillRect/>
          </a:stretch>
        </p:blipFill>
        <p:spPr>
          <a:xfrm>
            <a:off x="10417754" y="1358379"/>
            <a:ext cx="9446650" cy="1305661"/>
          </a:xfrm>
          <a:prstGeom prst="rect">
            <a:avLst/>
          </a:prstGeom>
          <a:ln w="12700">
            <a:miter lim="400000"/>
          </a:ln>
        </p:spPr>
      </p:pic>
      <p:pic>
        <p:nvPicPr>
          <p:cNvPr id="10419" name="IMG_5373.png" descr="IMG_5373.png"/>
          <p:cNvPicPr>
            <a:picLocks noChangeAspect="1"/>
          </p:cNvPicPr>
          <p:nvPr/>
        </p:nvPicPr>
        <p:blipFill>
          <a:blip r:embed="rId2">
            <a:extLst/>
          </a:blip>
          <a:srcRect l="82081" t="16605" r="1433" b="76581"/>
          <a:stretch>
            <a:fillRect/>
          </a:stretch>
        </p:blipFill>
        <p:spPr>
          <a:xfrm>
            <a:off x="16464968" y="3863265"/>
            <a:ext cx="5114074" cy="1134148"/>
          </a:xfrm>
          <a:prstGeom prst="rect">
            <a:avLst/>
          </a:prstGeom>
          <a:ln w="12700">
            <a:miter lim="400000"/>
          </a:ln>
        </p:spPr>
      </p:pic>
      <p:pic>
        <p:nvPicPr>
          <p:cNvPr id="10420" name="IMG_5373.png" descr="IMG_5373.png"/>
          <p:cNvPicPr>
            <a:picLocks noChangeAspect="1"/>
          </p:cNvPicPr>
          <p:nvPr/>
        </p:nvPicPr>
        <p:blipFill>
          <a:blip r:embed="rId2">
            <a:extLst/>
          </a:blip>
          <a:srcRect l="55326" t="15808" r="24707" b="76660"/>
          <a:stretch>
            <a:fillRect/>
          </a:stretch>
        </p:blipFill>
        <p:spPr>
          <a:xfrm>
            <a:off x="4236705" y="3794706"/>
            <a:ext cx="6181221" cy="1250963"/>
          </a:xfrm>
          <a:prstGeom prst="rect">
            <a:avLst/>
          </a:prstGeom>
          <a:ln w="12700">
            <a:miter lim="400000"/>
          </a:ln>
        </p:spPr>
      </p:pic>
      <p:pic>
        <p:nvPicPr>
          <p:cNvPr id="10421" name="IMG_5373.png" descr="IMG_5373.png"/>
          <p:cNvPicPr>
            <a:picLocks noChangeAspect="1"/>
          </p:cNvPicPr>
          <p:nvPr/>
        </p:nvPicPr>
        <p:blipFill>
          <a:blip r:embed="rId2">
            <a:extLst/>
          </a:blip>
          <a:srcRect l="80794" t="28167" r="1679" b="64171"/>
          <a:stretch>
            <a:fillRect/>
          </a:stretch>
        </p:blipFill>
        <p:spPr>
          <a:xfrm>
            <a:off x="16052830" y="6858000"/>
            <a:ext cx="5425836" cy="1272685"/>
          </a:xfrm>
          <a:prstGeom prst="rect">
            <a:avLst/>
          </a:prstGeom>
          <a:ln w="12700">
            <a:miter lim="400000"/>
          </a:ln>
        </p:spPr>
      </p:pic>
      <p:pic>
        <p:nvPicPr>
          <p:cNvPr id="10422" name="IMG_5373.png" descr="IMG_5373.png"/>
          <p:cNvPicPr>
            <a:picLocks noChangeAspect="1"/>
          </p:cNvPicPr>
          <p:nvPr/>
        </p:nvPicPr>
        <p:blipFill>
          <a:blip r:embed="rId2">
            <a:extLst/>
          </a:blip>
          <a:srcRect l="80762" t="40153" r="1203" b="51609"/>
          <a:stretch>
            <a:fillRect/>
          </a:stretch>
        </p:blipFill>
        <p:spPr>
          <a:xfrm>
            <a:off x="16304673" y="9671179"/>
            <a:ext cx="5582735" cy="1368329"/>
          </a:xfrm>
          <a:prstGeom prst="rect">
            <a:avLst/>
          </a:prstGeom>
          <a:ln w="12700">
            <a:miter lim="400000"/>
          </a:ln>
        </p:spPr>
      </p:pic>
      <p:pic>
        <p:nvPicPr>
          <p:cNvPr id="10423" name="IMG_5373.png" descr="IMG_5373.png"/>
          <p:cNvPicPr>
            <a:picLocks noChangeAspect="1"/>
          </p:cNvPicPr>
          <p:nvPr/>
        </p:nvPicPr>
        <p:blipFill>
          <a:blip r:embed="rId2">
            <a:extLst/>
          </a:blip>
          <a:srcRect l="55831" t="28456" r="26269" b="64688"/>
          <a:stretch>
            <a:fillRect/>
          </a:stretch>
        </p:blipFill>
        <p:spPr>
          <a:xfrm>
            <a:off x="4609381" y="6858000"/>
            <a:ext cx="5541194" cy="1138689"/>
          </a:xfrm>
          <a:prstGeom prst="rect">
            <a:avLst/>
          </a:prstGeom>
          <a:ln w="12700">
            <a:miter lim="400000"/>
          </a:ln>
        </p:spPr>
      </p:pic>
      <p:pic>
        <p:nvPicPr>
          <p:cNvPr id="10424" name="IMG_5373.png" descr="IMG_5373.png"/>
          <p:cNvPicPr>
            <a:picLocks noChangeAspect="1"/>
          </p:cNvPicPr>
          <p:nvPr/>
        </p:nvPicPr>
        <p:blipFill>
          <a:blip r:embed="rId2">
            <a:extLst/>
          </a:blip>
          <a:srcRect l="55481" t="40486" r="25872" b="52272"/>
          <a:stretch>
            <a:fillRect/>
          </a:stretch>
        </p:blipFill>
        <p:spPr>
          <a:xfrm>
            <a:off x="4645445" y="9836093"/>
            <a:ext cx="5772482" cy="1202876"/>
          </a:xfrm>
          <a:prstGeom prst="rect">
            <a:avLst/>
          </a:prstGeom>
          <a:ln w="12700">
            <a:miter lim="400000"/>
          </a:ln>
        </p:spPr>
      </p:pic>
      <p:sp>
        <p:nvSpPr>
          <p:cNvPr id="10425" name="٠٫٦٤"/>
          <p:cNvSpPr txBox="1"/>
          <p:nvPr/>
        </p:nvSpPr>
        <p:spPr>
          <a:xfrm>
            <a:off x="13912571" y="3688661"/>
            <a:ext cx="1872952" cy="1463041"/>
          </a:xfrm>
          <a:prstGeom prst="rect">
            <a:avLst/>
          </a:prstGeom>
          <a:ln w="254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121919" tIns="121919" rIns="121919" bIns="121919">
            <a:spAutoFit/>
          </a:bodyPr>
          <a:lstStyle>
            <a:lvl1pPr algn="ctr">
              <a:defRPr sz="6400">
                <a:ln w="25400" cap="flat">
                  <a:solidFill>
                    <a:srgbClr val="333333"/>
                  </a:solidFill>
                  <a:prstDash val="solid"/>
                  <a:miter lim="400000"/>
                </a:ln>
                <a:solidFill>
                  <a:srgbClr val="F2B760"/>
                </a:solidFill>
                <a:latin typeface="Abuhmeda -f2"/>
                <a:ea typeface="Abuhmeda -f2"/>
                <a:cs typeface="Abuhmeda -f2"/>
                <a:sym typeface="Abuhmeda -f2"/>
              </a:defRPr>
            </a:lvl1pPr>
          </a:lstStyle>
          <a:p>
            <a:pPr rtl="0">
              <a:defRPr/>
            </a:pPr>
            <a:r>
              <a:t>٠٫٦٤</a:t>
            </a:r>
          </a:p>
        </p:txBody>
      </p:sp>
      <p:sp>
        <p:nvSpPr>
          <p:cNvPr id="10426" name="٢٨١٫٢"/>
          <p:cNvSpPr txBox="1"/>
          <p:nvPr/>
        </p:nvSpPr>
        <p:spPr>
          <a:xfrm>
            <a:off x="10881958" y="3603995"/>
            <a:ext cx="2398811" cy="1564641"/>
          </a:xfrm>
          <a:prstGeom prst="rect">
            <a:avLst/>
          </a:prstGeom>
          <a:ln w="254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121919" tIns="121919" rIns="121919" bIns="121919">
            <a:spAutoFit/>
          </a:bodyPr>
          <a:lstStyle>
            <a:lvl1pPr algn="ctr">
              <a:defRPr sz="6900">
                <a:ln w="25400" cap="flat">
                  <a:solidFill>
                    <a:srgbClr val="333333"/>
                  </a:solidFill>
                  <a:prstDash val="solid"/>
                  <a:miter lim="400000"/>
                </a:ln>
                <a:solidFill>
                  <a:srgbClr val="3D88B5"/>
                </a:solidFill>
                <a:latin typeface="Abuhmeda -f2"/>
                <a:ea typeface="Abuhmeda -f2"/>
                <a:cs typeface="Abuhmeda -f2"/>
                <a:sym typeface="Abuhmeda -f2"/>
              </a:defRPr>
            </a:lvl1pPr>
          </a:lstStyle>
          <a:p>
            <a:pPr rtl="0">
              <a:defRPr/>
            </a:pPr>
            <a:r>
              <a:t>٢٨١٫٢</a:t>
            </a:r>
          </a:p>
        </p:txBody>
      </p:sp>
      <p:sp>
        <p:nvSpPr>
          <p:cNvPr id="10427" name="٩٣٫١"/>
          <p:cNvSpPr txBox="1"/>
          <p:nvPr/>
        </p:nvSpPr>
        <p:spPr>
          <a:xfrm>
            <a:off x="13884423" y="6736591"/>
            <a:ext cx="1929248" cy="1463041"/>
          </a:xfrm>
          <a:prstGeom prst="rect">
            <a:avLst/>
          </a:prstGeom>
          <a:ln w="254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121919" tIns="121919" rIns="121919" bIns="121919">
            <a:spAutoFit/>
          </a:bodyPr>
          <a:lstStyle>
            <a:lvl1pPr algn="ctr">
              <a:defRPr sz="6400">
                <a:ln w="25400" cap="flat">
                  <a:solidFill>
                    <a:srgbClr val="333333"/>
                  </a:solidFill>
                  <a:prstDash val="solid"/>
                  <a:miter lim="400000"/>
                </a:ln>
                <a:solidFill>
                  <a:srgbClr val="F2B760"/>
                </a:solidFill>
                <a:latin typeface="Abuhmeda -f2"/>
                <a:ea typeface="Abuhmeda -f2"/>
                <a:cs typeface="Abuhmeda -f2"/>
                <a:sym typeface="Abuhmeda -f2"/>
              </a:defRPr>
            </a:lvl1pPr>
          </a:lstStyle>
          <a:p>
            <a:pPr rtl="0">
              <a:defRPr/>
            </a:pPr>
            <a:r>
              <a:t>٩٣٫١</a:t>
            </a:r>
          </a:p>
        </p:txBody>
      </p:sp>
      <p:sp>
        <p:nvSpPr>
          <p:cNvPr id="10428" name="٠٫٠٢٥"/>
          <p:cNvSpPr txBox="1"/>
          <p:nvPr/>
        </p:nvSpPr>
        <p:spPr>
          <a:xfrm>
            <a:off x="10691519" y="6634991"/>
            <a:ext cx="2410000" cy="1564641"/>
          </a:xfrm>
          <a:prstGeom prst="rect">
            <a:avLst/>
          </a:prstGeom>
          <a:ln w="254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121919" tIns="121919" rIns="121919" bIns="121919">
            <a:spAutoFit/>
          </a:bodyPr>
          <a:lstStyle>
            <a:lvl1pPr algn="ctr">
              <a:defRPr sz="6900">
                <a:ln w="25400" cap="flat">
                  <a:solidFill>
                    <a:srgbClr val="333333"/>
                  </a:solidFill>
                  <a:prstDash val="solid"/>
                  <a:miter lim="400000"/>
                </a:ln>
                <a:solidFill>
                  <a:srgbClr val="3D88B5"/>
                </a:solidFill>
                <a:latin typeface="Abuhmeda -f2"/>
                <a:ea typeface="Abuhmeda -f2"/>
                <a:cs typeface="Abuhmeda -f2"/>
                <a:sym typeface="Abuhmeda -f2"/>
              </a:defRPr>
            </a:lvl1pPr>
          </a:lstStyle>
          <a:p>
            <a:pPr rtl="0">
              <a:defRPr/>
            </a:pPr>
            <a:r>
              <a:t>٠٫٠٢٥</a:t>
            </a:r>
          </a:p>
        </p:txBody>
      </p:sp>
      <p:sp>
        <p:nvSpPr>
          <p:cNvPr id="10429" name="٠٫٠٠٧"/>
          <p:cNvSpPr txBox="1"/>
          <p:nvPr/>
        </p:nvSpPr>
        <p:spPr>
          <a:xfrm>
            <a:off x="13595269" y="9743144"/>
            <a:ext cx="2405956" cy="1463041"/>
          </a:xfrm>
          <a:prstGeom prst="rect">
            <a:avLst/>
          </a:prstGeom>
          <a:ln w="254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121919" tIns="121919" rIns="121919" bIns="121919">
            <a:spAutoFit/>
          </a:bodyPr>
          <a:lstStyle>
            <a:lvl1pPr algn="ctr">
              <a:defRPr sz="6400">
                <a:ln w="25400" cap="flat">
                  <a:solidFill>
                    <a:srgbClr val="333333"/>
                  </a:solidFill>
                  <a:prstDash val="solid"/>
                  <a:miter lim="400000"/>
                </a:ln>
                <a:solidFill>
                  <a:srgbClr val="F2B760"/>
                </a:solidFill>
                <a:latin typeface="Abuhmeda -f2"/>
                <a:ea typeface="Abuhmeda -f2"/>
                <a:cs typeface="Abuhmeda -f2"/>
                <a:sym typeface="Abuhmeda -f2"/>
              </a:defRPr>
            </a:lvl1pPr>
          </a:lstStyle>
          <a:p>
            <a:pPr rtl="0">
              <a:defRPr/>
            </a:pPr>
            <a:r>
              <a:t>٠٫٠٠٧</a:t>
            </a:r>
          </a:p>
        </p:txBody>
      </p:sp>
      <p:sp>
        <p:nvSpPr>
          <p:cNvPr id="10430" name="٤٫٧٩"/>
          <p:cNvSpPr txBox="1"/>
          <p:nvPr/>
        </p:nvSpPr>
        <p:spPr>
          <a:xfrm>
            <a:off x="11061208" y="9671179"/>
            <a:ext cx="2040311" cy="1564641"/>
          </a:xfrm>
          <a:prstGeom prst="rect">
            <a:avLst/>
          </a:prstGeom>
          <a:ln w="254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wrap="none" lIns="121919" tIns="121919" rIns="121919" bIns="121919">
            <a:spAutoFit/>
          </a:bodyPr>
          <a:lstStyle>
            <a:lvl1pPr algn="ctr">
              <a:defRPr sz="6900">
                <a:ln w="25400" cap="flat">
                  <a:solidFill>
                    <a:srgbClr val="333333"/>
                  </a:solidFill>
                  <a:prstDash val="solid"/>
                  <a:miter lim="400000"/>
                </a:ln>
                <a:solidFill>
                  <a:srgbClr val="3D88B5"/>
                </a:solidFill>
                <a:latin typeface="Abuhmeda -f2"/>
                <a:ea typeface="Abuhmeda -f2"/>
                <a:cs typeface="Abuhmeda -f2"/>
                <a:sym typeface="Abuhmeda -f2"/>
              </a:defRPr>
            </a:lvl1pPr>
          </a:lstStyle>
          <a:p>
            <a:pPr rtl="0">
              <a:defRPr/>
            </a:pPr>
            <a:r>
              <a:t>٤٫٧٩</a:t>
            </a:r>
          </a:p>
        </p:txBody>
      </p:sp>
    </p:spTree>
  </p:cSld>
  <p:clrMapOvr>
    <a:masterClrMapping/>
  </p:clrMapOvr>
  <p:transition xmlns:p14="http://schemas.microsoft.com/office/powerpoint/2010/main" spd="med" advClick="1"/>
</p:sld>
</file>

<file path=ppt/theme/theme1.xml><?xml version="1.0" encoding="utf-8"?>
<a:theme xmlns:a="http://schemas.openxmlformats.org/drawingml/2006/main" xmlns:r="http://schemas.openxmlformats.org/officeDocument/2006/relationships" name="Digital Resources for Teachers by Slidesgo">
  <a:themeElements>
    <a:clrScheme name="Digital Resources for Teachers by Slidesgo">
      <a:dk1>
        <a:srgbClr val="E9FCE3"/>
      </a:dk1>
      <a:lt1>
        <a:srgbClr val="674EA7"/>
      </a:lt1>
      <a:dk2>
        <a:srgbClr val="A7A7A7"/>
      </a:dk2>
      <a:lt2>
        <a:srgbClr val="535353"/>
      </a:lt2>
      <a:accent1>
        <a:srgbClr val="E3F2DE"/>
      </a:accent1>
      <a:accent2>
        <a:srgbClr val="8F8F8F"/>
      </a:accent2>
      <a:accent3>
        <a:srgbClr val="674EA7"/>
      </a:accent3>
      <a:accent4>
        <a:srgbClr val="CCE1D8"/>
      </a:accent4>
      <a:accent5>
        <a:srgbClr val="351C75"/>
      </a:accent5>
      <a:accent6>
        <a:srgbClr val="F9FFF7"/>
      </a:accent6>
      <a:hlink>
        <a:srgbClr val="0000FF"/>
      </a:hlink>
      <a:folHlink>
        <a:srgbClr val="FF00FF"/>
      </a:folHlink>
    </a:clrScheme>
    <a:fontScheme name="Digital Resources for Teachers by Slidesgo">
      <a:majorFont>
        <a:latin typeface="Helvetica"/>
        <a:ea typeface="Helvetica"/>
        <a:cs typeface="Helvetica"/>
      </a:majorFont>
      <a:minorFont>
        <a:latin typeface="Arial"/>
        <a:ea typeface="Arial"/>
        <a:cs typeface="Arial"/>
      </a:minorFont>
    </a:fontScheme>
    <a:fmtScheme name="Digital Resources for Teachers by Slidesg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29999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4999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sx="100000" sy="100000" kx="0" ky="0" algn="b" rotWithShape="0" blurRad="101600" dist="50800" dir="5400000">
              <a:srgbClr val="000000">
                <a:alpha val="35000"/>
              </a:srgbClr>
            </a:outerShdw>
          </a:effectLst>
        </a:effectStyle>
        <a:effectStyle>
          <a:effectLst>
            <a:outerShdw sx="100000" sy="100000" kx="0" ky="0" algn="b" rotWithShape="0" blurRad="101600" dist="50800" dir="5400000">
              <a:srgbClr val="000000">
                <a:alpha val="35000"/>
              </a:srgbClr>
            </a:outerShdw>
          </a:effectLst>
        </a:effectStyle>
        <a:effectStyle>
          <a:effectLst>
            <a:outerShdw sx="100000" sy="100000" kx="0" ky="0" algn="b" rotWithShape="0" blurRad="101600" dist="50800" dir="5400000">
              <a:srgbClr val="000000">
                <a:alpha val="38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E9FCE3"/>
        </a:solidFill>
        <a:ln w="63500" cap="flat">
          <a:solidFill>
            <a:schemeClr val="accent1"/>
          </a:solidFill>
          <a:prstDash val="solid"/>
          <a:round/>
        </a:ln>
        <a:effectLst>
          <a:outerShdw sx="100000" sy="100000" kx="0" ky="0" algn="b" rotWithShape="0" blurRad="101600" dist="50800" dir="5400000">
            <a:srgbClr val="000000">
              <a:alpha val="35000"/>
            </a:srgbClr>
          </a:outerShdw>
        </a:effectLst>
        <a:sp3d/>
      </a:spPr>
      <a:bodyPr rot="0" spcFirstLastPara="1" vertOverflow="overflow" horzOverflow="overflow" vert="horz" wrap="square" lIns="121919" tIns="121919" rIns="121919" bIns="121919" numCol="1" spcCol="38100" rtlCol="0" anchor="ctr" upright="0">
        <a:spAutoFit/>
      </a:bodyPr>
      <a:lstStyle>
        <a:defPPr marL="0" marR="0" indent="0" algn="l" defTabSz="2438400" rtl="1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3600" u="none" kumimoji="0" normalizeH="0">
            <a:ln>
              <a:noFill/>
            </a:ln>
            <a:solidFill>
              <a:schemeClr val="accent3"/>
            </a:solidFill>
            <a:effectLst/>
            <a:uFillTx/>
            <a:latin typeface="+mn-lt"/>
            <a:ea typeface="+mn-ea"/>
            <a:cs typeface="+mn-cs"/>
            <a:sym typeface="Arial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/>
        <a:fillRef idx="0"/>
        <a:effectRef idx="0"/>
        <a:fontRef idx="none"/>
      </a:style>
    </a:spDef>
    <a:lnDef>
      <a:spPr>
        <a:noFill/>
        <a:ln w="63500" cap="flat">
          <a:solidFill>
            <a:schemeClr val="accent1"/>
          </a:solidFill>
          <a:prstDash val="solid"/>
          <a:round/>
        </a:ln>
        <a:effectLst>
          <a:outerShdw sx="100000" sy="100000" kx="0" ky="0" algn="b" rotWithShape="0" blurRad="101600" dist="50800" dir="5400000">
            <a:srgbClr val="000000">
              <a:alpha val="38000"/>
            </a:srgbClr>
          </a:outerShdw>
        </a:effectLst>
        <a:sp3d/>
      </a:spPr>
      <a:bodyPr rot="0" spcFirstLastPara="1" vertOverflow="overflow" horzOverflow="overflow" vert="horz" wrap="square" lIns="91439" tIns="45719" rIns="91439" bIns="45719" numCol="1" spcCol="38100" rtlCol="0" anchor="t" upright="0">
        <a:noAutofit/>
      </a:bodyPr>
      <a:lstStyle>
        <a:def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/>
        <a:fillRef idx="0"/>
        <a:effectRef idx="0"/>
        <a:fontRef idx="none"/>
      </a:style>
    </a:lnDef>
    <a:txDef>
      <a:spPr>
        <a:noFill/>
        <a:ln w="25400" cap="flat">
          <a:noFill/>
          <a:miter lim="400000"/>
        </a:ln>
        <a:effectLst/>
        <a:sp3d/>
      </a:spPr>
      <a:bodyPr rot="0" spcFirstLastPara="1" vertOverflow="overflow" horzOverflow="overflow" vert="horz" wrap="square" lIns="121919" tIns="121919" rIns="121919" bIns="121919" numCol="1" spcCol="38100" rtlCol="0" anchor="t" upright="0">
        <a:spAutoFit/>
      </a:bodyPr>
      <a:lstStyle>
        <a:defPPr marL="0" marR="0" indent="0" algn="l" defTabSz="2438400" rtl="1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3600" u="none" kumimoji="0" normalizeH="0">
            <a:ln>
              <a:noFill/>
            </a:ln>
            <a:solidFill>
              <a:schemeClr val="accent3"/>
            </a:solidFill>
            <a:effectLst/>
            <a:uFillTx/>
            <a:latin typeface="+mn-lt"/>
            <a:ea typeface="+mn-ea"/>
            <a:cs typeface="+mn-cs"/>
            <a:sym typeface="Arial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/>
        <a:fillRef idx="0"/>
        <a:effectRef idx="0"/>
        <a:fontRef idx="none"/>
      </a:style>
    </a:txDef>
  </a:objectDefaults>
</a:theme>
</file>

<file path=ppt/theme/theme2.xml><?xml version="1.0" encoding="utf-8"?>
<a:theme xmlns:a="http://schemas.openxmlformats.org/drawingml/2006/main" xmlns:r="http://schemas.openxmlformats.org/officeDocument/2006/relationships" name="Digital Resources for Teachers by Slidesgo">
  <a:themeElements>
    <a:clrScheme name="Digital Resources for Teachers by Slidesgo">
      <a:dk1>
        <a:srgbClr val="000000"/>
      </a:dk1>
      <a:lt1>
        <a:srgbClr val="FFFFFF"/>
      </a:lt1>
      <a:dk2>
        <a:srgbClr val="A7A7A7"/>
      </a:dk2>
      <a:lt2>
        <a:srgbClr val="535353"/>
      </a:lt2>
      <a:accent1>
        <a:srgbClr val="E3F2DE"/>
      </a:accent1>
      <a:accent2>
        <a:srgbClr val="8F8F8F"/>
      </a:accent2>
      <a:accent3>
        <a:srgbClr val="674EA7"/>
      </a:accent3>
      <a:accent4>
        <a:srgbClr val="CCE1D8"/>
      </a:accent4>
      <a:accent5>
        <a:srgbClr val="351C75"/>
      </a:accent5>
      <a:accent6>
        <a:srgbClr val="F9FFF7"/>
      </a:accent6>
      <a:hlink>
        <a:srgbClr val="0000FF"/>
      </a:hlink>
      <a:folHlink>
        <a:srgbClr val="FF00FF"/>
      </a:folHlink>
    </a:clrScheme>
    <a:fontScheme name="Digital Resources for Teachers by Slidesgo">
      <a:majorFont>
        <a:latin typeface="Helvetica"/>
        <a:ea typeface="Helvetica"/>
        <a:cs typeface="Helvetica"/>
      </a:majorFont>
      <a:minorFont>
        <a:latin typeface="Arial"/>
        <a:ea typeface="Arial"/>
        <a:cs typeface="Arial"/>
      </a:minorFont>
    </a:fontScheme>
    <a:fmtScheme name="Digital Resources for Teachers by Slidesg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29999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4999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sx="100000" sy="100000" kx="0" ky="0" algn="b" rotWithShape="0" blurRad="101600" dist="50800" dir="5400000">
              <a:srgbClr val="000000">
                <a:alpha val="35000"/>
              </a:srgbClr>
            </a:outerShdw>
          </a:effectLst>
        </a:effectStyle>
        <a:effectStyle>
          <a:effectLst>
            <a:outerShdw sx="100000" sy="100000" kx="0" ky="0" algn="b" rotWithShape="0" blurRad="101600" dist="50800" dir="5400000">
              <a:srgbClr val="000000">
                <a:alpha val="35000"/>
              </a:srgbClr>
            </a:outerShdw>
          </a:effectLst>
        </a:effectStyle>
        <a:effectStyle>
          <a:effectLst>
            <a:outerShdw sx="100000" sy="100000" kx="0" ky="0" algn="b" rotWithShape="0" blurRad="101600" dist="50800" dir="5400000">
              <a:srgbClr val="000000">
                <a:alpha val="38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E9FCE3"/>
        </a:solidFill>
        <a:ln w="63500" cap="flat">
          <a:solidFill>
            <a:schemeClr val="accent1"/>
          </a:solidFill>
          <a:prstDash val="solid"/>
          <a:round/>
        </a:ln>
        <a:effectLst>
          <a:outerShdw sx="100000" sy="100000" kx="0" ky="0" algn="b" rotWithShape="0" blurRad="101600" dist="50800" dir="5400000">
            <a:srgbClr val="000000">
              <a:alpha val="35000"/>
            </a:srgbClr>
          </a:outerShdw>
        </a:effectLst>
        <a:sp3d/>
      </a:spPr>
      <a:bodyPr rot="0" spcFirstLastPara="1" vertOverflow="overflow" horzOverflow="overflow" vert="horz" wrap="square" lIns="121919" tIns="121919" rIns="121919" bIns="121919" numCol="1" spcCol="38100" rtlCol="0" anchor="ctr" upright="0">
        <a:spAutoFit/>
      </a:bodyPr>
      <a:lstStyle>
        <a:defPPr marL="0" marR="0" indent="0" algn="l" defTabSz="2438400" rtl="1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3600" u="none" kumimoji="0" normalizeH="0">
            <a:ln>
              <a:noFill/>
            </a:ln>
            <a:solidFill>
              <a:schemeClr val="accent3"/>
            </a:solidFill>
            <a:effectLst/>
            <a:uFillTx/>
            <a:latin typeface="+mn-lt"/>
            <a:ea typeface="+mn-ea"/>
            <a:cs typeface="+mn-cs"/>
            <a:sym typeface="Arial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/>
        <a:fillRef idx="0"/>
        <a:effectRef idx="0"/>
        <a:fontRef idx="none"/>
      </a:style>
    </a:spDef>
    <a:lnDef>
      <a:spPr>
        <a:noFill/>
        <a:ln w="63500" cap="flat">
          <a:solidFill>
            <a:schemeClr val="accent1"/>
          </a:solidFill>
          <a:prstDash val="solid"/>
          <a:round/>
        </a:ln>
        <a:effectLst>
          <a:outerShdw sx="100000" sy="100000" kx="0" ky="0" algn="b" rotWithShape="0" blurRad="101600" dist="50800" dir="5400000">
            <a:srgbClr val="000000">
              <a:alpha val="38000"/>
            </a:srgbClr>
          </a:outerShdw>
        </a:effectLst>
        <a:sp3d/>
      </a:spPr>
      <a:bodyPr rot="0" spcFirstLastPara="1" vertOverflow="overflow" horzOverflow="overflow" vert="horz" wrap="square" lIns="91439" tIns="45719" rIns="91439" bIns="45719" numCol="1" spcCol="38100" rtlCol="0" anchor="t" upright="0">
        <a:noAutofit/>
      </a:bodyPr>
      <a:lstStyle>
        <a:def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/>
        <a:fillRef idx="0"/>
        <a:effectRef idx="0"/>
        <a:fontRef idx="none"/>
      </a:style>
    </a:lnDef>
    <a:txDef>
      <a:spPr>
        <a:noFill/>
        <a:ln w="25400" cap="flat">
          <a:noFill/>
          <a:miter lim="400000"/>
        </a:ln>
        <a:effectLst/>
        <a:sp3d/>
      </a:spPr>
      <a:bodyPr rot="0" spcFirstLastPara="1" vertOverflow="overflow" horzOverflow="overflow" vert="horz" wrap="square" lIns="121919" tIns="121919" rIns="121919" bIns="121919" numCol="1" spcCol="38100" rtlCol="0" anchor="t" upright="0">
        <a:spAutoFit/>
      </a:bodyPr>
      <a:lstStyle>
        <a:defPPr marL="0" marR="0" indent="0" algn="l" defTabSz="2438400" rtl="1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3600" u="none" kumimoji="0" normalizeH="0">
            <a:ln>
              <a:noFill/>
            </a:ln>
            <a:solidFill>
              <a:schemeClr val="accent3"/>
            </a:solidFill>
            <a:effectLst/>
            <a:uFillTx/>
            <a:latin typeface="+mn-lt"/>
            <a:ea typeface="+mn-ea"/>
            <a:cs typeface="+mn-cs"/>
            <a:sym typeface="Arial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/>
        <a:fillRef idx="0"/>
        <a:effectRef idx="0"/>
        <a:fontRef idx="none"/>
      </a:style>
    </a:txDef>
  </a:objectDefaults>
</a:theme>
</file>

<file path=docProps/app.xml><?xml version="1.0" encoding="utf-8"?>
<Properties xmlns="http://schemas.openxmlformats.org/officeDocument/2006/extended-properties" xmlns:vt="http://schemas.openxmlformats.org/officeDocument/2006/docPropsVTypes"/>
</file>

<file path=docProps/core.xml><?xml version="1.0" encoding="utf-8"?>
<cp:coreProperties xmlns:cp="http://schemas.openxmlformats.org/package/2006/metadata/core-properties" xmlns:dc="http://purl.org/dc/elements/1.1/" xmlns:dcterms="http://purl.org/dc/terms/" xmlns:xsi="http://www.w3.org/2001/XMLSchema-instance"/>
</file>